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9" r:id="rId3"/>
    <p:sldId id="260" r:id="rId4"/>
    <p:sldId id="272" r:id="rId5"/>
    <p:sldId id="261" r:id="rId6"/>
    <p:sldId id="263" r:id="rId7"/>
    <p:sldId id="264" r:id="rId8"/>
    <p:sldId id="266" r:id="rId9"/>
    <p:sldId id="271" r:id="rId10"/>
    <p:sldId id="273" r:id="rId11"/>
    <p:sldId id="270" r:id="rId12"/>
    <p:sldId id="274" r:id="rId13"/>
    <p:sldId id="275" r:id="rId14"/>
    <p:sldId id="257" r:id="rId15"/>
    <p:sldId id="267" r:id="rId16"/>
    <p:sldId id="276" r:id="rId17"/>
    <p:sldId id="278" r:id="rId18"/>
    <p:sldId id="279" r:id="rId19"/>
    <p:sldId id="280" r:id="rId20"/>
    <p:sldId id="281" r:id="rId21"/>
    <p:sldId id="289" r:id="rId22"/>
    <p:sldId id="282" r:id="rId23"/>
    <p:sldId id="283" r:id="rId24"/>
    <p:sldId id="284" r:id="rId25"/>
    <p:sldId id="268" r:id="rId26"/>
    <p:sldId id="288" r:id="rId27"/>
    <p:sldId id="285" r:id="rId28"/>
    <p:sldId id="290" r:id="rId29"/>
  </p:sldIdLst>
  <p:sldSz cx="9144000" cy="6858000" type="screen4x3"/>
  <p:notesSz cx="6858000" cy="9945688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  <a:srgbClr val="009900"/>
    <a:srgbClr val="CC00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ANA\DOKTORAT\TEMA%20DOKTORATA\EKSTRUDIRANJE%202010.%20i%202011\MEHANI&#268;KA%20SVOJSTVA\Grafovi%20%20mehani&#269;kih%2004.06.2013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ANA\DOKTORAT\TEMA%20DOKTORATA\EKSTRUDIRANJE%202010.%20i%202011\MEHANI&#268;KA%20SVOJSTVA\Grafovi%20%20mehani&#269;kih%2004.06.2013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6229278717209591"/>
          <c:y val="4.8611111111111112E-2"/>
          <c:w val="0.80774388536435315"/>
          <c:h val="0.80508729158461911"/>
        </c:manualLayout>
      </c:layout>
      <c:scatterChart>
        <c:scatterStyle val="smoothMarker"/>
        <c:ser>
          <c:idx val="5"/>
          <c:order val="0"/>
          <c:tx>
            <c:v>MMT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'Cloisite 20A'!$B$32:$B$3182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'Cloisite 20A'!$C$32:$C$3182</c:f>
              <c:numCache>
                <c:formatCode>General</c:formatCode>
                <c:ptCount val="3151"/>
                <c:pt idx="0">
                  <c:v>3204</c:v>
                </c:pt>
                <c:pt idx="1">
                  <c:v>3350</c:v>
                </c:pt>
                <c:pt idx="2">
                  <c:v>3160</c:v>
                </c:pt>
                <c:pt idx="3">
                  <c:v>3126</c:v>
                </c:pt>
                <c:pt idx="4">
                  <c:v>3240</c:v>
                </c:pt>
                <c:pt idx="5">
                  <c:v>3238</c:v>
                </c:pt>
                <c:pt idx="6">
                  <c:v>3208</c:v>
                </c:pt>
                <c:pt idx="7">
                  <c:v>3336</c:v>
                </c:pt>
                <c:pt idx="8">
                  <c:v>3292</c:v>
                </c:pt>
                <c:pt idx="9">
                  <c:v>3180</c:v>
                </c:pt>
                <c:pt idx="10">
                  <c:v>3288</c:v>
                </c:pt>
                <c:pt idx="11">
                  <c:v>3228</c:v>
                </c:pt>
                <c:pt idx="12">
                  <c:v>3344</c:v>
                </c:pt>
                <c:pt idx="13">
                  <c:v>3326</c:v>
                </c:pt>
                <c:pt idx="14">
                  <c:v>3420</c:v>
                </c:pt>
                <c:pt idx="15">
                  <c:v>3350</c:v>
                </c:pt>
                <c:pt idx="16">
                  <c:v>3502</c:v>
                </c:pt>
                <c:pt idx="17">
                  <c:v>3410</c:v>
                </c:pt>
                <c:pt idx="18">
                  <c:v>3366</c:v>
                </c:pt>
                <c:pt idx="19">
                  <c:v>3406</c:v>
                </c:pt>
                <c:pt idx="20">
                  <c:v>3390</c:v>
                </c:pt>
                <c:pt idx="21">
                  <c:v>3684</c:v>
                </c:pt>
                <c:pt idx="22">
                  <c:v>3704</c:v>
                </c:pt>
                <c:pt idx="23">
                  <c:v>3724</c:v>
                </c:pt>
                <c:pt idx="24">
                  <c:v>3618</c:v>
                </c:pt>
                <c:pt idx="25">
                  <c:v>3786</c:v>
                </c:pt>
                <c:pt idx="26">
                  <c:v>3896</c:v>
                </c:pt>
                <c:pt idx="27">
                  <c:v>4108</c:v>
                </c:pt>
                <c:pt idx="28">
                  <c:v>3978</c:v>
                </c:pt>
                <c:pt idx="29">
                  <c:v>4088</c:v>
                </c:pt>
                <c:pt idx="30">
                  <c:v>4102</c:v>
                </c:pt>
                <c:pt idx="31">
                  <c:v>4274</c:v>
                </c:pt>
                <c:pt idx="32">
                  <c:v>4264</c:v>
                </c:pt>
                <c:pt idx="33">
                  <c:v>4220</c:v>
                </c:pt>
                <c:pt idx="34">
                  <c:v>4494</c:v>
                </c:pt>
                <c:pt idx="35">
                  <c:v>4480</c:v>
                </c:pt>
                <c:pt idx="36">
                  <c:v>4640</c:v>
                </c:pt>
                <c:pt idx="37">
                  <c:v>4754</c:v>
                </c:pt>
                <c:pt idx="38">
                  <c:v>4674</c:v>
                </c:pt>
                <c:pt idx="39">
                  <c:v>4900</c:v>
                </c:pt>
                <c:pt idx="40">
                  <c:v>4706</c:v>
                </c:pt>
                <c:pt idx="41">
                  <c:v>4948</c:v>
                </c:pt>
                <c:pt idx="42">
                  <c:v>5236</c:v>
                </c:pt>
                <c:pt idx="43">
                  <c:v>5058</c:v>
                </c:pt>
                <c:pt idx="44">
                  <c:v>5150</c:v>
                </c:pt>
                <c:pt idx="45">
                  <c:v>5268</c:v>
                </c:pt>
                <c:pt idx="46">
                  <c:v>5508</c:v>
                </c:pt>
                <c:pt idx="47">
                  <c:v>5468</c:v>
                </c:pt>
                <c:pt idx="48">
                  <c:v>5534</c:v>
                </c:pt>
                <c:pt idx="49">
                  <c:v>5736</c:v>
                </c:pt>
                <c:pt idx="50">
                  <c:v>5776</c:v>
                </c:pt>
                <c:pt idx="51">
                  <c:v>5878</c:v>
                </c:pt>
                <c:pt idx="52">
                  <c:v>6004</c:v>
                </c:pt>
                <c:pt idx="53">
                  <c:v>5998</c:v>
                </c:pt>
                <c:pt idx="54">
                  <c:v>6052</c:v>
                </c:pt>
                <c:pt idx="55">
                  <c:v>6140</c:v>
                </c:pt>
                <c:pt idx="56">
                  <c:v>6298</c:v>
                </c:pt>
                <c:pt idx="57">
                  <c:v>6352</c:v>
                </c:pt>
                <c:pt idx="58">
                  <c:v>6376</c:v>
                </c:pt>
                <c:pt idx="59">
                  <c:v>6536</c:v>
                </c:pt>
                <c:pt idx="60">
                  <c:v>6672</c:v>
                </c:pt>
                <c:pt idx="61">
                  <c:v>6590</c:v>
                </c:pt>
                <c:pt idx="62">
                  <c:v>6758</c:v>
                </c:pt>
                <c:pt idx="63">
                  <c:v>6834</c:v>
                </c:pt>
                <c:pt idx="64">
                  <c:v>6844</c:v>
                </c:pt>
                <c:pt idx="65">
                  <c:v>6980</c:v>
                </c:pt>
                <c:pt idx="66">
                  <c:v>7100</c:v>
                </c:pt>
                <c:pt idx="67">
                  <c:v>7144</c:v>
                </c:pt>
                <c:pt idx="68">
                  <c:v>7206</c:v>
                </c:pt>
                <c:pt idx="69">
                  <c:v>7202</c:v>
                </c:pt>
                <c:pt idx="70">
                  <c:v>7254</c:v>
                </c:pt>
                <c:pt idx="71">
                  <c:v>7308</c:v>
                </c:pt>
                <c:pt idx="72">
                  <c:v>7466</c:v>
                </c:pt>
                <c:pt idx="73">
                  <c:v>7304</c:v>
                </c:pt>
                <c:pt idx="74">
                  <c:v>7478</c:v>
                </c:pt>
                <c:pt idx="75">
                  <c:v>7242</c:v>
                </c:pt>
                <c:pt idx="76">
                  <c:v>7274</c:v>
                </c:pt>
                <c:pt idx="77">
                  <c:v>7278</c:v>
                </c:pt>
                <c:pt idx="78">
                  <c:v>7136</c:v>
                </c:pt>
                <c:pt idx="79">
                  <c:v>7120</c:v>
                </c:pt>
                <c:pt idx="80">
                  <c:v>6996</c:v>
                </c:pt>
                <c:pt idx="81">
                  <c:v>7090</c:v>
                </c:pt>
                <c:pt idx="82">
                  <c:v>6882</c:v>
                </c:pt>
                <c:pt idx="83">
                  <c:v>6728</c:v>
                </c:pt>
                <c:pt idx="84">
                  <c:v>6710</c:v>
                </c:pt>
                <c:pt idx="85">
                  <c:v>6480</c:v>
                </c:pt>
                <c:pt idx="86">
                  <c:v>6286</c:v>
                </c:pt>
                <c:pt idx="87">
                  <c:v>6264</c:v>
                </c:pt>
                <c:pt idx="88">
                  <c:v>6090</c:v>
                </c:pt>
                <c:pt idx="89">
                  <c:v>5984</c:v>
                </c:pt>
                <c:pt idx="90">
                  <c:v>5844</c:v>
                </c:pt>
                <c:pt idx="91">
                  <c:v>5770</c:v>
                </c:pt>
                <c:pt idx="92">
                  <c:v>5546</c:v>
                </c:pt>
                <c:pt idx="93">
                  <c:v>5420</c:v>
                </c:pt>
                <c:pt idx="94">
                  <c:v>5208</c:v>
                </c:pt>
                <c:pt idx="95">
                  <c:v>5036</c:v>
                </c:pt>
                <c:pt idx="96">
                  <c:v>4942</c:v>
                </c:pt>
                <c:pt idx="97">
                  <c:v>4776</c:v>
                </c:pt>
                <c:pt idx="98">
                  <c:v>4528</c:v>
                </c:pt>
                <c:pt idx="99">
                  <c:v>4532</c:v>
                </c:pt>
                <c:pt idx="100">
                  <c:v>4380</c:v>
                </c:pt>
                <c:pt idx="101">
                  <c:v>4178</c:v>
                </c:pt>
                <c:pt idx="102">
                  <c:v>4108</c:v>
                </c:pt>
                <c:pt idx="103">
                  <c:v>3990</c:v>
                </c:pt>
                <c:pt idx="104">
                  <c:v>3724</c:v>
                </c:pt>
                <c:pt idx="105">
                  <c:v>3776</c:v>
                </c:pt>
                <c:pt idx="106">
                  <c:v>3656</c:v>
                </c:pt>
                <c:pt idx="107">
                  <c:v>3456</c:v>
                </c:pt>
                <c:pt idx="108">
                  <c:v>3376</c:v>
                </c:pt>
                <c:pt idx="109">
                  <c:v>3130</c:v>
                </c:pt>
                <c:pt idx="110">
                  <c:v>3044</c:v>
                </c:pt>
                <c:pt idx="111">
                  <c:v>3144</c:v>
                </c:pt>
                <c:pt idx="112">
                  <c:v>2996</c:v>
                </c:pt>
                <c:pt idx="113">
                  <c:v>2798</c:v>
                </c:pt>
                <c:pt idx="114">
                  <c:v>2728</c:v>
                </c:pt>
                <c:pt idx="115">
                  <c:v>2770</c:v>
                </c:pt>
                <c:pt idx="116">
                  <c:v>2584</c:v>
                </c:pt>
                <c:pt idx="117">
                  <c:v>2608</c:v>
                </c:pt>
                <c:pt idx="118">
                  <c:v>2526</c:v>
                </c:pt>
                <c:pt idx="119">
                  <c:v>2402</c:v>
                </c:pt>
                <c:pt idx="120">
                  <c:v>2292</c:v>
                </c:pt>
                <c:pt idx="121">
                  <c:v>2240</c:v>
                </c:pt>
                <c:pt idx="122">
                  <c:v>2186</c:v>
                </c:pt>
                <c:pt idx="123">
                  <c:v>2138</c:v>
                </c:pt>
                <c:pt idx="124">
                  <c:v>2032</c:v>
                </c:pt>
                <c:pt idx="125">
                  <c:v>2060</c:v>
                </c:pt>
                <c:pt idx="126">
                  <c:v>1962</c:v>
                </c:pt>
                <c:pt idx="127">
                  <c:v>1950</c:v>
                </c:pt>
                <c:pt idx="128">
                  <c:v>1890</c:v>
                </c:pt>
                <c:pt idx="129">
                  <c:v>1772</c:v>
                </c:pt>
                <c:pt idx="130">
                  <c:v>1748</c:v>
                </c:pt>
                <c:pt idx="131">
                  <c:v>1744</c:v>
                </c:pt>
                <c:pt idx="132">
                  <c:v>1606</c:v>
                </c:pt>
                <c:pt idx="133">
                  <c:v>1678</c:v>
                </c:pt>
                <c:pt idx="134">
                  <c:v>1552</c:v>
                </c:pt>
                <c:pt idx="135">
                  <c:v>1522</c:v>
                </c:pt>
                <c:pt idx="136">
                  <c:v>1520</c:v>
                </c:pt>
                <c:pt idx="137">
                  <c:v>1426</c:v>
                </c:pt>
                <c:pt idx="138">
                  <c:v>1368</c:v>
                </c:pt>
                <c:pt idx="139">
                  <c:v>1408</c:v>
                </c:pt>
                <c:pt idx="140">
                  <c:v>1380</c:v>
                </c:pt>
                <c:pt idx="141">
                  <c:v>1316</c:v>
                </c:pt>
                <c:pt idx="142">
                  <c:v>1268</c:v>
                </c:pt>
                <c:pt idx="143">
                  <c:v>1266</c:v>
                </c:pt>
                <c:pt idx="144">
                  <c:v>1154</c:v>
                </c:pt>
                <c:pt idx="145">
                  <c:v>1164</c:v>
                </c:pt>
                <c:pt idx="146">
                  <c:v>1218</c:v>
                </c:pt>
                <c:pt idx="147">
                  <c:v>1106</c:v>
                </c:pt>
                <c:pt idx="148">
                  <c:v>1102</c:v>
                </c:pt>
                <c:pt idx="149">
                  <c:v>1108</c:v>
                </c:pt>
                <c:pt idx="150">
                  <c:v>1084</c:v>
                </c:pt>
                <c:pt idx="151">
                  <c:v>1098</c:v>
                </c:pt>
                <c:pt idx="152">
                  <c:v>1062</c:v>
                </c:pt>
                <c:pt idx="153">
                  <c:v>980</c:v>
                </c:pt>
                <c:pt idx="154">
                  <c:v>1050</c:v>
                </c:pt>
                <c:pt idx="155">
                  <c:v>928</c:v>
                </c:pt>
                <c:pt idx="156">
                  <c:v>938</c:v>
                </c:pt>
                <c:pt idx="157">
                  <c:v>942</c:v>
                </c:pt>
                <c:pt idx="158">
                  <c:v>958</c:v>
                </c:pt>
                <c:pt idx="159">
                  <c:v>950</c:v>
                </c:pt>
                <c:pt idx="160">
                  <c:v>878</c:v>
                </c:pt>
                <c:pt idx="161">
                  <c:v>888</c:v>
                </c:pt>
                <c:pt idx="162">
                  <c:v>878</c:v>
                </c:pt>
                <c:pt idx="163">
                  <c:v>830</c:v>
                </c:pt>
                <c:pt idx="164">
                  <c:v>836</c:v>
                </c:pt>
                <c:pt idx="165">
                  <c:v>846</c:v>
                </c:pt>
                <c:pt idx="166">
                  <c:v>802</c:v>
                </c:pt>
                <c:pt idx="167">
                  <c:v>874</c:v>
                </c:pt>
                <c:pt idx="168">
                  <c:v>754</c:v>
                </c:pt>
                <c:pt idx="169">
                  <c:v>766</c:v>
                </c:pt>
                <c:pt idx="170">
                  <c:v>770</c:v>
                </c:pt>
                <c:pt idx="171">
                  <c:v>788</c:v>
                </c:pt>
                <c:pt idx="172">
                  <c:v>766</c:v>
                </c:pt>
                <c:pt idx="173">
                  <c:v>716</c:v>
                </c:pt>
                <c:pt idx="174">
                  <c:v>810</c:v>
                </c:pt>
                <c:pt idx="175">
                  <c:v>748</c:v>
                </c:pt>
                <c:pt idx="176">
                  <c:v>736</c:v>
                </c:pt>
                <c:pt idx="177">
                  <c:v>720</c:v>
                </c:pt>
                <c:pt idx="178">
                  <c:v>718</c:v>
                </c:pt>
                <c:pt idx="179">
                  <c:v>734</c:v>
                </c:pt>
                <c:pt idx="180">
                  <c:v>714</c:v>
                </c:pt>
                <c:pt idx="181">
                  <c:v>706</c:v>
                </c:pt>
                <c:pt idx="182">
                  <c:v>734</c:v>
                </c:pt>
                <c:pt idx="183">
                  <c:v>704</c:v>
                </c:pt>
                <c:pt idx="184">
                  <c:v>674</c:v>
                </c:pt>
                <c:pt idx="185">
                  <c:v>670</c:v>
                </c:pt>
                <c:pt idx="186">
                  <c:v>658</c:v>
                </c:pt>
                <c:pt idx="187">
                  <c:v>650</c:v>
                </c:pt>
                <c:pt idx="188">
                  <c:v>644</c:v>
                </c:pt>
                <c:pt idx="189">
                  <c:v>648</c:v>
                </c:pt>
                <c:pt idx="190">
                  <c:v>660</c:v>
                </c:pt>
                <c:pt idx="191">
                  <c:v>626</c:v>
                </c:pt>
                <c:pt idx="192">
                  <c:v>632</c:v>
                </c:pt>
                <c:pt idx="193">
                  <c:v>652</c:v>
                </c:pt>
                <c:pt idx="194">
                  <c:v>650</c:v>
                </c:pt>
                <c:pt idx="195">
                  <c:v>622</c:v>
                </c:pt>
                <c:pt idx="196">
                  <c:v>622</c:v>
                </c:pt>
                <c:pt idx="197">
                  <c:v>626</c:v>
                </c:pt>
                <c:pt idx="198">
                  <c:v>652</c:v>
                </c:pt>
                <c:pt idx="199">
                  <c:v>630</c:v>
                </c:pt>
                <c:pt idx="200">
                  <c:v>586</c:v>
                </c:pt>
                <c:pt idx="201">
                  <c:v>590</c:v>
                </c:pt>
                <c:pt idx="202">
                  <c:v>588</c:v>
                </c:pt>
                <c:pt idx="203">
                  <c:v>614</c:v>
                </c:pt>
                <c:pt idx="204">
                  <c:v>652</c:v>
                </c:pt>
                <c:pt idx="205">
                  <c:v>614</c:v>
                </c:pt>
                <c:pt idx="206">
                  <c:v>642</c:v>
                </c:pt>
                <c:pt idx="207">
                  <c:v>664</c:v>
                </c:pt>
                <c:pt idx="208">
                  <c:v>672</c:v>
                </c:pt>
                <c:pt idx="209">
                  <c:v>662</c:v>
                </c:pt>
                <c:pt idx="210">
                  <c:v>632</c:v>
                </c:pt>
                <c:pt idx="211">
                  <c:v>658</c:v>
                </c:pt>
                <c:pt idx="212">
                  <c:v>668</c:v>
                </c:pt>
                <c:pt idx="213">
                  <c:v>662</c:v>
                </c:pt>
                <c:pt idx="214">
                  <c:v>640</c:v>
                </c:pt>
                <c:pt idx="215">
                  <c:v>660</c:v>
                </c:pt>
                <c:pt idx="216">
                  <c:v>676</c:v>
                </c:pt>
                <c:pt idx="217">
                  <c:v>696</c:v>
                </c:pt>
                <c:pt idx="218">
                  <c:v>652</c:v>
                </c:pt>
                <c:pt idx="219">
                  <c:v>710</c:v>
                </c:pt>
                <c:pt idx="220">
                  <c:v>664</c:v>
                </c:pt>
                <c:pt idx="221">
                  <c:v>666</c:v>
                </c:pt>
                <c:pt idx="222">
                  <c:v>668</c:v>
                </c:pt>
                <c:pt idx="223">
                  <c:v>710</c:v>
                </c:pt>
                <c:pt idx="224">
                  <c:v>700</c:v>
                </c:pt>
                <c:pt idx="225">
                  <c:v>706</c:v>
                </c:pt>
                <c:pt idx="226">
                  <c:v>702</c:v>
                </c:pt>
                <c:pt idx="227">
                  <c:v>760</c:v>
                </c:pt>
                <c:pt idx="228">
                  <c:v>780</c:v>
                </c:pt>
                <c:pt idx="229">
                  <c:v>768</c:v>
                </c:pt>
                <c:pt idx="230">
                  <c:v>778</c:v>
                </c:pt>
                <c:pt idx="231">
                  <c:v>756</c:v>
                </c:pt>
                <c:pt idx="232">
                  <c:v>788</c:v>
                </c:pt>
                <c:pt idx="233">
                  <c:v>782</c:v>
                </c:pt>
                <c:pt idx="234">
                  <c:v>820</c:v>
                </c:pt>
                <c:pt idx="235">
                  <c:v>848</c:v>
                </c:pt>
                <c:pt idx="236">
                  <c:v>878</c:v>
                </c:pt>
                <c:pt idx="237">
                  <c:v>888</c:v>
                </c:pt>
                <c:pt idx="238">
                  <c:v>934</c:v>
                </c:pt>
                <c:pt idx="239">
                  <c:v>900</c:v>
                </c:pt>
                <c:pt idx="240">
                  <c:v>866</c:v>
                </c:pt>
                <c:pt idx="241">
                  <c:v>874</c:v>
                </c:pt>
                <c:pt idx="242">
                  <c:v>862</c:v>
                </c:pt>
                <c:pt idx="243">
                  <c:v>894</c:v>
                </c:pt>
                <c:pt idx="244">
                  <c:v>936</c:v>
                </c:pt>
                <c:pt idx="245">
                  <c:v>948</c:v>
                </c:pt>
                <c:pt idx="246">
                  <c:v>942</c:v>
                </c:pt>
                <c:pt idx="247">
                  <c:v>928</c:v>
                </c:pt>
                <c:pt idx="248">
                  <c:v>942</c:v>
                </c:pt>
                <c:pt idx="249">
                  <c:v>944</c:v>
                </c:pt>
                <c:pt idx="250">
                  <c:v>972</c:v>
                </c:pt>
                <c:pt idx="251">
                  <c:v>918</c:v>
                </c:pt>
                <c:pt idx="252">
                  <c:v>946</c:v>
                </c:pt>
                <c:pt idx="253">
                  <c:v>964</c:v>
                </c:pt>
                <c:pt idx="254">
                  <c:v>980</c:v>
                </c:pt>
                <c:pt idx="255">
                  <c:v>916</c:v>
                </c:pt>
                <c:pt idx="256">
                  <c:v>936</c:v>
                </c:pt>
                <c:pt idx="257">
                  <c:v>942</c:v>
                </c:pt>
                <c:pt idx="258">
                  <c:v>944</c:v>
                </c:pt>
                <c:pt idx="259">
                  <c:v>918</c:v>
                </c:pt>
                <c:pt idx="260">
                  <c:v>954</c:v>
                </c:pt>
                <c:pt idx="261">
                  <c:v>918</c:v>
                </c:pt>
                <c:pt idx="262">
                  <c:v>892</c:v>
                </c:pt>
                <c:pt idx="263">
                  <c:v>950</c:v>
                </c:pt>
                <c:pt idx="264">
                  <c:v>906</c:v>
                </c:pt>
                <c:pt idx="265">
                  <c:v>878</c:v>
                </c:pt>
                <c:pt idx="266">
                  <c:v>906</c:v>
                </c:pt>
                <c:pt idx="267">
                  <c:v>914</c:v>
                </c:pt>
                <c:pt idx="268">
                  <c:v>858</c:v>
                </c:pt>
                <c:pt idx="269">
                  <c:v>782</c:v>
                </c:pt>
                <c:pt idx="270">
                  <c:v>824</c:v>
                </c:pt>
                <c:pt idx="271">
                  <c:v>752</c:v>
                </c:pt>
                <c:pt idx="272">
                  <c:v>796</c:v>
                </c:pt>
                <c:pt idx="273">
                  <c:v>772</c:v>
                </c:pt>
                <c:pt idx="274">
                  <c:v>714</c:v>
                </c:pt>
                <c:pt idx="275">
                  <c:v>676</c:v>
                </c:pt>
                <c:pt idx="276">
                  <c:v>728</c:v>
                </c:pt>
                <c:pt idx="277">
                  <c:v>710</c:v>
                </c:pt>
                <c:pt idx="278">
                  <c:v>670</c:v>
                </c:pt>
                <c:pt idx="279">
                  <c:v>674</c:v>
                </c:pt>
                <c:pt idx="280">
                  <c:v>652</c:v>
                </c:pt>
                <c:pt idx="281">
                  <c:v>612</c:v>
                </c:pt>
                <c:pt idx="282">
                  <c:v>638</c:v>
                </c:pt>
                <c:pt idx="283">
                  <c:v>622</c:v>
                </c:pt>
                <c:pt idx="284">
                  <c:v>600</c:v>
                </c:pt>
                <c:pt idx="285">
                  <c:v>628</c:v>
                </c:pt>
                <c:pt idx="286">
                  <c:v>526</c:v>
                </c:pt>
                <c:pt idx="287">
                  <c:v>518</c:v>
                </c:pt>
                <c:pt idx="288">
                  <c:v>524</c:v>
                </c:pt>
                <c:pt idx="289">
                  <c:v>474</c:v>
                </c:pt>
                <c:pt idx="290">
                  <c:v>502</c:v>
                </c:pt>
                <c:pt idx="291">
                  <c:v>452</c:v>
                </c:pt>
                <c:pt idx="292">
                  <c:v>474</c:v>
                </c:pt>
                <c:pt idx="293">
                  <c:v>486</c:v>
                </c:pt>
                <c:pt idx="294">
                  <c:v>438</c:v>
                </c:pt>
                <c:pt idx="295">
                  <c:v>418</c:v>
                </c:pt>
                <c:pt idx="296">
                  <c:v>444</c:v>
                </c:pt>
                <c:pt idx="297">
                  <c:v>376</c:v>
                </c:pt>
                <c:pt idx="298">
                  <c:v>414</c:v>
                </c:pt>
                <c:pt idx="299">
                  <c:v>388</c:v>
                </c:pt>
                <c:pt idx="300">
                  <c:v>374</c:v>
                </c:pt>
                <c:pt idx="301">
                  <c:v>354</c:v>
                </c:pt>
                <c:pt idx="302">
                  <c:v>358</c:v>
                </c:pt>
                <c:pt idx="303">
                  <c:v>344</c:v>
                </c:pt>
                <c:pt idx="304">
                  <c:v>350</c:v>
                </c:pt>
                <c:pt idx="305">
                  <c:v>324</c:v>
                </c:pt>
                <c:pt idx="306">
                  <c:v>334</c:v>
                </c:pt>
                <c:pt idx="307">
                  <c:v>346</c:v>
                </c:pt>
                <c:pt idx="308">
                  <c:v>294</c:v>
                </c:pt>
                <c:pt idx="309">
                  <c:v>298</c:v>
                </c:pt>
                <c:pt idx="310">
                  <c:v>338</c:v>
                </c:pt>
                <c:pt idx="311">
                  <c:v>252</c:v>
                </c:pt>
                <c:pt idx="312">
                  <c:v>304</c:v>
                </c:pt>
                <c:pt idx="313">
                  <c:v>282</c:v>
                </c:pt>
                <c:pt idx="314">
                  <c:v>288</c:v>
                </c:pt>
                <c:pt idx="315">
                  <c:v>276</c:v>
                </c:pt>
                <c:pt idx="316">
                  <c:v>248</c:v>
                </c:pt>
                <c:pt idx="317">
                  <c:v>288</c:v>
                </c:pt>
                <c:pt idx="318">
                  <c:v>272</c:v>
                </c:pt>
                <c:pt idx="319">
                  <c:v>234</c:v>
                </c:pt>
                <c:pt idx="320">
                  <c:v>236</c:v>
                </c:pt>
                <c:pt idx="321">
                  <c:v>282</c:v>
                </c:pt>
                <c:pt idx="322">
                  <c:v>228</c:v>
                </c:pt>
                <c:pt idx="323">
                  <c:v>268</c:v>
                </c:pt>
                <c:pt idx="324">
                  <c:v>216</c:v>
                </c:pt>
                <c:pt idx="325">
                  <c:v>234</c:v>
                </c:pt>
                <c:pt idx="326">
                  <c:v>256</c:v>
                </c:pt>
                <c:pt idx="327">
                  <c:v>216</c:v>
                </c:pt>
                <c:pt idx="328">
                  <c:v>218</c:v>
                </c:pt>
                <c:pt idx="329">
                  <c:v>226</c:v>
                </c:pt>
                <c:pt idx="330">
                  <c:v>222</c:v>
                </c:pt>
                <c:pt idx="331">
                  <c:v>216</c:v>
                </c:pt>
                <c:pt idx="332">
                  <c:v>230</c:v>
                </c:pt>
                <c:pt idx="333">
                  <c:v>206</c:v>
                </c:pt>
                <c:pt idx="334">
                  <c:v>200</c:v>
                </c:pt>
                <c:pt idx="335">
                  <c:v>220</c:v>
                </c:pt>
                <c:pt idx="336">
                  <c:v>192</c:v>
                </c:pt>
                <c:pt idx="337">
                  <c:v>232</c:v>
                </c:pt>
                <c:pt idx="338">
                  <c:v>182</c:v>
                </c:pt>
                <c:pt idx="339">
                  <c:v>204</c:v>
                </c:pt>
                <c:pt idx="340">
                  <c:v>198</c:v>
                </c:pt>
                <c:pt idx="341">
                  <c:v>190</c:v>
                </c:pt>
                <c:pt idx="342">
                  <c:v>200</c:v>
                </c:pt>
                <c:pt idx="343">
                  <c:v>206</c:v>
                </c:pt>
                <c:pt idx="344">
                  <c:v>176</c:v>
                </c:pt>
                <c:pt idx="345">
                  <c:v>192</c:v>
                </c:pt>
                <c:pt idx="346">
                  <c:v>196</c:v>
                </c:pt>
                <c:pt idx="347">
                  <c:v>186</c:v>
                </c:pt>
                <c:pt idx="348">
                  <c:v>184</c:v>
                </c:pt>
                <c:pt idx="349">
                  <c:v>180</c:v>
                </c:pt>
                <c:pt idx="350">
                  <c:v>184</c:v>
                </c:pt>
                <c:pt idx="351">
                  <c:v>160</c:v>
                </c:pt>
                <c:pt idx="352">
                  <c:v>164</c:v>
                </c:pt>
                <c:pt idx="353">
                  <c:v>186</c:v>
                </c:pt>
                <c:pt idx="354">
                  <c:v>182</c:v>
                </c:pt>
                <c:pt idx="355">
                  <c:v>170</c:v>
                </c:pt>
                <c:pt idx="356">
                  <c:v>182</c:v>
                </c:pt>
                <c:pt idx="357">
                  <c:v>170</c:v>
                </c:pt>
                <c:pt idx="358">
                  <c:v>172</c:v>
                </c:pt>
                <c:pt idx="359">
                  <c:v>164</c:v>
                </c:pt>
                <c:pt idx="360">
                  <c:v>184</c:v>
                </c:pt>
                <c:pt idx="361">
                  <c:v>170</c:v>
                </c:pt>
                <c:pt idx="362">
                  <c:v>180</c:v>
                </c:pt>
                <c:pt idx="363">
                  <c:v>194</c:v>
                </c:pt>
                <c:pt idx="364">
                  <c:v>178</c:v>
                </c:pt>
                <c:pt idx="365">
                  <c:v>166</c:v>
                </c:pt>
                <c:pt idx="366">
                  <c:v>186</c:v>
                </c:pt>
                <c:pt idx="367">
                  <c:v>178</c:v>
                </c:pt>
                <c:pt idx="368">
                  <c:v>174</c:v>
                </c:pt>
                <c:pt idx="369">
                  <c:v>156</c:v>
                </c:pt>
                <c:pt idx="370">
                  <c:v>170</c:v>
                </c:pt>
                <c:pt idx="371">
                  <c:v>158</c:v>
                </c:pt>
                <c:pt idx="372">
                  <c:v>146</c:v>
                </c:pt>
                <c:pt idx="373">
                  <c:v>152</c:v>
                </c:pt>
                <c:pt idx="374">
                  <c:v>160</c:v>
                </c:pt>
                <c:pt idx="375">
                  <c:v>182</c:v>
                </c:pt>
                <c:pt idx="376">
                  <c:v>166</c:v>
                </c:pt>
                <c:pt idx="377">
                  <c:v>172</c:v>
                </c:pt>
                <c:pt idx="378">
                  <c:v>166</c:v>
                </c:pt>
                <c:pt idx="379">
                  <c:v>162</c:v>
                </c:pt>
                <c:pt idx="380">
                  <c:v>154</c:v>
                </c:pt>
                <c:pt idx="381">
                  <c:v>152</c:v>
                </c:pt>
                <c:pt idx="382">
                  <c:v>140</c:v>
                </c:pt>
                <c:pt idx="383">
                  <c:v>134</c:v>
                </c:pt>
                <c:pt idx="384">
                  <c:v>174</c:v>
                </c:pt>
                <c:pt idx="385">
                  <c:v>156</c:v>
                </c:pt>
                <c:pt idx="386">
                  <c:v>142</c:v>
                </c:pt>
                <c:pt idx="387">
                  <c:v>152</c:v>
                </c:pt>
                <c:pt idx="388">
                  <c:v>156</c:v>
                </c:pt>
                <c:pt idx="389">
                  <c:v>154</c:v>
                </c:pt>
                <c:pt idx="390">
                  <c:v>148</c:v>
                </c:pt>
                <c:pt idx="391">
                  <c:v>146</c:v>
                </c:pt>
                <c:pt idx="392">
                  <c:v>142</c:v>
                </c:pt>
                <c:pt idx="393">
                  <c:v>154</c:v>
                </c:pt>
                <c:pt idx="394">
                  <c:v>156</c:v>
                </c:pt>
                <c:pt idx="395">
                  <c:v>134</c:v>
                </c:pt>
                <c:pt idx="396">
                  <c:v>138</c:v>
                </c:pt>
                <c:pt idx="397">
                  <c:v>148</c:v>
                </c:pt>
                <c:pt idx="398">
                  <c:v>130</c:v>
                </c:pt>
                <c:pt idx="399">
                  <c:v>136</c:v>
                </c:pt>
                <c:pt idx="400">
                  <c:v>156</c:v>
                </c:pt>
                <c:pt idx="401">
                  <c:v>138</c:v>
                </c:pt>
                <c:pt idx="402">
                  <c:v>146</c:v>
                </c:pt>
                <c:pt idx="403">
                  <c:v>144</c:v>
                </c:pt>
                <c:pt idx="404">
                  <c:v>134</c:v>
                </c:pt>
                <c:pt idx="405">
                  <c:v>150</c:v>
                </c:pt>
                <c:pt idx="406">
                  <c:v>132</c:v>
                </c:pt>
                <c:pt idx="407">
                  <c:v>158</c:v>
                </c:pt>
                <c:pt idx="408">
                  <c:v>128</c:v>
                </c:pt>
                <c:pt idx="409">
                  <c:v>150</c:v>
                </c:pt>
                <c:pt idx="410">
                  <c:v>134</c:v>
                </c:pt>
                <c:pt idx="411">
                  <c:v>134</c:v>
                </c:pt>
                <c:pt idx="412">
                  <c:v>144</c:v>
                </c:pt>
                <c:pt idx="413">
                  <c:v>132</c:v>
                </c:pt>
                <c:pt idx="414">
                  <c:v>134</c:v>
                </c:pt>
                <c:pt idx="415">
                  <c:v>140</c:v>
                </c:pt>
                <c:pt idx="416">
                  <c:v>150</c:v>
                </c:pt>
                <c:pt idx="417">
                  <c:v>144</c:v>
                </c:pt>
                <c:pt idx="418">
                  <c:v>110</c:v>
                </c:pt>
                <c:pt idx="419">
                  <c:v>150</c:v>
                </c:pt>
                <c:pt idx="420">
                  <c:v>120</c:v>
                </c:pt>
                <c:pt idx="421">
                  <c:v>130</c:v>
                </c:pt>
                <c:pt idx="422">
                  <c:v>124</c:v>
                </c:pt>
                <c:pt idx="423">
                  <c:v>126</c:v>
                </c:pt>
                <c:pt idx="424">
                  <c:v>108</c:v>
                </c:pt>
                <c:pt idx="425">
                  <c:v>110</c:v>
                </c:pt>
                <c:pt idx="426">
                  <c:v>118</c:v>
                </c:pt>
                <c:pt idx="427">
                  <c:v>112</c:v>
                </c:pt>
                <c:pt idx="428">
                  <c:v>144</c:v>
                </c:pt>
                <c:pt idx="429">
                  <c:v>126</c:v>
                </c:pt>
                <c:pt idx="430">
                  <c:v>132</c:v>
                </c:pt>
                <c:pt idx="431">
                  <c:v>138</c:v>
                </c:pt>
                <c:pt idx="432">
                  <c:v>120</c:v>
                </c:pt>
                <c:pt idx="433">
                  <c:v>118</c:v>
                </c:pt>
                <c:pt idx="434">
                  <c:v>124</c:v>
                </c:pt>
                <c:pt idx="435">
                  <c:v>108</c:v>
                </c:pt>
                <c:pt idx="436">
                  <c:v>122</c:v>
                </c:pt>
                <c:pt idx="437">
                  <c:v>114</c:v>
                </c:pt>
                <c:pt idx="438">
                  <c:v>100</c:v>
                </c:pt>
                <c:pt idx="439">
                  <c:v>148</c:v>
                </c:pt>
                <c:pt idx="440">
                  <c:v>122</c:v>
                </c:pt>
                <c:pt idx="441">
                  <c:v>112</c:v>
                </c:pt>
                <c:pt idx="442">
                  <c:v>120</c:v>
                </c:pt>
                <c:pt idx="443">
                  <c:v>110</c:v>
                </c:pt>
                <c:pt idx="444">
                  <c:v>122</c:v>
                </c:pt>
                <c:pt idx="445">
                  <c:v>106</c:v>
                </c:pt>
                <c:pt idx="446">
                  <c:v>110</c:v>
                </c:pt>
                <c:pt idx="447">
                  <c:v>102</c:v>
                </c:pt>
                <c:pt idx="448">
                  <c:v>108</c:v>
                </c:pt>
                <c:pt idx="449">
                  <c:v>118</c:v>
                </c:pt>
                <c:pt idx="450">
                  <c:v>112</c:v>
                </c:pt>
                <c:pt idx="451">
                  <c:v>102</c:v>
                </c:pt>
                <c:pt idx="452">
                  <c:v>108</c:v>
                </c:pt>
                <c:pt idx="453">
                  <c:v>96</c:v>
                </c:pt>
                <c:pt idx="454">
                  <c:v>112</c:v>
                </c:pt>
                <c:pt idx="455">
                  <c:v>98</c:v>
                </c:pt>
                <c:pt idx="456">
                  <c:v>102</c:v>
                </c:pt>
                <c:pt idx="457">
                  <c:v>110</c:v>
                </c:pt>
                <c:pt idx="458">
                  <c:v>102</c:v>
                </c:pt>
                <c:pt idx="459">
                  <c:v>104</c:v>
                </c:pt>
                <c:pt idx="460">
                  <c:v>124</c:v>
                </c:pt>
                <c:pt idx="461">
                  <c:v>116</c:v>
                </c:pt>
                <c:pt idx="462">
                  <c:v>114</c:v>
                </c:pt>
                <c:pt idx="463">
                  <c:v>118</c:v>
                </c:pt>
                <c:pt idx="464">
                  <c:v>106</c:v>
                </c:pt>
                <c:pt idx="465">
                  <c:v>92</c:v>
                </c:pt>
                <c:pt idx="466">
                  <c:v>112</c:v>
                </c:pt>
                <c:pt idx="467">
                  <c:v>104</c:v>
                </c:pt>
                <c:pt idx="468">
                  <c:v>108</c:v>
                </c:pt>
                <c:pt idx="469">
                  <c:v>90</c:v>
                </c:pt>
                <c:pt idx="470">
                  <c:v>100</c:v>
                </c:pt>
                <c:pt idx="471">
                  <c:v>108</c:v>
                </c:pt>
                <c:pt idx="472">
                  <c:v>126</c:v>
                </c:pt>
                <c:pt idx="473">
                  <c:v>102</c:v>
                </c:pt>
                <c:pt idx="474">
                  <c:v>118</c:v>
                </c:pt>
                <c:pt idx="475">
                  <c:v>102</c:v>
                </c:pt>
                <c:pt idx="476">
                  <c:v>116</c:v>
                </c:pt>
                <c:pt idx="477">
                  <c:v>104</c:v>
                </c:pt>
                <c:pt idx="478">
                  <c:v>116</c:v>
                </c:pt>
                <c:pt idx="479">
                  <c:v>110</c:v>
                </c:pt>
                <c:pt idx="480">
                  <c:v>108</c:v>
                </c:pt>
                <c:pt idx="481">
                  <c:v>120</c:v>
                </c:pt>
                <c:pt idx="482">
                  <c:v>116</c:v>
                </c:pt>
                <c:pt idx="483">
                  <c:v>96</c:v>
                </c:pt>
                <c:pt idx="484">
                  <c:v>112</c:v>
                </c:pt>
                <c:pt idx="485">
                  <c:v>128</c:v>
                </c:pt>
                <c:pt idx="486">
                  <c:v>96</c:v>
                </c:pt>
                <c:pt idx="487">
                  <c:v>88</c:v>
                </c:pt>
                <c:pt idx="488">
                  <c:v>112</c:v>
                </c:pt>
                <c:pt idx="489">
                  <c:v>112</c:v>
                </c:pt>
                <c:pt idx="490">
                  <c:v>108</c:v>
                </c:pt>
                <c:pt idx="491">
                  <c:v>120</c:v>
                </c:pt>
                <c:pt idx="492">
                  <c:v>76</c:v>
                </c:pt>
                <c:pt idx="493">
                  <c:v>90</c:v>
                </c:pt>
                <c:pt idx="494">
                  <c:v>118</c:v>
                </c:pt>
                <c:pt idx="495">
                  <c:v>98</c:v>
                </c:pt>
                <c:pt idx="496">
                  <c:v>118</c:v>
                </c:pt>
                <c:pt idx="497">
                  <c:v>98</c:v>
                </c:pt>
                <c:pt idx="498">
                  <c:v>82</c:v>
                </c:pt>
                <c:pt idx="499">
                  <c:v>84</c:v>
                </c:pt>
                <c:pt idx="500">
                  <c:v>92</c:v>
                </c:pt>
                <c:pt idx="501">
                  <c:v>98</c:v>
                </c:pt>
                <c:pt idx="502">
                  <c:v>78</c:v>
                </c:pt>
                <c:pt idx="503">
                  <c:v>104</c:v>
                </c:pt>
                <c:pt idx="504">
                  <c:v>98</c:v>
                </c:pt>
                <c:pt idx="505">
                  <c:v>88</c:v>
                </c:pt>
                <c:pt idx="506">
                  <c:v>98</c:v>
                </c:pt>
                <c:pt idx="507">
                  <c:v>80</c:v>
                </c:pt>
                <c:pt idx="508">
                  <c:v>84</c:v>
                </c:pt>
                <c:pt idx="509">
                  <c:v>104</c:v>
                </c:pt>
                <c:pt idx="510">
                  <c:v>88</c:v>
                </c:pt>
                <c:pt idx="511">
                  <c:v>78</c:v>
                </c:pt>
                <c:pt idx="512">
                  <c:v>92</c:v>
                </c:pt>
                <c:pt idx="513">
                  <c:v>114</c:v>
                </c:pt>
                <c:pt idx="514">
                  <c:v>106</c:v>
                </c:pt>
                <c:pt idx="515">
                  <c:v>100</c:v>
                </c:pt>
                <c:pt idx="516">
                  <c:v>94</c:v>
                </c:pt>
                <c:pt idx="517">
                  <c:v>100</c:v>
                </c:pt>
                <c:pt idx="518">
                  <c:v>94</c:v>
                </c:pt>
                <c:pt idx="519">
                  <c:v>122</c:v>
                </c:pt>
                <c:pt idx="520">
                  <c:v>98</c:v>
                </c:pt>
                <c:pt idx="521">
                  <c:v>112</c:v>
                </c:pt>
                <c:pt idx="522">
                  <c:v>98</c:v>
                </c:pt>
                <c:pt idx="523">
                  <c:v>112</c:v>
                </c:pt>
                <c:pt idx="524">
                  <c:v>90</c:v>
                </c:pt>
                <c:pt idx="525">
                  <c:v>108</c:v>
                </c:pt>
                <c:pt idx="526">
                  <c:v>116</c:v>
                </c:pt>
                <c:pt idx="527">
                  <c:v>104</c:v>
                </c:pt>
                <c:pt idx="528">
                  <c:v>96</c:v>
                </c:pt>
                <c:pt idx="529">
                  <c:v>90</c:v>
                </c:pt>
                <c:pt idx="530">
                  <c:v>106</c:v>
                </c:pt>
                <c:pt idx="531">
                  <c:v>100</c:v>
                </c:pt>
                <c:pt idx="532">
                  <c:v>102</c:v>
                </c:pt>
                <c:pt idx="533">
                  <c:v>106</c:v>
                </c:pt>
                <c:pt idx="534">
                  <c:v>104</c:v>
                </c:pt>
                <c:pt idx="535">
                  <c:v>96</c:v>
                </c:pt>
                <c:pt idx="536">
                  <c:v>96</c:v>
                </c:pt>
                <c:pt idx="537">
                  <c:v>98</c:v>
                </c:pt>
                <c:pt idx="538">
                  <c:v>110</c:v>
                </c:pt>
                <c:pt idx="539">
                  <c:v>114</c:v>
                </c:pt>
                <c:pt idx="540">
                  <c:v>102</c:v>
                </c:pt>
                <c:pt idx="541">
                  <c:v>108</c:v>
                </c:pt>
                <c:pt idx="542">
                  <c:v>98</c:v>
                </c:pt>
                <c:pt idx="543">
                  <c:v>102</c:v>
                </c:pt>
                <c:pt idx="544">
                  <c:v>110</c:v>
                </c:pt>
                <c:pt idx="545">
                  <c:v>94</c:v>
                </c:pt>
                <c:pt idx="546">
                  <c:v>100</c:v>
                </c:pt>
                <c:pt idx="547">
                  <c:v>108</c:v>
                </c:pt>
                <c:pt idx="548">
                  <c:v>110</c:v>
                </c:pt>
                <c:pt idx="549">
                  <c:v>104</c:v>
                </c:pt>
                <c:pt idx="550">
                  <c:v>100</c:v>
                </c:pt>
                <c:pt idx="551">
                  <c:v>88</c:v>
                </c:pt>
                <c:pt idx="552">
                  <c:v>116</c:v>
                </c:pt>
                <c:pt idx="553">
                  <c:v>102</c:v>
                </c:pt>
                <c:pt idx="554">
                  <c:v>114</c:v>
                </c:pt>
                <c:pt idx="555">
                  <c:v>102</c:v>
                </c:pt>
                <c:pt idx="556">
                  <c:v>100</c:v>
                </c:pt>
                <c:pt idx="557">
                  <c:v>92</c:v>
                </c:pt>
                <c:pt idx="558">
                  <c:v>86</c:v>
                </c:pt>
                <c:pt idx="559">
                  <c:v>98</c:v>
                </c:pt>
                <c:pt idx="560">
                  <c:v>118</c:v>
                </c:pt>
                <c:pt idx="561">
                  <c:v>104</c:v>
                </c:pt>
                <c:pt idx="562">
                  <c:v>98</c:v>
                </c:pt>
                <c:pt idx="563">
                  <c:v>100</c:v>
                </c:pt>
                <c:pt idx="564">
                  <c:v>98</c:v>
                </c:pt>
                <c:pt idx="565">
                  <c:v>106</c:v>
                </c:pt>
                <c:pt idx="566">
                  <c:v>86</c:v>
                </c:pt>
                <c:pt idx="567">
                  <c:v>98</c:v>
                </c:pt>
                <c:pt idx="568">
                  <c:v>118</c:v>
                </c:pt>
                <c:pt idx="569">
                  <c:v>114</c:v>
                </c:pt>
                <c:pt idx="570">
                  <c:v>102</c:v>
                </c:pt>
                <c:pt idx="571">
                  <c:v>108</c:v>
                </c:pt>
                <c:pt idx="572">
                  <c:v>102</c:v>
                </c:pt>
                <c:pt idx="573">
                  <c:v>92</c:v>
                </c:pt>
                <c:pt idx="574">
                  <c:v>114</c:v>
                </c:pt>
                <c:pt idx="575">
                  <c:v>100</c:v>
                </c:pt>
                <c:pt idx="576">
                  <c:v>94</c:v>
                </c:pt>
                <c:pt idx="577">
                  <c:v>104</c:v>
                </c:pt>
                <c:pt idx="578">
                  <c:v>118</c:v>
                </c:pt>
                <c:pt idx="579">
                  <c:v>110</c:v>
                </c:pt>
                <c:pt idx="580">
                  <c:v>110</c:v>
                </c:pt>
                <c:pt idx="581">
                  <c:v>114</c:v>
                </c:pt>
                <c:pt idx="582">
                  <c:v>110</c:v>
                </c:pt>
                <c:pt idx="583">
                  <c:v>112</c:v>
                </c:pt>
                <c:pt idx="584">
                  <c:v>128</c:v>
                </c:pt>
                <c:pt idx="585">
                  <c:v>110</c:v>
                </c:pt>
                <c:pt idx="586">
                  <c:v>100</c:v>
                </c:pt>
                <c:pt idx="587">
                  <c:v>124</c:v>
                </c:pt>
                <c:pt idx="588">
                  <c:v>110</c:v>
                </c:pt>
                <c:pt idx="589">
                  <c:v>110</c:v>
                </c:pt>
                <c:pt idx="590">
                  <c:v>96</c:v>
                </c:pt>
                <c:pt idx="591">
                  <c:v>104</c:v>
                </c:pt>
                <c:pt idx="592">
                  <c:v>108</c:v>
                </c:pt>
                <c:pt idx="593">
                  <c:v>102</c:v>
                </c:pt>
                <c:pt idx="594">
                  <c:v>120</c:v>
                </c:pt>
                <c:pt idx="595">
                  <c:v>114</c:v>
                </c:pt>
                <c:pt idx="596">
                  <c:v>118</c:v>
                </c:pt>
                <c:pt idx="597">
                  <c:v>106</c:v>
                </c:pt>
                <c:pt idx="598">
                  <c:v>110</c:v>
                </c:pt>
                <c:pt idx="599">
                  <c:v>126</c:v>
                </c:pt>
                <c:pt idx="600">
                  <c:v>116</c:v>
                </c:pt>
                <c:pt idx="601">
                  <c:v>104</c:v>
                </c:pt>
                <c:pt idx="602">
                  <c:v>124</c:v>
                </c:pt>
                <c:pt idx="603">
                  <c:v>114</c:v>
                </c:pt>
                <c:pt idx="604">
                  <c:v>112</c:v>
                </c:pt>
                <c:pt idx="605">
                  <c:v>114</c:v>
                </c:pt>
                <c:pt idx="606">
                  <c:v>106</c:v>
                </c:pt>
                <c:pt idx="607">
                  <c:v>114</c:v>
                </c:pt>
                <c:pt idx="608">
                  <c:v>104</c:v>
                </c:pt>
                <c:pt idx="609">
                  <c:v>124</c:v>
                </c:pt>
                <c:pt idx="610">
                  <c:v>108</c:v>
                </c:pt>
                <c:pt idx="611">
                  <c:v>124</c:v>
                </c:pt>
                <c:pt idx="612">
                  <c:v>124</c:v>
                </c:pt>
                <c:pt idx="613">
                  <c:v>112</c:v>
                </c:pt>
                <c:pt idx="614">
                  <c:v>118</c:v>
                </c:pt>
                <c:pt idx="615">
                  <c:v>120</c:v>
                </c:pt>
                <c:pt idx="616">
                  <c:v>114</c:v>
                </c:pt>
                <c:pt idx="617">
                  <c:v>126</c:v>
                </c:pt>
                <c:pt idx="618">
                  <c:v>112</c:v>
                </c:pt>
                <c:pt idx="619">
                  <c:v>104</c:v>
                </c:pt>
                <c:pt idx="620">
                  <c:v>104</c:v>
                </c:pt>
                <c:pt idx="621">
                  <c:v>130</c:v>
                </c:pt>
                <c:pt idx="622">
                  <c:v>124</c:v>
                </c:pt>
                <c:pt idx="623">
                  <c:v>112</c:v>
                </c:pt>
                <c:pt idx="624">
                  <c:v>104</c:v>
                </c:pt>
                <c:pt idx="625">
                  <c:v>116</c:v>
                </c:pt>
                <c:pt idx="626">
                  <c:v>110</c:v>
                </c:pt>
                <c:pt idx="627">
                  <c:v>160</c:v>
                </c:pt>
                <c:pt idx="628">
                  <c:v>100</c:v>
                </c:pt>
                <c:pt idx="629">
                  <c:v>126</c:v>
                </c:pt>
                <c:pt idx="630">
                  <c:v>122</c:v>
                </c:pt>
                <c:pt idx="631">
                  <c:v>110</c:v>
                </c:pt>
                <c:pt idx="632">
                  <c:v>150</c:v>
                </c:pt>
                <c:pt idx="633">
                  <c:v>120</c:v>
                </c:pt>
                <c:pt idx="634">
                  <c:v>120</c:v>
                </c:pt>
                <c:pt idx="635">
                  <c:v>118</c:v>
                </c:pt>
                <c:pt idx="636">
                  <c:v>130</c:v>
                </c:pt>
                <c:pt idx="637">
                  <c:v>112</c:v>
                </c:pt>
                <c:pt idx="638">
                  <c:v>116</c:v>
                </c:pt>
                <c:pt idx="639">
                  <c:v>138</c:v>
                </c:pt>
                <c:pt idx="640">
                  <c:v>138</c:v>
                </c:pt>
                <c:pt idx="641">
                  <c:v>118</c:v>
                </c:pt>
                <c:pt idx="642">
                  <c:v>114</c:v>
                </c:pt>
                <c:pt idx="643">
                  <c:v>128</c:v>
                </c:pt>
                <c:pt idx="644">
                  <c:v>114</c:v>
                </c:pt>
                <c:pt idx="645">
                  <c:v>126</c:v>
                </c:pt>
                <c:pt idx="646">
                  <c:v>128</c:v>
                </c:pt>
                <c:pt idx="647">
                  <c:v>110</c:v>
                </c:pt>
                <c:pt idx="648">
                  <c:v>146</c:v>
                </c:pt>
                <c:pt idx="649">
                  <c:v>146</c:v>
                </c:pt>
                <c:pt idx="650">
                  <c:v>128</c:v>
                </c:pt>
                <c:pt idx="651">
                  <c:v>130</c:v>
                </c:pt>
                <c:pt idx="652">
                  <c:v>124</c:v>
                </c:pt>
                <c:pt idx="653">
                  <c:v>114</c:v>
                </c:pt>
                <c:pt idx="654">
                  <c:v>122</c:v>
                </c:pt>
                <c:pt idx="655">
                  <c:v>134</c:v>
                </c:pt>
                <c:pt idx="656">
                  <c:v>120</c:v>
                </c:pt>
                <c:pt idx="657">
                  <c:v>132</c:v>
                </c:pt>
                <c:pt idx="658">
                  <c:v>128</c:v>
                </c:pt>
                <c:pt idx="659">
                  <c:v>134</c:v>
                </c:pt>
                <c:pt idx="660">
                  <c:v>132</c:v>
                </c:pt>
                <c:pt idx="661">
                  <c:v>130</c:v>
                </c:pt>
                <c:pt idx="662">
                  <c:v>136</c:v>
                </c:pt>
                <c:pt idx="663">
                  <c:v>150</c:v>
                </c:pt>
                <c:pt idx="664">
                  <c:v>136</c:v>
                </c:pt>
                <c:pt idx="665">
                  <c:v>118</c:v>
                </c:pt>
                <c:pt idx="666">
                  <c:v>130</c:v>
                </c:pt>
                <c:pt idx="667">
                  <c:v>140</c:v>
                </c:pt>
                <c:pt idx="668">
                  <c:v>134</c:v>
                </c:pt>
                <c:pt idx="669">
                  <c:v>118</c:v>
                </c:pt>
                <c:pt idx="670">
                  <c:v>130</c:v>
                </c:pt>
                <c:pt idx="671">
                  <c:v>152</c:v>
                </c:pt>
                <c:pt idx="672">
                  <c:v>136</c:v>
                </c:pt>
                <c:pt idx="673">
                  <c:v>116</c:v>
                </c:pt>
                <c:pt idx="674">
                  <c:v>132</c:v>
                </c:pt>
                <c:pt idx="675">
                  <c:v>152</c:v>
                </c:pt>
                <c:pt idx="676">
                  <c:v>142</c:v>
                </c:pt>
                <c:pt idx="677">
                  <c:v>158</c:v>
                </c:pt>
                <c:pt idx="678">
                  <c:v>124</c:v>
                </c:pt>
                <c:pt idx="679">
                  <c:v>160</c:v>
                </c:pt>
                <c:pt idx="680">
                  <c:v>160</c:v>
                </c:pt>
                <c:pt idx="681">
                  <c:v>140</c:v>
                </c:pt>
                <c:pt idx="682">
                  <c:v>158</c:v>
                </c:pt>
                <c:pt idx="683">
                  <c:v>140</c:v>
                </c:pt>
                <c:pt idx="684">
                  <c:v>144</c:v>
                </c:pt>
                <c:pt idx="685">
                  <c:v>170</c:v>
                </c:pt>
                <c:pt idx="686">
                  <c:v>142</c:v>
                </c:pt>
                <c:pt idx="687">
                  <c:v>178</c:v>
                </c:pt>
                <c:pt idx="688">
                  <c:v>150</c:v>
                </c:pt>
                <c:pt idx="689">
                  <c:v>160</c:v>
                </c:pt>
                <c:pt idx="690">
                  <c:v>130</c:v>
                </c:pt>
                <c:pt idx="691">
                  <c:v>146</c:v>
                </c:pt>
                <c:pt idx="692">
                  <c:v>156</c:v>
                </c:pt>
                <c:pt idx="693">
                  <c:v>148</c:v>
                </c:pt>
                <c:pt idx="694">
                  <c:v>166</c:v>
                </c:pt>
                <c:pt idx="695">
                  <c:v>156</c:v>
                </c:pt>
                <c:pt idx="696">
                  <c:v>154</c:v>
                </c:pt>
                <c:pt idx="697">
                  <c:v>140</c:v>
                </c:pt>
                <c:pt idx="698">
                  <c:v>162</c:v>
                </c:pt>
                <c:pt idx="699">
                  <c:v>158</c:v>
                </c:pt>
                <c:pt idx="700">
                  <c:v>172</c:v>
                </c:pt>
                <c:pt idx="701">
                  <c:v>164</c:v>
                </c:pt>
                <c:pt idx="702">
                  <c:v>180</c:v>
                </c:pt>
                <c:pt idx="703">
                  <c:v>156</c:v>
                </c:pt>
                <c:pt idx="704">
                  <c:v>166</c:v>
                </c:pt>
                <c:pt idx="705">
                  <c:v>152</c:v>
                </c:pt>
                <c:pt idx="706">
                  <c:v>184</c:v>
                </c:pt>
                <c:pt idx="707">
                  <c:v>142</c:v>
                </c:pt>
                <c:pt idx="708">
                  <c:v>194</c:v>
                </c:pt>
                <c:pt idx="709">
                  <c:v>162</c:v>
                </c:pt>
                <c:pt idx="710">
                  <c:v>174</c:v>
                </c:pt>
                <c:pt idx="711">
                  <c:v>170</c:v>
                </c:pt>
                <c:pt idx="712">
                  <c:v>190</c:v>
                </c:pt>
                <c:pt idx="713">
                  <c:v>170</c:v>
                </c:pt>
                <c:pt idx="714">
                  <c:v>172</c:v>
                </c:pt>
                <c:pt idx="715">
                  <c:v>194</c:v>
                </c:pt>
                <c:pt idx="716">
                  <c:v>172</c:v>
                </c:pt>
                <c:pt idx="717">
                  <c:v>164</c:v>
                </c:pt>
                <c:pt idx="718">
                  <c:v>170</c:v>
                </c:pt>
                <c:pt idx="719">
                  <c:v>194</c:v>
                </c:pt>
                <c:pt idx="720">
                  <c:v>182</c:v>
                </c:pt>
                <c:pt idx="721">
                  <c:v>192</c:v>
                </c:pt>
                <c:pt idx="722">
                  <c:v>180</c:v>
                </c:pt>
                <c:pt idx="723">
                  <c:v>190</c:v>
                </c:pt>
                <c:pt idx="724">
                  <c:v>168</c:v>
                </c:pt>
                <c:pt idx="725">
                  <c:v>202</c:v>
                </c:pt>
                <c:pt idx="726">
                  <c:v>218</c:v>
                </c:pt>
                <c:pt idx="727">
                  <c:v>188</c:v>
                </c:pt>
                <c:pt idx="728">
                  <c:v>210</c:v>
                </c:pt>
                <c:pt idx="729">
                  <c:v>178</c:v>
                </c:pt>
                <c:pt idx="730">
                  <c:v>176</c:v>
                </c:pt>
                <c:pt idx="731">
                  <c:v>202</c:v>
                </c:pt>
                <c:pt idx="732">
                  <c:v>204</c:v>
                </c:pt>
                <c:pt idx="733">
                  <c:v>202</c:v>
                </c:pt>
                <c:pt idx="734">
                  <c:v>194</c:v>
                </c:pt>
                <c:pt idx="735">
                  <c:v>206</c:v>
                </c:pt>
                <c:pt idx="736">
                  <c:v>206</c:v>
                </c:pt>
                <c:pt idx="737">
                  <c:v>206</c:v>
                </c:pt>
                <c:pt idx="738">
                  <c:v>204</c:v>
                </c:pt>
                <c:pt idx="739">
                  <c:v>216</c:v>
                </c:pt>
                <c:pt idx="740">
                  <c:v>216</c:v>
                </c:pt>
                <c:pt idx="741">
                  <c:v>204</c:v>
                </c:pt>
                <c:pt idx="742">
                  <c:v>214</c:v>
                </c:pt>
                <c:pt idx="743">
                  <c:v>196</c:v>
                </c:pt>
                <c:pt idx="744">
                  <c:v>202</c:v>
                </c:pt>
                <c:pt idx="745">
                  <c:v>218</c:v>
                </c:pt>
                <c:pt idx="746">
                  <c:v>218</c:v>
                </c:pt>
                <c:pt idx="747">
                  <c:v>194</c:v>
                </c:pt>
                <c:pt idx="748">
                  <c:v>190</c:v>
                </c:pt>
                <c:pt idx="749">
                  <c:v>202</c:v>
                </c:pt>
                <c:pt idx="750">
                  <c:v>232</c:v>
                </c:pt>
                <c:pt idx="751">
                  <c:v>204</c:v>
                </c:pt>
                <c:pt idx="752">
                  <c:v>208</c:v>
                </c:pt>
                <c:pt idx="753">
                  <c:v>200</c:v>
                </c:pt>
                <c:pt idx="754">
                  <c:v>230</c:v>
                </c:pt>
                <c:pt idx="755">
                  <c:v>180</c:v>
                </c:pt>
                <c:pt idx="756">
                  <c:v>214</c:v>
                </c:pt>
                <c:pt idx="757">
                  <c:v>218</c:v>
                </c:pt>
                <c:pt idx="758">
                  <c:v>218</c:v>
                </c:pt>
                <c:pt idx="759">
                  <c:v>206</c:v>
                </c:pt>
                <c:pt idx="760">
                  <c:v>218</c:v>
                </c:pt>
                <c:pt idx="761">
                  <c:v>166</c:v>
                </c:pt>
                <c:pt idx="762">
                  <c:v>198</c:v>
                </c:pt>
                <c:pt idx="763">
                  <c:v>230</c:v>
                </c:pt>
                <c:pt idx="764">
                  <c:v>186</c:v>
                </c:pt>
                <c:pt idx="765">
                  <c:v>210</c:v>
                </c:pt>
                <c:pt idx="766">
                  <c:v>230</c:v>
                </c:pt>
                <c:pt idx="767">
                  <c:v>214</c:v>
                </c:pt>
                <c:pt idx="768">
                  <c:v>212</c:v>
                </c:pt>
                <c:pt idx="769">
                  <c:v>208</c:v>
                </c:pt>
                <c:pt idx="770">
                  <c:v>210</c:v>
                </c:pt>
                <c:pt idx="771">
                  <c:v>202</c:v>
                </c:pt>
                <c:pt idx="772">
                  <c:v>208</c:v>
                </c:pt>
                <c:pt idx="773">
                  <c:v>238</c:v>
                </c:pt>
                <c:pt idx="774">
                  <c:v>218</c:v>
                </c:pt>
                <c:pt idx="775">
                  <c:v>210</c:v>
                </c:pt>
                <c:pt idx="776">
                  <c:v>198</c:v>
                </c:pt>
                <c:pt idx="777">
                  <c:v>226</c:v>
                </c:pt>
                <c:pt idx="778">
                  <c:v>198</c:v>
                </c:pt>
                <c:pt idx="779">
                  <c:v>222</c:v>
                </c:pt>
                <c:pt idx="780">
                  <c:v>242</c:v>
                </c:pt>
                <c:pt idx="781">
                  <c:v>230</c:v>
                </c:pt>
                <c:pt idx="782">
                  <c:v>210</c:v>
                </c:pt>
                <c:pt idx="783">
                  <c:v>212</c:v>
                </c:pt>
                <c:pt idx="784">
                  <c:v>210</c:v>
                </c:pt>
                <c:pt idx="785">
                  <c:v>220</c:v>
                </c:pt>
                <c:pt idx="786">
                  <c:v>188</c:v>
                </c:pt>
                <c:pt idx="787">
                  <c:v>216</c:v>
                </c:pt>
                <c:pt idx="788">
                  <c:v>196</c:v>
                </c:pt>
                <c:pt idx="789">
                  <c:v>222</c:v>
                </c:pt>
                <c:pt idx="790">
                  <c:v>198</c:v>
                </c:pt>
                <c:pt idx="791">
                  <c:v>206</c:v>
                </c:pt>
                <c:pt idx="792">
                  <c:v>200</c:v>
                </c:pt>
                <c:pt idx="793">
                  <c:v>204</c:v>
                </c:pt>
                <c:pt idx="794">
                  <c:v>216</c:v>
                </c:pt>
                <c:pt idx="795">
                  <c:v>230</c:v>
                </c:pt>
                <c:pt idx="796">
                  <c:v>196</c:v>
                </c:pt>
                <c:pt idx="797">
                  <c:v>218</c:v>
                </c:pt>
                <c:pt idx="798">
                  <c:v>210</c:v>
                </c:pt>
                <c:pt idx="799">
                  <c:v>212</c:v>
                </c:pt>
                <c:pt idx="800">
                  <c:v>244</c:v>
                </c:pt>
                <c:pt idx="801">
                  <c:v>208</c:v>
                </c:pt>
                <c:pt idx="802">
                  <c:v>220</c:v>
                </c:pt>
                <c:pt idx="803">
                  <c:v>214</c:v>
                </c:pt>
                <c:pt idx="804">
                  <c:v>204</c:v>
                </c:pt>
                <c:pt idx="805">
                  <c:v>242</c:v>
                </c:pt>
                <c:pt idx="806">
                  <c:v>226</c:v>
                </c:pt>
                <c:pt idx="807">
                  <c:v>212</c:v>
                </c:pt>
                <c:pt idx="808">
                  <c:v>226</c:v>
                </c:pt>
                <c:pt idx="809">
                  <c:v>220</c:v>
                </c:pt>
                <c:pt idx="810">
                  <c:v>234</c:v>
                </c:pt>
                <c:pt idx="811">
                  <c:v>234</c:v>
                </c:pt>
                <c:pt idx="812">
                  <c:v>244</c:v>
                </c:pt>
                <c:pt idx="813">
                  <c:v>244</c:v>
                </c:pt>
                <c:pt idx="814">
                  <c:v>262</c:v>
                </c:pt>
                <c:pt idx="815">
                  <c:v>236</c:v>
                </c:pt>
                <c:pt idx="816">
                  <c:v>226</c:v>
                </c:pt>
                <c:pt idx="817">
                  <c:v>242</c:v>
                </c:pt>
                <c:pt idx="818">
                  <c:v>218</c:v>
                </c:pt>
                <c:pt idx="819">
                  <c:v>240</c:v>
                </c:pt>
                <c:pt idx="820">
                  <c:v>248</c:v>
                </c:pt>
                <c:pt idx="821">
                  <c:v>230</c:v>
                </c:pt>
                <c:pt idx="822">
                  <c:v>218</c:v>
                </c:pt>
                <c:pt idx="823">
                  <c:v>254</c:v>
                </c:pt>
                <c:pt idx="824">
                  <c:v>244</c:v>
                </c:pt>
                <c:pt idx="825">
                  <c:v>242</c:v>
                </c:pt>
                <c:pt idx="826">
                  <c:v>222</c:v>
                </c:pt>
                <c:pt idx="827">
                  <c:v>250</c:v>
                </c:pt>
                <c:pt idx="828">
                  <c:v>260</c:v>
                </c:pt>
                <c:pt idx="829">
                  <c:v>262</c:v>
                </c:pt>
                <c:pt idx="830">
                  <c:v>248</c:v>
                </c:pt>
                <c:pt idx="831">
                  <c:v>250</c:v>
                </c:pt>
                <c:pt idx="832">
                  <c:v>224</c:v>
                </c:pt>
                <c:pt idx="833">
                  <c:v>286</c:v>
                </c:pt>
                <c:pt idx="834">
                  <c:v>218</c:v>
                </c:pt>
                <c:pt idx="835">
                  <c:v>266</c:v>
                </c:pt>
                <c:pt idx="836">
                  <c:v>260</c:v>
                </c:pt>
                <c:pt idx="837">
                  <c:v>280</c:v>
                </c:pt>
                <c:pt idx="838">
                  <c:v>272</c:v>
                </c:pt>
                <c:pt idx="839">
                  <c:v>284</c:v>
                </c:pt>
                <c:pt idx="840">
                  <c:v>286</c:v>
                </c:pt>
                <c:pt idx="841">
                  <c:v>264</c:v>
                </c:pt>
                <c:pt idx="842">
                  <c:v>274</c:v>
                </c:pt>
                <c:pt idx="843">
                  <c:v>274</c:v>
                </c:pt>
                <c:pt idx="844">
                  <c:v>286</c:v>
                </c:pt>
                <c:pt idx="845">
                  <c:v>286</c:v>
                </c:pt>
                <c:pt idx="846">
                  <c:v>262</c:v>
                </c:pt>
                <c:pt idx="847">
                  <c:v>310</c:v>
                </c:pt>
                <c:pt idx="848">
                  <c:v>328</c:v>
                </c:pt>
                <c:pt idx="849">
                  <c:v>298</c:v>
                </c:pt>
                <c:pt idx="850">
                  <c:v>286</c:v>
                </c:pt>
                <c:pt idx="851">
                  <c:v>272</c:v>
                </c:pt>
                <c:pt idx="852">
                  <c:v>278</c:v>
                </c:pt>
                <c:pt idx="853">
                  <c:v>332</c:v>
                </c:pt>
                <c:pt idx="854">
                  <c:v>302</c:v>
                </c:pt>
                <c:pt idx="855">
                  <c:v>312</c:v>
                </c:pt>
                <c:pt idx="856">
                  <c:v>326</c:v>
                </c:pt>
                <c:pt idx="857">
                  <c:v>350</c:v>
                </c:pt>
                <c:pt idx="858">
                  <c:v>340</c:v>
                </c:pt>
                <c:pt idx="859">
                  <c:v>360</c:v>
                </c:pt>
                <c:pt idx="860">
                  <c:v>336</c:v>
                </c:pt>
                <c:pt idx="861">
                  <c:v>362</c:v>
                </c:pt>
                <c:pt idx="862">
                  <c:v>350</c:v>
                </c:pt>
                <c:pt idx="863">
                  <c:v>354</c:v>
                </c:pt>
                <c:pt idx="864">
                  <c:v>358</c:v>
                </c:pt>
                <c:pt idx="865">
                  <c:v>376</c:v>
                </c:pt>
                <c:pt idx="866">
                  <c:v>412</c:v>
                </c:pt>
                <c:pt idx="867">
                  <c:v>388</c:v>
                </c:pt>
                <c:pt idx="868">
                  <c:v>434</c:v>
                </c:pt>
                <c:pt idx="869">
                  <c:v>492</c:v>
                </c:pt>
                <c:pt idx="870">
                  <c:v>448</c:v>
                </c:pt>
                <c:pt idx="871">
                  <c:v>536</c:v>
                </c:pt>
                <c:pt idx="872">
                  <c:v>524</c:v>
                </c:pt>
                <c:pt idx="873">
                  <c:v>568</c:v>
                </c:pt>
                <c:pt idx="874">
                  <c:v>632</c:v>
                </c:pt>
                <c:pt idx="875">
                  <c:v>618</c:v>
                </c:pt>
                <c:pt idx="876">
                  <c:v>726</c:v>
                </c:pt>
                <c:pt idx="877">
                  <c:v>766</c:v>
                </c:pt>
                <c:pt idx="878">
                  <c:v>874</c:v>
                </c:pt>
                <c:pt idx="879">
                  <c:v>884</c:v>
                </c:pt>
                <c:pt idx="880">
                  <c:v>984</c:v>
                </c:pt>
                <c:pt idx="881">
                  <c:v>1118</c:v>
                </c:pt>
                <c:pt idx="882">
                  <c:v>1160</c:v>
                </c:pt>
                <c:pt idx="883">
                  <c:v>1242</c:v>
                </c:pt>
                <c:pt idx="884">
                  <c:v>1308</c:v>
                </c:pt>
                <c:pt idx="885">
                  <c:v>1330</c:v>
                </c:pt>
                <c:pt idx="886">
                  <c:v>1348</c:v>
                </c:pt>
                <c:pt idx="887">
                  <c:v>1312</c:v>
                </c:pt>
                <c:pt idx="888">
                  <c:v>1282</c:v>
                </c:pt>
                <c:pt idx="889">
                  <c:v>1288</c:v>
                </c:pt>
                <c:pt idx="890">
                  <c:v>1262</c:v>
                </c:pt>
                <c:pt idx="891">
                  <c:v>1242</c:v>
                </c:pt>
                <c:pt idx="892">
                  <c:v>1250</c:v>
                </c:pt>
                <c:pt idx="893">
                  <c:v>1176</c:v>
                </c:pt>
                <c:pt idx="894">
                  <c:v>1202</c:v>
                </c:pt>
                <c:pt idx="895">
                  <c:v>1196</c:v>
                </c:pt>
                <c:pt idx="896">
                  <c:v>1170</c:v>
                </c:pt>
                <c:pt idx="897">
                  <c:v>1096</c:v>
                </c:pt>
                <c:pt idx="898">
                  <c:v>1170</c:v>
                </c:pt>
                <c:pt idx="899">
                  <c:v>1100</c:v>
                </c:pt>
                <c:pt idx="900">
                  <c:v>1230</c:v>
                </c:pt>
                <c:pt idx="901">
                  <c:v>1106</c:v>
                </c:pt>
                <c:pt idx="902">
                  <c:v>1062</c:v>
                </c:pt>
                <c:pt idx="903">
                  <c:v>1044</c:v>
                </c:pt>
                <c:pt idx="904">
                  <c:v>1100</c:v>
                </c:pt>
                <c:pt idx="905">
                  <c:v>1068</c:v>
                </c:pt>
                <c:pt idx="906">
                  <c:v>1014</c:v>
                </c:pt>
                <c:pt idx="907">
                  <c:v>988</c:v>
                </c:pt>
                <c:pt idx="908">
                  <c:v>1062</c:v>
                </c:pt>
                <c:pt idx="909">
                  <c:v>1066</c:v>
                </c:pt>
                <c:pt idx="910">
                  <c:v>1014</c:v>
                </c:pt>
                <c:pt idx="911">
                  <c:v>980</c:v>
                </c:pt>
                <c:pt idx="912">
                  <c:v>998</c:v>
                </c:pt>
                <c:pt idx="913">
                  <c:v>984</c:v>
                </c:pt>
                <c:pt idx="914">
                  <c:v>1018</c:v>
                </c:pt>
                <c:pt idx="915">
                  <c:v>984</c:v>
                </c:pt>
                <c:pt idx="916">
                  <c:v>920</c:v>
                </c:pt>
                <c:pt idx="917">
                  <c:v>1026</c:v>
                </c:pt>
                <c:pt idx="918">
                  <c:v>908</c:v>
                </c:pt>
                <c:pt idx="919">
                  <c:v>916</c:v>
                </c:pt>
                <c:pt idx="920">
                  <c:v>888</c:v>
                </c:pt>
                <c:pt idx="921">
                  <c:v>936</c:v>
                </c:pt>
                <c:pt idx="922">
                  <c:v>930</c:v>
                </c:pt>
                <c:pt idx="923">
                  <c:v>878</c:v>
                </c:pt>
                <c:pt idx="924">
                  <c:v>888</c:v>
                </c:pt>
                <c:pt idx="925">
                  <c:v>878</c:v>
                </c:pt>
                <c:pt idx="926">
                  <c:v>848</c:v>
                </c:pt>
                <c:pt idx="927">
                  <c:v>860</c:v>
                </c:pt>
                <c:pt idx="928">
                  <c:v>846</c:v>
                </c:pt>
                <c:pt idx="929">
                  <c:v>784</c:v>
                </c:pt>
                <c:pt idx="930">
                  <c:v>794</c:v>
                </c:pt>
                <c:pt idx="931">
                  <c:v>808</c:v>
                </c:pt>
                <c:pt idx="932">
                  <c:v>866</c:v>
                </c:pt>
                <c:pt idx="933">
                  <c:v>814</c:v>
                </c:pt>
                <c:pt idx="934">
                  <c:v>844</c:v>
                </c:pt>
                <c:pt idx="935">
                  <c:v>794</c:v>
                </c:pt>
                <c:pt idx="936">
                  <c:v>782</c:v>
                </c:pt>
                <c:pt idx="937">
                  <c:v>818</c:v>
                </c:pt>
                <c:pt idx="938">
                  <c:v>782</c:v>
                </c:pt>
                <c:pt idx="939">
                  <c:v>746</c:v>
                </c:pt>
                <c:pt idx="940">
                  <c:v>772</c:v>
                </c:pt>
                <c:pt idx="941">
                  <c:v>774</c:v>
                </c:pt>
                <c:pt idx="942">
                  <c:v>762</c:v>
                </c:pt>
                <c:pt idx="943">
                  <c:v>708</c:v>
                </c:pt>
                <c:pt idx="944">
                  <c:v>752</c:v>
                </c:pt>
                <c:pt idx="945">
                  <c:v>742</c:v>
                </c:pt>
                <c:pt idx="946">
                  <c:v>764</c:v>
                </c:pt>
                <c:pt idx="947">
                  <c:v>684</c:v>
                </c:pt>
                <c:pt idx="948">
                  <c:v>690</c:v>
                </c:pt>
                <c:pt idx="949">
                  <c:v>664</c:v>
                </c:pt>
                <c:pt idx="950">
                  <c:v>696</c:v>
                </c:pt>
                <c:pt idx="951">
                  <c:v>670</c:v>
                </c:pt>
                <c:pt idx="952">
                  <c:v>652</c:v>
                </c:pt>
                <c:pt idx="953">
                  <c:v>672</c:v>
                </c:pt>
                <c:pt idx="954">
                  <c:v>688</c:v>
                </c:pt>
                <c:pt idx="955">
                  <c:v>622</c:v>
                </c:pt>
                <c:pt idx="956">
                  <c:v>652</c:v>
                </c:pt>
                <c:pt idx="957">
                  <c:v>638</c:v>
                </c:pt>
                <c:pt idx="958">
                  <c:v>662</c:v>
                </c:pt>
                <c:pt idx="959">
                  <c:v>638</c:v>
                </c:pt>
                <c:pt idx="960">
                  <c:v>620</c:v>
                </c:pt>
                <c:pt idx="961">
                  <c:v>650</c:v>
                </c:pt>
                <c:pt idx="962">
                  <c:v>586</c:v>
                </c:pt>
                <c:pt idx="963">
                  <c:v>608</c:v>
                </c:pt>
                <c:pt idx="964">
                  <c:v>612</c:v>
                </c:pt>
                <c:pt idx="965">
                  <c:v>612</c:v>
                </c:pt>
                <c:pt idx="966">
                  <c:v>640</c:v>
                </c:pt>
                <c:pt idx="967">
                  <c:v>620</c:v>
                </c:pt>
                <c:pt idx="968">
                  <c:v>634</c:v>
                </c:pt>
                <c:pt idx="969">
                  <c:v>624</c:v>
                </c:pt>
                <c:pt idx="970">
                  <c:v>606</c:v>
                </c:pt>
                <c:pt idx="971">
                  <c:v>562</c:v>
                </c:pt>
                <c:pt idx="972">
                  <c:v>590</c:v>
                </c:pt>
                <c:pt idx="973">
                  <c:v>602</c:v>
                </c:pt>
                <c:pt idx="974">
                  <c:v>592</c:v>
                </c:pt>
                <c:pt idx="975">
                  <c:v>578</c:v>
                </c:pt>
                <c:pt idx="976">
                  <c:v>560</c:v>
                </c:pt>
                <c:pt idx="977">
                  <c:v>604</c:v>
                </c:pt>
                <c:pt idx="978">
                  <c:v>574</c:v>
                </c:pt>
                <c:pt idx="979">
                  <c:v>604</c:v>
                </c:pt>
                <c:pt idx="980">
                  <c:v>642</c:v>
                </c:pt>
                <c:pt idx="981">
                  <c:v>596</c:v>
                </c:pt>
                <c:pt idx="982">
                  <c:v>624</c:v>
                </c:pt>
                <c:pt idx="983">
                  <c:v>598</c:v>
                </c:pt>
                <c:pt idx="984">
                  <c:v>606</c:v>
                </c:pt>
                <c:pt idx="985">
                  <c:v>636</c:v>
                </c:pt>
                <c:pt idx="986">
                  <c:v>630</c:v>
                </c:pt>
                <c:pt idx="987">
                  <c:v>670</c:v>
                </c:pt>
                <c:pt idx="988">
                  <c:v>698</c:v>
                </c:pt>
                <c:pt idx="989">
                  <c:v>736</c:v>
                </c:pt>
                <c:pt idx="990">
                  <c:v>774</c:v>
                </c:pt>
                <c:pt idx="991">
                  <c:v>780</c:v>
                </c:pt>
                <c:pt idx="992">
                  <c:v>832</c:v>
                </c:pt>
                <c:pt idx="993">
                  <c:v>800</c:v>
                </c:pt>
                <c:pt idx="994">
                  <c:v>840</c:v>
                </c:pt>
                <c:pt idx="995">
                  <c:v>852</c:v>
                </c:pt>
                <c:pt idx="996">
                  <c:v>820</c:v>
                </c:pt>
                <c:pt idx="997">
                  <c:v>824</c:v>
                </c:pt>
                <c:pt idx="998">
                  <c:v>806</c:v>
                </c:pt>
                <c:pt idx="999">
                  <c:v>822</c:v>
                </c:pt>
                <c:pt idx="1000">
                  <c:v>716</c:v>
                </c:pt>
                <c:pt idx="1001">
                  <c:v>748</c:v>
                </c:pt>
                <c:pt idx="1002">
                  <c:v>624</c:v>
                </c:pt>
                <c:pt idx="1003">
                  <c:v>598</c:v>
                </c:pt>
                <c:pt idx="1004">
                  <c:v>576</c:v>
                </c:pt>
                <c:pt idx="1005">
                  <c:v>566</c:v>
                </c:pt>
                <c:pt idx="1006">
                  <c:v>554</c:v>
                </c:pt>
                <c:pt idx="1007">
                  <c:v>536</c:v>
                </c:pt>
                <c:pt idx="1008">
                  <c:v>490</c:v>
                </c:pt>
                <c:pt idx="1009">
                  <c:v>502</c:v>
                </c:pt>
                <c:pt idx="1010">
                  <c:v>500</c:v>
                </c:pt>
                <c:pt idx="1011">
                  <c:v>468</c:v>
                </c:pt>
                <c:pt idx="1012">
                  <c:v>466</c:v>
                </c:pt>
                <c:pt idx="1013">
                  <c:v>470</c:v>
                </c:pt>
                <c:pt idx="1014">
                  <c:v>482</c:v>
                </c:pt>
                <c:pt idx="1015">
                  <c:v>392</c:v>
                </c:pt>
                <c:pt idx="1016">
                  <c:v>434</c:v>
                </c:pt>
                <c:pt idx="1017">
                  <c:v>418</c:v>
                </c:pt>
                <c:pt idx="1018">
                  <c:v>462</c:v>
                </c:pt>
                <c:pt idx="1019">
                  <c:v>444</c:v>
                </c:pt>
                <c:pt idx="1020">
                  <c:v>420</c:v>
                </c:pt>
                <c:pt idx="1021">
                  <c:v>440</c:v>
                </c:pt>
                <c:pt idx="1022">
                  <c:v>418</c:v>
                </c:pt>
                <c:pt idx="1023">
                  <c:v>432</c:v>
                </c:pt>
                <c:pt idx="1024">
                  <c:v>438</c:v>
                </c:pt>
                <c:pt idx="1025">
                  <c:v>404</c:v>
                </c:pt>
                <c:pt idx="1026">
                  <c:v>394</c:v>
                </c:pt>
                <c:pt idx="1027">
                  <c:v>424</c:v>
                </c:pt>
                <c:pt idx="1028">
                  <c:v>406</c:v>
                </c:pt>
                <c:pt idx="1029">
                  <c:v>362</c:v>
                </c:pt>
                <c:pt idx="1030">
                  <c:v>386</c:v>
                </c:pt>
                <c:pt idx="1031">
                  <c:v>400</c:v>
                </c:pt>
                <c:pt idx="1032">
                  <c:v>414</c:v>
                </c:pt>
                <c:pt idx="1033">
                  <c:v>418</c:v>
                </c:pt>
                <c:pt idx="1034">
                  <c:v>426</c:v>
                </c:pt>
                <c:pt idx="1035">
                  <c:v>390</c:v>
                </c:pt>
                <c:pt idx="1036">
                  <c:v>400</c:v>
                </c:pt>
                <c:pt idx="1037">
                  <c:v>402</c:v>
                </c:pt>
                <c:pt idx="1038">
                  <c:v>372</c:v>
                </c:pt>
                <c:pt idx="1039">
                  <c:v>384</c:v>
                </c:pt>
                <c:pt idx="1040">
                  <c:v>362</c:v>
                </c:pt>
                <c:pt idx="1041">
                  <c:v>366</c:v>
                </c:pt>
                <c:pt idx="1042">
                  <c:v>370</c:v>
                </c:pt>
                <c:pt idx="1043">
                  <c:v>344</c:v>
                </c:pt>
                <c:pt idx="1044">
                  <c:v>396</c:v>
                </c:pt>
                <c:pt idx="1045">
                  <c:v>368</c:v>
                </c:pt>
                <c:pt idx="1046">
                  <c:v>372</c:v>
                </c:pt>
                <c:pt idx="1047">
                  <c:v>358</c:v>
                </c:pt>
                <c:pt idx="1048">
                  <c:v>368</c:v>
                </c:pt>
                <c:pt idx="1049">
                  <c:v>368</c:v>
                </c:pt>
                <c:pt idx="1050">
                  <c:v>360</c:v>
                </c:pt>
                <c:pt idx="1051">
                  <c:v>392</c:v>
                </c:pt>
                <c:pt idx="1052">
                  <c:v>358</c:v>
                </c:pt>
                <c:pt idx="1053">
                  <c:v>368</c:v>
                </c:pt>
                <c:pt idx="1054">
                  <c:v>364</c:v>
                </c:pt>
                <c:pt idx="1055">
                  <c:v>342</c:v>
                </c:pt>
                <c:pt idx="1056">
                  <c:v>408</c:v>
                </c:pt>
                <c:pt idx="1057">
                  <c:v>350</c:v>
                </c:pt>
                <c:pt idx="1058">
                  <c:v>364</c:v>
                </c:pt>
                <c:pt idx="1059">
                  <c:v>340</c:v>
                </c:pt>
                <c:pt idx="1060">
                  <c:v>368</c:v>
                </c:pt>
                <c:pt idx="1061">
                  <c:v>374</c:v>
                </c:pt>
                <c:pt idx="1062">
                  <c:v>362</c:v>
                </c:pt>
                <c:pt idx="1063">
                  <c:v>390</c:v>
                </c:pt>
                <c:pt idx="1064">
                  <c:v>418</c:v>
                </c:pt>
                <c:pt idx="1065">
                  <c:v>350</c:v>
                </c:pt>
                <c:pt idx="1066">
                  <c:v>380</c:v>
                </c:pt>
                <c:pt idx="1067">
                  <c:v>370</c:v>
                </c:pt>
                <c:pt idx="1068">
                  <c:v>376</c:v>
                </c:pt>
                <c:pt idx="1069">
                  <c:v>352</c:v>
                </c:pt>
                <c:pt idx="1070">
                  <c:v>396</c:v>
                </c:pt>
                <c:pt idx="1071">
                  <c:v>364</c:v>
                </c:pt>
                <c:pt idx="1072">
                  <c:v>378</c:v>
                </c:pt>
                <c:pt idx="1073">
                  <c:v>376</c:v>
                </c:pt>
                <c:pt idx="1074">
                  <c:v>424</c:v>
                </c:pt>
                <c:pt idx="1075">
                  <c:v>368</c:v>
                </c:pt>
                <c:pt idx="1076">
                  <c:v>406</c:v>
                </c:pt>
                <c:pt idx="1077">
                  <c:v>402</c:v>
                </c:pt>
                <c:pt idx="1078">
                  <c:v>400</c:v>
                </c:pt>
                <c:pt idx="1079">
                  <c:v>352</c:v>
                </c:pt>
                <c:pt idx="1080">
                  <c:v>370</c:v>
                </c:pt>
                <c:pt idx="1081">
                  <c:v>426</c:v>
                </c:pt>
                <c:pt idx="1082">
                  <c:v>428</c:v>
                </c:pt>
                <c:pt idx="1083">
                  <c:v>426</c:v>
                </c:pt>
                <c:pt idx="1084">
                  <c:v>396</c:v>
                </c:pt>
                <c:pt idx="1085">
                  <c:v>390</c:v>
                </c:pt>
                <c:pt idx="1086">
                  <c:v>382</c:v>
                </c:pt>
                <c:pt idx="1087">
                  <c:v>396</c:v>
                </c:pt>
                <c:pt idx="1088">
                  <c:v>404</c:v>
                </c:pt>
                <c:pt idx="1089">
                  <c:v>416</c:v>
                </c:pt>
                <c:pt idx="1090">
                  <c:v>434</c:v>
                </c:pt>
                <c:pt idx="1091">
                  <c:v>410</c:v>
                </c:pt>
                <c:pt idx="1092">
                  <c:v>452</c:v>
                </c:pt>
                <c:pt idx="1093">
                  <c:v>452</c:v>
                </c:pt>
                <c:pt idx="1094">
                  <c:v>446</c:v>
                </c:pt>
                <c:pt idx="1095">
                  <c:v>434</c:v>
                </c:pt>
                <c:pt idx="1096">
                  <c:v>470</c:v>
                </c:pt>
                <c:pt idx="1097">
                  <c:v>386</c:v>
                </c:pt>
                <c:pt idx="1098">
                  <c:v>442</c:v>
                </c:pt>
                <c:pt idx="1099">
                  <c:v>428</c:v>
                </c:pt>
                <c:pt idx="1100">
                  <c:v>466</c:v>
                </c:pt>
                <c:pt idx="1101">
                  <c:v>444</c:v>
                </c:pt>
                <c:pt idx="1102">
                  <c:v>484</c:v>
                </c:pt>
                <c:pt idx="1103">
                  <c:v>412</c:v>
                </c:pt>
                <c:pt idx="1104">
                  <c:v>432</c:v>
                </c:pt>
                <c:pt idx="1105">
                  <c:v>460</c:v>
                </c:pt>
                <c:pt idx="1106">
                  <c:v>432</c:v>
                </c:pt>
                <c:pt idx="1107">
                  <c:v>506</c:v>
                </c:pt>
                <c:pt idx="1108">
                  <c:v>456</c:v>
                </c:pt>
                <c:pt idx="1109">
                  <c:v>492</c:v>
                </c:pt>
                <c:pt idx="1110">
                  <c:v>488</c:v>
                </c:pt>
                <c:pt idx="1111">
                  <c:v>480</c:v>
                </c:pt>
                <c:pt idx="1112">
                  <c:v>460</c:v>
                </c:pt>
                <c:pt idx="1113">
                  <c:v>448</c:v>
                </c:pt>
                <c:pt idx="1114">
                  <c:v>504</c:v>
                </c:pt>
                <c:pt idx="1115">
                  <c:v>510</c:v>
                </c:pt>
                <c:pt idx="1116">
                  <c:v>462</c:v>
                </c:pt>
                <c:pt idx="1117">
                  <c:v>472</c:v>
                </c:pt>
                <c:pt idx="1118">
                  <c:v>530</c:v>
                </c:pt>
                <c:pt idx="1119">
                  <c:v>484</c:v>
                </c:pt>
                <c:pt idx="1120">
                  <c:v>494</c:v>
                </c:pt>
                <c:pt idx="1121">
                  <c:v>460</c:v>
                </c:pt>
                <c:pt idx="1122">
                  <c:v>466</c:v>
                </c:pt>
                <c:pt idx="1123">
                  <c:v>448</c:v>
                </c:pt>
                <c:pt idx="1124">
                  <c:v>464</c:v>
                </c:pt>
                <c:pt idx="1125">
                  <c:v>440</c:v>
                </c:pt>
                <c:pt idx="1126">
                  <c:v>462</c:v>
                </c:pt>
                <c:pt idx="1127">
                  <c:v>444</c:v>
                </c:pt>
                <c:pt idx="1128">
                  <c:v>462</c:v>
                </c:pt>
                <c:pt idx="1129">
                  <c:v>440</c:v>
                </c:pt>
                <c:pt idx="1130">
                  <c:v>424</c:v>
                </c:pt>
                <c:pt idx="1131">
                  <c:v>428</c:v>
                </c:pt>
                <c:pt idx="1132">
                  <c:v>466</c:v>
                </c:pt>
                <c:pt idx="1133">
                  <c:v>394</c:v>
                </c:pt>
                <c:pt idx="1134">
                  <c:v>374</c:v>
                </c:pt>
                <c:pt idx="1135">
                  <c:v>394</c:v>
                </c:pt>
                <c:pt idx="1136">
                  <c:v>414</c:v>
                </c:pt>
                <c:pt idx="1137">
                  <c:v>386</c:v>
                </c:pt>
                <c:pt idx="1138">
                  <c:v>390</c:v>
                </c:pt>
                <c:pt idx="1139">
                  <c:v>368</c:v>
                </c:pt>
                <c:pt idx="1140">
                  <c:v>388</c:v>
                </c:pt>
                <c:pt idx="1141">
                  <c:v>368</c:v>
                </c:pt>
                <c:pt idx="1142">
                  <c:v>380</c:v>
                </c:pt>
                <c:pt idx="1143">
                  <c:v>386</c:v>
                </c:pt>
                <c:pt idx="1144">
                  <c:v>352</c:v>
                </c:pt>
                <c:pt idx="1145">
                  <c:v>408</c:v>
                </c:pt>
                <c:pt idx="1146">
                  <c:v>364</c:v>
                </c:pt>
                <c:pt idx="1147">
                  <c:v>382</c:v>
                </c:pt>
                <c:pt idx="1148">
                  <c:v>398</c:v>
                </c:pt>
                <c:pt idx="1149">
                  <c:v>380</c:v>
                </c:pt>
                <c:pt idx="1150">
                  <c:v>360</c:v>
                </c:pt>
                <c:pt idx="1151">
                  <c:v>350</c:v>
                </c:pt>
                <c:pt idx="1152">
                  <c:v>336</c:v>
                </c:pt>
                <c:pt idx="1153">
                  <c:v>366</c:v>
                </c:pt>
                <c:pt idx="1154">
                  <c:v>406</c:v>
                </c:pt>
                <c:pt idx="1155">
                  <c:v>358</c:v>
                </c:pt>
                <c:pt idx="1156">
                  <c:v>336</c:v>
                </c:pt>
                <c:pt idx="1157">
                  <c:v>308</c:v>
                </c:pt>
                <c:pt idx="1158">
                  <c:v>328</c:v>
                </c:pt>
                <c:pt idx="1159">
                  <c:v>354</c:v>
                </c:pt>
                <c:pt idx="1160">
                  <c:v>340</c:v>
                </c:pt>
                <c:pt idx="1161">
                  <c:v>308</c:v>
                </c:pt>
                <c:pt idx="1162">
                  <c:v>332</c:v>
                </c:pt>
                <c:pt idx="1163">
                  <c:v>320</c:v>
                </c:pt>
                <c:pt idx="1164">
                  <c:v>324</c:v>
                </c:pt>
                <c:pt idx="1165">
                  <c:v>306</c:v>
                </c:pt>
                <c:pt idx="1166">
                  <c:v>272</c:v>
                </c:pt>
                <c:pt idx="1167">
                  <c:v>346</c:v>
                </c:pt>
                <c:pt idx="1168">
                  <c:v>284</c:v>
                </c:pt>
                <c:pt idx="1169">
                  <c:v>286</c:v>
                </c:pt>
                <c:pt idx="1170">
                  <c:v>328</c:v>
                </c:pt>
                <c:pt idx="1171">
                  <c:v>290</c:v>
                </c:pt>
                <c:pt idx="1172">
                  <c:v>268</c:v>
                </c:pt>
                <c:pt idx="1173">
                  <c:v>294</c:v>
                </c:pt>
                <c:pt idx="1174">
                  <c:v>250</c:v>
                </c:pt>
                <c:pt idx="1175">
                  <c:v>286</c:v>
                </c:pt>
                <c:pt idx="1176">
                  <c:v>294</c:v>
                </c:pt>
                <c:pt idx="1177">
                  <c:v>268</c:v>
                </c:pt>
                <c:pt idx="1178">
                  <c:v>268</c:v>
                </c:pt>
                <c:pt idx="1179">
                  <c:v>278</c:v>
                </c:pt>
                <c:pt idx="1180">
                  <c:v>294</c:v>
                </c:pt>
                <c:pt idx="1181">
                  <c:v>320</c:v>
                </c:pt>
                <c:pt idx="1182">
                  <c:v>274</c:v>
                </c:pt>
                <c:pt idx="1183">
                  <c:v>314</c:v>
                </c:pt>
                <c:pt idx="1184">
                  <c:v>282</c:v>
                </c:pt>
                <c:pt idx="1185">
                  <c:v>278</c:v>
                </c:pt>
                <c:pt idx="1186">
                  <c:v>290</c:v>
                </c:pt>
                <c:pt idx="1187">
                  <c:v>244</c:v>
                </c:pt>
                <c:pt idx="1188">
                  <c:v>282</c:v>
                </c:pt>
                <c:pt idx="1189">
                  <c:v>272</c:v>
                </c:pt>
                <c:pt idx="1190">
                  <c:v>262</c:v>
                </c:pt>
                <c:pt idx="1191">
                  <c:v>268</c:v>
                </c:pt>
                <c:pt idx="1192">
                  <c:v>264</c:v>
                </c:pt>
                <c:pt idx="1193">
                  <c:v>254</c:v>
                </c:pt>
                <c:pt idx="1194">
                  <c:v>242</c:v>
                </c:pt>
                <c:pt idx="1195">
                  <c:v>302</c:v>
                </c:pt>
                <c:pt idx="1196">
                  <c:v>270</c:v>
                </c:pt>
                <c:pt idx="1197">
                  <c:v>256</c:v>
                </c:pt>
                <c:pt idx="1198">
                  <c:v>260</c:v>
                </c:pt>
                <c:pt idx="1199">
                  <c:v>286</c:v>
                </c:pt>
                <c:pt idx="1200">
                  <c:v>254</c:v>
                </c:pt>
                <c:pt idx="1201">
                  <c:v>268</c:v>
                </c:pt>
                <c:pt idx="1202">
                  <c:v>266</c:v>
                </c:pt>
                <c:pt idx="1203">
                  <c:v>274</c:v>
                </c:pt>
                <c:pt idx="1204">
                  <c:v>264</c:v>
                </c:pt>
                <c:pt idx="1205">
                  <c:v>274</c:v>
                </c:pt>
                <c:pt idx="1206">
                  <c:v>250</c:v>
                </c:pt>
                <c:pt idx="1207">
                  <c:v>254</c:v>
                </c:pt>
                <c:pt idx="1208">
                  <c:v>258</c:v>
                </c:pt>
                <c:pt idx="1209">
                  <c:v>262</c:v>
                </c:pt>
                <c:pt idx="1210">
                  <c:v>278</c:v>
                </c:pt>
                <c:pt idx="1211">
                  <c:v>260</c:v>
                </c:pt>
                <c:pt idx="1212">
                  <c:v>254</c:v>
                </c:pt>
                <c:pt idx="1213">
                  <c:v>258</c:v>
                </c:pt>
                <c:pt idx="1214">
                  <c:v>266</c:v>
                </c:pt>
                <c:pt idx="1215">
                  <c:v>284</c:v>
                </c:pt>
                <c:pt idx="1216">
                  <c:v>296</c:v>
                </c:pt>
                <c:pt idx="1217">
                  <c:v>256</c:v>
                </c:pt>
                <c:pt idx="1218">
                  <c:v>266</c:v>
                </c:pt>
                <c:pt idx="1219">
                  <c:v>286</c:v>
                </c:pt>
                <c:pt idx="1220">
                  <c:v>336</c:v>
                </c:pt>
                <c:pt idx="1221">
                  <c:v>334</c:v>
                </c:pt>
                <c:pt idx="1222">
                  <c:v>298</c:v>
                </c:pt>
                <c:pt idx="1223">
                  <c:v>332</c:v>
                </c:pt>
                <c:pt idx="1224">
                  <c:v>332</c:v>
                </c:pt>
                <c:pt idx="1225">
                  <c:v>396</c:v>
                </c:pt>
                <c:pt idx="1226">
                  <c:v>384</c:v>
                </c:pt>
                <c:pt idx="1227">
                  <c:v>380</c:v>
                </c:pt>
                <c:pt idx="1228">
                  <c:v>380</c:v>
                </c:pt>
                <c:pt idx="1229">
                  <c:v>360</c:v>
                </c:pt>
                <c:pt idx="1230">
                  <c:v>360</c:v>
                </c:pt>
                <c:pt idx="1231">
                  <c:v>328</c:v>
                </c:pt>
                <c:pt idx="1232">
                  <c:v>308</c:v>
                </c:pt>
                <c:pt idx="1233">
                  <c:v>288</c:v>
                </c:pt>
                <c:pt idx="1234">
                  <c:v>286</c:v>
                </c:pt>
                <c:pt idx="1235">
                  <c:v>270</c:v>
                </c:pt>
                <c:pt idx="1236">
                  <c:v>284</c:v>
                </c:pt>
                <c:pt idx="1237">
                  <c:v>282</c:v>
                </c:pt>
                <c:pt idx="1238">
                  <c:v>246</c:v>
                </c:pt>
                <c:pt idx="1239">
                  <c:v>272</c:v>
                </c:pt>
                <c:pt idx="1240">
                  <c:v>288</c:v>
                </c:pt>
                <c:pt idx="1241">
                  <c:v>278</c:v>
                </c:pt>
                <c:pt idx="1242">
                  <c:v>244</c:v>
                </c:pt>
                <c:pt idx="1243">
                  <c:v>246</c:v>
                </c:pt>
                <c:pt idx="1244">
                  <c:v>252</c:v>
                </c:pt>
                <c:pt idx="1245">
                  <c:v>266</c:v>
                </c:pt>
                <c:pt idx="1246">
                  <c:v>268</c:v>
                </c:pt>
                <c:pt idx="1247">
                  <c:v>282</c:v>
                </c:pt>
                <c:pt idx="1248">
                  <c:v>270</c:v>
                </c:pt>
                <c:pt idx="1249">
                  <c:v>258</c:v>
                </c:pt>
                <c:pt idx="1250">
                  <c:v>258</c:v>
                </c:pt>
                <c:pt idx="1251">
                  <c:v>252</c:v>
                </c:pt>
                <c:pt idx="1252">
                  <c:v>256</c:v>
                </c:pt>
                <c:pt idx="1253">
                  <c:v>280</c:v>
                </c:pt>
                <c:pt idx="1254">
                  <c:v>268</c:v>
                </c:pt>
                <c:pt idx="1255">
                  <c:v>260</c:v>
                </c:pt>
                <c:pt idx="1256">
                  <c:v>270</c:v>
                </c:pt>
                <c:pt idx="1257">
                  <c:v>280</c:v>
                </c:pt>
                <c:pt idx="1258">
                  <c:v>260</c:v>
                </c:pt>
                <c:pt idx="1259">
                  <c:v>274</c:v>
                </c:pt>
                <c:pt idx="1260">
                  <c:v>276</c:v>
                </c:pt>
                <c:pt idx="1261">
                  <c:v>276</c:v>
                </c:pt>
                <c:pt idx="1262">
                  <c:v>268</c:v>
                </c:pt>
                <c:pt idx="1263">
                  <c:v>294</c:v>
                </c:pt>
                <c:pt idx="1264">
                  <c:v>300</c:v>
                </c:pt>
                <c:pt idx="1265">
                  <c:v>256</c:v>
                </c:pt>
                <c:pt idx="1266">
                  <c:v>250</c:v>
                </c:pt>
                <c:pt idx="1267">
                  <c:v>280</c:v>
                </c:pt>
                <c:pt idx="1268">
                  <c:v>266</c:v>
                </c:pt>
                <c:pt idx="1269">
                  <c:v>284</c:v>
                </c:pt>
                <c:pt idx="1270">
                  <c:v>280</c:v>
                </c:pt>
                <c:pt idx="1271">
                  <c:v>280</c:v>
                </c:pt>
                <c:pt idx="1272">
                  <c:v>286</c:v>
                </c:pt>
                <c:pt idx="1273">
                  <c:v>302</c:v>
                </c:pt>
                <c:pt idx="1274">
                  <c:v>300</c:v>
                </c:pt>
                <c:pt idx="1275">
                  <c:v>332</c:v>
                </c:pt>
                <c:pt idx="1276">
                  <c:v>296</c:v>
                </c:pt>
                <c:pt idx="1277">
                  <c:v>310</c:v>
                </c:pt>
                <c:pt idx="1278">
                  <c:v>300</c:v>
                </c:pt>
                <c:pt idx="1279">
                  <c:v>310</c:v>
                </c:pt>
                <c:pt idx="1280">
                  <c:v>296</c:v>
                </c:pt>
                <c:pt idx="1281">
                  <c:v>310</c:v>
                </c:pt>
                <c:pt idx="1282">
                  <c:v>338</c:v>
                </c:pt>
                <c:pt idx="1283">
                  <c:v>312</c:v>
                </c:pt>
                <c:pt idx="1284">
                  <c:v>302</c:v>
                </c:pt>
                <c:pt idx="1285">
                  <c:v>320</c:v>
                </c:pt>
                <c:pt idx="1286">
                  <c:v>316</c:v>
                </c:pt>
                <c:pt idx="1287">
                  <c:v>322</c:v>
                </c:pt>
                <c:pt idx="1288">
                  <c:v>326</c:v>
                </c:pt>
                <c:pt idx="1289">
                  <c:v>314</c:v>
                </c:pt>
                <c:pt idx="1290">
                  <c:v>346</c:v>
                </c:pt>
                <c:pt idx="1291">
                  <c:v>330</c:v>
                </c:pt>
                <c:pt idx="1292">
                  <c:v>330</c:v>
                </c:pt>
                <c:pt idx="1293">
                  <c:v>260</c:v>
                </c:pt>
                <c:pt idx="1294">
                  <c:v>320</c:v>
                </c:pt>
                <c:pt idx="1295">
                  <c:v>312</c:v>
                </c:pt>
                <c:pt idx="1296">
                  <c:v>302</c:v>
                </c:pt>
                <c:pt idx="1297">
                  <c:v>300</c:v>
                </c:pt>
                <c:pt idx="1298">
                  <c:v>344</c:v>
                </c:pt>
                <c:pt idx="1299">
                  <c:v>312</c:v>
                </c:pt>
                <c:pt idx="1300">
                  <c:v>352</c:v>
                </c:pt>
                <c:pt idx="1301">
                  <c:v>298</c:v>
                </c:pt>
                <c:pt idx="1302">
                  <c:v>308</c:v>
                </c:pt>
                <c:pt idx="1303">
                  <c:v>316</c:v>
                </c:pt>
                <c:pt idx="1304">
                  <c:v>314</c:v>
                </c:pt>
                <c:pt idx="1305">
                  <c:v>310</c:v>
                </c:pt>
                <c:pt idx="1306">
                  <c:v>302</c:v>
                </c:pt>
                <c:pt idx="1307">
                  <c:v>304</c:v>
                </c:pt>
                <c:pt idx="1308">
                  <c:v>330</c:v>
                </c:pt>
                <c:pt idx="1309">
                  <c:v>302</c:v>
                </c:pt>
                <c:pt idx="1310">
                  <c:v>292</c:v>
                </c:pt>
                <c:pt idx="1311">
                  <c:v>300</c:v>
                </c:pt>
                <c:pt idx="1312">
                  <c:v>292</c:v>
                </c:pt>
                <c:pt idx="1313">
                  <c:v>286</c:v>
                </c:pt>
                <c:pt idx="1314">
                  <c:v>270</c:v>
                </c:pt>
                <c:pt idx="1315">
                  <c:v>302</c:v>
                </c:pt>
                <c:pt idx="1316">
                  <c:v>278</c:v>
                </c:pt>
                <c:pt idx="1317">
                  <c:v>292</c:v>
                </c:pt>
                <c:pt idx="1318">
                  <c:v>310</c:v>
                </c:pt>
                <c:pt idx="1319">
                  <c:v>258</c:v>
                </c:pt>
                <c:pt idx="1320">
                  <c:v>310</c:v>
                </c:pt>
                <c:pt idx="1321">
                  <c:v>256</c:v>
                </c:pt>
                <c:pt idx="1322">
                  <c:v>282</c:v>
                </c:pt>
                <c:pt idx="1323">
                  <c:v>288</c:v>
                </c:pt>
                <c:pt idx="1324">
                  <c:v>276</c:v>
                </c:pt>
                <c:pt idx="1325">
                  <c:v>260</c:v>
                </c:pt>
                <c:pt idx="1326">
                  <c:v>254</c:v>
                </c:pt>
                <c:pt idx="1327">
                  <c:v>246</c:v>
                </c:pt>
                <c:pt idx="1328">
                  <c:v>222</c:v>
                </c:pt>
                <c:pt idx="1329">
                  <c:v>256</c:v>
                </c:pt>
                <c:pt idx="1330">
                  <c:v>254</c:v>
                </c:pt>
                <c:pt idx="1331">
                  <c:v>248</c:v>
                </c:pt>
                <c:pt idx="1332">
                  <c:v>226</c:v>
                </c:pt>
                <c:pt idx="1333">
                  <c:v>248</c:v>
                </c:pt>
                <c:pt idx="1334">
                  <c:v>198</c:v>
                </c:pt>
                <c:pt idx="1335">
                  <c:v>204</c:v>
                </c:pt>
                <c:pt idx="1336">
                  <c:v>238</c:v>
                </c:pt>
                <c:pt idx="1337">
                  <c:v>214</c:v>
                </c:pt>
                <c:pt idx="1338">
                  <c:v>214</c:v>
                </c:pt>
                <c:pt idx="1339">
                  <c:v>200</c:v>
                </c:pt>
                <c:pt idx="1340">
                  <c:v>188</c:v>
                </c:pt>
                <c:pt idx="1341">
                  <c:v>214</c:v>
                </c:pt>
                <c:pt idx="1342">
                  <c:v>204</c:v>
                </c:pt>
                <c:pt idx="1343">
                  <c:v>184</c:v>
                </c:pt>
                <c:pt idx="1344">
                  <c:v>216</c:v>
                </c:pt>
                <c:pt idx="1345">
                  <c:v>206</c:v>
                </c:pt>
                <c:pt idx="1346">
                  <c:v>212</c:v>
                </c:pt>
                <c:pt idx="1347">
                  <c:v>216</c:v>
                </c:pt>
                <c:pt idx="1348">
                  <c:v>198</c:v>
                </c:pt>
                <c:pt idx="1349">
                  <c:v>222</c:v>
                </c:pt>
                <c:pt idx="1350">
                  <c:v>186</c:v>
                </c:pt>
                <c:pt idx="1351">
                  <c:v>202</c:v>
                </c:pt>
                <c:pt idx="1352">
                  <c:v>218</c:v>
                </c:pt>
                <c:pt idx="1353">
                  <c:v>190</c:v>
                </c:pt>
                <c:pt idx="1354">
                  <c:v>172</c:v>
                </c:pt>
                <c:pt idx="1355">
                  <c:v>192</c:v>
                </c:pt>
                <c:pt idx="1356">
                  <c:v>192</c:v>
                </c:pt>
                <c:pt idx="1357">
                  <c:v>172</c:v>
                </c:pt>
                <c:pt idx="1358">
                  <c:v>172</c:v>
                </c:pt>
                <c:pt idx="1359">
                  <c:v>200</c:v>
                </c:pt>
                <c:pt idx="1360">
                  <c:v>196</c:v>
                </c:pt>
                <c:pt idx="1361">
                  <c:v>188</c:v>
                </c:pt>
                <c:pt idx="1362">
                  <c:v>184</c:v>
                </c:pt>
                <c:pt idx="1363">
                  <c:v>182</c:v>
                </c:pt>
                <c:pt idx="1364">
                  <c:v>180</c:v>
                </c:pt>
                <c:pt idx="1365">
                  <c:v>184</c:v>
                </c:pt>
                <c:pt idx="1366">
                  <c:v>200</c:v>
                </c:pt>
                <c:pt idx="1367">
                  <c:v>190</c:v>
                </c:pt>
                <c:pt idx="1368">
                  <c:v>198</c:v>
                </c:pt>
                <c:pt idx="1369">
                  <c:v>184</c:v>
                </c:pt>
                <c:pt idx="1370">
                  <c:v>154</c:v>
                </c:pt>
                <c:pt idx="1371">
                  <c:v>176</c:v>
                </c:pt>
                <c:pt idx="1372">
                  <c:v>180</c:v>
                </c:pt>
                <c:pt idx="1373">
                  <c:v>174</c:v>
                </c:pt>
                <c:pt idx="1374">
                  <c:v>158</c:v>
                </c:pt>
                <c:pt idx="1375">
                  <c:v>198</c:v>
                </c:pt>
                <c:pt idx="1376">
                  <c:v>168</c:v>
                </c:pt>
                <c:pt idx="1377">
                  <c:v>164</c:v>
                </c:pt>
                <c:pt idx="1378">
                  <c:v>182</c:v>
                </c:pt>
                <c:pt idx="1379">
                  <c:v>152</c:v>
                </c:pt>
                <c:pt idx="1380">
                  <c:v>154</c:v>
                </c:pt>
                <c:pt idx="1381">
                  <c:v>166</c:v>
                </c:pt>
                <c:pt idx="1382">
                  <c:v>158</c:v>
                </c:pt>
                <c:pt idx="1383">
                  <c:v>148</c:v>
                </c:pt>
                <c:pt idx="1384">
                  <c:v>170</c:v>
                </c:pt>
                <c:pt idx="1385">
                  <c:v>168</c:v>
                </c:pt>
                <c:pt idx="1386">
                  <c:v>182</c:v>
                </c:pt>
                <c:pt idx="1387">
                  <c:v>144</c:v>
                </c:pt>
                <c:pt idx="1388">
                  <c:v>170</c:v>
                </c:pt>
                <c:pt idx="1389">
                  <c:v>162</c:v>
                </c:pt>
                <c:pt idx="1390">
                  <c:v>150</c:v>
                </c:pt>
                <c:pt idx="1391">
                  <c:v>164</c:v>
                </c:pt>
                <c:pt idx="1392">
                  <c:v>182</c:v>
                </c:pt>
                <c:pt idx="1393">
                  <c:v>162</c:v>
                </c:pt>
                <c:pt idx="1394">
                  <c:v>158</c:v>
                </c:pt>
                <c:pt idx="1395">
                  <c:v>172</c:v>
                </c:pt>
                <c:pt idx="1396">
                  <c:v>178</c:v>
                </c:pt>
                <c:pt idx="1397">
                  <c:v>154</c:v>
                </c:pt>
                <c:pt idx="1398">
                  <c:v>162</c:v>
                </c:pt>
                <c:pt idx="1399">
                  <c:v>188</c:v>
                </c:pt>
                <c:pt idx="1400">
                  <c:v>164</c:v>
                </c:pt>
                <c:pt idx="1401">
                  <c:v>150</c:v>
                </c:pt>
                <c:pt idx="1402">
                  <c:v>142</c:v>
                </c:pt>
                <c:pt idx="1403">
                  <c:v>160</c:v>
                </c:pt>
                <c:pt idx="1404">
                  <c:v>162</c:v>
                </c:pt>
                <c:pt idx="1405">
                  <c:v>150</c:v>
                </c:pt>
                <c:pt idx="1406">
                  <c:v>142</c:v>
                </c:pt>
                <c:pt idx="1407">
                  <c:v>136</c:v>
                </c:pt>
                <c:pt idx="1408">
                  <c:v>158</c:v>
                </c:pt>
                <c:pt idx="1409">
                  <c:v>136</c:v>
                </c:pt>
                <c:pt idx="1410">
                  <c:v>142</c:v>
                </c:pt>
                <c:pt idx="1411">
                  <c:v>124</c:v>
                </c:pt>
                <c:pt idx="1412">
                  <c:v>152</c:v>
                </c:pt>
                <c:pt idx="1413">
                  <c:v>136</c:v>
                </c:pt>
                <c:pt idx="1414">
                  <c:v>126</c:v>
                </c:pt>
                <c:pt idx="1415">
                  <c:v>144</c:v>
                </c:pt>
                <c:pt idx="1416">
                  <c:v>156</c:v>
                </c:pt>
                <c:pt idx="1417">
                  <c:v>130</c:v>
                </c:pt>
                <c:pt idx="1418">
                  <c:v>180</c:v>
                </c:pt>
                <c:pt idx="1419">
                  <c:v>158</c:v>
                </c:pt>
                <c:pt idx="1420">
                  <c:v>146</c:v>
                </c:pt>
                <c:pt idx="1421">
                  <c:v>164</c:v>
                </c:pt>
                <c:pt idx="1422">
                  <c:v>174</c:v>
                </c:pt>
                <c:pt idx="1423">
                  <c:v>162</c:v>
                </c:pt>
                <c:pt idx="1424">
                  <c:v>134</c:v>
                </c:pt>
                <c:pt idx="1425">
                  <c:v>138</c:v>
                </c:pt>
                <c:pt idx="1426">
                  <c:v>158</c:v>
                </c:pt>
                <c:pt idx="1427">
                  <c:v>154</c:v>
                </c:pt>
                <c:pt idx="1428">
                  <c:v>160</c:v>
                </c:pt>
                <c:pt idx="1429">
                  <c:v>170</c:v>
                </c:pt>
                <c:pt idx="1430">
                  <c:v>168</c:v>
                </c:pt>
                <c:pt idx="1431">
                  <c:v>140</c:v>
                </c:pt>
                <c:pt idx="1432">
                  <c:v>136</c:v>
                </c:pt>
                <c:pt idx="1433">
                  <c:v>156</c:v>
                </c:pt>
                <c:pt idx="1434">
                  <c:v>162</c:v>
                </c:pt>
                <c:pt idx="1435">
                  <c:v>150</c:v>
                </c:pt>
                <c:pt idx="1436">
                  <c:v>154</c:v>
                </c:pt>
                <c:pt idx="1437">
                  <c:v>140</c:v>
                </c:pt>
                <c:pt idx="1438">
                  <c:v>142</c:v>
                </c:pt>
                <c:pt idx="1439">
                  <c:v>172</c:v>
                </c:pt>
                <c:pt idx="1440">
                  <c:v>140</c:v>
                </c:pt>
                <c:pt idx="1441">
                  <c:v>148</c:v>
                </c:pt>
                <c:pt idx="1442">
                  <c:v>158</c:v>
                </c:pt>
                <c:pt idx="1443">
                  <c:v>146</c:v>
                </c:pt>
                <c:pt idx="1444">
                  <c:v>130</c:v>
                </c:pt>
                <c:pt idx="1445">
                  <c:v>136</c:v>
                </c:pt>
                <c:pt idx="1446">
                  <c:v>158</c:v>
                </c:pt>
                <c:pt idx="1447">
                  <c:v>142</c:v>
                </c:pt>
                <c:pt idx="1448">
                  <c:v>156</c:v>
                </c:pt>
                <c:pt idx="1449">
                  <c:v>158</c:v>
                </c:pt>
                <c:pt idx="1450">
                  <c:v>162</c:v>
                </c:pt>
                <c:pt idx="1451">
                  <c:v>150</c:v>
                </c:pt>
                <c:pt idx="1452">
                  <c:v>116</c:v>
                </c:pt>
                <c:pt idx="1453">
                  <c:v>130</c:v>
                </c:pt>
                <c:pt idx="1454">
                  <c:v>142</c:v>
                </c:pt>
                <c:pt idx="1455">
                  <c:v>132</c:v>
                </c:pt>
                <c:pt idx="1456">
                  <c:v>154</c:v>
                </c:pt>
                <c:pt idx="1457">
                  <c:v>136</c:v>
                </c:pt>
                <c:pt idx="1458">
                  <c:v>132</c:v>
                </c:pt>
                <c:pt idx="1459">
                  <c:v>154</c:v>
                </c:pt>
                <c:pt idx="1460">
                  <c:v>162</c:v>
                </c:pt>
                <c:pt idx="1461">
                  <c:v>140</c:v>
                </c:pt>
                <c:pt idx="1462">
                  <c:v>172</c:v>
                </c:pt>
                <c:pt idx="1463">
                  <c:v>170</c:v>
                </c:pt>
                <c:pt idx="1464">
                  <c:v>162</c:v>
                </c:pt>
                <c:pt idx="1465">
                  <c:v>154</c:v>
                </c:pt>
                <c:pt idx="1466">
                  <c:v>170</c:v>
                </c:pt>
                <c:pt idx="1467">
                  <c:v>180</c:v>
                </c:pt>
                <c:pt idx="1468">
                  <c:v>176</c:v>
                </c:pt>
                <c:pt idx="1469">
                  <c:v>142</c:v>
                </c:pt>
                <c:pt idx="1470">
                  <c:v>170</c:v>
                </c:pt>
                <c:pt idx="1471">
                  <c:v>182</c:v>
                </c:pt>
                <c:pt idx="1472">
                  <c:v>156</c:v>
                </c:pt>
                <c:pt idx="1473">
                  <c:v>152</c:v>
                </c:pt>
                <c:pt idx="1474">
                  <c:v>152</c:v>
                </c:pt>
                <c:pt idx="1475">
                  <c:v>156</c:v>
                </c:pt>
                <c:pt idx="1476">
                  <c:v>144</c:v>
                </c:pt>
                <c:pt idx="1477">
                  <c:v>150</c:v>
                </c:pt>
                <c:pt idx="1478">
                  <c:v>178</c:v>
                </c:pt>
                <c:pt idx="1479">
                  <c:v>152</c:v>
                </c:pt>
                <c:pt idx="1480">
                  <c:v>166</c:v>
                </c:pt>
                <c:pt idx="1481">
                  <c:v>144</c:v>
                </c:pt>
                <c:pt idx="1482">
                  <c:v>158</c:v>
                </c:pt>
                <c:pt idx="1483">
                  <c:v>166</c:v>
                </c:pt>
                <c:pt idx="1484">
                  <c:v>148</c:v>
                </c:pt>
                <c:pt idx="1485">
                  <c:v>124</c:v>
                </c:pt>
                <c:pt idx="1486">
                  <c:v>152</c:v>
                </c:pt>
                <c:pt idx="1487">
                  <c:v>134</c:v>
                </c:pt>
                <c:pt idx="1488">
                  <c:v>146</c:v>
                </c:pt>
                <c:pt idx="1489">
                  <c:v>128</c:v>
                </c:pt>
                <c:pt idx="1490">
                  <c:v>142</c:v>
                </c:pt>
                <c:pt idx="1491">
                  <c:v>156</c:v>
                </c:pt>
                <c:pt idx="1492">
                  <c:v>140</c:v>
                </c:pt>
                <c:pt idx="1493">
                  <c:v>152</c:v>
                </c:pt>
                <c:pt idx="1494">
                  <c:v>122</c:v>
                </c:pt>
                <c:pt idx="1495">
                  <c:v>150</c:v>
                </c:pt>
                <c:pt idx="1496">
                  <c:v>142</c:v>
                </c:pt>
                <c:pt idx="1497">
                  <c:v>134</c:v>
                </c:pt>
                <c:pt idx="1498">
                  <c:v>138</c:v>
                </c:pt>
                <c:pt idx="1499">
                  <c:v>136</c:v>
                </c:pt>
                <c:pt idx="1500">
                  <c:v>172</c:v>
                </c:pt>
                <c:pt idx="1501">
                  <c:v>132</c:v>
                </c:pt>
                <c:pt idx="1502">
                  <c:v>136</c:v>
                </c:pt>
                <c:pt idx="1503">
                  <c:v>140</c:v>
                </c:pt>
                <c:pt idx="1504">
                  <c:v>130</c:v>
                </c:pt>
                <c:pt idx="1505">
                  <c:v>158</c:v>
                </c:pt>
                <c:pt idx="1506">
                  <c:v>144</c:v>
                </c:pt>
                <c:pt idx="1507">
                  <c:v>130</c:v>
                </c:pt>
                <c:pt idx="1508">
                  <c:v>146</c:v>
                </c:pt>
                <c:pt idx="1509">
                  <c:v>130</c:v>
                </c:pt>
                <c:pt idx="1510">
                  <c:v>114</c:v>
                </c:pt>
                <c:pt idx="1511">
                  <c:v>144</c:v>
                </c:pt>
                <c:pt idx="1512">
                  <c:v>126</c:v>
                </c:pt>
                <c:pt idx="1513">
                  <c:v>132</c:v>
                </c:pt>
                <c:pt idx="1514">
                  <c:v>128</c:v>
                </c:pt>
                <c:pt idx="1515">
                  <c:v>144</c:v>
                </c:pt>
                <c:pt idx="1516">
                  <c:v>120</c:v>
                </c:pt>
                <c:pt idx="1517">
                  <c:v>156</c:v>
                </c:pt>
                <c:pt idx="1518">
                  <c:v>120</c:v>
                </c:pt>
                <c:pt idx="1519">
                  <c:v>144</c:v>
                </c:pt>
                <c:pt idx="1520">
                  <c:v>120</c:v>
                </c:pt>
                <c:pt idx="1521">
                  <c:v>96</c:v>
                </c:pt>
                <c:pt idx="1522">
                  <c:v>132</c:v>
                </c:pt>
                <c:pt idx="1523">
                  <c:v>124</c:v>
                </c:pt>
                <c:pt idx="1524">
                  <c:v>126</c:v>
                </c:pt>
                <c:pt idx="1525">
                  <c:v>130</c:v>
                </c:pt>
                <c:pt idx="1526">
                  <c:v>120</c:v>
                </c:pt>
                <c:pt idx="1527">
                  <c:v>136</c:v>
                </c:pt>
                <c:pt idx="1528">
                  <c:v>118</c:v>
                </c:pt>
                <c:pt idx="1529">
                  <c:v>122</c:v>
                </c:pt>
                <c:pt idx="1530">
                  <c:v>112</c:v>
                </c:pt>
                <c:pt idx="1531">
                  <c:v>120</c:v>
                </c:pt>
                <c:pt idx="1532">
                  <c:v>118</c:v>
                </c:pt>
                <c:pt idx="1533">
                  <c:v>114</c:v>
                </c:pt>
                <c:pt idx="1534">
                  <c:v>104</c:v>
                </c:pt>
                <c:pt idx="1535">
                  <c:v>130</c:v>
                </c:pt>
                <c:pt idx="1536">
                  <c:v>116</c:v>
                </c:pt>
                <c:pt idx="1537">
                  <c:v>120</c:v>
                </c:pt>
                <c:pt idx="1538">
                  <c:v>106</c:v>
                </c:pt>
                <c:pt idx="1539">
                  <c:v>114</c:v>
                </c:pt>
                <c:pt idx="1540">
                  <c:v>114</c:v>
                </c:pt>
                <c:pt idx="1541">
                  <c:v>106</c:v>
                </c:pt>
                <c:pt idx="1542">
                  <c:v>120</c:v>
                </c:pt>
                <c:pt idx="1543">
                  <c:v>120</c:v>
                </c:pt>
                <c:pt idx="1544">
                  <c:v>112</c:v>
                </c:pt>
                <c:pt idx="1545">
                  <c:v>134</c:v>
                </c:pt>
                <c:pt idx="1546">
                  <c:v>106</c:v>
                </c:pt>
                <c:pt idx="1547">
                  <c:v>100</c:v>
                </c:pt>
                <c:pt idx="1548">
                  <c:v>118</c:v>
                </c:pt>
                <c:pt idx="1549">
                  <c:v>110</c:v>
                </c:pt>
                <c:pt idx="1550">
                  <c:v>124</c:v>
                </c:pt>
                <c:pt idx="1551">
                  <c:v>120</c:v>
                </c:pt>
                <c:pt idx="1552">
                  <c:v>114</c:v>
                </c:pt>
                <c:pt idx="1553">
                  <c:v>96</c:v>
                </c:pt>
                <c:pt idx="1554">
                  <c:v>112</c:v>
                </c:pt>
                <c:pt idx="1555">
                  <c:v>112</c:v>
                </c:pt>
                <c:pt idx="1556">
                  <c:v>112</c:v>
                </c:pt>
                <c:pt idx="1557">
                  <c:v>108</c:v>
                </c:pt>
                <c:pt idx="1558">
                  <c:v>128</c:v>
                </c:pt>
                <c:pt idx="1559">
                  <c:v>112</c:v>
                </c:pt>
                <c:pt idx="1560">
                  <c:v>108</c:v>
                </c:pt>
                <c:pt idx="1561">
                  <c:v>102</c:v>
                </c:pt>
                <c:pt idx="1562">
                  <c:v>108</c:v>
                </c:pt>
                <c:pt idx="1563">
                  <c:v>110</c:v>
                </c:pt>
                <c:pt idx="1564">
                  <c:v>118</c:v>
                </c:pt>
                <c:pt idx="1565">
                  <c:v>100</c:v>
                </c:pt>
                <c:pt idx="1566">
                  <c:v>104</c:v>
                </c:pt>
                <c:pt idx="1567">
                  <c:v>90</c:v>
                </c:pt>
                <c:pt idx="1568">
                  <c:v>112</c:v>
                </c:pt>
                <c:pt idx="1569">
                  <c:v>98</c:v>
                </c:pt>
                <c:pt idx="1570">
                  <c:v>96</c:v>
                </c:pt>
                <c:pt idx="1571">
                  <c:v>108</c:v>
                </c:pt>
                <c:pt idx="1572">
                  <c:v>96</c:v>
                </c:pt>
                <c:pt idx="1573">
                  <c:v>112</c:v>
                </c:pt>
                <c:pt idx="1574">
                  <c:v>92</c:v>
                </c:pt>
                <c:pt idx="1575">
                  <c:v>104</c:v>
                </c:pt>
                <c:pt idx="1576">
                  <c:v>88</c:v>
                </c:pt>
                <c:pt idx="1577">
                  <c:v>106</c:v>
                </c:pt>
                <c:pt idx="1578">
                  <c:v>88</c:v>
                </c:pt>
                <c:pt idx="1579">
                  <c:v>110</c:v>
                </c:pt>
                <c:pt idx="1580">
                  <c:v>102</c:v>
                </c:pt>
                <c:pt idx="1581">
                  <c:v>102</c:v>
                </c:pt>
                <c:pt idx="1582">
                  <c:v>86</c:v>
                </c:pt>
                <c:pt idx="1583">
                  <c:v>116</c:v>
                </c:pt>
                <c:pt idx="1584">
                  <c:v>98</c:v>
                </c:pt>
                <c:pt idx="1585">
                  <c:v>112</c:v>
                </c:pt>
                <c:pt idx="1586">
                  <c:v>88</c:v>
                </c:pt>
                <c:pt idx="1587">
                  <c:v>108</c:v>
                </c:pt>
                <c:pt idx="1588">
                  <c:v>92</c:v>
                </c:pt>
                <c:pt idx="1589">
                  <c:v>102</c:v>
                </c:pt>
                <c:pt idx="1590">
                  <c:v>100</c:v>
                </c:pt>
                <c:pt idx="1591">
                  <c:v>120</c:v>
                </c:pt>
                <c:pt idx="1592">
                  <c:v>106</c:v>
                </c:pt>
                <c:pt idx="1593">
                  <c:v>106</c:v>
                </c:pt>
                <c:pt idx="1594">
                  <c:v>90</c:v>
                </c:pt>
                <c:pt idx="1595">
                  <c:v>112</c:v>
                </c:pt>
                <c:pt idx="1596">
                  <c:v>98</c:v>
                </c:pt>
                <c:pt idx="1597">
                  <c:v>118</c:v>
                </c:pt>
                <c:pt idx="1598">
                  <c:v>118</c:v>
                </c:pt>
                <c:pt idx="1599">
                  <c:v>108</c:v>
                </c:pt>
                <c:pt idx="1600">
                  <c:v>96</c:v>
                </c:pt>
                <c:pt idx="1601">
                  <c:v>108</c:v>
                </c:pt>
                <c:pt idx="1602">
                  <c:v>100</c:v>
                </c:pt>
                <c:pt idx="1603">
                  <c:v>112</c:v>
                </c:pt>
                <c:pt idx="1604">
                  <c:v>108</c:v>
                </c:pt>
                <c:pt idx="1605">
                  <c:v>122</c:v>
                </c:pt>
                <c:pt idx="1606">
                  <c:v>138</c:v>
                </c:pt>
                <c:pt idx="1607">
                  <c:v>116</c:v>
                </c:pt>
                <c:pt idx="1608">
                  <c:v>146</c:v>
                </c:pt>
                <c:pt idx="1609">
                  <c:v>110</c:v>
                </c:pt>
                <c:pt idx="1610">
                  <c:v>156</c:v>
                </c:pt>
                <c:pt idx="1611">
                  <c:v>126</c:v>
                </c:pt>
                <c:pt idx="1612">
                  <c:v>126</c:v>
                </c:pt>
                <c:pt idx="1613">
                  <c:v>162</c:v>
                </c:pt>
                <c:pt idx="1614">
                  <c:v>138</c:v>
                </c:pt>
                <c:pt idx="1615">
                  <c:v>132</c:v>
                </c:pt>
                <c:pt idx="1616">
                  <c:v>154</c:v>
                </c:pt>
                <c:pt idx="1617">
                  <c:v>174</c:v>
                </c:pt>
                <c:pt idx="1618">
                  <c:v>166</c:v>
                </c:pt>
                <c:pt idx="1619">
                  <c:v>164</c:v>
                </c:pt>
                <c:pt idx="1620">
                  <c:v>180</c:v>
                </c:pt>
                <c:pt idx="1621">
                  <c:v>210</c:v>
                </c:pt>
                <c:pt idx="1622">
                  <c:v>192</c:v>
                </c:pt>
                <c:pt idx="1623">
                  <c:v>212</c:v>
                </c:pt>
                <c:pt idx="1624">
                  <c:v>228</c:v>
                </c:pt>
                <c:pt idx="1625">
                  <c:v>268</c:v>
                </c:pt>
                <c:pt idx="1626">
                  <c:v>274</c:v>
                </c:pt>
                <c:pt idx="1627">
                  <c:v>294</c:v>
                </c:pt>
                <c:pt idx="1628">
                  <c:v>308</c:v>
                </c:pt>
                <c:pt idx="1629">
                  <c:v>274</c:v>
                </c:pt>
                <c:pt idx="1630">
                  <c:v>320</c:v>
                </c:pt>
                <c:pt idx="1631">
                  <c:v>316</c:v>
                </c:pt>
                <c:pt idx="1632">
                  <c:v>336</c:v>
                </c:pt>
                <c:pt idx="1633">
                  <c:v>346</c:v>
                </c:pt>
                <c:pt idx="1634">
                  <c:v>350</c:v>
                </c:pt>
                <c:pt idx="1635">
                  <c:v>350</c:v>
                </c:pt>
                <c:pt idx="1636">
                  <c:v>344</c:v>
                </c:pt>
                <c:pt idx="1637">
                  <c:v>358</c:v>
                </c:pt>
                <c:pt idx="1638">
                  <c:v>382</c:v>
                </c:pt>
                <c:pt idx="1639">
                  <c:v>384</c:v>
                </c:pt>
                <c:pt idx="1640">
                  <c:v>370</c:v>
                </c:pt>
                <c:pt idx="1641">
                  <c:v>340</c:v>
                </c:pt>
                <c:pt idx="1642">
                  <c:v>380</c:v>
                </c:pt>
                <c:pt idx="1643">
                  <c:v>358</c:v>
                </c:pt>
                <c:pt idx="1644">
                  <c:v>396</c:v>
                </c:pt>
                <c:pt idx="1645">
                  <c:v>342</c:v>
                </c:pt>
                <c:pt idx="1646">
                  <c:v>374</c:v>
                </c:pt>
                <c:pt idx="1647">
                  <c:v>410</c:v>
                </c:pt>
                <c:pt idx="1648">
                  <c:v>374</c:v>
                </c:pt>
                <c:pt idx="1649">
                  <c:v>398</c:v>
                </c:pt>
                <c:pt idx="1650">
                  <c:v>374</c:v>
                </c:pt>
                <c:pt idx="1651">
                  <c:v>374</c:v>
                </c:pt>
                <c:pt idx="1652">
                  <c:v>378</c:v>
                </c:pt>
                <c:pt idx="1653">
                  <c:v>376</c:v>
                </c:pt>
                <c:pt idx="1654">
                  <c:v>394</c:v>
                </c:pt>
                <c:pt idx="1655">
                  <c:v>404</c:v>
                </c:pt>
                <c:pt idx="1656">
                  <c:v>400</c:v>
                </c:pt>
                <c:pt idx="1657">
                  <c:v>388</c:v>
                </c:pt>
                <c:pt idx="1658">
                  <c:v>378</c:v>
                </c:pt>
                <c:pt idx="1659">
                  <c:v>352</c:v>
                </c:pt>
                <c:pt idx="1660">
                  <c:v>366</c:v>
                </c:pt>
                <c:pt idx="1661">
                  <c:v>374</c:v>
                </c:pt>
                <c:pt idx="1662">
                  <c:v>382</c:v>
                </c:pt>
                <c:pt idx="1663">
                  <c:v>408</c:v>
                </c:pt>
                <c:pt idx="1664">
                  <c:v>384</c:v>
                </c:pt>
                <c:pt idx="1665">
                  <c:v>372</c:v>
                </c:pt>
                <c:pt idx="1666">
                  <c:v>400</c:v>
                </c:pt>
                <c:pt idx="1667">
                  <c:v>410</c:v>
                </c:pt>
                <c:pt idx="1668">
                  <c:v>390</c:v>
                </c:pt>
                <c:pt idx="1669">
                  <c:v>394</c:v>
                </c:pt>
                <c:pt idx="1670">
                  <c:v>404</c:v>
                </c:pt>
                <c:pt idx="1671">
                  <c:v>388</c:v>
                </c:pt>
                <c:pt idx="1672">
                  <c:v>364</c:v>
                </c:pt>
                <c:pt idx="1673">
                  <c:v>358</c:v>
                </c:pt>
                <c:pt idx="1674">
                  <c:v>390</c:v>
                </c:pt>
                <c:pt idx="1675">
                  <c:v>374</c:v>
                </c:pt>
                <c:pt idx="1676">
                  <c:v>410</c:v>
                </c:pt>
                <c:pt idx="1677">
                  <c:v>374</c:v>
                </c:pt>
                <c:pt idx="1678">
                  <c:v>364</c:v>
                </c:pt>
                <c:pt idx="1679">
                  <c:v>368</c:v>
                </c:pt>
                <c:pt idx="1680">
                  <c:v>350</c:v>
                </c:pt>
                <c:pt idx="1681">
                  <c:v>380</c:v>
                </c:pt>
                <c:pt idx="1682">
                  <c:v>356</c:v>
                </c:pt>
                <c:pt idx="1683">
                  <c:v>354</c:v>
                </c:pt>
                <c:pt idx="1684">
                  <c:v>408</c:v>
                </c:pt>
                <c:pt idx="1685">
                  <c:v>356</c:v>
                </c:pt>
                <c:pt idx="1686">
                  <c:v>386</c:v>
                </c:pt>
                <c:pt idx="1687">
                  <c:v>350</c:v>
                </c:pt>
                <c:pt idx="1688">
                  <c:v>354</c:v>
                </c:pt>
                <c:pt idx="1689">
                  <c:v>364</c:v>
                </c:pt>
                <c:pt idx="1690">
                  <c:v>356</c:v>
                </c:pt>
                <c:pt idx="1691">
                  <c:v>358</c:v>
                </c:pt>
                <c:pt idx="1692">
                  <c:v>328</c:v>
                </c:pt>
                <c:pt idx="1693">
                  <c:v>364</c:v>
                </c:pt>
                <c:pt idx="1694">
                  <c:v>396</c:v>
                </c:pt>
                <c:pt idx="1695">
                  <c:v>374</c:v>
                </c:pt>
                <c:pt idx="1696">
                  <c:v>340</c:v>
                </c:pt>
                <c:pt idx="1697">
                  <c:v>408</c:v>
                </c:pt>
                <c:pt idx="1698">
                  <c:v>392</c:v>
                </c:pt>
                <c:pt idx="1699">
                  <c:v>388</c:v>
                </c:pt>
                <c:pt idx="1700">
                  <c:v>356</c:v>
                </c:pt>
                <c:pt idx="1701">
                  <c:v>406</c:v>
                </c:pt>
                <c:pt idx="1702">
                  <c:v>384</c:v>
                </c:pt>
                <c:pt idx="1703">
                  <c:v>420</c:v>
                </c:pt>
                <c:pt idx="1704">
                  <c:v>382</c:v>
                </c:pt>
                <c:pt idx="1705">
                  <c:v>400</c:v>
                </c:pt>
                <c:pt idx="1706">
                  <c:v>396</c:v>
                </c:pt>
                <c:pt idx="1707">
                  <c:v>394</c:v>
                </c:pt>
                <c:pt idx="1708">
                  <c:v>368</c:v>
                </c:pt>
                <c:pt idx="1709">
                  <c:v>374</c:v>
                </c:pt>
                <c:pt idx="1710">
                  <c:v>352</c:v>
                </c:pt>
                <c:pt idx="1711">
                  <c:v>340</c:v>
                </c:pt>
                <c:pt idx="1712">
                  <c:v>358</c:v>
                </c:pt>
                <c:pt idx="1713">
                  <c:v>322</c:v>
                </c:pt>
                <c:pt idx="1714">
                  <c:v>316</c:v>
                </c:pt>
                <c:pt idx="1715">
                  <c:v>336</c:v>
                </c:pt>
                <c:pt idx="1716">
                  <c:v>354</c:v>
                </c:pt>
                <c:pt idx="1717">
                  <c:v>342</c:v>
                </c:pt>
                <c:pt idx="1718">
                  <c:v>324</c:v>
                </c:pt>
                <c:pt idx="1719">
                  <c:v>352</c:v>
                </c:pt>
                <c:pt idx="1720">
                  <c:v>342</c:v>
                </c:pt>
                <c:pt idx="1721">
                  <c:v>312</c:v>
                </c:pt>
                <c:pt idx="1722">
                  <c:v>342</c:v>
                </c:pt>
                <c:pt idx="1723">
                  <c:v>300</c:v>
                </c:pt>
                <c:pt idx="1724">
                  <c:v>298</c:v>
                </c:pt>
                <c:pt idx="1725">
                  <c:v>312</c:v>
                </c:pt>
                <c:pt idx="1726">
                  <c:v>304</c:v>
                </c:pt>
                <c:pt idx="1727">
                  <c:v>304</c:v>
                </c:pt>
                <c:pt idx="1728">
                  <c:v>270</c:v>
                </c:pt>
                <c:pt idx="1729">
                  <c:v>300</c:v>
                </c:pt>
                <c:pt idx="1730">
                  <c:v>316</c:v>
                </c:pt>
                <c:pt idx="1731">
                  <c:v>314</c:v>
                </c:pt>
                <c:pt idx="1732">
                  <c:v>312</c:v>
                </c:pt>
                <c:pt idx="1733">
                  <c:v>290</c:v>
                </c:pt>
                <c:pt idx="1734">
                  <c:v>320</c:v>
                </c:pt>
                <c:pt idx="1735">
                  <c:v>272</c:v>
                </c:pt>
                <c:pt idx="1736">
                  <c:v>268</c:v>
                </c:pt>
                <c:pt idx="1737">
                  <c:v>292</c:v>
                </c:pt>
                <c:pt idx="1738">
                  <c:v>264</c:v>
                </c:pt>
                <c:pt idx="1739">
                  <c:v>284</c:v>
                </c:pt>
                <c:pt idx="1740">
                  <c:v>274</c:v>
                </c:pt>
                <c:pt idx="1741">
                  <c:v>288</c:v>
                </c:pt>
                <c:pt idx="1742">
                  <c:v>278</c:v>
                </c:pt>
                <c:pt idx="1743">
                  <c:v>264</c:v>
                </c:pt>
                <c:pt idx="1744">
                  <c:v>256</c:v>
                </c:pt>
                <c:pt idx="1745">
                  <c:v>252</c:v>
                </c:pt>
                <c:pt idx="1746">
                  <c:v>262</c:v>
                </c:pt>
                <c:pt idx="1747">
                  <c:v>248</c:v>
                </c:pt>
                <c:pt idx="1748">
                  <c:v>254</c:v>
                </c:pt>
                <c:pt idx="1749">
                  <c:v>262</c:v>
                </c:pt>
                <c:pt idx="1750">
                  <c:v>256</c:v>
                </c:pt>
                <c:pt idx="1751">
                  <c:v>248</c:v>
                </c:pt>
                <c:pt idx="1752">
                  <c:v>248</c:v>
                </c:pt>
                <c:pt idx="1753">
                  <c:v>274</c:v>
                </c:pt>
                <c:pt idx="1754">
                  <c:v>256</c:v>
                </c:pt>
                <c:pt idx="1755">
                  <c:v>262</c:v>
                </c:pt>
                <c:pt idx="1756">
                  <c:v>216</c:v>
                </c:pt>
                <c:pt idx="1757">
                  <c:v>242</c:v>
                </c:pt>
                <c:pt idx="1758">
                  <c:v>234</c:v>
                </c:pt>
                <c:pt idx="1759">
                  <c:v>268</c:v>
                </c:pt>
                <c:pt idx="1760">
                  <c:v>262</c:v>
                </c:pt>
                <c:pt idx="1761">
                  <c:v>258</c:v>
                </c:pt>
                <c:pt idx="1762">
                  <c:v>224</c:v>
                </c:pt>
                <c:pt idx="1763">
                  <c:v>262</c:v>
                </c:pt>
                <c:pt idx="1764">
                  <c:v>258</c:v>
                </c:pt>
                <c:pt idx="1765">
                  <c:v>260</c:v>
                </c:pt>
                <c:pt idx="1766">
                  <c:v>224</c:v>
                </c:pt>
                <c:pt idx="1767">
                  <c:v>198</c:v>
                </c:pt>
                <c:pt idx="1768">
                  <c:v>236</c:v>
                </c:pt>
                <c:pt idx="1769">
                  <c:v>242</c:v>
                </c:pt>
                <c:pt idx="1770">
                  <c:v>246</c:v>
                </c:pt>
                <c:pt idx="1771">
                  <c:v>228</c:v>
                </c:pt>
                <c:pt idx="1772">
                  <c:v>202</c:v>
                </c:pt>
                <c:pt idx="1773">
                  <c:v>206</c:v>
                </c:pt>
                <c:pt idx="1774">
                  <c:v>226</c:v>
                </c:pt>
                <c:pt idx="1775">
                  <c:v>224</c:v>
                </c:pt>
                <c:pt idx="1776">
                  <c:v>230</c:v>
                </c:pt>
                <c:pt idx="1777">
                  <c:v>214</c:v>
                </c:pt>
                <c:pt idx="1778">
                  <c:v>220</c:v>
                </c:pt>
                <c:pt idx="1779">
                  <c:v>222</c:v>
                </c:pt>
                <c:pt idx="1780">
                  <c:v>264</c:v>
                </c:pt>
                <c:pt idx="1781">
                  <c:v>224</c:v>
                </c:pt>
                <c:pt idx="1782">
                  <c:v>222</c:v>
                </c:pt>
                <c:pt idx="1783">
                  <c:v>218</c:v>
                </c:pt>
                <c:pt idx="1784">
                  <c:v>210</c:v>
                </c:pt>
                <c:pt idx="1785">
                  <c:v>216</c:v>
                </c:pt>
                <c:pt idx="1786">
                  <c:v>236</c:v>
                </c:pt>
                <c:pt idx="1787">
                  <c:v>206</c:v>
                </c:pt>
                <c:pt idx="1788">
                  <c:v>222</c:v>
                </c:pt>
                <c:pt idx="1789">
                  <c:v>228</c:v>
                </c:pt>
                <c:pt idx="1790">
                  <c:v>210</c:v>
                </c:pt>
                <c:pt idx="1791">
                  <c:v>208</c:v>
                </c:pt>
                <c:pt idx="1792">
                  <c:v>208</c:v>
                </c:pt>
                <c:pt idx="1793">
                  <c:v>210</c:v>
                </c:pt>
                <c:pt idx="1794">
                  <c:v>222</c:v>
                </c:pt>
                <c:pt idx="1795">
                  <c:v>210</c:v>
                </c:pt>
                <c:pt idx="1796">
                  <c:v>194</c:v>
                </c:pt>
                <c:pt idx="1797">
                  <c:v>204</c:v>
                </c:pt>
                <c:pt idx="1798">
                  <c:v>202</c:v>
                </c:pt>
                <c:pt idx="1799">
                  <c:v>190</c:v>
                </c:pt>
                <c:pt idx="1800">
                  <c:v>190</c:v>
                </c:pt>
                <c:pt idx="1801">
                  <c:v>206</c:v>
                </c:pt>
                <c:pt idx="1802">
                  <c:v>192</c:v>
                </c:pt>
                <c:pt idx="1803">
                  <c:v>202</c:v>
                </c:pt>
                <c:pt idx="1804">
                  <c:v>188</c:v>
                </c:pt>
                <c:pt idx="1805">
                  <c:v>186</c:v>
                </c:pt>
                <c:pt idx="1806">
                  <c:v>216</c:v>
                </c:pt>
                <c:pt idx="1807">
                  <c:v>210</c:v>
                </c:pt>
                <c:pt idx="1808">
                  <c:v>190</c:v>
                </c:pt>
                <c:pt idx="1809">
                  <c:v>210</c:v>
                </c:pt>
                <c:pt idx="1810">
                  <c:v>194</c:v>
                </c:pt>
                <c:pt idx="1811">
                  <c:v>208</c:v>
                </c:pt>
                <c:pt idx="1812">
                  <c:v>180</c:v>
                </c:pt>
                <c:pt idx="1813">
                  <c:v>210</c:v>
                </c:pt>
                <c:pt idx="1814">
                  <c:v>204</c:v>
                </c:pt>
                <c:pt idx="1815">
                  <c:v>184</c:v>
                </c:pt>
                <c:pt idx="1816">
                  <c:v>160</c:v>
                </c:pt>
                <c:pt idx="1817">
                  <c:v>194</c:v>
                </c:pt>
                <c:pt idx="1818">
                  <c:v>180</c:v>
                </c:pt>
                <c:pt idx="1819">
                  <c:v>196</c:v>
                </c:pt>
                <c:pt idx="1820">
                  <c:v>198</c:v>
                </c:pt>
                <c:pt idx="1821">
                  <c:v>186</c:v>
                </c:pt>
                <c:pt idx="1822">
                  <c:v>174</c:v>
                </c:pt>
                <c:pt idx="1823">
                  <c:v>198</c:v>
                </c:pt>
                <c:pt idx="1824">
                  <c:v>192</c:v>
                </c:pt>
                <c:pt idx="1825">
                  <c:v>190</c:v>
                </c:pt>
                <c:pt idx="1826">
                  <c:v>192</c:v>
                </c:pt>
                <c:pt idx="1827">
                  <c:v>178</c:v>
                </c:pt>
                <c:pt idx="1828">
                  <c:v>174</c:v>
                </c:pt>
                <c:pt idx="1829">
                  <c:v>180</c:v>
                </c:pt>
                <c:pt idx="1830">
                  <c:v>172</c:v>
                </c:pt>
                <c:pt idx="1831">
                  <c:v>180</c:v>
                </c:pt>
                <c:pt idx="1832">
                  <c:v>198</c:v>
                </c:pt>
                <c:pt idx="1833">
                  <c:v>198</c:v>
                </c:pt>
                <c:pt idx="1834">
                  <c:v>190</c:v>
                </c:pt>
                <c:pt idx="1835">
                  <c:v>178</c:v>
                </c:pt>
                <c:pt idx="1836">
                  <c:v>200</c:v>
                </c:pt>
                <c:pt idx="1837">
                  <c:v>170</c:v>
                </c:pt>
                <c:pt idx="1838">
                  <c:v>172</c:v>
                </c:pt>
                <c:pt idx="1839">
                  <c:v>168</c:v>
                </c:pt>
                <c:pt idx="1840">
                  <c:v>160</c:v>
                </c:pt>
                <c:pt idx="1841">
                  <c:v>146</c:v>
                </c:pt>
                <c:pt idx="1842">
                  <c:v>174</c:v>
                </c:pt>
                <c:pt idx="1843">
                  <c:v>170</c:v>
                </c:pt>
                <c:pt idx="1844">
                  <c:v>156</c:v>
                </c:pt>
                <c:pt idx="1845">
                  <c:v>188</c:v>
                </c:pt>
                <c:pt idx="1846">
                  <c:v>186</c:v>
                </c:pt>
                <c:pt idx="1847">
                  <c:v>158</c:v>
                </c:pt>
                <c:pt idx="1848">
                  <c:v>176</c:v>
                </c:pt>
                <c:pt idx="1849">
                  <c:v>180</c:v>
                </c:pt>
                <c:pt idx="1850">
                  <c:v>180</c:v>
                </c:pt>
                <c:pt idx="1851">
                  <c:v>178</c:v>
                </c:pt>
                <c:pt idx="1852">
                  <c:v>174</c:v>
                </c:pt>
                <c:pt idx="1853">
                  <c:v>180</c:v>
                </c:pt>
                <c:pt idx="1854">
                  <c:v>168</c:v>
                </c:pt>
                <c:pt idx="1855">
                  <c:v>154</c:v>
                </c:pt>
                <c:pt idx="1856">
                  <c:v>168</c:v>
                </c:pt>
                <c:pt idx="1857">
                  <c:v>192</c:v>
                </c:pt>
                <c:pt idx="1858">
                  <c:v>176</c:v>
                </c:pt>
                <c:pt idx="1859">
                  <c:v>170</c:v>
                </c:pt>
                <c:pt idx="1860">
                  <c:v>138</c:v>
                </c:pt>
                <c:pt idx="1861">
                  <c:v>176</c:v>
                </c:pt>
                <c:pt idx="1862">
                  <c:v>170</c:v>
                </c:pt>
                <c:pt idx="1863">
                  <c:v>178</c:v>
                </c:pt>
                <c:pt idx="1864">
                  <c:v>178</c:v>
                </c:pt>
                <c:pt idx="1865">
                  <c:v>164</c:v>
                </c:pt>
                <c:pt idx="1866">
                  <c:v>162</c:v>
                </c:pt>
                <c:pt idx="1867">
                  <c:v>174</c:v>
                </c:pt>
                <c:pt idx="1868">
                  <c:v>164</c:v>
                </c:pt>
                <c:pt idx="1869">
                  <c:v>200</c:v>
                </c:pt>
                <c:pt idx="1870">
                  <c:v>168</c:v>
                </c:pt>
                <c:pt idx="1871">
                  <c:v>192</c:v>
                </c:pt>
                <c:pt idx="1872">
                  <c:v>166</c:v>
                </c:pt>
                <c:pt idx="1873">
                  <c:v>168</c:v>
                </c:pt>
                <c:pt idx="1874">
                  <c:v>176</c:v>
                </c:pt>
                <c:pt idx="1875">
                  <c:v>174</c:v>
                </c:pt>
                <c:pt idx="1876">
                  <c:v>174</c:v>
                </c:pt>
                <c:pt idx="1877">
                  <c:v>158</c:v>
                </c:pt>
                <c:pt idx="1878">
                  <c:v>166</c:v>
                </c:pt>
                <c:pt idx="1879">
                  <c:v>162</c:v>
                </c:pt>
                <c:pt idx="1880">
                  <c:v>174</c:v>
                </c:pt>
                <c:pt idx="1881">
                  <c:v>142</c:v>
                </c:pt>
                <c:pt idx="1882">
                  <c:v>162</c:v>
                </c:pt>
                <c:pt idx="1883">
                  <c:v>150</c:v>
                </c:pt>
                <c:pt idx="1884">
                  <c:v>164</c:v>
                </c:pt>
                <c:pt idx="1885">
                  <c:v>160</c:v>
                </c:pt>
                <c:pt idx="1886">
                  <c:v>168</c:v>
                </c:pt>
                <c:pt idx="1887">
                  <c:v>186</c:v>
                </c:pt>
                <c:pt idx="1888">
                  <c:v>156</c:v>
                </c:pt>
                <c:pt idx="1889">
                  <c:v>188</c:v>
                </c:pt>
                <c:pt idx="1890">
                  <c:v>182</c:v>
                </c:pt>
                <c:pt idx="1891">
                  <c:v>184</c:v>
                </c:pt>
                <c:pt idx="1892">
                  <c:v>162</c:v>
                </c:pt>
                <c:pt idx="1893">
                  <c:v>182</c:v>
                </c:pt>
                <c:pt idx="1894">
                  <c:v>176</c:v>
                </c:pt>
                <c:pt idx="1895">
                  <c:v>196</c:v>
                </c:pt>
                <c:pt idx="1896">
                  <c:v>174</c:v>
                </c:pt>
                <c:pt idx="1897">
                  <c:v>182</c:v>
                </c:pt>
                <c:pt idx="1898">
                  <c:v>196</c:v>
                </c:pt>
                <c:pt idx="1899">
                  <c:v>194</c:v>
                </c:pt>
                <c:pt idx="1900">
                  <c:v>200</c:v>
                </c:pt>
                <c:pt idx="1901">
                  <c:v>230</c:v>
                </c:pt>
                <c:pt idx="1902">
                  <c:v>176</c:v>
                </c:pt>
                <c:pt idx="1903">
                  <c:v>216</c:v>
                </c:pt>
                <c:pt idx="1904">
                  <c:v>198</c:v>
                </c:pt>
                <c:pt idx="1905">
                  <c:v>202</c:v>
                </c:pt>
                <c:pt idx="1906">
                  <c:v>212</c:v>
                </c:pt>
                <c:pt idx="1907">
                  <c:v>218</c:v>
                </c:pt>
                <c:pt idx="1908">
                  <c:v>184</c:v>
                </c:pt>
                <c:pt idx="1909">
                  <c:v>202</c:v>
                </c:pt>
                <c:pt idx="1910">
                  <c:v>184</c:v>
                </c:pt>
                <c:pt idx="1911">
                  <c:v>184</c:v>
                </c:pt>
                <c:pt idx="1912">
                  <c:v>184</c:v>
                </c:pt>
                <c:pt idx="1913">
                  <c:v>204</c:v>
                </c:pt>
                <c:pt idx="1914">
                  <c:v>178</c:v>
                </c:pt>
                <c:pt idx="1915">
                  <c:v>178</c:v>
                </c:pt>
                <c:pt idx="1916">
                  <c:v>180</c:v>
                </c:pt>
                <c:pt idx="1917">
                  <c:v>198</c:v>
                </c:pt>
                <c:pt idx="1918">
                  <c:v>196</c:v>
                </c:pt>
                <c:pt idx="1919">
                  <c:v>184</c:v>
                </c:pt>
                <c:pt idx="1920">
                  <c:v>192</c:v>
                </c:pt>
                <c:pt idx="1921">
                  <c:v>188</c:v>
                </c:pt>
                <c:pt idx="1922">
                  <c:v>180</c:v>
                </c:pt>
                <c:pt idx="1923">
                  <c:v>178</c:v>
                </c:pt>
                <c:pt idx="1924">
                  <c:v>158</c:v>
                </c:pt>
                <c:pt idx="1925">
                  <c:v>178</c:v>
                </c:pt>
                <c:pt idx="1926">
                  <c:v>184</c:v>
                </c:pt>
                <c:pt idx="1927">
                  <c:v>190</c:v>
                </c:pt>
                <c:pt idx="1928">
                  <c:v>192</c:v>
                </c:pt>
                <c:pt idx="1929">
                  <c:v>160</c:v>
                </c:pt>
                <c:pt idx="1930">
                  <c:v>172</c:v>
                </c:pt>
                <c:pt idx="1931">
                  <c:v>168</c:v>
                </c:pt>
                <c:pt idx="1932">
                  <c:v>178</c:v>
                </c:pt>
                <c:pt idx="1933">
                  <c:v>148</c:v>
                </c:pt>
                <c:pt idx="1934">
                  <c:v>174</c:v>
                </c:pt>
                <c:pt idx="1935">
                  <c:v>162</c:v>
                </c:pt>
                <c:pt idx="1936">
                  <c:v>188</c:v>
                </c:pt>
                <c:pt idx="1937">
                  <c:v>190</c:v>
                </c:pt>
                <c:pt idx="1938">
                  <c:v>184</c:v>
                </c:pt>
                <c:pt idx="1939">
                  <c:v>174</c:v>
                </c:pt>
                <c:pt idx="1940">
                  <c:v>178</c:v>
                </c:pt>
                <c:pt idx="1941">
                  <c:v>170</c:v>
                </c:pt>
                <c:pt idx="1942">
                  <c:v>172</c:v>
                </c:pt>
                <c:pt idx="1943">
                  <c:v>170</c:v>
                </c:pt>
                <c:pt idx="1944">
                  <c:v>160</c:v>
                </c:pt>
                <c:pt idx="1945">
                  <c:v>156</c:v>
                </c:pt>
                <c:pt idx="1946">
                  <c:v>182</c:v>
                </c:pt>
                <c:pt idx="1947">
                  <c:v>176</c:v>
                </c:pt>
                <c:pt idx="1948">
                  <c:v>144</c:v>
                </c:pt>
                <c:pt idx="1949">
                  <c:v>160</c:v>
                </c:pt>
                <c:pt idx="1950">
                  <c:v>162</c:v>
                </c:pt>
                <c:pt idx="1951">
                  <c:v>174</c:v>
                </c:pt>
                <c:pt idx="1952">
                  <c:v>160</c:v>
                </c:pt>
                <c:pt idx="1953">
                  <c:v>172</c:v>
                </c:pt>
                <c:pt idx="1954">
                  <c:v>142</c:v>
                </c:pt>
                <c:pt idx="1955">
                  <c:v>166</c:v>
                </c:pt>
                <c:pt idx="1956">
                  <c:v>168</c:v>
                </c:pt>
                <c:pt idx="1957">
                  <c:v>164</c:v>
                </c:pt>
                <c:pt idx="1958">
                  <c:v>158</c:v>
                </c:pt>
                <c:pt idx="1959">
                  <c:v>176</c:v>
                </c:pt>
                <c:pt idx="1960">
                  <c:v>140</c:v>
                </c:pt>
                <c:pt idx="1961">
                  <c:v>156</c:v>
                </c:pt>
                <c:pt idx="1962">
                  <c:v>174</c:v>
                </c:pt>
                <c:pt idx="1963">
                  <c:v>174</c:v>
                </c:pt>
                <c:pt idx="1964">
                  <c:v>154</c:v>
                </c:pt>
                <c:pt idx="1965">
                  <c:v>178</c:v>
                </c:pt>
                <c:pt idx="1966">
                  <c:v>150</c:v>
                </c:pt>
                <c:pt idx="1967">
                  <c:v>152</c:v>
                </c:pt>
                <c:pt idx="1968">
                  <c:v>156</c:v>
                </c:pt>
                <c:pt idx="1969">
                  <c:v>148</c:v>
                </c:pt>
                <c:pt idx="1970">
                  <c:v>180</c:v>
                </c:pt>
                <c:pt idx="1971">
                  <c:v>186</c:v>
                </c:pt>
                <c:pt idx="1972">
                  <c:v>172</c:v>
                </c:pt>
                <c:pt idx="1973">
                  <c:v>152</c:v>
                </c:pt>
                <c:pt idx="1974">
                  <c:v>174</c:v>
                </c:pt>
                <c:pt idx="1975">
                  <c:v>158</c:v>
                </c:pt>
                <c:pt idx="1976">
                  <c:v>160</c:v>
                </c:pt>
                <c:pt idx="1977">
                  <c:v>162</c:v>
                </c:pt>
                <c:pt idx="1978">
                  <c:v>144</c:v>
                </c:pt>
                <c:pt idx="1979">
                  <c:v>146</c:v>
                </c:pt>
                <c:pt idx="1980">
                  <c:v>146</c:v>
                </c:pt>
                <c:pt idx="1981">
                  <c:v>160</c:v>
                </c:pt>
                <c:pt idx="1982">
                  <c:v>182</c:v>
                </c:pt>
                <c:pt idx="1983">
                  <c:v>160</c:v>
                </c:pt>
                <c:pt idx="1984">
                  <c:v>164</c:v>
                </c:pt>
                <c:pt idx="1985">
                  <c:v>154</c:v>
                </c:pt>
                <c:pt idx="1986">
                  <c:v>164</c:v>
                </c:pt>
                <c:pt idx="1987">
                  <c:v>156</c:v>
                </c:pt>
                <c:pt idx="1988">
                  <c:v>158</c:v>
                </c:pt>
                <c:pt idx="1989">
                  <c:v>150</c:v>
                </c:pt>
                <c:pt idx="1990">
                  <c:v>152</c:v>
                </c:pt>
                <c:pt idx="1991">
                  <c:v>146</c:v>
                </c:pt>
                <c:pt idx="1992">
                  <c:v>164</c:v>
                </c:pt>
                <c:pt idx="1993">
                  <c:v>144</c:v>
                </c:pt>
                <c:pt idx="1994">
                  <c:v>156</c:v>
                </c:pt>
                <c:pt idx="1995">
                  <c:v>158</c:v>
                </c:pt>
                <c:pt idx="1996">
                  <c:v>160</c:v>
                </c:pt>
                <c:pt idx="1997">
                  <c:v>162</c:v>
                </c:pt>
                <c:pt idx="1998">
                  <c:v>140</c:v>
                </c:pt>
                <c:pt idx="1999">
                  <c:v>154</c:v>
                </c:pt>
                <c:pt idx="2000">
                  <c:v>150</c:v>
                </c:pt>
                <c:pt idx="2001">
                  <c:v>162</c:v>
                </c:pt>
                <c:pt idx="2002">
                  <c:v>146</c:v>
                </c:pt>
                <c:pt idx="2003">
                  <c:v>170</c:v>
                </c:pt>
                <c:pt idx="2004">
                  <c:v>166</c:v>
                </c:pt>
                <c:pt idx="2005">
                  <c:v>158</c:v>
                </c:pt>
                <c:pt idx="2006">
                  <c:v>152</c:v>
                </c:pt>
                <c:pt idx="2007">
                  <c:v>158</c:v>
                </c:pt>
                <c:pt idx="2008">
                  <c:v>146</c:v>
                </c:pt>
                <c:pt idx="2009">
                  <c:v>154</c:v>
                </c:pt>
                <c:pt idx="2010">
                  <c:v>148</c:v>
                </c:pt>
                <c:pt idx="2011">
                  <c:v>154</c:v>
                </c:pt>
                <c:pt idx="2012">
                  <c:v>184</c:v>
                </c:pt>
                <c:pt idx="2013">
                  <c:v>150</c:v>
                </c:pt>
                <c:pt idx="2014">
                  <c:v>148</c:v>
                </c:pt>
                <c:pt idx="2015">
                  <c:v>150</c:v>
                </c:pt>
                <c:pt idx="2016">
                  <c:v>168</c:v>
                </c:pt>
                <c:pt idx="2017">
                  <c:v>144</c:v>
                </c:pt>
                <c:pt idx="2018">
                  <c:v>156</c:v>
                </c:pt>
                <c:pt idx="2019">
                  <c:v>156</c:v>
                </c:pt>
                <c:pt idx="2020">
                  <c:v>154</c:v>
                </c:pt>
                <c:pt idx="2021">
                  <c:v>156</c:v>
                </c:pt>
                <c:pt idx="2022">
                  <c:v>178</c:v>
                </c:pt>
                <c:pt idx="2023">
                  <c:v>150</c:v>
                </c:pt>
                <c:pt idx="2024">
                  <c:v>164</c:v>
                </c:pt>
                <c:pt idx="2025">
                  <c:v>176</c:v>
                </c:pt>
                <c:pt idx="2026">
                  <c:v>160</c:v>
                </c:pt>
                <c:pt idx="2027">
                  <c:v>170</c:v>
                </c:pt>
                <c:pt idx="2028">
                  <c:v>162</c:v>
                </c:pt>
                <c:pt idx="2029">
                  <c:v>158</c:v>
                </c:pt>
                <c:pt idx="2030">
                  <c:v>146</c:v>
                </c:pt>
                <c:pt idx="2031">
                  <c:v>170</c:v>
                </c:pt>
                <c:pt idx="2032">
                  <c:v>148</c:v>
                </c:pt>
                <c:pt idx="2033">
                  <c:v>172</c:v>
                </c:pt>
                <c:pt idx="2034">
                  <c:v>158</c:v>
                </c:pt>
                <c:pt idx="2035">
                  <c:v>158</c:v>
                </c:pt>
                <c:pt idx="2036">
                  <c:v>146</c:v>
                </c:pt>
                <c:pt idx="2037">
                  <c:v>162</c:v>
                </c:pt>
                <c:pt idx="2038">
                  <c:v>152</c:v>
                </c:pt>
                <c:pt idx="2039">
                  <c:v>148</c:v>
                </c:pt>
                <c:pt idx="2040">
                  <c:v>130</c:v>
                </c:pt>
                <c:pt idx="2041">
                  <c:v>144</c:v>
                </c:pt>
                <c:pt idx="2042">
                  <c:v>160</c:v>
                </c:pt>
                <c:pt idx="2043">
                  <c:v>156</c:v>
                </c:pt>
                <c:pt idx="2044">
                  <c:v>144</c:v>
                </c:pt>
                <c:pt idx="2045">
                  <c:v>148</c:v>
                </c:pt>
                <c:pt idx="2046">
                  <c:v>126</c:v>
                </c:pt>
                <c:pt idx="2047">
                  <c:v>158</c:v>
                </c:pt>
                <c:pt idx="2048">
                  <c:v>146</c:v>
                </c:pt>
                <c:pt idx="2049">
                  <c:v>136</c:v>
                </c:pt>
                <c:pt idx="2050">
                  <c:v>166</c:v>
                </c:pt>
                <c:pt idx="2051">
                  <c:v>152</c:v>
                </c:pt>
                <c:pt idx="2052">
                  <c:v>140</c:v>
                </c:pt>
                <c:pt idx="2053">
                  <c:v>152</c:v>
                </c:pt>
                <c:pt idx="2054">
                  <c:v>138</c:v>
                </c:pt>
                <c:pt idx="2055">
                  <c:v>134</c:v>
                </c:pt>
                <c:pt idx="2056">
                  <c:v>172</c:v>
                </c:pt>
                <c:pt idx="2057">
                  <c:v>150</c:v>
                </c:pt>
                <c:pt idx="2058">
                  <c:v>160</c:v>
                </c:pt>
                <c:pt idx="2059">
                  <c:v>134</c:v>
                </c:pt>
                <c:pt idx="2060">
                  <c:v>146</c:v>
                </c:pt>
                <c:pt idx="2061">
                  <c:v>158</c:v>
                </c:pt>
                <c:pt idx="2062">
                  <c:v>134</c:v>
                </c:pt>
                <c:pt idx="2063">
                  <c:v>138</c:v>
                </c:pt>
                <c:pt idx="2064">
                  <c:v>146</c:v>
                </c:pt>
                <c:pt idx="2065">
                  <c:v>142</c:v>
                </c:pt>
                <c:pt idx="2066">
                  <c:v>132</c:v>
                </c:pt>
                <c:pt idx="2067">
                  <c:v>138</c:v>
                </c:pt>
                <c:pt idx="2068">
                  <c:v>128</c:v>
                </c:pt>
                <c:pt idx="2069">
                  <c:v>158</c:v>
                </c:pt>
                <c:pt idx="2070">
                  <c:v>152</c:v>
                </c:pt>
                <c:pt idx="2071">
                  <c:v>128</c:v>
                </c:pt>
                <c:pt idx="2072">
                  <c:v>130</c:v>
                </c:pt>
                <c:pt idx="2073">
                  <c:v>166</c:v>
                </c:pt>
                <c:pt idx="2074">
                  <c:v>144</c:v>
                </c:pt>
                <c:pt idx="2075">
                  <c:v>134</c:v>
                </c:pt>
                <c:pt idx="2076">
                  <c:v>136</c:v>
                </c:pt>
                <c:pt idx="2077">
                  <c:v>144</c:v>
                </c:pt>
                <c:pt idx="2078">
                  <c:v>144</c:v>
                </c:pt>
                <c:pt idx="2079">
                  <c:v>146</c:v>
                </c:pt>
                <c:pt idx="2080">
                  <c:v>140</c:v>
                </c:pt>
                <c:pt idx="2081">
                  <c:v>142</c:v>
                </c:pt>
                <c:pt idx="2082">
                  <c:v>152</c:v>
                </c:pt>
                <c:pt idx="2083">
                  <c:v>132</c:v>
                </c:pt>
                <c:pt idx="2084">
                  <c:v>138</c:v>
                </c:pt>
                <c:pt idx="2085">
                  <c:v>154</c:v>
                </c:pt>
                <c:pt idx="2086">
                  <c:v>144</c:v>
                </c:pt>
                <c:pt idx="2087">
                  <c:v>132</c:v>
                </c:pt>
                <c:pt idx="2088">
                  <c:v>142</c:v>
                </c:pt>
                <c:pt idx="2089">
                  <c:v>120</c:v>
                </c:pt>
                <c:pt idx="2090">
                  <c:v>108</c:v>
                </c:pt>
                <c:pt idx="2091">
                  <c:v>144</c:v>
                </c:pt>
                <c:pt idx="2092">
                  <c:v>124</c:v>
                </c:pt>
                <c:pt idx="2093">
                  <c:v>126</c:v>
                </c:pt>
                <c:pt idx="2094">
                  <c:v>150</c:v>
                </c:pt>
                <c:pt idx="2095">
                  <c:v>120</c:v>
                </c:pt>
                <c:pt idx="2096">
                  <c:v>146</c:v>
                </c:pt>
                <c:pt idx="2097">
                  <c:v>146</c:v>
                </c:pt>
                <c:pt idx="2098">
                  <c:v>160</c:v>
                </c:pt>
                <c:pt idx="2099">
                  <c:v>154</c:v>
                </c:pt>
                <c:pt idx="2100">
                  <c:v>114</c:v>
                </c:pt>
                <c:pt idx="2101">
                  <c:v>142</c:v>
                </c:pt>
                <c:pt idx="2102">
                  <c:v>146</c:v>
                </c:pt>
                <c:pt idx="2103">
                  <c:v>140</c:v>
                </c:pt>
                <c:pt idx="2104">
                  <c:v>152</c:v>
                </c:pt>
                <c:pt idx="2105">
                  <c:v>140</c:v>
                </c:pt>
                <c:pt idx="2106">
                  <c:v>146</c:v>
                </c:pt>
                <c:pt idx="2107">
                  <c:v>144</c:v>
                </c:pt>
                <c:pt idx="2108">
                  <c:v>146</c:v>
                </c:pt>
                <c:pt idx="2109">
                  <c:v>132</c:v>
                </c:pt>
                <c:pt idx="2110">
                  <c:v>142</c:v>
                </c:pt>
                <c:pt idx="2111">
                  <c:v>130</c:v>
                </c:pt>
                <c:pt idx="2112">
                  <c:v>130</c:v>
                </c:pt>
                <c:pt idx="2113">
                  <c:v>138</c:v>
                </c:pt>
                <c:pt idx="2114">
                  <c:v>136</c:v>
                </c:pt>
                <c:pt idx="2115">
                  <c:v>134</c:v>
                </c:pt>
                <c:pt idx="2116">
                  <c:v>132</c:v>
                </c:pt>
                <c:pt idx="2117">
                  <c:v>150</c:v>
                </c:pt>
                <c:pt idx="2118">
                  <c:v>114</c:v>
                </c:pt>
                <c:pt idx="2119">
                  <c:v>134</c:v>
                </c:pt>
                <c:pt idx="2120">
                  <c:v>172</c:v>
                </c:pt>
                <c:pt idx="2121">
                  <c:v>138</c:v>
                </c:pt>
                <c:pt idx="2122">
                  <c:v>136</c:v>
                </c:pt>
                <c:pt idx="2123">
                  <c:v>168</c:v>
                </c:pt>
                <c:pt idx="2124">
                  <c:v>156</c:v>
                </c:pt>
                <c:pt idx="2125">
                  <c:v>142</c:v>
                </c:pt>
                <c:pt idx="2126">
                  <c:v>150</c:v>
                </c:pt>
                <c:pt idx="2127">
                  <c:v>144</c:v>
                </c:pt>
                <c:pt idx="2128">
                  <c:v>132</c:v>
                </c:pt>
                <c:pt idx="2129">
                  <c:v>130</c:v>
                </c:pt>
                <c:pt idx="2130">
                  <c:v>126</c:v>
                </c:pt>
                <c:pt idx="2131">
                  <c:v>144</c:v>
                </c:pt>
                <c:pt idx="2132">
                  <c:v>170</c:v>
                </c:pt>
                <c:pt idx="2133">
                  <c:v>164</c:v>
                </c:pt>
                <c:pt idx="2134">
                  <c:v>122</c:v>
                </c:pt>
                <c:pt idx="2135">
                  <c:v>126</c:v>
                </c:pt>
                <c:pt idx="2136">
                  <c:v>146</c:v>
                </c:pt>
                <c:pt idx="2137">
                  <c:v>156</c:v>
                </c:pt>
                <c:pt idx="2138">
                  <c:v>160</c:v>
                </c:pt>
                <c:pt idx="2139">
                  <c:v>144</c:v>
                </c:pt>
                <c:pt idx="2140">
                  <c:v>150</c:v>
                </c:pt>
                <c:pt idx="2141">
                  <c:v>152</c:v>
                </c:pt>
                <c:pt idx="2142">
                  <c:v>138</c:v>
                </c:pt>
                <c:pt idx="2143">
                  <c:v>130</c:v>
                </c:pt>
                <c:pt idx="2144">
                  <c:v>132</c:v>
                </c:pt>
                <c:pt idx="2145">
                  <c:v>154</c:v>
                </c:pt>
                <c:pt idx="2146">
                  <c:v>160</c:v>
                </c:pt>
                <c:pt idx="2147">
                  <c:v>112</c:v>
                </c:pt>
                <c:pt idx="2148">
                  <c:v>148</c:v>
                </c:pt>
                <c:pt idx="2149">
                  <c:v>150</c:v>
                </c:pt>
                <c:pt idx="2150">
                  <c:v>144</c:v>
                </c:pt>
                <c:pt idx="2151">
                  <c:v>134</c:v>
                </c:pt>
                <c:pt idx="2152">
                  <c:v>136</c:v>
                </c:pt>
                <c:pt idx="2153">
                  <c:v>142</c:v>
                </c:pt>
                <c:pt idx="2154">
                  <c:v>160</c:v>
                </c:pt>
                <c:pt idx="2155">
                  <c:v>134</c:v>
                </c:pt>
                <c:pt idx="2156">
                  <c:v>132</c:v>
                </c:pt>
                <c:pt idx="2157">
                  <c:v>136</c:v>
                </c:pt>
                <c:pt idx="2158">
                  <c:v>134</c:v>
                </c:pt>
                <c:pt idx="2159">
                  <c:v>124</c:v>
                </c:pt>
                <c:pt idx="2160">
                  <c:v>166</c:v>
                </c:pt>
                <c:pt idx="2161">
                  <c:v>140</c:v>
                </c:pt>
                <c:pt idx="2162">
                  <c:v>158</c:v>
                </c:pt>
                <c:pt idx="2163">
                  <c:v>136</c:v>
                </c:pt>
                <c:pt idx="2164">
                  <c:v>152</c:v>
                </c:pt>
                <c:pt idx="2165">
                  <c:v>142</c:v>
                </c:pt>
                <c:pt idx="2166">
                  <c:v>154</c:v>
                </c:pt>
                <c:pt idx="2167">
                  <c:v>134</c:v>
                </c:pt>
                <c:pt idx="2168">
                  <c:v>142</c:v>
                </c:pt>
                <c:pt idx="2169">
                  <c:v>120</c:v>
                </c:pt>
                <c:pt idx="2170">
                  <c:v>158</c:v>
                </c:pt>
                <c:pt idx="2171">
                  <c:v>164</c:v>
                </c:pt>
                <c:pt idx="2172">
                  <c:v>132</c:v>
                </c:pt>
                <c:pt idx="2173">
                  <c:v>144</c:v>
                </c:pt>
                <c:pt idx="2174">
                  <c:v>158</c:v>
                </c:pt>
                <c:pt idx="2175">
                  <c:v>136</c:v>
                </c:pt>
                <c:pt idx="2176">
                  <c:v>144</c:v>
                </c:pt>
                <c:pt idx="2177">
                  <c:v>124</c:v>
                </c:pt>
                <c:pt idx="2178">
                  <c:v>122</c:v>
                </c:pt>
                <c:pt idx="2179">
                  <c:v>136</c:v>
                </c:pt>
                <c:pt idx="2180">
                  <c:v>160</c:v>
                </c:pt>
                <c:pt idx="2181">
                  <c:v>126</c:v>
                </c:pt>
                <c:pt idx="2182">
                  <c:v>142</c:v>
                </c:pt>
                <c:pt idx="2183">
                  <c:v>140</c:v>
                </c:pt>
                <c:pt idx="2184">
                  <c:v>146</c:v>
                </c:pt>
                <c:pt idx="2185">
                  <c:v>132</c:v>
                </c:pt>
                <c:pt idx="2186">
                  <c:v>138</c:v>
                </c:pt>
                <c:pt idx="2187">
                  <c:v>126</c:v>
                </c:pt>
                <c:pt idx="2188">
                  <c:v>152</c:v>
                </c:pt>
                <c:pt idx="2189">
                  <c:v>152</c:v>
                </c:pt>
                <c:pt idx="2190">
                  <c:v>158</c:v>
                </c:pt>
                <c:pt idx="2191">
                  <c:v>132</c:v>
                </c:pt>
                <c:pt idx="2192">
                  <c:v>138</c:v>
                </c:pt>
                <c:pt idx="2193">
                  <c:v>134</c:v>
                </c:pt>
                <c:pt idx="2194">
                  <c:v>136</c:v>
                </c:pt>
                <c:pt idx="2195">
                  <c:v>148</c:v>
                </c:pt>
                <c:pt idx="2196">
                  <c:v>142</c:v>
                </c:pt>
                <c:pt idx="2197">
                  <c:v>128</c:v>
                </c:pt>
                <c:pt idx="2198">
                  <c:v>108</c:v>
                </c:pt>
                <c:pt idx="2199">
                  <c:v>158</c:v>
                </c:pt>
                <c:pt idx="2200">
                  <c:v>128</c:v>
                </c:pt>
                <c:pt idx="2201">
                  <c:v>122</c:v>
                </c:pt>
                <c:pt idx="2202">
                  <c:v>112</c:v>
                </c:pt>
                <c:pt idx="2203">
                  <c:v>112</c:v>
                </c:pt>
                <c:pt idx="2204">
                  <c:v>110</c:v>
                </c:pt>
                <c:pt idx="2205">
                  <c:v>122</c:v>
                </c:pt>
                <c:pt idx="2206">
                  <c:v>132</c:v>
                </c:pt>
                <c:pt idx="2207">
                  <c:v>118</c:v>
                </c:pt>
                <c:pt idx="2208">
                  <c:v>134</c:v>
                </c:pt>
                <c:pt idx="2209">
                  <c:v>112</c:v>
                </c:pt>
                <c:pt idx="2210">
                  <c:v>98</c:v>
                </c:pt>
                <c:pt idx="2211">
                  <c:v>114</c:v>
                </c:pt>
                <c:pt idx="2212">
                  <c:v>112</c:v>
                </c:pt>
                <c:pt idx="2213">
                  <c:v>104</c:v>
                </c:pt>
                <c:pt idx="2214">
                  <c:v>114</c:v>
                </c:pt>
                <c:pt idx="2215">
                  <c:v>112</c:v>
                </c:pt>
                <c:pt idx="2216">
                  <c:v>114</c:v>
                </c:pt>
                <c:pt idx="2217">
                  <c:v>108</c:v>
                </c:pt>
                <c:pt idx="2218">
                  <c:v>120</c:v>
                </c:pt>
                <c:pt idx="2219">
                  <c:v>100</c:v>
                </c:pt>
                <c:pt idx="2220">
                  <c:v>104</c:v>
                </c:pt>
                <c:pt idx="2221">
                  <c:v>130</c:v>
                </c:pt>
                <c:pt idx="2222">
                  <c:v>110</c:v>
                </c:pt>
                <c:pt idx="2223">
                  <c:v>120</c:v>
                </c:pt>
                <c:pt idx="2224">
                  <c:v>106</c:v>
                </c:pt>
                <c:pt idx="2225">
                  <c:v>100</c:v>
                </c:pt>
                <c:pt idx="2226">
                  <c:v>104</c:v>
                </c:pt>
                <c:pt idx="2227">
                  <c:v>120</c:v>
                </c:pt>
                <c:pt idx="2228">
                  <c:v>98</c:v>
                </c:pt>
                <c:pt idx="2229">
                  <c:v>122</c:v>
                </c:pt>
                <c:pt idx="2230">
                  <c:v>124</c:v>
                </c:pt>
                <c:pt idx="2231">
                  <c:v>110</c:v>
                </c:pt>
                <c:pt idx="2232">
                  <c:v>120</c:v>
                </c:pt>
                <c:pt idx="2233">
                  <c:v>90</c:v>
                </c:pt>
                <c:pt idx="2234">
                  <c:v>108</c:v>
                </c:pt>
                <c:pt idx="2235">
                  <c:v>108</c:v>
                </c:pt>
                <c:pt idx="2236">
                  <c:v>104</c:v>
                </c:pt>
                <c:pt idx="2237">
                  <c:v>120</c:v>
                </c:pt>
                <c:pt idx="2238">
                  <c:v>134</c:v>
                </c:pt>
                <c:pt idx="2239">
                  <c:v>106</c:v>
                </c:pt>
                <c:pt idx="2240">
                  <c:v>120</c:v>
                </c:pt>
                <c:pt idx="2241">
                  <c:v>102</c:v>
                </c:pt>
                <c:pt idx="2242">
                  <c:v>110</c:v>
                </c:pt>
                <c:pt idx="2243">
                  <c:v>124</c:v>
                </c:pt>
                <c:pt idx="2244">
                  <c:v>110</c:v>
                </c:pt>
                <c:pt idx="2245">
                  <c:v>100</c:v>
                </c:pt>
                <c:pt idx="2246">
                  <c:v>124</c:v>
                </c:pt>
                <c:pt idx="2247">
                  <c:v>128</c:v>
                </c:pt>
                <c:pt idx="2248">
                  <c:v>118</c:v>
                </c:pt>
                <c:pt idx="2249">
                  <c:v>112</c:v>
                </c:pt>
                <c:pt idx="2250">
                  <c:v>98</c:v>
                </c:pt>
                <c:pt idx="2251">
                  <c:v>108</c:v>
                </c:pt>
                <c:pt idx="2252">
                  <c:v>112</c:v>
                </c:pt>
                <c:pt idx="2253">
                  <c:v>122</c:v>
                </c:pt>
                <c:pt idx="2254">
                  <c:v>92</c:v>
                </c:pt>
                <c:pt idx="2255">
                  <c:v>116</c:v>
                </c:pt>
                <c:pt idx="2256">
                  <c:v>116</c:v>
                </c:pt>
                <c:pt idx="2257">
                  <c:v>116</c:v>
                </c:pt>
                <c:pt idx="2258">
                  <c:v>116</c:v>
                </c:pt>
                <c:pt idx="2259">
                  <c:v>116</c:v>
                </c:pt>
                <c:pt idx="2260">
                  <c:v>110</c:v>
                </c:pt>
                <c:pt idx="2261">
                  <c:v>84</c:v>
                </c:pt>
                <c:pt idx="2262">
                  <c:v>114</c:v>
                </c:pt>
                <c:pt idx="2263">
                  <c:v>104</c:v>
                </c:pt>
                <c:pt idx="2264">
                  <c:v>72</c:v>
                </c:pt>
                <c:pt idx="2265">
                  <c:v>108</c:v>
                </c:pt>
                <c:pt idx="2266">
                  <c:v>108</c:v>
                </c:pt>
                <c:pt idx="2267">
                  <c:v>104</c:v>
                </c:pt>
                <c:pt idx="2268">
                  <c:v>96</c:v>
                </c:pt>
                <c:pt idx="2269">
                  <c:v>116</c:v>
                </c:pt>
                <c:pt idx="2270">
                  <c:v>102</c:v>
                </c:pt>
                <c:pt idx="2271">
                  <c:v>100</c:v>
                </c:pt>
                <c:pt idx="2272">
                  <c:v>102</c:v>
                </c:pt>
                <c:pt idx="2273">
                  <c:v>90</c:v>
                </c:pt>
                <c:pt idx="2274">
                  <c:v>104</c:v>
                </c:pt>
                <c:pt idx="2275">
                  <c:v>118</c:v>
                </c:pt>
                <c:pt idx="2276">
                  <c:v>102</c:v>
                </c:pt>
                <c:pt idx="2277">
                  <c:v>88</c:v>
                </c:pt>
                <c:pt idx="2278">
                  <c:v>90</c:v>
                </c:pt>
                <c:pt idx="2279">
                  <c:v>108</c:v>
                </c:pt>
                <c:pt idx="2280">
                  <c:v>96</c:v>
                </c:pt>
                <c:pt idx="2281">
                  <c:v>98</c:v>
                </c:pt>
                <c:pt idx="2282">
                  <c:v>102</c:v>
                </c:pt>
                <c:pt idx="2283">
                  <c:v>82</c:v>
                </c:pt>
                <c:pt idx="2284">
                  <c:v>102</c:v>
                </c:pt>
                <c:pt idx="2285">
                  <c:v>90</c:v>
                </c:pt>
                <c:pt idx="2286">
                  <c:v>78</c:v>
                </c:pt>
                <c:pt idx="2287">
                  <c:v>100</c:v>
                </c:pt>
                <c:pt idx="2288">
                  <c:v>92</c:v>
                </c:pt>
                <c:pt idx="2289">
                  <c:v>110</c:v>
                </c:pt>
                <c:pt idx="2290">
                  <c:v>90</c:v>
                </c:pt>
                <c:pt idx="2291">
                  <c:v>94</c:v>
                </c:pt>
                <c:pt idx="2292">
                  <c:v>78</c:v>
                </c:pt>
                <c:pt idx="2293">
                  <c:v>100</c:v>
                </c:pt>
                <c:pt idx="2294">
                  <c:v>86</c:v>
                </c:pt>
                <c:pt idx="2295">
                  <c:v>78</c:v>
                </c:pt>
                <c:pt idx="2296">
                  <c:v>80</c:v>
                </c:pt>
                <c:pt idx="2297">
                  <c:v>98</c:v>
                </c:pt>
                <c:pt idx="2298">
                  <c:v>96</c:v>
                </c:pt>
                <c:pt idx="2299">
                  <c:v>96</c:v>
                </c:pt>
                <c:pt idx="2300">
                  <c:v>114</c:v>
                </c:pt>
                <c:pt idx="2301">
                  <c:v>80</c:v>
                </c:pt>
                <c:pt idx="2302">
                  <c:v>92</c:v>
                </c:pt>
                <c:pt idx="2303">
                  <c:v>82</c:v>
                </c:pt>
                <c:pt idx="2304">
                  <c:v>116</c:v>
                </c:pt>
                <c:pt idx="2305">
                  <c:v>98</c:v>
                </c:pt>
                <c:pt idx="2306">
                  <c:v>84</c:v>
                </c:pt>
                <c:pt idx="2307">
                  <c:v>98</c:v>
                </c:pt>
                <c:pt idx="2308">
                  <c:v>84</c:v>
                </c:pt>
                <c:pt idx="2309">
                  <c:v>100</c:v>
                </c:pt>
                <c:pt idx="2310">
                  <c:v>94</c:v>
                </c:pt>
                <c:pt idx="2311">
                  <c:v>106</c:v>
                </c:pt>
                <c:pt idx="2312">
                  <c:v>90</c:v>
                </c:pt>
                <c:pt idx="2313">
                  <c:v>94</c:v>
                </c:pt>
                <c:pt idx="2314">
                  <c:v>106</c:v>
                </c:pt>
                <c:pt idx="2315">
                  <c:v>90</c:v>
                </c:pt>
                <c:pt idx="2316">
                  <c:v>72</c:v>
                </c:pt>
                <c:pt idx="2317">
                  <c:v>96</c:v>
                </c:pt>
                <c:pt idx="2318">
                  <c:v>80</c:v>
                </c:pt>
                <c:pt idx="2319">
                  <c:v>96</c:v>
                </c:pt>
                <c:pt idx="2320">
                  <c:v>90</c:v>
                </c:pt>
                <c:pt idx="2321">
                  <c:v>96</c:v>
                </c:pt>
                <c:pt idx="2322">
                  <c:v>110</c:v>
                </c:pt>
                <c:pt idx="2323">
                  <c:v>94</c:v>
                </c:pt>
                <c:pt idx="2324">
                  <c:v>102</c:v>
                </c:pt>
                <c:pt idx="2325">
                  <c:v>114</c:v>
                </c:pt>
                <c:pt idx="2326">
                  <c:v>108</c:v>
                </c:pt>
                <c:pt idx="2327">
                  <c:v>116</c:v>
                </c:pt>
                <c:pt idx="2328">
                  <c:v>110</c:v>
                </c:pt>
                <c:pt idx="2329">
                  <c:v>112</c:v>
                </c:pt>
                <c:pt idx="2330">
                  <c:v>88</c:v>
                </c:pt>
                <c:pt idx="2331">
                  <c:v>96</c:v>
                </c:pt>
                <c:pt idx="2332">
                  <c:v>80</c:v>
                </c:pt>
                <c:pt idx="2333">
                  <c:v>100</c:v>
                </c:pt>
                <c:pt idx="2334">
                  <c:v>94</c:v>
                </c:pt>
                <c:pt idx="2335">
                  <c:v>92</c:v>
                </c:pt>
                <c:pt idx="2336">
                  <c:v>106</c:v>
                </c:pt>
                <c:pt idx="2337">
                  <c:v>98</c:v>
                </c:pt>
                <c:pt idx="2338">
                  <c:v>94</c:v>
                </c:pt>
                <c:pt idx="2339">
                  <c:v>106</c:v>
                </c:pt>
                <c:pt idx="2340">
                  <c:v>90</c:v>
                </c:pt>
                <c:pt idx="2341">
                  <c:v>84</c:v>
                </c:pt>
                <c:pt idx="2342">
                  <c:v>108</c:v>
                </c:pt>
                <c:pt idx="2343">
                  <c:v>104</c:v>
                </c:pt>
                <c:pt idx="2344">
                  <c:v>84</c:v>
                </c:pt>
                <c:pt idx="2345">
                  <c:v>104</c:v>
                </c:pt>
                <c:pt idx="2346">
                  <c:v>96</c:v>
                </c:pt>
                <c:pt idx="2347">
                  <c:v>88</c:v>
                </c:pt>
                <c:pt idx="2348">
                  <c:v>106</c:v>
                </c:pt>
                <c:pt idx="2349">
                  <c:v>82</c:v>
                </c:pt>
                <c:pt idx="2350">
                  <c:v>86</c:v>
                </c:pt>
                <c:pt idx="2351">
                  <c:v>110</c:v>
                </c:pt>
                <c:pt idx="2352">
                  <c:v>94</c:v>
                </c:pt>
                <c:pt idx="2353">
                  <c:v>94</c:v>
                </c:pt>
                <c:pt idx="2354">
                  <c:v>100</c:v>
                </c:pt>
                <c:pt idx="2355">
                  <c:v>94</c:v>
                </c:pt>
                <c:pt idx="2356">
                  <c:v>106</c:v>
                </c:pt>
                <c:pt idx="2357">
                  <c:v>90</c:v>
                </c:pt>
                <c:pt idx="2358">
                  <c:v>94</c:v>
                </c:pt>
                <c:pt idx="2359">
                  <c:v>94</c:v>
                </c:pt>
                <c:pt idx="2360">
                  <c:v>90</c:v>
                </c:pt>
                <c:pt idx="2361">
                  <c:v>104</c:v>
                </c:pt>
                <c:pt idx="2362">
                  <c:v>102</c:v>
                </c:pt>
                <c:pt idx="2363">
                  <c:v>80</c:v>
                </c:pt>
                <c:pt idx="2364">
                  <c:v>92</c:v>
                </c:pt>
                <c:pt idx="2365">
                  <c:v>94</c:v>
                </c:pt>
                <c:pt idx="2366">
                  <c:v>96</c:v>
                </c:pt>
                <c:pt idx="2367">
                  <c:v>94</c:v>
                </c:pt>
                <c:pt idx="2368">
                  <c:v>82</c:v>
                </c:pt>
                <c:pt idx="2369">
                  <c:v>94</c:v>
                </c:pt>
                <c:pt idx="2370">
                  <c:v>76</c:v>
                </c:pt>
                <c:pt idx="2371">
                  <c:v>84</c:v>
                </c:pt>
                <c:pt idx="2372">
                  <c:v>108</c:v>
                </c:pt>
                <c:pt idx="2373">
                  <c:v>76</c:v>
                </c:pt>
                <c:pt idx="2374">
                  <c:v>106</c:v>
                </c:pt>
                <c:pt idx="2375">
                  <c:v>98</c:v>
                </c:pt>
                <c:pt idx="2376">
                  <c:v>80</c:v>
                </c:pt>
                <c:pt idx="2377">
                  <c:v>100</c:v>
                </c:pt>
                <c:pt idx="2378">
                  <c:v>82</c:v>
                </c:pt>
                <c:pt idx="2379">
                  <c:v>124</c:v>
                </c:pt>
                <c:pt idx="2380">
                  <c:v>102</c:v>
                </c:pt>
                <c:pt idx="2381">
                  <c:v>104</c:v>
                </c:pt>
                <c:pt idx="2382">
                  <c:v>90</c:v>
                </c:pt>
                <c:pt idx="2383">
                  <c:v>88</c:v>
                </c:pt>
                <c:pt idx="2384">
                  <c:v>86</c:v>
                </c:pt>
                <c:pt idx="2385">
                  <c:v>96</c:v>
                </c:pt>
                <c:pt idx="2386">
                  <c:v>78</c:v>
                </c:pt>
                <c:pt idx="2387">
                  <c:v>102</c:v>
                </c:pt>
                <c:pt idx="2388">
                  <c:v>78</c:v>
                </c:pt>
                <c:pt idx="2389">
                  <c:v>92</c:v>
                </c:pt>
                <c:pt idx="2390">
                  <c:v>104</c:v>
                </c:pt>
                <c:pt idx="2391">
                  <c:v>102</c:v>
                </c:pt>
                <c:pt idx="2392">
                  <c:v>94</c:v>
                </c:pt>
                <c:pt idx="2393">
                  <c:v>82</c:v>
                </c:pt>
                <c:pt idx="2394">
                  <c:v>106</c:v>
                </c:pt>
                <c:pt idx="2395">
                  <c:v>84</c:v>
                </c:pt>
                <c:pt idx="2396">
                  <c:v>96</c:v>
                </c:pt>
                <c:pt idx="2397">
                  <c:v>88</c:v>
                </c:pt>
                <c:pt idx="2398">
                  <c:v>96</c:v>
                </c:pt>
                <c:pt idx="2399">
                  <c:v>120</c:v>
                </c:pt>
                <c:pt idx="2400">
                  <c:v>94</c:v>
                </c:pt>
                <c:pt idx="2401">
                  <c:v>120</c:v>
                </c:pt>
                <c:pt idx="2402">
                  <c:v>102</c:v>
                </c:pt>
                <c:pt idx="2403">
                  <c:v>86</c:v>
                </c:pt>
                <c:pt idx="2404">
                  <c:v>84</c:v>
                </c:pt>
                <c:pt idx="2405">
                  <c:v>110</c:v>
                </c:pt>
                <c:pt idx="2406">
                  <c:v>92</c:v>
                </c:pt>
                <c:pt idx="2407">
                  <c:v>114</c:v>
                </c:pt>
                <c:pt idx="2408">
                  <c:v>78</c:v>
                </c:pt>
                <c:pt idx="2409">
                  <c:v>102</c:v>
                </c:pt>
                <c:pt idx="2410">
                  <c:v>100</c:v>
                </c:pt>
                <c:pt idx="2411">
                  <c:v>90</c:v>
                </c:pt>
                <c:pt idx="2412">
                  <c:v>106</c:v>
                </c:pt>
                <c:pt idx="2413">
                  <c:v>84</c:v>
                </c:pt>
                <c:pt idx="2414">
                  <c:v>98</c:v>
                </c:pt>
                <c:pt idx="2415">
                  <c:v>92</c:v>
                </c:pt>
                <c:pt idx="2416">
                  <c:v>90</c:v>
                </c:pt>
                <c:pt idx="2417">
                  <c:v>92</c:v>
                </c:pt>
                <c:pt idx="2418">
                  <c:v>94</c:v>
                </c:pt>
                <c:pt idx="2419">
                  <c:v>86</c:v>
                </c:pt>
                <c:pt idx="2420">
                  <c:v>72</c:v>
                </c:pt>
                <c:pt idx="2421">
                  <c:v>88</c:v>
                </c:pt>
                <c:pt idx="2422">
                  <c:v>108</c:v>
                </c:pt>
                <c:pt idx="2423">
                  <c:v>88</c:v>
                </c:pt>
                <c:pt idx="2424">
                  <c:v>84</c:v>
                </c:pt>
                <c:pt idx="2425">
                  <c:v>102</c:v>
                </c:pt>
                <c:pt idx="2426">
                  <c:v>86</c:v>
                </c:pt>
                <c:pt idx="2427">
                  <c:v>78</c:v>
                </c:pt>
                <c:pt idx="2428">
                  <c:v>80</c:v>
                </c:pt>
                <c:pt idx="2429">
                  <c:v>96</c:v>
                </c:pt>
                <c:pt idx="2430">
                  <c:v>88</c:v>
                </c:pt>
                <c:pt idx="2431">
                  <c:v>78</c:v>
                </c:pt>
                <c:pt idx="2432">
                  <c:v>94</c:v>
                </c:pt>
                <c:pt idx="2433">
                  <c:v>86</c:v>
                </c:pt>
                <c:pt idx="2434">
                  <c:v>84</c:v>
                </c:pt>
                <c:pt idx="2435">
                  <c:v>100</c:v>
                </c:pt>
                <c:pt idx="2436">
                  <c:v>98</c:v>
                </c:pt>
                <c:pt idx="2437">
                  <c:v>102</c:v>
                </c:pt>
                <c:pt idx="2438">
                  <c:v>82</c:v>
                </c:pt>
                <c:pt idx="2439">
                  <c:v>80</c:v>
                </c:pt>
                <c:pt idx="2440">
                  <c:v>78</c:v>
                </c:pt>
                <c:pt idx="2441">
                  <c:v>88</c:v>
                </c:pt>
                <c:pt idx="2442">
                  <c:v>96</c:v>
                </c:pt>
                <c:pt idx="2443">
                  <c:v>96</c:v>
                </c:pt>
                <c:pt idx="2444">
                  <c:v>92</c:v>
                </c:pt>
                <c:pt idx="2445">
                  <c:v>92</c:v>
                </c:pt>
                <c:pt idx="2446">
                  <c:v>90</c:v>
                </c:pt>
                <c:pt idx="2447">
                  <c:v>102</c:v>
                </c:pt>
                <c:pt idx="2448">
                  <c:v>88</c:v>
                </c:pt>
                <c:pt idx="2449">
                  <c:v>84</c:v>
                </c:pt>
                <c:pt idx="2450">
                  <c:v>84</c:v>
                </c:pt>
                <c:pt idx="2451">
                  <c:v>92</c:v>
                </c:pt>
                <c:pt idx="2452">
                  <c:v>78</c:v>
                </c:pt>
                <c:pt idx="2453">
                  <c:v>74</c:v>
                </c:pt>
                <c:pt idx="2454">
                  <c:v>98</c:v>
                </c:pt>
                <c:pt idx="2455">
                  <c:v>90</c:v>
                </c:pt>
                <c:pt idx="2456">
                  <c:v>82</c:v>
                </c:pt>
                <c:pt idx="2457">
                  <c:v>84</c:v>
                </c:pt>
                <c:pt idx="2458">
                  <c:v>92</c:v>
                </c:pt>
                <c:pt idx="2459">
                  <c:v>94</c:v>
                </c:pt>
                <c:pt idx="2460">
                  <c:v>90</c:v>
                </c:pt>
                <c:pt idx="2461">
                  <c:v>78</c:v>
                </c:pt>
                <c:pt idx="2462">
                  <c:v>100</c:v>
                </c:pt>
                <c:pt idx="2463">
                  <c:v>88</c:v>
                </c:pt>
                <c:pt idx="2464">
                  <c:v>104</c:v>
                </c:pt>
                <c:pt idx="2465">
                  <c:v>92</c:v>
                </c:pt>
                <c:pt idx="2466">
                  <c:v>96</c:v>
                </c:pt>
                <c:pt idx="2467">
                  <c:v>86</c:v>
                </c:pt>
                <c:pt idx="2468">
                  <c:v>102</c:v>
                </c:pt>
                <c:pt idx="2469">
                  <c:v>68</c:v>
                </c:pt>
                <c:pt idx="2470">
                  <c:v>102</c:v>
                </c:pt>
                <c:pt idx="2471">
                  <c:v>102</c:v>
                </c:pt>
                <c:pt idx="2472">
                  <c:v>90</c:v>
                </c:pt>
                <c:pt idx="2473">
                  <c:v>100</c:v>
                </c:pt>
                <c:pt idx="2474">
                  <c:v>82</c:v>
                </c:pt>
                <c:pt idx="2475">
                  <c:v>90</c:v>
                </c:pt>
                <c:pt idx="2476">
                  <c:v>78</c:v>
                </c:pt>
                <c:pt idx="2477">
                  <c:v>98</c:v>
                </c:pt>
                <c:pt idx="2478">
                  <c:v>94</c:v>
                </c:pt>
                <c:pt idx="2479">
                  <c:v>84</c:v>
                </c:pt>
                <c:pt idx="2480">
                  <c:v>88</c:v>
                </c:pt>
                <c:pt idx="2481">
                  <c:v>86</c:v>
                </c:pt>
                <c:pt idx="2482">
                  <c:v>88</c:v>
                </c:pt>
                <c:pt idx="2483">
                  <c:v>102</c:v>
                </c:pt>
                <c:pt idx="2484">
                  <c:v>90</c:v>
                </c:pt>
                <c:pt idx="2485">
                  <c:v>86</c:v>
                </c:pt>
                <c:pt idx="2486">
                  <c:v>80</c:v>
                </c:pt>
                <c:pt idx="2487">
                  <c:v>86</c:v>
                </c:pt>
                <c:pt idx="2488">
                  <c:v>92</c:v>
                </c:pt>
                <c:pt idx="2489">
                  <c:v>74</c:v>
                </c:pt>
                <c:pt idx="2490">
                  <c:v>90</c:v>
                </c:pt>
                <c:pt idx="2491">
                  <c:v>78</c:v>
                </c:pt>
                <c:pt idx="2492">
                  <c:v>84</c:v>
                </c:pt>
                <c:pt idx="2493">
                  <c:v>86</c:v>
                </c:pt>
                <c:pt idx="2494">
                  <c:v>90</c:v>
                </c:pt>
                <c:pt idx="2495">
                  <c:v>102</c:v>
                </c:pt>
                <c:pt idx="2496">
                  <c:v>94</c:v>
                </c:pt>
                <c:pt idx="2497">
                  <c:v>88</c:v>
                </c:pt>
                <c:pt idx="2498">
                  <c:v>106</c:v>
                </c:pt>
                <c:pt idx="2499">
                  <c:v>94</c:v>
                </c:pt>
                <c:pt idx="2500">
                  <c:v>88</c:v>
                </c:pt>
                <c:pt idx="2501">
                  <c:v>90</c:v>
                </c:pt>
                <c:pt idx="2502">
                  <c:v>78</c:v>
                </c:pt>
                <c:pt idx="2503">
                  <c:v>90</c:v>
                </c:pt>
                <c:pt idx="2504">
                  <c:v>78</c:v>
                </c:pt>
                <c:pt idx="2505">
                  <c:v>100</c:v>
                </c:pt>
                <c:pt idx="2506">
                  <c:v>90</c:v>
                </c:pt>
                <c:pt idx="2507">
                  <c:v>104</c:v>
                </c:pt>
                <c:pt idx="2508">
                  <c:v>90</c:v>
                </c:pt>
                <c:pt idx="2509">
                  <c:v>96</c:v>
                </c:pt>
                <c:pt idx="2510">
                  <c:v>90</c:v>
                </c:pt>
                <c:pt idx="2511">
                  <c:v>80</c:v>
                </c:pt>
                <c:pt idx="2512">
                  <c:v>92</c:v>
                </c:pt>
                <c:pt idx="2513">
                  <c:v>94</c:v>
                </c:pt>
                <c:pt idx="2514">
                  <c:v>94</c:v>
                </c:pt>
                <c:pt idx="2515">
                  <c:v>94</c:v>
                </c:pt>
                <c:pt idx="2516">
                  <c:v>78</c:v>
                </c:pt>
                <c:pt idx="2517">
                  <c:v>92</c:v>
                </c:pt>
                <c:pt idx="2518">
                  <c:v>98</c:v>
                </c:pt>
                <c:pt idx="2519">
                  <c:v>76</c:v>
                </c:pt>
                <c:pt idx="2520">
                  <c:v>86</c:v>
                </c:pt>
                <c:pt idx="2521">
                  <c:v>88</c:v>
                </c:pt>
                <c:pt idx="2522">
                  <c:v>74</c:v>
                </c:pt>
                <c:pt idx="2523">
                  <c:v>88</c:v>
                </c:pt>
                <c:pt idx="2524">
                  <c:v>92</c:v>
                </c:pt>
                <c:pt idx="2525">
                  <c:v>94</c:v>
                </c:pt>
                <c:pt idx="2526">
                  <c:v>94</c:v>
                </c:pt>
                <c:pt idx="2527">
                  <c:v>90</c:v>
                </c:pt>
                <c:pt idx="2528">
                  <c:v>78</c:v>
                </c:pt>
                <c:pt idx="2529">
                  <c:v>98</c:v>
                </c:pt>
                <c:pt idx="2530">
                  <c:v>100</c:v>
                </c:pt>
                <c:pt idx="2531">
                  <c:v>94</c:v>
                </c:pt>
                <c:pt idx="2532">
                  <c:v>84</c:v>
                </c:pt>
                <c:pt idx="2533">
                  <c:v>92</c:v>
                </c:pt>
                <c:pt idx="2534">
                  <c:v>94</c:v>
                </c:pt>
                <c:pt idx="2535">
                  <c:v>98</c:v>
                </c:pt>
                <c:pt idx="2536">
                  <c:v>84</c:v>
                </c:pt>
                <c:pt idx="2537">
                  <c:v>80</c:v>
                </c:pt>
                <c:pt idx="2538">
                  <c:v>80</c:v>
                </c:pt>
                <c:pt idx="2539">
                  <c:v>92</c:v>
                </c:pt>
                <c:pt idx="2540">
                  <c:v>86</c:v>
                </c:pt>
                <c:pt idx="2541">
                  <c:v>86</c:v>
                </c:pt>
                <c:pt idx="2542">
                  <c:v>100</c:v>
                </c:pt>
                <c:pt idx="2543">
                  <c:v>88</c:v>
                </c:pt>
                <c:pt idx="2544">
                  <c:v>106</c:v>
                </c:pt>
                <c:pt idx="2545">
                  <c:v>86</c:v>
                </c:pt>
                <c:pt idx="2546">
                  <c:v>88</c:v>
                </c:pt>
                <c:pt idx="2547">
                  <c:v>106</c:v>
                </c:pt>
                <c:pt idx="2548">
                  <c:v>100</c:v>
                </c:pt>
                <c:pt idx="2549">
                  <c:v>98</c:v>
                </c:pt>
                <c:pt idx="2550">
                  <c:v>104</c:v>
                </c:pt>
                <c:pt idx="2551">
                  <c:v>96</c:v>
                </c:pt>
                <c:pt idx="2552">
                  <c:v>100</c:v>
                </c:pt>
                <c:pt idx="2553">
                  <c:v>94</c:v>
                </c:pt>
                <c:pt idx="2554">
                  <c:v>94</c:v>
                </c:pt>
                <c:pt idx="2555">
                  <c:v>106</c:v>
                </c:pt>
                <c:pt idx="2556">
                  <c:v>90</c:v>
                </c:pt>
                <c:pt idx="2557">
                  <c:v>102</c:v>
                </c:pt>
                <c:pt idx="2558">
                  <c:v>102</c:v>
                </c:pt>
                <c:pt idx="2559">
                  <c:v>104</c:v>
                </c:pt>
                <c:pt idx="2560">
                  <c:v>82</c:v>
                </c:pt>
                <c:pt idx="2561">
                  <c:v>98</c:v>
                </c:pt>
                <c:pt idx="2562">
                  <c:v>84</c:v>
                </c:pt>
                <c:pt idx="2563">
                  <c:v>120</c:v>
                </c:pt>
                <c:pt idx="2564">
                  <c:v>108</c:v>
                </c:pt>
                <c:pt idx="2565">
                  <c:v>88</c:v>
                </c:pt>
                <c:pt idx="2566">
                  <c:v>96</c:v>
                </c:pt>
                <c:pt idx="2567">
                  <c:v>108</c:v>
                </c:pt>
                <c:pt idx="2568">
                  <c:v>102</c:v>
                </c:pt>
                <c:pt idx="2569">
                  <c:v>114</c:v>
                </c:pt>
                <c:pt idx="2570">
                  <c:v>98</c:v>
                </c:pt>
                <c:pt idx="2571">
                  <c:v>102</c:v>
                </c:pt>
                <c:pt idx="2572">
                  <c:v>110</c:v>
                </c:pt>
                <c:pt idx="2573">
                  <c:v>112</c:v>
                </c:pt>
                <c:pt idx="2574">
                  <c:v>126</c:v>
                </c:pt>
                <c:pt idx="2575">
                  <c:v>114</c:v>
                </c:pt>
                <c:pt idx="2576">
                  <c:v>124</c:v>
                </c:pt>
                <c:pt idx="2577">
                  <c:v>126</c:v>
                </c:pt>
                <c:pt idx="2578">
                  <c:v>120</c:v>
                </c:pt>
                <c:pt idx="2579">
                  <c:v>138</c:v>
                </c:pt>
                <c:pt idx="2580">
                  <c:v>150</c:v>
                </c:pt>
                <c:pt idx="2581">
                  <c:v>150</c:v>
                </c:pt>
                <c:pt idx="2582">
                  <c:v>158</c:v>
                </c:pt>
                <c:pt idx="2583">
                  <c:v>164</c:v>
                </c:pt>
                <c:pt idx="2584">
                  <c:v>160</c:v>
                </c:pt>
                <c:pt idx="2585">
                  <c:v>172</c:v>
                </c:pt>
                <c:pt idx="2586">
                  <c:v>190</c:v>
                </c:pt>
                <c:pt idx="2587">
                  <c:v>188</c:v>
                </c:pt>
                <c:pt idx="2588">
                  <c:v>176</c:v>
                </c:pt>
                <c:pt idx="2589">
                  <c:v>214</c:v>
                </c:pt>
                <c:pt idx="2590">
                  <c:v>202</c:v>
                </c:pt>
                <c:pt idx="2591">
                  <c:v>212</c:v>
                </c:pt>
                <c:pt idx="2592">
                  <c:v>218</c:v>
                </c:pt>
                <c:pt idx="2593">
                  <c:v>188</c:v>
                </c:pt>
                <c:pt idx="2594">
                  <c:v>190</c:v>
                </c:pt>
                <c:pt idx="2595">
                  <c:v>184</c:v>
                </c:pt>
                <c:pt idx="2596">
                  <c:v>196</c:v>
                </c:pt>
                <c:pt idx="2597">
                  <c:v>208</c:v>
                </c:pt>
                <c:pt idx="2598">
                  <c:v>216</c:v>
                </c:pt>
                <c:pt idx="2599">
                  <c:v>180</c:v>
                </c:pt>
                <c:pt idx="2600">
                  <c:v>202</c:v>
                </c:pt>
                <c:pt idx="2601">
                  <c:v>214</c:v>
                </c:pt>
                <c:pt idx="2602">
                  <c:v>218</c:v>
                </c:pt>
                <c:pt idx="2603">
                  <c:v>200</c:v>
                </c:pt>
                <c:pt idx="2604">
                  <c:v>226</c:v>
                </c:pt>
                <c:pt idx="2605">
                  <c:v>192</c:v>
                </c:pt>
                <c:pt idx="2606">
                  <c:v>208</c:v>
                </c:pt>
                <c:pt idx="2607">
                  <c:v>174</c:v>
                </c:pt>
                <c:pt idx="2608">
                  <c:v>202</c:v>
                </c:pt>
                <c:pt idx="2609">
                  <c:v>188</c:v>
                </c:pt>
                <c:pt idx="2610">
                  <c:v>172</c:v>
                </c:pt>
                <c:pt idx="2611">
                  <c:v>170</c:v>
                </c:pt>
                <c:pt idx="2612">
                  <c:v>190</c:v>
                </c:pt>
                <c:pt idx="2613">
                  <c:v>192</c:v>
                </c:pt>
                <c:pt idx="2614">
                  <c:v>172</c:v>
                </c:pt>
                <c:pt idx="2615">
                  <c:v>172</c:v>
                </c:pt>
                <c:pt idx="2616">
                  <c:v>188</c:v>
                </c:pt>
                <c:pt idx="2617">
                  <c:v>174</c:v>
                </c:pt>
                <c:pt idx="2618">
                  <c:v>158</c:v>
                </c:pt>
                <c:pt idx="2619">
                  <c:v>194</c:v>
                </c:pt>
                <c:pt idx="2620">
                  <c:v>180</c:v>
                </c:pt>
                <c:pt idx="2621">
                  <c:v>176</c:v>
                </c:pt>
                <c:pt idx="2622">
                  <c:v>164</c:v>
                </c:pt>
                <c:pt idx="2623">
                  <c:v>178</c:v>
                </c:pt>
                <c:pt idx="2624">
                  <c:v>176</c:v>
                </c:pt>
                <c:pt idx="2625">
                  <c:v>164</c:v>
                </c:pt>
                <c:pt idx="2626">
                  <c:v>182</c:v>
                </c:pt>
                <c:pt idx="2627">
                  <c:v>178</c:v>
                </c:pt>
                <c:pt idx="2628">
                  <c:v>142</c:v>
                </c:pt>
                <c:pt idx="2629">
                  <c:v>184</c:v>
                </c:pt>
                <c:pt idx="2630">
                  <c:v>190</c:v>
                </c:pt>
                <c:pt idx="2631">
                  <c:v>182</c:v>
                </c:pt>
                <c:pt idx="2632">
                  <c:v>160</c:v>
                </c:pt>
                <c:pt idx="2633">
                  <c:v>172</c:v>
                </c:pt>
                <c:pt idx="2634">
                  <c:v>148</c:v>
                </c:pt>
                <c:pt idx="2635">
                  <c:v>186</c:v>
                </c:pt>
                <c:pt idx="2636">
                  <c:v>174</c:v>
                </c:pt>
                <c:pt idx="2637">
                  <c:v>176</c:v>
                </c:pt>
                <c:pt idx="2638">
                  <c:v>146</c:v>
                </c:pt>
                <c:pt idx="2639">
                  <c:v>180</c:v>
                </c:pt>
                <c:pt idx="2640">
                  <c:v>176</c:v>
                </c:pt>
                <c:pt idx="2641">
                  <c:v>162</c:v>
                </c:pt>
                <c:pt idx="2642">
                  <c:v>162</c:v>
                </c:pt>
                <c:pt idx="2643">
                  <c:v>152</c:v>
                </c:pt>
                <c:pt idx="2644">
                  <c:v>148</c:v>
                </c:pt>
                <c:pt idx="2645">
                  <c:v>156</c:v>
                </c:pt>
                <c:pt idx="2646">
                  <c:v>158</c:v>
                </c:pt>
                <c:pt idx="2647">
                  <c:v>138</c:v>
                </c:pt>
                <c:pt idx="2648">
                  <c:v>148</c:v>
                </c:pt>
                <c:pt idx="2649">
                  <c:v>156</c:v>
                </c:pt>
                <c:pt idx="2650">
                  <c:v>164</c:v>
                </c:pt>
                <c:pt idx="2651">
                  <c:v>150</c:v>
                </c:pt>
                <c:pt idx="2652">
                  <c:v>156</c:v>
                </c:pt>
                <c:pt idx="2653">
                  <c:v>166</c:v>
                </c:pt>
                <c:pt idx="2654">
                  <c:v>144</c:v>
                </c:pt>
                <c:pt idx="2655">
                  <c:v>148</c:v>
                </c:pt>
                <c:pt idx="2656">
                  <c:v>142</c:v>
                </c:pt>
                <c:pt idx="2657">
                  <c:v>152</c:v>
                </c:pt>
                <c:pt idx="2658">
                  <c:v>140</c:v>
                </c:pt>
                <c:pt idx="2659">
                  <c:v>140</c:v>
                </c:pt>
                <c:pt idx="2660">
                  <c:v>138</c:v>
                </c:pt>
                <c:pt idx="2661">
                  <c:v>148</c:v>
                </c:pt>
                <c:pt idx="2662">
                  <c:v>134</c:v>
                </c:pt>
                <c:pt idx="2663">
                  <c:v>154</c:v>
                </c:pt>
                <c:pt idx="2664">
                  <c:v>152</c:v>
                </c:pt>
                <c:pt idx="2665">
                  <c:v>144</c:v>
                </c:pt>
                <c:pt idx="2666">
                  <c:v>148</c:v>
                </c:pt>
                <c:pt idx="2667">
                  <c:v>136</c:v>
                </c:pt>
                <c:pt idx="2668">
                  <c:v>140</c:v>
                </c:pt>
                <c:pt idx="2669">
                  <c:v>134</c:v>
                </c:pt>
                <c:pt idx="2670">
                  <c:v>136</c:v>
                </c:pt>
                <c:pt idx="2671">
                  <c:v>156</c:v>
                </c:pt>
                <c:pt idx="2672">
                  <c:v>138</c:v>
                </c:pt>
                <c:pt idx="2673">
                  <c:v>150</c:v>
                </c:pt>
                <c:pt idx="2674">
                  <c:v>124</c:v>
                </c:pt>
                <c:pt idx="2675">
                  <c:v>126</c:v>
                </c:pt>
                <c:pt idx="2676">
                  <c:v>130</c:v>
                </c:pt>
                <c:pt idx="2677">
                  <c:v>130</c:v>
                </c:pt>
                <c:pt idx="2678">
                  <c:v>116</c:v>
                </c:pt>
                <c:pt idx="2679">
                  <c:v>146</c:v>
                </c:pt>
                <c:pt idx="2680">
                  <c:v>118</c:v>
                </c:pt>
                <c:pt idx="2681">
                  <c:v>138</c:v>
                </c:pt>
                <c:pt idx="2682">
                  <c:v>126</c:v>
                </c:pt>
                <c:pt idx="2683">
                  <c:v>134</c:v>
                </c:pt>
                <c:pt idx="2684">
                  <c:v>142</c:v>
                </c:pt>
                <c:pt idx="2685">
                  <c:v>148</c:v>
                </c:pt>
                <c:pt idx="2686">
                  <c:v>122</c:v>
                </c:pt>
                <c:pt idx="2687">
                  <c:v>144</c:v>
                </c:pt>
                <c:pt idx="2688">
                  <c:v>130</c:v>
                </c:pt>
                <c:pt idx="2689">
                  <c:v>130</c:v>
                </c:pt>
                <c:pt idx="2690">
                  <c:v>130</c:v>
                </c:pt>
                <c:pt idx="2691">
                  <c:v>122</c:v>
                </c:pt>
                <c:pt idx="2692">
                  <c:v>124</c:v>
                </c:pt>
                <c:pt idx="2693">
                  <c:v>130</c:v>
                </c:pt>
                <c:pt idx="2694">
                  <c:v>140</c:v>
                </c:pt>
                <c:pt idx="2695">
                  <c:v>126</c:v>
                </c:pt>
                <c:pt idx="2696">
                  <c:v>116</c:v>
                </c:pt>
                <c:pt idx="2697">
                  <c:v>108</c:v>
                </c:pt>
                <c:pt idx="2698">
                  <c:v>130</c:v>
                </c:pt>
                <c:pt idx="2699">
                  <c:v>120</c:v>
                </c:pt>
                <c:pt idx="2700">
                  <c:v>136</c:v>
                </c:pt>
                <c:pt idx="2701">
                  <c:v>136</c:v>
                </c:pt>
                <c:pt idx="2702">
                  <c:v>126</c:v>
                </c:pt>
                <c:pt idx="2703">
                  <c:v>146</c:v>
                </c:pt>
                <c:pt idx="2704">
                  <c:v>112</c:v>
                </c:pt>
                <c:pt idx="2705">
                  <c:v>122</c:v>
                </c:pt>
                <c:pt idx="2706">
                  <c:v>126</c:v>
                </c:pt>
                <c:pt idx="2707">
                  <c:v>126</c:v>
                </c:pt>
                <c:pt idx="2708">
                  <c:v>132</c:v>
                </c:pt>
                <c:pt idx="2709">
                  <c:v>132</c:v>
                </c:pt>
                <c:pt idx="2710">
                  <c:v>130</c:v>
                </c:pt>
                <c:pt idx="2711">
                  <c:v>122</c:v>
                </c:pt>
                <c:pt idx="2712">
                  <c:v>126</c:v>
                </c:pt>
                <c:pt idx="2713">
                  <c:v>98</c:v>
                </c:pt>
                <c:pt idx="2714">
                  <c:v>126</c:v>
                </c:pt>
                <c:pt idx="2715">
                  <c:v>114</c:v>
                </c:pt>
                <c:pt idx="2716">
                  <c:v>116</c:v>
                </c:pt>
                <c:pt idx="2717">
                  <c:v>124</c:v>
                </c:pt>
                <c:pt idx="2718">
                  <c:v>96</c:v>
                </c:pt>
                <c:pt idx="2719">
                  <c:v>128</c:v>
                </c:pt>
                <c:pt idx="2720">
                  <c:v>108</c:v>
                </c:pt>
                <c:pt idx="2721">
                  <c:v>118</c:v>
                </c:pt>
                <c:pt idx="2722">
                  <c:v>114</c:v>
                </c:pt>
                <c:pt idx="2723">
                  <c:v>140</c:v>
                </c:pt>
                <c:pt idx="2724">
                  <c:v>116</c:v>
                </c:pt>
                <c:pt idx="2725">
                  <c:v>122</c:v>
                </c:pt>
                <c:pt idx="2726">
                  <c:v>128</c:v>
                </c:pt>
                <c:pt idx="2727">
                  <c:v>118</c:v>
                </c:pt>
                <c:pt idx="2728">
                  <c:v>106</c:v>
                </c:pt>
                <c:pt idx="2729">
                  <c:v>124</c:v>
                </c:pt>
                <c:pt idx="2730">
                  <c:v>108</c:v>
                </c:pt>
                <c:pt idx="2731">
                  <c:v>122</c:v>
                </c:pt>
                <c:pt idx="2732">
                  <c:v>120</c:v>
                </c:pt>
                <c:pt idx="2733">
                  <c:v>118</c:v>
                </c:pt>
                <c:pt idx="2734">
                  <c:v>124</c:v>
                </c:pt>
                <c:pt idx="2735">
                  <c:v>124</c:v>
                </c:pt>
                <c:pt idx="2736">
                  <c:v>114</c:v>
                </c:pt>
                <c:pt idx="2737">
                  <c:v>118</c:v>
                </c:pt>
                <c:pt idx="2738">
                  <c:v>132</c:v>
                </c:pt>
                <c:pt idx="2739">
                  <c:v>102</c:v>
                </c:pt>
                <c:pt idx="2740">
                  <c:v>132</c:v>
                </c:pt>
                <c:pt idx="2741">
                  <c:v>132</c:v>
                </c:pt>
                <c:pt idx="2742">
                  <c:v>120</c:v>
                </c:pt>
                <c:pt idx="2743">
                  <c:v>104</c:v>
                </c:pt>
                <c:pt idx="2744">
                  <c:v>106</c:v>
                </c:pt>
                <c:pt idx="2745">
                  <c:v>128</c:v>
                </c:pt>
                <c:pt idx="2746">
                  <c:v>128</c:v>
                </c:pt>
                <c:pt idx="2747">
                  <c:v>126</c:v>
                </c:pt>
                <c:pt idx="2748">
                  <c:v>128</c:v>
                </c:pt>
                <c:pt idx="2749">
                  <c:v>112</c:v>
                </c:pt>
                <c:pt idx="2750">
                  <c:v>124</c:v>
                </c:pt>
                <c:pt idx="2751">
                  <c:v>98</c:v>
                </c:pt>
                <c:pt idx="2752">
                  <c:v>112</c:v>
                </c:pt>
                <c:pt idx="2753">
                  <c:v>138</c:v>
                </c:pt>
                <c:pt idx="2754">
                  <c:v>138</c:v>
                </c:pt>
                <c:pt idx="2755">
                  <c:v>108</c:v>
                </c:pt>
                <c:pt idx="2756">
                  <c:v>108</c:v>
                </c:pt>
                <c:pt idx="2757">
                  <c:v>132</c:v>
                </c:pt>
                <c:pt idx="2758">
                  <c:v>86</c:v>
                </c:pt>
                <c:pt idx="2759">
                  <c:v>124</c:v>
                </c:pt>
                <c:pt idx="2760">
                  <c:v>108</c:v>
                </c:pt>
                <c:pt idx="2761">
                  <c:v>112</c:v>
                </c:pt>
                <c:pt idx="2762">
                  <c:v>118</c:v>
                </c:pt>
                <c:pt idx="2763">
                  <c:v>110</c:v>
                </c:pt>
                <c:pt idx="2764">
                  <c:v>124</c:v>
                </c:pt>
                <c:pt idx="2765">
                  <c:v>118</c:v>
                </c:pt>
                <c:pt idx="2766">
                  <c:v>122</c:v>
                </c:pt>
                <c:pt idx="2767">
                  <c:v>100</c:v>
                </c:pt>
                <c:pt idx="2768">
                  <c:v>104</c:v>
                </c:pt>
                <c:pt idx="2769">
                  <c:v>116</c:v>
                </c:pt>
                <c:pt idx="2770">
                  <c:v>102</c:v>
                </c:pt>
                <c:pt idx="2771">
                  <c:v>100</c:v>
                </c:pt>
                <c:pt idx="2772">
                  <c:v>100</c:v>
                </c:pt>
                <c:pt idx="2773">
                  <c:v>100</c:v>
                </c:pt>
                <c:pt idx="2774">
                  <c:v>118</c:v>
                </c:pt>
                <c:pt idx="2775">
                  <c:v>122</c:v>
                </c:pt>
                <c:pt idx="2776">
                  <c:v>120</c:v>
                </c:pt>
                <c:pt idx="2777">
                  <c:v>126</c:v>
                </c:pt>
                <c:pt idx="2778">
                  <c:v>116</c:v>
                </c:pt>
                <c:pt idx="2779">
                  <c:v>98</c:v>
                </c:pt>
                <c:pt idx="2780">
                  <c:v>108</c:v>
                </c:pt>
                <c:pt idx="2781">
                  <c:v>108</c:v>
                </c:pt>
                <c:pt idx="2782">
                  <c:v>116</c:v>
                </c:pt>
                <c:pt idx="2783">
                  <c:v>98</c:v>
                </c:pt>
                <c:pt idx="2784">
                  <c:v>104</c:v>
                </c:pt>
                <c:pt idx="2785">
                  <c:v>94</c:v>
                </c:pt>
                <c:pt idx="2786">
                  <c:v>114</c:v>
                </c:pt>
                <c:pt idx="2787">
                  <c:v>120</c:v>
                </c:pt>
                <c:pt idx="2788">
                  <c:v>104</c:v>
                </c:pt>
                <c:pt idx="2789">
                  <c:v>102</c:v>
                </c:pt>
                <c:pt idx="2790">
                  <c:v>100</c:v>
                </c:pt>
                <c:pt idx="2791">
                  <c:v>104</c:v>
                </c:pt>
                <c:pt idx="2792">
                  <c:v>78</c:v>
                </c:pt>
                <c:pt idx="2793">
                  <c:v>100</c:v>
                </c:pt>
                <c:pt idx="2794">
                  <c:v>96</c:v>
                </c:pt>
                <c:pt idx="2795">
                  <c:v>104</c:v>
                </c:pt>
                <c:pt idx="2796">
                  <c:v>122</c:v>
                </c:pt>
                <c:pt idx="2797">
                  <c:v>90</c:v>
                </c:pt>
                <c:pt idx="2798">
                  <c:v>102</c:v>
                </c:pt>
                <c:pt idx="2799">
                  <c:v>104</c:v>
                </c:pt>
                <c:pt idx="2800">
                  <c:v>92</c:v>
                </c:pt>
                <c:pt idx="2801">
                  <c:v>132</c:v>
                </c:pt>
                <c:pt idx="2802">
                  <c:v>102</c:v>
                </c:pt>
                <c:pt idx="2803">
                  <c:v>98</c:v>
                </c:pt>
                <c:pt idx="2804">
                  <c:v>100</c:v>
                </c:pt>
                <c:pt idx="2805">
                  <c:v>100</c:v>
                </c:pt>
                <c:pt idx="2806">
                  <c:v>88</c:v>
                </c:pt>
                <c:pt idx="2807">
                  <c:v>86</c:v>
                </c:pt>
                <c:pt idx="2808">
                  <c:v>104</c:v>
                </c:pt>
                <c:pt idx="2809">
                  <c:v>106</c:v>
                </c:pt>
                <c:pt idx="2810">
                  <c:v>116</c:v>
                </c:pt>
                <c:pt idx="2811">
                  <c:v>80</c:v>
                </c:pt>
                <c:pt idx="2812">
                  <c:v>90</c:v>
                </c:pt>
                <c:pt idx="2813">
                  <c:v>80</c:v>
                </c:pt>
                <c:pt idx="2814">
                  <c:v>92</c:v>
                </c:pt>
                <c:pt idx="2815">
                  <c:v>110</c:v>
                </c:pt>
                <c:pt idx="2816">
                  <c:v>90</c:v>
                </c:pt>
                <c:pt idx="2817">
                  <c:v>90</c:v>
                </c:pt>
                <c:pt idx="2818">
                  <c:v>112</c:v>
                </c:pt>
                <c:pt idx="2819">
                  <c:v>96</c:v>
                </c:pt>
                <c:pt idx="2820">
                  <c:v>86</c:v>
                </c:pt>
                <c:pt idx="2821">
                  <c:v>98</c:v>
                </c:pt>
                <c:pt idx="2822">
                  <c:v>92</c:v>
                </c:pt>
                <c:pt idx="2823">
                  <c:v>122</c:v>
                </c:pt>
                <c:pt idx="2824">
                  <c:v>106</c:v>
                </c:pt>
                <c:pt idx="2825">
                  <c:v>102</c:v>
                </c:pt>
                <c:pt idx="2826">
                  <c:v>102</c:v>
                </c:pt>
                <c:pt idx="2827">
                  <c:v>96</c:v>
                </c:pt>
                <c:pt idx="2828">
                  <c:v>116</c:v>
                </c:pt>
                <c:pt idx="2829">
                  <c:v>108</c:v>
                </c:pt>
                <c:pt idx="2830">
                  <c:v>114</c:v>
                </c:pt>
                <c:pt idx="2831">
                  <c:v>108</c:v>
                </c:pt>
                <c:pt idx="2832">
                  <c:v>96</c:v>
                </c:pt>
                <c:pt idx="2833">
                  <c:v>112</c:v>
                </c:pt>
                <c:pt idx="2834">
                  <c:v>92</c:v>
                </c:pt>
                <c:pt idx="2835">
                  <c:v>108</c:v>
                </c:pt>
                <c:pt idx="2836">
                  <c:v>82</c:v>
                </c:pt>
                <c:pt idx="2837">
                  <c:v>108</c:v>
                </c:pt>
                <c:pt idx="2838">
                  <c:v>96</c:v>
                </c:pt>
                <c:pt idx="2839">
                  <c:v>104</c:v>
                </c:pt>
                <c:pt idx="2840">
                  <c:v>104</c:v>
                </c:pt>
                <c:pt idx="2841">
                  <c:v>110</c:v>
                </c:pt>
                <c:pt idx="2842">
                  <c:v>94</c:v>
                </c:pt>
                <c:pt idx="2843">
                  <c:v>96</c:v>
                </c:pt>
                <c:pt idx="2844">
                  <c:v>92</c:v>
                </c:pt>
                <c:pt idx="2845">
                  <c:v>108</c:v>
                </c:pt>
                <c:pt idx="2846">
                  <c:v>118</c:v>
                </c:pt>
                <c:pt idx="2847">
                  <c:v>108</c:v>
                </c:pt>
                <c:pt idx="2848">
                  <c:v>90</c:v>
                </c:pt>
                <c:pt idx="2849">
                  <c:v>100</c:v>
                </c:pt>
                <c:pt idx="2850">
                  <c:v>100</c:v>
                </c:pt>
                <c:pt idx="2851">
                  <c:v>84</c:v>
                </c:pt>
                <c:pt idx="2852">
                  <c:v>132</c:v>
                </c:pt>
                <c:pt idx="2853">
                  <c:v>94</c:v>
                </c:pt>
                <c:pt idx="2854">
                  <c:v>112</c:v>
                </c:pt>
                <c:pt idx="2855">
                  <c:v>86</c:v>
                </c:pt>
                <c:pt idx="2856">
                  <c:v>100</c:v>
                </c:pt>
                <c:pt idx="2857">
                  <c:v>108</c:v>
                </c:pt>
                <c:pt idx="2858">
                  <c:v>98</c:v>
                </c:pt>
                <c:pt idx="2859">
                  <c:v>94</c:v>
                </c:pt>
                <c:pt idx="2860">
                  <c:v>96</c:v>
                </c:pt>
                <c:pt idx="2861">
                  <c:v>82</c:v>
                </c:pt>
                <c:pt idx="2862">
                  <c:v>98</c:v>
                </c:pt>
                <c:pt idx="2863">
                  <c:v>122</c:v>
                </c:pt>
                <c:pt idx="2864">
                  <c:v>102</c:v>
                </c:pt>
                <c:pt idx="2865">
                  <c:v>98</c:v>
                </c:pt>
                <c:pt idx="2866">
                  <c:v>92</c:v>
                </c:pt>
                <c:pt idx="2867">
                  <c:v>96</c:v>
                </c:pt>
                <c:pt idx="2868">
                  <c:v>96</c:v>
                </c:pt>
                <c:pt idx="2869">
                  <c:v>96</c:v>
                </c:pt>
                <c:pt idx="2870">
                  <c:v>94</c:v>
                </c:pt>
                <c:pt idx="2871">
                  <c:v>96</c:v>
                </c:pt>
                <c:pt idx="2872">
                  <c:v>98</c:v>
                </c:pt>
                <c:pt idx="2873">
                  <c:v>76</c:v>
                </c:pt>
                <c:pt idx="2874">
                  <c:v>90</c:v>
                </c:pt>
                <c:pt idx="2875">
                  <c:v>106</c:v>
                </c:pt>
                <c:pt idx="2876">
                  <c:v>90</c:v>
                </c:pt>
                <c:pt idx="2877">
                  <c:v>100</c:v>
                </c:pt>
                <c:pt idx="2878">
                  <c:v>106</c:v>
                </c:pt>
                <c:pt idx="2879">
                  <c:v>98</c:v>
                </c:pt>
                <c:pt idx="2880">
                  <c:v>86</c:v>
                </c:pt>
                <c:pt idx="2881">
                  <c:v>92</c:v>
                </c:pt>
                <c:pt idx="2882">
                  <c:v>96</c:v>
                </c:pt>
                <c:pt idx="2883">
                  <c:v>94</c:v>
                </c:pt>
                <c:pt idx="2884">
                  <c:v>102</c:v>
                </c:pt>
                <c:pt idx="2885">
                  <c:v>86</c:v>
                </c:pt>
                <c:pt idx="2886">
                  <c:v>82</c:v>
                </c:pt>
                <c:pt idx="2887">
                  <c:v>88</c:v>
                </c:pt>
                <c:pt idx="2888">
                  <c:v>86</c:v>
                </c:pt>
                <c:pt idx="2889">
                  <c:v>104</c:v>
                </c:pt>
                <c:pt idx="2890">
                  <c:v>118</c:v>
                </c:pt>
                <c:pt idx="2891">
                  <c:v>92</c:v>
                </c:pt>
                <c:pt idx="2892">
                  <c:v>102</c:v>
                </c:pt>
                <c:pt idx="2893">
                  <c:v>88</c:v>
                </c:pt>
                <c:pt idx="2894">
                  <c:v>98</c:v>
                </c:pt>
                <c:pt idx="2895">
                  <c:v>92</c:v>
                </c:pt>
                <c:pt idx="2896">
                  <c:v>104</c:v>
                </c:pt>
                <c:pt idx="2897">
                  <c:v>98</c:v>
                </c:pt>
                <c:pt idx="2898">
                  <c:v>116</c:v>
                </c:pt>
                <c:pt idx="2899">
                  <c:v>116</c:v>
                </c:pt>
                <c:pt idx="2900">
                  <c:v>124</c:v>
                </c:pt>
                <c:pt idx="2901">
                  <c:v>120</c:v>
                </c:pt>
                <c:pt idx="2902">
                  <c:v>102</c:v>
                </c:pt>
                <c:pt idx="2903">
                  <c:v>84</c:v>
                </c:pt>
                <c:pt idx="2904">
                  <c:v>110</c:v>
                </c:pt>
                <c:pt idx="2905">
                  <c:v>100</c:v>
                </c:pt>
                <c:pt idx="2906">
                  <c:v>96</c:v>
                </c:pt>
                <c:pt idx="2907">
                  <c:v>88</c:v>
                </c:pt>
                <c:pt idx="2908">
                  <c:v>108</c:v>
                </c:pt>
                <c:pt idx="2909">
                  <c:v>124</c:v>
                </c:pt>
                <c:pt idx="2910">
                  <c:v>96</c:v>
                </c:pt>
                <c:pt idx="2911">
                  <c:v>106</c:v>
                </c:pt>
                <c:pt idx="2912">
                  <c:v>114</c:v>
                </c:pt>
                <c:pt idx="2913">
                  <c:v>100</c:v>
                </c:pt>
                <c:pt idx="2914">
                  <c:v>100</c:v>
                </c:pt>
                <c:pt idx="2915">
                  <c:v>94</c:v>
                </c:pt>
                <c:pt idx="2916">
                  <c:v>110</c:v>
                </c:pt>
                <c:pt idx="2917">
                  <c:v>116</c:v>
                </c:pt>
                <c:pt idx="2918">
                  <c:v>94</c:v>
                </c:pt>
                <c:pt idx="2919">
                  <c:v>104</c:v>
                </c:pt>
                <c:pt idx="2920">
                  <c:v>96</c:v>
                </c:pt>
                <c:pt idx="2921">
                  <c:v>96</c:v>
                </c:pt>
                <c:pt idx="2922">
                  <c:v>110</c:v>
                </c:pt>
                <c:pt idx="2923">
                  <c:v>92</c:v>
                </c:pt>
                <c:pt idx="2924">
                  <c:v>96</c:v>
                </c:pt>
                <c:pt idx="2925">
                  <c:v>102</c:v>
                </c:pt>
                <c:pt idx="2926">
                  <c:v>86</c:v>
                </c:pt>
                <c:pt idx="2927">
                  <c:v>102</c:v>
                </c:pt>
                <c:pt idx="2928">
                  <c:v>78</c:v>
                </c:pt>
                <c:pt idx="2929">
                  <c:v>118</c:v>
                </c:pt>
                <c:pt idx="2930">
                  <c:v>100</c:v>
                </c:pt>
                <c:pt idx="2931">
                  <c:v>104</c:v>
                </c:pt>
                <c:pt idx="2932">
                  <c:v>98</c:v>
                </c:pt>
                <c:pt idx="2933">
                  <c:v>98</c:v>
                </c:pt>
                <c:pt idx="2934">
                  <c:v>96</c:v>
                </c:pt>
                <c:pt idx="2935">
                  <c:v>108</c:v>
                </c:pt>
                <c:pt idx="2936">
                  <c:v>102</c:v>
                </c:pt>
                <c:pt idx="2937">
                  <c:v>100</c:v>
                </c:pt>
                <c:pt idx="2938">
                  <c:v>88</c:v>
                </c:pt>
                <c:pt idx="2939">
                  <c:v>92</c:v>
                </c:pt>
                <c:pt idx="2940">
                  <c:v>94</c:v>
                </c:pt>
                <c:pt idx="2941">
                  <c:v>116</c:v>
                </c:pt>
                <c:pt idx="2942">
                  <c:v>104</c:v>
                </c:pt>
                <c:pt idx="2943">
                  <c:v>122</c:v>
                </c:pt>
                <c:pt idx="2944">
                  <c:v>104</c:v>
                </c:pt>
                <c:pt idx="2945">
                  <c:v>114</c:v>
                </c:pt>
                <c:pt idx="2946">
                  <c:v>114</c:v>
                </c:pt>
                <c:pt idx="2947">
                  <c:v>104</c:v>
                </c:pt>
                <c:pt idx="2948">
                  <c:v>96</c:v>
                </c:pt>
                <c:pt idx="2949">
                  <c:v>100</c:v>
                </c:pt>
                <c:pt idx="2950">
                  <c:v>92</c:v>
                </c:pt>
                <c:pt idx="2951">
                  <c:v>92</c:v>
                </c:pt>
                <c:pt idx="2952">
                  <c:v>102</c:v>
                </c:pt>
                <c:pt idx="2953">
                  <c:v>138</c:v>
                </c:pt>
                <c:pt idx="2954">
                  <c:v>110</c:v>
                </c:pt>
                <c:pt idx="2955">
                  <c:v>104</c:v>
                </c:pt>
                <c:pt idx="2956">
                  <c:v>98</c:v>
                </c:pt>
                <c:pt idx="2957">
                  <c:v>100</c:v>
                </c:pt>
                <c:pt idx="2958">
                  <c:v>108</c:v>
                </c:pt>
                <c:pt idx="2959">
                  <c:v>112</c:v>
                </c:pt>
                <c:pt idx="2960">
                  <c:v>122</c:v>
                </c:pt>
                <c:pt idx="2961">
                  <c:v>156</c:v>
                </c:pt>
                <c:pt idx="2962">
                  <c:v>126</c:v>
                </c:pt>
                <c:pt idx="2963">
                  <c:v>122</c:v>
                </c:pt>
                <c:pt idx="2964">
                  <c:v>116</c:v>
                </c:pt>
                <c:pt idx="2965">
                  <c:v>154</c:v>
                </c:pt>
                <c:pt idx="2966">
                  <c:v>138</c:v>
                </c:pt>
                <c:pt idx="2967">
                  <c:v>124</c:v>
                </c:pt>
                <c:pt idx="2968">
                  <c:v>132</c:v>
                </c:pt>
                <c:pt idx="2969">
                  <c:v>134</c:v>
                </c:pt>
                <c:pt idx="2970">
                  <c:v>174</c:v>
                </c:pt>
                <c:pt idx="2971">
                  <c:v>172</c:v>
                </c:pt>
                <c:pt idx="2972">
                  <c:v>174</c:v>
                </c:pt>
                <c:pt idx="2973">
                  <c:v>194</c:v>
                </c:pt>
                <c:pt idx="2974">
                  <c:v>194</c:v>
                </c:pt>
                <c:pt idx="2975">
                  <c:v>202</c:v>
                </c:pt>
                <c:pt idx="2976">
                  <c:v>226</c:v>
                </c:pt>
                <c:pt idx="2977">
                  <c:v>272</c:v>
                </c:pt>
                <c:pt idx="2978">
                  <c:v>278</c:v>
                </c:pt>
                <c:pt idx="2979">
                  <c:v>306</c:v>
                </c:pt>
                <c:pt idx="2980">
                  <c:v>326</c:v>
                </c:pt>
                <c:pt idx="2981">
                  <c:v>314</c:v>
                </c:pt>
                <c:pt idx="2982">
                  <c:v>352</c:v>
                </c:pt>
                <c:pt idx="2983">
                  <c:v>340</c:v>
                </c:pt>
                <c:pt idx="2984">
                  <c:v>362</c:v>
                </c:pt>
                <c:pt idx="2985">
                  <c:v>358</c:v>
                </c:pt>
                <c:pt idx="2986">
                  <c:v>394</c:v>
                </c:pt>
                <c:pt idx="2987">
                  <c:v>428</c:v>
                </c:pt>
                <c:pt idx="2988">
                  <c:v>404</c:v>
                </c:pt>
                <c:pt idx="2989">
                  <c:v>406</c:v>
                </c:pt>
                <c:pt idx="2990">
                  <c:v>388</c:v>
                </c:pt>
                <c:pt idx="2991">
                  <c:v>438</c:v>
                </c:pt>
                <c:pt idx="2992">
                  <c:v>424</c:v>
                </c:pt>
                <c:pt idx="2993">
                  <c:v>406</c:v>
                </c:pt>
                <c:pt idx="2994">
                  <c:v>394</c:v>
                </c:pt>
                <c:pt idx="2995">
                  <c:v>398</c:v>
                </c:pt>
                <c:pt idx="2996">
                  <c:v>380</c:v>
                </c:pt>
                <c:pt idx="2997">
                  <c:v>350</c:v>
                </c:pt>
                <c:pt idx="2998">
                  <c:v>350</c:v>
                </c:pt>
                <c:pt idx="2999">
                  <c:v>328</c:v>
                </c:pt>
                <c:pt idx="3000">
                  <c:v>294</c:v>
                </c:pt>
                <c:pt idx="3001">
                  <c:v>304</c:v>
                </c:pt>
                <c:pt idx="3002">
                  <c:v>302</c:v>
                </c:pt>
                <c:pt idx="3003">
                  <c:v>278</c:v>
                </c:pt>
                <c:pt idx="3004">
                  <c:v>274</c:v>
                </c:pt>
                <c:pt idx="3005">
                  <c:v>260</c:v>
                </c:pt>
                <c:pt idx="3006">
                  <c:v>246</c:v>
                </c:pt>
                <c:pt idx="3007">
                  <c:v>236</c:v>
                </c:pt>
                <c:pt idx="3008">
                  <c:v>206</c:v>
                </c:pt>
                <c:pt idx="3009">
                  <c:v>264</c:v>
                </c:pt>
                <c:pt idx="3010">
                  <c:v>214</c:v>
                </c:pt>
                <c:pt idx="3011">
                  <c:v>182</c:v>
                </c:pt>
                <c:pt idx="3012">
                  <c:v>194</c:v>
                </c:pt>
                <c:pt idx="3013">
                  <c:v>176</c:v>
                </c:pt>
                <c:pt idx="3014">
                  <c:v>182</c:v>
                </c:pt>
                <c:pt idx="3015">
                  <c:v>166</c:v>
                </c:pt>
                <c:pt idx="3016">
                  <c:v>168</c:v>
                </c:pt>
                <c:pt idx="3017">
                  <c:v>158</c:v>
                </c:pt>
                <c:pt idx="3018">
                  <c:v>164</c:v>
                </c:pt>
                <c:pt idx="3019">
                  <c:v>170</c:v>
                </c:pt>
                <c:pt idx="3020">
                  <c:v>154</c:v>
                </c:pt>
                <c:pt idx="3021">
                  <c:v>150</c:v>
                </c:pt>
                <c:pt idx="3022">
                  <c:v>152</c:v>
                </c:pt>
                <c:pt idx="3023">
                  <c:v>136</c:v>
                </c:pt>
                <c:pt idx="3024">
                  <c:v>130</c:v>
                </c:pt>
                <c:pt idx="3025">
                  <c:v>126</c:v>
                </c:pt>
                <c:pt idx="3026">
                  <c:v>152</c:v>
                </c:pt>
                <c:pt idx="3027">
                  <c:v>138</c:v>
                </c:pt>
                <c:pt idx="3028">
                  <c:v>126</c:v>
                </c:pt>
                <c:pt idx="3029">
                  <c:v>154</c:v>
                </c:pt>
                <c:pt idx="3030">
                  <c:v>124</c:v>
                </c:pt>
                <c:pt idx="3031">
                  <c:v>136</c:v>
                </c:pt>
                <c:pt idx="3032">
                  <c:v>146</c:v>
                </c:pt>
                <c:pt idx="3033">
                  <c:v>120</c:v>
                </c:pt>
                <c:pt idx="3034">
                  <c:v>126</c:v>
                </c:pt>
                <c:pt idx="3035">
                  <c:v>118</c:v>
                </c:pt>
                <c:pt idx="3036">
                  <c:v>134</c:v>
                </c:pt>
                <c:pt idx="3037">
                  <c:v>126</c:v>
                </c:pt>
                <c:pt idx="3038">
                  <c:v>114</c:v>
                </c:pt>
                <c:pt idx="3039">
                  <c:v>128</c:v>
                </c:pt>
                <c:pt idx="3040">
                  <c:v>118</c:v>
                </c:pt>
                <c:pt idx="3041">
                  <c:v>104</c:v>
                </c:pt>
                <c:pt idx="3042">
                  <c:v>126</c:v>
                </c:pt>
                <c:pt idx="3043">
                  <c:v>108</c:v>
                </c:pt>
                <c:pt idx="3044">
                  <c:v>116</c:v>
                </c:pt>
                <c:pt idx="3045">
                  <c:v>118</c:v>
                </c:pt>
                <c:pt idx="3046">
                  <c:v>110</c:v>
                </c:pt>
                <c:pt idx="3047">
                  <c:v>110</c:v>
                </c:pt>
                <c:pt idx="3048">
                  <c:v>110</c:v>
                </c:pt>
                <c:pt idx="3049">
                  <c:v>96</c:v>
                </c:pt>
                <c:pt idx="3050">
                  <c:v>134</c:v>
                </c:pt>
                <c:pt idx="3051">
                  <c:v>112</c:v>
                </c:pt>
                <c:pt idx="3052">
                  <c:v>122</c:v>
                </c:pt>
                <c:pt idx="3053">
                  <c:v>124</c:v>
                </c:pt>
                <c:pt idx="3054">
                  <c:v>112</c:v>
                </c:pt>
                <c:pt idx="3055">
                  <c:v>96</c:v>
                </c:pt>
                <c:pt idx="3056">
                  <c:v>90</c:v>
                </c:pt>
                <c:pt idx="3057">
                  <c:v>120</c:v>
                </c:pt>
                <c:pt idx="3058">
                  <c:v>90</c:v>
                </c:pt>
                <c:pt idx="3059">
                  <c:v>108</c:v>
                </c:pt>
                <c:pt idx="3060">
                  <c:v>100</c:v>
                </c:pt>
                <c:pt idx="3061">
                  <c:v>90</c:v>
                </c:pt>
                <c:pt idx="3062">
                  <c:v>74</c:v>
                </c:pt>
                <c:pt idx="3063">
                  <c:v>92</c:v>
                </c:pt>
                <c:pt idx="3064">
                  <c:v>80</c:v>
                </c:pt>
                <c:pt idx="3065">
                  <c:v>106</c:v>
                </c:pt>
                <c:pt idx="3066">
                  <c:v>102</c:v>
                </c:pt>
                <c:pt idx="3067">
                  <c:v>92</c:v>
                </c:pt>
                <c:pt idx="3068">
                  <c:v>94</c:v>
                </c:pt>
                <c:pt idx="3069">
                  <c:v>118</c:v>
                </c:pt>
                <c:pt idx="3070">
                  <c:v>92</c:v>
                </c:pt>
                <c:pt idx="3071">
                  <c:v>92</c:v>
                </c:pt>
                <c:pt idx="3072">
                  <c:v>92</c:v>
                </c:pt>
                <c:pt idx="3073">
                  <c:v>96</c:v>
                </c:pt>
                <c:pt idx="3074">
                  <c:v>104</c:v>
                </c:pt>
                <c:pt idx="3075">
                  <c:v>96</c:v>
                </c:pt>
                <c:pt idx="3076">
                  <c:v>88</c:v>
                </c:pt>
                <c:pt idx="3077">
                  <c:v>88</c:v>
                </c:pt>
                <c:pt idx="3078">
                  <c:v>84</c:v>
                </c:pt>
                <c:pt idx="3079">
                  <c:v>96</c:v>
                </c:pt>
                <c:pt idx="3080">
                  <c:v>96</c:v>
                </c:pt>
                <c:pt idx="3081">
                  <c:v>98</c:v>
                </c:pt>
                <c:pt idx="3082">
                  <c:v>104</c:v>
                </c:pt>
                <c:pt idx="3083">
                  <c:v>106</c:v>
                </c:pt>
                <c:pt idx="3084">
                  <c:v>100</c:v>
                </c:pt>
                <c:pt idx="3085">
                  <c:v>100</c:v>
                </c:pt>
                <c:pt idx="3086">
                  <c:v>102</c:v>
                </c:pt>
                <c:pt idx="3087">
                  <c:v>96</c:v>
                </c:pt>
                <c:pt idx="3088">
                  <c:v>98</c:v>
                </c:pt>
                <c:pt idx="3089">
                  <c:v>88</c:v>
                </c:pt>
                <c:pt idx="3090">
                  <c:v>88</c:v>
                </c:pt>
                <c:pt idx="3091">
                  <c:v>102</c:v>
                </c:pt>
                <c:pt idx="3092">
                  <c:v>100</c:v>
                </c:pt>
                <c:pt idx="3093">
                  <c:v>108</c:v>
                </c:pt>
                <c:pt idx="3094">
                  <c:v>108</c:v>
                </c:pt>
                <c:pt idx="3095">
                  <c:v>86</c:v>
                </c:pt>
                <c:pt idx="3096">
                  <c:v>78</c:v>
                </c:pt>
                <c:pt idx="3097">
                  <c:v>114</c:v>
                </c:pt>
                <c:pt idx="3098">
                  <c:v>82</c:v>
                </c:pt>
                <c:pt idx="3099">
                  <c:v>82</c:v>
                </c:pt>
                <c:pt idx="3100">
                  <c:v>84</c:v>
                </c:pt>
                <c:pt idx="3101">
                  <c:v>90</c:v>
                </c:pt>
                <c:pt idx="3102">
                  <c:v>102</c:v>
                </c:pt>
                <c:pt idx="3103">
                  <c:v>108</c:v>
                </c:pt>
                <c:pt idx="3104">
                  <c:v>90</c:v>
                </c:pt>
                <c:pt idx="3105">
                  <c:v>88</c:v>
                </c:pt>
                <c:pt idx="3106">
                  <c:v>90</c:v>
                </c:pt>
                <c:pt idx="3107">
                  <c:v>112</c:v>
                </c:pt>
                <c:pt idx="3108">
                  <c:v>96</c:v>
                </c:pt>
                <c:pt idx="3109">
                  <c:v>100</c:v>
                </c:pt>
                <c:pt idx="3110">
                  <c:v>96</c:v>
                </c:pt>
                <c:pt idx="3111">
                  <c:v>112</c:v>
                </c:pt>
                <c:pt idx="3112">
                  <c:v>90</c:v>
                </c:pt>
                <c:pt idx="3113">
                  <c:v>94</c:v>
                </c:pt>
                <c:pt idx="3114">
                  <c:v>116</c:v>
                </c:pt>
                <c:pt idx="3115">
                  <c:v>104</c:v>
                </c:pt>
                <c:pt idx="3116">
                  <c:v>114</c:v>
                </c:pt>
                <c:pt idx="3117">
                  <c:v>92</c:v>
                </c:pt>
                <c:pt idx="3118">
                  <c:v>108</c:v>
                </c:pt>
                <c:pt idx="3119">
                  <c:v>104</c:v>
                </c:pt>
                <c:pt idx="3120">
                  <c:v>84</c:v>
                </c:pt>
                <c:pt idx="3121">
                  <c:v>82</c:v>
                </c:pt>
                <c:pt idx="3122">
                  <c:v>112</c:v>
                </c:pt>
                <c:pt idx="3123">
                  <c:v>96</c:v>
                </c:pt>
                <c:pt idx="3124">
                  <c:v>108</c:v>
                </c:pt>
                <c:pt idx="3125">
                  <c:v>82</c:v>
                </c:pt>
                <c:pt idx="3126">
                  <c:v>82</c:v>
                </c:pt>
                <c:pt idx="3127">
                  <c:v>100</c:v>
                </c:pt>
                <c:pt idx="3128">
                  <c:v>104</c:v>
                </c:pt>
                <c:pt idx="3129">
                  <c:v>84</c:v>
                </c:pt>
                <c:pt idx="3130">
                  <c:v>92</c:v>
                </c:pt>
                <c:pt idx="3131">
                  <c:v>84</c:v>
                </c:pt>
                <c:pt idx="3132">
                  <c:v>110</c:v>
                </c:pt>
                <c:pt idx="3133">
                  <c:v>102</c:v>
                </c:pt>
                <c:pt idx="3134">
                  <c:v>104</c:v>
                </c:pt>
                <c:pt idx="3135">
                  <c:v>90</c:v>
                </c:pt>
                <c:pt idx="3136">
                  <c:v>100</c:v>
                </c:pt>
                <c:pt idx="3137">
                  <c:v>96</c:v>
                </c:pt>
                <c:pt idx="3138">
                  <c:v>102</c:v>
                </c:pt>
                <c:pt idx="3139">
                  <c:v>84</c:v>
                </c:pt>
                <c:pt idx="3140">
                  <c:v>82</c:v>
                </c:pt>
                <c:pt idx="3141">
                  <c:v>100</c:v>
                </c:pt>
                <c:pt idx="3142">
                  <c:v>104</c:v>
                </c:pt>
                <c:pt idx="3143">
                  <c:v>96</c:v>
                </c:pt>
                <c:pt idx="3144">
                  <c:v>104</c:v>
                </c:pt>
                <c:pt idx="3145">
                  <c:v>102</c:v>
                </c:pt>
                <c:pt idx="3146">
                  <c:v>108</c:v>
                </c:pt>
                <c:pt idx="3147">
                  <c:v>96</c:v>
                </c:pt>
                <c:pt idx="3148">
                  <c:v>94</c:v>
                </c:pt>
                <c:pt idx="3149">
                  <c:v>114</c:v>
                </c:pt>
                <c:pt idx="3150">
                  <c:v>82</c:v>
                </c:pt>
              </c:numCache>
            </c:numRef>
          </c:yVal>
          <c:smooth val="1"/>
        </c:ser>
        <c:ser>
          <c:idx val="0"/>
          <c:order val="1"/>
          <c:tx>
            <c:v>M/Pcc</c:v>
          </c:tx>
          <c:spPr>
            <a:ln w="19050">
              <a:solidFill>
                <a:srgbClr val="660066"/>
              </a:solidFill>
            </a:ln>
          </c:spPr>
          <c:marker>
            <c:symbol val="none"/>
          </c:marker>
          <c:xVal>
            <c:numRef>
              <c:f>'M-Pcc'!$A$32:$A$3182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'M-Pcc'!$B$32:$B$3182</c:f>
              <c:numCache>
                <c:formatCode>General</c:formatCode>
                <c:ptCount val="3151"/>
                <c:pt idx="0">
                  <c:v>2986</c:v>
                </c:pt>
                <c:pt idx="1">
                  <c:v>3170</c:v>
                </c:pt>
                <c:pt idx="2">
                  <c:v>3146</c:v>
                </c:pt>
                <c:pt idx="3">
                  <c:v>3074</c:v>
                </c:pt>
                <c:pt idx="4">
                  <c:v>3106</c:v>
                </c:pt>
                <c:pt idx="5">
                  <c:v>3220</c:v>
                </c:pt>
                <c:pt idx="6">
                  <c:v>3160</c:v>
                </c:pt>
                <c:pt idx="7">
                  <c:v>3276</c:v>
                </c:pt>
                <c:pt idx="8">
                  <c:v>3370</c:v>
                </c:pt>
                <c:pt idx="9">
                  <c:v>3328</c:v>
                </c:pt>
                <c:pt idx="10">
                  <c:v>3444</c:v>
                </c:pt>
                <c:pt idx="11">
                  <c:v>3402</c:v>
                </c:pt>
                <c:pt idx="12">
                  <c:v>3292</c:v>
                </c:pt>
                <c:pt idx="13">
                  <c:v>3472</c:v>
                </c:pt>
                <c:pt idx="14">
                  <c:v>3516</c:v>
                </c:pt>
                <c:pt idx="15">
                  <c:v>3522</c:v>
                </c:pt>
                <c:pt idx="16">
                  <c:v>3602</c:v>
                </c:pt>
                <c:pt idx="17">
                  <c:v>3530</c:v>
                </c:pt>
                <c:pt idx="18">
                  <c:v>3666</c:v>
                </c:pt>
                <c:pt idx="19">
                  <c:v>3674</c:v>
                </c:pt>
                <c:pt idx="20">
                  <c:v>3680</c:v>
                </c:pt>
                <c:pt idx="21">
                  <c:v>3814</c:v>
                </c:pt>
                <c:pt idx="22">
                  <c:v>3828</c:v>
                </c:pt>
                <c:pt idx="23">
                  <c:v>3970</c:v>
                </c:pt>
                <c:pt idx="24">
                  <c:v>3830</c:v>
                </c:pt>
                <c:pt idx="25">
                  <c:v>3998</c:v>
                </c:pt>
                <c:pt idx="26">
                  <c:v>3902</c:v>
                </c:pt>
                <c:pt idx="27">
                  <c:v>3958</c:v>
                </c:pt>
                <c:pt idx="28">
                  <c:v>4072</c:v>
                </c:pt>
                <c:pt idx="29">
                  <c:v>4090</c:v>
                </c:pt>
                <c:pt idx="30">
                  <c:v>4172</c:v>
                </c:pt>
                <c:pt idx="31">
                  <c:v>4240</c:v>
                </c:pt>
                <c:pt idx="32">
                  <c:v>4280</c:v>
                </c:pt>
                <c:pt idx="33">
                  <c:v>4438</c:v>
                </c:pt>
                <c:pt idx="34">
                  <c:v>4332</c:v>
                </c:pt>
                <c:pt idx="35">
                  <c:v>4218</c:v>
                </c:pt>
                <c:pt idx="36">
                  <c:v>4410</c:v>
                </c:pt>
                <c:pt idx="37">
                  <c:v>4450</c:v>
                </c:pt>
                <c:pt idx="38">
                  <c:v>4438</c:v>
                </c:pt>
                <c:pt idx="39">
                  <c:v>4312</c:v>
                </c:pt>
                <c:pt idx="40">
                  <c:v>4428</c:v>
                </c:pt>
                <c:pt idx="41">
                  <c:v>4450</c:v>
                </c:pt>
                <c:pt idx="42">
                  <c:v>4514</c:v>
                </c:pt>
                <c:pt idx="43">
                  <c:v>4586</c:v>
                </c:pt>
                <c:pt idx="44">
                  <c:v>4508</c:v>
                </c:pt>
                <c:pt idx="45">
                  <c:v>4442</c:v>
                </c:pt>
                <c:pt idx="46">
                  <c:v>4464</c:v>
                </c:pt>
                <c:pt idx="47">
                  <c:v>4420</c:v>
                </c:pt>
                <c:pt idx="48">
                  <c:v>4512</c:v>
                </c:pt>
                <c:pt idx="49">
                  <c:v>4406</c:v>
                </c:pt>
                <c:pt idx="50">
                  <c:v>4328</c:v>
                </c:pt>
                <c:pt idx="51">
                  <c:v>4350</c:v>
                </c:pt>
                <c:pt idx="52">
                  <c:v>4436</c:v>
                </c:pt>
                <c:pt idx="53">
                  <c:v>4258</c:v>
                </c:pt>
                <c:pt idx="54">
                  <c:v>4168</c:v>
                </c:pt>
                <c:pt idx="55">
                  <c:v>4200</c:v>
                </c:pt>
                <c:pt idx="56">
                  <c:v>4156</c:v>
                </c:pt>
                <c:pt idx="57">
                  <c:v>4234</c:v>
                </c:pt>
                <c:pt idx="58">
                  <c:v>4118</c:v>
                </c:pt>
                <c:pt idx="59">
                  <c:v>3994</c:v>
                </c:pt>
                <c:pt idx="60">
                  <c:v>3932</c:v>
                </c:pt>
                <c:pt idx="61">
                  <c:v>3938</c:v>
                </c:pt>
                <c:pt idx="62">
                  <c:v>3782</c:v>
                </c:pt>
                <c:pt idx="63">
                  <c:v>3704</c:v>
                </c:pt>
                <c:pt idx="64">
                  <c:v>3618</c:v>
                </c:pt>
                <c:pt idx="65">
                  <c:v>3624</c:v>
                </c:pt>
                <c:pt idx="66">
                  <c:v>3534</c:v>
                </c:pt>
                <c:pt idx="67">
                  <c:v>3462</c:v>
                </c:pt>
                <c:pt idx="68">
                  <c:v>3406</c:v>
                </c:pt>
                <c:pt idx="69">
                  <c:v>3356</c:v>
                </c:pt>
                <c:pt idx="70">
                  <c:v>3320</c:v>
                </c:pt>
                <c:pt idx="71">
                  <c:v>3290</c:v>
                </c:pt>
                <c:pt idx="72">
                  <c:v>3096</c:v>
                </c:pt>
                <c:pt idx="73">
                  <c:v>2980</c:v>
                </c:pt>
                <c:pt idx="74">
                  <c:v>2892</c:v>
                </c:pt>
                <c:pt idx="75">
                  <c:v>2894</c:v>
                </c:pt>
                <c:pt idx="76">
                  <c:v>2898</c:v>
                </c:pt>
                <c:pt idx="77">
                  <c:v>2754</c:v>
                </c:pt>
                <c:pt idx="78">
                  <c:v>2732</c:v>
                </c:pt>
                <c:pt idx="79">
                  <c:v>2672</c:v>
                </c:pt>
                <c:pt idx="80">
                  <c:v>2706</c:v>
                </c:pt>
                <c:pt idx="81">
                  <c:v>2532</c:v>
                </c:pt>
                <c:pt idx="82">
                  <c:v>2514</c:v>
                </c:pt>
                <c:pt idx="83">
                  <c:v>2476</c:v>
                </c:pt>
                <c:pt idx="84">
                  <c:v>2422</c:v>
                </c:pt>
                <c:pt idx="85">
                  <c:v>2370</c:v>
                </c:pt>
                <c:pt idx="86">
                  <c:v>2264</c:v>
                </c:pt>
                <c:pt idx="87">
                  <c:v>2230</c:v>
                </c:pt>
                <c:pt idx="88">
                  <c:v>2214</c:v>
                </c:pt>
                <c:pt idx="89">
                  <c:v>2188</c:v>
                </c:pt>
                <c:pt idx="90">
                  <c:v>2144</c:v>
                </c:pt>
                <c:pt idx="91">
                  <c:v>2054</c:v>
                </c:pt>
                <c:pt idx="92">
                  <c:v>2094</c:v>
                </c:pt>
                <c:pt idx="93">
                  <c:v>2026</c:v>
                </c:pt>
                <c:pt idx="94">
                  <c:v>1978</c:v>
                </c:pt>
                <c:pt idx="95">
                  <c:v>1906</c:v>
                </c:pt>
                <c:pt idx="96">
                  <c:v>1876</c:v>
                </c:pt>
                <c:pt idx="97">
                  <c:v>1844</c:v>
                </c:pt>
                <c:pt idx="98">
                  <c:v>1830</c:v>
                </c:pt>
                <c:pt idx="99">
                  <c:v>1754</c:v>
                </c:pt>
                <c:pt idx="100">
                  <c:v>1796</c:v>
                </c:pt>
                <c:pt idx="101">
                  <c:v>1738</c:v>
                </c:pt>
                <c:pt idx="102">
                  <c:v>1720</c:v>
                </c:pt>
                <c:pt idx="103">
                  <c:v>1750</c:v>
                </c:pt>
                <c:pt idx="104">
                  <c:v>1590</c:v>
                </c:pt>
                <c:pt idx="105">
                  <c:v>1634</c:v>
                </c:pt>
                <c:pt idx="106">
                  <c:v>1564</c:v>
                </c:pt>
                <c:pt idx="107">
                  <c:v>1624</c:v>
                </c:pt>
                <c:pt idx="108">
                  <c:v>1570</c:v>
                </c:pt>
                <c:pt idx="109">
                  <c:v>1594</c:v>
                </c:pt>
                <c:pt idx="110">
                  <c:v>1564</c:v>
                </c:pt>
                <c:pt idx="111">
                  <c:v>1532</c:v>
                </c:pt>
                <c:pt idx="112">
                  <c:v>1566</c:v>
                </c:pt>
                <c:pt idx="113">
                  <c:v>1464</c:v>
                </c:pt>
                <c:pt idx="114">
                  <c:v>1442</c:v>
                </c:pt>
                <c:pt idx="115">
                  <c:v>1538</c:v>
                </c:pt>
                <c:pt idx="116">
                  <c:v>1562</c:v>
                </c:pt>
                <c:pt idx="117">
                  <c:v>1360</c:v>
                </c:pt>
                <c:pt idx="118">
                  <c:v>1474</c:v>
                </c:pt>
                <c:pt idx="119">
                  <c:v>1432</c:v>
                </c:pt>
                <c:pt idx="120">
                  <c:v>1396</c:v>
                </c:pt>
                <c:pt idx="121">
                  <c:v>1398</c:v>
                </c:pt>
                <c:pt idx="122">
                  <c:v>1390</c:v>
                </c:pt>
                <c:pt idx="123">
                  <c:v>1362</c:v>
                </c:pt>
                <c:pt idx="124">
                  <c:v>1280</c:v>
                </c:pt>
                <c:pt idx="125">
                  <c:v>1336</c:v>
                </c:pt>
                <c:pt idx="126">
                  <c:v>1322</c:v>
                </c:pt>
                <c:pt idx="127">
                  <c:v>1320</c:v>
                </c:pt>
                <c:pt idx="128">
                  <c:v>1262</c:v>
                </c:pt>
                <c:pt idx="129">
                  <c:v>1294</c:v>
                </c:pt>
                <c:pt idx="130">
                  <c:v>1262</c:v>
                </c:pt>
                <c:pt idx="131">
                  <c:v>1262</c:v>
                </c:pt>
                <c:pt idx="132">
                  <c:v>1196</c:v>
                </c:pt>
                <c:pt idx="133">
                  <c:v>1192</c:v>
                </c:pt>
                <c:pt idx="134">
                  <c:v>1146</c:v>
                </c:pt>
                <c:pt idx="135">
                  <c:v>1160</c:v>
                </c:pt>
                <c:pt idx="136">
                  <c:v>1142</c:v>
                </c:pt>
                <c:pt idx="137">
                  <c:v>1124</c:v>
                </c:pt>
                <c:pt idx="138">
                  <c:v>1132</c:v>
                </c:pt>
                <c:pt idx="139">
                  <c:v>1108</c:v>
                </c:pt>
                <c:pt idx="140">
                  <c:v>1114</c:v>
                </c:pt>
                <c:pt idx="141">
                  <c:v>1040</c:v>
                </c:pt>
                <c:pt idx="142">
                  <c:v>1056</c:v>
                </c:pt>
                <c:pt idx="143">
                  <c:v>1046</c:v>
                </c:pt>
                <c:pt idx="144">
                  <c:v>1070</c:v>
                </c:pt>
                <c:pt idx="145">
                  <c:v>1016</c:v>
                </c:pt>
                <c:pt idx="146">
                  <c:v>992</c:v>
                </c:pt>
                <c:pt idx="147">
                  <c:v>1034</c:v>
                </c:pt>
                <c:pt idx="148">
                  <c:v>1020</c:v>
                </c:pt>
                <c:pt idx="149">
                  <c:v>970</c:v>
                </c:pt>
                <c:pt idx="150">
                  <c:v>1002</c:v>
                </c:pt>
                <c:pt idx="151">
                  <c:v>866</c:v>
                </c:pt>
                <c:pt idx="152">
                  <c:v>918</c:v>
                </c:pt>
                <c:pt idx="153">
                  <c:v>936</c:v>
                </c:pt>
                <c:pt idx="154">
                  <c:v>900</c:v>
                </c:pt>
                <c:pt idx="155">
                  <c:v>896</c:v>
                </c:pt>
                <c:pt idx="156">
                  <c:v>830</c:v>
                </c:pt>
                <c:pt idx="157">
                  <c:v>864</c:v>
                </c:pt>
                <c:pt idx="158">
                  <c:v>894</c:v>
                </c:pt>
                <c:pt idx="159">
                  <c:v>836</c:v>
                </c:pt>
                <c:pt idx="160">
                  <c:v>836</c:v>
                </c:pt>
                <c:pt idx="161">
                  <c:v>836</c:v>
                </c:pt>
                <c:pt idx="162">
                  <c:v>814</c:v>
                </c:pt>
                <c:pt idx="163">
                  <c:v>848</c:v>
                </c:pt>
                <c:pt idx="164">
                  <c:v>808</c:v>
                </c:pt>
                <c:pt idx="165">
                  <c:v>774</c:v>
                </c:pt>
                <c:pt idx="166">
                  <c:v>766</c:v>
                </c:pt>
                <c:pt idx="167">
                  <c:v>746</c:v>
                </c:pt>
                <c:pt idx="168">
                  <c:v>698</c:v>
                </c:pt>
                <c:pt idx="169">
                  <c:v>706</c:v>
                </c:pt>
                <c:pt idx="170">
                  <c:v>704</c:v>
                </c:pt>
                <c:pt idx="171">
                  <c:v>710</c:v>
                </c:pt>
                <c:pt idx="172">
                  <c:v>712</c:v>
                </c:pt>
                <c:pt idx="173">
                  <c:v>644</c:v>
                </c:pt>
                <c:pt idx="174">
                  <c:v>666</c:v>
                </c:pt>
                <c:pt idx="175">
                  <c:v>702</c:v>
                </c:pt>
                <c:pt idx="176">
                  <c:v>706</c:v>
                </c:pt>
                <c:pt idx="177">
                  <c:v>690</c:v>
                </c:pt>
                <c:pt idx="178">
                  <c:v>702</c:v>
                </c:pt>
                <c:pt idx="179">
                  <c:v>674</c:v>
                </c:pt>
                <c:pt idx="180">
                  <c:v>668</c:v>
                </c:pt>
                <c:pt idx="181">
                  <c:v>600</c:v>
                </c:pt>
                <c:pt idx="182">
                  <c:v>626</c:v>
                </c:pt>
                <c:pt idx="183">
                  <c:v>630</c:v>
                </c:pt>
                <c:pt idx="184">
                  <c:v>652</c:v>
                </c:pt>
                <c:pt idx="185">
                  <c:v>614</c:v>
                </c:pt>
                <c:pt idx="186">
                  <c:v>602</c:v>
                </c:pt>
                <c:pt idx="187">
                  <c:v>596</c:v>
                </c:pt>
                <c:pt idx="188">
                  <c:v>618</c:v>
                </c:pt>
                <c:pt idx="189">
                  <c:v>560</c:v>
                </c:pt>
                <c:pt idx="190">
                  <c:v>596</c:v>
                </c:pt>
                <c:pt idx="191">
                  <c:v>580</c:v>
                </c:pt>
                <c:pt idx="192">
                  <c:v>588</c:v>
                </c:pt>
                <c:pt idx="193">
                  <c:v>568</c:v>
                </c:pt>
                <c:pt idx="194">
                  <c:v>608</c:v>
                </c:pt>
                <c:pt idx="195">
                  <c:v>598</c:v>
                </c:pt>
                <c:pt idx="196">
                  <c:v>570</c:v>
                </c:pt>
                <c:pt idx="197">
                  <c:v>538</c:v>
                </c:pt>
                <c:pt idx="198">
                  <c:v>516</c:v>
                </c:pt>
                <c:pt idx="199">
                  <c:v>564</c:v>
                </c:pt>
                <c:pt idx="200">
                  <c:v>574</c:v>
                </c:pt>
                <c:pt idx="201">
                  <c:v>536</c:v>
                </c:pt>
                <c:pt idx="202">
                  <c:v>526</c:v>
                </c:pt>
                <c:pt idx="203">
                  <c:v>564</c:v>
                </c:pt>
                <c:pt idx="204">
                  <c:v>586</c:v>
                </c:pt>
                <c:pt idx="205">
                  <c:v>528</c:v>
                </c:pt>
                <c:pt idx="206">
                  <c:v>520</c:v>
                </c:pt>
                <c:pt idx="207">
                  <c:v>572</c:v>
                </c:pt>
                <c:pt idx="208">
                  <c:v>608</c:v>
                </c:pt>
                <c:pt idx="209">
                  <c:v>516</c:v>
                </c:pt>
                <c:pt idx="210">
                  <c:v>562</c:v>
                </c:pt>
                <c:pt idx="211">
                  <c:v>540</c:v>
                </c:pt>
                <c:pt idx="212">
                  <c:v>570</c:v>
                </c:pt>
                <c:pt idx="213">
                  <c:v>568</c:v>
                </c:pt>
                <c:pt idx="214">
                  <c:v>526</c:v>
                </c:pt>
                <c:pt idx="215">
                  <c:v>534</c:v>
                </c:pt>
                <c:pt idx="216">
                  <c:v>544</c:v>
                </c:pt>
                <c:pt idx="217">
                  <c:v>532</c:v>
                </c:pt>
                <c:pt idx="218">
                  <c:v>570</c:v>
                </c:pt>
                <c:pt idx="219">
                  <c:v>522</c:v>
                </c:pt>
                <c:pt idx="220">
                  <c:v>520</c:v>
                </c:pt>
                <c:pt idx="221">
                  <c:v>532</c:v>
                </c:pt>
                <c:pt idx="222">
                  <c:v>474</c:v>
                </c:pt>
                <c:pt idx="223">
                  <c:v>532</c:v>
                </c:pt>
                <c:pt idx="224">
                  <c:v>530</c:v>
                </c:pt>
                <c:pt idx="225">
                  <c:v>514</c:v>
                </c:pt>
                <c:pt idx="226">
                  <c:v>538</c:v>
                </c:pt>
                <c:pt idx="227">
                  <c:v>524</c:v>
                </c:pt>
                <c:pt idx="228">
                  <c:v>534</c:v>
                </c:pt>
                <c:pt idx="229">
                  <c:v>518</c:v>
                </c:pt>
                <c:pt idx="230">
                  <c:v>502</c:v>
                </c:pt>
                <c:pt idx="231">
                  <c:v>504</c:v>
                </c:pt>
                <c:pt idx="232">
                  <c:v>518</c:v>
                </c:pt>
                <c:pt idx="233">
                  <c:v>552</c:v>
                </c:pt>
                <c:pt idx="234">
                  <c:v>512</c:v>
                </c:pt>
                <c:pt idx="235">
                  <c:v>502</c:v>
                </c:pt>
                <c:pt idx="236">
                  <c:v>528</c:v>
                </c:pt>
                <c:pt idx="237">
                  <c:v>520</c:v>
                </c:pt>
                <c:pt idx="238">
                  <c:v>500</c:v>
                </c:pt>
                <c:pt idx="239">
                  <c:v>520</c:v>
                </c:pt>
                <c:pt idx="240">
                  <c:v>528</c:v>
                </c:pt>
                <c:pt idx="241">
                  <c:v>512</c:v>
                </c:pt>
                <c:pt idx="242">
                  <c:v>532</c:v>
                </c:pt>
                <c:pt idx="243">
                  <c:v>500</c:v>
                </c:pt>
                <c:pt idx="244">
                  <c:v>526</c:v>
                </c:pt>
                <c:pt idx="245">
                  <c:v>470</c:v>
                </c:pt>
                <c:pt idx="246">
                  <c:v>508</c:v>
                </c:pt>
                <c:pt idx="247">
                  <c:v>504</c:v>
                </c:pt>
                <c:pt idx="248">
                  <c:v>520</c:v>
                </c:pt>
                <c:pt idx="249">
                  <c:v>474</c:v>
                </c:pt>
                <c:pt idx="250">
                  <c:v>488</c:v>
                </c:pt>
                <c:pt idx="251">
                  <c:v>482</c:v>
                </c:pt>
                <c:pt idx="252">
                  <c:v>500</c:v>
                </c:pt>
                <c:pt idx="253">
                  <c:v>512</c:v>
                </c:pt>
                <c:pt idx="254">
                  <c:v>458</c:v>
                </c:pt>
                <c:pt idx="255">
                  <c:v>514</c:v>
                </c:pt>
                <c:pt idx="256">
                  <c:v>480</c:v>
                </c:pt>
                <c:pt idx="257">
                  <c:v>490</c:v>
                </c:pt>
                <c:pt idx="258">
                  <c:v>478</c:v>
                </c:pt>
                <c:pt idx="259">
                  <c:v>470</c:v>
                </c:pt>
                <c:pt idx="260">
                  <c:v>424</c:v>
                </c:pt>
                <c:pt idx="261">
                  <c:v>426</c:v>
                </c:pt>
                <c:pt idx="262">
                  <c:v>500</c:v>
                </c:pt>
                <c:pt idx="263">
                  <c:v>498</c:v>
                </c:pt>
                <c:pt idx="264">
                  <c:v>460</c:v>
                </c:pt>
                <c:pt idx="265">
                  <c:v>508</c:v>
                </c:pt>
                <c:pt idx="266">
                  <c:v>482</c:v>
                </c:pt>
                <c:pt idx="267">
                  <c:v>518</c:v>
                </c:pt>
                <c:pt idx="268">
                  <c:v>508</c:v>
                </c:pt>
                <c:pt idx="269">
                  <c:v>480</c:v>
                </c:pt>
                <c:pt idx="270">
                  <c:v>492</c:v>
                </c:pt>
                <c:pt idx="271">
                  <c:v>474</c:v>
                </c:pt>
                <c:pt idx="272">
                  <c:v>456</c:v>
                </c:pt>
                <c:pt idx="273">
                  <c:v>448</c:v>
                </c:pt>
                <c:pt idx="274">
                  <c:v>478</c:v>
                </c:pt>
                <c:pt idx="275">
                  <c:v>438</c:v>
                </c:pt>
                <c:pt idx="276">
                  <c:v>436</c:v>
                </c:pt>
                <c:pt idx="277">
                  <c:v>474</c:v>
                </c:pt>
                <c:pt idx="278">
                  <c:v>442</c:v>
                </c:pt>
                <c:pt idx="279">
                  <c:v>440</c:v>
                </c:pt>
                <c:pt idx="280">
                  <c:v>428</c:v>
                </c:pt>
                <c:pt idx="281">
                  <c:v>460</c:v>
                </c:pt>
                <c:pt idx="282">
                  <c:v>468</c:v>
                </c:pt>
                <c:pt idx="283">
                  <c:v>408</c:v>
                </c:pt>
                <c:pt idx="284">
                  <c:v>438</c:v>
                </c:pt>
                <c:pt idx="285">
                  <c:v>420</c:v>
                </c:pt>
                <c:pt idx="286">
                  <c:v>424</c:v>
                </c:pt>
                <c:pt idx="287">
                  <c:v>400</c:v>
                </c:pt>
                <c:pt idx="288">
                  <c:v>408</c:v>
                </c:pt>
                <c:pt idx="289">
                  <c:v>412</c:v>
                </c:pt>
                <c:pt idx="290">
                  <c:v>362</c:v>
                </c:pt>
                <c:pt idx="291">
                  <c:v>396</c:v>
                </c:pt>
                <c:pt idx="292">
                  <c:v>412</c:v>
                </c:pt>
                <c:pt idx="293">
                  <c:v>384</c:v>
                </c:pt>
                <c:pt idx="294">
                  <c:v>356</c:v>
                </c:pt>
                <c:pt idx="295">
                  <c:v>366</c:v>
                </c:pt>
                <c:pt idx="296">
                  <c:v>364</c:v>
                </c:pt>
                <c:pt idx="297">
                  <c:v>340</c:v>
                </c:pt>
                <c:pt idx="298">
                  <c:v>330</c:v>
                </c:pt>
                <c:pt idx="299">
                  <c:v>366</c:v>
                </c:pt>
                <c:pt idx="300">
                  <c:v>334</c:v>
                </c:pt>
                <c:pt idx="301">
                  <c:v>312</c:v>
                </c:pt>
                <c:pt idx="302">
                  <c:v>294</c:v>
                </c:pt>
                <c:pt idx="303">
                  <c:v>326</c:v>
                </c:pt>
                <c:pt idx="304">
                  <c:v>328</c:v>
                </c:pt>
                <c:pt idx="305">
                  <c:v>310</c:v>
                </c:pt>
                <c:pt idx="306">
                  <c:v>284</c:v>
                </c:pt>
                <c:pt idx="307">
                  <c:v>326</c:v>
                </c:pt>
                <c:pt idx="308">
                  <c:v>272</c:v>
                </c:pt>
                <c:pt idx="309">
                  <c:v>346</c:v>
                </c:pt>
                <c:pt idx="310">
                  <c:v>316</c:v>
                </c:pt>
                <c:pt idx="311">
                  <c:v>286</c:v>
                </c:pt>
                <c:pt idx="312">
                  <c:v>276</c:v>
                </c:pt>
                <c:pt idx="313">
                  <c:v>306</c:v>
                </c:pt>
                <c:pt idx="314">
                  <c:v>280</c:v>
                </c:pt>
                <c:pt idx="315">
                  <c:v>252</c:v>
                </c:pt>
                <c:pt idx="316">
                  <c:v>246</c:v>
                </c:pt>
                <c:pt idx="317">
                  <c:v>232</c:v>
                </c:pt>
                <c:pt idx="318">
                  <c:v>238</c:v>
                </c:pt>
                <c:pt idx="319">
                  <c:v>276</c:v>
                </c:pt>
                <c:pt idx="320">
                  <c:v>270</c:v>
                </c:pt>
                <c:pt idx="321">
                  <c:v>228</c:v>
                </c:pt>
                <c:pt idx="322">
                  <c:v>230</c:v>
                </c:pt>
                <c:pt idx="323">
                  <c:v>246</c:v>
                </c:pt>
                <c:pt idx="324">
                  <c:v>232</c:v>
                </c:pt>
                <c:pt idx="325">
                  <c:v>236</c:v>
                </c:pt>
                <c:pt idx="326">
                  <c:v>236</c:v>
                </c:pt>
                <c:pt idx="327">
                  <c:v>216</c:v>
                </c:pt>
                <c:pt idx="328">
                  <c:v>234</c:v>
                </c:pt>
                <c:pt idx="329">
                  <c:v>240</c:v>
                </c:pt>
                <c:pt idx="330">
                  <c:v>222</c:v>
                </c:pt>
                <c:pt idx="331">
                  <c:v>218</c:v>
                </c:pt>
                <c:pt idx="332">
                  <c:v>224</c:v>
                </c:pt>
                <c:pt idx="333">
                  <c:v>206</c:v>
                </c:pt>
                <c:pt idx="334">
                  <c:v>190</c:v>
                </c:pt>
                <c:pt idx="335">
                  <c:v>188</c:v>
                </c:pt>
                <c:pt idx="336">
                  <c:v>192</c:v>
                </c:pt>
                <c:pt idx="337">
                  <c:v>176</c:v>
                </c:pt>
                <c:pt idx="338">
                  <c:v>166</c:v>
                </c:pt>
                <c:pt idx="339">
                  <c:v>178</c:v>
                </c:pt>
                <c:pt idx="340">
                  <c:v>176</c:v>
                </c:pt>
                <c:pt idx="341">
                  <c:v>194</c:v>
                </c:pt>
                <c:pt idx="342">
                  <c:v>196</c:v>
                </c:pt>
                <c:pt idx="343">
                  <c:v>192</c:v>
                </c:pt>
                <c:pt idx="344">
                  <c:v>174</c:v>
                </c:pt>
                <c:pt idx="345">
                  <c:v>168</c:v>
                </c:pt>
                <c:pt idx="346">
                  <c:v>204</c:v>
                </c:pt>
                <c:pt idx="347">
                  <c:v>178</c:v>
                </c:pt>
                <c:pt idx="348">
                  <c:v>178</c:v>
                </c:pt>
                <c:pt idx="349">
                  <c:v>168</c:v>
                </c:pt>
                <c:pt idx="350">
                  <c:v>160</c:v>
                </c:pt>
                <c:pt idx="351">
                  <c:v>176</c:v>
                </c:pt>
                <c:pt idx="352">
                  <c:v>168</c:v>
                </c:pt>
                <c:pt idx="353">
                  <c:v>156</c:v>
                </c:pt>
                <c:pt idx="354">
                  <c:v>182</c:v>
                </c:pt>
                <c:pt idx="355">
                  <c:v>148</c:v>
                </c:pt>
                <c:pt idx="356">
                  <c:v>196</c:v>
                </c:pt>
                <c:pt idx="357">
                  <c:v>154</c:v>
                </c:pt>
                <c:pt idx="358">
                  <c:v>138</c:v>
                </c:pt>
                <c:pt idx="359">
                  <c:v>166</c:v>
                </c:pt>
                <c:pt idx="360">
                  <c:v>156</c:v>
                </c:pt>
                <c:pt idx="361">
                  <c:v>168</c:v>
                </c:pt>
                <c:pt idx="362">
                  <c:v>158</c:v>
                </c:pt>
                <c:pt idx="363">
                  <c:v>172</c:v>
                </c:pt>
                <c:pt idx="364">
                  <c:v>148</c:v>
                </c:pt>
                <c:pt idx="365">
                  <c:v>156</c:v>
                </c:pt>
                <c:pt idx="366">
                  <c:v>166</c:v>
                </c:pt>
                <c:pt idx="367">
                  <c:v>138</c:v>
                </c:pt>
                <c:pt idx="368">
                  <c:v>158</c:v>
                </c:pt>
                <c:pt idx="369">
                  <c:v>144</c:v>
                </c:pt>
                <c:pt idx="370">
                  <c:v>138</c:v>
                </c:pt>
                <c:pt idx="371">
                  <c:v>172</c:v>
                </c:pt>
                <c:pt idx="372">
                  <c:v>144</c:v>
                </c:pt>
                <c:pt idx="373">
                  <c:v>146</c:v>
                </c:pt>
                <c:pt idx="374">
                  <c:v>166</c:v>
                </c:pt>
                <c:pt idx="375">
                  <c:v>168</c:v>
                </c:pt>
                <c:pt idx="376">
                  <c:v>126</c:v>
                </c:pt>
                <c:pt idx="377">
                  <c:v>158</c:v>
                </c:pt>
                <c:pt idx="378">
                  <c:v>160</c:v>
                </c:pt>
                <c:pt idx="379">
                  <c:v>166</c:v>
                </c:pt>
                <c:pt idx="380">
                  <c:v>162</c:v>
                </c:pt>
                <c:pt idx="381">
                  <c:v>128</c:v>
                </c:pt>
                <c:pt idx="382">
                  <c:v>138</c:v>
                </c:pt>
                <c:pt idx="383">
                  <c:v>136</c:v>
                </c:pt>
                <c:pt idx="384">
                  <c:v>128</c:v>
                </c:pt>
                <c:pt idx="385">
                  <c:v>160</c:v>
                </c:pt>
                <c:pt idx="386">
                  <c:v>144</c:v>
                </c:pt>
                <c:pt idx="387">
                  <c:v>140</c:v>
                </c:pt>
                <c:pt idx="388">
                  <c:v>134</c:v>
                </c:pt>
                <c:pt idx="389">
                  <c:v>142</c:v>
                </c:pt>
                <c:pt idx="390">
                  <c:v>146</c:v>
                </c:pt>
                <c:pt idx="391">
                  <c:v>134</c:v>
                </c:pt>
                <c:pt idx="392">
                  <c:v>128</c:v>
                </c:pt>
                <c:pt idx="393">
                  <c:v>146</c:v>
                </c:pt>
                <c:pt idx="394">
                  <c:v>138</c:v>
                </c:pt>
                <c:pt idx="395">
                  <c:v>146</c:v>
                </c:pt>
                <c:pt idx="396">
                  <c:v>152</c:v>
                </c:pt>
                <c:pt idx="397">
                  <c:v>112</c:v>
                </c:pt>
                <c:pt idx="398">
                  <c:v>144</c:v>
                </c:pt>
                <c:pt idx="399">
                  <c:v>134</c:v>
                </c:pt>
                <c:pt idx="400">
                  <c:v>130</c:v>
                </c:pt>
                <c:pt idx="401">
                  <c:v>140</c:v>
                </c:pt>
                <c:pt idx="402">
                  <c:v>118</c:v>
                </c:pt>
                <c:pt idx="403">
                  <c:v>136</c:v>
                </c:pt>
                <c:pt idx="404">
                  <c:v>150</c:v>
                </c:pt>
                <c:pt idx="405">
                  <c:v>120</c:v>
                </c:pt>
                <c:pt idx="406">
                  <c:v>148</c:v>
                </c:pt>
                <c:pt idx="407">
                  <c:v>130</c:v>
                </c:pt>
                <c:pt idx="408">
                  <c:v>134</c:v>
                </c:pt>
                <c:pt idx="409">
                  <c:v>134</c:v>
                </c:pt>
                <c:pt idx="410">
                  <c:v>130</c:v>
                </c:pt>
                <c:pt idx="411">
                  <c:v>118</c:v>
                </c:pt>
                <c:pt idx="412">
                  <c:v>114</c:v>
                </c:pt>
                <c:pt idx="413">
                  <c:v>128</c:v>
                </c:pt>
                <c:pt idx="414">
                  <c:v>126</c:v>
                </c:pt>
                <c:pt idx="415">
                  <c:v>138</c:v>
                </c:pt>
                <c:pt idx="416">
                  <c:v>122</c:v>
                </c:pt>
                <c:pt idx="417">
                  <c:v>106</c:v>
                </c:pt>
                <c:pt idx="418">
                  <c:v>124</c:v>
                </c:pt>
                <c:pt idx="419">
                  <c:v>120</c:v>
                </c:pt>
                <c:pt idx="420">
                  <c:v>126</c:v>
                </c:pt>
                <c:pt idx="421">
                  <c:v>138</c:v>
                </c:pt>
                <c:pt idx="422">
                  <c:v>134</c:v>
                </c:pt>
                <c:pt idx="423">
                  <c:v>120</c:v>
                </c:pt>
                <c:pt idx="424">
                  <c:v>134</c:v>
                </c:pt>
                <c:pt idx="425">
                  <c:v>130</c:v>
                </c:pt>
                <c:pt idx="426">
                  <c:v>130</c:v>
                </c:pt>
                <c:pt idx="427">
                  <c:v>106</c:v>
                </c:pt>
                <c:pt idx="428">
                  <c:v>132</c:v>
                </c:pt>
                <c:pt idx="429">
                  <c:v>120</c:v>
                </c:pt>
                <c:pt idx="430">
                  <c:v>122</c:v>
                </c:pt>
                <c:pt idx="431">
                  <c:v>128</c:v>
                </c:pt>
                <c:pt idx="432">
                  <c:v>128</c:v>
                </c:pt>
                <c:pt idx="433">
                  <c:v>122</c:v>
                </c:pt>
                <c:pt idx="434">
                  <c:v>102</c:v>
                </c:pt>
                <c:pt idx="435">
                  <c:v>124</c:v>
                </c:pt>
                <c:pt idx="436">
                  <c:v>130</c:v>
                </c:pt>
                <c:pt idx="437">
                  <c:v>128</c:v>
                </c:pt>
                <c:pt idx="438">
                  <c:v>122</c:v>
                </c:pt>
                <c:pt idx="439">
                  <c:v>108</c:v>
                </c:pt>
                <c:pt idx="440">
                  <c:v>94</c:v>
                </c:pt>
                <c:pt idx="441">
                  <c:v>108</c:v>
                </c:pt>
                <c:pt idx="442">
                  <c:v>108</c:v>
                </c:pt>
                <c:pt idx="443">
                  <c:v>136</c:v>
                </c:pt>
                <c:pt idx="444">
                  <c:v>132</c:v>
                </c:pt>
                <c:pt idx="445">
                  <c:v>132</c:v>
                </c:pt>
                <c:pt idx="446">
                  <c:v>114</c:v>
                </c:pt>
                <c:pt idx="447">
                  <c:v>112</c:v>
                </c:pt>
                <c:pt idx="448">
                  <c:v>122</c:v>
                </c:pt>
                <c:pt idx="449">
                  <c:v>94</c:v>
                </c:pt>
                <c:pt idx="450">
                  <c:v>128</c:v>
                </c:pt>
                <c:pt idx="451">
                  <c:v>110</c:v>
                </c:pt>
                <c:pt idx="452">
                  <c:v>114</c:v>
                </c:pt>
                <c:pt idx="453">
                  <c:v>98</c:v>
                </c:pt>
                <c:pt idx="454">
                  <c:v>126</c:v>
                </c:pt>
                <c:pt idx="455">
                  <c:v>98</c:v>
                </c:pt>
                <c:pt idx="456">
                  <c:v>114</c:v>
                </c:pt>
                <c:pt idx="457">
                  <c:v>112</c:v>
                </c:pt>
                <c:pt idx="458">
                  <c:v>88</c:v>
                </c:pt>
                <c:pt idx="459">
                  <c:v>102</c:v>
                </c:pt>
                <c:pt idx="460">
                  <c:v>108</c:v>
                </c:pt>
                <c:pt idx="461">
                  <c:v>120</c:v>
                </c:pt>
                <c:pt idx="462">
                  <c:v>102</c:v>
                </c:pt>
                <c:pt idx="463">
                  <c:v>104</c:v>
                </c:pt>
                <c:pt idx="464">
                  <c:v>102</c:v>
                </c:pt>
                <c:pt idx="465">
                  <c:v>122</c:v>
                </c:pt>
                <c:pt idx="466">
                  <c:v>86</c:v>
                </c:pt>
                <c:pt idx="467">
                  <c:v>98</c:v>
                </c:pt>
                <c:pt idx="468">
                  <c:v>112</c:v>
                </c:pt>
                <c:pt idx="469">
                  <c:v>122</c:v>
                </c:pt>
                <c:pt idx="470">
                  <c:v>102</c:v>
                </c:pt>
                <c:pt idx="471">
                  <c:v>108</c:v>
                </c:pt>
                <c:pt idx="472">
                  <c:v>98</c:v>
                </c:pt>
                <c:pt idx="473">
                  <c:v>118</c:v>
                </c:pt>
                <c:pt idx="474">
                  <c:v>90</c:v>
                </c:pt>
                <c:pt idx="475">
                  <c:v>124</c:v>
                </c:pt>
                <c:pt idx="476">
                  <c:v>110</c:v>
                </c:pt>
                <c:pt idx="477">
                  <c:v>110</c:v>
                </c:pt>
                <c:pt idx="478">
                  <c:v>100</c:v>
                </c:pt>
                <c:pt idx="479">
                  <c:v>90</c:v>
                </c:pt>
                <c:pt idx="480">
                  <c:v>112</c:v>
                </c:pt>
                <c:pt idx="481">
                  <c:v>90</c:v>
                </c:pt>
                <c:pt idx="482">
                  <c:v>108</c:v>
                </c:pt>
                <c:pt idx="483">
                  <c:v>90</c:v>
                </c:pt>
                <c:pt idx="484">
                  <c:v>92</c:v>
                </c:pt>
                <c:pt idx="485">
                  <c:v>86</c:v>
                </c:pt>
                <c:pt idx="486">
                  <c:v>100</c:v>
                </c:pt>
                <c:pt idx="487">
                  <c:v>88</c:v>
                </c:pt>
                <c:pt idx="488">
                  <c:v>98</c:v>
                </c:pt>
                <c:pt idx="489">
                  <c:v>100</c:v>
                </c:pt>
                <c:pt idx="490">
                  <c:v>100</c:v>
                </c:pt>
                <c:pt idx="491">
                  <c:v>92</c:v>
                </c:pt>
                <c:pt idx="492">
                  <c:v>84</c:v>
                </c:pt>
                <c:pt idx="493">
                  <c:v>94</c:v>
                </c:pt>
                <c:pt idx="494">
                  <c:v>96</c:v>
                </c:pt>
                <c:pt idx="495">
                  <c:v>108</c:v>
                </c:pt>
                <c:pt idx="496">
                  <c:v>106</c:v>
                </c:pt>
                <c:pt idx="497">
                  <c:v>102</c:v>
                </c:pt>
                <c:pt idx="498">
                  <c:v>96</c:v>
                </c:pt>
                <c:pt idx="499">
                  <c:v>94</c:v>
                </c:pt>
                <c:pt idx="500">
                  <c:v>98</c:v>
                </c:pt>
                <c:pt idx="501">
                  <c:v>92</c:v>
                </c:pt>
                <c:pt idx="502">
                  <c:v>90</c:v>
                </c:pt>
                <c:pt idx="503">
                  <c:v>82</c:v>
                </c:pt>
                <c:pt idx="504">
                  <c:v>94</c:v>
                </c:pt>
                <c:pt idx="505">
                  <c:v>102</c:v>
                </c:pt>
                <c:pt idx="506">
                  <c:v>88</c:v>
                </c:pt>
                <c:pt idx="507">
                  <c:v>76</c:v>
                </c:pt>
                <c:pt idx="508">
                  <c:v>84</c:v>
                </c:pt>
                <c:pt idx="509">
                  <c:v>100</c:v>
                </c:pt>
                <c:pt idx="510">
                  <c:v>106</c:v>
                </c:pt>
                <c:pt idx="511">
                  <c:v>82</c:v>
                </c:pt>
                <c:pt idx="512">
                  <c:v>112</c:v>
                </c:pt>
                <c:pt idx="513">
                  <c:v>96</c:v>
                </c:pt>
                <c:pt idx="514">
                  <c:v>96</c:v>
                </c:pt>
                <c:pt idx="515">
                  <c:v>94</c:v>
                </c:pt>
                <c:pt idx="516">
                  <c:v>92</c:v>
                </c:pt>
                <c:pt idx="517">
                  <c:v>88</c:v>
                </c:pt>
                <c:pt idx="518">
                  <c:v>92</c:v>
                </c:pt>
                <c:pt idx="519">
                  <c:v>106</c:v>
                </c:pt>
                <c:pt idx="520">
                  <c:v>118</c:v>
                </c:pt>
                <c:pt idx="521">
                  <c:v>96</c:v>
                </c:pt>
                <c:pt idx="522">
                  <c:v>98</c:v>
                </c:pt>
                <c:pt idx="523">
                  <c:v>90</c:v>
                </c:pt>
                <c:pt idx="524">
                  <c:v>104</c:v>
                </c:pt>
                <c:pt idx="525">
                  <c:v>74</c:v>
                </c:pt>
                <c:pt idx="526">
                  <c:v>106</c:v>
                </c:pt>
                <c:pt idx="527">
                  <c:v>92</c:v>
                </c:pt>
                <c:pt idx="528">
                  <c:v>96</c:v>
                </c:pt>
                <c:pt idx="529">
                  <c:v>98</c:v>
                </c:pt>
                <c:pt idx="530">
                  <c:v>84</c:v>
                </c:pt>
                <c:pt idx="531">
                  <c:v>96</c:v>
                </c:pt>
                <c:pt idx="532">
                  <c:v>92</c:v>
                </c:pt>
                <c:pt idx="533">
                  <c:v>94</c:v>
                </c:pt>
                <c:pt idx="534">
                  <c:v>106</c:v>
                </c:pt>
                <c:pt idx="535">
                  <c:v>102</c:v>
                </c:pt>
                <c:pt idx="536">
                  <c:v>86</c:v>
                </c:pt>
                <c:pt idx="537">
                  <c:v>90</c:v>
                </c:pt>
                <c:pt idx="538">
                  <c:v>102</c:v>
                </c:pt>
                <c:pt idx="539">
                  <c:v>96</c:v>
                </c:pt>
                <c:pt idx="540">
                  <c:v>70</c:v>
                </c:pt>
                <c:pt idx="541">
                  <c:v>88</c:v>
                </c:pt>
                <c:pt idx="542">
                  <c:v>96</c:v>
                </c:pt>
                <c:pt idx="543">
                  <c:v>108</c:v>
                </c:pt>
                <c:pt idx="544">
                  <c:v>102</c:v>
                </c:pt>
                <c:pt idx="545">
                  <c:v>90</c:v>
                </c:pt>
                <c:pt idx="546">
                  <c:v>98</c:v>
                </c:pt>
                <c:pt idx="547">
                  <c:v>102</c:v>
                </c:pt>
                <c:pt idx="548">
                  <c:v>110</c:v>
                </c:pt>
                <c:pt idx="549">
                  <c:v>90</c:v>
                </c:pt>
                <c:pt idx="550">
                  <c:v>100</c:v>
                </c:pt>
                <c:pt idx="551">
                  <c:v>100</c:v>
                </c:pt>
                <c:pt idx="552">
                  <c:v>98</c:v>
                </c:pt>
                <c:pt idx="553">
                  <c:v>80</c:v>
                </c:pt>
                <c:pt idx="554">
                  <c:v>60</c:v>
                </c:pt>
                <c:pt idx="555">
                  <c:v>74</c:v>
                </c:pt>
                <c:pt idx="556">
                  <c:v>96</c:v>
                </c:pt>
                <c:pt idx="557">
                  <c:v>90</c:v>
                </c:pt>
                <c:pt idx="558">
                  <c:v>114</c:v>
                </c:pt>
                <c:pt idx="559">
                  <c:v>104</c:v>
                </c:pt>
                <c:pt idx="560">
                  <c:v>104</c:v>
                </c:pt>
                <c:pt idx="561">
                  <c:v>100</c:v>
                </c:pt>
                <c:pt idx="562">
                  <c:v>96</c:v>
                </c:pt>
                <c:pt idx="563">
                  <c:v>108</c:v>
                </c:pt>
                <c:pt idx="564">
                  <c:v>100</c:v>
                </c:pt>
                <c:pt idx="565">
                  <c:v>102</c:v>
                </c:pt>
                <c:pt idx="566">
                  <c:v>98</c:v>
                </c:pt>
                <c:pt idx="567">
                  <c:v>102</c:v>
                </c:pt>
                <c:pt idx="568">
                  <c:v>96</c:v>
                </c:pt>
                <c:pt idx="569">
                  <c:v>78</c:v>
                </c:pt>
                <c:pt idx="570">
                  <c:v>88</c:v>
                </c:pt>
                <c:pt idx="571">
                  <c:v>84</c:v>
                </c:pt>
                <c:pt idx="572">
                  <c:v>114</c:v>
                </c:pt>
                <c:pt idx="573">
                  <c:v>96</c:v>
                </c:pt>
                <c:pt idx="574">
                  <c:v>106</c:v>
                </c:pt>
                <c:pt idx="575">
                  <c:v>96</c:v>
                </c:pt>
                <c:pt idx="576">
                  <c:v>102</c:v>
                </c:pt>
                <c:pt idx="577">
                  <c:v>102</c:v>
                </c:pt>
                <c:pt idx="578">
                  <c:v>86</c:v>
                </c:pt>
                <c:pt idx="579">
                  <c:v>106</c:v>
                </c:pt>
                <c:pt idx="580">
                  <c:v>76</c:v>
                </c:pt>
                <c:pt idx="581">
                  <c:v>112</c:v>
                </c:pt>
                <c:pt idx="582">
                  <c:v>92</c:v>
                </c:pt>
                <c:pt idx="583">
                  <c:v>110</c:v>
                </c:pt>
                <c:pt idx="584">
                  <c:v>102</c:v>
                </c:pt>
                <c:pt idx="585">
                  <c:v>116</c:v>
                </c:pt>
                <c:pt idx="586">
                  <c:v>112</c:v>
                </c:pt>
                <c:pt idx="587">
                  <c:v>118</c:v>
                </c:pt>
                <c:pt idx="588">
                  <c:v>108</c:v>
                </c:pt>
                <c:pt idx="589">
                  <c:v>102</c:v>
                </c:pt>
                <c:pt idx="590">
                  <c:v>126</c:v>
                </c:pt>
                <c:pt idx="591">
                  <c:v>88</c:v>
                </c:pt>
                <c:pt idx="592">
                  <c:v>100</c:v>
                </c:pt>
                <c:pt idx="593">
                  <c:v>100</c:v>
                </c:pt>
                <c:pt idx="594">
                  <c:v>110</c:v>
                </c:pt>
                <c:pt idx="595">
                  <c:v>100</c:v>
                </c:pt>
                <c:pt idx="596">
                  <c:v>96</c:v>
                </c:pt>
                <c:pt idx="597">
                  <c:v>104</c:v>
                </c:pt>
                <c:pt idx="598">
                  <c:v>104</c:v>
                </c:pt>
                <c:pt idx="599">
                  <c:v>106</c:v>
                </c:pt>
                <c:pt idx="600">
                  <c:v>120</c:v>
                </c:pt>
                <c:pt idx="601">
                  <c:v>94</c:v>
                </c:pt>
                <c:pt idx="602">
                  <c:v>112</c:v>
                </c:pt>
                <c:pt idx="603">
                  <c:v>98</c:v>
                </c:pt>
                <c:pt idx="604">
                  <c:v>110</c:v>
                </c:pt>
                <c:pt idx="605">
                  <c:v>100</c:v>
                </c:pt>
                <c:pt idx="606">
                  <c:v>94</c:v>
                </c:pt>
                <c:pt idx="607">
                  <c:v>100</c:v>
                </c:pt>
                <c:pt idx="608">
                  <c:v>100</c:v>
                </c:pt>
                <c:pt idx="609">
                  <c:v>84</c:v>
                </c:pt>
                <c:pt idx="610">
                  <c:v>108</c:v>
                </c:pt>
                <c:pt idx="611">
                  <c:v>104</c:v>
                </c:pt>
                <c:pt idx="612">
                  <c:v>104</c:v>
                </c:pt>
                <c:pt idx="613">
                  <c:v>116</c:v>
                </c:pt>
                <c:pt idx="614">
                  <c:v>122</c:v>
                </c:pt>
                <c:pt idx="615">
                  <c:v>108</c:v>
                </c:pt>
                <c:pt idx="616">
                  <c:v>98</c:v>
                </c:pt>
                <c:pt idx="617">
                  <c:v>118</c:v>
                </c:pt>
                <c:pt idx="618">
                  <c:v>102</c:v>
                </c:pt>
                <c:pt idx="619">
                  <c:v>118</c:v>
                </c:pt>
                <c:pt idx="620">
                  <c:v>102</c:v>
                </c:pt>
                <c:pt idx="621">
                  <c:v>106</c:v>
                </c:pt>
                <c:pt idx="622">
                  <c:v>114</c:v>
                </c:pt>
                <c:pt idx="623">
                  <c:v>116</c:v>
                </c:pt>
                <c:pt idx="624">
                  <c:v>118</c:v>
                </c:pt>
                <c:pt idx="625">
                  <c:v>124</c:v>
                </c:pt>
                <c:pt idx="626">
                  <c:v>102</c:v>
                </c:pt>
                <c:pt idx="627">
                  <c:v>106</c:v>
                </c:pt>
                <c:pt idx="628">
                  <c:v>118</c:v>
                </c:pt>
                <c:pt idx="629">
                  <c:v>116</c:v>
                </c:pt>
                <c:pt idx="630">
                  <c:v>88</c:v>
                </c:pt>
                <c:pt idx="631">
                  <c:v>90</c:v>
                </c:pt>
                <c:pt idx="632">
                  <c:v>118</c:v>
                </c:pt>
                <c:pt idx="633">
                  <c:v>110</c:v>
                </c:pt>
                <c:pt idx="634">
                  <c:v>108</c:v>
                </c:pt>
                <c:pt idx="635">
                  <c:v>122</c:v>
                </c:pt>
                <c:pt idx="636">
                  <c:v>136</c:v>
                </c:pt>
                <c:pt idx="637">
                  <c:v>126</c:v>
                </c:pt>
                <c:pt idx="638">
                  <c:v>124</c:v>
                </c:pt>
                <c:pt idx="639">
                  <c:v>124</c:v>
                </c:pt>
                <c:pt idx="640">
                  <c:v>116</c:v>
                </c:pt>
                <c:pt idx="641">
                  <c:v>124</c:v>
                </c:pt>
                <c:pt idx="642">
                  <c:v>96</c:v>
                </c:pt>
                <c:pt idx="643">
                  <c:v>96</c:v>
                </c:pt>
                <c:pt idx="644">
                  <c:v>100</c:v>
                </c:pt>
                <c:pt idx="645">
                  <c:v>118</c:v>
                </c:pt>
                <c:pt idx="646">
                  <c:v>112</c:v>
                </c:pt>
                <c:pt idx="647">
                  <c:v>134</c:v>
                </c:pt>
                <c:pt idx="648">
                  <c:v>100</c:v>
                </c:pt>
                <c:pt idx="649">
                  <c:v>114</c:v>
                </c:pt>
                <c:pt idx="650">
                  <c:v>120</c:v>
                </c:pt>
                <c:pt idx="651">
                  <c:v>114</c:v>
                </c:pt>
                <c:pt idx="652">
                  <c:v>104</c:v>
                </c:pt>
                <c:pt idx="653">
                  <c:v>126</c:v>
                </c:pt>
                <c:pt idx="654">
                  <c:v>108</c:v>
                </c:pt>
                <c:pt idx="655">
                  <c:v>112</c:v>
                </c:pt>
                <c:pt idx="656">
                  <c:v>124</c:v>
                </c:pt>
                <c:pt idx="657">
                  <c:v>126</c:v>
                </c:pt>
                <c:pt idx="658">
                  <c:v>126</c:v>
                </c:pt>
                <c:pt idx="659">
                  <c:v>150</c:v>
                </c:pt>
                <c:pt idx="660">
                  <c:v>124</c:v>
                </c:pt>
                <c:pt idx="661">
                  <c:v>148</c:v>
                </c:pt>
                <c:pt idx="662">
                  <c:v>126</c:v>
                </c:pt>
                <c:pt idx="663">
                  <c:v>114</c:v>
                </c:pt>
                <c:pt idx="664">
                  <c:v>126</c:v>
                </c:pt>
                <c:pt idx="665">
                  <c:v>130</c:v>
                </c:pt>
                <c:pt idx="666">
                  <c:v>128</c:v>
                </c:pt>
                <c:pt idx="667">
                  <c:v>160</c:v>
                </c:pt>
                <c:pt idx="668">
                  <c:v>138</c:v>
                </c:pt>
                <c:pt idx="669">
                  <c:v>120</c:v>
                </c:pt>
                <c:pt idx="670">
                  <c:v>128</c:v>
                </c:pt>
                <c:pt idx="671">
                  <c:v>142</c:v>
                </c:pt>
                <c:pt idx="672">
                  <c:v>146</c:v>
                </c:pt>
                <c:pt idx="673">
                  <c:v>134</c:v>
                </c:pt>
                <c:pt idx="674">
                  <c:v>142</c:v>
                </c:pt>
                <c:pt idx="675">
                  <c:v>150</c:v>
                </c:pt>
                <c:pt idx="676">
                  <c:v>136</c:v>
                </c:pt>
                <c:pt idx="677">
                  <c:v>154</c:v>
                </c:pt>
                <c:pt idx="678">
                  <c:v>154</c:v>
                </c:pt>
                <c:pt idx="679">
                  <c:v>134</c:v>
                </c:pt>
                <c:pt idx="680">
                  <c:v>126</c:v>
                </c:pt>
                <c:pt idx="681">
                  <c:v>164</c:v>
                </c:pt>
                <c:pt idx="682">
                  <c:v>138</c:v>
                </c:pt>
                <c:pt idx="683">
                  <c:v>140</c:v>
                </c:pt>
                <c:pt idx="684">
                  <c:v>148</c:v>
                </c:pt>
                <c:pt idx="685">
                  <c:v>138</c:v>
                </c:pt>
                <c:pt idx="686">
                  <c:v>136</c:v>
                </c:pt>
                <c:pt idx="687">
                  <c:v>132</c:v>
                </c:pt>
                <c:pt idx="688">
                  <c:v>174</c:v>
                </c:pt>
                <c:pt idx="689">
                  <c:v>152</c:v>
                </c:pt>
                <c:pt idx="690">
                  <c:v>162</c:v>
                </c:pt>
                <c:pt idx="691">
                  <c:v>152</c:v>
                </c:pt>
                <c:pt idx="692">
                  <c:v>172</c:v>
                </c:pt>
                <c:pt idx="693">
                  <c:v>122</c:v>
                </c:pt>
                <c:pt idx="694">
                  <c:v>164</c:v>
                </c:pt>
                <c:pt idx="695">
                  <c:v>164</c:v>
                </c:pt>
                <c:pt idx="696">
                  <c:v>180</c:v>
                </c:pt>
                <c:pt idx="697">
                  <c:v>160</c:v>
                </c:pt>
                <c:pt idx="698">
                  <c:v>132</c:v>
                </c:pt>
                <c:pt idx="699">
                  <c:v>170</c:v>
                </c:pt>
                <c:pt idx="700">
                  <c:v>152</c:v>
                </c:pt>
                <c:pt idx="701">
                  <c:v>176</c:v>
                </c:pt>
                <c:pt idx="702">
                  <c:v>182</c:v>
                </c:pt>
                <c:pt idx="703">
                  <c:v>160</c:v>
                </c:pt>
                <c:pt idx="704">
                  <c:v>154</c:v>
                </c:pt>
                <c:pt idx="705">
                  <c:v>156</c:v>
                </c:pt>
                <c:pt idx="706">
                  <c:v>166</c:v>
                </c:pt>
                <c:pt idx="707">
                  <c:v>174</c:v>
                </c:pt>
                <c:pt idx="708">
                  <c:v>162</c:v>
                </c:pt>
                <c:pt idx="709">
                  <c:v>162</c:v>
                </c:pt>
                <c:pt idx="710">
                  <c:v>174</c:v>
                </c:pt>
                <c:pt idx="711">
                  <c:v>162</c:v>
                </c:pt>
                <c:pt idx="712">
                  <c:v>168</c:v>
                </c:pt>
                <c:pt idx="713">
                  <c:v>162</c:v>
                </c:pt>
                <c:pt idx="714">
                  <c:v>188</c:v>
                </c:pt>
                <c:pt idx="715">
                  <c:v>150</c:v>
                </c:pt>
                <c:pt idx="716">
                  <c:v>184</c:v>
                </c:pt>
                <c:pt idx="717">
                  <c:v>178</c:v>
                </c:pt>
                <c:pt idx="718">
                  <c:v>184</c:v>
                </c:pt>
                <c:pt idx="719">
                  <c:v>178</c:v>
                </c:pt>
                <c:pt idx="720">
                  <c:v>180</c:v>
                </c:pt>
                <c:pt idx="721">
                  <c:v>198</c:v>
                </c:pt>
                <c:pt idx="722">
                  <c:v>184</c:v>
                </c:pt>
                <c:pt idx="723">
                  <c:v>180</c:v>
                </c:pt>
                <c:pt idx="724">
                  <c:v>160</c:v>
                </c:pt>
                <c:pt idx="725">
                  <c:v>160</c:v>
                </c:pt>
                <c:pt idx="726">
                  <c:v>160</c:v>
                </c:pt>
                <c:pt idx="727">
                  <c:v>210</c:v>
                </c:pt>
                <c:pt idx="728">
                  <c:v>170</c:v>
                </c:pt>
                <c:pt idx="729">
                  <c:v>184</c:v>
                </c:pt>
                <c:pt idx="730">
                  <c:v>186</c:v>
                </c:pt>
                <c:pt idx="731">
                  <c:v>170</c:v>
                </c:pt>
                <c:pt idx="732">
                  <c:v>176</c:v>
                </c:pt>
                <c:pt idx="733">
                  <c:v>158</c:v>
                </c:pt>
                <c:pt idx="734">
                  <c:v>164</c:v>
                </c:pt>
                <c:pt idx="735">
                  <c:v>162</c:v>
                </c:pt>
                <c:pt idx="736">
                  <c:v>170</c:v>
                </c:pt>
                <c:pt idx="737">
                  <c:v>178</c:v>
                </c:pt>
                <c:pt idx="738">
                  <c:v>166</c:v>
                </c:pt>
                <c:pt idx="739">
                  <c:v>170</c:v>
                </c:pt>
                <c:pt idx="740">
                  <c:v>154</c:v>
                </c:pt>
                <c:pt idx="741">
                  <c:v>172</c:v>
                </c:pt>
                <c:pt idx="742">
                  <c:v>182</c:v>
                </c:pt>
                <c:pt idx="743">
                  <c:v>180</c:v>
                </c:pt>
                <c:pt idx="744">
                  <c:v>182</c:v>
                </c:pt>
                <c:pt idx="745">
                  <c:v>184</c:v>
                </c:pt>
                <c:pt idx="746">
                  <c:v>176</c:v>
                </c:pt>
                <c:pt idx="747">
                  <c:v>162</c:v>
                </c:pt>
                <c:pt idx="748">
                  <c:v>180</c:v>
                </c:pt>
                <c:pt idx="749">
                  <c:v>156</c:v>
                </c:pt>
                <c:pt idx="750">
                  <c:v>220</c:v>
                </c:pt>
                <c:pt idx="751">
                  <c:v>164</c:v>
                </c:pt>
                <c:pt idx="752">
                  <c:v>158</c:v>
                </c:pt>
                <c:pt idx="753">
                  <c:v>176</c:v>
                </c:pt>
                <c:pt idx="754">
                  <c:v>172</c:v>
                </c:pt>
                <c:pt idx="755">
                  <c:v>166</c:v>
                </c:pt>
                <c:pt idx="756">
                  <c:v>160</c:v>
                </c:pt>
                <c:pt idx="757">
                  <c:v>198</c:v>
                </c:pt>
                <c:pt idx="758">
                  <c:v>184</c:v>
                </c:pt>
                <c:pt idx="759">
                  <c:v>188</c:v>
                </c:pt>
                <c:pt idx="760">
                  <c:v>162</c:v>
                </c:pt>
                <c:pt idx="761">
                  <c:v>156</c:v>
                </c:pt>
                <c:pt idx="762">
                  <c:v>192</c:v>
                </c:pt>
                <c:pt idx="763">
                  <c:v>172</c:v>
                </c:pt>
                <c:pt idx="764">
                  <c:v>196</c:v>
                </c:pt>
                <c:pt idx="765">
                  <c:v>182</c:v>
                </c:pt>
                <c:pt idx="766">
                  <c:v>178</c:v>
                </c:pt>
                <c:pt idx="767">
                  <c:v>178</c:v>
                </c:pt>
                <c:pt idx="768">
                  <c:v>174</c:v>
                </c:pt>
                <c:pt idx="769">
                  <c:v>170</c:v>
                </c:pt>
                <c:pt idx="770">
                  <c:v>180</c:v>
                </c:pt>
                <c:pt idx="771">
                  <c:v>212</c:v>
                </c:pt>
                <c:pt idx="772">
                  <c:v>174</c:v>
                </c:pt>
                <c:pt idx="773">
                  <c:v>180</c:v>
                </c:pt>
                <c:pt idx="774">
                  <c:v>192</c:v>
                </c:pt>
                <c:pt idx="775">
                  <c:v>170</c:v>
                </c:pt>
                <c:pt idx="776">
                  <c:v>184</c:v>
                </c:pt>
                <c:pt idx="777">
                  <c:v>186</c:v>
                </c:pt>
                <c:pt idx="778">
                  <c:v>166</c:v>
                </c:pt>
                <c:pt idx="779">
                  <c:v>186</c:v>
                </c:pt>
                <c:pt idx="780">
                  <c:v>186</c:v>
                </c:pt>
                <c:pt idx="781">
                  <c:v>182</c:v>
                </c:pt>
                <c:pt idx="782">
                  <c:v>188</c:v>
                </c:pt>
                <c:pt idx="783">
                  <c:v>182</c:v>
                </c:pt>
                <c:pt idx="784">
                  <c:v>180</c:v>
                </c:pt>
                <c:pt idx="785">
                  <c:v>178</c:v>
                </c:pt>
                <c:pt idx="786">
                  <c:v>194</c:v>
                </c:pt>
                <c:pt idx="787">
                  <c:v>186</c:v>
                </c:pt>
                <c:pt idx="788">
                  <c:v>208</c:v>
                </c:pt>
                <c:pt idx="789">
                  <c:v>188</c:v>
                </c:pt>
                <c:pt idx="790">
                  <c:v>186</c:v>
                </c:pt>
                <c:pt idx="791">
                  <c:v>194</c:v>
                </c:pt>
                <c:pt idx="792">
                  <c:v>198</c:v>
                </c:pt>
                <c:pt idx="793">
                  <c:v>174</c:v>
                </c:pt>
                <c:pt idx="794">
                  <c:v>188</c:v>
                </c:pt>
                <c:pt idx="795">
                  <c:v>216</c:v>
                </c:pt>
                <c:pt idx="796">
                  <c:v>176</c:v>
                </c:pt>
                <c:pt idx="797">
                  <c:v>178</c:v>
                </c:pt>
                <c:pt idx="798">
                  <c:v>174</c:v>
                </c:pt>
                <c:pt idx="799">
                  <c:v>170</c:v>
                </c:pt>
                <c:pt idx="800">
                  <c:v>188</c:v>
                </c:pt>
                <c:pt idx="801">
                  <c:v>196</c:v>
                </c:pt>
                <c:pt idx="802">
                  <c:v>204</c:v>
                </c:pt>
                <c:pt idx="803">
                  <c:v>182</c:v>
                </c:pt>
                <c:pt idx="804">
                  <c:v>198</c:v>
                </c:pt>
                <c:pt idx="805">
                  <c:v>216</c:v>
                </c:pt>
                <c:pt idx="806">
                  <c:v>194</c:v>
                </c:pt>
                <c:pt idx="807">
                  <c:v>164</c:v>
                </c:pt>
                <c:pt idx="808">
                  <c:v>196</c:v>
                </c:pt>
                <c:pt idx="809">
                  <c:v>180</c:v>
                </c:pt>
                <c:pt idx="810">
                  <c:v>164</c:v>
                </c:pt>
                <c:pt idx="811">
                  <c:v>180</c:v>
                </c:pt>
                <c:pt idx="812">
                  <c:v>182</c:v>
                </c:pt>
                <c:pt idx="813">
                  <c:v>204</c:v>
                </c:pt>
                <c:pt idx="814">
                  <c:v>212</c:v>
                </c:pt>
                <c:pt idx="815">
                  <c:v>212</c:v>
                </c:pt>
                <c:pt idx="816">
                  <c:v>200</c:v>
                </c:pt>
                <c:pt idx="817">
                  <c:v>204</c:v>
                </c:pt>
                <c:pt idx="818">
                  <c:v>206</c:v>
                </c:pt>
                <c:pt idx="819">
                  <c:v>200</c:v>
                </c:pt>
                <c:pt idx="820">
                  <c:v>196</c:v>
                </c:pt>
                <c:pt idx="821">
                  <c:v>182</c:v>
                </c:pt>
                <c:pt idx="822">
                  <c:v>192</c:v>
                </c:pt>
                <c:pt idx="823">
                  <c:v>204</c:v>
                </c:pt>
                <c:pt idx="824">
                  <c:v>190</c:v>
                </c:pt>
                <c:pt idx="825">
                  <c:v>196</c:v>
                </c:pt>
                <c:pt idx="826">
                  <c:v>218</c:v>
                </c:pt>
                <c:pt idx="827">
                  <c:v>208</c:v>
                </c:pt>
                <c:pt idx="828">
                  <c:v>196</c:v>
                </c:pt>
                <c:pt idx="829">
                  <c:v>180</c:v>
                </c:pt>
                <c:pt idx="830">
                  <c:v>230</c:v>
                </c:pt>
                <c:pt idx="831">
                  <c:v>198</c:v>
                </c:pt>
                <c:pt idx="832">
                  <c:v>194</c:v>
                </c:pt>
                <c:pt idx="833">
                  <c:v>200</c:v>
                </c:pt>
                <c:pt idx="834">
                  <c:v>204</c:v>
                </c:pt>
                <c:pt idx="835">
                  <c:v>206</c:v>
                </c:pt>
                <c:pt idx="836">
                  <c:v>214</c:v>
                </c:pt>
                <c:pt idx="837">
                  <c:v>226</c:v>
                </c:pt>
                <c:pt idx="838">
                  <c:v>212</c:v>
                </c:pt>
                <c:pt idx="839">
                  <c:v>220</c:v>
                </c:pt>
                <c:pt idx="840">
                  <c:v>222</c:v>
                </c:pt>
                <c:pt idx="841">
                  <c:v>218</c:v>
                </c:pt>
                <c:pt idx="842">
                  <c:v>220</c:v>
                </c:pt>
                <c:pt idx="843">
                  <c:v>228</c:v>
                </c:pt>
                <c:pt idx="844">
                  <c:v>212</c:v>
                </c:pt>
                <c:pt idx="845">
                  <c:v>210</c:v>
                </c:pt>
                <c:pt idx="846">
                  <c:v>228</c:v>
                </c:pt>
                <c:pt idx="847">
                  <c:v>216</c:v>
                </c:pt>
                <c:pt idx="848">
                  <c:v>236</c:v>
                </c:pt>
                <c:pt idx="849">
                  <c:v>232</c:v>
                </c:pt>
                <c:pt idx="850">
                  <c:v>236</c:v>
                </c:pt>
                <c:pt idx="851">
                  <c:v>192</c:v>
                </c:pt>
                <c:pt idx="852">
                  <c:v>222</c:v>
                </c:pt>
                <c:pt idx="853">
                  <c:v>232</c:v>
                </c:pt>
                <c:pt idx="854">
                  <c:v>202</c:v>
                </c:pt>
                <c:pt idx="855">
                  <c:v>214</c:v>
                </c:pt>
                <c:pt idx="856">
                  <c:v>222</c:v>
                </c:pt>
                <c:pt idx="857">
                  <c:v>242</c:v>
                </c:pt>
                <c:pt idx="858">
                  <c:v>238</c:v>
                </c:pt>
                <c:pt idx="859">
                  <c:v>248</c:v>
                </c:pt>
                <c:pt idx="860">
                  <c:v>234</c:v>
                </c:pt>
                <c:pt idx="861">
                  <c:v>244</c:v>
                </c:pt>
                <c:pt idx="862">
                  <c:v>274</c:v>
                </c:pt>
                <c:pt idx="863">
                  <c:v>216</c:v>
                </c:pt>
                <c:pt idx="864">
                  <c:v>234</c:v>
                </c:pt>
                <c:pt idx="865">
                  <c:v>298</c:v>
                </c:pt>
                <c:pt idx="866">
                  <c:v>258</c:v>
                </c:pt>
                <c:pt idx="867">
                  <c:v>238</c:v>
                </c:pt>
                <c:pt idx="868">
                  <c:v>258</c:v>
                </c:pt>
                <c:pt idx="869">
                  <c:v>278</c:v>
                </c:pt>
                <c:pt idx="870">
                  <c:v>268</c:v>
                </c:pt>
                <c:pt idx="871">
                  <c:v>288</c:v>
                </c:pt>
                <c:pt idx="872">
                  <c:v>254</c:v>
                </c:pt>
                <c:pt idx="873">
                  <c:v>328</c:v>
                </c:pt>
                <c:pt idx="874">
                  <c:v>282</c:v>
                </c:pt>
                <c:pt idx="875">
                  <c:v>308</c:v>
                </c:pt>
                <c:pt idx="876">
                  <c:v>334</c:v>
                </c:pt>
                <c:pt idx="877">
                  <c:v>354</c:v>
                </c:pt>
                <c:pt idx="878">
                  <c:v>388</c:v>
                </c:pt>
                <c:pt idx="879">
                  <c:v>384</c:v>
                </c:pt>
                <c:pt idx="880">
                  <c:v>418</c:v>
                </c:pt>
                <c:pt idx="881">
                  <c:v>444</c:v>
                </c:pt>
                <c:pt idx="882">
                  <c:v>444</c:v>
                </c:pt>
                <c:pt idx="883">
                  <c:v>474</c:v>
                </c:pt>
                <c:pt idx="884">
                  <c:v>476</c:v>
                </c:pt>
                <c:pt idx="885">
                  <c:v>552</c:v>
                </c:pt>
                <c:pt idx="886">
                  <c:v>518</c:v>
                </c:pt>
                <c:pt idx="887">
                  <c:v>514</c:v>
                </c:pt>
                <c:pt idx="888">
                  <c:v>560</c:v>
                </c:pt>
                <c:pt idx="889">
                  <c:v>522</c:v>
                </c:pt>
                <c:pt idx="890">
                  <c:v>484</c:v>
                </c:pt>
                <c:pt idx="891">
                  <c:v>504</c:v>
                </c:pt>
                <c:pt idx="892">
                  <c:v>494</c:v>
                </c:pt>
                <c:pt idx="893">
                  <c:v>518</c:v>
                </c:pt>
                <c:pt idx="894">
                  <c:v>482</c:v>
                </c:pt>
                <c:pt idx="895">
                  <c:v>428</c:v>
                </c:pt>
                <c:pt idx="896">
                  <c:v>466</c:v>
                </c:pt>
                <c:pt idx="897">
                  <c:v>490</c:v>
                </c:pt>
                <c:pt idx="898">
                  <c:v>444</c:v>
                </c:pt>
                <c:pt idx="899">
                  <c:v>458</c:v>
                </c:pt>
                <c:pt idx="900">
                  <c:v>482</c:v>
                </c:pt>
                <c:pt idx="901">
                  <c:v>418</c:v>
                </c:pt>
                <c:pt idx="902">
                  <c:v>484</c:v>
                </c:pt>
                <c:pt idx="903">
                  <c:v>464</c:v>
                </c:pt>
                <c:pt idx="904">
                  <c:v>494</c:v>
                </c:pt>
                <c:pt idx="905">
                  <c:v>462</c:v>
                </c:pt>
                <c:pt idx="906">
                  <c:v>420</c:v>
                </c:pt>
                <c:pt idx="907">
                  <c:v>450</c:v>
                </c:pt>
                <c:pt idx="908">
                  <c:v>426</c:v>
                </c:pt>
                <c:pt idx="909">
                  <c:v>414</c:v>
                </c:pt>
                <c:pt idx="910">
                  <c:v>438</c:v>
                </c:pt>
                <c:pt idx="911">
                  <c:v>452</c:v>
                </c:pt>
                <c:pt idx="912">
                  <c:v>408</c:v>
                </c:pt>
                <c:pt idx="913">
                  <c:v>388</c:v>
                </c:pt>
                <c:pt idx="914">
                  <c:v>396</c:v>
                </c:pt>
                <c:pt idx="915">
                  <c:v>430</c:v>
                </c:pt>
                <c:pt idx="916">
                  <c:v>404</c:v>
                </c:pt>
                <c:pt idx="917">
                  <c:v>412</c:v>
                </c:pt>
                <c:pt idx="918">
                  <c:v>384</c:v>
                </c:pt>
                <c:pt idx="919">
                  <c:v>384</c:v>
                </c:pt>
                <c:pt idx="920">
                  <c:v>398</c:v>
                </c:pt>
                <c:pt idx="921">
                  <c:v>394</c:v>
                </c:pt>
                <c:pt idx="922">
                  <c:v>430</c:v>
                </c:pt>
                <c:pt idx="923">
                  <c:v>424</c:v>
                </c:pt>
                <c:pt idx="924">
                  <c:v>400</c:v>
                </c:pt>
                <c:pt idx="925">
                  <c:v>374</c:v>
                </c:pt>
                <c:pt idx="926">
                  <c:v>366</c:v>
                </c:pt>
                <c:pt idx="927">
                  <c:v>352</c:v>
                </c:pt>
                <c:pt idx="928">
                  <c:v>372</c:v>
                </c:pt>
                <c:pt idx="929">
                  <c:v>394</c:v>
                </c:pt>
                <c:pt idx="930">
                  <c:v>392</c:v>
                </c:pt>
                <c:pt idx="931">
                  <c:v>372</c:v>
                </c:pt>
                <c:pt idx="932">
                  <c:v>374</c:v>
                </c:pt>
                <c:pt idx="933">
                  <c:v>390</c:v>
                </c:pt>
                <c:pt idx="934">
                  <c:v>332</c:v>
                </c:pt>
                <c:pt idx="935">
                  <c:v>374</c:v>
                </c:pt>
                <c:pt idx="936">
                  <c:v>350</c:v>
                </c:pt>
                <c:pt idx="937">
                  <c:v>314</c:v>
                </c:pt>
                <c:pt idx="938">
                  <c:v>334</c:v>
                </c:pt>
                <c:pt idx="939">
                  <c:v>362</c:v>
                </c:pt>
                <c:pt idx="940">
                  <c:v>352</c:v>
                </c:pt>
                <c:pt idx="941">
                  <c:v>394</c:v>
                </c:pt>
                <c:pt idx="942">
                  <c:v>364</c:v>
                </c:pt>
                <c:pt idx="943">
                  <c:v>364</c:v>
                </c:pt>
                <c:pt idx="944">
                  <c:v>342</c:v>
                </c:pt>
                <c:pt idx="945">
                  <c:v>326</c:v>
                </c:pt>
                <c:pt idx="946">
                  <c:v>364</c:v>
                </c:pt>
                <c:pt idx="947">
                  <c:v>334</c:v>
                </c:pt>
                <c:pt idx="948">
                  <c:v>336</c:v>
                </c:pt>
                <c:pt idx="949">
                  <c:v>320</c:v>
                </c:pt>
                <c:pt idx="950">
                  <c:v>326</c:v>
                </c:pt>
                <c:pt idx="951">
                  <c:v>290</c:v>
                </c:pt>
                <c:pt idx="952">
                  <c:v>302</c:v>
                </c:pt>
                <c:pt idx="953">
                  <c:v>334</c:v>
                </c:pt>
                <c:pt idx="954">
                  <c:v>314</c:v>
                </c:pt>
                <c:pt idx="955">
                  <c:v>310</c:v>
                </c:pt>
                <c:pt idx="956">
                  <c:v>316</c:v>
                </c:pt>
                <c:pt idx="957">
                  <c:v>278</c:v>
                </c:pt>
                <c:pt idx="958">
                  <c:v>326</c:v>
                </c:pt>
                <c:pt idx="959">
                  <c:v>290</c:v>
                </c:pt>
                <c:pt idx="960">
                  <c:v>298</c:v>
                </c:pt>
                <c:pt idx="961">
                  <c:v>252</c:v>
                </c:pt>
                <c:pt idx="962">
                  <c:v>302</c:v>
                </c:pt>
                <c:pt idx="963">
                  <c:v>344</c:v>
                </c:pt>
                <c:pt idx="964">
                  <c:v>312</c:v>
                </c:pt>
                <c:pt idx="965">
                  <c:v>296</c:v>
                </c:pt>
                <c:pt idx="966">
                  <c:v>292</c:v>
                </c:pt>
                <c:pt idx="967">
                  <c:v>308</c:v>
                </c:pt>
                <c:pt idx="968">
                  <c:v>302</c:v>
                </c:pt>
                <c:pt idx="969">
                  <c:v>256</c:v>
                </c:pt>
                <c:pt idx="970">
                  <c:v>292</c:v>
                </c:pt>
                <c:pt idx="971">
                  <c:v>266</c:v>
                </c:pt>
                <c:pt idx="972">
                  <c:v>308</c:v>
                </c:pt>
                <c:pt idx="973">
                  <c:v>274</c:v>
                </c:pt>
                <c:pt idx="974">
                  <c:v>286</c:v>
                </c:pt>
                <c:pt idx="975">
                  <c:v>288</c:v>
                </c:pt>
                <c:pt idx="976">
                  <c:v>314</c:v>
                </c:pt>
                <c:pt idx="977">
                  <c:v>264</c:v>
                </c:pt>
                <c:pt idx="978">
                  <c:v>314</c:v>
                </c:pt>
                <c:pt idx="979">
                  <c:v>278</c:v>
                </c:pt>
                <c:pt idx="980">
                  <c:v>280</c:v>
                </c:pt>
                <c:pt idx="981">
                  <c:v>278</c:v>
                </c:pt>
                <c:pt idx="982">
                  <c:v>280</c:v>
                </c:pt>
                <c:pt idx="983">
                  <c:v>300</c:v>
                </c:pt>
                <c:pt idx="984">
                  <c:v>304</c:v>
                </c:pt>
                <c:pt idx="985">
                  <c:v>316</c:v>
                </c:pt>
                <c:pt idx="986">
                  <c:v>314</c:v>
                </c:pt>
                <c:pt idx="987">
                  <c:v>298</c:v>
                </c:pt>
                <c:pt idx="988">
                  <c:v>320</c:v>
                </c:pt>
                <c:pt idx="989">
                  <c:v>356</c:v>
                </c:pt>
                <c:pt idx="990">
                  <c:v>342</c:v>
                </c:pt>
                <c:pt idx="991">
                  <c:v>370</c:v>
                </c:pt>
                <c:pt idx="992">
                  <c:v>384</c:v>
                </c:pt>
                <c:pt idx="993">
                  <c:v>388</c:v>
                </c:pt>
                <c:pt idx="994">
                  <c:v>412</c:v>
                </c:pt>
                <c:pt idx="995">
                  <c:v>430</c:v>
                </c:pt>
                <c:pt idx="996">
                  <c:v>382</c:v>
                </c:pt>
                <c:pt idx="997">
                  <c:v>392</c:v>
                </c:pt>
                <c:pt idx="998">
                  <c:v>410</c:v>
                </c:pt>
                <c:pt idx="999">
                  <c:v>378</c:v>
                </c:pt>
                <c:pt idx="1000">
                  <c:v>362</c:v>
                </c:pt>
                <c:pt idx="1001">
                  <c:v>358</c:v>
                </c:pt>
                <c:pt idx="1002">
                  <c:v>346</c:v>
                </c:pt>
                <c:pt idx="1003">
                  <c:v>308</c:v>
                </c:pt>
                <c:pt idx="1004">
                  <c:v>290</c:v>
                </c:pt>
                <c:pt idx="1005">
                  <c:v>288</c:v>
                </c:pt>
                <c:pt idx="1006">
                  <c:v>244</c:v>
                </c:pt>
                <c:pt idx="1007">
                  <c:v>254</c:v>
                </c:pt>
                <c:pt idx="1008">
                  <c:v>236</c:v>
                </c:pt>
                <c:pt idx="1009">
                  <c:v>254</c:v>
                </c:pt>
                <c:pt idx="1010">
                  <c:v>218</c:v>
                </c:pt>
                <c:pt idx="1011">
                  <c:v>248</c:v>
                </c:pt>
                <c:pt idx="1012">
                  <c:v>244</c:v>
                </c:pt>
                <c:pt idx="1013">
                  <c:v>242</c:v>
                </c:pt>
                <c:pt idx="1014">
                  <c:v>256</c:v>
                </c:pt>
                <c:pt idx="1015">
                  <c:v>256</c:v>
                </c:pt>
                <c:pt idx="1016">
                  <c:v>246</c:v>
                </c:pt>
                <c:pt idx="1017">
                  <c:v>234</c:v>
                </c:pt>
                <c:pt idx="1018">
                  <c:v>260</c:v>
                </c:pt>
                <c:pt idx="1019">
                  <c:v>196</c:v>
                </c:pt>
                <c:pt idx="1020">
                  <c:v>252</c:v>
                </c:pt>
                <c:pt idx="1021">
                  <c:v>242</c:v>
                </c:pt>
                <c:pt idx="1022">
                  <c:v>208</c:v>
                </c:pt>
                <c:pt idx="1023">
                  <c:v>256</c:v>
                </c:pt>
                <c:pt idx="1024">
                  <c:v>222</c:v>
                </c:pt>
                <c:pt idx="1025">
                  <c:v>240</c:v>
                </c:pt>
                <c:pt idx="1026">
                  <c:v>238</c:v>
                </c:pt>
                <c:pt idx="1027">
                  <c:v>234</c:v>
                </c:pt>
                <c:pt idx="1028">
                  <c:v>246</c:v>
                </c:pt>
                <c:pt idx="1029">
                  <c:v>218</c:v>
                </c:pt>
                <c:pt idx="1030">
                  <c:v>196</c:v>
                </c:pt>
                <c:pt idx="1031">
                  <c:v>248</c:v>
                </c:pt>
                <c:pt idx="1032">
                  <c:v>242</c:v>
                </c:pt>
                <c:pt idx="1033">
                  <c:v>182</c:v>
                </c:pt>
                <c:pt idx="1034">
                  <c:v>222</c:v>
                </c:pt>
                <c:pt idx="1035">
                  <c:v>220</c:v>
                </c:pt>
                <c:pt idx="1036">
                  <c:v>240</c:v>
                </c:pt>
                <c:pt idx="1037">
                  <c:v>254</c:v>
                </c:pt>
                <c:pt idx="1038">
                  <c:v>254</c:v>
                </c:pt>
                <c:pt idx="1039">
                  <c:v>242</c:v>
                </c:pt>
                <c:pt idx="1040">
                  <c:v>300</c:v>
                </c:pt>
                <c:pt idx="1041">
                  <c:v>296</c:v>
                </c:pt>
                <c:pt idx="1042">
                  <c:v>336</c:v>
                </c:pt>
                <c:pt idx="1043">
                  <c:v>318</c:v>
                </c:pt>
                <c:pt idx="1044">
                  <c:v>390</c:v>
                </c:pt>
                <c:pt idx="1045">
                  <c:v>426</c:v>
                </c:pt>
                <c:pt idx="1046">
                  <c:v>388</c:v>
                </c:pt>
                <c:pt idx="1047">
                  <c:v>474</c:v>
                </c:pt>
                <c:pt idx="1048">
                  <c:v>430</c:v>
                </c:pt>
                <c:pt idx="1049">
                  <c:v>468</c:v>
                </c:pt>
                <c:pt idx="1050">
                  <c:v>444</c:v>
                </c:pt>
                <c:pt idx="1051">
                  <c:v>428</c:v>
                </c:pt>
                <c:pt idx="1052">
                  <c:v>404</c:v>
                </c:pt>
                <c:pt idx="1053">
                  <c:v>360</c:v>
                </c:pt>
                <c:pt idx="1054">
                  <c:v>342</c:v>
                </c:pt>
                <c:pt idx="1055">
                  <c:v>278</c:v>
                </c:pt>
                <c:pt idx="1056">
                  <c:v>312</c:v>
                </c:pt>
                <c:pt idx="1057">
                  <c:v>272</c:v>
                </c:pt>
                <c:pt idx="1058">
                  <c:v>254</c:v>
                </c:pt>
                <c:pt idx="1059">
                  <c:v>266</c:v>
                </c:pt>
                <c:pt idx="1060">
                  <c:v>244</c:v>
                </c:pt>
                <c:pt idx="1061">
                  <c:v>230</c:v>
                </c:pt>
                <c:pt idx="1062">
                  <c:v>226</c:v>
                </c:pt>
                <c:pt idx="1063">
                  <c:v>212</c:v>
                </c:pt>
                <c:pt idx="1064">
                  <c:v>218</c:v>
                </c:pt>
                <c:pt idx="1065">
                  <c:v>196</c:v>
                </c:pt>
                <c:pt idx="1066">
                  <c:v>206</c:v>
                </c:pt>
                <c:pt idx="1067">
                  <c:v>206</c:v>
                </c:pt>
                <c:pt idx="1068">
                  <c:v>228</c:v>
                </c:pt>
                <c:pt idx="1069">
                  <c:v>230</c:v>
                </c:pt>
                <c:pt idx="1070">
                  <c:v>228</c:v>
                </c:pt>
                <c:pt idx="1071">
                  <c:v>212</c:v>
                </c:pt>
                <c:pt idx="1072">
                  <c:v>234</c:v>
                </c:pt>
                <c:pt idx="1073">
                  <c:v>228</c:v>
                </c:pt>
                <c:pt idx="1074">
                  <c:v>230</c:v>
                </c:pt>
                <c:pt idx="1075">
                  <c:v>226</c:v>
                </c:pt>
                <c:pt idx="1076">
                  <c:v>208</c:v>
                </c:pt>
                <c:pt idx="1077">
                  <c:v>230</c:v>
                </c:pt>
                <c:pt idx="1078">
                  <c:v>240</c:v>
                </c:pt>
                <c:pt idx="1079">
                  <c:v>234</c:v>
                </c:pt>
                <c:pt idx="1080">
                  <c:v>268</c:v>
                </c:pt>
                <c:pt idx="1081">
                  <c:v>230</c:v>
                </c:pt>
                <c:pt idx="1082">
                  <c:v>212</c:v>
                </c:pt>
                <c:pt idx="1083">
                  <c:v>220</c:v>
                </c:pt>
                <c:pt idx="1084">
                  <c:v>216</c:v>
                </c:pt>
                <c:pt idx="1085">
                  <c:v>234</c:v>
                </c:pt>
                <c:pt idx="1086">
                  <c:v>228</c:v>
                </c:pt>
                <c:pt idx="1087">
                  <c:v>266</c:v>
                </c:pt>
                <c:pt idx="1088">
                  <c:v>256</c:v>
                </c:pt>
                <c:pt idx="1089">
                  <c:v>248</c:v>
                </c:pt>
                <c:pt idx="1090">
                  <c:v>248</c:v>
                </c:pt>
                <c:pt idx="1091">
                  <c:v>238</c:v>
                </c:pt>
                <c:pt idx="1092">
                  <c:v>248</c:v>
                </c:pt>
                <c:pt idx="1093">
                  <c:v>260</c:v>
                </c:pt>
                <c:pt idx="1094">
                  <c:v>246</c:v>
                </c:pt>
                <c:pt idx="1095">
                  <c:v>254</c:v>
                </c:pt>
                <c:pt idx="1096">
                  <c:v>260</c:v>
                </c:pt>
                <c:pt idx="1097">
                  <c:v>262</c:v>
                </c:pt>
                <c:pt idx="1098">
                  <c:v>262</c:v>
                </c:pt>
                <c:pt idx="1099">
                  <c:v>220</c:v>
                </c:pt>
                <c:pt idx="1100">
                  <c:v>248</c:v>
                </c:pt>
                <c:pt idx="1101">
                  <c:v>252</c:v>
                </c:pt>
                <c:pt idx="1102">
                  <c:v>262</c:v>
                </c:pt>
                <c:pt idx="1103">
                  <c:v>262</c:v>
                </c:pt>
                <c:pt idx="1104">
                  <c:v>230</c:v>
                </c:pt>
                <c:pt idx="1105">
                  <c:v>270</c:v>
                </c:pt>
                <c:pt idx="1106">
                  <c:v>268</c:v>
                </c:pt>
                <c:pt idx="1107">
                  <c:v>252</c:v>
                </c:pt>
                <c:pt idx="1108">
                  <c:v>242</c:v>
                </c:pt>
                <c:pt idx="1109">
                  <c:v>284</c:v>
                </c:pt>
                <c:pt idx="1110">
                  <c:v>244</c:v>
                </c:pt>
                <c:pt idx="1111">
                  <c:v>266</c:v>
                </c:pt>
                <c:pt idx="1112">
                  <c:v>286</c:v>
                </c:pt>
                <c:pt idx="1113">
                  <c:v>298</c:v>
                </c:pt>
                <c:pt idx="1114">
                  <c:v>310</c:v>
                </c:pt>
                <c:pt idx="1115">
                  <c:v>272</c:v>
                </c:pt>
                <c:pt idx="1116">
                  <c:v>266</c:v>
                </c:pt>
                <c:pt idx="1117">
                  <c:v>272</c:v>
                </c:pt>
                <c:pt idx="1118">
                  <c:v>272</c:v>
                </c:pt>
                <c:pt idx="1119">
                  <c:v>250</c:v>
                </c:pt>
                <c:pt idx="1120">
                  <c:v>270</c:v>
                </c:pt>
                <c:pt idx="1121">
                  <c:v>256</c:v>
                </c:pt>
                <c:pt idx="1122">
                  <c:v>272</c:v>
                </c:pt>
                <c:pt idx="1123">
                  <c:v>248</c:v>
                </c:pt>
                <c:pt idx="1124">
                  <c:v>240</c:v>
                </c:pt>
                <c:pt idx="1125">
                  <c:v>268</c:v>
                </c:pt>
                <c:pt idx="1126">
                  <c:v>280</c:v>
                </c:pt>
                <c:pt idx="1127">
                  <c:v>260</c:v>
                </c:pt>
                <c:pt idx="1128">
                  <c:v>288</c:v>
                </c:pt>
                <c:pt idx="1129">
                  <c:v>282</c:v>
                </c:pt>
                <c:pt idx="1130">
                  <c:v>260</c:v>
                </c:pt>
                <c:pt idx="1131">
                  <c:v>244</c:v>
                </c:pt>
                <c:pt idx="1132">
                  <c:v>264</c:v>
                </c:pt>
                <c:pt idx="1133">
                  <c:v>272</c:v>
                </c:pt>
                <c:pt idx="1134">
                  <c:v>252</c:v>
                </c:pt>
                <c:pt idx="1135">
                  <c:v>252</c:v>
                </c:pt>
                <c:pt idx="1136">
                  <c:v>258</c:v>
                </c:pt>
                <c:pt idx="1137">
                  <c:v>248</c:v>
                </c:pt>
                <c:pt idx="1138">
                  <c:v>232</c:v>
                </c:pt>
                <c:pt idx="1139">
                  <c:v>238</c:v>
                </c:pt>
                <c:pt idx="1140">
                  <c:v>224</c:v>
                </c:pt>
                <c:pt idx="1141">
                  <c:v>230</c:v>
                </c:pt>
                <c:pt idx="1142">
                  <c:v>214</c:v>
                </c:pt>
                <c:pt idx="1143">
                  <c:v>222</c:v>
                </c:pt>
                <c:pt idx="1144">
                  <c:v>210</c:v>
                </c:pt>
                <c:pt idx="1145">
                  <c:v>242</c:v>
                </c:pt>
                <c:pt idx="1146">
                  <c:v>222</c:v>
                </c:pt>
                <c:pt idx="1147">
                  <c:v>240</c:v>
                </c:pt>
                <c:pt idx="1148">
                  <c:v>234</c:v>
                </c:pt>
                <c:pt idx="1149">
                  <c:v>262</c:v>
                </c:pt>
                <c:pt idx="1150">
                  <c:v>254</c:v>
                </c:pt>
                <c:pt idx="1151">
                  <c:v>210</c:v>
                </c:pt>
                <c:pt idx="1152">
                  <c:v>244</c:v>
                </c:pt>
                <c:pt idx="1153">
                  <c:v>232</c:v>
                </c:pt>
                <c:pt idx="1154">
                  <c:v>202</c:v>
                </c:pt>
                <c:pt idx="1155">
                  <c:v>242</c:v>
                </c:pt>
                <c:pt idx="1156">
                  <c:v>230</c:v>
                </c:pt>
                <c:pt idx="1157">
                  <c:v>220</c:v>
                </c:pt>
                <c:pt idx="1158">
                  <c:v>230</c:v>
                </c:pt>
                <c:pt idx="1159">
                  <c:v>214</c:v>
                </c:pt>
                <c:pt idx="1160">
                  <c:v>236</c:v>
                </c:pt>
                <c:pt idx="1161">
                  <c:v>182</c:v>
                </c:pt>
                <c:pt idx="1162">
                  <c:v>234</c:v>
                </c:pt>
                <c:pt idx="1163">
                  <c:v>214</c:v>
                </c:pt>
                <c:pt idx="1164">
                  <c:v>208</c:v>
                </c:pt>
                <c:pt idx="1165">
                  <c:v>210</c:v>
                </c:pt>
                <c:pt idx="1166">
                  <c:v>210</c:v>
                </c:pt>
                <c:pt idx="1167">
                  <c:v>218</c:v>
                </c:pt>
                <c:pt idx="1168">
                  <c:v>210</c:v>
                </c:pt>
                <c:pt idx="1169">
                  <c:v>202</c:v>
                </c:pt>
                <c:pt idx="1170">
                  <c:v>180</c:v>
                </c:pt>
                <c:pt idx="1171">
                  <c:v>188</c:v>
                </c:pt>
                <c:pt idx="1172">
                  <c:v>196</c:v>
                </c:pt>
                <c:pt idx="1173">
                  <c:v>206</c:v>
                </c:pt>
                <c:pt idx="1174">
                  <c:v>198</c:v>
                </c:pt>
                <c:pt idx="1175">
                  <c:v>168</c:v>
                </c:pt>
                <c:pt idx="1176">
                  <c:v>194</c:v>
                </c:pt>
                <c:pt idx="1177">
                  <c:v>180</c:v>
                </c:pt>
                <c:pt idx="1178">
                  <c:v>182</c:v>
                </c:pt>
                <c:pt idx="1179">
                  <c:v>192</c:v>
                </c:pt>
                <c:pt idx="1180">
                  <c:v>192</c:v>
                </c:pt>
                <c:pt idx="1181">
                  <c:v>206</c:v>
                </c:pt>
                <c:pt idx="1182">
                  <c:v>182</c:v>
                </c:pt>
                <c:pt idx="1183">
                  <c:v>210</c:v>
                </c:pt>
                <c:pt idx="1184">
                  <c:v>178</c:v>
                </c:pt>
                <c:pt idx="1185">
                  <c:v>210</c:v>
                </c:pt>
                <c:pt idx="1186">
                  <c:v>172</c:v>
                </c:pt>
                <c:pt idx="1187">
                  <c:v>192</c:v>
                </c:pt>
                <c:pt idx="1188">
                  <c:v>188</c:v>
                </c:pt>
                <c:pt idx="1189">
                  <c:v>186</c:v>
                </c:pt>
                <c:pt idx="1190">
                  <c:v>190</c:v>
                </c:pt>
                <c:pt idx="1191">
                  <c:v>162</c:v>
                </c:pt>
                <c:pt idx="1192">
                  <c:v>184</c:v>
                </c:pt>
                <c:pt idx="1193">
                  <c:v>202</c:v>
                </c:pt>
                <c:pt idx="1194">
                  <c:v>200</c:v>
                </c:pt>
                <c:pt idx="1195">
                  <c:v>206</c:v>
                </c:pt>
                <c:pt idx="1196">
                  <c:v>198</c:v>
                </c:pt>
                <c:pt idx="1197">
                  <c:v>188</c:v>
                </c:pt>
                <c:pt idx="1198">
                  <c:v>200</c:v>
                </c:pt>
                <c:pt idx="1199">
                  <c:v>184</c:v>
                </c:pt>
                <c:pt idx="1200">
                  <c:v>180</c:v>
                </c:pt>
                <c:pt idx="1201">
                  <c:v>160</c:v>
                </c:pt>
                <c:pt idx="1202">
                  <c:v>180</c:v>
                </c:pt>
                <c:pt idx="1203">
                  <c:v>182</c:v>
                </c:pt>
                <c:pt idx="1204">
                  <c:v>184</c:v>
                </c:pt>
                <c:pt idx="1205">
                  <c:v>188</c:v>
                </c:pt>
                <c:pt idx="1206">
                  <c:v>194</c:v>
                </c:pt>
                <c:pt idx="1207">
                  <c:v>184</c:v>
                </c:pt>
                <c:pt idx="1208">
                  <c:v>184</c:v>
                </c:pt>
                <c:pt idx="1209">
                  <c:v>168</c:v>
                </c:pt>
                <c:pt idx="1210">
                  <c:v>184</c:v>
                </c:pt>
                <c:pt idx="1211">
                  <c:v>176</c:v>
                </c:pt>
                <c:pt idx="1212">
                  <c:v>178</c:v>
                </c:pt>
                <c:pt idx="1213">
                  <c:v>172</c:v>
                </c:pt>
                <c:pt idx="1214">
                  <c:v>190</c:v>
                </c:pt>
                <c:pt idx="1215">
                  <c:v>178</c:v>
                </c:pt>
                <c:pt idx="1216">
                  <c:v>184</c:v>
                </c:pt>
                <c:pt idx="1217">
                  <c:v>176</c:v>
                </c:pt>
                <c:pt idx="1218">
                  <c:v>184</c:v>
                </c:pt>
                <c:pt idx="1219">
                  <c:v>194</c:v>
                </c:pt>
                <c:pt idx="1220">
                  <c:v>190</c:v>
                </c:pt>
                <c:pt idx="1221">
                  <c:v>190</c:v>
                </c:pt>
                <c:pt idx="1222">
                  <c:v>194</c:v>
                </c:pt>
                <c:pt idx="1223">
                  <c:v>210</c:v>
                </c:pt>
                <c:pt idx="1224">
                  <c:v>196</c:v>
                </c:pt>
                <c:pt idx="1225">
                  <c:v>210</c:v>
                </c:pt>
                <c:pt idx="1226">
                  <c:v>234</c:v>
                </c:pt>
                <c:pt idx="1227">
                  <c:v>240</c:v>
                </c:pt>
                <c:pt idx="1228">
                  <c:v>228</c:v>
                </c:pt>
                <c:pt idx="1229">
                  <c:v>222</c:v>
                </c:pt>
                <c:pt idx="1230">
                  <c:v>244</c:v>
                </c:pt>
                <c:pt idx="1231">
                  <c:v>250</c:v>
                </c:pt>
                <c:pt idx="1232">
                  <c:v>186</c:v>
                </c:pt>
                <c:pt idx="1233">
                  <c:v>192</c:v>
                </c:pt>
                <c:pt idx="1234">
                  <c:v>200</c:v>
                </c:pt>
                <c:pt idx="1235">
                  <c:v>182</c:v>
                </c:pt>
                <c:pt idx="1236">
                  <c:v>224</c:v>
                </c:pt>
                <c:pt idx="1237">
                  <c:v>220</c:v>
                </c:pt>
                <c:pt idx="1238">
                  <c:v>180</c:v>
                </c:pt>
                <c:pt idx="1239">
                  <c:v>192</c:v>
                </c:pt>
                <c:pt idx="1240">
                  <c:v>170</c:v>
                </c:pt>
                <c:pt idx="1241">
                  <c:v>200</c:v>
                </c:pt>
                <c:pt idx="1242">
                  <c:v>174</c:v>
                </c:pt>
                <c:pt idx="1243">
                  <c:v>192</c:v>
                </c:pt>
                <c:pt idx="1244">
                  <c:v>174</c:v>
                </c:pt>
                <c:pt idx="1245">
                  <c:v>198</c:v>
                </c:pt>
                <c:pt idx="1246">
                  <c:v>204</c:v>
                </c:pt>
                <c:pt idx="1247">
                  <c:v>202</c:v>
                </c:pt>
                <c:pt idx="1248">
                  <c:v>212</c:v>
                </c:pt>
                <c:pt idx="1249">
                  <c:v>180</c:v>
                </c:pt>
                <c:pt idx="1250">
                  <c:v>180</c:v>
                </c:pt>
                <c:pt idx="1251">
                  <c:v>198</c:v>
                </c:pt>
                <c:pt idx="1252">
                  <c:v>180</c:v>
                </c:pt>
                <c:pt idx="1253">
                  <c:v>176</c:v>
                </c:pt>
                <c:pt idx="1254">
                  <c:v>204</c:v>
                </c:pt>
                <c:pt idx="1255">
                  <c:v>198</c:v>
                </c:pt>
                <c:pt idx="1256">
                  <c:v>188</c:v>
                </c:pt>
                <c:pt idx="1257">
                  <c:v>188</c:v>
                </c:pt>
                <c:pt idx="1258">
                  <c:v>206</c:v>
                </c:pt>
                <c:pt idx="1259">
                  <c:v>182</c:v>
                </c:pt>
                <c:pt idx="1260">
                  <c:v>190</c:v>
                </c:pt>
                <c:pt idx="1261">
                  <c:v>184</c:v>
                </c:pt>
                <c:pt idx="1262">
                  <c:v>182</c:v>
                </c:pt>
                <c:pt idx="1263">
                  <c:v>206</c:v>
                </c:pt>
                <c:pt idx="1264">
                  <c:v>204</c:v>
                </c:pt>
                <c:pt idx="1265">
                  <c:v>230</c:v>
                </c:pt>
                <c:pt idx="1266">
                  <c:v>224</c:v>
                </c:pt>
                <c:pt idx="1267">
                  <c:v>198</c:v>
                </c:pt>
                <c:pt idx="1268">
                  <c:v>200</c:v>
                </c:pt>
                <c:pt idx="1269">
                  <c:v>202</c:v>
                </c:pt>
                <c:pt idx="1270">
                  <c:v>196</c:v>
                </c:pt>
                <c:pt idx="1271">
                  <c:v>198</c:v>
                </c:pt>
                <c:pt idx="1272">
                  <c:v>210</c:v>
                </c:pt>
                <c:pt idx="1273">
                  <c:v>186</c:v>
                </c:pt>
                <c:pt idx="1274">
                  <c:v>200</c:v>
                </c:pt>
                <c:pt idx="1275">
                  <c:v>210</c:v>
                </c:pt>
                <c:pt idx="1276">
                  <c:v>174</c:v>
                </c:pt>
                <c:pt idx="1277">
                  <c:v>198</c:v>
                </c:pt>
                <c:pt idx="1278">
                  <c:v>216</c:v>
                </c:pt>
                <c:pt idx="1279">
                  <c:v>220</c:v>
                </c:pt>
                <c:pt idx="1280">
                  <c:v>228</c:v>
                </c:pt>
                <c:pt idx="1281">
                  <c:v>188</c:v>
                </c:pt>
                <c:pt idx="1282">
                  <c:v>234</c:v>
                </c:pt>
                <c:pt idx="1283">
                  <c:v>238</c:v>
                </c:pt>
                <c:pt idx="1284">
                  <c:v>232</c:v>
                </c:pt>
                <c:pt idx="1285">
                  <c:v>222</c:v>
                </c:pt>
                <c:pt idx="1286">
                  <c:v>224</c:v>
                </c:pt>
                <c:pt idx="1287">
                  <c:v>232</c:v>
                </c:pt>
                <c:pt idx="1288">
                  <c:v>230</c:v>
                </c:pt>
                <c:pt idx="1289">
                  <c:v>208</c:v>
                </c:pt>
                <c:pt idx="1290">
                  <c:v>218</c:v>
                </c:pt>
                <c:pt idx="1291">
                  <c:v>248</c:v>
                </c:pt>
                <c:pt idx="1292">
                  <c:v>214</c:v>
                </c:pt>
                <c:pt idx="1293">
                  <c:v>194</c:v>
                </c:pt>
                <c:pt idx="1294">
                  <c:v>196</c:v>
                </c:pt>
                <c:pt idx="1295">
                  <c:v>206</c:v>
                </c:pt>
                <c:pt idx="1296">
                  <c:v>206</c:v>
                </c:pt>
                <c:pt idx="1297">
                  <c:v>240</c:v>
                </c:pt>
                <c:pt idx="1298">
                  <c:v>198</c:v>
                </c:pt>
                <c:pt idx="1299">
                  <c:v>222</c:v>
                </c:pt>
                <c:pt idx="1300">
                  <c:v>208</c:v>
                </c:pt>
                <c:pt idx="1301">
                  <c:v>212</c:v>
                </c:pt>
                <c:pt idx="1302">
                  <c:v>216</c:v>
                </c:pt>
                <c:pt idx="1303">
                  <c:v>202</c:v>
                </c:pt>
                <c:pt idx="1304">
                  <c:v>222</c:v>
                </c:pt>
                <c:pt idx="1305">
                  <c:v>214</c:v>
                </c:pt>
                <c:pt idx="1306">
                  <c:v>236</c:v>
                </c:pt>
                <c:pt idx="1307">
                  <c:v>198</c:v>
                </c:pt>
                <c:pt idx="1308">
                  <c:v>216</c:v>
                </c:pt>
                <c:pt idx="1309">
                  <c:v>202</c:v>
                </c:pt>
                <c:pt idx="1310">
                  <c:v>194</c:v>
                </c:pt>
                <c:pt idx="1311">
                  <c:v>214</c:v>
                </c:pt>
                <c:pt idx="1312">
                  <c:v>216</c:v>
                </c:pt>
                <c:pt idx="1313">
                  <c:v>224</c:v>
                </c:pt>
                <c:pt idx="1314">
                  <c:v>218</c:v>
                </c:pt>
                <c:pt idx="1315">
                  <c:v>204</c:v>
                </c:pt>
                <c:pt idx="1316">
                  <c:v>188</c:v>
                </c:pt>
                <c:pt idx="1317">
                  <c:v>202</c:v>
                </c:pt>
                <c:pt idx="1318">
                  <c:v>246</c:v>
                </c:pt>
                <c:pt idx="1319">
                  <c:v>210</c:v>
                </c:pt>
                <c:pt idx="1320">
                  <c:v>196</c:v>
                </c:pt>
                <c:pt idx="1321">
                  <c:v>204</c:v>
                </c:pt>
                <c:pt idx="1322">
                  <c:v>226</c:v>
                </c:pt>
                <c:pt idx="1323">
                  <c:v>196</c:v>
                </c:pt>
                <c:pt idx="1324">
                  <c:v>216</c:v>
                </c:pt>
                <c:pt idx="1325">
                  <c:v>202</c:v>
                </c:pt>
                <c:pt idx="1326">
                  <c:v>184</c:v>
                </c:pt>
                <c:pt idx="1327">
                  <c:v>230</c:v>
                </c:pt>
                <c:pt idx="1328">
                  <c:v>222</c:v>
                </c:pt>
                <c:pt idx="1329">
                  <c:v>198</c:v>
                </c:pt>
                <c:pt idx="1330">
                  <c:v>188</c:v>
                </c:pt>
                <c:pt idx="1331">
                  <c:v>208</c:v>
                </c:pt>
                <c:pt idx="1332">
                  <c:v>184</c:v>
                </c:pt>
                <c:pt idx="1333">
                  <c:v>216</c:v>
                </c:pt>
                <c:pt idx="1334">
                  <c:v>182</c:v>
                </c:pt>
                <c:pt idx="1335">
                  <c:v>186</c:v>
                </c:pt>
                <c:pt idx="1336">
                  <c:v>188</c:v>
                </c:pt>
                <c:pt idx="1337">
                  <c:v>202</c:v>
                </c:pt>
                <c:pt idx="1338">
                  <c:v>194</c:v>
                </c:pt>
                <c:pt idx="1339">
                  <c:v>212</c:v>
                </c:pt>
                <c:pt idx="1340">
                  <c:v>208</c:v>
                </c:pt>
                <c:pt idx="1341">
                  <c:v>210</c:v>
                </c:pt>
                <c:pt idx="1342">
                  <c:v>200</c:v>
                </c:pt>
                <c:pt idx="1343">
                  <c:v>200</c:v>
                </c:pt>
                <c:pt idx="1344">
                  <c:v>218</c:v>
                </c:pt>
                <c:pt idx="1345">
                  <c:v>202</c:v>
                </c:pt>
                <c:pt idx="1346">
                  <c:v>240</c:v>
                </c:pt>
                <c:pt idx="1347">
                  <c:v>224</c:v>
                </c:pt>
                <c:pt idx="1348">
                  <c:v>246</c:v>
                </c:pt>
                <c:pt idx="1349">
                  <c:v>270</c:v>
                </c:pt>
                <c:pt idx="1350">
                  <c:v>258</c:v>
                </c:pt>
                <c:pt idx="1351">
                  <c:v>278</c:v>
                </c:pt>
                <c:pt idx="1352">
                  <c:v>328</c:v>
                </c:pt>
                <c:pt idx="1353">
                  <c:v>356</c:v>
                </c:pt>
                <c:pt idx="1354">
                  <c:v>456</c:v>
                </c:pt>
                <c:pt idx="1355">
                  <c:v>514</c:v>
                </c:pt>
                <c:pt idx="1356">
                  <c:v>548</c:v>
                </c:pt>
                <c:pt idx="1357">
                  <c:v>602</c:v>
                </c:pt>
                <c:pt idx="1358">
                  <c:v>760</c:v>
                </c:pt>
                <c:pt idx="1359">
                  <c:v>888</c:v>
                </c:pt>
                <c:pt idx="1360">
                  <c:v>1034</c:v>
                </c:pt>
                <c:pt idx="1361">
                  <c:v>1286</c:v>
                </c:pt>
                <c:pt idx="1362">
                  <c:v>1522</c:v>
                </c:pt>
                <c:pt idx="1363">
                  <c:v>1886</c:v>
                </c:pt>
                <c:pt idx="1364">
                  <c:v>2250</c:v>
                </c:pt>
                <c:pt idx="1365">
                  <c:v>2456</c:v>
                </c:pt>
                <c:pt idx="1366">
                  <c:v>2624</c:v>
                </c:pt>
                <c:pt idx="1367">
                  <c:v>2816</c:v>
                </c:pt>
                <c:pt idx="1368">
                  <c:v>2744</c:v>
                </c:pt>
                <c:pt idx="1369">
                  <c:v>2544</c:v>
                </c:pt>
                <c:pt idx="1370">
                  <c:v>2414</c:v>
                </c:pt>
                <c:pt idx="1371">
                  <c:v>2040</c:v>
                </c:pt>
                <c:pt idx="1372">
                  <c:v>1782</c:v>
                </c:pt>
                <c:pt idx="1373">
                  <c:v>1414</c:v>
                </c:pt>
                <c:pt idx="1374">
                  <c:v>1104</c:v>
                </c:pt>
                <c:pt idx="1375">
                  <c:v>930</c:v>
                </c:pt>
                <c:pt idx="1376">
                  <c:v>698</c:v>
                </c:pt>
                <c:pt idx="1377">
                  <c:v>558</c:v>
                </c:pt>
                <c:pt idx="1378">
                  <c:v>482</c:v>
                </c:pt>
                <c:pt idx="1379">
                  <c:v>426</c:v>
                </c:pt>
                <c:pt idx="1380">
                  <c:v>384</c:v>
                </c:pt>
                <c:pt idx="1381">
                  <c:v>340</c:v>
                </c:pt>
                <c:pt idx="1382">
                  <c:v>310</c:v>
                </c:pt>
                <c:pt idx="1383">
                  <c:v>256</c:v>
                </c:pt>
                <c:pt idx="1384">
                  <c:v>242</c:v>
                </c:pt>
                <c:pt idx="1385">
                  <c:v>216</c:v>
                </c:pt>
                <c:pt idx="1386">
                  <c:v>218</c:v>
                </c:pt>
                <c:pt idx="1387">
                  <c:v>212</c:v>
                </c:pt>
                <c:pt idx="1388">
                  <c:v>200</c:v>
                </c:pt>
                <c:pt idx="1389">
                  <c:v>182</c:v>
                </c:pt>
                <c:pt idx="1390">
                  <c:v>174</c:v>
                </c:pt>
                <c:pt idx="1391">
                  <c:v>164</c:v>
                </c:pt>
                <c:pt idx="1392">
                  <c:v>166</c:v>
                </c:pt>
                <c:pt idx="1393">
                  <c:v>156</c:v>
                </c:pt>
                <c:pt idx="1394">
                  <c:v>174</c:v>
                </c:pt>
                <c:pt idx="1395">
                  <c:v>164</c:v>
                </c:pt>
                <c:pt idx="1396">
                  <c:v>152</c:v>
                </c:pt>
                <c:pt idx="1397">
                  <c:v>152</c:v>
                </c:pt>
                <c:pt idx="1398">
                  <c:v>168</c:v>
                </c:pt>
                <c:pt idx="1399">
                  <c:v>140</c:v>
                </c:pt>
                <c:pt idx="1400">
                  <c:v>164</c:v>
                </c:pt>
                <c:pt idx="1401">
                  <c:v>170</c:v>
                </c:pt>
                <c:pt idx="1402">
                  <c:v>128</c:v>
                </c:pt>
                <c:pt idx="1403">
                  <c:v>170</c:v>
                </c:pt>
                <c:pt idx="1404">
                  <c:v>138</c:v>
                </c:pt>
                <c:pt idx="1405">
                  <c:v>144</c:v>
                </c:pt>
                <c:pt idx="1406">
                  <c:v>120</c:v>
                </c:pt>
                <c:pt idx="1407">
                  <c:v>134</c:v>
                </c:pt>
                <c:pt idx="1408">
                  <c:v>146</c:v>
                </c:pt>
                <c:pt idx="1409">
                  <c:v>126</c:v>
                </c:pt>
                <c:pt idx="1410">
                  <c:v>124</c:v>
                </c:pt>
                <c:pt idx="1411">
                  <c:v>118</c:v>
                </c:pt>
                <c:pt idx="1412">
                  <c:v>120</c:v>
                </c:pt>
                <c:pt idx="1413">
                  <c:v>136</c:v>
                </c:pt>
                <c:pt idx="1414">
                  <c:v>116</c:v>
                </c:pt>
                <c:pt idx="1415">
                  <c:v>138</c:v>
                </c:pt>
                <c:pt idx="1416">
                  <c:v>114</c:v>
                </c:pt>
                <c:pt idx="1417">
                  <c:v>112</c:v>
                </c:pt>
                <c:pt idx="1418">
                  <c:v>128</c:v>
                </c:pt>
                <c:pt idx="1419">
                  <c:v>142</c:v>
                </c:pt>
                <c:pt idx="1420">
                  <c:v>112</c:v>
                </c:pt>
                <c:pt idx="1421">
                  <c:v>132</c:v>
                </c:pt>
                <c:pt idx="1422">
                  <c:v>134</c:v>
                </c:pt>
                <c:pt idx="1423">
                  <c:v>122</c:v>
                </c:pt>
                <c:pt idx="1424">
                  <c:v>118</c:v>
                </c:pt>
                <c:pt idx="1425">
                  <c:v>112</c:v>
                </c:pt>
                <c:pt idx="1426">
                  <c:v>102</c:v>
                </c:pt>
                <c:pt idx="1427">
                  <c:v>126</c:v>
                </c:pt>
                <c:pt idx="1428">
                  <c:v>140</c:v>
                </c:pt>
                <c:pt idx="1429">
                  <c:v>130</c:v>
                </c:pt>
                <c:pt idx="1430">
                  <c:v>124</c:v>
                </c:pt>
                <c:pt idx="1431">
                  <c:v>116</c:v>
                </c:pt>
                <c:pt idx="1432">
                  <c:v>104</c:v>
                </c:pt>
                <c:pt idx="1433">
                  <c:v>126</c:v>
                </c:pt>
                <c:pt idx="1434">
                  <c:v>112</c:v>
                </c:pt>
                <c:pt idx="1435">
                  <c:v>106</c:v>
                </c:pt>
                <c:pt idx="1436">
                  <c:v>128</c:v>
                </c:pt>
                <c:pt idx="1437">
                  <c:v>114</c:v>
                </c:pt>
                <c:pt idx="1438">
                  <c:v>128</c:v>
                </c:pt>
                <c:pt idx="1439">
                  <c:v>130</c:v>
                </c:pt>
                <c:pt idx="1440">
                  <c:v>118</c:v>
                </c:pt>
                <c:pt idx="1441">
                  <c:v>128</c:v>
                </c:pt>
                <c:pt idx="1442">
                  <c:v>120</c:v>
                </c:pt>
                <c:pt idx="1443">
                  <c:v>116</c:v>
                </c:pt>
                <c:pt idx="1444">
                  <c:v>102</c:v>
                </c:pt>
                <c:pt idx="1445">
                  <c:v>112</c:v>
                </c:pt>
                <c:pt idx="1446">
                  <c:v>138</c:v>
                </c:pt>
                <c:pt idx="1447">
                  <c:v>108</c:v>
                </c:pt>
                <c:pt idx="1448">
                  <c:v>106</c:v>
                </c:pt>
                <c:pt idx="1449">
                  <c:v>126</c:v>
                </c:pt>
                <c:pt idx="1450">
                  <c:v>106</c:v>
                </c:pt>
                <c:pt idx="1451">
                  <c:v>136</c:v>
                </c:pt>
                <c:pt idx="1452">
                  <c:v>130</c:v>
                </c:pt>
                <c:pt idx="1453">
                  <c:v>154</c:v>
                </c:pt>
                <c:pt idx="1454">
                  <c:v>110</c:v>
                </c:pt>
                <c:pt idx="1455">
                  <c:v>126</c:v>
                </c:pt>
                <c:pt idx="1456">
                  <c:v>126</c:v>
                </c:pt>
                <c:pt idx="1457">
                  <c:v>118</c:v>
                </c:pt>
                <c:pt idx="1458">
                  <c:v>136</c:v>
                </c:pt>
                <c:pt idx="1459">
                  <c:v>120</c:v>
                </c:pt>
                <c:pt idx="1460">
                  <c:v>136</c:v>
                </c:pt>
                <c:pt idx="1461">
                  <c:v>126</c:v>
                </c:pt>
                <c:pt idx="1462">
                  <c:v>138</c:v>
                </c:pt>
                <c:pt idx="1463">
                  <c:v>144</c:v>
                </c:pt>
                <c:pt idx="1464">
                  <c:v>144</c:v>
                </c:pt>
                <c:pt idx="1465">
                  <c:v>140</c:v>
                </c:pt>
                <c:pt idx="1466">
                  <c:v>178</c:v>
                </c:pt>
                <c:pt idx="1467">
                  <c:v>154</c:v>
                </c:pt>
                <c:pt idx="1468">
                  <c:v>168</c:v>
                </c:pt>
                <c:pt idx="1469">
                  <c:v>200</c:v>
                </c:pt>
                <c:pt idx="1470">
                  <c:v>200</c:v>
                </c:pt>
                <c:pt idx="1471">
                  <c:v>206</c:v>
                </c:pt>
                <c:pt idx="1472">
                  <c:v>182</c:v>
                </c:pt>
                <c:pt idx="1473">
                  <c:v>158</c:v>
                </c:pt>
                <c:pt idx="1474">
                  <c:v>190</c:v>
                </c:pt>
                <c:pt idx="1475">
                  <c:v>166</c:v>
                </c:pt>
                <c:pt idx="1476">
                  <c:v>146</c:v>
                </c:pt>
                <c:pt idx="1477">
                  <c:v>174</c:v>
                </c:pt>
                <c:pt idx="1478">
                  <c:v>126</c:v>
                </c:pt>
                <c:pt idx="1479">
                  <c:v>166</c:v>
                </c:pt>
                <c:pt idx="1480">
                  <c:v>110</c:v>
                </c:pt>
                <c:pt idx="1481">
                  <c:v>144</c:v>
                </c:pt>
                <c:pt idx="1482">
                  <c:v>134</c:v>
                </c:pt>
                <c:pt idx="1483">
                  <c:v>148</c:v>
                </c:pt>
                <c:pt idx="1484">
                  <c:v>136</c:v>
                </c:pt>
                <c:pt idx="1485">
                  <c:v>116</c:v>
                </c:pt>
                <c:pt idx="1486">
                  <c:v>114</c:v>
                </c:pt>
                <c:pt idx="1487">
                  <c:v>112</c:v>
                </c:pt>
                <c:pt idx="1488">
                  <c:v>128</c:v>
                </c:pt>
                <c:pt idx="1489">
                  <c:v>112</c:v>
                </c:pt>
                <c:pt idx="1490">
                  <c:v>114</c:v>
                </c:pt>
                <c:pt idx="1491">
                  <c:v>114</c:v>
                </c:pt>
                <c:pt idx="1492">
                  <c:v>118</c:v>
                </c:pt>
                <c:pt idx="1493">
                  <c:v>112</c:v>
                </c:pt>
                <c:pt idx="1494">
                  <c:v>110</c:v>
                </c:pt>
                <c:pt idx="1495">
                  <c:v>122</c:v>
                </c:pt>
                <c:pt idx="1496">
                  <c:v>130</c:v>
                </c:pt>
                <c:pt idx="1497">
                  <c:v>106</c:v>
                </c:pt>
                <c:pt idx="1498">
                  <c:v>128</c:v>
                </c:pt>
                <c:pt idx="1499">
                  <c:v>128</c:v>
                </c:pt>
                <c:pt idx="1500">
                  <c:v>124</c:v>
                </c:pt>
                <c:pt idx="1501">
                  <c:v>112</c:v>
                </c:pt>
                <c:pt idx="1502">
                  <c:v>120</c:v>
                </c:pt>
                <c:pt idx="1503">
                  <c:v>104</c:v>
                </c:pt>
                <c:pt idx="1504">
                  <c:v>108</c:v>
                </c:pt>
                <c:pt idx="1505">
                  <c:v>94</c:v>
                </c:pt>
                <c:pt idx="1506">
                  <c:v>110</c:v>
                </c:pt>
                <c:pt idx="1507">
                  <c:v>100</c:v>
                </c:pt>
                <c:pt idx="1508">
                  <c:v>112</c:v>
                </c:pt>
                <c:pt idx="1509">
                  <c:v>102</c:v>
                </c:pt>
                <c:pt idx="1510">
                  <c:v>90</c:v>
                </c:pt>
                <c:pt idx="1511">
                  <c:v>110</c:v>
                </c:pt>
                <c:pt idx="1512">
                  <c:v>98</c:v>
                </c:pt>
                <c:pt idx="1513">
                  <c:v>102</c:v>
                </c:pt>
                <c:pt idx="1514">
                  <c:v>122</c:v>
                </c:pt>
                <c:pt idx="1515">
                  <c:v>92</c:v>
                </c:pt>
                <c:pt idx="1516">
                  <c:v>106</c:v>
                </c:pt>
                <c:pt idx="1517">
                  <c:v>100</c:v>
                </c:pt>
                <c:pt idx="1518">
                  <c:v>124</c:v>
                </c:pt>
                <c:pt idx="1519">
                  <c:v>98</c:v>
                </c:pt>
                <c:pt idx="1520">
                  <c:v>90</c:v>
                </c:pt>
                <c:pt idx="1521">
                  <c:v>94</c:v>
                </c:pt>
                <c:pt idx="1522">
                  <c:v>92</c:v>
                </c:pt>
                <c:pt idx="1523">
                  <c:v>80</c:v>
                </c:pt>
                <c:pt idx="1524">
                  <c:v>104</c:v>
                </c:pt>
                <c:pt idx="1525">
                  <c:v>108</c:v>
                </c:pt>
                <c:pt idx="1526">
                  <c:v>80</c:v>
                </c:pt>
                <c:pt idx="1527">
                  <c:v>112</c:v>
                </c:pt>
                <c:pt idx="1528">
                  <c:v>110</c:v>
                </c:pt>
                <c:pt idx="1529">
                  <c:v>120</c:v>
                </c:pt>
                <c:pt idx="1530">
                  <c:v>98</c:v>
                </c:pt>
                <c:pt idx="1531">
                  <c:v>100</c:v>
                </c:pt>
                <c:pt idx="1532">
                  <c:v>94</c:v>
                </c:pt>
                <c:pt idx="1533">
                  <c:v>92</c:v>
                </c:pt>
                <c:pt idx="1534">
                  <c:v>96</c:v>
                </c:pt>
                <c:pt idx="1535">
                  <c:v>74</c:v>
                </c:pt>
                <c:pt idx="1536">
                  <c:v>94</c:v>
                </c:pt>
                <c:pt idx="1537">
                  <c:v>98</c:v>
                </c:pt>
                <c:pt idx="1538">
                  <c:v>90</c:v>
                </c:pt>
                <c:pt idx="1539">
                  <c:v>94</c:v>
                </c:pt>
                <c:pt idx="1540">
                  <c:v>92</c:v>
                </c:pt>
                <c:pt idx="1541">
                  <c:v>82</c:v>
                </c:pt>
                <c:pt idx="1542">
                  <c:v>104</c:v>
                </c:pt>
                <c:pt idx="1543">
                  <c:v>96</c:v>
                </c:pt>
                <c:pt idx="1544">
                  <c:v>94</c:v>
                </c:pt>
                <c:pt idx="1545">
                  <c:v>92</c:v>
                </c:pt>
                <c:pt idx="1546">
                  <c:v>98</c:v>
                </c:pt>
                <c:pt idx="1547">
                  <c:v>76</c:v>
                </c:pt>
                <c:pt idx="1548">
                  <c:v>68</c:v>
                </c:pt>
                <c:pt idx="1549">
                  <c:v>86</c:v>
                </c:pt>
                <c:pt idx="1550">
                  <c:v>90</c:v>
                </c:pt>
                <c:pt idx="1551">
                  <c:v>104</c:v>
                </c:pt>
                <c:pt idx="1552">
                  <c:v>110</c:v>
                </c:pt>
                <c:pt idx="1553">
                  <c:v>70</c:v>
                </c:pt>
                <c:pt idx="1554">
                  <c:v>72</c:v>
                </c:pt>
                <c:pt idx="1555">
                  <c:v>90</c:v>
                </c:pt>
                <c:pt idx="1556">
                  <c:v>86</c:v>
                </c:pt>
                <c:pt idx="1557">
                  <c:v>76</c:v>
                </c:pt>
                <c:pt idx="1558">
                  <c:v>72</c:v>
                </c:pt>
                <c:pt idx="1559">
                  <c:v>76</c:v>
                </c:pt>
                <c:pt idx="1560">
                  <c:v>86</c:v>
                </c:pt>
                <c:pt idx="1561">
                  <c:v>90</c:v>
                </c:pt>
                <c:pt idx="1562">
                  <c:v>84</c:v>
                </c:pt>
                <c:pt idx="1563">
                  <c:v>100</c:v>
                </c:pt>
                <c:pt idx="1564">
                  <c:v>76</c:v>
                </c:pt>
                <c:pt idx="1565">
                  <c:v>94</c:v>
                </c:pt>
                <c:pt idx="1566">
                  <c:v>84</c:v>
                </c:pt>
                <c:pt idx="1567">
                  <c:v>90</c:v>
                </c:pt>
                <c:pt idx="1568">
                  <c:v>78</c:v>
                </c:pt>
                <c:pt idx="1569">
                  <c:v>86</c:v>
                </c:pt>
                <c:pt idx="1570">
                  <c:v>74</c:v>
                </c:pt>
                <c:pt idx="1571">
                  <c:v>68</c:v>
                </c:pt>
                <c:pt idx="1572">
                  <c:v>70</c:v>
                </c:pt>
                <c:pt idx="1573">
                  <c:v>92</c:v>
                </c:pt>
                <c:pt idx="1574">
                  <c:v>78</c:v>
                </c:pt>
                <c:pt idx="1575">
                  <c:v>96</c:v>
                </c:pt>
                <c:pt idx="1576">
                  <c:v>84</c:v>
                </c:pt>
                <c:pt idx="1577">
                  <c:v>76</c:v>
                </c:pt>
                <c:pt idx="1578">
                  <c:v>88</c:v>
                </c:pt>
                <c:pt idx="1579">
                  <c:v>92</c:v>
                </c:pt>
                <c:pt idx="1580">
                  <c:v>70</c:v>
                </c:pt>
                <c:pt idx="1581">
                  <c:v>88</c:v>
                </c:pt>
                <c:pt idx="1582">
                  <c:v>78</c:v>
                </c:pt>
                <c:pt idx="1583">
                  <c:v>78</c:v>
                </c:pt>
                <c:pt idx="1584">
                  <c:v>88</c:v>
                </c:pt>
                <c:pt idx="1585">
                  <c:v>74</c:v>
                </c:pt>
                <c:pt idx="1586">
                  <c:v>94</c:v>
                </c:pt>
                <c:pt idx="1587">
                  <c:v>64</c:v>
                </c:pt>
                <c:pt idx="1588">
                  <c:v>86</c:v>
                </c:pt>
                <c:pt idx="1589">
                  <c:v>86</c:v>
                </c:pt>
                <c:pt idx="1590">
                  <c:v>80</c:v>
                </c:pt>
                <c:pt idx="1591">
                  <c:v>64</c:v>
                </c:pt>
                <c:pt idx="1592">
                  <c:v>82</c:v>
                </c:pt>
                <c:pt idx="1593">
                  <c:v>84</c:v>
                </c:pt>
                <c:pt idx="1594">
                  <c:v>78</c:v>
                </c:pt>
                <c:pt idx="1595">
                  <c:v>66</c:v>
                </c:pt>
                <c:pt idx="1596">
                  <c:v>82</c:v>
                </c:pt>
                <c:pt idx="1597">
                  <c:v>76</c:v>
                </c:pt>
                <c:pt idx="1598">
                  <c:v>72</c:v>
                </c:pt>
                <c:pt idx="1599">
                  <c:v>88</c:v>
                </c:pt>
                <c:pt idx="1600">
                  <c:v>72</c:v>
                </c:pt>
                <c:pt idx="1601">
                  <c:v>70</c:v>
                </c:pt>
                <c:pt idx="1602">
                  <c:v>86</c:v>
                </c:pt>
                <c:pt idx="1603">
                  <c:v>84</c:v>
                </c:pt>
                <c:pt idx="1604">
                  <c:v>82</c:v>
                </c:pt>
                <c:pt idx="1605">
                  <c:v>64</c:v>
                </c:pt>
                <c:pt idx="1606">
                  <c:v>80</c:v>
                </c:pt>
                <c:pt idx="1607">
                  <c:v>88</c:v>
                </c:pt>
                <c:pt idx="1608">
                  <c:v>84</c:v>
                </c:pt>
                <c:pt idx="1609">
                  <c:v>78</c:v>
                </c:pt>
                <c:pt idx="1610">
                  <c:v>74</c:v>
                </c:pt>
                <c:pt idx="1611">
                  <c:v>82</c:v>
                </c:pt>
                <c:pt idx="1612">
                  <c:v>86</c:v>
                </c:pt>
                <c:pt idx="1613">
                  <c:v>92</c:v>
                </c:pt>
                <c:pt idx="1614">
                  <c:v>88</c:v>
                </c:pt>
                <c:pt idx="1615">
                  <c:v>84</c:v>
                </c:pt>
                <c:pt idx="1616">
                  <c:v>100</c:v>
                </c:pt>
                <c:pt idx="1617">
                  <c:v>98</c:v>
                </c:pt>
                <c:pt idx="1618">
                  <c:v>104</c:v>
                </c:pt>
                <c:pt idx="1619">
                  <c:v>96</c:v>
                </c:pt>
                <c:pt idx="1620">
                  <c:v>124</c:v>
                </c:pt>
                <c:pt idx="1621">
                  <c:v>104</c:v>
                </c:pt>
                <c:pt idx="1622">
                  <c:v>96</c:v>
                </c:pt>
                <c:pt idx="1623">
                  <c:v>124</c:v>
                </c:pt>
                <c:pt idx="1624">
                  <c:v>112</c:v>
                </c:pt>
                <c:pt idx="1625">
                  <c:v>114</c:v>
                </c:pt>
                <c:pt idx="1626">
                  <c:v>130</c:v>
                </c:pt>
                <c:pt idx="1627">
                  <c:v>136</c:v>
                </c:pt>
                <c:pt idx="1628">
                  <c:v>124</c:v>
                </c:pt>
                <c:pt idx="1629">
                  <c:v>152</c:v>
                </c:pt>
                <c:pt idx="1630">
                  <c:v>134</c:v>
                </c:pt>
                <c:pt idx="1631">
                  <c:v>148</c:v>
                </c:pt>
                <c:pt idx="1632">
                  <c:v>140</c:v>
                </c:pt>
                <c:pt idx="1633">
                  <c:v>174</c:v>
                </c:pt>
                <c:pt idx="1634">
                  <c:v>136</c:v>
                </c:pt>
                <c:pt idx="1635">
                  <c:v>162</c:v>
                </c:pt>
                <c:pt idx="1636">
                  <c:v>150</c:v>
                </c:pt>
                <c:pt idx="1637">
                  <c:v>150</c:v>
                </c:pt>
                <c:pt idx="1638">
                  <c:v>170</c:v>
                </c:pt>
                <c:pt idx="1639">
                  <c:v>144</c:v>
                </c:pt>
                <c:pt idx="1640">
                  <c:v>154</c:v>
                </c:pt>
                <c:pt idx="1641">
                  <c:v>146</c:v>
                </c:pt>
                <c:pt idx="1642">
                  <c:v>162</c:v>
                </c:pt>
                <c:pt idx="1643">
                  <c:v>166</c:v>
                </c:pt>
                <c:pt idx="1644">
                  <c:v>164</c:v>
                </c:pt>
                <c:pt idx="1645">
                  <c:v>158</c:v>
                </c:pt>
                <c:pt idx="1646">
                  <c:v>166</c:v>
                </c:pt>
                <c:pt idx="1647">
                  <c:v>162</c:v>
                </c:pt>
                <c:pt idx="1648">
                  <c:v>156</c:v>
                </c:pt>
                <c:pt idx="1649">
                  <c:v>176</c:v>
                </c:pt>
                <c:pt idx="1650">
                  <c:v>174</c:v>
                </c:pt>
                <c:pt idx="1651">
                  <c:v>156</c:v>
                </c:pt>
                <c:pt idx="1652">
                  <c:v>154</c:v>
                </c:pt>
                <c:pt idx="1653">
                  <c:v>156</c:v>
                </c:pt>
                <c:pt idx="1654">
                  <c:v>178</c:v>
                </c:pt>
                <c:pt idx="1655">
                  <c:v>176</c:v>
                </c:pt>
                <c:pt idx="1656">
                  <c:v>170</c:v>
                </c:pt>
                <c:pt idx="1657">
                  <c:v>168</c:v>
                </c:pt>
                <c:pt idx="1658">
                  <c:v>158</c:v>
                </c:pt>
                <c:pt idx="1659">
                  <c:v>158</c:v>
                </c:pt>
                <c:pt idx="1660">
                  <c:v>172</c:v>
                </c:pt>
                <c:pt idx="1661">
                  <c:v>146</c:v>
                </c:pt>
                <c:pt idx="1662">
                  <c:v>144</c:v>
                </c:pt>
                <c:pt idx="1663">
                  <c:v>184</c:v>
                </c:pt>
                <c:pt idx="1664">
                  <c:v>192</c:v>
                </c:pt>
                <c:pt idx="1665">
                  <c:v>152</c:v>
                </c:pt>
                <c:pt idx="1666">
                  <c:v>160</c:v>
                </c:pt>
                <c:pt idx="1667">
                  <c:v>182</c:v>
                </c:pt>
                <c:pt idx="1668">
                  <c:v>158</c:v>
                </c:pt>
                <c:pt idx="1669">
                  <c:v>182</c:v>
                </c:pt>
                <c:pt idx="1670">
                  <c:v>174</c:v>
                </c:pt>
                <c:pt idx="1671">
                  <c:v>154</c:v>
                </c:pt>
                <c:pt idx="1672">
                  <c:v>166</c:v>
                </c:pt>
                <c:pt idx="1673">
                  <c:v>162</c:v>
                </c:pt>
                <c:pt idx="1674">
                  <c:v>186</c:v>
                </c:pt>
                <c:pt idx="1675">
                  <c:v>206</c:v>
                </c:pt>
                <c:pt idx="1676">
                  <c:v>190</c:v>
                </c:pt>
                <c:pt idx="1677">
                  <c:v>194</c:v>
                </c:pt>
                <c:pt idx="1678">
                  <c:v>184</c:v>
                </c:pt>
                <c:pt idx="1679">
                  <c:v>178</c:v>
                </c:pt>
                <c:pt idx="1680">
                  <c:v>206</c:v>
                </c:pt>
                <c:pt idx="1681">
                  <c:v>188</c:v>
                </c:pt>
                <c:pt idx="1682">
                  <c:v>216</c:v>
                </c:pt>
                <c:pt idx="1683">
                  <c:v>206</c:v>
                </c:pt>
                <c:pt idx="1684">
                  <c:v>246</c:v>
                </c:pt>
                <c:pt idx="1685">
                  <c:v>236</c:v>
                </c:pt>
                <c:pt idx="1686">
                  <c:v>284</c:v>
                </c:pt>
                <c:pt idx="1687">
                  <c:v>338</c:v>
                </c:pt>
                <c:pt idx="1688">
                  <c:v>342</c:v>
                </c:pt>
                <c:pt idx="1689">
                  <c:v>354</c:v>
                </c:pt>
                <c:pt idx="1690">
                  <c:v>406</c:v>
                </c:pt>
                <c:pt idx="1691">
                  <c:v>428</c:v>
                </c:pt>
                <c:pt idx="1692">
                  <c:v>492</c:v>
                </c:pt>
                <c:pt idx="1693">
                  <c:v>490</c:v>
                </c:pt>
                <c:pt idx="1694">
                  <c:v>522</c:v>
                </c:pt>
                <c:pt idx="1695">
                  <c:v>492</c:v>
                </c:pt>
                <c:pt idx="1696">
                  <c:v>486</c:v>
                </c:pt>
                <c:pt idx="1697">
                  <c:v>418</c:v>
                </c:pt>
                <c:pt idx="1698">
                  <c:v>396</c:v>
                </c:pt>
                <c:pt idx="1699">
                  <c:v>364</c:v>
                </c:pt>
                <c:pt idx="1700">
                  <c:v>348</c:v>
                </c:pt>
                <c:pt idx="1701">
                  <c:v>318</c:v>
                </c:pt>
                <c:pt idx="1702">
                  <c:v>274</c:v>
                </c:pt>
                <c:pt idx="1703">
                  <c:v>282</c:v>
                </c:pt>
                <c:pt idx="1704">
                  <c:v>246</c:v>
                </c:pt>
                <c:pt idx="1705">
                  <c:v>246</c:v>
                </c:pt>
                <c:pt idx="1706">
                  <c:v>236</c:v>
                </c:pt>
                <c:pt idx="1707">
                  <c:v>222</c:v>
                </c:pt>
                <c:pt idx="1708">
                  <c:v>162</c:v>
                </c:pt>
                <c:pt idx="1709">
                  <c:v>214</c:v>
                </c:pt>
                <c:pt idx="1710">
                  <c:v>212</c:v>
                </c:pt>
                <c:pt idx="1711">
                  <c:v>188</c:v>
                </c:pt>
                <c:pt idx="1712">
                  <c:v>196</c:v>
                </c:pt>
                <c:pt idx="1713">
                  <c:v>174</c:v>
                </c:pt>
                <c:pt idx="1714">
                  <c:v>178</c:v>
                </c:pt>
                <c:pt idx="1715">
                  <c:v>160</c:v>
                </c:pt>
                <c:pt idx="1716">
                  <c:v>172</c:v>
                </c:pt>
                <c:pt idx="1717">
                  <c:v>152</c:v>
                </c:pt>
                <c:pt idx="1718">
                  <c:v>162</c:v>
                </c:pt>
                <c:pt idx="1719">
                  <c:v>164</c:v>
                </c:pt>
                <c:pt idx="1720">
                  <c:v>156</c:v>
                </c:pt>
                <c:pt idx="1721">
                  <c:v>130</c:v>
                </c:pt>
                <c:pt idx="1722">
                  <c:v>198</c:v>
                </c:pt>
                <c:pt idx="1723">
                  <c:v>154</c:v>
                </c:pt>
                <c:pt idx="1724">
                  <c:v>156</c:v>
                </c:pt>
                <c:pt idx="1725">
                  <c:v>138</c:v>
                </c:pt>
                <c:pt idx="1726">
                  <c:v>154</c:v>
                </c:pt>
                <c:pt idx="1727">
                  <c:v>168</c:v>
                </c:pt>
                <c:pt idx="1728">
                  <c:v>128</c:v>
                </c:pt>
                <c:pt idx="1729">
                  <c:v>134</c:v>
                </c:pt>
                <c:pt idx="1730">
                  <c:v>142</c:v>
                </c:pt>
                <c:pt idx="1731">
                  <c:v>136</c:v>
                </c:pt>
                <c:pt idx="1732">
                  <c:v>116</c:v>
                </c:pt>
                <c:pt idx="1733">
                  <c:v>170</c:v>
                </c:pt>
                <c:pt idx="1734">
                  <c:v>124</c:v>
                </c:pt>
                <c:pt idx="1735">
                  <c:v>138</c:v>
                </c:pt>
                <c:pt idx="1736">
                  <c:v>138</c:v>
                </c:pt>
                <c:pt idx="1737">
                  <c:v>138</c:v>
                </c:pt>
                <c:pt idx="1738">
                  <c:v>144</c:v>
                </c:pt>
                <c:pt idx="1739">
                  <c:v>120</c:v>
                </c:pt>
                <c:pt idx="1740">
                  <c:v>142</c:v>
                </c:pt>
                <c:pt idx="1741">
                  <c:v>140</c:v>
                </c:pt>
                <c:pt idx="1742">
                  <c:v>122</c:v>
                </c:pt>
                <c:pt idx="1743">
                  <c:v>162</c:v>
                </c:pt>
                <c:pt idx="1744">
                  <c:v>114</c:v>
                </c:pt>
                <c:pt idx="1745">
                  <c:v>122</c:v>
                </c:pt>
                <c:pt idx="1746">
                  <c:v>154</c:v>
                </c:pt>
                <c:pt idx="1747">
                  <c:v>128</c:v>
                </c:pt>
                <c:pt idx="1748">
                  <c:v>148</c:v>
                </c:pt>
                <c:pt idx="1749">
                  <c:v>122</c:v>
                </c:pt>
                <c:pt idx="1750">
                  <c:v>136</c:v>
                </c:pt>
                <c:pt idx="1751">
                  <c:v>124</c:v>
                </c:pt>
                <c:pt idx="1752">
                  <c:v>120</c:v>
                </c:pt>
                <c:pt idx="1753">
                  <c:v>122</c:v>
                </c:pt>
                <c:pt idx="1754">
                  <c:v>120</c:v>
                </c:pt>
                <c:pt idx="1755">
                  <c:v>130</c:v>
                </c:pt>
                <c:pt idx="1756">
                  <c:v>112</c:v>
                </c:pt>
                <c:pt idx="1757">
                  <c:v>146</c:v>
                </c:pt>
                <c:pt idx="1758">
                  <c:v>126</c:v>
                </c:pt>
                <c:pt idx="1759">
                  <c:v>140</c:v>
                </c:pt>
                <c:pt idx="1760">
                  <c:v>120</c:v>
                </c:pt>
                <c:pt idx="1761">
                  <c:v>124</c:v>
                </c:pt>
                <c:pt idx="1762">
                  <c:v>114</c:v>
                </c:pt>
                <c:pt idx="1763">
                  <c:v>126</c:v>
                </c:pt>
                <c:pt idx="1764">
                  <c:v>142</c:v>
                </c:pt>
                <c:pt idx="1765">
                  <c:v>114</c:v>
                </c:pt>
                <c:pt idx="1766">
                  <c:v>130</c:v>
                </c:pt>
                <c:pt idx="1767">
                  <c:v>118</c:v>
                </c:pt>
                <c:pt idx="1768">
                  <c:v>118</c:v>
                </c:pt>
                <c:pt idx="1769">
                  <c:v>122</c:v>
                </c:pt>
                <c:pt idx="1770">
                  <c:v>138</c:v>
                </c:pt>
                <c:pt idx="1771">
                  <c:v>126</c:v>
                </c:pt>
                <c:pt idx="1772">
                  <c:v>108</c:v>
                </c:pt>
                <c:pt idx="1773">
                  <c:v>118</c:v>
                </c:pt>
                <c:pt idx="1774">
                  <c:v>138</c:v>
                </c:pt>
                <c:pt idx="1775">
                  <c:v>114</c:v>
                </c:pt>
                <c:pt idx="1776">
                  <c:v>132</c:v>
                </c:pt>
                <c:pt idx="1777">
                  <c:v>118</c:v>
                </c:pt>
                <c:pt idx="1778">
                  <c:v>130</c:v>
                </c:pt>
                <c:pt idx="1779">
                  <c:v>134</c:v>
                </c:pt>
                <c:pt idx="1780">
                  <c:v>120</c:v>
                </c:pt>
                <c:pt idx="1781">
                  <c:v>112</c:v>
                </c:pt>
                <c:pt idx="1782">
                  <c:v>136</c:v>
                </c:pt>
                <c:pt idx="1783">
                  <c:v>130</c:v>
                </c:pt>
                <c:pt idx="1784">
                  <c:v>132</c:v>
                </c:pt>
                <c:pt idx="1785">
                  <c:v>112</c:v>
                </c:pt>
                <c:pt idx="1786">
                  <c:v>116</c:v>
                </c:pt>
                <c:pt idx="1787">
                  <c:v>118</c:v>
                </c:pt>
                <c:pt idx="1788">
                  <c:v>102</c:v>
                </c:pt>
                <c:pt idx="1789">
                  <c:v>96</c:v>
                </c:pt>
                <c:pt idx="1790">
                  <c:v>132</c:v>
                </c:pt>
                <c:pt idx="1791">
                  <c:v>142</c:v>
                </c:pt>
                <c:pt idx="1792">
                  <c:v>112</c:v>
                </c:pt>
                <c:pt idx="1793">
                  <c:v>146</c:v>
                </c:pt>
                <c:pt idx="1794">
                  <c:v>114</c:v>
                </c:pt>
                <c:pt idx="1795">
                  <c:v>120</c:v>
                </c:pt>
                <c:pt idx="1796">
                  <c:v>130</c:v>
                </c:pt>
                <c:pt idx="1797">
                  <c:v>114</c:v>
                </c:pt>
                <c:pt idx="1798">
                  <c:v>98</c:v>
                </c:pt>
                <c:pt idx="1799">
                  <c:v>116</c:v>
                </c:pt>
                <c:pt idx="1800">
                  <c:v>128</c:v>
                </c:pt>
                <c:pt idx="1801">
                  <c:v>126</c:v>
                </c:pt>
                <c:pt idx="1802">
                  <c:v>126</c:v>
                </c:pt>
                <c:pt idx="1803">
                  <c:v>108</c:v>
                </c:pt>
                <c:pt idx="1804">
                  <c:v>94</c:v>
                </c:pt>
                <c:pt idx="1805">
                  <c:v>120</c:v>
                </c:pt>
                <c:pt idx="1806">
                  <c:v>116</c:v>
                </c:pt>
                <c:pt idx="1807">
                  <c:v>122</c:v>
                </c:pt>
                <c:pt idx="1808">
                  <c:v>120</c:v>
                </c:pt>
                <c:pt idx="1809">
                  <c:v>116</c:v>
                </c:pt>
                <c:pt idx="1810">
                  <c:v>108</c:v>
                </c:pt>
                <c:pt idx="1811">
                  <c:v>102</c:v>
                </c:pt>
                <c:pt idx="1812">
                  <c:v>110</c:v>
                </c:pt>
                <c:pt idx="1813">
                  <c:v>116</c:v>
                </c:pt>
                <c:pt idx="1814">
                  <c:v>124</c:v>
                </c:pt>
                <c:pt idx="1815">
                  <c:v>108</c:v>
                </c:pt>
                <c:pt idx="1816">
                  <c:v>88</c:v>
                </c:pt>
                <c:pt idx="1817">
                  <c:v>114</c:v>
                </c:pt>
                <c:pt idx="1818">
                  <c:v>122</c:v>
                </c:pt>
                <c:pt idx="1819">
                  <c:v>104</c:v>
                </c:pt>
                <c:pt idx="1820">
                  <c:v>120</c:v>
                </c:pt>
                <c:pt idx="1821">
                  <c:v>94</c:v>
                </c:pt>
                <c:pt idx="1822">
                  <c:v>122</c:v>
                </c:pt>
                <c:pt idx="1823">
                  <c:v>108</c:v>
                </c:pt>
                <c:pt idx="1824">
                  <c:v>128</c:v>
                </c:pt>
                <c:pt idx="1825">
                  <c:v>102</c:v>
                </c:pt>
                <c:pt idx="1826">
                  <c:v>134</c:v>
                </c:pt>
                <c:pt idx="1827">
                  <c:v>110</c:v>
                </c:pt>
                <c:pt idx="1828">
                  <c:v>108</c:v>
                </c:pt>
                <c:pt idx="1829">
                  <c:v>82</c:v>
                </c:pt>
                <c:pt idx="1830">
                  <c:v>114</c:v>
                </c:pt>
                <c:pt idx="1831">
                  <c:v>110</c:v>
                </c:pt>
                <c:pt idx="1832">
                  <c:v>118</c:v>
                </c:pt>
                <c:pt idx="1833">
                  <c:v>108</c:v>
                </c:pt>
                <c:pt idx="1834">
                  <c:v>112</c:v>
                </c:pt>
                <c:pt idx="1835">
                  <c:v>132</c:v>
                </c:pt>
                <c:pt idx="1836">
                  <c:v>116</c:v>
                </c:pt>
                <c:pt idx="1837">
                  <c:v>96</c:v>
                </c:pt>
                <c:pt idx="1838">
                  <c:v>138</c:v>
                </c:pt>
                <c:pt idx="1839">
                  <c:v>92</c:v>
                </c:pt>
                <c:pt idx="1840">
                  <c:v>88</c:v>
                </c:pt>
                <c:pt idx="1841">
                  <c:v>114</c:v>
                </c:pt>
                <c:pt idx="1842">
                  <c:v>118</c:v>
                </c:pt>
                <c:pt idx="1843">
                  <c:v>120</c:v>
                </c:pt>
                <c:pt idx="1844">
                  <c:v>100</c:v>
                </c:pt>
                <c:pt idx="1845">
                  <c:v>130</c:v>
                </c:pt>
                <c:pt idx="1846">
                  <c:v>122</c:v>
                </c:pt>
                <c:pt idx="1847">
                  <c:v>126</c:v>
                </c:pt>
                <c:pt idx="1848">
                  <c:v>144</c:v>
                </c:pt>
                <c:pt idx="1849">
                  <c:v>122</c:v>
                </c:pt>
                <c:pt idx="1850">
                  <c:v>140</c:v>
                </c:pt>
                <c:pt idx="1851">
                  <c:v>132</c:v>
                </c:pt>
                <c:pt idx="1852">
                  <c:v>132</c:v>
                </c:pt>
                <c:pt idx="1853">
                  <c:v>140</c:v>
                </c:pt>
                <c:pt idx="1854">
                  <c:v>172</c:v>
                </c:pt>
                <c:pt idx="1855">
                  <c:v>178</c:v>
                </c:pt>
                <c:pt idx="1856">
                  <c:v>202</c:v>
                </c:pt>
                <c:pt idx="1857">
                  <c:v>234</c:v>
                </c:pt>
                <c:pt idx="1858">
                  <c:v>254</c:v>
                </c:pt>
                <c:pt idx="1859">
                  <c:v>318</c:v>
                </c:pt>
                <c:pt idx="1860">
                  <c:v>340</c:v>
                </c:pt>
                <c:pt idx="1861">
                  <c:v>396</c:v>
                </c:pt>
                <c:pt idx="1862">
                  <c:v>452</c:v>
                </c:pt>
                <c:pt idx="1863">
                  <c:v>482</c:v>
                </c:pt>
                <c:pt idx="1864">
                  <c:v>598</c:v>
                </c:pt>
                <c:pt idx="1865">
                  <c:v>604</c:v>
                </c:pt>
                <c:pt idx="1866">
                  <c:v>592</c:v>
                </c:pt>
                <c:pt idx="1867">
                  <c:v>538</c:v>
                </c:pt>
                <c:pt idx="1868">
                  <c:v>534</c:v>
                </c:pt>
                <c:pt idx="1869">
                  <c:v>516</c:v>
                </c:pt>
                <c:pt idx="1870">
                  <c:v>484</c:v>
                </c:pt>
                <c:pt idx="1871">
                  <c:v>374</c:v>
                </c:pt>
                <c:pt idx="1872">
                  <c:v>366</c:v>
                </c:pt>
                <c:pt idx="1873">
                  <c:v>366</c:v>
                </c:pt>
                <c:pt idx="1874">
                  <c:v>336</c:v>
                </c:pt>
                <c:pt idx="1875">
                  <c:v>278</c:v>
                </c:pt>
                <c:pt idx="1876">
                  <c:v>206</c:v>
                </c:pt>
                <c:pt idx="1877">
                  <c:v>232</c:v>
                </c:pt>
                <c:pt idx="1878">
                  <c:v>182</c:v>
                </c:pt>
                <c:pt idx="1879">
                  <c:v>180</c:v>
                </c:pt>
                <c:pt idx="1880">
                  <c:v>176</c:v>
                </c:pt>
                <c:pt idx="1881">
                  <c:v>144</c:v>
                </c:pt>
                <c:pt idx="1882">
                  <c:v>150</c:v>
                </c:pt>
                <c:pt idx="1883">
                  <c:v>124</c:v>
                </c:pt>
                <c:pt idx="1884">
                  <c:v>142</c:v>
                </c:pt>
                <c:pt idx="1885">
                  <c:v>140</c:v>
                </c:pt>
                <c:pt idx="1886">
                  <c:v>122</c:v>
                </c:pt>
                <c:pt idx="1887">
                  <c:v>112</c:v>
                </c:pt>
                <c:pt idx="1888">
                  <c:v>116</c:v>
                </c:pt>
                <c:pt idx="1889">
                  <c:v>136</c:v>
                </c:pt>
                <c:pt idx="1890">
                  <c:v>114</c:v>
                </c:pt>
                <c:pt idx="1891">
                  <c:v>112</c:v>
                </c:pt>
                <c:pt idx="1892">
                  <c:v>120</c:v>
                </c:pt>
                <c:pt idx="1893">
                  <c:v>118</c:v>
                </c:pt>
                <c:pt idx="1894">
                  <c:v>112</c:v>
                </c:pt>
                <c:pt idx="1895">
                  <c:v>120</c:v>
                </c:pt>
                <c:pt idx="1896">
                  <c:v>124</c:v>
                </c:pt>
                <c:pt idx="1897">
                  <c:v>106</c:v>
                </c:pt>
                <c:pt idx="1898">
                  <c:v>92</c:v>
                </c:pt>
                <c:pt idx="1899">
                  <c:v>108</c:v>
                </c:pt>
                <c:pt idx="1900">
                  <c:v>132</c:v>
                </c:pt>
                <c:pt idx="1901">
                  <c:v>98</c:v>
                </c:pt>
                <c:pt idx="1902">
                  <c:v>108</c:v>
                </c:pt>
                <c:pt idx="1903">
                  <c:v>106</c:v>
                </c:pt>
                <c:pt idx="1904">
                  <c:v>124</c:v>
                </c:pt>
                <c:pt idx="1905">
                  <c:v>122</c:v>
                </c:pt>
                <c:pt idx="1906">
                  <c:v>112</c:v>
                </c:pt>
                <c:pt idx="1907">
                  <c:v>106</c:v>
                </c:pt>
                <c:pt idx="1908">
                  <c:v>108</c:v>
                </c:pt>
                <c:pt idx="1909">
                  <c:v>106</c:v>
                </c:pt>
                <c:pt idx="1910">
                  <c:v>112</c:v>
                </c:pt>
                <c:pt idx="1911">
                  <c:v>114</c:v>
                </c:pt>
                <c:pt idx="1912">
                  <c:v>104</c:v>
                </c:pt>
                <c:pt idx="1913">
                  <c:v>82</c:v>
                </c:pt>
                <c:pt idx="1914">
                  <c:v>126</c:v>
                </c:pt>
                <c:pt idx="1915">
                  <c:v>90</c:v>
                </c:pt>
                <c:pt idx="1916">
                  <c:v>108</c:v>
                </c:pt>
                <c:pt idx="1917">
                  <c:v>116</c:v>
                </c:pt>
                <c:pt idx="1918">
                  <c:v>108</c:v>
                </c:pt>
                <c:pt idx="1919">
                  <c:v>110</c:v>
                </c:pt>
                <c:pt idx="1920">
                  <c:v>100</c:v>
                </c:pt>
                <c:pt idx="1921">
                  <c:v>102</c:v>
                </c:pt>
                <c:pt idx="1922">
                  <c:v>98</c:v>
                </c:pt>
                <c:pt idx="1923">
                  <c:v>102</c:v>
                </c:pt>
                <c:pt idx="1924">
                  <c:v>92</c:v>
                </c:pt>
                <c:pt idx="1925">
                  <c:v>120</c:v>
                </c:pt>
                <c:pt idx="1926">
                  <c:v>86</c:v>
                </c:pt>
                <c:pt idx="1927">
                  <c:v>98</c:v>
                </c:pt>
                <c:pt idx="1928">
                  <c:v>98</c:v>
                </c:pt>
                <c:pt idx="1929">
                  <c:v>104</c:v>
                </c:pt>
                <c:pt idx="1930">
                  <c:v>116</c:v>
                </c:pt>
                <c:pt idx="1931">
                  <c:v>112</c:v>
                </c:pt>
                <c:pt idx="1932">
                  <c:v>110</c:v>
                </c:pt>
                <c:pt idx="1933">
                  <c:v>106</c:v>
                </c:pt>
                <c:pt idx="1934">
                  <c:v>102</c:v>
                </c:pt>
                <c:pt idx="1935">
                  <c:v>90</c:v>
                </c:pt>
                <c:pt idx="1936">
                  <c:v>112</c:v>
                </c:pt>
                <c:pt idx="1937">
                  <c:v>110</c:v>
                </c:pt>
                <c:pt idx="1938">
                  <c:v>108</c:v>
                </c:pt>
                <c:pt idx="1939">
                  <c:v>120</c:v>
                </c:pt>
                <c:pt idx="1940">
                  <c:v>114</c:v>
                </c:pt>
                <c:pt idx="1941">
                  <c:v>102</c:v>
                </c:pt>
                <c:pt idx="1942">
                  <c:v>104</c:v>
                </c:pt>
                <c:pt idx="1943">
                  <c:v>94</c:v>
                </c:pt>
                <c:pt idx="1944">
                  <c:v>98</c:v>
                </c:pt>
                <c:pt idx="1945">
                  <c:v>86</c:v>
                </c:pt>
                <c:pt idx="1946">
                  <c:v>98</c:v>
                </c:pt>
                <c:pt idx="1947">
                  <c:v>108</c:v>
                </c:pt>
                <c:pt idx="1948">
                  <c:v>114</c:v>
                </c:pt>
                <c:pt idx="1949">
                  <c:v>86</c:v>
                </c:pt>
                <c:pt idx="1950">
                  <c:v>110</c:v>
                </c:pt>
                <c:pt idx="1951">
                  <c:v>100</c:v>
                </c:pt>
                <c:pt idx="1952">
                  <c:v>124</c:v>
                </c:pt>
                <c:pt idx="1953">
                  <c:v>112</c:v>
                </c:pt>
                <c:pt idx="1954">
                  <c:v>94</c:v>
                </c:pt>
                <c:pt idx="1955">
                  <c:v>94</c:v>
                </c:pt>
                <c:pt idx="1956">
                  <c:v>86</c:v>
                </c:pt>
                <c:pt idx="1957">
                  <c:v>102</c:v>
                </c:pt>
                <c:pt idx="1958">
                  <c:v>98</c:v>
                </c:pt>
                <c:pt idx="1959">
                  <c:v>90</c:v>
                </c:pt>
                <c:pt idx="1960">
                  <c:v>114</c:v>
                </c:pt>
                <c:pt idx="1961">
                  <c:v>86</c:v>
                </c:pt>
                <c:pt idx="1962">
                  <c:v>116</c:v>
                </c:pt>
                <c:pt idx="1963">
                  <c:v>106</c:v>
                </c:pt>
                <c:pt idx="1964">
                  <c:v>98</c:v>
                </c:pt>
                <c:pt idx="1965">
                  <c:v>90</c:v>
                </c:pt>
                <c:pt idx="1966">
                  <c:v>92</c:v>
                </c:pt>
                <c:pt idx="1967">
                  <c:v>106</c:v>
                </c:pt>
                <c:pt idx="1968">
                  <c:v>76</c:v>
                </c:pt>
                <c:pt idx="1969">
                  <c:v>96</c:v>
                </c:pt>
                <c:pt idx="1970">
                  <c:v>108</c:v>
                </c:pt>
                <c:pt idx="1971">
                  <c:v>94</c:v>
                </c:pt>
                <c:pt idx="1972">
                  <c:v>94</c:v>
                </c:pt>
                <c:pt idx="1973">
                  <c:v>92</c:v>
                </c:pt>
                <c:pt idx="1974">
                  <c:v>80</c:v>
                </c:pt>
                <c:pt idx="1975">
                  <c:v>88</c:v>
                </c:pt>
                <c:pt idx="1976">
                  <c:v>92</c:v>
                </c:pt>
                <c:pt idx="1977">
                  <c:v>88</c:v>
                </c:pt>
                <c:pt idx="1978">
                  <c:v>100</c:v>
                </c:pt>
                <c:pt idx="1979">
                  <c:v>82</c:v>
                </c:pt>
                <c:pt idx="1980">
                  <c:v>90</c:v>
                </c:pt>
                <c:pt idx="1981">
                  <c:v>108</c:v>
                </c:pt>
                <c:pt idx="1982">
                  <c:v>104</c:v>
                </c:pt>
                <c:pt idx="1983">
                  <c:v>82</c:v>
                </c:pt>
                <c:pt idx="1984">
                  <c:v>100</c:v>
                </c:pt>
                <c:pt idx="1985">
                  <c:v>90</c:v>
                </c:pt>
                <c:pt idx="1986">
                  <c:v>96</c:v>
                </c:pt>
                <c:pt idx="1987">
                  <c:v>90</c:v>
                </c:pt>
                <c:pt idx="1988">
                  <c:v>98</c:v>
                </c:pt>
                <c:pt idx="1989">
                  <c:v>88</c:v>
                </c:pt>
                <c:pt idx="1990">
                  <c:v>108</c:v>
                </c:pt>
                <c:pt idx="1991">
                  <c:v>102</c:v>
                </c:pt>
                <c:pt idx="1992">
                  <c:v>86</c:v>
                </c:pt>
                <c:pt idx="1993">
                  <c:v>110</c:v>
                </c:pt>
                <c:pt idx="1994">
                  <c:v>96</c:v>
                </c:pt>
                <c:pt idx="1995">
                  <c:v>86</c:v>
                </c:pt>
                <c:pt idx="1996">
                  <c:v>100</c:v>
                </c:pt>
                <c:pt idx="1997">
                  <c:v>92</c:v>
                </c:pt>
                <c:pt idx="1998">
                  <c:v>112</c:v>
                </c:pt>
                <c:pt idx="1999">
                  <c:v>90</c:v>
                </c:pt>
                <c:pt idx="2000">
                  <c:v>102</c:v>
                </c:pt>
                <c:pt idx="2001">
                  <c:v>78</c:v>
                </c:pt>
                <c:pt idx="2002">
                  <c:v>106</c:v>
                </c:pt>
                <c:pt idx="2003">
                  <c:v>102</c:v>
                </c:pt>
                <c:pt idx="2004">
                  <c:v>96</c:v>
                </c:pt>
                <c:pt idx="2005">
                  <c:v>96</c:v>
                </c:pt>
                <c:pt idx="2006">
                  <c:v>78</c:v>
                </c:pt>
                <c:pt idx="2007">
                  <c:v>92</c:v>
                </c:pt>
                <c:pt idx="2008">
                  <c:v>96</c:v>
                </c:pt>
                <c:pt idx="2009">
                  <c:v>112</c:v>
                </c:pt>
                <c:pt idx="2010">
                  <c:v>112</c:v>
                </c:pt>
                <c:pt idx="2011">
                  <c:v>88</c:v>
                </c:pt>
                <c:pt idx="2012">
                  <c:v>100</c:v>
                </c:pt>
                <c:pt idx="2013">
                  <c:v>80</c:v>
                </c:pt>
                <c:pt idx="2014">
                  <c:v>112</c:v>
                </c:pt>
                <c:pt idx="2015">
                  <c:v>102</c:v>
                </c:pt>
                <c:pt idx="2016">
                  <c:v>88</c:v>
                </c:pt>
                <c:pt idx="2017">
                  <c:v>96</c:v>
                </c:pt>
                <c:pt idx="2018">
                  <c:v>100</c:v>
                </c:pt>
                <c:pt idx="2019">
                  <c:v>114</c:v>
                </c:pt>
                <c:pt idx="2020">
                  <c:v>116</c:v>
                </c:pt>
                <c:pt idx="2021">
                  <c:v>104</c:v>
                </c:pt>
                <c:pt idx="2022">
                  <c:v>106</c:v>
                </c:pt>
                <c:pt idx="2023">
                  <c:v>94</c:v>
                </c:pt>
                <c:pt idx="2024">
                  <c:v>120</c:v>
                </c:pt>
                <c:pt idx="2025">
                  <c:v>100</c:v>
                </c:pt>
                <c:pt idx="2026">
                  <c:v>92</c:v>
                </c:pt>
                <c:pt idx="2027">
                  <c:v>100</c:v>
                </c:pt>
                <c:pt idx="2028">
                  <c:v>114</c:v>
                </c:pt>
                <c:pt idx="2029">
                  <c:v>102</c:v>
                </c:pt>
                <c:pt idx="2030">
                  <c:v>100</c:v>
                </c:pt>
                <c:pt idx="2031">
                  <c:v>88</c:v>
                </c:pt>
                <c:pt idx="2032">
                  <c:v>114</c:v>
                </c:pt>
                <c:pt idx="2033">
                  <c:v>110</c:v>
                </c:pt>
                <c:pt idx="2034">
                  <c:v>136</c:v>
                </c:pt>
                <c:pt idx="2035">
                  <c:v>124</c:v>
                </c:pt>
                <c:pt idx="2036">
                  <c:v>112</c:v>
                </c:pt>
                <c:pt idx="2037">
                  <c:v>110</c:v>
                </c:pt>
                <c:pt idx="2038">
                  <c:v>122</c:v>
                </c:pt>
                <c:pt idx="2039">
                  <c:v>128</c:v>
                </c:pt>
                <c:pt idx="2040">
                  <c:v>110</c:v>
                </c:pt>
                <c:pt idx="2041">
                  <c:v>152</c:v>
                </c:pt>
                <c:pt idx="2042">
                  <c:v>182</c:v>
                </c:pt>
                <c:pt idx="2043">
                  <c:v>192</c:v>
                </c:pt>
                <c:pt idx="2044">
                  <c:v>206</c:v>
                </c:pt>
                <c:pt idx="2045">
                  <c:v>230</c:v>
                </c:pt>
                <c:pt idx="2046">
                  <c:v>268</c:v>
                </c:pt>
                <c:pt idx="2047">
                  <c:v>300</c:v>
                </c:pt>
                <c:pt idx="2048">
                  <c:v>356</c:v>
                </c:pt>
                <c:pt idx="2049">
                  <c:v>398</c:v>
                </c:pt>
                <c:pt idx="2050">
                  <c:v>438</c:v>
                </c:pt>
                <c:pt idx="2051">
                  <c:v>506</c:v>
                </c:pt>
                <c:pt idx="2052">
                  <c:v>494</c:v>
                </c:pt>
                <c:pt idx="2053">
                  <c:v>494</c:v>
                </c:pt>
                <c:pt idx="2054">
                  <c:v>496</c:v>
                </c:pt>
                <c:pt idx="2055">
                  <c:v>438</c:v>
                </c:pt>
                <c:pt idx="2056">
                  <c:v>468</c:v>
                </c:pt>
                <c:pt idx="2057">
                  <c:v>410</c:v>
                </c:pt>
                <c:pt idx="2058">
                  <c:v>356</c:v>
                </c:pt>
                <c:pt idx="2059">
                  <c:v>360</c:v>
                </c:pt>
                <c:pt idx="2060">
                  <c:v>302</c:v>
                </c:pt>
                <c:pt idx="2061">
                  <c:v>310</c:v>
                </c:pt>
                <c:pt idx="2062">
                  <c:v>236</c:v>
                </c:pt>
                <c:pt idx="2063">
                  <c:v>226</c:v>
                </c:pt>
                <c:pt idx="2064">
                  <c:v>200</c:v>
                </c:pt>
                <c:pt idx="2065">
                  <c:v>178</c:v>
                </c:pt>
                <c:pt idx="2066">
                  <c:v>168</c:v>
                </c:pt>
                <c:pt idx="2067">
                  <c:v>162</c:v>
                </c:pt>
                <c:pt idx="2068">
                  <c:v>160</c:v>
                </c:pt>
                <c:pt idx="2069">
                  <c:v>150</c:v>
                </c:pt>
                <c:pt idx="2070">
                  <c:v>114</c:v>
                </c:pt>
                <c:pt idx="2071">
                  <c:v>122</c:v>
                </c:pt>
                <c:pt idx="2072">
                  <c:v>106</c:v>
                </c:pt>
                <c:pt idx="2073">
                  <c:v>118</c:v>
                </c:pt>
                <c:pt idx="2074">
                  <c:v>96</c:v>
                </c:pt>
                <c:pt idx="2075">
                  <c:v>110</c:v>
                </c:pt>
                <c:pt idx="2076">
                  <c:v>98</c:v>
                </c:pt>
                <c:pt idx="2077">
                  <c:v>92</c:v>
                </c:pt>
                <c:pt idx="2078">
                  <c:v>112</c:v>
                </c:pt>
                <c:pt idx="2079">
                  <c:v>86</c:v>
                </c:pt>
                <c:pt idx="2080">
                  <c:v>114</c:v>
                </c:pt>
                <c:pt idx="2081">
                  <c:v>90</c:v>
                </c:pt>
                <c:pt idx="2082">
                  <c:v>114</c:v>
                </c:pt>
                <c:pt idx="2083">
                  <c:v>78</c:v>
                </c:pt>
                <c:pt idx="2084">
                  <c:v>90</c:v>
                </c:pt>
                <c:pt idx="2085">
                  <c:v>104</c:v>
                </c:pt>
                <c:pt idx="2086">
                  <c:v>112</c:v>
                </c:pt>
                <c:pt idx="2087">
                  <c:v>96</c:v>
                </c:pt>
                <c:pt idx="2088">
                  <c:v>98</c:v>
                </c:pt>
                <c:pt idx="2089">
                  <c:v>98</c:v>
                </c:pt>
                <c:pt idx="2090">
                  <c:v>94</c:v>
                </c:pt>
                <c:pt idx="2091">
                  <c:v>104</c:v>
                </c:pt>
                <c:pt idx="2092">
                  <c:v>96</c:v>
                </c:pt>
                <c:pt idx="2093">
                  <c:v>92</c:v>
                </c:pt>
                <c:pt idx="2094">
                  <c:v>98</c:v>
                </c:pt>
                <c:pt idx="2095">
                  <c:v>112</c:v>
                </c:pt>
                <c:pt idx="2096">
                  <c:v>102</c:v>
                </c:pt>
                <c:pt idx="2097">
                  <c:v>100</c:v>
                </c:pt>
                <c:pt idx="2098">
                  <c:v>94</c:v>
                </c:pt>
                <c:pt idx="2099">
                  <c:v>104</c:v>
                </c:pt>
                <c:pt idx="2100">
                  <c:v>98</c:v>
                </c:pt>
                <c:pt idx="2101">
                  <c:v>108</c:v>
                </c:pt>
                <c:pt idx="2102">
                  <c:v>88</c:v>
                </c:pt>
                <c:pt idx="2103">
                  <c:v>74</c:v>
                </c:pt>
                <c:pt idx="2104">
                  <c:v>90</c:v>
                </c:pt>
                <c:pt idx="2105">
                  <c:v>104</c:v>
                </c:pt>
                <c:pt idx="2106">
                  <c:v>90</c:v>
                </c:pt>
                <c:pt idx="2107">
                  <c:v>74</c:v>
                </c:pt>
                <c:pt idx="2108">
                  <c:v>82</c:v>
                </c:pt>
                <c:pt idx="2109">
                  <c:v>94</c:v>
                </c:pt>
                <c:pt idx="2110">
                  <c:v>104</c:v>
                </c:pt>
                <c:pt idx="2111">
                  <c:v>92</c:v>
                </c:pt>
                <c:pt idx="2112">
                  <c:v>104</c:v>
                </c:pt>
                <c:pt idx="2113">
                  <c:v>94</c:v>
                </c:pt>
                <c:pt idx="2114">
                  <c:v>94</c:v>
                </c:pt>
                <c:pt idx="2115">
                  <c:v>98</c:v>
                </c:pt>
                <c:pt idx="2116">
                  <c:v>92</c:v>
                </c:pt>
                <c:pt idx="2117">
                  <c:v>106</c:v>
                </c:pt>
                <c:pt idx="2118">
                  <c:v>86</c:v>
                </c:pt>
                <c:pt idx="2119">
                  <c:v>94</c:v>
                </c:pt>
                <c:pt idx="2120">
                  <c:v>94</c:v>
                </c:pt>
                <c:pt idx="2121">
                  <c:v>72</c:v>
                </c:pt>
                <c:pt idx="2122">
                  <c:v>100</c:v>
                </c:pt>
                <c:pt idx="2123">
                  <c:v>106</c:v>
                </c:pt>
                <c:pt idx="2124">
                  <c:v>88</c:v>
                </c:pt>
                <c:pt idx="2125">
                  <c:v>92</c:v>
                </c:pt>
                <c:pt idx="2126">
                  <c:v>106</c:v>
                </c:pt>
                <c:pt idx="2127">
                  <c:v>98</c:v>
                </c:pt>
                <c:pt idx="2128">
                  <c:v>102</c:v>
                </c:pt>
                <c:pt idx="2129">
                  <c:v>84</c:v>
                </c:pt>
                <c:pt idx="2130">
                  <c:v>88</c:v>
                </c:pt>
                <c:pt idx="2131">
                  <c:v>88</c:v>
                </c:pt>
                <c:pt idx="2132">
                  <c:v>88</c:v>
                </c:pt>
                <c:pt idx="2133">
                  <c:v>90</c:v>
                </c:pt>
                <c:pt idx="2134">
                  <c:v>106</c:v>
                </c:pt>
                <c:pt idx="2135">
                  <c:v>78</c:v>
                </c:pt>
                <c:pt idx="2136">
                  <c:v>92</c:v>
                </c:pt>
                <c:pt idx="2137">
                  <c:v>98</c:v>
                </c:pt>
                <c:pt idx="2138">
                  <c:v>92</c:v>
                </c:pt>
                <c:pt idx="2139">
                  <c:v>102</c:v>
                </c:pt>
                <c:pt idx="2140">
                  <c:v>106</c:v>
                </c:pt>
                <c:pt idx="2141">
                  <c:v>104</c:v>
                </c:pt>
                <c:pt idx="2142">
                  <c:v>94</c:v>
                </c:pt>
                <c:pt idx="2143">
                  <c:v>104</c:v>
                </c:pt>
                <c:pt idx="2144">
                  <c:v>90</c:v>
                </c:pt>
                <c:pt idx="2145">
                  <c:v>96</c:v>
                </c:pt>
                <c:pt idx="2146">
                  <c:v>88</c:v>
                </c:pt>
                <c:pt idx="2147">
                  <c:v>100</c:v>
                </c:pt>
                <c:pt idx="2148">
                  <c:v>88</c:v>
                </c:pt>
                <c:pt idx="2149">
                  <c:v>96</c:v>
                </c:pt>
                <c:pt idx="2150">
                  <c:v>100</c:v>
                </c:pt>
                <c:pt idx="2151">
                  <c:v>84</c:v>
                </c:pt>
                <c:pt idx="2152">
                  <c:v>86</c:v>
                </c:pt>
                <c:pt idx="2153">
                  <c:v>96</c:v>
                </c:pt>
                <c:pt idx="2154">
                  <c:v>110</c:v>
                </c:pt>
                <c:pt idx="2155">
                  <c:v>88</c:v>
                </c:pt>
                <c:pt idx="2156">
                  <c:v>104</c:v>
                </c:pt>
                <c:pt idx="2157">
                  <c:v>110</c:v>
                </c:pt>
                <c:pt idx="2158">
                  <c:v>90</c:v>
                </c:pt>
                <c:pt idx="2159">
                  <c:v>92</c:v>
                </c:pt>
                <c:pt idx="2160">
                  <c:v>100</c:v>
                </c:pt>
                <c:pt idx="2161">
                  <c:v>110</c:v>
                </c:pt>
                <c:pt idx="2162">
                  <c:v>108</c:v>
                </c:pt>
                <c:pt idx="2163">
                  <c:v>106</c:v>
                </c:pt>
                <c:pt idx="2164">
                  <c:v>94</c:v>
                </c:pt>
                <c:pt idx="2165">
                  <c:v>96</c:v>
                </c:pt>
                <c:pt idx="2166">
                  <c:v>94</c:v>
                </c:pt>
                <c:pt idx="2167">
                  <c:v>108</c:v>
                </c:pt>
                <c:pt idx="2168">
                  <c:v>108</c:v>
                </c:pt>
                <c:pt idx="2169">
                  <c:v>104</c:v>
                </c:pt>
                <c:pt idx="2170">
                  <c:v>110</c:v>
                </c:pt>
                <c:pt idx="2171">
                  <c:v>94</c:v>
                </c:pt>
                <c:pt idx="2172">
                  <c:v>96</c:v>
                </c:pt>
                <c:pt idx="2173">
                  <c:v>114</c:v>
                </c:pt>
                <c:pt idx="2174">
                  <c:v>106</c:v>
                </c:pt>
                <c:pt idx="2175">
                  <c:v>108</c:v>
                </c:pt>
                <c:pt idx="2176">
                  <c:v>112</c:v>
                </c:pt>
                <c:pt idx="2177">
                  <c:v>96</c:v>
                </c:pt>
                <c:pt idx="2178">
                  <c:v>106</c:v>
                </c:pt>
                <c:pt idx="2179">
                  <c:v>88</c:v>
                </c:pt>
                <c:pt idx="2180">
                  <c:v>110</c:v>
                </c:pt>
                <c:pt idx="2181">
                  <c:v>104</c:v>
                </c:pt>
                <c:pt idx="2182">
                  <c:v>96</c:v>
                </c:pt>
                <c:pt idx="2183">
                  <c:v>100</c:v>
                </c:pt>
                <c:pt idx="2184">
                  <c:v>94</c:v>
                </c:pt>
                <c:pt idx="2185">
                  <c:v>100</c:v>
                </c:pt>
                <c:pt idx="2186">
                  <c:v>80</c:v>
                </c:pt>
                <c:pt idx="2187">
                  <c:v>104</c:v>
                </c:pt>
                <c:pt idx="2188">
                  <c:v>98</c:v>
                </c:pt>
                <c:pt idx="2189">
                  <c:v>98</c:v>
                </c:pt>
                <c:pt idx="2190">
                  <c:v>88</c:v>
                </c:pt>
                <c:pt idx="2191">
                  <c:v>84</c:v>
                </c:pt>
                <c:pt idx="2192">
                  <c:v>100</c:v>
                </c:pt>
                <c:pt idx="2193">
                  <c:v>96</c:v>
                </c:pt>
                <c:pt idx="2194">
                  <c:v>90</c:v>
                </c:pt>
                <c:pt idx="2195">
                  <c:v>84</c:v>
                </c:pt>
                <c:pt idx="2196">
                  <c:v>92</c:v>
                </c:pt>
                <c:pt idx="2197">
                  <c:v>96</c:v>
                </c:pt>
                <c:pt idx="2198">
                  <c:v>94</c:v>
                </c:pt>
                <c:pt idx="2199">
                  <c:v>106</c:v>
                </c:pt>
                <c:pt idx="2200">
                  <c:v>96</c:v>
                </c:pt>
                <c:pt idx="2201">
                  <c:v>84</c:v>
                </c:pt>
                <c:pt idx="2202">
                  <c:v>100</c:v>
                </c:pt>
                <c:pt idx="2203">
                  <c:v>94</c:v>
                </c:pt>
                <c:pt idx="2204">
                  <c:v>76</c:v>
                </c:pt>
                <c:pt idx="2205">
                  <c:v>84</c:v>
                </c:pt>
                <c:pt idx="2206">
                  <c:v>100</c:v>
                </c:pt>
                <c:pt idx="2207">
                  <c:v>78</c:v>
                </c:pt>
                <c:pt idx="2208">
                  <c:v>92</c:v>
                </c:pt>
                <c:pt idx="2209">
                  <c:v>76</c:v>
                </c:pt>
                <c:pt idx="2210">
                  <c:v>102</c:v>
                </c:pt>
                <c:pt idx="2211">
                  <c:v>98</c:v>
                </c:pt>
                <c:pt idx="2212">
                  <c:v>100</c:v>
                </c:pt>
                <c:pt idx="2213">
                  <c:v>84</c:v>
                </c:pt>
                <c:pt idx="2214">
                  <c:v>84</c:v>
                </c:pt>
                <c:pt idx="2215">
                  <c:v>92</c:v>
                </c:pt>
                <c:pt idx="2216">
                  <c:v>102</c:v>
                </c:pt>
                <c:pt idx="2217">
                  <c:v>72</c:v>
                </c:pt>
                <c:pt idx="2218">
                  <c:v>102</c:v>
                </c:pt>
                <c:pt idx="2219">
                  <c:v>96</c:v>
                </c:pt>
                <c:pt idx="2220">
                  <c:v>82</c:v>
                </c:pt>
                <c:pt idx="2221">
                  <c:v>92</c:v>
                </c:pt>
                <c:pt idx="2222">
                  <c:v>108</c:v>
                </c:pt>
                <c:pt idx="2223">
                  <c:v>94</c:v>
                </c:pt>
                <c:pt idx="2224">
                  <c:v>96</c:v>
                </c:pt>
                <c:pt idx="2225">
                  <c:v>104</c:v>
                </c:pt>
                <c:pt idx="2226">
                  <c:v>78</c:v>
                </c:pt>
                <c:pt idx="2227">
                  <c:v>88</c:v>
                </c:pt>
                <c:pt idx="2228">
                  <c:v>86</c:v>
                </c:pt>
                <c:pt idx="2229">
                  <c:v>112</c:v>
                </c:pt>
                <c:pt idx="2230">
                  <c:v>86</c:v>
                </c:pt>
                <c:pt idx="2231">
                  <c:v>80</c:v>
                </c:pt>
                <c:pt idx="2232">
                  <c:v>84</c:v>
                </c:pt>
                <c:pt idx="2233">
                  <c:v>98</c:v>
                </c:pt>
                <c:pt idx="2234">
                  <c:v>106</c:v>
                </c:pt>
                <c:pt idx="2235">
                  <c:v>124</c:v>
                </c:pt>
                <c:pt idx="2236">
                  <c:v>104</c:v>
                </c:pt>
                <c:pt idx="2237">
                  <c:v>112</c:v>
                </c:pt>
                <c:pt idx="2238">
                  <c:v>110</c:v>
                </c:pt>
                <c:pt idx="2239">
                  <c:v>110</c:v>
                </c:pt>
                <c:pt idx="2240">
                  <c:v>116</c:v>
                </c:pt>
                <c:pt idx="2241">
                  <c:v>112</c:v>
                </c:pt>
                <c:pt idx="2242">
                  <c:v>128</c:v>
                </c:pt>
                <c:pt idx="2243">
                  <c:v>128</c:v>
                </c:pt>
                <c:pt idx="2244">
                  <c:v>142</c:v>
                </c:pt>
                <c:pt idx="2245">
                  <c:v>172</c:v>
                </c:pt>
                <c:pt idx="2246">
                  <c:v>192</c:v>
                </c:pt>
                <c:pt idx="2247">
                  <c:v>196</c:v>
                </c:pt>
                <c:pt idx="2248">
                  <c:v>234</c:v>
                </c:pt>
                <c:pt idx="2249">
                  <c:v>224</c:v>
                </c:pt>
                <c:pt idx="2250">
                  <c:v>252</c:v>
                </c:pt>
                <c:pt idx="2251">
                  <c:v>224</c:v>
                </c:pt>
                <c:pt idx="2252">
                  <c:v>236</c:v>
                </c:pt>
                <c:pt idx="2253">
                  <c:v>220</c:v>
                </c:pt>
                <c:pt idx="2254">
                  <c:v>228</c:v>
                </c:pt>
                <c:pt idx="2255">
                  <c:v>218</c:v>
                </c:pt>
                <c:pt idx="2256">
                  <c:v>214</c:v>
                </c:pt>
                <c:pt idx="2257">
                  <c:v>230</c:v>
                </c:pt>
                <c:pt idx="2258">
                  <c:v>190</c:v>
                </c:pt>
                <c:pt idx="2259">
                  <c:v>198</c:v>
                </c:pt>
                <c:pt idx="2260">
                  <c:v>166</c:v>
                </c:pt>
                <c:pt idx="2261">
                  <c:v>182</c:v>
                </c:pt>
                <c:pt idx="2262">
                  <c:v>208</c:v>
                </c:pt>
                <c:pt idx="2263">
                  <c:v>186</c:v>
                </c:pt>
                <c:pt idx="2264">
                  <c:v>180</c:v>
                </c:pt>
                <c:pt idx="2265">
                  <c:v>248</c:v>
                </c:pt>
                <c:pt idx="2266">
                  <c:v>234</c:v>
                </c:pt>
                <c:pt idx="2267">
                  <c:v>270</c:v>
                </c:pt>
                <c:pt idx="2268">
                  <c:v>334</c:v>
                </c:pt>
                <c:pt idx="2269">
                  <c:v>322</c:v>
                </c:pt>
                <c:pt idx="2270">
                  <c:v>408</c:v>
                </c:pt>
                <c:pt idx="2271">
                  <c:v>454</c:v>
                </c:pt>
                <c:pt idx="2272">
                  <c:v>480</c:v>
                </c:pt>
                <c:pt idx="2273">
                  <c:v>514</c:v>
                </c:pt>
                <c:pt idx="2274">
                  <c:v>510</c:v>
                </c:pt>
                <c:pt idx="2275">
                  <c:v>494</c:v>
                </c:pt>
                <c:pt idx="2276">
                  <c:v>512</c:v>
                </c:pt>
                <c:pt idx="2277">
                  <c:v>478</c:v>
                </c:pt>
                <c:pt idx="2278">
                  <c:v>414</c:v>
                </c:pt>
                <c:pt idx="2279">
                  <c:v>394</c:v>
                </c:pt>
                <c:pt idx="2280">
                  <c:v>374</c:v>
                </c:pt>
                <c:pt idx="2281">
                  <c:v>328</c:v>
                </c:pt>
                <c:pt idx="2282">
                  <c:v>326</c:v>
                </c:pt>
                <c:pt idx="2283">
                  <c:v>238</c:v>
                </c:pt>
                <c:pt idx="2284">
                  <c:v>246</c:v>
                </c:pt>
                <c:pt idx="2285">
                  <c:v>194</c:v>
                </c:pt>
                <c:pt idx="2286">
                  <c:v>154</c:v>
                </c:pt>
                <c:pt idx="2287">
                  <c:v>148</c:v>
                </c:pt>
                <c:pt idx="2288">
                  <c:v>142</c:v>
                </c:pt>
                <c:pt idx="2289">
                  <c:v>130</c:v>
                </c:pt>
                <c:pt idx="2290">
                  <c:v>96</c:v>
                </c:pt>
                <c:pt idx="2291">
                  <c:v>98</c:v>
                </c:pt>
                <c:pt idx="2292">
                  <c:v>98</c:v>
                </c:pt>
                <c:pt idx="2293">
                  <c:v>96</c:v>
                </c:pt>
                <c:pt idx="2294">
                  <c:v>110</c:v>
                </c:pt>
                <c:pt idx="2295">
                  <c:v>118</c:v>
                </c:pt>
                <c:pt idx="2296">
                  <c:v>82</c:v>
                </c:pt>
                <c:pt idx="2297">
                  <c:v>112</c:v>
                </c:pt>
                <c:pt idx="2298">
                  <c:v>112</c:v>
                </c:pt>
                <c:pt idx="2299">
                  <c:v>110</c:v>
                </c:pt>
                <c:pt idx="2300">
                  <c:v>112</c:v>
                </c:pt>
                <c:pt idx="2301">
                  <c:v>100</c:v>
                </c:pt>
                <c:pt idx="2302">
                  <c:v>100</c:v>
                </c:pt>
                <c:pt idx="2303">
                  <c:v>106</c:v>
                </c:pt>
                <c:pt idx="2304">
                  <c:v>106</c:v>
                </c:pt>
                <c:pt idx="2305">
                  <c:v>144</c:v>
                </c:pt>
                <c:pt idx="2306">
                  <c:v>102</c:v>
                </c:pt>
                <c:pt idx="2307">
                  <c:v>126</c:v>
                </c:pt>
                <c:pt idx="2308">
                  <c:v>128</c:v>
                </c:pt>
                <c:pt idx="2309">
                  <c:v>158</c:v>
                </c:pt>
                <c:pt idx="2310">
                  <c:v>174</c:v>
                </c:pt>
                <c:pt idx="2311">
                  <c:v>174</c:v>
                </c:pt>
                <c:pt idx="2312">
                  <c:v>184</c:v>
                </c:pt>
                <c:pt idx="2313">
                  <c:v>200</c:v>
                </c:pt>
                <c:pt idx="2314">
                  <c:v>272</c:v>
                </c:pt>
                <c:pt idx="2315">
                  <c:v>286</c:v>
                </c:pt>
                <c:pt idx="2316">
                  <c:v>308</c:v>
                </c:pt>
                <c:pt idx="2317">
                  <c:v>384</c:v>
                </c:pt>
                <c:pt idx="2318">
                  <c:v>444</c:v>
                </c:pt>
                <c:pt idx="2319">
                  <c:v>480</c:v>
                </c:pt>
                <c:pt idx="2320">
                  <c:v>510</c:v>
                </c:pt>
                <c:pt idx="2321">
                  <c:v>518</c:v>
                </c:pt>
                <c:pt idx="2322">
                  <c:v>520</c:v>
                </c:pt>
                <c:pt idx="2323">
                  <c:v>540</c:v>
                </c:pt>
                <c:pt idx="2324">
                  <c:v>562</c:v>
                </c:pt>
                <c:pt idx="2325">
                  <c:v>504</c:v>
                </c:pt>
                <c:pt idx="2326">
                  <c:v>490</c:v>
                </c:pt>
                <c:pt idx="2327">
                  <c:v>438</c:v>
                </c:pt>
                <c:pt idx="2328">
                  <c:v>408</c:v>
                </c:pt>
                <c:pt idx="2329">
                  <c:v>344</c:v>
                </c:pt>
                <c:pt idx="2330">
                  <c:v>350</c:v>
                </c:pt>
                <c:pt idx="2331">
                  <c:v>292</c:v>
                </c:pt>
                <c:pt idx="2332">
                  <c:v>246</c:v>
                </c:pt>
                <c:pt idx="2333">
                  <c:v>230</c:v>
                </c:pt>
                <c:pt idx="2334">
                  <c:v>186</c:v>
                </c:pt>
                <c:pt idx="2335">
                  <c:v>180</c:v>
                </c:pt>
                <c:pt idx="2336">
                  <c:v>142</c:v>
                </c:pt>
                <c:pt idx="2337">
                  <c:v>124</c:v>
                </c:pt>
                <c:pt idx="2338">
                  <c:v>138</c:v>
                </c:pt>
                <c:pt idx="2339">
                  <c:v>114</c:v>
                </c:pt>
                <c:pt idx="2340">
                  <c:v>118</c:v>
                </c:pt>
                <c:pt idx="2341">
                  <c:v>110</c:v>
                </c:pt>
                <c:pt idx="2342">
                  <c:v>102</c:v>
                </c:pt>
                <c:pt idx="2343">
                  <c:v>88</c:v>
                </c:pt>
                <c:pt idx="2344">
                  <c:v>90</c:v>
                </c:pt>
                <c:pt idx="2345">
                  <c:v>74</c:v>
                </c:pt>
                <c:pt idx="2346">
                  <c:v>86</c:v>
                </c:pt>
                <c:pt idx="2347">
                  <c:v>100</c:v>
                </c:pt>
                <c:pt idx="2348">
                  <c:v>86</c:v>
                </c:pt>
                <c:pt idx="2349">
                  <c:v>86</c:v>
                </c:pt>
                <c:pt idx="2350">
                  <c:v>90</c:v>
                </c:pt>
                <c:pt idx="2351">
                  <c:v>86</c:v>
                </c:pt>
                <c:pt idx="2352">
                  <c:v>84</c:v>
                </c:pt>
                <c:pt idx="2353">
                  <c:v>64</c:v>
                </c:pt>
                <c:pt idx="2354">
                  <c:v>76</c:v>
                </c:pt>
                <c:pt idx="2355">
                  <c:v>78</c:v>
                </c:pt>
                <c:pt idx="2356">
                  <c:v>90</c:v>
                </c:pt>
                <c:pt idx="2357">
                  <c:v>70</c:v>
                </c:pt>
                <c:pt idx="2358">
                  <c:v>72</c:v>
                </c:pt>
                <c:pt idx="2359">
                  <c:v>72</c:v>
                </c:pt>
                <c:pt idx="2360">
                  <c:v>84</c:v>
                </c:pt>
                <c:pt idx="2361">
                  <c:v>96</c:v>
                </c:pt>
                <c:pt idx="2362">
                  <c:v>70</c:v>
                </c:pt>
                <c:pt idx="2363">
                  <c:v>72</c:v>
                </c:pt>
                <c:pt idx="2364">
                  <c:v>72</c:v>
                </c:pt>
                <c:pt idx="2365">
                  <c:v>78</c:v>
                </c:pt>
                <c:pt idx="2366">
                  <c:v>60</c:v>
                </c:pt>
                <c:pt idx="2367">
                  <c:v>70</c:v>
                </c:pt>
                <c:pt idx="2368">
                  <c:v>56</c:v>
                </c:pt>
                <c:pt idx="2369">
                  <c:v>82</c:v>
                </c:pt>
                <c:pt idx="2370">
                  <c:v>60</c:v>
                </c:pt>
                <c:pt idx="2371">
                  <c:v>52</c:v>
                </c:pt>
                <c:pt idx="2372">
                  <c:v>66</c:v>
                </c:pt>
                <c:pt idx="2373">
                  <c:v>74</c:v>
                </c:pt>
                <c:pt idx="2374">
                  <c:v>52</c:v>
                </c:pt>
                <c:pt idx="2375">
                  <c:v>68</c:v>
                </c:pt>
                <c:pt idx="2376">
                  <c:v>72</c:v>
                </c:pt>
                <c:pt idx="2377">
                  <c:v>80</c:v>
                </c:pt>
                <c:pt idx="2378">
                  <c:v>60</c:v>
                </c:pt>
                <c:pt idx="2379">
                  <c:v>70</c:v>
                </c:pt>
                <c:pt idx="2380">
                  <c:v>62</c:v>
                </c:pt>
                <c:pt idx="2381">
                  <c:v>66</c:v>
                </c:pt>
                <c:pt idx="2382">
                  <c:v>78</c:v>
                </c:pt>
                <c:pt idx="2383">
                  <c:v>66</c:v>
                </c:pt>
                <c:pt idx="2384">
                  <c:v>62</c:v>
                </c:pt>
                <c:pt idx="2385">
                  <c:v>66</c:v>
                </c:pt>
                <c:pt idx="2386">
                  <c:v>62</c:v>
                </c:pt>
                <c:pt idx="2387">
                  <c:v>74</c:v>
                </c:pt>
                <c:pt idx="2388">
                  <c:v>72</c:v>
                </c:pt>
                <c:pt idx="2389">
                  <c:v>62</c:v>
                </c:pt>
                <c:pt idx="2390">
                  <c:v>64</c:v>
                </c:pt>
                <c:pt idx="2391">
                  <c:v>72</c:v>
                </c:pt>
                <c:pt idx="2392">
                  <c:v>78</c:v>
                </c:pt>
                <c:pt idx="2393">
                  <c:v>78</c:v>
                </c:pt>
                <c:pt idx="2394">
                  <c:v>76</c:v>
                </c:pt>
                <c:pt idx="2395">
                  <c:v>64</c:v>
                </c:pt>
                <c:pt idx="2396">
                  <c:v>76</c:v>
                </c:pt>
                <c:pt idx="2397">
                  <c:v>82</c:v>
                </c:pt>
                <c:pt idx="2398">
                  <c:v>70</c:v>
                </c:pt>
                <c:pt idx="2399">
                  <c:v>78</c:v>
                </c:pt>
                <c:pt idx="2400">
                  <c:v>76</c:v>
                </c:pt>
                <c:pt idx="2401">
                  <c:v>72</c:v>
                </c:pt>
                <c:pt idx="2402">
                  <c:v>66</c:v>
                </c:pt>
                <c:pt idx="2403">
                  <c:v>52</c:v>
                </c:pt>
                <c:pt idx="2404">
                  <c:v>78</c:v>
                </c:pt>
                <c:pt idx="2405">
                  <c:v>58</c:v>
                </c:pt>
                <c:pt idx="2406">
                  <c:v>68</c:v>
                </c:pt>
                <c:pt idx="2407">
                  <c:v>66</c:v>
                </c:pt>
                <c:pt idx="2408">
                  <c:v>70</c:v>
                </c:pt>
                <c:pt idx="2409">
                  <c:v>66</c:v>
                </c:pt>
                <c:pt idx="2410">
                  <c:v>74</c:v>
                </c:pt>
                <c:pt idx="2411">
                  <c:v>68</c:v>
                </c:pt>
                <c:pt idx="2412">
                  <c:v>68</c:v>
                </c:pt>
                <c:pt idx="2413">
                  <c:v>66</c:v>
                </c:pt>
                <c:pt idx="2414">
                  <c:v>70</c:v>
                </c:pt>
                <c:pt idx="2415">
                  <c:v>56</c:v>
                </c:pt>
                <c:pt idx="2416">
                  <c:v>62</c:v>
                </c:pt>
                <c:pt idx="2417">
                  <c:v>54</c:v>
                </c:pt>
                <c:pt idx="2418">
                  <c:v>52</c:v>
                </c:pt>
                <c:pt idx="2419">
                  <c:v>80</c:v>
                </c:pt>
                <c:pt idx="2420">
                  <c:v>72</c:v>
                </c:pt>
                <c:pt idx="2421">
                  <c:v>78</c:v>
                </c:pt>
                <c:pt idx="2422">
                  <c:v>68</c:v>
                </c:pt>
                <c:pt idx="2423">
                  <c:v>56</c:v>
                </c:pt>
                <c:pt idx="2424">
                  <c:v>58</c:v>
                </c:pt>
                <c:pt idx="2425">
                  <c:v>64</c:v>
                </c:pt>
                <c:pt idx="2426">
                  <c:v>58</c:v>
                </c:pt>
                <c:pt idx="2427">
                  <c:v>64</c:v>
                </c:pt>
                <c:pt idx="2428">
                  <c:v>70</c:v>
                </c:pt>
                <c:pt idx="2429">
                  <c:v>58</c:v>
                </c:pt>
                <c:pt idx="2430">
                  <c:v>66</c:v>
                </c:pt>
                <c:pt idx="2431">
                  <c:v>50</c:v>
                </c:pt>
                <c:pt idx="2432">
                  <c:v>64</c:v>
                </c:pt>
                <c:pt idx="2433">
                  <c:v>72</c:v>
                </c:pt>
                <c:pt idx="2434">
                  <c:v>82</c:v>
                </c:pt>
                <c:pt idx="2435">
                  <c:v>66</c:v>
                </c:pt>
                <c:pt idx="2436">
                  <c:v>48</c:v>
                </c:pt>
                <c:pt idx="2437">
                  <c:v>58</c:v>
                </c:pt>
                <c:pt idx="2438">
                  <c:v>72</c:v>
                </c:pt>
                <c:pt idx="2439">
                  <c:v>70</c:v>
                </c:pt>
                <c:pt idx="2440">
                  <c:v>68</c:v>
                </c:pt>
                <c:pt idx="2441">
                  <c:v>72</c:v>
                </c:pt>
                <c:pt idx="2442">
                  <c:v>76</c:v>
                </c:pt>
                <c:pt idx="2443">
                  <c:v>66</c:v>
                </c:pt>
                <c:pt idx="2444">
                  <c:v>74</c:v>
                </c:pt>
                <c:pt idx="2445">
                  <c:v>60</c:v>
                </c:pt>
                <c:pt idx="2446">
                  <c:v>66</c:v>
                </c:pt>
                <c:pt idx="2447">
                  <c:v>72</c:v>
                </c:pt>
                <c:pt idx="2448">
                  <c:v>54</c:v>
                </c:pt>
                <c:pt idx="2449">
                  <c:v>58</c:v>
                </c:pt>
                <c:pt idx="2450">
                  <c:v>70</c:v>
                </c:pt>
                <c:pt idx="2451">
                  <c:v>72</c:v>
                </c:pt>
                <c:pt idx="2452">
                  <c:v>60</c:v>
                </c:pt>
                <c:pt idx="2453">
                  <c:v>58</c:v>
                </c:pt>
                <c:pt idx="2454">
                  <c:v>66</c:v>
                </c:pt>
                <c:pt idx="2455">
                  <c:v>52</c:v>
                </c:pt>
                <c:pt idx="2456">
                  <c:v>50</c:v>
                </c:pt>
                <c:pt idx="2457">
                  <c:v>54</c:v>
                </c:pt>
                <c:pt idx="2458">
                  <c:v>56</c:v>
                </c:pt>
                <c:pt idx="2459">
                  <c:v>54</c:v>
                </c:pt>
                <c:pt idx="2460">
                  <c:v>66</c:v>
                </c:pt>
                <c:pt idx="2461">
                  <c:v>74</c:v>
                </c:pt>
                <c:pt idx="2462">
                  <c:v>44</c:v>
                </c:pt>
                <c:pt idx="2463">
                  <c:v>64</c:v>
                </c:pt>
                <c:pt idx="2464">
                  <c:v>64</c:v>
                </c:pt>
                <c:pt idx="2465">
                  <c:v>46</c:v>
                </c:pt>
                <c:pt idx="2466">
                  <c:v>66</c:v>
                </c:pt>
                <c:pt idx="2467">
                  <c:v>64</c:v>
                </c:pt>
                <c:pt idx="2468">
                  <c:v>60</c:v>
                </c:pt>
                <c:pt idx="2469">
                  <c:v>60</c:v>
                </c:pt>
                <c:pt idx="2470">
                  <c:v>58</c:v>
                </c:pt>
                <c:pt idx="2471">
                  <c:v>60</c:v>
                </c:pt>
                <c:pt idx="2472">
                  <c:v>70</c:v>
                </c:pt>
                <c:pt idx="2473">
                  <c:v>70</c:v>
                </c:pt>
                <c:pt idx="2474">
                  <c:v>54</c:v>
                </c:pt>
                <c:pt idx="2475">
                  <c:v>46</c:v>
                </c:pt>
                <c:pt idx="2476">
                  <c:v>64</c:v>
                </c:pt>
                <c:pt idx="2477">
                  <c:v>58</c:v>
                </c:pt>
                <c:pt idx="2478">
                  <c:v>52</c:v>
                </c:pt>
                <c:pt idx="2479">
                  <c:v>66</c:v>
                </c:pt>
                <c:pt idx="2480">
                  <c:v>64</c:v>
                </c:pt>
                <c:pt idx="2481">
                  <c:v>80</c:v>
                </c:pt>
                <c:pt idx="2482">
                  <c:v>56</c:v>
                </c:pt>
                <c:pt idx="2483">
                  <c:v>70</c:v>
                </c:pt>
                <c:pt idx="2484">
                  <c:v>62</c:v>
                </c:pt>
                <c:pt idx="2485">
                  <c:v>74</c:v>
                </c:pt>
                <c:pt idx="2486">
                  <c:v>62</c:v>
                </c:pt>
                <c:pt idx="2487">
                  <c:v>70</c:v>
                </c:pt>
                <c:pt idx="2488">
                  <c:v>76</c:v>
                </c:pt>
                <c:pt idx="2489">
                  <c:v>64</c:v>
                </c:pt>
                <c:pt idx="2490">
                  <c:v>62</c:v>
                </c:pt>
                <c:pt idx="2491">
                  <c:v>64</c:v>
                </c:pt>
                <c:pt idx="2492">
                  <c:v>66</c:v>
                </c:pt>
                <c:pt idx="2493">
                  <c:v>58</c:v>
                </c:pt>
                <c:pt idx="2494">
                  <c:v>66</c:v>
                </c:pt>
                <c:pt idx="2495">
                  <c:v>62</c:v>
                </c:pt>
                <c:pt idx="2496">
                  <c:v>72</c:v>
                </c:pt>
                <c:pt idx="2497">
                  <c:v>66</c:v>
                </c:pt>
                <c:pt idx="2498">
                  <c:v>76</c:v>
                </c:pt>
                <c:pt idx="2499">
                  <c:v>50</c:v>
                </c:pt>
                <c:pt idx="2500">
                  <c:v>60</c:v>
                </c:pt>
                <c:pt idx="2501">
                  <c:v>74</c:v>
                </c:pt>
                <c:pt idx="2502">
                  <c:v>48</c:v>
                </c:pt>
                <c:pt idx="2503">
                  <c:v>52</c:v>
                </c:pt>
                <c:pt idx="2504">
                  <c:v>66</c:v>
                </c:pt>
                <c:pt idx="2505">
                  <c:v>56</c:v>
                </c:pt>
                <c:pt idx="2506">
                  <c:v>52</c:v>
                </c:pt>
                <c:pt idx="2507">
                  <c:v>80</c:v>
                </c:pt>
                <c:pt idx="2508">
                  <c:v>62</c:v>
                </c:pt>
                <c:pt idx="2509">
                  <c:v>58</c:v>
                </c:pt>
                <c:pt idx="2510">
                  <c:v>58</c:v>
                </c:pt>
                <c:pt idx="2511">
                  <c:v>78</c:v>
                </c:pt>
                <c:pt idx="2512">
                  <c:v>68</c:v>
                </c:pt>
                <c:pt idx="2513">
                  <c:v>62</c:v>
                </c:pt>
                <c:pt idx="2514">
                  <c:v>54</c:v>
                </c:pt>
                <c:pt idx="2515">
                  <c:v>66</c:v>
                </c:pt>
                <c:pt idx="2516">
                  <c:v>54</c:v>
                </c:pt>
                <c:pt idx="2517">
                  <c:v>70</c:v>
                </c:pt>
                <c:pt idx="2518">
                  <c:v>66</c:v>
                </c:pt>
                <c:pt idx="2519">
                  <c:v>66</c:v>
                </c:pt>
                <c:pt idx="2520">
                  <c:v>62</c:v>
                </c:pt>
                <c:pt idx="2521">
                  <c:v>62</c:v>
                </c:pt>
                <c:pt idx="2522">
                  <c:v>64</c:v>
                </c:pt>
                <c:pt idx="2523">
                  <c:v>60</c:v>
                </c:pt>
                <c:pt idx="2524">
                  <c:v>58</c:v>
                </c:pt>
                <c:pt idx="2525">
                  <c:v>54</c:v>
                </c:pt>
                <c:pt idx="2526">
                  <c:v>52</c:v>
                </c:pt>
                <c:pt idx="2527">
                  <c:v>72</c:v>
                </c:pt>
                <c:pt idx="2528">
                  <c:v>62</c:v>
                </c:pt>
                <c:pt idx="2529">
                  <c:v>72</c:v>
                </c:pt>
                <c:pt idx="2530">
                  <c:v>66</c:v>
                </c:pt>
                <c:pt idx="2531">
                  <c:v>62</c:v>
                </c:pt>
                <c:pt idx="2532">
                  <c:v>62</c:v>
                </c:pt>
                <c:pt idx="2533">
                  <c:v>70</c:v>
                </c:pt>
                <c:pt idx="2534">
                  <c:v>72</c:v>
                </c:pt>
                <c:pt idx="2535">
                  <c:v>56</c:v>
                </c:pt>
                <c:pt idx="2536">
                  <c:v>64</c:v>
                </c:pt>
                <c:pt idx="2537">
                  <c:v>54</c:v>
                </c:pt>
                <c:pt idx="2538">
                  <c:v>58</c:v>
                </c:pt>
                <c:pt idx="2539">
                  <c:v>66</c:v>
                </c:pt>
                <c:pt idx="2540">
                  <c:v>80</c:v>
                </c:pt>
                <c:pt idx="2541">
                  <c:v>70</c:v>
                </c:pt>
                <c:pt idx="2542">
                  <c:v>50</c:v>
                </c:pt>
                <c:pt idx="2543">
                  <c:v>56</c:v>
                </c:pt>
                <c:pt idx="2544">
                  <c:v>60</c:v>
                </c:pt>
                <c:pt idx="2545">
                  <c:v>50</c:v>
                </c:pt>
                <c:pt idx="2546">
                  <c:v>70</c:v>
                </c:pt>
                <c:pt idx="2547">
                  <c:v>58</c:v>
                </c:pt>
                <c:pt idx="2548">
                  <c:v>62</c:v>
                </c:pt>
                <c:pt idx="2549">
                  <c:v>58</c:v>
                </c:pt>
                <c:pt idx="2550">
                  <c:v>78</c:v>
                </c:pt>
                <c:pt idx="2551">
                  <c:v>58</c:v>
                </c:pt>
                <c:pt idx="2552">
                  <c:v>60</c:v>
                </c:pt>
                <c:pt idx="2553">
                  <c:v>56</c:v>
                </c:pt>
                <c:pt idx="2554">
                  <c:v>56</c:v>
                </c:pt>
                <c:pt idx="2555">
                  <c:v>58</c:v>
                </c:pt>
                <c:pt idx="2556">
                  <c:v>72</c:v>
                </c:pt>
                <c:pt idx="2557">
                  <c:v>60</c:v>
                </c:pt>
                <c:pt idx="2558">
                  <c:v>56</c:v>
                </c:pt>
                <c:pt idx="2559">
                  <c:v>64</c:v>
                </c:pt>
                <c:pt idx="2560">
                  <c:v>62</c:v>
                </c:pt>
                <c:pt idx="2561">
                  <c:v>50</c:v>
                </c:pt>
                <c:pt idx="2562">
                  <c:v>64</c:v>
                </c:pt>
                <c:pt idx="2563">
                  <c:v>76</c:v>
                </c:pt>
                <c:pt idx="2564">
                  <c:v>76</c:v>
                </c:pt>
                <c:pt idx="2565">
                  <c:v>74</c:v>
                </c:pt>
                <c:pt idx="2566">
                  <c:v>54</c:v>
                </c:pt>
                <c:pt idx="2567">
                  <c:v>50</c:v>
                </c:pt>
                <c:pt idx="2568">
                  <c:v>72</c:v>
                </c:pt>
                <c:pt idx="2569">
                  <c:v>66</c:v>
                </c:pt>
                <c:pt idx="2570">
                  <c:v>60</c:v>
                </c:pt>
                <c:pt idx="2571">
                  <c:v>66</c:v>
                </c:pt>
                <c:pt idx="2572">
                  <c:v>66</c:v>
                </c:pt>
                <c:pt idx="2573">
                  <c:v>70</c:v>
                </c:pt>
                <c:pt idx="2574">
                  <c:v>70</c:v>
                </c:pt>
                <c:pt idx="2575">
                  <c:v>70</c:v>
                </c:pt>
                <c:pt idx="2576">
                  <c:v>62</c:v>
                </c:pt>
                <c:pt idx="2577">
                  <c:v>82</c:v>
                </c:pt>
                <c:pt idx="2578">
                  <c:v>76</c:v>
                </c:pt>
                <c:pt idx="2579">
                  <c:v>84</c:v>
                </c:pt>
                <c:pt idx="2580">
                  <c:v>62</c:v>
                </c:pt>
                <c:pt idx="2581">
                  <c:v>82</c:v>
                </c:pt>
                <c:pt idx="2582">
                  <c:v>80</c:v>
                </c:pt>
                <c:pt idx="2583">
                  <c:v>86</c:v>
                </c:pt>
                <c:pt idx="2584">
                  <c:v>84</c:v>
                </c:pt>
                <c:pt idx="2585">
                  <c:v>104</c:v>
                </c:pt>
                <c:pt idx="2586">
                  <c:v>84</c:v>
                </c:pt>
                <c:pt idx="2587">
                  <c:v>94</c:v>
                </c:pt>
                <c:pt idx="2588">
                  <c:v>88</c:v>
                </c:pt>
                <c:pt idx="2589">
                  <c:v>94</c:v>
                </c:pt>
                <c:pt idx="2590">
                  <c:v>94</c:v>
                </c:pt>
                <c:pt idx="2591">
                  <c:v>86</c:v>
                </c:pt>
                <c:pt idx="2592">
                  <c:v>104</c:v>
                </c:pt>
                <c:pt idx="2593">
                  <c:v>112</c:v>
                </c:pt>
                <c:pt idx="2594">
                  <c:v>100</c:v>
                </c:pt>
                <c:pt idx="2595">
                  <c:v>86</c:v>
                </c:pt>
                <c:pt idx="2596">
                  <c:v>86</c:v>
                </c:pt>
                <c:pt idx="2597">
                  <c:v>102</c:v>
                </c:pt>
                <c:pt idx="2598">
                  <c:v>92</c:v>
                </c:pt>
                <c:pt idx="2599">
                  <c:v>98</c:v>
                </c:pt>
                <c:pt idx="2600">
                  <c:v>104</c:v>
                </c:pt>
                <c:pt idx="2601">
                  <c:v>104</c:v>
                </c:pt>
                <c:pt idx="2602">
                  <c:v>112</c:v>
                </c:pt>
                <c:pt idx="2603">
                  <c:v>118</c:v>
                </c:pt>
                <c:pt idx="2604">
                  <c:v>90</c:v>
                </c:pt>
                <c:pt idx="2605">
                  <c:v>94</c:v>
                </c:pt>
                <c:pt idx="2606">
                  <c:v>72</c:v>
                </c:pt>
                <c:pt idx="2607">
                  <c:v>94</c:v>
                </c:pt>
                <c:pt idx="2608">
                  <c:v>76</c:v>
                </c:pt>
                <c:pt idx="2609">
                  <c:v>104</c:v>
                </c:pt>
                <c:pt idx="2610">
                  <c:v>96</c:v>
                </c:pt>
                <c:pt idx="2611">
                  <c:v>94</c:v>
                </c:pt>
                <c:pt idx="2612">
                  <c:v>114</c:v>
                </c:pt>
                <c:pt idx="2613">
                  <c:v>102</c:v>
                </c:pt>
                <c:pt idx="2614">
                  <c:v>82</c:v>
                </c:pt>
                <c:pt idx="2615">
                  <c:v>92</c:v>
                </c:pt>
                <c:pt idx="2616">
                  <c:v>90</c:v>
                </c:pt>
                <c:pt idx="2617">
                  <c:v>90</c:v>
                </c:pt>
                <c:pt idx="2618">
                  <c:v>82</c:v>
                </c:pt>
                <c:pt idx="2619">
                  <c:v>108</c:v>
                </c:pt>
                <c:pt idx="2620">
                  <c:v>100</c:v>
                </c:pt>
                <c:pt idx="2621">
                  <c:v>98</c:v>
                </c:pt>
                <c:pt idx="2622">
                  <c:v>86</c:v>
                </c:pt>
                <c:pt idx="2623">
                  <c:v>78</c:v>
                </c:pt>
                <c:pt idx="2624">
                  <c:v>92</c:v>
                </c:pt>
                <c:pt idx="2625">
                  <c:v>90</c:v>
                </c:pt>
                <c:pt idx="2626">
                  <c:v>76</c:v>
                </c:pt>
                <c:pt idx="2627">
                  <c:v>76</c:v>
                </c:pt>
                <c:pt idx="2628">
                  <c:v>84</c:v>
                </c:pt>
                <c:pt idx="2629">
                  <c:v>92</c:v>
                </c:pt>
                <c:pt idx="2630">
                  <c:v>82</c:v>
                </c:pt>
                <c:pt idx="2631">
                  <c:v>112</c:v>
                </c:pt>
                <c:pt idx="2632">
                  <c:v>96</c:v>
                </c:pt>
                <c:pt idx="2633">
                  <c:v>86</c:v>
                </c:pt>
                <c:pt idx="2634">
                  <c:v>86</c:v>
                </c:pt>
                <c:pt idx="2635">
                  <c:v>86</c:v>
                </c:pt>
                <c:pt idx="2636">
                  <c:v>98</c:v>
                </c:pt>
                <c:pt idx="2637">
                  <c:v>72</c:v>
                </c:pt>
                <c:pt idx="2638">
                  <c:v>94</c:v>
                </c:pt>
                <c:pt idx="2639">
                  <c:v>98</c:v>
                </c:pt>
                <c:pt idx="2640">
                  <c:v>102</c:v>
                </c:pt>
                <c:pt idx="2641">
                  <c:v>76</c:v>
                </c:pt>
                <c:pt idx="2642">
                  <c:v>82</c:v>
                </c:pt>
                <c:pt idx="2643">
                  <c:v>98</c:v>
                </c:pt>
                <c:pt idx="2644">
                  <c:v>88</c:v>
                </c:pt>
                <c:pt idx="2645">
                  <c:v>84</c:v>
                </c:pt>
                <c:pt idx="2646">
                  <c:v>80</c:v>
                </c:pt>
                <c:pt idx="2647">
                  <c:v>96</c:v>
                </c:pt>
                <c:pt idx="2648">
                  <c:v>88</c:v>
                </c:pt>
                <c:pt idx="2649">
                  <c:v>82</c:v>
                </c:pt>
                <c:pt idx="2650">
                  <c:v>78</c:v>
                </c:pt>
                <c:pt idx="2651">
                  <c:v>84</c:v>
                </c:pt>
                <c:pt idx="2652">
                  <c:v>82</c:v>
                </c:pt>
                <c:pt idx="2653">
                  <c:v>92</c:v>
                </c:pt>
                <c:pt idx="2654">
                  <c:v>90</c:v>
                </c:pt>
                <c:pt idx="2655">
                  <c:v>86</c:v>
                </c:pt>
                <c:pt idx="2656">
                  <c:v>90</c:v>
                </c:pt>
                <c:pt idx="2657">
                  <c:v>86</c:v>
                </c:pt>
                <c:pt idx="2658">
                  <c:v>74</c:v>
                </c:pt>
                <c:pt idx="2659">
                  <c:v>86</c:v>
                </c:pt>
                <c:pt idx="2660">
                  <c:v>78</c:v>
                </c:pt>
                <c:pt idx="2661">
                  <c:v>64</c:v>
                </c:pt>
                <c:pt idx="2662">
                  <c:v>62</c:v>
                </c:pt>
                <c:pt idx="2663">
                  <c:v>84</c:v>
                </c:pt>
                <c:pt idx="2664">
                  <c:v>78</c:v>
                </c:pt>
                <c:pt idx="2665">
                  <c:v>68</c:v>
                </c:pt>
                <c:pt idx="2666">
                  <c:v>52</c:v>
                </c:pt>
                <c:pt idx="2667">
                  <c:v>66</c:v>
                </c:pt>
                <c:pt idx="2668">
                  <c:v>86</c:v>
                </c:pt>
                <c:pt idx="2669">
                  <c:v>94</c:v>
                </c:pt>
                <c:pt idx="2670">
                  <c:v>74</c:v>
                </c:pt>
                <c:pt idx="2671">
                  <c:v>66</c:v>
                </c:pt>
                <c:pt idx="2672">
                  <c:v>70</c:v>
                </c:pt>
                <c:pt idx="2673">
                  <c:v>92</c:v>
                </c:pt>
                <c:pt idx="2674">
                  <c:v>70</c:v>
                </c:pt>
                <c:pt idx="2675">
                  <c:v>72</c:v>
                </c:pt>
                <c:pt idx="2676">
                  <c:v>80</c:v>
                </c:pt>
                <c:pt idx="2677">
                  <c:v>96</c:v>
                </c:pt>
                <c:pt idx="2678">
                  <c:v>80</c:v>
                </c:pt>
                <c:pt idx="2679">
                  <c:v>78</c:v>
                </c:pt>
                <c:pt idx="2680">
                  <c:v>82</c:v>
                </c:pt>
                <c:pt idx="2681">
                  <c:v>80</c:v>
                </c:pt>
                <c:pt idx="2682">
                  <c:v>84</c:v>
                </c:pt>
                <c:pt idx="2683">
                  <c:v>70</c:v>
                </c:pt>
                <c:pt idx="2684">
                  <c:v>72</c:v>
                </c:pt>
                <c:pt idx="2685">
                  <c:v>72</c:v>
                </c:pt>
                <c:pt idx="2686">
                  <c:v>72</c:v>
                </c:pt>
                <c:pt idx="2687">
                  <c:v>68</c:v>
                </c:pt>
                <c:pt idx="2688">
                  <c:v>84</c:v>
                </c:pt>
                <c:pt idx="2689">
                  <c:v>72</c:v>
                </c:pt>
                <c:pt idx="2690">
                  <c:v>80</c:v>
                </c:pt>
                <c:pt idx="2691">
                  <c:v>88</c:v>
                </c:pt>
                <c:pt idx="2692">
                  <c:v>76</c:v>
                </c:pt>
                <c:pt idx="2693">
                  <c:v>76</c:v>
                </c:pt>
                <c:pt idx="2694">
                  <c:v>76</c:v>
                </c:pt>
                <c:pt idx="2695">
                  <c:v>82</c:v>
                </c:pt>
                <c:pt idx="2696">
                  <c:v>82</c:v>
                </c:pt>
                <c:pt idx="2697">
                  <c:v>70</c:v>
                </c:pt>
                <c:pt idx="2698">
                  <c:v>82</c:v>
                </c:pt>
                <c:pt idx="2699">
                  <c:v>92</c:v>
                </c:pt>
                <c:pt idx="2700">
                  <c:v>74</c:v>
                </c:pt>
                <c:pt idx="2701">
                  <c:v>72</c:v>
                </c:pt>
                <c:pt idx="2702">
                  <c:v>56</c:v>
                </c:pt>
                <c:pt idx="2703">
                  <c:v>84</c:v>
                </c:pt>
                <c:pt idx="2704">
                  <c:v>84</c:v>
                </c:pt>
                <c:pt idx="2705">
                  <c:v>74</c:v>
                </c:pt>
                <c:pt idx="2706">
                  <c:v>68</c:v>
                </c:pt>
                <c:pt idx="2707">
                  <c:v>76</c:v>
                </c:pt>
                <c:pt idx="2708">
                  <c:v>98</c:v>
                </c:pt>
                <c:pt idx="2709">
                  <c:v>94</c:v>
                </c:pt>
                <c:pt idx="2710">
                  <c:v>68</c:v>
                </c:pt>
                <c:pt idx="2711">
                  <c:v>82</c:v>
                </c:pt>
                <c:pt idx="2712">
                  <c:v>104</c:v>
                </c:pt>
                <c:pt idx="2713">
                  <c:v>86</c:v>
                </c:pt>
                <c:pt idx="2714">
                  <c:v>106</c:v>
                </c:pt>
                <c:pt idx="2715">
                  <c:v>102</c:v>
                </c:pt>
                <c:pt idx="2716">
                  <c:v>134</c:v>
                </c:pt>
                <c:pt idx="2717">
                  <c:v>106</c:v>
                </c:pt>
                <c:pt idx="2718">
                  <c:v>120</c:v>
                </c:pt>
                <c:pt idx="2719">
                  <c:v>124</c:v>
                </c:pt>
                <c:pt idx="2720">
                  <c:v>140</c:v>
                </c:pt>
                <c:pt idx="2721">
                  <c:v>148</c:v>
                </c:pt>
                <c:pt idx="2722">
                  <c:v>134</c:v>
                </c:pt>
                <c:pt idx="2723">
                  <c:v>138</c:v>
                </c:pt>
                <c:pt idx="2724">
                  <c:v>146</c:v>
                </c:pt>
                <c:pt idx="2725">
                  <c:v>142</c:v>
                </c:pt>
                <c:pt idx="2726">
                  <c:v>154</c:v>
                </c:pt>
                <c:pt idx="2727">
                  <c:v>148</c:v>
                </c:pt>
                <c:pt idx="2728">
                  <c:v>126</c:v>
                </c:pt>
                <c:pt idx="2729">
                  <c:v>100</c:v>
                </c:pt>
                <c:pt idx="2730">
                  <c:v>132</c:v>
                </c:pt>
                <c:pt idx="2731">
                  <c:v>92</c:v>
                </c:pt>
                <c:pt idx="2732">
                  <c:v>100</c:v>
                </c:pt>
                <c:pt idx="2733">
                  <c:v>116</c:v>
                </c:pt>
                <c:pt idx="2734">
                  <c:v>100</c:v>
                </c:pt>
                <c:pt idx="2735">
                  <c:v>100</c:v>
                </c:pt>
                <c:pt idx="2736">
                  <c:v>86</c:v>
                </c:pt>
                <c:pt idx="2737">
                  <c:v>106</c:v>
                </c:pt>
                <c:pt idx="2738">
                  <c:v>82</c:v>
                </c:pt>
                <c:pt idx="2739">
                  <c:v>88</c:v>
                </c:pt>
                <c:pt idx="2740">
                  <c:v>88</c:v>
                </c:pt>
                <c:pt idx="2741">
                  <c:v>76</c:v>
                </c:pt>
                <c:pt idx="2742">
                  <c:v>82</c:v>
                </c:pt>
                <c:pt idx="2743">
                  <c:v>68</c:v>
                </c:pt>
                <c:pt idx="2744">
                  <c:v>80</c:v>
                </c:pt>
                <c:pt idx="2745">
                  <c:v>104</c:v>
                </c:pt>
                <c:pt idx="2746">
                  <c:v>96</c:v>
                </c:pt>
                <c:pt idx="2747">
                  <c:v>100</c:v>
                </c:pt>
                <c:pt idx="2748">
                  <c:v>104</c:v>
                </c:pt>
                <c:pt idx="2749">
                  <c:v>104</c:v>
                </c:pt>
                <c:pt idx="2750">
                  <c:v>122</c:v>
                </c:pt>
                <c:pt idx="2751">
                  <c:v>108</c:v>
                </c:pt>
                <c:pt idx="2752">
                  <c:v>116</c:v>
                </c:pt>
                <c:pt idx="2753">
                  <c:v>124</c:v>
                </c:pt>
                <c:pt idx="2754">
                  <c:v>118</c:v>
                </c:pt>
                <c:pt idx="2755">
                  <c:v>136</c:v>
                </c:pt>
                <c:pt idx="2756">
                  <c:v>192</c:v>
                </c:pt>
                <c:pt idx="2757">
                  <c:v>186</c:v>
                </c:pt>
                <c:pt idx="2758">
                  <c:v>202</c:v>
                </c:pt>
                <c:pt idx="2759">
                  <c:v>210</c:v>
                </c:pt>
                <c:pt idx="2760">
                  <c:v>216</c:v>
                </c:pt>
                <c:pt idx="2761">
                  <c:v>226</c:v>
                </c:pt>
                <c:pt idx="2762">
                  <c:v>236</c:v>
                </c:pt>
                <c:pt idx="2763">
                  <c:v>258</c:v>
                </c:pt>
                <c:pt idx="2764">
                  <c:v>266</c:v>
                </c:pt>
                <c:pt idx="2765">
                  <c:v>302</c:v>
                </c:pt>
                <c:pt idx="2766">
                  <c:v>216</c:v>
                </c:pt>
                <c:pt idx="2767">
                  <c:v>240</c:v>
                </c:pt>
                <c:pt idx="2768">
                  <c:v>216</c:v>
                </c:pt>
                <c:pt idx="2769">
                  <c:v>218</c:v>
                </c:pt>
                <c:pt idx="2770">
                  <c:v>190</c:v>
                </c:pt>
                <c:pt idx="2771">
                  <c:v>204</c:v>
                </c:pt>
                <c:pt idx="2772">
                  <c:v>172</c:v>
                </c:pt>
                <c:pt idx="2773">
                  <c:v>138</c:v>
                </c:pt>
                <c:pt idx="2774">
                  <c:v>164</c:v>
                </c:pt>
                <c:pt idx="2775">
                  <c:v>156</c:v>
                </c:pt>
                <c:pt idx="2776">
                  <c:v>132</c:v>
                </c:pt>
                <c:pt idx="2777">
                  <c:v>120</c:v>
                </c:pt>
                <c:pt idx="2778">
                  <c:v>128</c:v>
                </c:pt>
                <c:pt idx="2779">
                  <c:v>110</c:v>
                </c:pt>
                <c:pt idx="2780">
                  <c:v>126</c:v>
                </c:pt>
                <c:pt idx="2781">
                  <c:v>116</c:v>
                </c:pt>
                <c:pt idx="2782">
                  <c:v>114</c:v>
                </c:pt>
                <c:pt idx="2783">
                  <c:v>90</c:v>
                </c:pt>
                <c:pt idx="2784">
                  <c:v>100</c:v>
                </c:pt>
                <c:pt idx="2785">
                  <c:v>92</c:v>
                </c:pt>
                <c:pt idx="2786">
                  <c:v>88</c:v>
                </c:pt>
                <c:pt idx="2787">
                  <c:v>76</c:v>
                </c:pt>
                <c:pt idx="2788">
                  <c:v>92</c:v>
                </c:pt>
                <c:pt idx="2789">
                  <c:v>86</c:v>
                </c:pt>
                <c:pt idx="2790">
                  <c:v>78</c:v>
                </c:pt>
                <c:pt idx="2791">
                  <c:v>92</c:v>
                </c:pt>
                <c:pt idx="2792">
                  <c:v>88</c:v>
                </c:pt>
                <c:pt idx="2793">
                  <c:v>82</c:v>
                </c:pt>
                <c:pt idx="2794">
                  <c:v>80</c:v>
                </c:pt>
                <c:pt idx="2795">
                  <c:v>72</c:v>
                </c:pt>
                <c:pt idx="2796">
                  <c:v>76</c:v>
                </c:pt>
                <c:pt idx="2797">
                  <c:v>66</c:v>
                </c:pt>
                <c:pt idx="2798">
                  <c:v>78</c:v>
                </c:pt>
                <c:pt idx="2799">
                  <c:v>100</c:v>
                </c:pt>
                <c:pt idx="2800">
                  <c:v>90</c:v>
                </c:pt>
                <c:pt idx="2801">
                  <c:v>102</c:v>
                </c:pt>
                <c:pt idx="2802">
                  <c:v>80</c:v>
                </c:pt>
                <c:pt idx="2803">
                  <c:v>96</c:v>
                </c:pt>
                <c:pt idx="2804">
                  <c:v>100</c:v>
                </c:pt>
                <c:pt idx="2805">
                  <c:v>98</c:v>
                </c:pt>
                <c:pt idx="2806">
                  <c:v>70</c:v>
                </c:pt>
                <c:pt idx="2807">
                  <c:v>86</c:v>
                </c:pt>
                <c:pt idx="2808">
                  <c:v>88</c:v>
                </c:pt>
                <c:pt idx="2809">
                  <c:v>92</c:v>
                </c:pt>
                <c:pt idx="2810">
                  <c:v>94</c:v>
                </c:pt>
                <c:pt idx="2811">
                  <c:v>76</c:v>
                </c:pt>
                <c:pt idx="2812">
                  <c:v>84</c:v>
                </c:pt>
                <c:pt idx="2813">
                  <c:v>84</c:v>
                </c:pt>
                <c:pt idx="2814">
                  <c:v>76</c:v>
                </c:pt>
                <c:pt idx="2815">
                  <c:v>82</c:v>
                </c:pt>
                <c:pt idx="2816">
                  <c:v>84</c:v>
                </c:pt>
                <c:pt idx="2817">
                  <c:v>70</c:v>
                </c:pt>
                <c:pt idx="2818">
                  <c:v>70</c:v>
                </c:pt>
                <c:pt idx="2819">
                  <c:v>80</c:v>
                </c:pt>
                <c:pt idx="2820">
                  <c:v>90</c:v>
                </c:pt>
                <c:pt idx="2821">
                  <c:v>70</c:v>
                </c:pt>
                <c:pt idx="2822">
                  <c:v>80</c:v>
                </c:pt>
                <c:pt idx="2823">
                  <c:v>58</c:v>
                </c:pt>
                <c:pt idx="2824">
                  <c:v>74</c:v>
                </c:pt>
                <c:pt idx="2825">
                  <c:v>68</c:v>
                </c:pt>
                <c:pt idx="2826">
                  <c:v>68</c:v>
                </c:pt>
                <c:pt idx="2827">
                  <c:v>70</c:v>
                </c:pt>
                <c:pt idx="2828">
                  <c:v>66</c:v>
                </c:pt>
                <c:pt idx="2829">
                  <c:v>66</c:v>
                </c:pt>
                <c:pt idx="2830">
                  <c:v>68</c:v>
                </c:pt>
                <c:pt idx="2831">
                  <c:v>74</c:v>
                </c:pt>
                <c:pt idx="2832">
                  <c:v>76</c:v>
                </c:pt>
                <c:pt idx="2833">
                  <c:v>78</c:v>
                </c:pt>
                <c:pt idx="2834">
                  <c:v>96</c:v>
                </c:pt>
                <c:pt idx="2835">
                  <c:v>84</c:v>
                </c:pt>
                <c:pt idx="2836">
                  <c:v>70</c:v>
                </c:pt>
                <c:pt idx="2837">
                  <c:v>72</c:v>
                </c:pt>
                <c:pt idx="2838">
                  <c:v>66</c:v>
                </c:pt>
                <c:pt idx="2839">
                  <c:v>66</c:v>
                </c:pt>
                <c:pt idx="2840">
                  <c:v>74</c:v>
                </c:pt>
                <c:pt idx="2841">
                  <c:v>82</c:v>
                </c:pt>
                <c:pt idx="2842">
                  <c:v>68</c:v>
                </c:pt>
                <c:pt idx="2843">
                  <c:v>74</c:v>
                </c:pt>
                <c:pt idx="2844">
                  <c:v>66</c:v>
                </c:pt>
                <c:pt idx="2845">
                  <c:v>66</c:v>
                </c:pt>
                <c:pt idx="2846">
                  <c:v>66</c:v>
                </c:pt>
                <c:pt idx="2847">
                  <c:v>68</c:v>
                </c:pt>
                <c:pt idx="2848">
                  <c:v>76</c:v>
                </c:pt>
                <c:pt idx="2849">
                  <c:v>60</c:v>
                </c:pt>
                <c:pt idx="2850">
                  <c:v>80</c:v>
                </c:pt>
                <c:pt idx="2851">
                  <c:v>62</c:v>
                </c:pt>
                <c:pt idx="2852">
                  <c:v>68</c:v>
                </c:pt>
                <c:pt idx="2853">
                  <c:v>64</c:v>
                </c:pt>
                <c:pt idx="2854">
                  <c:v>72</c:v>
                </c:pt>
                <c:pt idx="2855">
                  <c:v>60</c:v>
                </c:pt>
                <c:pt idx="2856">
                  <c:v>56</c:v>
                </c:pt>
                <c:pt idx="2857">
                  <c:v>70</c:v>
                </c:pt>
                <c:pt idx="2858">
                  <c:v>70</c:v>
                </c:pt>
                <c:pt idx="2859">
                  <c:v>66</c:v>
                </c:pt>
                <c:pt idx="2860">
                  <c:v>80</c:v>
                </c:pt>
                <c:pt idx="2861">
                  <c:v>64</c:v>
                </c:pt>
                <c:pt idx="2862">
                  <c:v>58</c:v>
                </c:pt>
                <c:pt idx="2863">
                  <c:v>54</c:v>
                </c:pt>
                <c:pt idx="2864">
                  <c:v>70</c:v>
                </c:pt>
                <c:pt idx="2865">
                  <c:v>68</c:v>
                </c:pt>
                <c:pt idx="2866">
                  <c:v>62</c:v>
                </c:pt>
                <c:pt idx="2867">
                  <c:v>72</c:v>
                </c:pt>
                <c:pt idx="2868">
                  <c:v>76</c:v>
                </c:pt>
                <c:pt idx="2869">
                  <c:v>70</c:v>
                </c:pt>
                <c:pt idx="2870">
                  <c:v>74</c:v>
                </c:pt>
                <c:pt idx="2871">
                  <c:v>68</c:v>
                </c:pt>
                <c:pt idx="2872">
                  <c:v>86</c:v>
                </c:pt>
                <c:pt idx="2873">
                  <c:v>62</c:v>
                </c:pt>
                <c:pt idx="2874">
                  <c:v>70</c:v>
                </c:pt>
                <c:pt idx="2875">
                  <c:v>70</c:v>
                </c:pt>
                <c:pt idx="2876">
                  <c:v>76</c:v>
                </c:pt>
                <c:pt idx="2877">
                  <c:v>66</c:v>
                </c:pt>
                <c:pt idx="2878">
                  <c:v>76</c:v>
                </c:pt>
                <c:pt idx="2879">
                  <c:v>58</c:v>
                </c:pt>
                <c:pt idx="2880">
                  <c:v>76</c:v>
                </c:pt>
                <c:pt idx="2881">
                  <c:v>72</c:v>
                </c:pt>
                <c:pt idx="2882">
                  <c:v>68</c:v>
                </c:pt>
                <c:pt idx="2883">
                  <c:v>88</c:v>
                </c:pt>
                <c:pt idx="2884">
                  <c:v>58</c:v>
                </c:pt>
                <c:pt idx="2885">
                  <c:v>70</c:v>
                </c:pt>
                <c:pt idx="2886">
                  <c:v>74</c:v>
                </c:pt>
                <c:pt idx="2887">
                  <c:v>68</c:v>
                </c:pt>
                <c:pt idx="2888">
                  <c:v>72</c:v>
                </c:pt>
                <c:pt idx="2889">
                  <c:v>76</c:v>
                </c:pt>
                <c:pt idx="2890">
                  <c:v>84</c:v>
                </c:pt>
                <c:pt idx="2891">
                  <c:v>72</c:v>
                </c:pt>
                <c:pt idx="2892">
                  <c:v>74</c:v>
                </c:pt>
                <c:pt idx="2893">
                  <c:v>76</c:v>
                </c:pt>
                <c:pt idx="2894">
                  <c:v>92</c:v>
                </c:pt>
                <c:pt idx="2895">
                  <c:v>64</c:v>
                </c:pt>
                <c:pt idx="2896">
                  <c:v>72</c:v>
                </c:pt>
                <c:pt idx="2897">
                  <c:v>68</c:v>
                </c:pt>
                <c:pt idx="2898">
                  <c:v>62</c:v>
                </c:pt>
                <c:pt idx="2899">
                  <c:v>68</c:v>
                </c:pt>
                <c:pt idx="2900">
                  <c:v>78</c:v>
                </c:pt>
                <c:pt idx="2901">
                  <c:v>62</c:v>
                </c:pt>
                <c:pt idx="2902">
                  <c:v>70</c:v>
                </c:pt>
                <c:pt idx="2903">
                  <c:v>66</c:v>
                </c:pt>
                <c:pt idx="2904">
                  <c:v>64</c:v>
                </c:pt>
                <c:pt idx="2905">
                  <c:v>78</c:v>
                </c:pt>
                <c:pt idx="2906">
                  <c:v>66</c:v>
                </c:pt>
                <c:pt idx="2907">
                  <c:v>68</c:v>
                </c:pt>
                <c:pt idx="2908">
                  <c:v>72</c:v>
                </c:pt>
                <c:pt idx="2909">
                  <c:v>86</c:v>
                </c:pt>
                <c:pt idx="2910">
                  <c:v>88</c:v>
                </c:pt>
                <c:pt idx="2911">
                  <c:v>82</c:v>
                </c:pt>
                <c:pt idx="2912">
                  <c:v>70</c:v>
                </c:pt>
                <c:pt idx="2913">
                  <c:v>84</c:v>
                </c:pt>
                <c:pt idx="2914">
                  <c:v>104</c:v>
                </c:pt>
                <c:pt idx="2915">
                  <c:v>84</c:v>
                </c:pt>
                <c:pt idx="2916">
                  <c:v>80</c:v>
                </c:pt>
                <c:pt idx="2917">
                  <c:v>94</c:v>
                </c:pt>
                <c:pt idx="2918">
                  <c:v>118</c:v>
                </c:pt>
                <c:pt idx="2919">
                  <c:v>122</c:v>
                </c:pt>
                <c:pt idx="2920">
                  <c:v>122</c:v>
                </c:pt>
                <c:pt idx="2921">
                  <c:v>136</c:v>
                </c:pt>
                <c:pt idx="2922">
                  <c:v>132</c:v>
                </c:pt>
                <c:pt idx="2923">
                  <c:v>156</c:v>
                </c:pt>
                <c:pt idx="2924">
                  <c:v>156</c:v>
                </c:pt>
                <c:pt idx="2925">
                  <c:v>158</c:v>
                </c:pt>
                <c:pt idx="2926">
                  <c:v>170</c:v>
                </c:pt>
                <c:pt idx="2927">
                  <c:v>178</c:v>
                </c:pt>
                <c:pt idx="2928">
                  <c:v>186</c:v>
                </c:pt>
                <c:pt idx="2929">
                  <c:v>154</c:v>
                </c:pt>
                <c:pt idx="2930">
                  <c:v>186</c:v>
                </c:pt>
                <c:pt idx="2931">
                  <c:v>154</c:v>
                </c:pt>
                <c:pt idx="2932">
                  <c:v>144</c:v>
                </c:pt>
                <c:pt idx="2933">
                  <c:v>140</c:v>
                </c:pt>
                <c:pt idx="2934">
                  <c:v>158</c:v>
                </c:pt>
                <c:pt idx="2935">
                  <c:v>156</c:v>
                </c:pt>
                <c:pt idx="2936">
                  <c:v>136</c:v>
                </c:pt>
                <c:pt idx="2937">
                  <c:v>142</c:v>
                </c:pt>
                <c:pt idx="2938">
                  <c:v>150</c:v>
                </c:pt>
                <c:pt idx="2939">
                  <c:v>142</c:v>
                </c:pt>
                <c:pt idx="2940">
                  <c:v>130</c:v>
                </c:pt>
                <c:pt idx="2941">
                  <c:v>118</c:v>
                </c:pt>
                <c:pt idx="2942">
                  <c:v>134</c:v>
                </c:pt>
                <c:pt idx="2943">
                  <c:v>134</c:v>
                </c:pt>
                <c:pt idx="2944">
                  <c:v>138</c:v>
                </c:pt>
                <c:pt idx="2945">
                  <c:v>130</c:v>
                </c:pt>
                <c:pt idx="2946">
                  <c:v>148</c:v>
                </c:pt>
                <c:pt idx="2947">
                  <c:v>126</c:v>
                </c:pt>
                <c:pt idx="2948">
                  <c:v>132</c:v>
                </c:pt>
                <c:pt idx="2949">
                  <c:v>126</c:v>
                </c:pt>
                <c:pt idx="2950">
                  <c:v>130</c:v>
                </c:pt>
                <c:pt idx="2951">
                  <c:v>122</c:v>
                </c:pt>
                <c:pt idx="2952">
                  <c:v>108</c:v>
                </c:pt>
                <c:pt idx="2953">
                  <c:v>106</c:v>
                </c:pt>
                <c:pt idx="2954">
                  <c:v>104</c:v>
                </c:pt>
                <c:pt idx="2955">
                  <c:v>114</c:v>
                </c:pt>
                <c:pt idx="2956">
                  <c:v>98</c:v>
                </c:pt>
                <c:pt idx="2957">
                  <c:v>138</c:v>
                </c:pt>
                <c:pt idx="2958">
                  <c:v>106</c:v>
                </c:pt>
                <c:pt idx="2959">
                  <c:v>120</c:v>
                </c:pt>
                <c:pt idx="2960">
                  <c:v>128</c:v>
                </c:pt>
                <c:pt idx="2961">
                  <c:v>116</c:v>
                </c:pt>
                <c:pt idx="2962">
                  <c:v>128</c:v>
                </c:pt>
                <c:pt idx="2963">
                  <c:v>122</c:v>
                </c:pt>
                <c:pt idx="2964">
                  <c:v>122</c:v>
                </c:pt>
                <c:pt idx="2965">
                  <c:v>120</c:v>
                </c:pt>
                <c:pt idx="2966">
                  <c:v>142</c:v>
                </c:pt>
                <c:pt idx="2967">
                  <c:v>118</c:v>
                </c:pt>
                <c:pt idx="2968">
                  <c:v>120</c:v>
                </c:pt>
                <c:pt idx="2969">
                  <c:v>118</c:v>
                </c:pt>
                <c:pt idx="2970">
                  <c:v>130</c:v>
                </c:pt>
                <c:pt idx="2971">
                  <c:v>124</c:v>
                </c:pt>
                <c:pt idx="2972">
                  <c:v>146</c:v>
                </c:pt>
                <c:pt idx="2973">
                  <c:v>122</c:v>
                </c:pt>
                <c:pt idx="2974">
                  <c:v>138</c:v>
                </c:pt>
                <c:pt idx="2975">
                  <c:v>128</c:v>
                </c:pt>
                <c:pt idx="2976">
                  <c:v>132</c:v>
                </c:pt>
                <c:pt idx="2977">
                  <c:v>148</c:v>
                </c:pt>
                <c:pt idx="2978">
                  <c:v>142</c:v>
                </c:pt>
                <c:pt idx="2979">
                  <c:v>144</c:v>
                </c:pt>
                <c:pt idx="2980">
                  <c:v>148</c:v>
                </c:pt>
                <c:pt idx="2981">
                  <c:v>172</c:v>
                </c:pt>
                <c:pt idx="2982">
                  <c:v>164</c:v>
                </c:pt>
                <c:pt idx="2983">
                  <c:v>182</c:v>
                </c:pt>
                <c:pt idx="2984">
                  <c:v>132</c:v>
                </c:pt>
                <c:pt idx="2985">
                  <c:v>156</c:v>
                </c:pt>
                <c:pt idx="2986">
                  <c:v>166</c:v>
                </c:pt>
                <c:pt idx="2987">
                  <c:v>196</c:v>
                </c:pt>
                <c:pt idx="2988">
                  <c:v>212</c:v>
                </c:pt>
                <c:pt idx="2989">
                  <c:v>174</c:v>
                </c:pt>
                <c:pt idx="2990">
                  <c:v>206</c:v>
                </c:pt>
                <c:pt idx="2991">
                  <c:v>184</c:v>
                </c:pt>
                <c:pt idx="2992">
                  <c:v>186</c:v>
                </c:pt>
                <c:pt idx="2993">
                  <c:v>172</c:v>
                </c:pt>
                <c:pt idx="2994">
                  <c:v>158</c:v>
                </c:pt>
                <c:pt idx="2995">
                  <c:v>182</c:v>
                </c:pt>
                <c:pt idx="2996">
                  <c:v>166</c:v>
                </c:pt>
                <c:pt idx="2997">
                  <c:v>192</c:v>
                </c:pt>
                <c:pt idx="2998">
                  <c:v>156</c:v>
                </c:pt>
                <c:pt idx="2999">
                  <c:v>158</c:v>
                </c:pt>
                <c:pt idx="3000">
                  <c:v>150</c:v>
                </c:pt>
                <c:pt idx="3001">
                  <c:v>156</c:v>
                </c:pt>
                <c:pt idx="3002">
                  <c:v>142</c:v>
                </c:pt>
                <c:pt idx="3003">
                  <c:v>118</c:v>
                </c:pt>
                <c:pt idx="3004">
                  <c:v>130</c:v>
                </c:pt>
                <c:pt idx="3005">
                  <c:v>116</c:v>
                </c:pt>
                <c:pt idx="3006">
                  <c:v>118</c:v>
                </c:pt>
                <c:pt idx="3007">
                  <c:v>102</c:v>
                </c:pt>
                <c:pt idx="3008">
                  <c:v>110</c:v>
                </c:pt>
                <c:pt idx="3009">
                  <c:v>112</c:v>
                </c:pt>
                <c:pt idx="3010">
                  <c:v>122</c:v>
                </c:pt>
                <c:pt idx="3011">
                  <c:v>96</c:v>
                </c:pt>
                <c:pt idx="3012">
                  <c:v>104</c:v>
                </c:pt>
                <c:pt idx="3013">
                  <c:v>110</c:v>
                </c:pt>
                <c:pt idx="3014">
                  <c:v>82</c:v>
                </c:pt>
                <c:pt idx="3015">
                  <c:v>82</c:v>
                </c:pt>
                <c:pt idx="3016">
                  <c:v>92</c:v>
                </c:pt>
                <c:pt idx="3017">
                  <c:v>106</c:v>
                </c:pt>
                <c:pt idx="3018">
                  <c:v>102</c:v>
                </c:pt>
                <c:pt idx="3019">
                  <c:v>94</c:v>
                </c:pt>
                <c:pt idx="3020">
                  <c:v>90</c:v>
                </c:pt>
                <c:pt idx="3021">
                  <c:v>94</c:v>
                </c:pt>
                <c:pt idx="3022">
                  <c:v>98</c:v>
                </c:pt>
                <c:pt idx="3023">
                  <c:v>88</c:v>
                </c:pt>
                <c:pt idx="3024">
                  <c:v>106</c:v>
                </c:pt>
                <c:pt idx="3025">
                  <c:v>80</c:v>
                </c:pt>
                <c:pt idx="3026">
                  <c:v>84</c:v>
                </c:pt>
                <c:pt idx="3027">
                  <c:v>86</c:v>
                </c:pt>
                <c:pt idx="3028">
                  <c:v>78</c:v>
                </c:pt>
                <c:pt idx="3029">
                  <c:v>90</c:v>
                </c:pt>
                <c:pt idx="3030">
                  <c:v>90</c:v>
                </c:pt>
                <c:pt idx="3031">
                  <c:v>108</c:v>
                </c:pt>
                <c:pt idx="3032">
                  <c:v>72</c:v>
                </c:pt>
                <c:pt idx="3033">
                  <c:v>74</c:v>
                </c:pt>
                <c:pt idx="3034">
                  <c:v>80</c:v>
                </c:pt>
                <c:pt idx="3035">
                  <c:v>78</c:v>
                </c:pt>
                <c:pt idx="3036">
                  <c:v>84</c:v>
                </c:pt>
                <c:pt idx="3037">
                  <c:v>82</c:v>
                </c:pt>
                <c:pt idx="3038">
                  <c:v>102</c:v>
                </c:pt>
                <c:pt idx="3039">
                  <c:v>82</c:v>
                </c:pt>
                <c:pt idx="3040">
                  <c:v>96</c:v>
                </c:pt>
                <c:pt idx="3041">
                  <c:v>104</c:v>
                </c:pt>
                <c:pt idx="3042">
                  <c:v>90</c:v>
                </c:pt>
                <c:pt idx="3043">
                  <c:v>106</c:v>
                </c:pt>
                <c:pt idx="3044">
                  <c:v>88</c:v>
                </c:pt>
                <c:pt idx="3045">
                  <c:v>100</c:v>
                </c:pt>
                <c:pt idx="3046">
                  <c:v>116</c:v>
                </c:pt>
                <c:pt idx="3047">
                  <c:v>108</c:v>
                </c:pt>
                <c:pt idx="3048">
                  <c:v>108</c:v>
                </c:pt>
                <c:pt idx="3049">
                  <c:v>116</c:v>
                </c:pt>
                <c:pt idx="3050">
                  <c:v>110</c:v>
                </c:pt>
                <c:pt idx="3051">
                  <c:v>112</c:v>
                </c:pt>
                <c:pt idx="3052">
                  <c:v>114</c:v>
                </c:pt>
                <c:pt idx="3053">
                  <c:v>86</c:v>
                </c:pt>
                <c:pt idx="3054">
                  <c:v>90</c:v>
                </c:pt>
                <c:pt idx="3055">
                  <c:v>88</c:v>
                </c:pt>
                <c:pt idx="3056">
                  <c:v>100</c:v>
                </c:pt>
                <c:pt idx="3057">
                  <c:v>92</c:v>
                </c:pt>
                <c:pt idx="3058">
                  <c:v>96</c:v>
                </c:pt>
                <c:pt idx="3059">
                  <c:v>102</c:v>
                </c:pt>
                <c:pt idx="3060">
                  <c:v>84</c:v>
                </c:pt>
                <c:pt idx="3061">
                  <c:v>90</c:v>
                </c:pt>
                <c:pt idx="3062">
                  <c:v>54</c:v>
                </c:pt>
                <c:pt idx="3063">
                  <c:v>74</c:v>
                </c:pt>
                <c:pt idx="3064">
                  <c:v>72</c:v>
                </c:pt>
                <c:pt idx="3065">
                  <c:v>74</c:v>
                </c:pt>
                <c:pt idx="3066">
                  <c:v>82</c:v>
                </c:pt>
                <c:pt idx="3067">
                  <c:v>62</c:v>
                </c:pt>
                <c:pt idx="3068">
                  <c:v>80</c:v>
                </c:pt>
                <c:pt idx="3069">
                  <c:v>74</c:v>
                </c:pt>
                <c:pt idx="3070">
                  <c:v>90</c:v>
                </c:pt>
                <c:pt idx="3071">
                  <c:v>76</c:v>
                </c:pt>
                <c:pt idx="3072">
                  <c:v>72</c:v>
                </c:pt>
                <c:pt idx="3073">
                  <c:v>66</c:v>
                </c:pt>
                <c:pt idx="3074">
                  <c:v>56</c:v>
                </c:pt>
                <c:pt idx="3075">
                  <c:v>78</c:v>
                </c:pt>
                <c:pt idx="3076">
                  <c:v>68</c:v>
                </c:pt>
                <c:pt idx="3077">
                  <c:v>70</c:v>
                </c:pt>
                <c:pt idx="3078">
                  <c:v>66</c:v>
                </c:pt>
                <c:pt idx="3079">
                  <c:v>62</c:v>
                </c:pt>
                <c:pt idx="3080">
                  <c:v>52</c:v>
                </c:pt>
                <c:pt idx="3081">
                  <c:v>82</c:v>
                </c:pt>
                <c:pt idx="3082">
                  <c:v>70</c:v>
                </c:pt>
                <c:pt idx="3083">
                  <c:v>72</c:v>
                </c:pt>
                <c:pt idx="3084">
                  <c:v>74</c:v>
                </c:pt>
                <c:pt idx="3085">
                  <c:v>68</c:v>
                </c:pt>
                <c:pt idx="3086">
                  <c:v>72</c:v>
                </c:pt>
                <c:pt idx="3087">
                  <c:v>84</c:v>
                </c:pt>
                <c:pt idx="3088">
                  <c:v>66</c:v>
                </c:pt>
                <c:pt idx="3089">
                  <c:v>70</c:v>
                </c:pt>
                <c:pt idx="3090">
                  <c:v>68</c:v>
                </c:pt>
                <c:pt idx="3091">
                  <c:v>58</c:v>
                </c:pt>
                <c:pt idx="3092">
                  <c:v>76</c:v>
                </c:pt>
                <c:pt idx="3093">
                  <c:v>74</c:v>
                </c:pt>
                <c:pt idx="3094">
                  <c:v>64</c:v>
                </c:pt>
                <c:pt idx="3095">
                  <c:v>72</c:v>
                </c:pt>
                <c:pt idx="3096">
                  <c:v>76</c:v>
                </c:pt>
                <c:pt idx="3097">
                  <c:v>72</c:v>
                </c:pt>
                <c:pt idx="3098">
                  <c:v>72</c:v>
                </c:pt>
                <c:pt idx="3099">
                  <c:v>76</c:v>
                </c:pt>
                <c:pt idx="3100">
                  <c:v>72</c:v>
                </c:pt>
                <c:pt idx="3101">
                  <c:v>56</c:v>
                </c:pt>
                <c:pt idx="3102">
                  <c:v>96</c:v>
                </c:pt>
                <c:pt idx="3103">
                  <c:v>58</c:v>
                </c:pt>
                <c:pt idx="3104">
                  <c:v>72</c:v>
                </c:pt>
                <c:pt idx="3105">
                  <c:v>80</c:v>
                </c:pt>
                <c:pt idx="3106">
                  <c:v>72</c:v>
                </c:pt>
                <c:pt idx="3107">
                  <c:v>82</c:v>
                </c:pt>
                <c:pt idx="3108">
                  <c:v>72</c:v>
                </c:pt>
                <c:pt idx="3109">
                  <c:v>86</c:v>
                </c:pt>
                <c:pt idx="3110">
                  <c:v>90</c:v>
                </c:pt>
                <c:pt idx="3111">
                  <c:v>72</c:v>
                </c:pt>
                <c:pt idx="3112">
                  <c:v>94</c:v>
                </c:pt>
                <c:pt idx="3113">
                  <c:v>84</c:v>
                </c:pt>
                <c:pt idx="3114">
                  <c:v>96</c:v>
                </c:pt>
                <c:pt idx="3115">
                  <c:v>88</c:v>
                </c:pt>
                <c:pt idx="3116">
                  <c:v>82</c:v>
                </c:pt>
                <c:pt idx="3117">
                  <c:v>114</c:v>
                </c:pt>
                <c:pt idx="3118">
                  <c:v>136</c:v>
                </c:pt>
                <c:pt idx="3119">
                  <c:v>146</c:v>
                </c:pt>
                <c:pt idx="3120">
                  <c:v>130</c:v>
                </c:pt>
                <c:pt idx="3121">
                  <c:v>150</c:v>
                </c:pt>
                <c:pt idx="3122">
                  <c:v>168</c:v>
                </c:pt>
                <c:pt idx="3123">
                  <c:v>160</c:v>
                </c:pt>
                <c:pt idx="3124">
                  <c:v>192</c:v>
                </c:pt>
                <c:pt idx="3125">
                  <c:v>174</c:v>
                </c:pt>
                <c:pt idx="3126">
                  <c:v>174</c:v>
                </c:pt>
                <c:pt idx="3127">
                  <c:v>156</c:v>
                </c:pt>
                <c:pt idx="3128">
                  <c:v>196</c:v>
                </c:pt>
                <c:pt idx="3129">
                  <c:v>170</c:v>
                </c:pt>
                <c:pt idx="3130">
                  <c:v>162</c:v>
                </c:pt>
                <c:pt idx="3131">
                  <c:v>170</c:v>
                </c:pt>
                <c:pt idx="3132">
                  <c:v>150</c:v>
                </c:pt>
                <c:pt idx="3133">
                  <c:v>148</c:v>
                </c:pt>
                <c:pt idx="3134">
                  <c:v>156</c:v>
                </c:pt>
                <c:pt idx="3135">
                  <c:v>168</c:v>
                </c:pt>
                <c:pt idx="3136">
                  <c:v>146</c:v>
                </c:pt>
                <c:pt idx="3137">
                  <c:v>130</c:v>
                </c:pt>
                <c:pt idx="3138">
                  <c:v>128</c:v>
                </c:pt>
                <c:pt idx="3139">
                  <c:v>124</c:v>
                </c:pt>
                <c:pt idx="3140">
                  <c:v>118</c:v>
                </c:pt>
                <c:pt idx="3141">
                  <c:v>108</c:v>
                </c:pt>
                <c:pt idx="3142">
                  <c:v>110</c:v>
                </c:pt>
                <c:pt idx="3143">
                  <c:v>94</c:v>
                </c:pt>
                <c:pt idx="3144">
                  <c:v>106</c:v>
                </c:pt>
                <c:pt idx="3145">
                  <c:v>112</c:v>
                </c:pt>
                <c:pt idx="3146">
                  <c:v>82</c:v>
                </c:pt>
                <c:pt idx="3147">
                  <c:v>84</c:v>
                </c:pt>
                <c:pt idx="3148">
                  <c:v>82</c:v>
                </c:pt>
                <c:pt idx="3149">
                  <c:v>74</c:v>
                </c:pt>
                <c:pt idx="3150">
                  <c:v>76</c:v>
                </c:pt>
              </c:numCache>
            </c:numRef>
          </c:yVal>
          <c:smooth val="1"/>
        </c:ser>
        <c:ser>
          <c:idx val="1"/>
          <c:order val="2"/>
          <c:tx>
            <c:v>M/S</c:v>
          </c:tx>
          <c:spPr>
            <a:ln w="19050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'M-S'!$A$32:$A$3182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'M-S'!$B$32:$B$3182</c:f>
              <c:numCache>
                <c:formatCode>General</c:formatCode>
                <c:ptCount val="3151"/>
                <c:pt idx="0">
                  <c:v>6842</c:v>
                </c:pt>
                <c:pt idx="1">
                  <c:v>6970</c:v>
                </c:pt>
                <c:pt idx="2">
                  <c:v>7252</c:v>
                </c:pt>
                <c:pt idx="3">
                  <c:v>7158</c:v>
                </c:pt>
                <c:pt idx="4">
                  <c:v>7182</c:v>
                </c:pt>
                <c:pt idx="5">
                  <c:v>7340</c:v>
                </c:pt>
                <c:pt idx="6">
                  <c:v>7362</c:v>
                </c:pt>
                <c:pt idx="7">
                  <c:v>7586</c:v>
                </c:pt>
                <c:pt idx="8">
                  <c:v>7580</c:v>
                </c:pt>
                <c:pt idx="9">
                  <c:v>7620</c:v>
                </c:pt>
                <c:pt idx="10">
                  <c:v>7452</c:v>
                </c:pt>
                <c:pt idx="11">
                  <c:v>7434</c:v>
                </c:pt>
                <c:pt idx="12">
                  <c:v>7560</c:v>
                </c:pt>
                <c:pt idx="13">
                  <c:v>7538</c:v>
                </c:pt>
                <c:pt idx="14">
                  <c:v>7312</c:v>
                </c:pt>
                <c:pt idx="15">
                  <c:v>7146</c:v>
                </c:pt>
                <c:pt idx="16">
                  <c:v>6938</c:v>
                </c:pt>
                <c:pt idx="17">
                  <c:v>6806</c:v>
                </c:pt>
                <c:pt idx="18">
                  <c:v>6948</c:v>
                </c:pt>
                <c:pt idx="19">
                  <c:v>6548</c:v>
                </c:pt>
                <c:pt idx="20">
                  <c:v>6376</c:v>
                </c:pt>
                <c:pt idx="21">
                  <c:v>6216</c:v>
                </c:pt>
                <c:pt idx="22">
                  <c:v>5888</c:v>
                </c:pt>
                <c:pt idx="23">
                  <c:v>6004</c:v>
                </c:pt>
                <c:pt idx="24">
                  <c:v>5602</c:v>
                </c:pt>
                <c:pt idx="25">
                  <c:v>5364</c:v>
                </c:pt>
                <c:pt idx="26">
                  <c:v>5086</c:v>
                </c:pt>
                <c:pt idx="27">
                  <c:v>4870</c:v>
                </c:pt>
                <c:pt idx="28">
                  <c:v>4600</c:v>
                </c:pt>
                <c:pt idx="29">
                  <c:v>4442</c:v>
                </c:pt>
                <c:pt idx="30">
                  <c:v>4320</c:v>
                </c:pt>
                <c:pt idx="31">
                  <c:v>4122</c:v>
                </c:pt>
                <c:pt idx="32">
                  <c:v>3938</c:v>
                </c:pt>
                <c:pt idx="33">
                  <c:v>3886</c:v>
                </c:pt>
                <c:pt idx="34">
                  <c:v>3630</c:v>
                </c:pt>
                <c:pt idx="35">
                  <c:v>3442</c:v>
                </c:pt>
                <c:pt idx="36">
                  <c:v>3374</c:v>
                </c:pt>
                <c:pt idx="37">
                  <c:v>3256</c:v>
                </c:pt>
                <c:pt idx="38">
                  <c:v>3170</c:v>
                </c:pt>
                <c:pt idx="39">
                  <c:v>3082</c:v>
                </c:pt>
                <c:pt idx="40">
                  <c:v>3006</c:v>
                </c:pt>
                <c:pt idx="41">
                  <c:v>3008</c:v>
                </c:pt>
                <c:pt idx="42">
                  <c:v>2880</c:v>
                </c:pt>
                <c:pt idx="43">
                  <c:v>2816</c:v>
                </c:pt>
                <c:pt idx="44">
                  <c:v>2764</c:v>
                </c:pt>
                <c:pt idx="45">
                  <c:v>2656</c:v>
                </c:pt>
                <c:pt idx="46">
                  <c:v>2548</c:v>
                </c:pt>
                <c:pt idx="47">
                  <c:v>2500</c:v>
                </c:pt>
                <c:pt idx="48">
                  <c:v>2494</c:v>
                </c:pt>
                <c:pt idx="49">
                  <c:v>2328</c:v>
                </c:pt>
                <c:pt idx="50">
                  <c:v>2344</c:v>
                </c:pt>
                <c:pt idx="51">
                  <c:v>2406</c:v>
                </c:pt>
                <c:pt idx="52">
                  <c:v>2138</c:v>
                </c:pt>
                <c:pt idx="53">
                  <c:v>2232</c:v>
                </c:pt>
                <c:pt idx="54">
                  <c:v>2222</c:v>
                </c:pt>
                <c:pt idx="55">
                  <c:v>2204</c:v>
                </c:pt>
                <c:pt idx="56">
                  <c:v>2178</c:v>
                </c:pt>
                <c:pt idx="57">
                  <c:v>2130</c:v>
                </c:pt>
                <c:pt idx="58">
                  <c:v>2110</c:v>
                </c:pt>
                <c:pt idx="59">
                  <c:v>2072</c:v>
                </c:pt>
                <c:pt idx="60">
                  <c:v>2118</c:v>
                </c:pt>
                <c:pt idx="61">
                  <c:v>2104</c:v>
                </c:pt>
                <c:pt idx="62">
                  <c:v>2076</c:v>
                </c:pt>
                <c:pt idx="63">
                  <c:v>2042</c:v>
                </c:pt>
                <c:pt idx="64">
                  <c:v>2064</c:v>
                </c:pt>
                <c:pt idx="65">
                  <c:v>2074</c:v>
                </c:pt>
                <c:pt idx="66">
                  <c:v>1920</c:v>
                </c:pt>
                <c:pt idx="67">
                  <c:v>1996</c:v>
                </c:pt>
                <c:pt idx="68">
                  <c:v>1958</c:v>
                </c:pt>
                <c:pt idx="69">
                  <c:v>2008</c:v>
                </c:pt>
                <c:pt idx="70">
                  <c:v>2010</c:v>
                </c:pt>
                <c:pt idx="71">
                  <c:v>1956</c:v>
                </c:pt>
                <c:pt idx="72">
                  <c:v>1992</c:v>
                </c:pt>
                <c:pt idx="73">
                  <c:v>2058</c:v>
                </c:pt>
                <c:pt idx="74">
                  <c:v>1976</c:v>
                </c:pt>
                <c:pt idx="75">
                  <c:v>1960</c:v>
                </c:pt>
                <c:pt idx="76">
                  <c:v>2006</c:v>
                </c:pt>
                <c:pt idx="77">
                  <c:v>1988</c:v>
                </c:pt>
                <c:pt idx="78">
                  <c:v>1994</c:v>
                </c:pt>
                <c:pt idx="79">
                  <c:v>2028</c:v>
                </c:pt>
                <c:pt idx="80">
                  <c:v>2020</c:v>
                </c:pt>
                <c:pt idx="81">
                  <c:v>2138</c:v>
                </c:pt>
                <c:pt idx="82">
                  <c:v>2064</c:v>
                </c:pt>
                <c:pt idx="83">
                  <c:v>2100</c:v>
                </c:pt>
                <c:pt idx="84">
                  <c:v>2048</c:v>
                </c:pt>
                <c:pt idx="85">
                  <c:v>2100</c:v>
                </c:pt>
                <c:pt idx="86">
                  <c:v>2044</c:v>
                </c:pt>
                <c:pt idx="87">
                  <c:v>2260</c:v>
                </c:pt>
                <c:pt idx="88">
                  <c:v>2128</c:v>
                </c:pt>
                <c:pt idx="89">
                  <c:v>2274</c:v>
                </c:pt>
                <c:pt idx="90">
                  <c:v>2220</c:v>
                </c:pt>
                <c:pt idx="91">
                  <c:v>2174</c:v>
                </c:pt>
                <c:pt idx="92">
                  <c:v>2264</c:v>
                </c:pt>
                <c:pt idx="93">
                  <c:v>2232</c:v>
                </c:pt>
                <c:pt idx="94">
                  <c:v>2376</c:v>
                </c:pt>
                <c:pt idx="95">
                  <c:v>2310</c:v>
                </c:pt>
                <c:pt idx="96">
                  <c:v>2280</c:v>
                </c:pt>
                <c:pt idx="97">
                  <c:v>2332</c:v>
                </c:pt>
                <c:pt idx="98">
                  <c:v>2414</c:v>
                </c:pt>
                <c:pt idx="99">
                  <c:v>2506</c:v>
                </c:pt>
                <c:pt idx="100">
                  <c:v>2462</c:v>
                </c:pt>
                <c:pt idx="101">
                  <c:v>2538</c:v>
                </c:pt>
                <c:pt idx="102">
                  <c:v>2542</c:v>
                </c:pt>
                <c:pt idx="103">
                  <c:v>2636</c:v>
                </c:pt>
                <c:pt idx="104">
                  <c:v>2618</c:v>
                </c:pt>
                <c:pt idx="105">
                  <c:v>2610</c:v>
                </c:pt>
                <c:pt idx="106">
                  <c:v>2584</c:v>
                </c:pt>
                <c:pt idx="107">
                  <c:v>2604</c:v>
                </c:pt>
                <c:pt idx="108">
                  <c:v>2704</c:v>
                </c:pt>
                <c:pt idx="109">
                  <c:v>2710</c:v>
                </c:pt>
                <c:pt idx="110">
                  <c:v>2716</c:v>
                </c:pt>
                <c:pt idx="111">
                  <c:v>2618</c:v>
                </c:pt>
                <c:pt idx="112">
                  <c:v>2746</c:v>
                </c:pt>
                <c:pt idx="113">
                  <c:v>2728</c:v>
                </c:pt>
                <c:pt idx="114">
                  <c:v>2800</c:v>
                </c:pt>
                <c:pt idx="115">
                  <c:v>2768</c:v>
                </c:pt>
                <c:pt idx="116">
                  <c:v>2724</c:v>
                </c:pt>
                <c:pt idx="117">
                  <c:v>2622</c:v>
                </c:pt>
                <c:pt idx="118">
                  <c:v>2748</c:v>
                </c:pt>
                <c:pt idx="119">
                  <c:v>2692</c:v>
                </c:pt>
                <c:pt idx="120">
                  <c:v>2600</c:v>
                </c:pt>
                <c:pt idx="121">
                  <c:v>2500</c:v>
                </c:pt>
                <c:pt idx="122">
                  <c:v>2480</c:v>
                </c:pt>
                <c:pt idx="123">
                  <c:v>2424</c:v>
                </c:pt>
                <c:pt idx="124">
                  <c:v>2388</c:v>
                </c:pt>
                <c:pt idx="125">
                  <c:v>2348</c:v>
                </c:pt>
                <c:pt idx="126">
                  <c:v>2334</c:v>
                </c:pt>
                <c:pt idx="127">
                  <c:v>2160</c:v>
                </c:pt>
                <c:pt idx="128">
                  <c:v>2164</c:v>
                </c:pt>
                <c:pt idx="129">
                  <c:v>2088</c:v>
                </c:pt>
                <c:pt idx="130">
                  <c:v>1992</c:v>
                </c:pt>
                <c:pt idx="131">
                  <c:v>1946</c:v>
                </c:pt>
                <c:pt idx="132">
                  <c:v>1802</c:v>
                </c:pt>
                <c:pt idx="133">
                  <c:v>1778</c:v>
                </c:pt>
                <c:pt idx="134">
                  <c:v>1684</c:v>
                </c:pt>
                <c:pt idx="135">
                  <c:v>1630</c:v>
                </c:pt>
                <c:pt idx="136">
                  <c:v>1656</c:v>
                </c:pt>
                <c:pt idx="137">
                  <c:v>1618</c:v>
                </c:pt>
                <c:pt idx="138">
                  <c:v>1484</c:v>
                </c:pt>
                <c:pt idx="139">
                  <c:v>1458</c:v>
                </c:pt>
                <c:pt idx="140">
                  <c:v>1402</c:v>
                </c:pt>
                <c:pt idx="141">
                  <c:v>1388</c:v>
                </c:pt>
                <c:pt idx="142">
                  <c:v>1306</c:v>
                </c:pt>
                <c:pt idx="143">
                  <c:v>1306</c:v>
                </c:pt>
                <c:pt idx="144">
                  <c:v>1296</c:v>
                </c:pt>
                <c:pt idx="145">
                  <c:v>1194</c:v>
                </c:pt>
                <c:pt idx="146">
                  <c:v>1244</c:v>
                </c:pt>
                <c:pt idx="147">
                  <c:v>1102</c:v>
                </c:pt>
                <c:pt idx="148">
                  <c:v>1114</c:v>
                </c:pt>
                <c:pt idx="149">
                  <c:v>1140</c:v>
                </c:pt>
                <c:pt idx="150">
                  <c:v>1040</c:v>
                </c:pt>
                <c:pt idx="151">
                  <c:v>1046</c:v>
                </c:pt>
                <c:pt idx="152">
                  <c:v>1038</c:v>
                </c:pt>
                <c:pt idx="153">
                  <c:v>1000</c:v>
                </c:pt>
                <c:pt idx="154">
                  <c:v>970</c:v>
                </c:pt>
                <c:pt idx="155">
                  <c:v>970</c:v>
                </c:pt>
                <c:pt idx="156">
                  <c:v>966</c:v>
                </c:pt>
                <c:pt idx="157">
                  <c:v>926</c:v>
                </c:pt>
                <c:pt idx="158">
                  <c:v>892</c:v>
                </c:pt>
                <c:pt idx="159">
                  <c:v>934</c:v>
                </c:pt>
                <c:pt idx="160">
                  <c:v>870</c:v>
                </c:pt>
                <c:pt idx="161">
                  <c:v>856</c:v>
                </c:pt>
                <c:pt idx="162">
                  <c:v>830</c:v>
                </c:pt>
                <c:pt idx="163">
                  <c:v>888</c:v>
                </c:pt>
                <c:pt idx="164">
                  <c:v>782</c:v>
                </c:pt>
                <c:pt idx="165">
                  <c:v>798</c:v>
                </c:pt>
                <c:pt idx="166">
                  <c:v>800</c:v>
                </c:pt>
                <c:pt idx="167">
                  <c:v>804</c:v>
                </c:pt>
                <c:pt idx="168">
                  <c:v>892</c:v>
                </c:pt>
                <c:pt idx="169">
                  <c:v>800</c:v>
                </c:pt>
                <c:pt idx="170">
                  <c:v>824</c:v>
                </c:pt>
                <c:pt idx="171">
                  <c:v>782</c:v>
                </c:pt>
                <c:pt idx="172">
                  <c:v>782</c:v>
                </c:pt>
                <c:pt idx="173">
                  <c:v>750</c:v>
                </c:pt>
                <c:pt idx="174">
                  <c:v>772</c:v>
                </c:pt>
                <c:pt idx="175">
                  <c:v>704</c:v>
                </c:pt>
                <c:pt idx="176">
                  <c:v>750</c:v>
                </c:pt>
                <c:pt idx="177">
                  <c:v>724</c:v>
                </c:pt>
                <c:pt idx="178">
                  <c:v>780</c:v>
                </c:pt>
                <c:pt idx="179">
                  <c:v>756</c:v>
                </c:pt>
                <c:pt idx="180">
                  <c:v>670</c:v>
                </c:pt>
                <c:pt idx="181">
                  <c:v>716</c:v>
                </c:pt>
                <c:pt idx="182">
                  <c:v>672</c:v>
                </c:pt>
                <c:pt idx="183">
                  <c:v>732</c:v>
                </c:pt>
                <c:pt idx="184">
                  <c:v>776</c:v>
                </c:pt>
                <c:pt idx="185">
                  <c:v>772</c:v>
                </c:pt>
                <c:pt idx="186">
                  <c:v>730</c:v>
                </c:pt>
                <c:pt idx="187">
                  <c:v>714</c:v>
                </c:pt>
                <c:pt idx="188">
                  <c:v>736</c:v>
                </c:pt>
                <c:pt idx="189">
                  <c:v>772</c:v>
                </c:pt>
                <c:pt idx="190">
                  <c:v>746</c:v>
                </c:pt>
                <c:pt idx="191">
                  <c:v>760</c:v>
                </c:pt>
                <c:pt idx="192">
                  <c:v>746</c:v>
                </c:pt>
                <c:pt idx="193">
                  <c:v>720</c:v>
                </c:pt>
                <c:pt idx="194">
                  <c:v>740</c:v>
                </c:pt>
                <c:pt idx="195">
                  <c:v>756</c:v>
                </c:pt>
                <c:pt idx="196">
                  <c:v>732</c:v>
                </c:pt>
                <c:pt idx="197">
                  <c:v>752</c:v>
                </c:pt>
                <c:pt idx="198">
                  <c:v>788</c:v>
                </c:pt>
                <c:pt idx="199">
                  <c:v>802</c:v>
                </c:pt>
                <c:pt idx="200">
                  <c:v>816</c:v>
                </c:pt>
                <c:pt idx="201">
                  <c:v>824</c:v>
                </c:pt>
                <c:pt idx="202">
                  <c:v>820</c:v>
                </c:pt>
                <c:pt idx="203">
                  <c:v>776</c:v>
                </c:pt>
                <c:pt idx="204">
                  <c:v>830</c:v>
                </c:pt>
                <c:pt idx="205">
                  <c:v>778</c:v>
                </c:pt>
                <c:pt idx="206">
                  <c:v>838</c:v>
                </c:pt>
                <c:pt idx="207">
                  <c:v>846</c:v>
                </c:pt>
                <c:pt idx="208">
                  <c:v>802</c:v>
                </c:pt>
                <c:pt idx="209">
                  <c:v>862</c:v>
                </c:pt>
                <c:pt idx="210">
                  <c:v>816</c:v>
                </c:pt>
                <c:pt idx="211">
                  <c:v>828</c:v>
                </c:pt>
                <c:pt idx="212">
                  <c:v>888</c:v>
                </c:pt>
                <c:pt idx="213">
                  <c:v>868</c:v>
                </c:pt>
                <c:pt idx="214">
                  <c:v>888</c:v>
                </c:pt>
                <c:pt idx="215">
                  <c:v>870</c:v>
                </c:pt>
                <c:pt idx="216">
                  <c:v>890</c:v>
                </c:pt>
                <c:pt idx="217">
                  <c:v>848</c:v>
                </c:pt>
                <c:pt idx="218">
                  <c:v>892</c:v>
                </c:pt>
                <c:pt idx="219">
                  <c:v>850</c:v>
                </c:pt>
                <c:pt idx="220">
                  <c:v>878</c:v>
                </c:pt>
                <c:pt idx="221">
                  <c:v>844</c:v>
                </c:pt>
                <c:pt idx="222">
                  <c:v>918</c:v>
                </c:pt>
                <c:pt idx="223">
                  <c:v>918</c:v>
                </c:pt>
                <c:pt idx="224">
                  <c:v>814</c:v>
                </c:pt>
                <c:pt idx="225">
                  <c:v>852</c:v>
                </c:pt>
                <c:pt idx="226">
                  <c:v>850</c:v>
                </c:pt>
                <c:pt idx="227">
                  <c:v>834</c:v>
                </c:pt>
                <c:pt idx="228">
                  <c:v>814</c:v>
                </c:pt>
                <c:pt idx="229">
                  <c:v>842</c:v>
                </c:pt>
                <c:pt idx="230">
                  <c:v>808</c:v>
                </c:pt>
                <c:pt idx="231">
                  <c:v>796</c:v>
                </c:pt>
                <c:pt idx="232">
                  <c:v>762</c:v>
                </c:pt>
                <c:pt idx="233">
                  <c:v>824</c:v>
                </c:pt>
                <c:pt idx="234">
                  <c:v>746</c:v>
                </c:pt>
                <c:pt idx="235">
                  <c:v>748</c:v>
                </c:pt>
                <c:pt idx="236">
                  <c:v>714</c:v>
                </c:pt>
                <c:pt idx="237">
                  <c:v>686</c:v>
                </c:pt>
                <c:pt idx="238">
                  <c:v>736</c:v>
                </c:pt>
                <c:pt idx="239">
                  <c:v>682</c:v>
                </c:pt>
                <c:pt idx="240">
                  <c:v>722</c:v>
                </c:pt>
                <c:pt idx="241">
                  <c:v>680</c:v>
                </c:pt>
                <c:pt idx="242">
                  <c:v>660</c:v>
                </c:pt>
                <c:pt idx="243">
                  <c:v>636</c:v>
                </c:pt>
                <c:pt idx="244">
                  <c:v>620</c:v>
                </c:pt>
                <c:pt idx="245">
                  <c:v>616</c:v>
                </c:pt>
                <c:pt idx="246">
                  <c:v>592</c:v>
                </c:pt>
                <c:pt idx="247">
                  <c:v>628</c:v>
                </c:pt>
                <c:pt idx="248">
                  <c:v>576</c:v>
                </c:pt>
                <c:pt idx="249">
                  <c:v>540</c:v>
                </c:pt>
                <c:pt idx="250">
                  <c:v>540</c:v>
                </c:pt>
                <c:pt idx="251">
                  <c:v>532</c:v>
                </c:pt>
                <c:pt idx="252">
                  <c:v>548</c:v>
                </c:pt>
                <c:pt idx="253">
                  <c:v>496</c:v>
                </c:pt>
                <c:pt idx="254">
                  <c:v>516</c:v>
                </c:pt>
                <c:pt idx="255">
                  <c:v>536</c:v>
                </c:pt>
                <c:pt idx="256">
                  <c:v>486</c:v>
                </c:pt>
                <c:pt idx="257">
                  <c:v>476</c:v>
                </c:pt>
                <c:pt idx="258">
                  <c:v>494</c:v>
                </c:pt>
                <c:pt idx="259">
                  <c:v>466</c:v>
                </c:pt>
                <c:pt idx="260">
                  <c:v>434</c:v>
                </c:pt>
                <c:pt idx="261">
                  <c:v>458</c:v>
                </c:pt>
                <c:pt idx="262">
                  <c:v>466</c:v>
                </c:pt>
                <c:pt idx="263">
                  <c:v>414</c:v>
                </c:pt>
                <c:pt idx="264">
                  <c:v>406</c:v>
                </c:pt>
                <c:pt idx="265">
                  <c:v>422</c:v>
                </c:pt>
                <c:pt idx="266">
                  <c:v>440</c:v>
                </c:pt>
                <c:pt idx="267">
                  <c:v>386</c:v>
                </c:pt>
                <c:pt idx="268">
                  <c:v>384</c:v>
                </c:pt>
                <c:pt idx="269">
                  <c:v>392</c:v>
                </c:pt>
                <c:pt idx="270">
                  <c:v>416</c:v>
                </c:pt>
                <c:pt idx="271">
                  <c:v>392</c:v>
                </c:pt>
                <c:pt idx="272">
                  <c:v>376</c:v>
                </c:pt>
                <c:pt idx="273">
                  <c:v>382</c:v>
                </c:pt>
                <c:pt idx="274">
                  <c:v>354</c:v>
                </c:pt>
                <c:pt idx="275">
                  <c:v>408</c:v>
                </c:pt>
                <c:pt idx="276">
                  <c:v>360</c:v>
                </c:pt>
                <c:pt idx="277">
                  <c:v>402</c:v>
                </c:pt>
                <c:pt idx="278">
                  <c:v>350</c:v>
                </c:pt>
                <c:pt idx="279">
                  <c:v>366</c:v>
                </c:pt>
                <c:pt idx="280">
                  <c:v>384</c:v>
                </c:pt>
                <c:pt idx="281">
                  <c:v>344</c:v>
                </c:pt>
                <c:pt idx="282">
                  <c:v>312</c:v>
                </c:pt>
                <c:pt idx="283">
                  <c:v>340</c:v>
                </c:pt>
                <c:pt idx="284">
                  <c:v>328</c:v>
                </c:pt>
                <c:pt idx="285">
                  <c:v>324</c:v>
                </c:pt>
                <c:pt idx="286">
                  <c:v>368</c:v>
                </c:pt>
                <c:pt idx="287">
                  <c:v>350</c:v>
                </c:pt>
                <c:pt idx="288">
                  <c:v>316</c:v>
                </c:pt>
                <c:pt idx="289">
                  <c:v>318</c:v>
                </c:pt>
                <c:pt idx="290">
                  <c:v>302</c:v>
                </c:pt>
                <c:pt idx="291">
                  <c:v>298</c:v>
                </c:pt>
                <c:pt idx="292">
                  <c:v>350</c:v>
                </c:pt>
                <c:pt idx="293">
                  <c:v>322</c:v>
                </c:pt>
                <c:pt idx="294">
                  <c:v>360</c:v>
                </c:pt>
                <c:pt idx="295">
                  <c:v>312</c:v>
                </c:pt>
                <c:pt idx="296">
                  <c:v>322</c:v>
                </c:pt>
                <c:pt idx="297">
                  <c:v>330</c:v>
                </c:pt>
                <c:pt idx="298">
                  <c:v>314</c:v>
                </c:pt>
                <c:pt idx="299">
                  <c:v>330</c:v>
                </c:pt>
                <c:pt idx="300">
                  <c:v>316</c:v>
                </c:pt>
                <c:pt idx="301">
                  <c:v>328</c:v>
                </c:pt>
                <c:pt idx="302">
                  <c:v>316</c:v>
                </c:pt>
                <c:pt idx="303">
                  <c:v>318</c:v>
                </c:pt>
                <c:pt idx="304">
                  <c:v>334</c:v>
                </c:pt>
                <c:pt idx="305">
                  <c:v>336</c:v>
                </c:pt>
                <c:pt idx="306">
                  <c:v>374</c:v>
                </c:pt>
                <c:pt idx="307">
                  <c:v>312</c:v>
                </c:pt>
                <c:pt idx="308">
                  <c:v>320</c:v>
                </c:pt>
                <c:pt idx="309">
                  <c:v>360</c:v>
                </c:pt>
                <c:pt idx="310">
                  <c:v>340</c:v>
                </c:pt>
                <c:pt idx="311">
                  <c:v>344</c:v>
                </c:pt>
                <c:pt idx="312">
                  <c:v>290</c:v>
                </c:pt>
                <c:pt idx="313">
                  <c:v>326</c:v>
                </c:pt>
                <c:pt idx="314">
                  <c:v>372</c:v>
                </c:pt>
                <c:pt idx="315">
                  <c:v>352</c:v>
                </c:pt>
                <c:pt idx="316">
                  <c:v>304</c:v>
                </c:pt>
                <c:pt idx="317">
                  <c:v>364</c:v>
                </c:pt>
                <c:pt idx="318">
                  <c:v>366</c:v>
                </c:pt>
                <c:pt idx="319">
                  <c:v>390</c:v>
                </c:pt>
                <c:pt idx="320">
                  <c:v>380</c:v>
                </c:pt>
                <c:pt idx="321">
                  <c:v>324</c:v>
                </c:pt>
                <c:pt idx="322">
                  <c:v>356</c:v>
                </c:pt>
                <c:pt idx="323">
                  <c:v>340</c:v>
                </c:pt>
                <c:pt idx="324">
                  <c:v>378</c:v>
                </c:pt>
                <c:pt idx="325">
                  <c:v>366</c:v>
                </c:pt>
                <c:pt idx="326">
                  <c:v>330</c:v>
                </c:pt>
                <c:pt idx="327">
                  <c:v>340</c:v>
                </c:pt>
                <c:pt idx="328">
                  <c:v>352</c:v>
                </c:pt>
                <c:pt idx="329">
                  <c:v>358</c:v>
                </c:pt>
                <c:pt idx="330">
                  <c:v>352</c:v>
                </c:pt>
                <c:pt idx="331">
                  <c:v>372</c:v>
                </c:pt>
                <c:pt idx="332">
                  <c:v>322</c:v>
                </c:pt>
                <c:pt idx="333">
                  <c:v>304</c:v>
                </c:pt>
                <c:pt idx="334">
                  <c:v>344</c:v>
                </c:pt>
                <c:pt idx="335">
                  <c:v>322</c:v>
                </c:pt>
                <c:pt idx="336">
                  <c:v>338</c:v>
                </c:pt>
                <c:pt idx="337">
                  <c:v>302</c:v>
                </c:pt>
                <c:pt idx="338">
                  <c:v>310</c:v>
                </c:pt>
                <c:pt idx="339">
                  <c:v>286</c:v>
                </c:pt>
                <c:pt idx="340">
                  <c:v>268</c:v>
                </c:pt>
                <c:pt idx="341">
                  <c:v>284</c:v>
                </c:pt>
                <c:pt idx="342">
                  <c:v>306</c:v>
                </c:pt>
                <c:pt idx="343">
                  <c:v>286</c:v>
                </c:pt>
                <c:pt idx="344">
                  <c:v>262</c:v>
                </c:pt>
                <c:pt idx="345">
                  <c:v>248</c:v>
                </c:pt>
                <c:pt idx="346">
                  <c:v>250</c:v>
                </c:pt>
                <c:pt idx="347">
                  <c:v>258</c:v>
                </c:pt>
                <c:pt idx="348">
                  <c:v>252</c:v>
                </c:pt>
                <c:pt idx="349">
                  <c:v>230</c:v>
                </c:pt>
                <c:pt idx="350">
                  <c:v>226</c:v>
                </c:pt>
                <c:pt idx="351">
                  <c:v>212</c:v>
                </c:pt>
                <c:pt idx="352">
                  <c:v>210</c:v>
                </c:pt>
                <c:pt idx="353">
                  <c:v>206</c:v>
                </c:pt>
                <c:pt idx="354">
                  <c:v>238</c:v>
                </c:pt>
                <c:pt idx="355">
                  <c:v>194</c:v>
                </c:pt>
                <c:pt idx="356">
                  <c:v>202</c:v>
                </c:pt>
                <c:pt idx="357">
                  <c:v>200</c:v>
                </c:pt>
                <c:pt idx="358">
                  <c:v>202</c:v>
                </c:pt>
                <c:pt idx="359">
                  <c:v>208</c:v>
                </c:pt>
                <c:pt idx="360">
                  <c:v>174</c:v>
                </c:pt>
                <c:pt idx="361">
                  <c:v>180</c:v>
                </c:pt>
                <c:pt idx="362">
                  <c:v>178</c:v>
                </c:pt>
                <c:pt idx="363">
                  <c:v>180</c:v>
                </c:pt>
                <c:pt idx="364">
                  <c:v>178</c:v>
                </c:pt>
                <c:pt idx="365">
                  <c:v>174</c:v>
                </c:pt>
                <c:pt idx="366">
                  <c:v>182</c:v>
                </c:pt>
                <c:pt idx="367">
                  <c:v>186</c:v>
                </c:pt>
                <c:pt idx="368">
                  <c:v>168</c:v>
                </c:pt>
                <c:pt idx="369">
                  <c:v>174</c:v>
                </c:pt>
                <c:pt idx="370">
                  <c:v>180</c:v>
                </c:pt>
                <c:pt idx="371">
                  <c:v>164</c:v>
                </c:pt>
                <c:pt idx="372">
                  <c:v>162</c:v>
                </c:pt>
                <c:pt idx="373">
                  <c:v>170</c:v>
                </c:pt>
                <c:pt idx="374">
                  <c:v>178</c:v>
                </c:pt>
                <c:pt idx="375">
                  <c:v>166</c:v>
                </c:pt>
                <c:pt idx="376">
                  <c:v>164</c:v>
                </c:pt>
                <c:pt idx="377">
                  <c:v>180</c:v>
                </c:pt>
                <c:pt idx="378">
                  <c:v>140</c:v>
                </c:pt>
                <c:pt idx="379">
                  <c:v>174</c:v>
                </c:pt>
                <c:pt idx="380">
                  <c:v>154</c:v>
                </c:pt>
                <c:pt idx="381">
                  <c:v>158</c:v>
                </c:pt>
                <c:pt idx="382">
                  <c:v>172</c:v>
                </c:pt>
                <c:pt idx="383">
                  <c:v>176</c:v>
                </c:pt>
                <c:pt idx="384">
                  <c:v>166</c:v>
                </c:pt>
                <c:pt idx="385">
                  <c:v>148</c:v>
                </c:pt>
                <c:pt idx="386">
                  <c:v>154</c:v>
                </c:pt>
                <c:pt idx="387">
                  <c:v>156</c:v>
                </c:pt>
                <c:pt idx="388">
                  <c:v>168</c:v>
                </c:pt>
                <c:pt idx="389">
                  <c:v>148</c:v>
                </c:pt>
                <c:pt idx="390">
                  <c:v>150</c:v>
                </c:pt>
                <c:pt idx="391">
                  <c:v>164</c:v>
                </c:pt>
                <c:pt idx="392">
                  <c:v>150</c:v>
                </c:pt>
                <c:pt idx="393">
                  <c:v>152</c:v>
                </c:pt>
                <c:pt idx="394">
                  <c:v>136</c:v>
                </c:pt>
                <c:pt idx="395">
                  <c:v>168</c:v>
                </c:pt>
                <c:pt idx="396">
                  <c:v>168</c:v>
                </c:pt>
                <c:pt idx="397">
                  <c:v>150</c:v>
                </c:pt>
                <c:pt idx="398">
                  <c:v>172</c:v>
                </c:pt>
                <c:pt idx="399">
                  <c:v>200</c:v>
                </c:pt>
                <c:pt idx="400">
                  <c:v>162</c:v>
                </c:pt>
                <c:pt idx="401">
                  <c:v>158</c:v>
                </c:pt>
                <c:pt idx="402">
                  <c:v>158</c:v>
                </c:pt>
                <c:pt idx="403">
                  <c:v>142</c:v>
                </c:pt>
                <c:pt idx="404">
                  <c:v>160</c:v>
                </c:pt>
                <c:pt idx="405">
                  <c:v>138</c:v>
                </c:pt>
                <c:pt idx="406">
                  <c:v>152</c:v>
                </c:pt>
                <c:pt idx="407">
                  <c:v>170</c:v>
                </c:pt>
                <c:pt idx="408">
                  <c:v>138</c:v>
                </c:pt>
                <c:pt idx="409">
                  <c:v>156</c:v>
                </c:pt>
                <c:pt idx="410">
                  <c:v>148</c:v>
                </c:pt>
                <c:pt idx="411">
                  <c:v>178</c:v>
                </c:pt>
                <c:pt idx="412">
                  <c:v>154</c:v>
                </c:pt>
                <c:pt idx="413">
                  <c:v>154</c:v>
                </c:pt>
                <c:pt idx="414">
                  <c:v>170</c:v>
                </c:pt>
                <c:pt idx="415">
                  <c:v>178</c:v>
                </c:pt>
                <c:pt idx="416">
                  <c:v>144</c:v>
                </c:pt>
                <c:pt idx="417">
                  <c:v>162</c:v>
                </c:pt>
                <c:pt idx="418">
                  <c:v>150</c:v>
                </c:pt>
                <c:pt idx="419">
                  <c:v>160</c:v>
                </c:pt>
                <c:pt idx="420">
                  <c:v>160</c:v>
                </c:pt>
                <c:pt idx="421">
                  <c:v>134</c:v>
                </c:pt>
                <c:pt idx="422">
                  <c:v>152</c:v>
                </c:pt>
                <c:pt idx="423">
                  <c:v>158</c:v>
                </c:pt>
                <c:pt idx="424">
                  <c:v>152</c:v>
                </c:pt>
                <c:pt idx="425">
                  <c:v>130</c:v>
                </c:pt>
                <c:pt idx="426">
                  <c:v>156</c:v>
                </c:pt>
                <c:pt idx="427">
                  <c:v>150</c:v>
                </c:pt>
                <c:pt idx="428">
                  <c:v>170</c:v>
                </c:pt>
                <c:pt idx="429">
                  <c:v>178</c:v>
                </c:pt>
                <c:pt idx="430">
                  <c:v>160</c:v>
                </c:pt>
                <c:pt idx="431">
                  <c:v>170</c:v>
                </c:pt>
                <c:pt idx="432">
                  <c:v>142</c:v>
                </c:pt>
                <c:pt idx="433">
                  <c:v>140</c:v>
                </c:pt>
                <c:pt idx="434">
                  <c:v>150</c:v>
                </c:pt>
                <c:pt idx="435">
                  <c:v>156</c:v>
                </c:pt>
                <c:pt idx="436">
                  <c:v>150</c:v>
                </c:pt>
                <c:pt idx="437">
                  <c:v>156</c:v>
                </c:pt>
                <c:pt idx="438">
                  <c:v>156</c:v>
                </c:pt>
                <c:pt idx="439">
                  <c:v>176</c:v>
                </c:pt>
                <c:pt idx="440">
                  <c:v>164</c:v>
                </c:pt>
                <c:pt idx="441">
                  <c:v>158</c:v>
                </c:pt>
                <c:pt idx="442">
                  <c:v>148</c:v>
                </c:pt>
                <c:pt idx="443">
                  <c:v>168</c:v>
                </c:pt>
                <c:pt idx="444">
                  <c:v>158</c:v>
                </c:pt>
                <c:pt idx="445">
                  <c:v>136</c:v>
                </c:pt>
                <c:pt idx="446">
                  <c:v>148</c:v>
                </c:pt>
                <c:pt idx="447">
                  <c:v>154</c:v>
                </c:pt>
                <c:pt idx="448">
                  <c:v>168</c:v>
                </c:pt>
                <c:pt idx="449">
                  <c:v>170</c:v>
                </c:pt>
                <c:pt idx="450">
                  <c:v>138</c:v>
                </c:pt>
                <c:pt idx="451">
                  <c:v>124</c:v>
                </c:pt>
                <c:pt idx="452">
                  <c:v>164</c:v>
                </c:pt>
                <c:pt idx="453">
                  <c:v>136</c:v>
                </c:pt>
                <c:pt idx="454">
                  <c:v>148</c:v>
                </c:pt>
                <c:pt idx="455">
                  <c:v>146</c:v>
                </c:pt>
                <c:pt idx="456">
                  <c:v>158</c:v>
                </c:pt>
                <c:pt idx="457">
                  <c:v>140</c:v>
                </c:pt>
                <c:pt idx="458">
                  <c:v>160</c:v>
                </c:pt>
                <c:pt idx="459">
                  <c:v>114</c:v>
                </c:pt>
                <c:pt idx="460">
                  <c:v>140</c:v>
                </c:pt>
                <c:pt idx="461">
                  <c:v>136</c:v>
                </c:pt>
                <c:pt idx="462">
                  <c:v>154</c:v>
                </c:pt>
                <c:pt idx="463">
                  <c:v>130</c:v>
                </c:pt>
                <c:pt idx="464">
                  <c:v>130</c:v>
                </c:pt>
                <c:pt idx="465">
                  <c:v>136</c:v>
                </c:pt>
                <c:pt idx="466">
                  <c:v>134</c:v>
                </c:pt>
                <c:pt idx="467">
                  <c:v>128</c:v>
                </c:pt>
                <c:pt idx="468">
                  <c:v>130</c:v>
                </c:pt>
                <c:pt idx="469">
                  <c:v>138</c:v>
                </c:pt>
                <c:pt idx="470">
                  <c:v>130</c:v>
                </c:pt>
                <c:pt idx="471">
                  <c:v>150</c:v>
                </c:pt>
                <c:pt idx="472">
                  <c:v>132</c:v>
                </c:pt>
                <c:pt idx="473">
                  <c:v>146</c:v>
                </c:pt>
                <c:pt idx="474">
                  <c:v>138</c:v>
                </c:pt>
                <c:pt idx="475">
                  <c:v>142</c:v>
                </c:pt>
                <c:pt idx="476">
                  <c:v>112</c:v>
                </c:pt>
                <c:pt idx="477">
                  <c:v>120</c:v>
                </c:pt>
                <c:pt idx="478">
                  <c:v>140</c:v>
                </c:pt>
                <c:pt idx="479">
                  <c:v>132</c:v>
                </c:pt>
                <c:pt idx="480">
                  <c:v>140</c:v>
                </c:pt>
                <c:pt idx="481">
                  <c:v>136</c:v>
                </c:pt>
                <c:pt idx="482">
                  <c:v>134</c:v>
                </c:pt>
                <c:pt idx="483">
                  <c:v>122</c:v>
                </c:pt>
                <c:pt idx="484">
                  <c:v>124</c:v>
                </c:pt>
                <c:pt idx="485">
                  <c:v>118</c:v>
                </c:pt>
                <c:pt idx="486">
                  <c:v>118</c:v>
                </c:pt>
                <c:pt idx="487">
                  <c:v>124</c:v>
                </c:pt>
                <c:pt idx="488">
                  <c:v>114</c:v>
                </c:pt>
                <c:pt idx="489">
                  <c:v>146</c:v>
                </c:pt>
                <c:pt idx="490">
                  <c:v>138</c:v>
                </c:pt>
                <c:pt idx="491">
                  <c:v>130</c:v>
                </c:pt>
                <c:pt idx="492">
                  <c:v>144</c:v>
                </c:pt>
                <c:pt idx="493">
                  <c:v>114</c:v>
                </c:pt>
                <c:pt idx="494">
                  <c:v>134</c:v>
                </c:pt>
                <c:pt idx="495">
                  <c:v>124</c:v>
                </c:pt>
                <c:pt idx="496">
                  <c:v>116</c:v>
                </c:pt>
                <c:pt idx="497">
                  <c:v>132</c:v>
                </c:pt>
                <c:pt idx="498">
                  <c:v>136</c:v>
                </c:pt>
                <c:pt idx="499">
                  <c:v>136</c:v>
                </c:pt>
                <c:pt idx="500">
                  <c:v>124</c:v>
                </c:pt>
                <c:pt idx="501">
                  <c:v>138</c:v>
                </c:pt>
                <c:pt idx="502">
                  <c:v>134</c:v>
                </c:pt>
                <c:pt idx="503">
                  <c:v>128</c:v>
                </c:pt>
                <c:pt idx="504">
                  <c:v>140</c:v>
                </c:pt>
                <c:pt idx="505">
                  <c:v>122</c:v>
                </c:pt>
                <c:pt idx="506">
                  <c:v>116</c:v>
                </c:pt>
                <c:pt idx="507">
                  <c:v>120</c:v>
                </c:pt>
                <c:pt idx="508">
                  <c:v>116</c:v>
                </c:pt>
                <c:pt idx="509">
                  <c:v>110</c:v>
                </c:pt>
                <c:pt idx="510">
                  <c:v>116</c:v>
                </c:pt>
                <c:pt idx="511">
                  <c:v>128</c:v>
                </c:pt>
                <c:pt idx="512">
                  <c:v>108</c:v>
                </c:pt>
                <c:pt idx="513">
                  <c:v>122</c:v>
                </c:pt>
                <c:pt idx="514">
                  <c:v>142</c:v>
                </c:pt>
                <c:pt idx="515">
                  <c:v>120</c:v>
                </c:pt>
                <c:pt idx="516">
                  <c:v>146</c:v>
                </c:pt>
                <c:pt idx="517">
                  <c:v>120</c:v>
                </c:pt>
                <c:pt idx="518">
                  <c:v>120</c:v>
                </c:pt>
                <c:pt idx="519">
                  <c:v>124</c:v>
                </c:pt>
                <c:pt idx="520">
                  <c:v>144</c:v>
                </c:pt>
                <c:pt idx="521">
                  <c:v>122</c:v>
                </c:pt>
                <c:pt idx="522">
                  <c:v>144</c:v>
                </c:pt>
                <c:pt idx="523">
                  <c:v>132</c:v>
                </c:pt>
                <c:pt idx="524">
                  <c:v>136</c:v>
                </c:pt>
                <c:pt idx="525">
                  <c:v>116</c:v>
                </c:pt>
                <c:pt idx="526">
                  <c:v>128</c:v>
                </c:pt>
                <c:pt idx="527">
                  <c:v>138</c:v>
                </c:pt>
                <c:pt idx="528">
                  <c:v>116</c:v>
                </c:pt>
                <c:pt idx="529">
                  <c:v>130</c:v>
                </c:pt>
                <c:pt idx="530">
                  <c:v>118</c:v>
                </c:pt>
                <c:pt idx="531">
                  <c:v>124</c:v>
                </c:pt>
                <c:pt idx="532">
                  <c:v>104</c:v>
                </c:pt>
                <c:pt idx="533">
                  <c:v>118</c:v>
                </c:pt>
                <c:pt idx="534">
                  <c:v>124</c:v>
                </c:pt>
                <c:pt idx="535">
                  <c:v>124</c:v>
                </c:pt>
                <c:pt idx="536">
                  <c:v>136</c:v>
                </c:pt>
                <c:pt idx="537">
                  <c:v>128</c:v>
                </c:pt>
                <c:pt idx="538">
                  <c:v>124</c:v>
                </c:pt>
                <c:pt idx="539">
                  <c:v>126</c:v>
                </c:pt>
                <c:pt idx="540">
                  <c:v>136</c:v>
                </c:pt>
                <c:pt idx="541">
                  <c:v>130</c:v>
                </c:pt>
                <c:pt idx="542">
                  <c:v>132</c:v>
                </c:pt>
                <c:pt idx="543">
                  <c:v>134</c:v>
                </c:pt>
                <c:pt idx="544">
                  <c:v>124</c:v>
                </c:pt>
                <c:pt idx="545">
                  <c:v>118</c:v>
                </c:pt>
                <c:pt idx="546">
                  <c:v>116</c:v>
                </c:pt>
                <c:pt idx="547">
                  <c:v>154</c:v>
                </c:pt>
                <c:pt idx="548">
                  <c:v>118</c:v>
                </c:pt>
                <c:pt idx="549">
                  <c:v>144</c:v>
                </c:pt>
                <c:pt idx="550">
                  <c:v>122</c:v>
                </c:pt>
                <c:pt idx="551">
                  <c:v>136</c:v>
                </c:pt>
                <c:pt idx="552">
                  <c:v>126</c:v>
                </c:pt>
                <c:pt idx="553">
                  <c:v>124</c:v>
                </c:pt>
                <c:pt idx="554">
                  <c:v>130</c:v>
                </c:pt>
                <c:pt idx="555">
                  <c:v>132</c:v>
                </c:pt>
                <c:pt idx="556">
                  <c:v>128</c:v>
                </c:pt>
                <c:pt idx="557">
                  <c:v>138</c:v>
                </c:pt>
                <c:pt idx="558">
                  <c:v>152</c:v>
                </c:pt>
                <c:pt idx="559">
                  <c:v>146</c:v>
                </c:pt>
                <c:pt idx="560">
                  <c:v>118</c:v>
                </c:pt>
                <c:pt idx="561">
                  <c:v>128</c:v>
                </c:pt>
                <c:pt idx="562">
                  <c:v>140</c:v>
                </c:pt>
                <c:pt idx="563">
                  <c:v>138</c:v>
                </c:pt>
                <c:pt idx="564">
                  <c:v>134</c:v>
                </c:pt>
                <c:pt idx="565">
                  <c:v>136</c:v>
                </c:pt>
                <c:pt idx="566">
                  <c:v>140</c:v>
                </c:pt>
                <c:pt idx="567">
                  <c:v>128</c:v>
                </c:pt>
                <c:pt idx="568">
                  <c:v>118</c:v>
                </c:pt>
                <c:pt idx="569">
                  <c:v>146</c:v>
                </c:pt>
                <c:pt idx="570">
                  <c:v>140</c:v>
                </c:pt>
                <c:pt idx="571">
                  <c:v>130</c:v>
                </c:pt>
                <c:pt idx="572">
                  <c:v>160</c:v>
                </c:pt>
                <c:pt idx="573">
                  <c:v>136</c:v>
                </c:pt>
                <c:pt idx="574">
                  <c:v>152</c:v>
                </c:pt>
                <c:pt idx="575">
                  <c:v>160</c:v>
                </c:pt>
                <c:pt idx="576">
                  <c:v>146</c:v>
                </c:pt>
                <c:pt idx="577">
                  <c:v>128</c:v>
                </c:pt>
                <c:pt idx="578">
                  <c:v>142</c:v>
                </c:pt>
                <c:pt idx="579">
                  <c:v>138</c:v>
                </c:pt>
                <c:pt idx="580">
                  <c:v>150</c:v>
                </c:pt>
                <c:pt idx="581">
                  <c:v>134</c:v>
                </c:pt>
                <c:pt idx="582">
                  <c:v>118</c:v>
                </c:pt>
                <c:pt idx="583">
                  <c:v>132</c:v>
                </c:pt>
                <c:pt idx="584">
                  <c:v>124</c:v>
                </c:pt>
                <c:pt idx="585">
                  <c:v>132</c:v>
                </c:pt>
                <c:pt idx="586">
                  <c:v>150</c:v>
                </c:pt>
                <c:pt idx="587">
                  <c:v>126</c:v>
                </c:pt>
                <c:pt idx="588">
                  <c:v>144</c:v>
                </c:pt>
                <c:pt idx="589">
                  <c:v>156</c:v>
                </c:pt>
                <c:pt idx="590">
                  <c:v>158</c:v>
                </c:pt>
                <c:pt idx="591">
                  <c:v>136</c:v>
                </c:pt>
                <c:pt idx="592">
                  <c:v>120</c:v>
                </c:pt>
                <c:pt idx="593">
                  <c:v>138</c:v>
                </c:pt>
                <c:pt idx="594">
                  <c:v>154</c:v>
                </c:pt>
                <c:pt idx="595">
                  <c:v>128</c:v>
                </c:pt>
                <c:pt idx="596">
                  <c:v>136</c:v>
                </c:pt>
                <c:pt idx="597">
                  <c:v>134</c:v>
                </c:pt>
                <c:pt idx="598">
                  <c:v>158</c:v>
                </c:pt>
                <c:pt idx="599">
                  <c:v>138</c:v>
                </c:pt>
                <c:pt idx="600">
                  <c:v>136</c:v>
                </c:pt>
                <c:pt idx="601">
                  <c:v>142</c:v>
                </c:pt>
                <c:pt idx="602">
                  <c:v>154</c:v>
                </c:pt>
                <c:pt idx="603">
                  <c:v>156</c:v>
                </c:pt>
                <c:pt idx="604">
                  <c:v>134</c:v>
                </c:pt>
                <c:pt idx="605">
                  <c:v>148</c:v>
                </c:pt>
                <c:pt idx="606">
                  <c:v>138</c:v>
                </c:pt>
                <c:pt idx="607">
                  <c:v>144</c:v>
                </c:pt>
                <c:pt idx="608">
                  <c:v>144</c:v>
                </c:pt>
                <c:pt idx="609">
                  <c:v>140</c:v>
                </c:pt>
                <c:pt idx="610">
                  <c:v>154</c:v>
                </c:pt>
                <c:pt idx="611">
                  <c:v>156</c:v>
                </c:pt>
                <c:pt idx="612">
                  <c:v>156</c:v>
                </c:pt>
                <c:pt idx="613">
                  <c:v>154</c:v>
                </c:pt>
                <c:pt idx="614">
                  <c:v>144</c:v>
                </c:pt>
                <c:pt idx="615">
                  <c:v>138</c:v>
                </c:pt>
                <c:pt idx="616">
                  <c:v>136</c:v>
                </c:pt>
                <c:pt idx="617">
                  <c:v>148</c:v>
                </c:pt>
                <c:pt idx="618">
                  <c:v>130</c:v>
                </c:pt>
                <c:pt idx="619">
                  <c:v>150</c:v>
                </c:pt>
                <c:pt idx="620">
                  <c:v>140</c:v>
                </c:pt>
                <c:pt idx="621">
                  <c:v>150</c:v>
                </c:pt>
                <c:pt idx="622">
                  <c:v>160</c:v>
                </c:pt>
                <c:pt idx="623">
                  <c:v>154</c:v>
                </c:pt>
                <c:pt idx="624">
                  <c:v>150</c:v>
                </c:pt>
                <c:pt idx="625">
                  <c:v>164</c:v>
                </c:pt>
                <c:pt idx="626">
                  <c:v>138</c:v>
                </c:pt>
                <c:pt idx="627">
                  <c:v>134</c:v>
                </c:pt>
                <c:pt idx="628">
                  <c:v>162</c:v>
                </c:pt>
                <c:pt idx="629">
                  <c:v>178</c:v>
                </c:pt>
                <c:pt idx="630">
                  <c:v>178</c:v>
                </c:pt>
                <c:pt idx="631">
                  <c:v>166</c:v>
                </c:pt>
                <c:pt idx="632">
                  <c:v>204</c:v>
                </c:pt>
                <c:pt idx="633">
                  <c:v>154</c:v>
                </c:pt>
                <c:pt idx="634">
                  <c:v>164</c:v>
                </c:pt>
                <c:pt idx="635">
                  <c:v>160</c:v>
                </c:pt>
                <c:pt idx="636">
                  <c:v>184</c:v>
                </c:pt>
                <c:pt idx="637">
                  <c:v>164</c:v>
                </c:pt>
                <c:pt idx="638">
                  <c:v>162</c:v>
                </c:pt>
                <c:pt idx="639">
                  <c:v>172</c:v>
                </c:pt>
                <c:pt idx="640">
                  <c:v>174</c:v>
                </c:pt>
                <c:pt idx="641">
                  <c:v>168</c:v>
                </c:pt>
                <c:pt idx="642">
                  <c:v>174</c:v>
                </c:pt>
                <c:pt idx="643">
                  <c:v>178</c:v>
                </c:pt>
                <c:pt idx="644">
                  <c:v>208</c:v>
                </c:pt>
                <c:pt idx="645">
                  <c:v>170</c:v>
                </c:pt>
                <c:pt idx="646">
                  <c:v>202</c:v>
                </c:pt>
                <c:pt idx="647">
                  <c:v>212</c:v>
                </c:pt>
                <c:pt idx="648">
                  <c:v>184</c:v>
                </c:pt>
                <c:pt idx="649">
                  <c:v>184</c:v>
                </c:pt>
                <c:pt idx="650">
                  <c:v>208</c:v>
                </c:pt>
                <c:pt idx="651">
                  <c:v>180</c:v>
                </c:pt>
                <c:pt idx="652">
                  <c:v>206</c:v>
                </c:pt>
                <c:pt idx="653">
                  <c:v>226</c:v>
                </c:pt>
                <c:pt idx="654">
                  <c:v>178</c:v>
                </c:pt>
                <c:pt idx="655">
                  <c:v>198</c:v>
                </c:pt>
                <c:pt idx="656">
                  <c:v>190</c:v>
                </c:pt>
                <c:pt idx="657">
                  <c:v>232</c:v>
                </c:pt>
                <c:pt idx="658">
                  <c:v>190</c:v>
                </c:pt>
                <c:pt idx="659">
                  <c:v>232</c:v>
                </c:pt>
                <c:pt idx="660">
                  <c:v>206</c:v>
                </c:pt>
                <c:pt idx="661">
                  <c:v>210</c:v>
                </c:pt>
                <c:pt idx="662">
                  <c:v>220</c:v>
                </c:pt>
                <c:pt idx="663">
                  <c:v>212</c:v>
                </c:pt>
                <c:pt idx="664">
                  <c:v>198</c:v>
                </c:pt>
                <c:pt idx="665">
                  <c:v>236</c:v>
                </c:pt>
                <c:pt idx="666">
                  <c:v>186</c:v>
                </c:pt>
                <c:pt idx="667">
                  <c:v>236</c:v>
                </c:pt>
                <c:pt idx="668">
                  <c:v>246</c:v>
                </c:pt>
                <c:pt idx="669">
                  <c:v>222</c:v>
                </c:pt>
                <c:pt idx="670">
                  <c:v>208</c:v>
                </c:pt>
                <c:pt idx="671">
                  <c:v>208</c:v>
                </c:pt>
                <c:pt idx="672">
                  <c:v>224</c:v>
                </c:pt>
                <c:pt idx="673">
                  <c:v>212</c:v>
                </c:pt>
                <c:pt idx="674">
                  <c:v>228</c:v>
                </c:pt>
                <c:pt idx="675">
                  <c:v>236</c:v>
                </c:pt>
                <c:pt idx="676">
                  <c:v>234</c:v>
                </c:pt>
                <c:pt idx="677">
                  <c:v>218</c:v>
                </c:pt>
                <c:pt idx="678">
                  <c:v>224</c:v>
                </c:pt>
                <c:pt idx="679">
                  <c:v>216</c:v>
                </c:pt>
                <c:pt idx="680">
                  <c:v>204</c:v>
                </c:pt>
                <c:pt idx="681">
                  <c:v>202</c:v>
                </c:pt>
                <c:pt idx="682">
                  <c:v>228</c:v>
                </c:pt>
                <c:pt idx="683">
                  <c:v>192</c:v>
                </c:pt>
                <c:pt idx="684">
                  <c:v>234</c:v>
                </c:pt>
                <c:pt idx="685">
                  <c:v>206</c:v>
                </c:pt>
                <c:pt idx="686">
                  <c:v>204</c:v>
                </c:pt>
                <c:pt idx="687">
                  <c:v>210</c:v>
                </c:pt>
                <c:pt idx="688">
                  <c:v>174</c:v>
                </c:pt>
                <c:pt idx="689">
                  <c:v>200</c:v>
                </c:pt>
                <c:pt idx="690">
                  <c:v>218</c:v>
                </c:pt>
                <c:pt idx="691">
                  <c:v>198</c:v>
                </c:pt>
                <c:pt idx="692">
                  <c:v>210</c:v>
                </c:pt>
                <c:pt idx="693">
                  <c:v>184</c:v>
                </c:pt>
                <c:pt idx="694">
                  <c:v>210</c:v>
                </c:pt>
                <c:pt idx="695">
                  <c:v>204</c:v>
                </c:pt>
                <c:pt idx="696">
                  <c:v>210</c:v>
                </c:pt>
                <c:pt idx="697">
                  <c:v>182</c:v>
                </c:pt>
                <c:pt idx="698">
                  <c:v>200</c:v>
                </c:pt>
                <c:pt idx="699">
                  <c:v>194</c:v>
                </c:pt>
                <c:pt idx="700">
                  <c:v>202</c:v>
                </c:pt>
                <c:pt idx="701">
                  <c:v>202</c:v>
                </c:pt>
                <c:pt idx="702">
                  <c:v>190</c:v>
                </c:pt>
                <c:pt idx="703">
                  <c:v>216</c:v>
                </c:pt>
                <c:pt idx="704">
                  <c:v>224</c:v>
                </c:pt>
                <c:pt idx="705">
                  <c:v>190</c:v>
                </c:pt>
                <c:pt idx="706">
                  <c:v>174</c:v>
                </c:pt>
                <c:pt idx="707">
                  <c:v>190</c:v>
                </c:pt>
                <c:pt idx="708">
                  <c:v>212</c:v>
                </c:pt>
                <c:pt idx="709">
                  <c:v>190</c:v>
                </c:pt>
                <c:pt idx="710">
                  <c:v>180</c:v>
                </c:pt>
                <c:pt idx="711">
                  <c:v>214</c:v>
                </c:pt>
                <c:pt idx="712">
                  <c:v>196</c:v>
                </c:pt>
                <c:pt idx="713">
                  <c:v>220</c:v>
                </c:pt>
                <c:pt idx="714">
                  <c:v>194</c:v>
                </c:pt>
                <c:pt idx="715">
                  <c:v>196</c:v>
                </c:pt>
                <c:pt idx="716">
                  <c:v>184</c:v>
                </c:pt>
                <c:pt idx="717">
                  <c:v>202</c:v>
                </c:pt>
                <c:pt idx="718">
                  <c:v>218</c:v>
                </c:pt>
                <c:pt idx="719">
                  <c:v>186</c:v>
                </c:pt>
                <c:pt idx="720">
                  <c:v>220</c:v>
                </c:pt>
                <c:pt idx="721">
                  <c:v>182</c:v>
                </c:pt>
                <c:pt idx="722">
                  <c:v>214</c:v>
                </c:pt>
                <c:pt idx="723">
                  <c:v>190</c:v>
                </c:pt>
                <c:pt idx="724">
                  <c:v>144</c:v>
                </c:pt>
                <c:pt idx="725">
                  <c:v>202</c:v>
                </c:pt>
                <c:pt idx="726">
                  <c:v>206</c:v>
                </c:pt>
                <c:pt idx="727">
                  <c:v>194</c:v>
                </c:pt>
                <c:pt idx="728">
                  <c:v>212</c:v>
                </c:pt>
                <c:pt idx="729">
                  <c:v>174</c:v>
                </c:pt>
                <c:pt idx="730">
                  <c:v>214</c:v>
                </c:pt>
                <c:pt idx="731">
                  <c:v>226</c:v>
                </c:pt>
                <c:pt idx="732">
                  <c:v>188</c:v>
                </c:pt>
                <c:pt idx="733">
                  <c:v>200</c:v>
                </c:pt>
                <c:pt idx="734">
                  <c:v>238</c:v>
                </c:pt>
                <c:pt idx="735">
                  <c:v>236</c:v>
                </c:pt>
                <c:pt idx="736">
                  <c:v>212</c:v>
                </c:pt>
                <c:pt idx="737">
                  <c:v>204</c:v>
                </c:pt>
                <c:pt idx="738">
                  <c:v>236</c:v>
                </c:pt>
                <c:pt idx="739">
                  <c:v>206</c:v>
                </c:pt>
                <c:pt idx="740">
                  <c:v>234</c:v>
                </c:pt>
                <c:pt idx="741">
                  <c:v>206</c:v>
                </c:pt>
                <c:pt idx="742">
                  <c:v>190</c:v>
                </c:pt>
                <c:pt idx="743">
                  <c:v>220</c:v>
                </c:pt>
                <c:pt idx="744">
                  <c:v>204</c:v>
                </c:pt>
                <c:pt idx="745">
                  <c:v>218</c:v>
                </c:pt>
                <c:pt idx="746">
                  <c:v>210</c:v>
                </c:pt>
                <c:pt idx="747">
                  <c:v>238</c:v>
                </c:pt>
                <c:pt idx="748">
                  <c:v>214</c:v>
                </c:pt>
                <c:pt idx="749">
                  <c:v>232</c:v>
                </c:pt>
                <c:pt idx="750">
                  <c:v>248</c:v>
                </c:pt>
                <c:pt idx="751">
                  <c:v>228</c:v>
                </c:pt>
                <c:pt idx="752">
                  <c:v>198</c:v>
                </c:pt>
                <c:pt idx="753">
                  <c:v>236</c:v>
                </c:pt>
                <c:pt idx="754">
                  <c:v>232</c:v>
                </c:pt>
                <c:pt idx="755">
                  <c:v>254</c:v>
                </c:pt>
                <c:pt idx="756">
                  <c:v>282</c:v>
                </c:pt>
                <c:pt idx="757">
                  <c:v>248</c:v>
                </c:pt>
                <c:pt idx="758">
                  <c:v>270</c:v>
                </c:pt>
                <c:pt idx="759">
                  <c:v>264</c:v>
                </c:pt>
                <c:pt idx="760">
                  <c:v>248</c:v>
                </c:pt>
                <c:pt idx="761">
                  <c:v>252</c:v>
                </c:pt>
                <c:pt idx="762">
                  <c:v>300</c:v>
                </c:pt>
                <c:pt idx="763">
                  <c:v>302</c:v>
                </c:pt>
                <c:pt idx="764">
                  <c:v>272</c:v>
                </c:pt>
                <c:pt idx="765">
                  <c:v>304</c:v>
                </c:pt>
                <c:pt idx="766">
                  <c:v>318</c:v>
                </c:pt>
                <c:pt idx="767">
                  <c:v>272</c:v>
                </c:pt>
                <c:pt idx="768">
                  <c:v>320</c:v>
                </c:pt>
                <c:pt idx="769">
                  <c:v>318</c:v>
                </c:pt>
                <c:pt idx="770">
                  <c:v>296</c:v>
                </c:pt>
                <c:pt idx="771">
                  <c:v>310</c:v>
                </c:pt>
                <c:pt idx="772">
                  <c:v>300</c:v>
                </c:pt>
                <c:pt idx="773">
                  <c:v>322</c:v>
                </c:pt>
                <c:pt idx="774">
                  <c:v>338</c:v>
                </c:pt>
                <c:pt idx="775">
                  <c:v>360</c:v>
                </c:pt>
                <c:pt idx="776">
                  <c:v>312</c:v>
                </c:pt>
                <c:pt idx="777">
                  <c:v>330</c:v>
                </c:pt>
                <c:pt idx="778">
                  <c:v>314</c:v>
                </c:pt>
                <c:pt idx="779">
                  <c:v>322</c:v>
                </c:pt>
                <c:pt idx="780">
                  <c:v>312</c:v>
                </c:pt>
                <c:pt idx="781">
                  <c:v>328</c:v>
                </c:pt>
                <c:pt idx="782">
                  <c:v>310</c:v>
                </c:pt>
                <c:pt idx="783">
                  <c:v>350</c:v>
                </c:pt>
                <c:pt idx="784">
                  <c:v>328</c:v>
                </c:pt>
                <c:pt idx="785">
                  <c:v>312</c:v>
                </c:pt>
                <c:pt idx="786">
                  <c:v>318</c:v>
                </c:pt>
                <c:pt idx="787">
                  <c:v>312</c:v>
                </c:pt>
                <c:pt idx="788">
                  <c:v>298</c:v>
                </c:pt>
                <c:pt idx="789">
                  <c:v>300</c:v>
                </c:pt>
                <c:pt idx="790">
                  <c:v>342</c:v>
                </c:pt>
                <c:pt idx="791">
                  <c:v>280</c:v>
                </c:pt>
                <c:pt idx="792">
                  <c:v>264</c:v>
                </c:pt>
                <c:pt idx="793">
                  <c:v>292</c:v>
                </c:pt>
                <c:pt idx="794">
                  <c:v>266</c:v>
                </c:pt>
                <c:pt idx="795">
                  <c:v>270</c:v>
                </c:pt>
                <c:pt idx="796">
                  <c:v>270</c:v>
                </c:pt>
                <c:pt idx="797">
                  <c:v>290</c:v>
                </c:pt>
                <c:pt idx="798">
                  <c:v>298</c:v>
                </c:pt>
                <c:pt idx="799">
                  <c:v>268</c:v>
                </c:pt>
                <c:pt idx="800">
                  <c:v>270</c:v>
                </c:pt>
                <c:pt idx="801">
                  <c:v>260</c:v>
                </c:pt>
                <c:pt idx="802">
                  <c:v>290</c:v>
                </c:pt>
                <c:pt idx="803">
                  <c:v>272</c:v>
                </c:pt>
                <c:pt idx="804">
                  <c:v>256</c:v>
                </c:pt>
                <c:pt idx="805">
                  <c:v>268</c:v>
                </c:pt>
                <c:pt idx="806">
                  <c:v>258</c:v>
                </c:pt>
                <c:pt idx="807">
                  <c:v>246</c:v>
                </c:pt>
                <c:pt idx="808">
                  <c:v>284</c:v>
                </c:pt>
                <c:pt idx="809">
                  <c:v>310</c:v>
                </c:pt>
                <c:pt idx="810">
                  <c:v>246</c:v>
                </c:pt>
                <c:pt idx="811">
                  <c:v>256</c:v>
                </c:pt>
                <c:pt idx="812">
                  <c:v>262</c:v>
                </c:pt>
                <c:pt idx="813">
                  <c:v>270</c:v>
                </c:pt>
                <c:pt idx="814">
                  <c:v>266</c:v>
                </c:pt>
                <c:pt idx="815">
                  <c:v>290</c:v>
                </c:pt>
                <c:pt idx="816">
                  <c:v>262</c:v>
                </c:pt>
                <c:pt idx="817">
                  <c:v>270</c:v>
                </c:pt>
                <c:pt idx="818">
                  <c:v>278</c:v>
                </c:pt>
                <c:pt idx="819">
                  <c:v>256</c:v>
                </c:pt>
                <c:pt idx="820">
                  <c:v>270</c:v>
                </c:pt>
                <c:pt idx="821">
                  <c:v>252</c:v>
                </c:pt>
                <c:pt idx="822">
                  <c:v>270</c:v>
                </c:pt>
                <c:pt idx="823">
                  <c:v>274</c:v>
                </c:pt>
                <c:pt idx="824">
                  <c:v>264</c:v>
                </c:pt>
                <c:pt idx="825">
                  <c:v>250</c:v>
                </c:pt>
                <c:pt idx="826">
                  <c:v>286</c:v>
                </c:pt>
                <c:pt idx="827">
                  <c:v>250</c:v>
                </c:pt>
                <c:pt idx="828">
                  <c:v>286</c:v>
                </c:pt>
                <c:pt idx="829">
                  <c:v>258</c:v>
                </c:pt>
                <c:pt idx="830">
                  <c:v>272</c:v>
                </c:pt>
                <c:pt idx="831">
                  <c:v>238</c:v>
                </c:pt>
                <c:pt idx="832">
                  <c:v>264</c:v>
                </c:pt>
                <c:pt idx="833">
                  <c:v>286</c:v>
                </c:pt>
                <c:pt idx="834">
                  <c:v>296</c:v>
                </c:pt>
                <c:pt idx="835">
                  <c:v>316</c:v>
                </c:pt>
                <c:pt idx="836">
                  <c:v>306</c:v>
                </c:pt>
                <c:pt idx="837">
                  <c:v>292</c:v>
                </c:pt>
                <c:pt idx="838">
                  <c:v>286</c:v>
                </c:pt>
                <c:pt idx="839">
                  <c:v>306</c:v>
                </c:pt>
                <c:pt idx="840">
                  <c:v>278</c:v>
                </c:pt>
                <c:pt idx="841">
                  <c:v>286</c:v>
                </c:pt>
                <c:pt idx="842">
                  <c:v>298</c:v>
                </c:pt>
                <c:pt idx="843">
                  <c:v>264</c:v>
                </c:pt>
                <c:pt idx="844">
                  <c:v>324</c:v>
                </c:pt>
                <c:pt idx="845">
                  <c:v>320</c:v>
                </c:pt>
                <c:pt idx="846">
                  <c:v>278</c:v>
                </c:pt>
                <c:pt idx="847">
                  <c:v>302</c:v>
                </c:pt>
                <c:pt idx="848">
                  <c:v>298</c:v>
                </c:pt>
                <c:pt idx="849">
                  <c:v>300</c:v>
                </c:pt>
                <c:pt idx="850">
                  <c:v>296</c:v>
                </c:pt>
                <c:pt idx="851">
                  <c:v>298</c:v>
                </c:pt>
                <c:pt idx="852">
                  <c:v>334</c:v>
                </c:pt>
                <c:pt idx="853">
                  <c:v>278</c:v>
                </c:pt>
                <c:pt idx="854">
                  <c:v>338</c:v>
                </c:pt>
                <c:pt idx="855">
                  <c:v>332</c:v>
                </c:pt>
                <c:pt idx="856">
                  <c:v>318</c:v>
                </c:pt>
                <c:pt idx="857">
                  <c:v>326</c:v>
                </c:pt>
                <c:pt idx="858">
                  <c:v>334</c:v>
                </c:pt>
                <c:pt idx="859">
                  <c:v>322</c:v>
                </c:pt>
                <c:pt idx="860">
                  <c:v>338</c:v>
                </c:pt>
                <c:pt idx="861">
                  <c:v>388</c:v>
                </c:pt>
                <c:pt idx="862">
                  <c:v>376</c:v>
                </c:pt>
                <c:pt idx="863">
                  <c:v>402</c:v>
                </c:pt>
                <c:pt idx="864">
                  <c:v>354</c:v>
                </c:pt>
                <c:pt idx="865">
                  <c:v>384</c:v>
                </c:pt>
                <c:pt idx="866">
                  <c:v>450</c:v>
                </c:pt>
                <c:pt idx="867">
                  <c:v>466</c:v>
                </c:pt>
                <c:pt idx="868">
                  <c:v>438</c:v>
                </c:pt>
                <c:pt idx="869">
                  <c:v>536</c:v>
                </c:pt>
                <c:pt idx="870">
                  <c:v>498</c:v>
                </c:pt>
                <c:pt idx="871">
                  <c:v>518</c:v>
                </c:pt>
                <c:pt idx="872">
                  <c:v>554</c:v>
                </c:pt>
                <c:pt idx="873">
                  <c:v>610</c:v>
                </c:pt>
                <c:pt idx="874">
                  <c:v>648</c:v>
                </c:pt>
                <c:pt idx="875">
                  <c:v>726</c:v>
                </c:pt>
                <c:pt idx="876">
                  <c:v>748</c:v>
                </c:pt>
                <c:pt idx="877">
                  <c:v>854</c:v>
                </c:pt>
                <c:pt idx="878">
                  <c:v>904</c:v>
                </c:pt>
                <c:pt idx="879">
                  <c:v>920</c:v>
                </c:pt>
                <c:pt idx="880">
                  <c:v>998</c:v>
                </c:pt>
                <c:pt idx="881">
                  <c:v>1060</c:v>
                </c:pt>
                <c:pt idx="882">
                  <c:v>1112</c:v>
                </c:pt>
                <c:pt idx="883">
                  <c:v>1110</c:v>
                </c:pt>
                <c:pt idx="884">
                  <c:v>1104</c:v>
                </c:pt>
                <c:pt idx="885">
                  <c:v>1130</c:v>
                </c:pt>
                <c:pt idx="886">
                  <c:v>1108</c:v>
                </c:pt>
                <c:pt idx="887">
                  <c:v>1098</c:v>
                </c:pt>
                <c:pt idx="888">
                  <c:v>1126</c:v>
                </c:pt>
                <c:pt idx="889">
                  <c:v>1052</c:v>
                </c:pt>
                <c:pt idx="890">
                  <c:v>1060</c:v>
                </c:pt>
                <c:pt idx="891">
                  <c:v>1106</c:v>
                </c:pt>
                <c:pt idx="892">
                  <c:v>1004</c:v>
                </c:pt>
                <c:pt idx="893">
                  <c:v>1024</c:v>
                </c:pt>
                <c:pt idx="894">
                  <c:v>926</c:v>
                </c:pt>
                <c:pt idx="895">
                  <c:v>1024</c:v>
                </c:pt>
                <c:pt idx="896">
                  <c:v>974</c:v>
                </c:pt>
                <c:pt idx="897">
                  <c:v>962</c:v>
                </c:pt>
                <c:pt idx="898">
                  <c:v>966</c:v>
                </c:pt>
                <c:pt idx="899">
                  <c:v>910</c:v>
                </c:pt>
                <c:pt idx="900">
                  <c:v>944</c:v>
                </c:pt>
                <c:pt idx="901">
                  <c:v>910</c:v>
                </c:pt>
                <c:pt idx="902">
                  <c:v>946</c:v>
                </c:pt>
                <c:pt idx="903">
                  <c:v>924</c:v>
                </c:pt>
                <c:pt idx="904">
                  <c:v>880</c:v>
                </c:pt>
                <c:pt idx="905">
                  <c:v>882</c:v>
                </c:pt>
                <c:pt idx="906">
                  <c:v>888</c:v>
                </c:pt>
                <c:pt idx="907">
                  <c:v>824</c:v>
                </c:pt>
                <c:pt idx="908">
                  <c:v>828</c:v>
                </c:pt>
                <c:pt idx="909">
                  <c:v>846</c:v>
                </c:pt>
                <c:pt idx="910">
                  <c:v>830</c:v>
                </c:pt>
                <c:pt idx="911">
                  <c:v>806</c:v>
                </c:pt>
                <c:pt idx="912">
                  <c:v>852</c:v>
                </c:pt>
                <c:pt idx="913">
                  <c:v>838</c:v>
                </c:pt>
                <c:pt idx="914">
                  <c:v>782</c:v>
                </c:pt>
                <c:pt idx="915">
                  <c:v>762</c:v>
                </c:pt>
                <c:pt idx="916">
                  <c:v>782</c:v>
                </c:pt>
                <c:pt idx="917">
                  <c:v>786</c:v>
                </c:pt>
                <c:pt idx="918">
                  <c:v>748</c:v>
                </c:pt>
                <c:pt idx="919">
                  <c:v>824</c:v>
                </c:pt>
                <c:pt idx="920">
                  <c:v>838</c:v>
                </c:pt>
                <c:pt idx="921">
                  <c:v>782</c:v>
                </c:pt>
                <c:pt idx="922">
                  <c:v>756</c:v>
                </c:pt>
                <c:pt idx="923">
                  <c:v>796</c:v>
                </c:pt>
                <c:pt idx="924">
                  <c:v>792</c:v>
                </c:pt>
                <c:pt idx="925">
                  <c:v>774</c:v>
                </c:pt>
                <c:pt idx="926">
                  <c:v>778</c:v>
                </c:pt>
                <c:pt idx="927">
                  <c:v>786</c:v>
                </c:pt>
                <c:pt idx="928">
                  <c:v>768</c:v>
                </c:pt>
                <c:pt idx="929">
                  <c:v>758</c:v>
                </c:pt>
                <c:pt idx="930">
                  <c:v>804</c:v>
                </c:pt>
                <c:pt idx="931">
                  <c:v>770</c:v>
                </c:pt>
                <c:pt idx="932">
                  <c:v>816</c:v>
                </c:pt>
                <c:pt idx="933">
                  <c:v>766</c:v>
                </c:pt>
                <c:pt idx="934">
                  <c:v>798</c:v>
                </c:pt>
                <c:pt idx="935">
                  <c:v>802</c:v>
                </c:pt>
                <c:pt idx="936">
                  <c:v>786</c:v>
                </c:pt>
                <c:pt idx="937">
                  <c:v>768</c:v>
                </c:pt>
                <c:pt idx="938">
                  <c:v>784</c:v>
                </c:pt>
                <c:pt idx="939">
                  <c:v>734</c:v>
                </c:pt>
                <c:pt idx="940">
                  <c:v>774</c:v>
                </c:pt>
                <c:pt idx="941">
                  <c:v>722</c:v>
                </c:pt>
                <c:pt idx="942">
                  <c:v>782</c:v>
                </c:pt>
                <c:pt idx="943">
                  <c:v>756</c:v>
                </c:pt>
                <c:pt idx="944">
                  <c:v>752</c:v>
                </c:pt>
                <c:pt idx="945">
                  <c:v>814</c:v>
                </c:pt>
                <c:pt idx="946">
                  <c:v>774</c:v>
                </c:pt>
                <c:pt idx="947">
                  <c:v>764</c:v>
                </c:pt>
                <c:pt idx="948">
                  <c:v>736</c:v>
                </c:pt>
                <c:pt idx="949">
                  <c:v>766</c:v>
                </c:pt>
                <c:pt idx="950">
                  <c:v>808</c:v>
                </c:pt>
                <c:pt idx="951">
                  <c:v>770</c:v>
                </c:pt>
                <c:pt idx="952">
                  <c:v>772</c:v>
                </c:pt>
                <c:pt idx="953">
                  <c:v>760</c:v>
                </c:pt>
                <c:pt idx="954">
                  <c:v>792</c:v>
                </c:pt>
                <c:pt idx="955">
                  <c:v>774</c:v>
                </c:pt>
                <c:pt idx="956">
                  <c:v>790</c:v>
                </c:pt>
                <c:pt idx="957">
                  <c:v>804</c:v>
                </c:pt>
                <c:pt idx="958">
                  <c:v>838</c:v>
                </c:pt>
                <c:pt idx="959">
                  <c:v>804</c:v>
                </c:pt>
                <c:pt idx="960">
                  <c:v>814</c:v>
                </c:pt>
                <c:pt idx="961">
                  <c:v>780</c:v>
                </c:pt>
                <c:pt idx="962">
                  <c:v>842</c:v>
                </c:pt>
                <c:pt idx="963">
                  <c:v>792</c:v>
                </c:pt>
                <c:pt idx="964">
                  <c:v>756</c:v>
                </c:pt>
                <c:pt idx="965">
                  <c:v>772</c:v>
                </c:pt>
                <c:pt idx="966">
                  <c:v>846</c:v>
                </c:pt>
                <c:pt idx="967">
                  <c:v>760</c:v>
                </c:pt>
                <c:pt idx="968">
                  <c:v>790</c:v>
                </c:pt>
                <c:pt idx="969">
                  <c:v>806</c:v>
                </c:pt>
                <c:pt idx="970">
                  <c:v>790</c:v>
                </c:pt>
                <c:pt idx="971">
                  <c:v>830</c:v>
                </c:pt>
                <c:pt idx="972">
                  <c:v>774</c:v>
                </c:pt>
                <c:pt idx="973">
                  <c:v>870</c:v>
                </c:pt>
                <c:pt idx="974">
                  <c:v>776</c:v>
                </c:pt>
                <c:pt idx="975">
                  <c:v>828</c:v>
                </c:pt>
                <c:pt idx="976">
                  <c:v>852</c:v>
                </c:pt>
                <c:pt idx="977">
                  <c:v>802</c:v>
                </c:pt>
                <c:pt idx="978">
                  <c:v>798</c:v>
                </c:pt>
                <c:pt idx="979">
                  <c:v>812</c:v>
                </c:pt>
                <c:pt idx="980">
                  <c:v>838</c:v>
                </c:pt>
                <c:pt idx="981">
                  <c:v>836</c:v>
                </c:pt>
                <c:pt idx="982">
                  <c:v>842</c:v>
                </c:pt>
                <c:pt idx="983">
                  <c:v>850</c:v>
                </c:pt>
                <c:pt idx="984">
                  <c:v>828</c:v>
                </c:pt>
                <c:pt idx="985">
                  <c:v>846</c:v>
                </c:pt>
                <c:pt idx="986">
                  <c:v>880</c:v>
                </c:pt>
                <c:pt idx="987">
                  <c:v>888</c:v>
                </c:pt>
                <c:pt idx="988">
                  <c:v>932</c:v>
                </c:pt>
                <c:pt idx="989">
                  <c:v>936</c:v>
                </c:pt>
                <c:pt idx="990">
                  <c:v>950</c:v>
                </c:pt>
                <c:pt idx="991">
                  <c:v>1006</c:v>
                </c:pt>
                <c:pt idx="992">
                  <c:v>962</c:v>
                </c:pt>
                <c:pt idx="993">
                  <c:v>936</c:v>
                </c:pt>
                <c:pt idx="994">
                  <c:v>954</c:v>
                </c:pt>
                <c:pt idx="995">
                  <c:v>976</c:v>
                </c:pt>
                <c:pt idx="996">
                  <c:v>856</c:v>
                </c:pt>
                <c:pt idx="997">
                  <c:v>838</c:v>
                </c:pt>
                <c:pt idx="998">
                  <c:v>862</c:v>
                </c:pt>
                <c:pt idx="999">
                  <c:v>842</c:v>
                </c:pt>
                <c:pt idx="1000">
                  <c:v>792</c:v>
                </c:pt>
                <c:pt idx="1001">
                  <c:v>754</c:v>
                </c:pt>
                <c:pt idx="1002">
                  <c:v>718</c:v>
                </c:pt>
                <c:pt idx="1003">
                  <c:v>726</c:v>
                </c:pt>
                <c:pt idx="1004">
                  <c:v>712</c:v>
                </c:pt>
                <c:pt idx="1005">
                  <c:v>656</c:v>
                </c:pt>
                <c:pt idx="1006">
                  <c:v>652</c:v>
                </c:pt>
                <c:pt idx="1007">
                  <c:v>656</c:v>
                </c:pt>
                <c:pt idx="1008">
                  <c:v>678</c:v>
                </c:pt>
                <c:pt idx="1009">
                  <c:v>594</c:v>
                </c:pt>
                <c:pt idx="1010">
                  <c:v>638</c:v>
                </c:pt>
                <c:pt idx="1011">
                  <c:v>578</c:v>
                </c:pt>
                <c:pt idx="1012">
                  <c:v>616</c:v>
                </c:pt>
                <c:pt idx="1013">
                  <c:v>610</c:v>
                </c:pt>
                <c:pt idx="1014">
                  <c:v>558</c:v>
                </c:pt>
                <c:pt idx="1015">
                  <c:v>606</c:v>
                </c:pt>
                <c:pt idx="1016">
                  <c:v>590</c:v>
                </c:pt>
                <c:pt idx="1017">
                  <c:v>520</c:v>
                </c:pt>
                <c:pt idx="1018">
                  <c:v>546</c:v>
                </c:pt>
                <c:pt idx="1019">
                  <c:v>606</c:v>
                </c:pt>
                <c:pt idx="1020">
                  <c:v>534</c:v>
                </c:pt>
                <c:pt idx="1021">
                  <c:v>540</c:v>
                </c:pt>
                <c:pt idx="1022">
                  <c:v>542</c:v>
                </c:pt>
                <c:pt idx="1023">
                  <c:v>542</c:v>
                </c:pt>
                <c:pt idx="1024">
                  <c:v>506</c:v>
                </c:pt>
                <c:pt idx="1025">
                  <c:v>474</c:v>
                </c:pt>
                <c:pt idx="1026">
                  <c:v>526</c:v>
                </c:pt>
                <c:pt idx="1027">
                  <c:v>536</c:v>
                </c:pt>
                <c:pt idx="1028">
                  <c:v>516</c:v>
                </c:pt>
                <c:pt idx="1029">
                  <c:v>522</c:v>
                </c:pt>
                <c:pt idx="1030">
                  <c:v>532</c:v>
                </c:pt>
                <c:pt idx="1031">
                  <c:v>548</c:v>
                </c:pt>
                <c:pt idx="1032">
                  <c:v>538</c:v>
                </c:pt>
                <c:pt idx="1033">
                  <c:v>526</c:v>
                </c:pt>
                <c:pt idx="1034">
                  <c:v>500</c:v>
                </c:pt>
                <c:pt idx="1035">
                  <c:v>484</c:v>
                </c:pt>
                <c:pt idx="1036">
                  <c:v>472</c:v>
                </c:pt>
                <c:pt idx="1037">
                  <c:v>466</c:v>
                </c:pt>
                <c:pt idx="1038">
                  <c:v>472</c:v>
                </c:pt>
                <c:pt idx="1039">
                  <c:v>488</c:v>
                </c:pt>
                <c:pt idx="1040">
                  <c:v>474</c:v>
                </c:pt>
                <c:pt idx="1041">
                  <c:v>444</c:v>
                </c:pt>
                <c:pt idx="1042">
                  <c:v>450</c:v>
                </c:pt>
                <c:pt idx="1043">
                  <c:v>452</c:v>
                </c:pt>
                <c:pt idx="1044">
                  <c:v>428</c:v>
                </c:pt>
                <c:pt idx="1045">
                  <c:v>472</c:v>
                </c:pt>
                <c:pt idx="1046">
                  <c:v>444</c:v>
                </c:pt>
                <c:pt idx="1047">
                  <c:v>442</c:v>
                </c:pt>
                <c:pt idx="1048">
                  <c:v>466</c:v>
                </c:pt>
                <c:pt idx="1049">
                  <c:v>428</c:v>
                </c:pt>
                <c:pt idx="1050">
                  <c:v>428</c:v>
                </c:pt>
                <c:pt idx="1051">
                  <c:v>398</c:v>
                </c:pt>
                <c:pt idx="1052">
                  <c:v>408</c:v>
                </c:pt>
                <c:pt idx="1053">
                  <c:v>430</c:v>
                </c:pt>
                <c:pt idx="1054">
                  <c:v>420</c:v>
                </c:pt>
                <c:pt idx="1055">
                  <c:v>414</c:v>
                </c:pt>
                <c:pt idx="1056">
                  <c:v>454</c:v>
                </c:pt>
                <c:pt idx="1057">
                  <c:v>426</c:v>
                </c:pt>
                <c:pt idx="1058">
                  <c:v>442</c:v>
                </c:pt>
                <c:pt idx="1059">
                  <c:v>428</c:v>
                </c:pt>
                <c:pt idx="1060">
                  <c:v>424</c:v>
                </c:pt>
                <c:pt idx="1061">
                  <c:v>370</c:v>
                </c:pt>
                <c:pt idx="1062">
                  <c:v>416</c:v>
                </c:pt>
                <c:pt idx="1063">
                  <c:v>398</c:v>
                </c:pt>
                <c:pt idx="1064">
                  <c:v>400</c:v>
                </c:pt>
                <c:pt idx="1065">
                  <c:v>414</c:v>
                </c:pt>
                <c:pt idx="1066">
                  <c:v>378</c:v>
                </c:pt>
                <c:pt idx="1067">
                  <c:v>402</c:v>
                </c:pt>
                <c:pt idx="1068">
                  <c:v>382</c:v>
                </c:pt>
                <c:pt idx="1069">
                  <c:v>378</c:v>
                </c:pt>
                <c:pt idx="1070">
                  <c:v>388</c:v>
                </c:pt>
                <c:pt idx="1071">
                  <c:v>384</c:v>
                </c:pt>
                <c:pt idx="1072">
                  <c:v>388</c:v>
                </c:pt>
                <c:pt idx="1073">
                  <c:v>380</c:v>
                </c:pt>
                <c:pt idx="1074">
                  <c:v>380</c:v>
                </c:pt>
                <c:pt idx="1075">
                  <c:v>398</c:v>
                </c:pt>
                <c:pt idx="1076">
                  <c:v>402</c:v>
                </c:pt>
                <c:pt idx="1077">
                  <c:v>372</c:v>
                </c:pt>
                <c:pt idx="1078">
                  <c:v>386</c:v>
                </c:pt>
                <c:pt idx="1079">
                  <c:v>384</c:v>
                </c:pt>
                <c:pt idx="1080">
                  <c:v>420</c:v>
                </c:pt>
                <c:pt idx="1081">
                  <c:v>376</c:v>
                </c:pt>
                <c:pt idx="1082">
                  <c:v>386</c:v>
                </c:pt>
                <c:pt idx="1083">
                  <c:v>376</c:v>
                </c:pt>
                <c:pt idx="1084">
                  <c:v>380</c:v>
                </c:pt>
                <c:pt idx="1085">
                  <c:v>342</c:v>
                </c:pt>
                <c:pt idx="1086">
                  <c:v>396</c:v>
                </c:pt>
                <c:pt idx="1087">
                  <c:v>354</c:v>
                </c:pt>
                <c:pt idx="1088">
                  <c:v>380</c:v>
                </c:pt>
                <c:pt idx="1089">
                  <c:v>386</c:v>
                </c:pt>
                <c:pt idx="1090">
                  <c:v>378</c:v>
                </c:pt>
                <c:pt idx="1091">
                  <c:v>368</c:v>
                </c:pt>
                <c:pt idx="1092">
                  <c:v>384</c:v>
                </c:pt>
                <c:pt idx="1093">
                  <c:v>358</c:v>
                </c:pt>
                <c:pt idx="1094">
                  <c:v>380</c:v>
                </c:pt>
                <c:pt idx="1095">
                  <c:v>374</c:v>
                </c:pt>
                <c:pt idx="1096">
                  <c:v>368</c:v>
                </c:pt>
                <c:pt idx="1097">
                  <c:v>396</c:v>
                </c:pt>
                <c:pt idx="1098">
                  <c:v>404</c:v>
                </c:pt>
                <c:pt idx="1099">
                  <c:v>376</c:v>
                </c:pt>
                <c:pt idx="1100">
                  <c:v>370</c:v>
                </c:pt>
                <c:pt idx="1101">
                  <c:v>370</c:v>
                </c:pt>
                <c:pt idx="1102">
                  <c:v>364</c:v>
                </c:pt>
                <c:pt idx="1103">
                  <c:v>350</c:v>
                </c:pt>
                <c:pt idx="1104">
                  <c:v>378</c:v>
                </c:pt>
                <c:pt idx="1105">
                  <c:v>388</c:v>
                </c:pt>
                <c:pt idx="1106">
                  <c:v>430</c:v>
                </c:pt>
                <c:pt idx="1107">
                  <c:v>382</c:v>
                </c:pt>
                <c:pt idx="1108">
                  <c:v>388</c:v>
                </c:pt>
                <c:pt idx="1109">
                  <c:v>384</c:v>
                </c:pt>
                <c:pt idx="1110">
                  <c:v>376</c:v>
                </c:pt>
                <c:pt idx="1111">
                  <c:v>352</c:v>
                </c:pt>
                <c:pt idx="1112">
                  <c:v>368</c:v>
                </c:pt>
                <c:pt idx="1113">
                  <c:v>346</c:v>
                </c:pt>
                <c:pt idx="1114">
                  <c:v>400</c:v>
                </c:pt>
                <c:pt idx="1115">
                  <c:v>348</c:v>
                </c:pt>
                <c:pt idx="1116">
                  <c:v>358</c:v>
                </c:pt>
                <c:pt idx="1117">
                  <c:v>346</c:v>
                </c:pt>
                <c:pt idx="1118">
                  <c:v>376</c:v>
                </c:pt>
                <c:pt idx="1119">
                  <c:v>364</c:v>
                </c:pt>
                <c:pt idx="1120">
                  <c:v>350</c:v>
                </c:pt>
                <c:pt idx="1121">
                  <c:v>338</c:v>
                </c:pt>
                <c:pt idx="1122">
                  <c:v>360</c:v>
                </c:pt>
                <c:pt idx="1123">
                  <c:v>372</c:v>
                </c:pt>
                <c:pt idx="1124">
                  <c:v>336</c:v>
                </c:pt>
                <c:pt idx="1125">
                  <c:v>346</c:v>
                </c:pt>
                <c:pt idx="1126">
                  <c:v>334</c:v>
                </c:pt>
                <c:pt idx="1127">
                  <c:v>334</c:v>
                </c:pt>
                <c:pt idx="1128">
                  <c:v>326</c:v>
                </c:pt>
                <c:pt idx="1129">
                  <c:v>352</c:v>
                </c:pt>
                <c:pt idx="1130">
                  <c:v>330</c:v>
                </c:pt>
                <c:pt idx="1131">
                  <c:v>304</c:v>
                </c:pt>
                <c:pt idx="1132">
                  <c:v>324</c:v>
                </c:pt>
                <c:pt idx="1133">
                  <c:v>326</c:v>
                </c:pt>
                <c:pt idx="1134">
                  <c:v>336</c:v>
                </c:pt>
                <c:pt idx="1135">
                  <c:v>306</c:v>
                </c:pt>
                <c:pt idx="1136">
                  <c:v>348</c:v>
                </c:pt>
                <c:pt idx="1137">
                  <c:v>308</c:v>
                </c:pt>
                <c:pt idx="1138">
                  <c:v>300</c:v>
                </c:pt>
                <c:pt idx="1139">
                  <c:v>302</c:v>
                </c:pt>
                <c:pt idx="1140">
                  <c:v>314</c:v>
                </c:pt>
                <c:pt idx="1141">
                  <c:v>292</c:v>
                </c:pt>
                <c:pt idx="1142">
                  <c:v>326</c:v>
                </c:pt>
                <c:pt idx="1143">
                  <c:v>328</c:v>
                </c:pt>
                <c:pt idx="1144">
                  <c:v>326</c:v>
                </c:pt>
                <c:pt idx="1145">
                  <c:v>308</c:v>
                </c:pt>
                <c:pt idx="1146">
                  <c:v>314</c:v>
                </c:pt>
                <c:pt idx="1147">
                  <c:v>322</c:v>
                </c:pt>
                <c:pt idx="1148">
                  <c:v>318</c:v>
                </c:pt>
                <c:pt idx="1149">
                  <c:v>322</c:v>
                </c:pt>
                <c:pt idx="1150">
                  <c:v>342</c:v>
                </c:pt>
                <c:pt idx="1151">
                  <c:v>350</c:v>
                </c:pt>
                <c:pt idx="1152">
                  <c:v>296</c:v>
                </c:pt>
                <c:pt idx="1153">
                  <c:v>326</c:v>
                </c:pt>
                <c:pt idx="1154">
                  <c:v>334</c:v>
                </c:pt>
                <c:pt idx="1155">
                  <c:v>336</c:v>
                </c:pt>
                <c:pt idx="1156">
                  <c:v>324</c:v>
                </c:pt>
                <c:pt idx="1157">
                  <c:v>306</c:v>
                </c:pt>
                <c:pt idx="1158">
                  <c:v>330</c:v>
                </c:pt>
                <c:pt idx="1159">
                  <c:v>310</c:v>
                </c:pt>
                <c:pt idx="1160">
                  <c:v>336</c:v>
                </c:pt>
                <c:pt idx="1161">
                  <c:v>338</c:v>
                </c:pt>
                <c:pt idx="1162">
                  <c:v>332</c:v>
                </c:pt>
                <c:pt idx="1163">
                  <c:v>326</c:v>
                </c:pt>
                <c:pt idx="1164">
                  <c:v>304</c:v>
                </c:pt>
                <c:pt idx="1165">
                  <c:v>308</c:v>
                </c:pt>
                <c:pt idx="1166">
                  <c:v>286</c:v>
                </c:pt>
                <c:pt idx="1167">
                  <c:v>312</c:v>
                </c:pt>
                <c:pt idx="1168">
                  <c:v>320</c:v>
                </c:pt>
                <c:pt idx="1169">
                  <c:v>322</c:v>
                </c:pt>
                <c:pt idx="1170">
                  <c:v>322</c:v>
                </c:pt>
                <c:pt idx="1171">
                  <c:v>310</c:v>
                </c:pt>
                <c:pt idx="1172">
                  <c:v>278</c:v>
                </c:pt>
                <c:pt idx="1173">
                  <c:v>276</c:v>
                </c:pt>
                <c:pt idx="1174">
                  <c:v>266</c:v>
                </c:pt>
                <c:pt idx="1175">
                  <c:v>306</c:v>
                </c:pt>
                <c:pt idx="1176">
                  <c:v>296</c:v>
                </c:pt>
                <c:pt idx="1177">
                  <c:v>296</c:v>
                </c:pt>
                <c:pt idx="1178">
                  <c:v>304</c:v>
                </c:pt>
                <c:pt idx="1179">
                  <c:v>272</c:v>
                </c:pt>
                <c:pt idx="1180">
                  <c:v>300</c:v>
                </c:pt>
                <c:pt idx="1181">
                  <c:v>314</c:v>
                </c:pt>
                <c:pt idx="1182">
                  <c:v>320</c:v>
                </c:pt>
                <c:pt idx="1183">
                  <c:v>278</c:v>
                </c:pt>
                <c:pt idx="1184">
                  <c:v>310</c:v>
                </c:pt>
                <c:pt idx="1185">
                  <c:v>318</c:v>
                </c:pt>
                <c:pt idx="1186">
                  <c:v>290</c:v>
                </c:pt>
                <c:pt idx="1187">
                  <c:v>270</c:v>
                </c:pt>
                <c:pt idx="1188">
                  <c:v>290</c:v>
                </c:pt>
                <c:pt idx="1189">
                  <c:v>324</c:v>
                </c:pt>
                <c:pt idx="1190">
                  <c:v>300</c:v>
                </c:pt>
                <c:pt idx="1191">
                  <c:v>322</c:v>
                </c:pt>
                <c:pt idx="1192">
                  <c:v>320</c:v>
                </c:pt>
                <c:pt idx="1193">
                  <c:v>302</c:v>
                </c:pt>
                <c:pt idx="1194">
                  <c:v>280</c:v>
                </c:pt>
                <c:pt idx="1195">
                  <c:v>328</c:v>
                </c:pt>
                <c:pt idx="1196">
                  <c:v>298</c:v>
                </c:pt>
                <c:pt idx="1197">
                  <c:v>300</c:v>
                </c:pt>
                <c:pt idx="1198">
                  <c:v>346</c:v>
                </c:pt>
                <c:pt idx="1199">
                  <c:v>322</c:v>
                </c:pt>
                <c:pt idx="1200">
                  <c:v>372</c:v>
                </c:pt>
                <c:pt idx="1201">
                  <c:v>330</c:v>
                </c:pt>
                <c:pt idx="1202">
                  <c:v>318</c:v>
                </c:pt>
                <c:pt idx="1203">
                  <c:v>342</c:v>
                </c:pt>
                <c:pt idx="1204">
                  <c:v>328</c:v>
                </c:pt>
                <c:pt idx="1205">
                  <c:v>314</c:v>
                </c:pt>
                <c:pt idx="1206">
                  <c:v>290</c:v>
                </c:pt>
                <c:pt idx="1207">
                  <c:v>338</c:v>
                </c:pt>
                <c:pt idx="1208">
                  <c:v>304</c:v>
                </c:pt>
                <c:pt idx="1209">
                  <c:v>350</c:v>
                </c:pt>
                <c:pt idx="1210">
                  <c:v>336</c:v>
                </c:pt>
                <c:pt idx="1211">
                  <c:v>350</c:v>
                </c:pt>
                <c:pt idx="1212">
                  <c:v>318</c:v>
                </c:pt>
                <c:pt idx="1213">
                  <c:v>354</c:v>
                </c:pt>
                <c:pt idx="1214">
                  <c:v>310</c:v>
                </c:pt>
                <c:pt idx="1215">
                  <c:v>354</c:v>
                </c:pt>
                <c:pt idx="1216">
                  <c:v>398</c:v>
                </c:pt>
                <c:pt idx="1217">
                  <c:v>372</c:v>
                </c:pt>
                <c:pt idx="1218">
                  <c:v>370</c:v>
                </c:pt>
                <c:pt idx="1219">
                  <c:v>386</c:v>
                </c:pt>
                <c:pt idx="1220">
                  <c:v>408</c:v>
                </c:pt>
                <c:pt idx="1221">
                  <c:v>434</c:v>
                </c:pt>
                <c:pt idx="1222">
                  <c:v>410</c:v>
                </c:pt>
                <c:pt idx="1223">
                  <c:v>414</c:v>
                </c:pt>
                <c:pt idx="1224">
                  <c:v>392</c:v>
                </c:pt>
                <c:pt idx="1225">
                  <c:v>416</c:v>
                </c:pt>
                <c:pt idx="1226">
                  <c:v>426</c:v>
                </c:pt>
                <c:pt idx="1227">
                  <c:v>410</c:v>
                </c:pt>
                <c:pt idx="1228">
                  <c:v>404</c:v>
                </c:pt>
                <c:pt idx="1229">
                  <c:v>398</c:v>
                </c:pt>
                <c:pt idx="1230">
                  <c:v>374</c:v>
                </c:pt>
                <c:pt idx="1231">
                  <c:v>342</c:v>
                </c:pt>
                <c:pt idx="1232">
                  <c:v>354</c:v>
                </c:pt>
                <c:pt idx="1233">
                  <c:v>328</c:v>
                </c:pt>
                <c:pt idx="1234">
                  <c:v>364</c:v>
                </c:pt>
                <c:pt idx="1235">
                  <c:v>318</c:v>
                </c:pt>
                <c:pt idx="1236">
                  <c:v>302</c:v>
                </c:pt>
                <c:pt idx="1237">
                  <c:v>326</c:v>
                </c:pt>
                <c:pt idx="1238">
                  <c:v>322</c:v>
                </c:pt>
                <c:pt idx="1239">
                  <c:v>286</c:v>
                </c:pt>
                <c:pt idx="1240">
                  <c:v>272</c:v>
                </c:pt>
                <c:pt idx="1241">
                  <c:v>306</c:v>
                </c:pt>
                <c:pt idx="1242">
                  <c:v>290</c:v>
                </c:pt>
                <c:pt idx="1243">
                  <c:v>308</c:v>
                </c:pt>
                <c:pt idx="1244">
                  <c:v>332</c:v>
                </c:pt>
                <c:pt idx="1245">
                  <c:v>280</c:v>
                </c:pt>
                <c:pt idx="1246">
                  <c:v>284</c:v>
                </c:pt>
                <c:pt idx="1247">
                  <c:v>288</c:v>
                </c:pt>
                <c:pt idx="1248">
                  <c:v>260</c:v>
                </c:pt>
                <c:pt idx="1249">
                  <c:v>296</c:v>
                </c:pt>
                <c:pt idx="1250">
                  <c:v>296</c:v>
                </c:pt>
                <c:pt idx="1251">
                  <c:v>276</c:v>
                </c:pt>
                <c:pt idx="1252">
                  <c:v>260</c:v>
                </c:pt>
                <c:pt idx="1253">
                  <c:v>276</c:v>
                </c:pt>
                <c:pt idx="1254">
                  <c:v>238</c:v>
                </c:pt>
                <c:pt idx="1255">
                  <c:v>282</c:v>
                </c:pt>
                <c:pt idx="1256">
                  <c:v>300</c:v>
                </c:pt>
                <c:pt idx="1257">
                  <c:v>262</c:v>
                </c:pt>
                <c:pt idx="1258">
                  <c:v>242</c:v>
                </c:pt>
                <c:pt idx="1259">
                  <c:v>250</c:v>
                </c:pt>
                <c:pt idx="1260">
                  <c:v>244</c:v>
                </c:pt>
                <c:pt idx="1261">
                  <c:v>234</c:v>
                </c:pt>
                <c:pt idx="1262">
                  <c:v>256</c:v>
                </c:pt>
                <c:pt idx="1263">
                  <c:v>260</c:v>
                </c:pt>
                <c:pt idx="1264">
                  <c:v>254</c:v>
                </c:pt>
                <c:pt idx="1265">
                  <c:v>268</c:v>
                </c:pt>
                <c:pt idx="1266">
                  <c:v>252</c:v>
                </c:pt>
                <c:pt idx="1267">
                  <c:v>264</c:v>
                </c:pt>
                <c:pt idx="1268">
                  <c:v>250</c:v>
                </c:pt>
                <c:pt idx="1269">
                  <c:v>248</c:v>
                </c:pt>
                <c:pt idx="1270">
                  <c:v>244</c:v>
                </c:pt>
                <c:pt idx="1271">
                  <c:v>266</c:v>
                </c:pt>
                <c:pt idx="1272">
                  <c:v>208</c:v>
                </c:pt>
                <c:pt idx="1273">
                  <c:v>246</c:v>
                </c:pt>
                <c:pt idx="1274">
                  <c:v>252</c:v>
                </c:pt>
                <c:pt idx="1275">
                  <c:v>246</c:v>
                </c:pt>
                <c:pt idx="1276">
                  <c:v>246</c:v>
                </c:pt>
                <c:pt idx="1277">
                  <c:v>246</c:v>
                </c:pt>
                <c:pt idx="1278">
                  <c:v>258</c:v>
                </c:pt>
                <c:pt idx="1279">
                  <c:v>270</c:v>
                </c:pt>
                <c:pt idx="1280">
                  <c:v>236</c:v>
                </c:pt>
                <c:pt idx="1281">
                  <c:v>242</c:v>
                </c:pt>
                <c:pt idx="1282">
                  <c:v>240</c:v>
                </c:pt>
                <c:pt idx="1283">
                  <c:v>234</c:v>
                </c:pt>
                <c:pt idx="1284">
                  <c:v>248</c:v>
                </c:pt>
                <c:pt idx="1285">
                  <c:v>264</c:v>
                </c:pt>
                <c:pt idx="1286">
                  <c:v>230</c:v>
                </c:pt>
                <c:pt idx="1287">
                  <c:v>222</c:v>
                </c:pt>
                <c:pt idx="1288">
                  <c:v>238</c:v>
                </c:pt>
                <c:pt idx="1289">
                  <c:v>258</c:v>
                </c:pt>
                <c:pt idx="1290">
                  <c:v>272</c:v>
                </c:pt>
                <c:pt idx="1291">
                  <c:v>232</c:v>
                </c:pt>
                <c:pt idx="1292">
                  <c:v>276</c:v>
                </c:pt>
                <c:pt idx="1293">
                  <c:v>248</c:v>
                </c:pt>
                <c:pt idx="1294">
                  <c:v>220</c:v>
                </c:pt>
                <c:pt idx="1295">
                  <c:v>244</c:v>
                </c:pt>
                <c:pt idx="1296">
                  <c:v>230</c:v>
                </c:pt>
                <c:pt idx="1297">
                  <c:v>228</c:v>
                </c:pt>
                <c:pt idx="1298">
                  <c:v>226</c:v>
                </c:pt>
                <c:pt idx="1299">
                  <c:v>242</c:v>
                </c:pt>
                <c:pt idx="1300">
                  <c:v>232</c:v>
                </c:pt>
                <c:pt idx="1301">
                  <c:v>240</c:v>
                </c:pt>
                <c:pt idx="1302">
                  <c:v>246</c:v>
                </c:pt>
                <c:pt idx="1303">
                  <c:v>252</c:v>
                </c:pt>
                <c:pt idx="1304">
                  <c:v>250</c:v>
                </c:pt>
                <c:pt idx="1305">
                  <c:v>252</c:v>
                </c:pt>
                <c:pt idx="1306">
                  <c:v>240</c:v>
                </c:pt>
                <c:pt idx="1307">
                  <c:v>252</c:v>
                </c:pt>
                <c:pt idx="1308">
                  <c:v>254</c:v>
                </c:pt>
                <c:pt idx="1309">
                  <c:v>270</c:v>
                </c:pt>
                <c:pt idx="1310">
                  <c:v>282</c:v>
                </c:pt>
                <c:pt idx="1311">
                  <c:v>236</c:v>
                </c:pt>
                <c:pt idx="1312">
                  <c:v>248</c:v>
                </c:pt>
                <c:pt idx="1313">
                  <c:v>282</c:v>
                </c:pt>
                <c:pt idx="1314">
                  <c:v>248</c:v>
                </c:pt>
                <c:pt idx="1315">
                  <c:v>254</c:v>
                </c:pt>
                <c:pt idx="1316">
                  <c:v>268</c:v>
                </c:pt>
                <c:pt idx="1317">
                  <c:v>290</c:v>
                </c:pt>
                <c:pt idx="1318">
                  <c:v>256</c:v>
                </c:pt>
                <c:pt idx="1319">
                  <c:v>288</c:v>
                </c:pt>
                <c:pt idx="1320">
                  <c:v>248</c:v>
                </c:pt>
                <c:pt idx="1321">
                  <c:v>294</c:v>
                </c:pt>
                <c:pt idx="1322">
                  <c:v>262</c:v>
                </c:pt>
                <c:pt idx="1323">
                  <c:v>264</c:v>
                </c:pt>
                <c:pt idx="1324">
                  <c:v>278</c:v>
                </c:pt>
                <c:pt idx="1325">
                  <c:v>266</c:v>
                </c:pt>
                <c:pt idx="1326">
                  <c:v>260</c:v>
                </c:pt>
                <c:pt idx="1327">
                  <c:v>240</c:v>
                </c:pt>
                <c:pt idx="1328">
                  <c:v>272</c:v>
                </c:pt>
                <c:pt idx="1329">
                  <c:v>258</c:v>
                </c:pt>
                <c:pt idx="1330">
                  <c:v>292</c:v>
                </c:pt>
                <c:pt idx="1331">
                  <c:v>234</c:v>
                </c:pt>
                <c:pt idx="1332">
                  <c:v>268</c:v>
                </c:pt>
                <c:pt idx="1333">
                  <c:v>282</c:v>
                </c:pt>
                <c:pt idx="1334">
                  <c:v>250</c:v>
                </c:pt>
                <c:pt idx="1335">
                  <c:v>278</c:v>
                </c:pt>
                <c:pt idx="1336">
                  <c:v>238</c:v>
                </c:pt>
                <c:pt idx="1337">
                  <c:v>270</c:v>
                </c:pt>
                <c:pt idx="1338">
                  <c:v>258</c:v>
                </c:pt>
                <c:pt idx="1339">
                  <c:v>262</c:v>
                </c:pt>
                <c:pt idx="1340">
                  <c:v>224</c:v>
                </c:pt>
                <c:pt idx="1341">
                  <c:v>254</c:v>
                </c:pt>
                <c:pt idx="1342">
                  <c:v>240</c:v>
                </c:pt>
                <c:pt idx="1343">
                  <c:v>238</c:v>
                </c:pt>
                <c:pt idx="1344">
                  <c:v>256</c:v>
                </c:pt>
                <c:pt idx="1345">
                  <c:v>226</c:v>
                </c:pt>
                <c:pt idx="1346">
                  <c:v>244</c:v>
                </c:pt>
                <c:pt idx="1347">
                  <c:v>260</c:v>
                </c:pt>
                <c:pt idx="1348">
                  <c:v>226</c:v>
                </c:pt>
                <c:pt idx="1349">
                  <c:v>260</c:v>
                </c:pt>
                <c:pt idx="1350">
                  <c:v>214</c:v>
                </c:pt>
                <c:pt idx="1351">
                  <c:v>212</c:v>
                </c:pt>
                <c:pt idx="1352">
                  <c:v>212</c:v>
                </c:pt>
                <c:pt idx="1353">
                  <c:v>224</c:v>
                </c:pt>
                <c:pt idx="1354">
                  <c:v>236</c:v>
                </c:pt>
                <c:pt idx="1355">
                  <c:v>226</c:v>
                </c:pt>
                <c:pt idx="1356">
                  <c:v>208</c:v>
                </c:pt>
                <c:pt idx="1357">
                  <c:v>246</c:v>
                </c:pt>
                <c:pt idx="1358">
                  <c:v>194</c:v>
                </c:pt>
                <c:pt idx="1359">
                  <c:v>178</c:v>
                </c:pt>
                <c:pt idx="1360">
                  <c:v>200</c:v>
                </c:pt>
                <c:pt idx="1361">
                  <c:v>212</c:v>
                </c:pt>
                <c:pt idx="1362">
                  <c:v>194</c:v>
                </c:pt>
                <c:pt idx="1363">
                  <c:v>202</c:v>
                </c:pt>
                <c:pt idx="1364">
                  <c:v>198</c:v>
                </c:pt>
                <c:pt idx="1365">
                  <c:v>206</c:v>
                </c:pt>
                <c:pt idx="1366">
                  <c:v>192</c:v>
                </c:pt>
                <c:pt idx="1367">
                  <c:v>210</c:v>
                </c:pt>
                <c:pt idx="1368">
                  <c:v>198</c:v>
                </c:pt>
                <c:pt idx="1369">
                  <c:v>222</c:v>
                </c:pt>
                <c:pt idx="1370">
                  <c:v>180</c:v>
                </c:pt>
                <c:pt idx="1371">
                  <c:v>206</c:v>
                </c:pt>
                <c:pt idx="1372">
                  <c:v>176</c:v>
                </c:pt>
                <c:pt idx="1373">
                  <c:v>190</c:v>
                </c:pt>
                <c:pt idx="1374">
                  <c:v>178</c:v>
                </c:pt>
                <c:pt idx="1375">
                  <c:v>188</c:v>
                </c:pt>
                <c:pt idx="1376">
                  <c:v>204</c:v>
                </c:pt>
                <c:pt idx="1377">
                  <c:v>166</c:v>
                </c:pt>
                <c:pt idx="1378">
                  <c:v>184</c:v>
                </c:pt>
                <c:pt idx="1379">
                  <c:v>182</c:v>
                </c:pt>
                <c:pt idx="1380">
                  <c:v>200</c:v>
                </c:pt>
                <c:pt idx="1381">
                  <c:v>194</c:v>
                </c:pt>
                <c:pt idx="1382">
                  <c:v>178</c:v>
                </c:pt>
                <c:pt idx="1383">
                  <c:v>168</c:v>
                </c:pt>
                <c:pt idx="1384">
                  <c:v>196</c:v>
                </c:pt>
                <c:pt idx="1385">
                  <c:v>158</c:v>
                </c:pt>
                <c:pt idx="1386">
                  <c:v>176</c:v>
                </c:pt>
                <c:pt idx="1387">
                  <c:v>176</c:v>
                </c:pt>
                <c:pt idx="1388">
                  <c:v>166</c:v>
                </c:pt>
                <c:pt idx="1389">
                  <c:v>162</c:v>
                </c:pt>
                <c:pt idx="1390">
                  <c:v>180</c:v>
                </c:pt>
                <c:pt idx="1391">
                  <c:v>166</c:v>
                </c:pt>
                <c:pt idx="1392">
                  <c:v>180</c:v>
                </c:pt>
                <c:pt idx="1393">
                  <c:v>148</c:v>
                </c:pt>
                <c:pt idx="1394">
                  <c:v>174</c:v>
                </c:pt>
                <c:pt idx="1395">
                  <c:v>162</c:v>
                </c:pt>
                <c:pt idx="1396">
                  <c:v>186</c:v>
                </c:pt>
                <c:pt idx="1397">
                  <c:v>182</c:v>
                </c:pt>
                <c:pt idx="1398">
                  <c:v>176</c:v>
                </c:pt>
                <c:pt idx="1399">
                  <c:v>182</c:v>
                </c:pt>
                <c:pt idx="1400">
                  <c:v>148</c:v>
                </c:pt>
                <c:pt idx="1401">
                  <c:v>174</c:v>
                </c:pt>
                <c:pt idx="1402">
                  <c:v>164</c:v>
                </c:pt>
                <c:pt idx="1403">
                  <c:v>172</c:v>
                </c:pt>
                <c:pt idx="1404">
                  <c:v>150</c:v>
                </c:pt>
                <c:pt idx="1405">
                  <c:v>148</c:v>
                </c:pt>
                <c:pt idx="1406">
                  <c:v>150</c:v>
                </c:pt>
                <c:pt idx="1407">
                  <c:v>144</c:v>
                </c:pt>
                <c:pt idx="1408">
                  <c:v>166</c:v>
                </c:pt>
                <c:pt idx="1409">
                  <c:v>148</c:v>
                </c:pt>
                <c:pt idx="1410">
                  <c:v>160</c:v>
                </c:pt>
                <c:pt idx="1411">
                  <c:v>178</c:v>
                </c:pt>
                <c:pt idx="1412">
                  <c:v>148</c:v>
                </c:pt>
                <c:pt idx="1413">
                  <c:v>172</c:v>
                </c:pt>
                <c:pt idx="1414">
                  <c:v>168</c:v>
                </c:pt>
                <c:pt idx="1415">
                  <c:v>164</c:v>
                </c:pt>
                <c:pt idx="1416">
                  <c:v>166</c:v>
                </c:pt>
                <c:pt idx="1417">
                  <c:v>146</c:v>
                </c:pt>
                <c:pt idx="1418">
                  <c:v>134</c:v>
                </c:pt>
                <c:pt idx="1419">
                  <c:v>146</c:v>
                </c:pt>
                <c:pt idx="1420">
                  <c:v>146</c:v>
                </c:pt>
                <c:pt idx="1421">
                  <c:v>176</c:v>
                </c:pt>
                <c:pt idx="1422">
                  <c:v>174</c:v>
                </c:pt>
                <c:pt idx="1423">
                  <c:v>188</c:v>
                </c:pt>
                <c:pt idx="1424">
                  <c:v>168</c:v>
                </c:pt>
                <c:pt idx="1425">
                  <c:v>184</c:v>
                </c:pt>
                <c:pt idx="1426">
                  <c:v>164</c:v>
                </c:pt>
                <c:pt idx="1427">
                  <c:v>172</c:v>
                </c:pt>
                <c:pt idx="1428">
                  <c:v>150</c:v>
                </c:pt>
                <c:pt idx="1429">
                  <c:v>182</c:v>
                </c:pt>
                <c:pt idx="1430">
                  <c:v>154</c:v>
                </c:pt>
                <c:pt idx="1431">
                  <c:v>190</c:v>
                </c:pt>
                <c:pt idx="1432">
                  <c:v>178</c:v>
                </c:pt>
                <c:pt idx="1433">
                  <c:v>178</c:v>
                </c:pt>
                <c:pt idx="1434">
                  <c:v>184</c:v>
                </c:pt>
                <c:pt idx="1435">
                  <c:v>170</c:v>
                </c:pt>
                <c:pt idx="1436">
                  <c:v>186</c:v>
                </c:pt>
                <c:pt idx="1437">
                  <c:v>172</c:v>
                </c:pt>
                <c:pt idx="1438">
                  <c:v>164</c:v>
                </c:pt>
                <c:pt idx="1439">
                  <c:v>194</c:v>
                </c:pt>
                <c:pt idx="1440">
                  <c:v>174</c:v>
                </c:pt>
                <c:pt idx="1441">
                  <c:v>176</c:v>
                </c:pt>
                <c:pt idx="1442">
                  <c:v>174</c:v>
                </c:pt>
                <c:pt idx="1443">
                  <c:v>164</c:v>
                </c:pt>
                <c:pt idx="1444">
                  <c:v>184</c:v>
                </c:pt>
                <c:pt idx="1445">
                  <c:v>166</c:v>
                </c:pt>
                <c:pt idx="1446">
                  <c:v>182</c:v>
                </c:pt>
                <c:pt idx="1447">
                  <c:v>176</c:v>
                </c:pt>
                <c:pt idx="1448">
                  <c:v>196</c:v>
                </c:pt>
                <c:pt idx="1449">
                  <c:v>180</c:v>
                </c:pt>
                <c:pt idx="1450">
                  <c:v>178</c:v>
                </c:pt>
                <c:pt idx="1451">
                  <c:v>208</c:v>
                </c:pt>
                <c:pt idx="1452">
                  <c:v>184</c:v>
                </c:pt>
                <c:pt idx="1453">
                  <c:v>190</c:v>
                </c:pt>
                <c:pt idx="1454">
                  <c:v>170</c:v>
                </c:pt>
                <c:pt idx="1455">
                  <c:v>182</c:v>
                </c:pt>
                <c:pt idx="1456">
                  <c:v>198</c:v>
                </c:pt>
                <c:pt idx="1457">
                  <c:v>200</c:v>
                </c:pt>
                <c:pt idx="1458">
                  <c:v>188</c:v>
                </c:pt>
                <c:pt idx="1459">
                  <c:v>172</c:v>
                </c:pt>
                <c:pt idx="1460">
                  <c:v>190</c:v>
                </c:pt>
                <c:pt idx="1461">
                  <c:v>176</c:v>
                </c:pt>
                <c:pt idx="1462">
                  <c:v>198</c:v>
                </c:pt>
                <c:pt idx="1463">
                  <c:v>188</c:v>
                </c:pt>
                <c:pt idx="1464">
                  <c:v>184</c:v>
                </c:pt>
                <c:pt idx="1465">
                  <c:v>196</c:v>
                </c:pt>
                <c:pt idx="1466">
                  <c:v>192</c:v>
                </c:pt>
                <c:pt idx="1467">
                  <c:v>188</c:v>
                </c:pt>
                <c:pt idx="1468">
                  <c:v>188</c:v>
                </c:pt>
                <c:pt idx="1469">
                  <c:v>190</c:v>
                </c:pt>
                <c:pt idx="1470">
                  <c:v>190</c:v>
                </c:pt>
                <c:pt idx="1471">
                  <c:v>200</c:v>
                </c:pt>
                <c:pt idx="1472">
                  <c:v>192</c:v>
                </c:pt>
                <c:pt idx="1473">
                  <c:v>180</c:v>
                </c:pt>
                <c:pt idx="1474">
                  <c:v>172</c:v>
                </c:pt>
                <c:pt idx="1475">
                  <c:v>172</c:v>
                </c:pt>
                <c:pt idx="1476">
                  <c:v>208</c:v>
                </c:pt>
                <c:pt idx="1477">
                  <c:v>156</c:v>
                </c:pt>
                <c:pt idx="1478">
                  <c:v>174</c:v>
                </c:pt>
                <c:pt idx="1479">
                  <c:v>170</c:v>
                </c:pt>
                <c:pt idx="1480">
                  <c:v>162</c:v>
                </c:pt>
                <c:pt idx="1481">
                  <c:v>158</c:v>
                </c:pt>
                <c:pt idx="1482">
                  <c:v>184</c:v>
                </c:pt>
                <c:pt idx="1483">
                  <c:v>172</c:v>
                </c:pt>
                <c:pt idx="1484">
                  <c:v>162</c:v>
                </c:pt>
                <c:pt idx="1485">
                  <c:v>170</c:v>
                </c:pt>
                <c:pt idx="1486">
                  <c:v>138</c:v>
                </c:pt>
                <c:pt idx="1487">
                  <c:v>144</c:v>
                </c:pt>
                <c:pt idx="1488">
                  <c:v>140</c:v>
                </c:pt>
                <c:pt idx="1489">
                  <c:v>140</c:v>
                </c:pt>
                <c:pt idx="1490">
                  <c:v>130</c:v>
                </c:pt>
                <c:pt idx="1491">
                  <c:v>150</c:v>
                </c:pt>
                <c:pt idx="1492">
                  <c:v>158</c:v>
                </c:pt>
                <c:pt idx="1493">
                  <c:v>130</c:v>
                </c:pt>
                <c:pt idx="1494">
                  <c:v>134</c:v>
                </c:pt>
                <c:pt idx="1495">
                  <c:v>128</c:v>
                </c:pt>
                <c:pt idx="1496">
                  <c:v>142</c:v>
                </c:pt>
                <c:pt idx="1497">
                  <c:v>152</c:v>
                </c:pt>
                <c:pt idx="1498">
                  <c:v>148</c:v>
                </c:pt>
                <c:pt idx="1499">
                  <c:v>156</c:v>
                </c:pt>
                <c:pt idx="1500">
                  <c:v>136</c:v>
                </c:pt>
                <c:pt idx="1501">
                  <c:v>134</c:v>
                </c:pt>
                <c:pt idx="1502">
                  <c:v>162</c:v>
                </c:pt>
                <c:pt idx="1503">
                  <c:v>124</c:v>
                </c:pt>
                <c:pt idx="1504">
                  <c:v>140</c:v>
                </c:pt>
                <c:pt idx="1505">
                  <c:v>126</c:v>
                </c:pt>
                <c:pt idx="1506">
                  <c:v>132</c:v>
                </c:pt>
                <c:pt idx="1507">
                  <c:v>120</c:v>
                </c:pt>
                <c:pt idx="1508">
                  <c:v>126</c:v>
                </c:pt>
                <c:pt idx="1509">
                  <c:v>120</c:v>
                </c:pt>
                <c:pt idx="1510">
                  <c:v>128</c:v>
                </c:pt>
                <c:pt idx="1511">
                  <c:v>126</c:v>
                </c:pt>
                <c:pt idx="1512">
                  <c:v>140</c:v>
                </c:pt>
                <c:pt idx="1513">
                  <c:v>140</c:v>
                </c:pt>
                <c:pt idx="1514">
                  <c:v>146</c:v>
                </c:pt>
                <c:pt idx="1515">
                  <c:v>130</c:v>
                </c:pt>
                <c:pt idx="1516">
                  <c:v>124</c:v>
                </c:pt>
                <c:pt idx="1517">
                  <c:v>114</c:v>
                </c:pt>
                <c:pt idx="1518">
                  <c:v>150</c:v>
                </c:pt>
                <c:pt idx="1519">
                  <c:v>140</c:v>
                </c:pt>
                <c:pt idx="1520">
                  <c:v>150</c:v>
                </c:pt>
                <c:pt idx="1521">
                  <c:v>138</c:v>
                </c:pt>
                <c:pt idx="1522">
                  <c:v>130</c:v>
                </c:pt>
                <c:pt idx="1523">
                  <c:v>128</c:v>
                </c:pt>
                <c:pt idx="1524">
                  <c:v>104</c:v>
                </c:pt>
                <c:pt idx="1525">
                  <c:v>134</c:v>
                </c:pt>
                <c:pt idx="1526">
                  <c:v>134</c:v>
                </c:pt>
                <c:pt idx="1527">
                  <c:v>138</c:v>
                </c:pt>
                <c:pt idx="1528">
                  <c:v>128</c:v>
                </c:pt>
                <c:pt idx="1529">
                  <c:v>126</c:v>
                </c:pt>
                <c:pt idx="1530">
                  <c:v>150</c:v>
                </c:pt>
                <c:pt idx="1531">
                  <c:v>124</c:v>
                </c:pt>
                <c:pt idx="1532">
                  <c:v>142</c:v>
                </c:pt>
                <c:pt idx="1533">
                  <c:v>120</c:v>
                </c:pt>
                <c:pt idx="1534">
                  <c:v>138</c:v>
                </c:pt>
                <c:pt idx="1535">
                  <c:v>136</c:v>
                </c:pt>
                <c:pt idx="1536">
                  <c:v>144</c:v>
                </c:pt>
                <c:pt idx="1537">
                  <c:v>128</c:v>
                </c:pt>
                <c:pt idx="1538">
                  <c:v>122</c:v>
                </c:pt>
                <c:pt idx="1539">
                  <c:v>110</c:v>
                </c:pt>
                <c:pt idx="1540">
                  <c:v>112</c:v>
                </c:pt>
                <c:pt idx="1541">
                  <c:v>158</c:v>
                </c:pt>
                <c:pt idx="1542">
                  <c:v>144</c:v>
                </c:pt>
                <c:pt idx="1543">
                  <c:v>138</c:v>
                </c:pt>
                <c:pt idx="1544">
                  <c:v>132</c:v>
                </c:pt>
                <c:pt idx="1545">
                  <c:v>114</c:v>
                </c:pt>
                <c:pt idx="1546">
                  <c:v>124</c:v>
                </c:pt>
                <c:pt idx="1547">
                  <c:v>148</c:v>
                </c:pt>
                <c:pt idx="1548">
                  <c:v>138</c:v>
                </c:pt>
                <c:pt idx="1549">
                  <c:v>144</c:v>
                </c:pt>
                <c:pt idx="1550">
                  <c:v>124</c:v>
                </c:pt>
                <c:pt idx="1551">
                  <c:v>136</c:v>
                </c:pt>
                <c:pt idx="1552">
                  <c:v>124</c:v>
                </c:pt>
                <c:pt idx="1553">
                  <c:v>122</c:v>
                </c:pt>
                <c:pt idx="1554">
                  <c:v>116</c:v>
                </c:pt>
                <c:pt idx="1555">
                  <c:v>128</c:v>
                </c:pt>
                <c:pt idx="1556">
                  <c:v>134</c:v>
                </c:pt>
                <c:pt idx="1557">
                  <c:v>110</c:v>
                </c:pt>
                <c:pt idx="1558">
                  <c:v>110</c:v>
                </c:pt>
                <c:pt idx="1559">
                  <c:v>130</c:v>
                </c:pt>
                <c:pt idx="1560">
                  <c:v>132</c:v>
                </c:pt>
                <c:pt idx="1561">
                  <c:v>144</c:v>
                </c:pt>
                <c:pt idx="1562">
                  <c:v>132</c:v>
                </c:pt>
                <c:pt idx="1563">
                  <c:v>156</c:v>
                </c:pt>
                <c:pt idx="1564">
                  <c:v>116</c:v>
                </c:pt>
                <c:pt idx="1565">
                  <c:v>116</c:v>
                </c:pt>
                <c:pt idx="1566">
                  <c:v>140</c:v>
                </c:pt>
                <c:pt idx="1567">
                  <c:v>138</c:v>
                </c:pt>
                <c:pt idx="1568">
                  <c:v>120</c:v>
                </c:pt>
                <c:pt idx="1569">
                  <c:v>142</c:v>
                </c:pt>
                <c:pt idx="1570">
                  <c:v>126</c:v>
                </c:pt>
                <c:pt idx="1571">
                  <c:v>112</c:v>
                </c:pt>
                <c:pt idx="1572">
                  <c:v>142</c:v>
                </c:pt>
                <c:pt idx="1573">
                  <c:v>130</c:v>
                </c:pt>
                <c:pt idx="1574">
                  <c:v>114</c:v>
                </c:pt>
                <c:pt idx="1575">
                  <c:v>132</c:v>
                </c:pt>
                <c:pt idx="1576">
                  <c:v>104</c:v>
                </c:pt>
                <c:pt idx="1577">
                  <c:v>142</c:v>
                </c:pt>
                <c:pt idx="1578">
                  <c:v>120</c:v>
                </c:pt>
                <c:pt idx="1579">
                  <c:v>132</c:v>
                </c:pt>
                <c:pt idx="1580">
                  <c:v>108</c:v>
                </c:pt>
                <c:pt idx="1581">
                  <c:v>136</c:v>
                </c:pt>
                <c:pt idx="1582">
                  <c:v>132</c:v>
                </c:pt>
                <c:pt idx="1583">
                  <c:v>138</c:v>
                </c:pt>
                <c:pt idx="1584">
                  <c:v>126</c:v>
                </c:pt>
                <c:pt idx="1585">
                  <c:v>122</c:v>
                </c:pt>
                <c:pt idx="1586">
                  <c:v>132</c:v>
                </c:pt>
                <c:pt idx="1587">
                  <c:v>114</c:v>
                </c:pt>
                <c:pt idx="1588">
                  <c:v>122</c:v>
                </c:pt>
                <c:pt idx="1589">
                  <c:v>120</c:v>
                </c:pt>
                <c:pt idx="1590">
                  <c:v>124</c:v>
                </c:pt>
                <c:pt idx="1591">
                  <c:v>116</c:v>
                </c:pt>
                <c:pt idx="1592">
                  <c:v>114</c:v>
                </c:pt>
                <c:pt idx="1593">
                  <c:v>140</c:v>
                </c:pt>
                <c:pt idx="1594">
                  <c:v>106</c:v>
                </c:pt>
                <c:pt idx="1595">
                  <c:v>108</c:v>
                </c:pt>
                <c:pt idx="1596">
                  <c:v>136</c:v>
                </c:pt>
                <c:pt idx="1597">
                  <c:v>112</c:v>
                </c:pt>
                <c:pt idx="1598">
                  <c:v>114</c:v>
                </c:pt>
                <c:pt idx="1599">
                  <c:v>122</c:v>
                </c:pt>
                <c:pt idx="1600">
                  <c:v>126</c:v>
                </c:pt>
                <c:pt idx="1601">
                  <c:v>126</c:v>
                </c:pt>
                <c:pt idx="1602">
                  <c:v>136</c:v>
                </c:pt>
                <c:pt idx="1603">
                  <c:v>118</c:v>
                </c:pt>
                <c:pt idx="1604">
                  <c:v>118</c:v>
                </c:pt>
                <c:pt idx="1605">
                  <c:v>130</c:v>
                </c:pt>
                <c:pt idx="1606">
                  <c:v>136</c:v>
                </c:pt>
                <c:pt idx="1607">
                  <c:v>128</c:v>
                </c:pt>
                <c:pt idx="1608">
                  <c:v>144</c:v>
                </c:pt>
                <c:pt idx="1609">
                  <c:v>98</c:v>
                </c:pt>
                <c:pt idx="1610">
                  <c:v>116</c:v>
                </c:pt>
                <c:pt idx="1611">
                  <c:v>160</c:v>
                </c:pt>
                <c:pt idx="1612">
                  <c:v>150</c:v>
                </c:pt>
                <c:pt idx="1613">
                  <c:v>178</c:v>
                </c:pt>
                <c:pt idx="1614">
                  <c:v>174</c:v>
                </c:pt>
                <c:pt idx="1615">
                  <c:v>160</c:v>
                </c:pt>
                <c:pt idx="1616">
                  <c:v>184</c:v>
                </c:pt>
                <c:pt idx="1617">
                  <c:v>192</c:v>
                </c:pt>
                <c:pt idx="1618">
                  <c:v>182</c:v>
                </c:pt>
                <c:pt idx="1619">
                  <c:v>200</c:v>
                </c:pt>
                <c:pt idx="1620">
                  <c:v>218</c:v>
                </c:pt>
                <c:pt idx="1621">
                  <c:v>206</c:v>
                </c:pt>
                <c:pt idx="1622">
                  <c:v>226</c:v>
                </c:pt>
                <c:pt idx="1623">
                  <c:v>238</c:v>
                </c:pt>
                <c:pt idx="1624">
                  <c:v>258</c:v>
                </c:pt>
                <c:pt idx="1625">
                  <c:v>264</c:v>
                </c:pt>
                <c:pt idx="1626">
                  <c:v>270</c:v>
                </c:pt>
                <c:pt idx="1627">
                  <c:v>308</c:v>
                </c:pt>
                <c:pt idx="1628">
                  <c:v>280</c:v>
                </c:pt>
                <c:pt idx="1629">
                  <c:v>308</c:v>
                </c:pt>
                <c:pt idx="1630">
                  <c:v>298</c:v>
                </c:pt>
                <c:pt idx="1631">
                  <c:v>324</c:v>
                </c:pt>
                <c:pt idx="1632">
                  <c:v>308</c:v>
                </c:pt>
                <c:pt idx="1633">
                  <c:v>312</c:v>
                </c:pt>
                <c:pt idx="1634">
                  <c:v>318</c:v>
                </c:pt>
                <c:pt idx="1635">
                  <c:v>338</c:v>
                </c:pt>
                <c:pt idx="1636">
                  <c:v>324</c:v>
                </c:pt>
                <c:pt idx="1637">
                  <c:v>298</c:v>
                </c:pt>
                <c:pt idx="1638">
                  <c:v>292</c:v>
                </c:pt>
                <c:pt idx="1639">
                  <c:v>356</c:v>
                </c:pt>
                <c:pt idx="1640">
                  <c:v>320</c:v>
                </c:pt>
                <c:pt idx="1641">
                  <c:v>308</c:v>
                </c:pt>
                <c:pt idx="1642">
                  <c:v>340</c:v>
                </c:pt>
                <c:pt idx="1643">
                  <c:v>332</c:v>
                </c:pt>
                <c:pt idx="1644">
                  <c:v>340</c:v>
                </c:pt>
                <c:pt idx="1645">
                  <c:v>322</c:v>
                </c:pt>
                <c:pt idx="1646">
                  <c:v>292</c:v>
                </c:pt>
                <c:pt idx="1647">
                  <c:v>330</c:v>
                </c:pt>
                <c:pt idx="1648">
                  <c:v>332</c:v>
                </c:pt>
                <c:pt idx="1649">
                  <c:v>352</c:v>
                </c:pt>
                <c:pt idx="1650">
                  <c:v>366</c:v>
                </c:pt>
                <c:pt idx="1651">
                  <c:v>344</c:v>
                </c:pt>
                <c:pt idx="1652">
                  <c:v>352</c:v>
                </c:pt>
                <c:pt idx="1653">
                  <c:v>336</c:v>
                </c:pt>
                <c:pt idx="1654">
                  <c:v>334</c:v>
                </c:pt>
                <c:pt idx="1655">
                  <c:v>358</c:v>
                </c:pt>
                <c:pt idx="1656">
                  <c:v>356</c:v>
                </c:pt>
                <c:pt idx="1657">
                  <c:v>324</c:v>
                </c:pt>
                <c:pt idx="1658">
                  <c:v>290</c:v>
                </c:pt>
                <c:pt idx="1659">
                  <c:v>356</c:v>
                </c:pt>
                <c:pt idx="1660">
                  <c:v>352</c:v>
                </c:pt>
                <c:pt idx="1661">
                  <c:v>342</c:v>
                </c:pt>
                <c:pt idx="1662">
                  <c:v>326</c:v>
                </c:pt>
                <c:pt idx="1663">
                  <c:v>344</c:v>
                </c:pt>
                <c:pt idx="1664">
                  <c:v>350</c:v>
                </c:pt>
                <c:pt idx="1665">
                  <c:v>324</c:v>
                </c:pt>
                <c:pt idx="1666">
                  <c:v>356</c:v>
                </c:pt>
                <c:pt idx="1667">
                  <c:v>306</c:v>
                </c:pt>
                <c:pt idx="1668">
                  <c:v>314</c:v>
                </c:pt>
                <c:pt idx="1669">
                  <c:v>338</c:v>
                </c:pt>
                <c:pt idx="1670">
                  <c:v>310</c:v>
                </c:pt>
                <c:pt idx="1671">
                  <c:v>348</c:v>
                </c:pt>
                <c:pt idx="1672">
                  <c:v>356</c:v>
                </c:pt>
                <c:pt idx="1673">
                  <c:v>324</c:v>
                </c:pt>
                <c:pt idx="1674">
                  <c:v>316</c:v>
                </c:pt>
                <c:pt idx="1675">
                  <c:v>356</c:v>
                </c:pt>
                <c:pt idx="1676">
                  <c:v>322</c:v>
                </c:pt>
                <c:pt idx="1677">
                  <c:v>356</c:v>
                </c:pt>
                <c:pt idx="1678">
                  <c:v>338</c:v>
                </c:pt>
                <c:pt idx="1679">
                  <c:v>306</c:v>
                </c:pt>
                <c:pt idx="1680">
                  <c:v>308</c:v>
                </c:pt>
                <c:pt idx="1681">
                  <c:v>304</c:v>
                </c:pt>
                <c:pt idx="1682">
                  <c:v>318</c:v>
                </c:pt>
                <c:pt idx="1683">
                  <c:v>316</c:v>
                </c:pt>
                <c:pt idx="1684">
                  <c:v>310</c:v>
                </c:pt>
                <c:pt idx="1685">
                  <c:v>334</c:v>
                </c:pt>
                <c:pt idx="1686">
                  <c:v>320</c:v>
                </c:pt>
                <c:pt idx="1687">
                  <c:v>326</c:v>
                </c:pt>
                <c:pt idx="1688">
                  <c:v>356</c:v>
                </c:pt>
                <c:pt idx="1689">
                  <c:v>360</c:v>
                </c:pt>
                <c:pt idx="1690">
                  <c:v>322</c:v>
                </c:pt>
                <c:pt idx="1691">
                  <c:v>364</c:v>
                </c:pt>
                <c:pt idx="1692">
                  <c:v>328</c:v>
                </c:pt>
                <c:pt idx="1693">
                  <c:v>318</c:v>
                </c:pt>
                <c:pt idx="1694">
                  <c:v>342</c:v>
                </c:pt>
                <c:pt idx="1695">
                  <c:v>332</c:v>
                </c:pt>
                <c:pt idx="1696">
                  <c:v>356</c:v>
                </c:pt>
                <c:pt idx="1697">
                  <c:v>350</c:v>
                </c:pt>
                <c:pt idx="1698">
                  <c:v>372</c:v>
                </c:pt>
                <c:pt idx="1699">
                  <c:v>370</c:v>
                </c:pt>
                <c:pt idx="1700">
                  <c:v>356</c:v>
                </c:pt>
                <c:pt idx="1701">
                  <c:v>344</c:v>
                </c:pt>
                <c:pt idx="1702">
                  <c:v>334</c:v>
                </c:pt>
                <c:pt idx="1703">
                  <c:v>304</c:v>
                </c:pt>
                <c:pt idx="1704">
                  <c:v>350</c:v>
                </c:pt>
                <c:pt idx="1705">
                  <c:v>312</c:v>
                </c:pt>
                <c:pt idx="1706">
                  <c:v>274</c:v>
                </c:pt>
                <c:pt idx="1707">
                  <c:v>304</c:v>
                </c:pt>
                <c:pt idx="1708">
                  <c:v>328</c:v>
                </c:pt>
                <c:pt idx="1709">
                  <c:v>348</c:v>
                </c:pt>
                <c:pt idx="1710">
                  <c:v>312</c:v>
                </c:pt>
                <c:pt idx="1711">
                  <c:v>304</c:v>
                </c:pt>
                <c:pt idx="1712">
                  <c:v>316</c:v>
                </c:pt>
                <c:pt idx="1713">
                  <c:v>298</c:v>
                </c:pt>
                <c:pt idx="1714">
                  <c:v>316</c:v>
                </c:pt>
                <c:pt idx="1715">
                  <c:v>274</c:v>
                </c:pt>
                <c:pt idx="1716">
                  <c:v>312</c:v>
                </c:pt>
                <c:pt idx="1717">
                  <c:v>298</c:v>
                </c:pt>
                <c:pt idx="1718">
                  <c:v>292</c:v>
                </c:pt>
                <c:pt idx="1719">
                  <c:v>284</c:v>
                </c:pt>
                <c:pt idx="1720">
                  <c:v>286</c:v>
                </c:pt>
                <c:pt idx="1721">
                  <c:v>314</c:v>
                </c:pt>
                <c:pt idx="1722">
                  <c:v>288</c:v>
                </c:pt>
                <c:pt idx="1723">
                  <c:v>292</c:v>
                </c:pt>
                <c:pt idx="1724">
                  <c:v>270</c:v>
                </c:pt>
                <c:pt idx="1725">
                  <c:v>302</c:v>
                </c:pt>
                <c:pt idx="1726">
                  <c:v>296</c:v>
                </c:pt>
                <c:pt idx="1727">
                  <c:v>286</c:v>
                </c:pt>
                <c:pt idx="1728">
                  <c:v>288</c:v>
                </c:pt>
                <c:pt idx="1729">
                  <c:v>298</c:v>
                </c:pt>
                <c:pt idx="1730">
                  <c:v>238</c:v>
                </c:pt>
                <c:pt idx="1731">
                  <c:v>276</c:v>
                </c:pt>
                <c:pt idx="1732">
                  <c:v>266</c:v>
                </c:pt>
                <c:pt idx="1733">
                  <c:v>250</c:v>
                </c:pt>
                <c:pt idx="1734">
                  <c:v>270</c:v>
                </c:pt>
                <c:pt idx="1735">
                  <c:v>244</c:v>
                </c:pt>
                <c:pt idx="1736">
                  <c:v>254</c:v>
                </c:pt>
                <c:pt idx="1737">
                  <c:v>274</c:v>
                </c:pt>
                <c:pt idx="1738">
                  <c:v>252</c:v>
                </c:pt>
                <c:pt idx="1739">
                  <c:v>278</c:v>
                </c:pt>
                <c:pt idx="1740">
                  <c:v>230</c:v>
                </c:pt>
                <c:pt idx="1741">
                  <c:v>282</c:v>
                </c:pt>
                <c:pt idx="1742">
                  <c:v>250</c:v>
                </c:pt>
                <c:pt idx="1743">
                  <c:v>256</c:v>
                </c:pt>
                <c:pt idx="1744">
                  <c:v>214</c:v>
                </c:pt>
                <c:pt idx="1745">
                  <c:v>232</c:v>
                </c:pt>
                <c:pt idx="1746">
                  <c:v>248</c:v>
                </c:pt>
                <c:pt idx="1747">
                  <c:v>264</c:v>
                </c:pt>
                <c:pt idx="1748">
                  <c:v>262</c:v>
                </c:pt>
                <c:pt idx="1749">
                  <c:v>232</c:v>
                </c:pt>
                <c:pt idx="1750">
                  <c:v>286</c:v>
                </c:pt>
                <c:pt idx="1751">
                  <c:v>250</c:v>
                </c:pt>
                <c:pt idx="1752">
                  <c:v>230</c:v>
                </c:pt>
                <c:pt idx="1753">
                  <c:v>262</c:v>
                </c:pt>
                <c:pt idx="1754">
                  <c:v>230</c:v>
                </c:pt>
                <c:pt idx="1755">
                  <c:v>220</c:v>
                </c:pt>
                <c:pt idx="1756">
                  <c:v>220</c:v>
                </c:pt>
                <c:pt idx="1757">
                  <c:v>254</c:v>
                </c:pt>
                <c:pt idx="1758">
                  <c:v>256</c:v>
                </c:pt>
                <c:pt idx="1759">
                  <c:v>230</c:v>
                </c:pt>
                <c:pt idx="1760">
                  <c:v>250</c:v>
                </c:pt>
                <c:pt idx="1761">
                  <c:v>232</c:v>
                </c:pt>
                <c:pt idx="1762">
                  <c:v>246</c:v>
                </c:pt>
                <c:pt idx="1763">
                  <c:v>226</c:v>
                </c:pt>
                <c:pt idx="1764">
                  <c:v>214</c:v>
                </c:pt>
                <c:pt idx="1765">
                  <c:v>272</c:v>
                </c:pt>
                <c:pt idx="1766">
                  <c:v>220</c:v>
                </c:pt>
                <c:pt idx="1767">
                  <c:v>228</c:v>
                </c:pt>
                <c:pt idx="1768">
                  <c:v>198</c:v>
                </c:pt>
                <c:pt idx="1769">
                  <c:v>228</c:v>
                </c:pt>
                <c:pt idx="1770">
                  <c:v>210</c:v>
                </c:pt>
                <c:pt idx="1771">
                  <c:v>234</c:v>
                </c:pt>
                <c:pt idx="1772">
                  <c:v>244</c:v>
                </c:pt>
                <c:pt idx="1773">
                  <c:v>218</c:v>
                </c:pt>
                <c:pt idx="1774">
                  <c:v>212</c:v>
                </c:pt>
                <c:pt idx="1775">
                  <c:v>262</c:v>
                </c:pt>
                <c:pt idx="1776">
                  <c:v>218</c:v>
                </c:pt>
                <c:pt idx="1777">
                  <c:v>240</c:v>
                </c:pt>
                <c:pt idx="1778">
                  <c:v>226</c:v>
                </c:pt>
                <c:pt idx="1779">
                  <c:v>224</c:v>
                </c:pt>
                <c:pt idx="1780">
                  <c:v>216</c:v>
                </c:pt>
                <c:pt idx="1781">
                  <c:v>228</c:v>
                </c:pt>
                <c:pt idx="1782">
                  <c:v>224</c:v>
                </c:pt>
                <c:pt idx="1783">
                  <c:v>222</c:v>
                </c:pt>
                <c:pt idx="1784">
                  <c:v>208</c:v>
                </c:pt>
                <c:pt idx="1785">
                  <c:v>214</c:v>
                </c:pt>
                <c:pt idx="1786">
                  <c:v>192</c:v>
                </c:pt>
                <c:pt idx="1787">
                  <c:v>216</c:v>
                </c:pt>
                <c:pt idx="1788">
                  <c:v>210</c:v>
                </c:pt>
                <c:pt idx="1789">
                  <c:v>216</c:v>
                </c:pt>
                <c:pt idx="1790">
                  <c:v>218</c:v>
                </c:pt>
                <c:pt idx="1791">
                  <c:v>190</c:v>
                </c:pt>
                <c:pt idx="1792">
                  <c:v>222</c:v>
                </c:pt>
                <c:pt idx="1793">
                  <c:v>210</c:v>
                </c:pt>
                <c:pt idx="1794">
                  <c:v>218</c:v>
                </c:pt>
                <c:pt idx="1795">
                  <c:v>210</c:v>
                </c:pt>
                <c:pt idx="1796">
                  <c:v>170</c:v>
                </c:pt>
                <c:pt idx="1797">
                  <c:v>214</c:v>
                </c:pt>
                <c:pt idx="1798">
                  <c:v>216</c:v>
                </c:pt>
                <c:pt idx="1799">
                  <c:v>192</c:v>
                </c:pt>
                <c:pt idx="1800">
                  <c:v>210</c:v>
                </c:pt>
                <c:pt idx="1801">
                  <c:v>208</c:v>
                </c:pt>
                <c:pt idx="1802">
                  <c:v>182</c:v>
                </c:pt>
                <c:pt idx="1803">
                  <c:v>200</c:v>
                </c:pt>
                <c:pt idx="1804">
                  <c:v>192</c:v>
                </c:pt>
                <c:pt idx="1805">
                  <c:v>188</c:v>
                </c:pt>
                <c:pt idx="1806">
                  <c:v>206</c:v>
                </c:pt>
                <c:pt idx="1807">
                  <c:v>194</c:v>
                </c:pt>
                <c:pt idx="1808">
                  <c:v>202</c:v>
                </c:pt>
                <c:pt idx="1809">
                  <c:v>198</c:v>
                </c:pt>
                <c:pt idx="1810">
                  <c:v>182</c:v>
                </c:pt>
                <c:pt idx="1811">
                  <c:v>212</c:v>
                </c:pt>
                <c:pt idx="1812">
                  <c:v>204</c:v>
                </c:pt>
                <c:pt idx="1813">
                  <c:v>214</c:v>
                </c:pt>
                <c:pt idx="1814">
                  <c:v>194</c:v>
                </c:pt>
                <c:pt idx="1815">
                  <c:v>190</c:v>
                </c:pt>
                <c:pt idx="1816">
                  <c:v>200</c:v>
                </c:pt>
                <c:pt idx="1817">
                  <c:v>182</c:v>
                </c:pt>
                <c:pt idx="1818">
                  <c:v>200</c:v>
                </c:pt>
                <c:pt idx="1819">
                  <c:v>170</c:v>
                </c:pt>
                <c:pt idx="1820">
                  <c:v>198</c:v>
                </c:pt>
                <c:pt idx="1821">
                  <c:v>198</c:v>
                </c:pt>
                <c:pt idx="1822">
                  <c:v>178</c:v>
                </c:pt>
                <c:pt idx="1823">
                  <c:v>190</c:v>
                </c:pt>
                <c:pt idx="1824">
                  <c:v>194</c:v>
                </c:pt>
                <c:pt idx="1825">
                  <c:v>192</c:v>
                </c:pt>
                <c:pt idx="1826">
                  <c:v>174</c:v>
                </c:pt>
                <c:pt idx="1827">
                  <c:v>196</c:v>
                </c:pt>
                <c:pt idx="1828">
                  <c:v>164</c:v>
                </c:pt>
                <c:pt idx="1829">
                  <c:v>194</c:v>
                </c:pt>
                <c:pt idx="1830">
                  <c:v>192</c:v>
                </c:pt>
                <c:pt idx="1831">
                  <c:v>214</c:v>
                </c:pt>
                <c:pt idx="1832">
                  <c:v>202</c:v>
                </c:pt>
                <c:pt idx="1833">
                  <c:v>172</c:v>
                </c:pt>
                <c:pt idx="1834">
                  <c:v>180</c:v>
                </c:pt>
                <c:pt idx="1835">
                  <c:v>174</c:v>
                </c:pt>
                <c:pt idx="1836">
                  <c:v>182</c:v>
                </c:pt>
                <c:pt idx="1837">
                  <c:v>202</c:v>
                </c:pt>
                <c:pt idx="1838">
                  <c:v>186</c:v>
                </c:pt>
                <c:pt idx="1839">
                  <c:v>186</c:v>
                </c:pt>
                <c:pt idx="1840">
                  <c:v>178</c:v>
                </c:pt>
                <c:pt idx="1841">
                  <c:v>196</c:v>
                </c:pt>
                <c:pt idx="1842">
                  <c:v>176</c:v>
                </c:pt>
                <c:pt idx="1843">
                  <c:v>186</c:v>
                </c:pt>
                <c:pt idx="1844">
                  <c:v>162</c:v>
                </c:pt>
                <c:pt idx="1845">
                  <c:v>198</c:v>
                </c:pt>
                <c:pt idx="1846">
                  <c:v>190</c:v>
                </c:pt>
                <c:pt idx="1847">
                  <c:v>176</c:v>
                </c:pt>
                <c:pt idx="1848">
                  <c:v>174</c:v>
                </c:pt>
                <c:pt idx="1849">
                  <c:v>192</c:v>
                </c:pt>
                <c:pt idx="1850">
                  <c:v>160</c:v>
                </c:pt>
                <c:pt idx="1851">
                  <c:v>186</c:v>
                </c:pt>
                <c:pt idx="1852">
                  <c:v>188</c:v>
                </c:pt>
                <c:pt idx="1853">
                  <c:v>136</c:v>
                </c:pt>
                <c:pt idx="1854">
                  <c:v>190</c:v>
                </c:pt>
                <c:pt idx="1855">
                  <c:v>170</c:v>
                </c:pt>
                <c:pt idx="1856">
                  <c:v>184</c:v>
                </c:pt>
                <c:pt idx="1857">
                  <c:v>196</c:v>
                </c:pt>
                <c:pt idx="1858">
                  <c:v>184</c:v>
                </c:pt>
                <c:pt idx="1859">
                  <c:v>176</c:v>
                </c:pt>
                <c:pt idx="1860">
                  <c:v>160</c:v>
                </c:pt>
                <c:pt idx="1861">
                  <c:v>176</c:v>
                </c:pt>
                <c:pt idx="1862">
                  <c:v>170</c:v>
                </c:pt>
                <c:pt idx="1863">
                  <c:v>178</c:v>
                </c:pt>
                <c:pt idx="1864">
                  <c:v>212</c:v>
                </c:pt>
                <c:pt idx="1865">
                  <c:v>190</c:v>
                </c:pt>
                <c:pt idx="1866">
                  <c:v>178</c:v>
                </c:pt>
                <c:pt idx="1867">
                  <c:v>168</c:v>
                </c:pt>
                <c:pt idx="1868">
                  <c:v>196</c:v>
                </c:pt>
                <c:pt idx="1869">
                  <c:v>172</c:v>
                </c:pt>
                <c:pt idx="1870">
                  <c:v>188</c:v>
                </c:pt>
                <c:pt idx="1871">
                  <c:v>150</c:v>
                </c:pt>
                <c:pt idx="1872">
                  <c:v>188</c:v>
                </c:pt>
                <c:pt idx="1873">
                  <c:v>192</c:v>
                </c:pt>
                <c:pt idx="1874">
                  <c:v>162</c:v>
                </c:pt>
                <c:pt idx="1875">
                  <c:v>178</c:v>
                </c:pt>
                <c:pt idx="1876">
                  <c:v>168</c:v>
                </c:pt>
                <c:pt idx="1877">
                  <c:v>188</c:v>
                </c:pt>
                <c:pt idx="1878">
                  <c:v>154</c:v>
                </c:pt>
                <c:pt idx="1879">
                  <c:v>196</c:v>
                </c:pt>
                <c:pt idx="1880">
                  <c:v>170</c:v>
                </c:pt>
                <c:pt idx="1881">
                  <c:v>176</c:v>
                </c:pt>
                <c:pt idx="1882">
                  <c:v>184</c:v>
                </c:pt>
                <c:pt idx="1883">
                  <c:v>174</c:v>
                </c:pt>
                <c:pt idx="1884">
                  <c:v>160</c:v>
                </c:pt>
                <c:pt idx="1885">
                  <c:v>176</c:v>
                </c:pt>
                <c:pt idx="1886">
                  <c:v>196</c:v>
                </c:pt>
                <c:pt idx="1887">
                  <c:v>182</c:v>
                </c:pt>
                <c:pt idx="1888">
                  <c:v>198</c:v>
                </c:pt>
                <c:pt idx="1889">
                  <c:v>182</c:v>
                </c:pt>
                <c:pt idx="1890">
                  <c:v>182</c:v>
                </c:pt>
                <c:pt idx="1891">
                  <c:v>188</c:v>
                </c:pt>
                <c:pt idx="1892">
                  <c:v>182</c:v>
                </c:pt>
                <c:pt idx="1893">
                  <c:v>182</c:v>
                </c:pt>
                <c:pt idx="1894">
                  <c:v>206</c:v>
                </c:pt>
                <c:pt idx="1895">
                  <c:v>208</c:v>
                </c:pt>
                <c:pt idx="1896">
                  <c:v>196</c:v>
                </c:pt>
                <c:pt idx="1897">
                  <c:v>166</c:v>
                </c:pt>
                <c:pt idx="1898">
                  <c:v>176</c:v>
                </c:pt>
                <c:pt idx="1899">
                  <c:v>208</c:v>
                </c:pt>
                <c:pt idx="1900">
                  <c:v>176</c:v>
                </c:pt>
                <c:pt idx="1901">
                  <c:v>182</c:v>
                </c:pt>
                <c:pt idx="1902">
                  <c:v>194</c:v>
                </c:pt>
                <c:pt idx="1903">
                  <c:v>224</c:v>
                </c:pt>
                <c:pt idx="1904">
                  <c:v>192</c:v>
                </c:pt>
                <c:pt idx="1905">
                  <c:v>210</c:v>
                </c:pt>
                <c:pt idx="1906">
                  <c:v>198</c:v>
                </c:pt>
                <c:pt idx="1907">
                  <c:v>204</c:v>
                </c:pt>
                <c:pt idx="1908">
                  <c:v>196</c:v>
                </c:pt>
                <c:pt idx="1909">
                  <c:v>206</c:v>
                </c:pt>
                <c:pt idx="1910">
                  <c:v>222</c:v>
                </c:pt>
                <c:pt idx="1911">
                  <c:v>192</c:v>
                </c:pt>
                <c:pt idx="1912">
                  <c:v>180</c:v>
                </c:pt>
                <c:pt idx="1913">
                  <c:v>174</c:v>
                </c:pt>
                <c:pt idx="1914">
                  <c:v>192</c:v>
                </c:pt>
                <c:pt idx="1915">
                  <c:v>182</c:v>
                </c:pt>
                <c:pt idx="1916">
                  <c:v>184</c:v>
                </c:pt>
                <c:pt idx="1917">
                  <c:v>204</c:v>
                </c:pt>
                <c:pt idx="1918">
                  <c:v>188</c:v>
                </c:pt>
                <c:pt idx="1919">
                  <c:v>194</c:v>
                </c:pt>
                <c:pt idx="1920">
                  <c:v>214</c:v>
                </c:pt>
                <c:pt idx="1921">
                  <c:v>170</c:v>
                </c:pt>
                <c:pt idx="1922">
                  <c:v>176</c:v>
                </c:pt>
                <c:pt idx="1923">
                  <c:v>186</c:v>
                </c:pt>
                <c:pt idx="1924">
                  <c:v>190</c:v>
                </c:pt>
                <c:pt idx="1925">
                  <c:v>166</c:v>
                </c:pt>
                <c:pt idx="1926">
                  <c:v>160</c:v>
                </c:pt>
                <c:pt idx="1927">
                  <c:v>186</c:v>
                </c:pt>
                <c:pt idx="1928">
                  <c:v>172</c:v>
                </c:pt>
                <c:pt idx="1929">
                  <c:v>180</c:v>
                </c:pt>
                <c:pt idx="1930">
                  <c:v>144</c:v>
                </c:pt>
                <c:pt idx="1931">
                  <c:v>198</c:v>
                </c:pt>
                <c:pt idx="1932">
                  <c:v>174</c:v>
                </c:pt>
                <c:pt idx="1933">
                  <c:v>164</c:v>
                </c:pt>
                <c:pt idx="1934">
                  <c:v>186</c:v>
                </c:pt>
                <c:pt idx="1935">
                  <c:v>222</c:v>
                </c:pt>
                <c:pt idx="1936">
                  <c:v>156</c:v>
                </c:pt>
                <c:pt idx="1937">
                  <c:v>172</c:v>
                </c:pt>
                <c:pt idx="1938">
                  <c:v>184</c:v>
                </c:pt>
                <c:pt idx="1939">
                  <c:v>178</c:v>
                </c:pt>
                <c:pt idx="1940">
                  <c:v>188</c:v>
                </c:pt>
                <c:pt idx="1941">
                  <c:v>170</c:v>
                </c:pt>
                <c:pt idx="1942">
                  <c:v>194</c:v>
                </c:pt>
                <c:pt idx="1943">
                  <c:v>160</c:v>
                </c:pt>
                <c:pt idx="1944">
                  <c:v>172</c:v>
                </c:pt>
                <c:pt idx="1945">
                  <c:v>172</c:v>
                </c:pt>
                <c:pt idx="1946">
                  <c:v>172</c:v>
                </c:pt>
                <c:pt idx="1947">
                  <c:v>184</c:v>
                </c:pt>
                <c:pt idx="1948">
                  <c:v>186</c:v>
                </c:pt>
                <c:pt idx="1949">
                  <c:v>158</c:v>
                </c:pt>
                <c:pt idx="1950">
                  <c:v>166</c:v>
                </c:pt>
                <c:pt idx="1951">
                  <c:v>178</c:v>
                </c:pt>
                <c:pt idx="1952">
                  <c:v>160</c:v>
                </c:pt>
                <c:pt idx="1953">
                  <c:v>168</c:v>
                </c:pt>
                <c:pt idx="1954">
                  <c:v>162</c:v>
                </c:pt>
                <c:pt idx="1955">
                  <c:v>162</c:v>
                </c:pt>
                <c:pt idx="1956">
                  <c:v>170</c:v>
                </c:pt>
                <c:pt idx="1957">
                  <c:v>166</c:v>
                </c:pt>
                <c:pt idx="1958">
                  <c:v>162</c:v>
                </c:pt>
                <c:pt idx="1959">
                  <c:v>182</c:v>
                </c:pt>
                <c:pt idx="1960">
                  <c:v>156</c:v>
                </c:pt>
                <c:pt idx="1961">
                  <c:v>170</c:v>
                </c:pt>
                <c:pt idx="1962">
                  <c:v>166</c:v>
                </c:pt>
                <c:pt idx="1963">
                  <c:v>180</c:v>
                </c:pt>
                <c:pt idx="1964">
                  <c:v>164</c:v>
                </c:pt>
                <c:pt idx="1965">
                  <c:v>166</c:v>
                </c:pt>
                <c:pt idx="1966">
                  <c:v>166</c:v>
                </c:pt>
                <c:pt idx="1967">
                  <c:v>174</c:v>
                </c:pt>
                <c:pt idx="1968">
                  <c:v>166</c:v>
                </c:pt>
                <c:pt idx="1969">
                  <c:v>154</c:v>
                </c:pt>
                <c:pt idx="1970">
                  <c:v>148</c:v>
                </c:pt>
                <c:pt idx="1971">
                  <c:v>172</c:v>
                </c:pt>
                <c:pt idx="1972">
                  <c:v>180</c:v>
                </c:pt>
                <c:pt idx="1973">
                  <c:v>178</c:v>
                </c:pt>
                <c:pt idx="1974">
                  <c:v>150</c:v>
                </c:pt>
                <c:pt idx="1975">
                  <c:v>160</c:v>
                </c:pt>
                <c:pt idx="1976">
                  <c:v>170</c:v>
                </c:pt>
                <c:pt idx="1977">
                  <c:v>146</c:v>
                </c:pt>
                <c:pt idx="1978">
                  <c:v>176</c:v>
                </c:pt>
                <c:pt idx="1979">
                  <c:v>150</c:v>
                </c:pt>
                <c:pt idx="1980">
                  <c:v>178</c:v>
                </c:pt>
                <c:pt idx="1981">
                  <c:v>156</c:v>
                </c:pt>
                <c:pt idx="1982">
                  <c:v>150</c:v>
                </c:pt>
                <c:pt idx="1983">
                  <c:v>166</c:v>
                </c:pt>
                <c:pt idx="1984">
                  <c:v>140</c:v>
                </c:pt>
                <c:pt idx="1985">
                  <c:v>172</c:v>
                </c:pt>
                <c:pt idx="1986">
                  <c:v>160</c:v>
                </c:pt>
                <c:pt idx="1987">
                  <c:v>160</c:v>
                </c:pt>
                <c:pt idx="1988">
                  <c:v>156</c:v>
                </c:pt>
                <c:pt idx="1989">
                  <c:v>158</c:v>
                </c:pt>
                <c:pt idx="1990">
                  <c:v>150</c:v>
                </c:pt>
                <c:pt idx="1991">
                  <c:v>164</c:v>
                </c:pt>
                <c:pt idx="1992">
                  <c:v>168</c:v>
                </c:pt>
                <c:pt idx="1993">
                  <c:v>164</c:v>
                </c:pt>
                <c:pt idx="1994">
                  <c:v>152</c:v>
                </c:pt>
                <c:pt idx="1995">
                  <c:v>152</c:v>
                </c:pt>
                <c:pt idx="1996">
                  <c:v>152</c:v>
                </c:pt>
                <c:pt idx="1997">
                  <c:v>158</c:v>
                </c:pt>
                <c:pt idx="1998">
                  <c:v>200</c:v>
                </c:pt>
                <c:pt idx="1999">
                  <c:v>128</c:v>
                </c:pt>
                <c:pt idx="2000">
                  <c:v>146</c:v>
                </c:pt>
                <c:pt idx="2001">
                  <c:v>162</c:v>
                </c:pt>
                <c:pt idx="2002">
                  <c:v>188</c:v>
                </c:pt>
                <c:pt idx="2003">
                  <c:v>138</c:v>
                </c:pt>
                <c:pt idx="2004">
                  <c:v>150</c:v>
                </c:pt>
                <c:pt idx="2005">
                  <c:v>156</c:v>
                </c:pt>
                <c:pt idx="2006">
                  <c:v>162</c:v>
                </c:pt>
                <c:pt idx="2007">
                  <c:v>164</c:v>
                </c:pt>
                <c:pt idx="2008">
                  <c:v>160</c:v>
                </c:pt>
                <c:pt idx="2009">
                  <c:v>154</c:v>
                </c:pt>
                <c:pt idx="2010">
                  <c:v>164</c:v>
                </c:pt>
                <c:pt idx="2011">
                  <c:v>180</c:v>
                </c:pt>
                <c:pt idx="2012">
                  <c:v>168</c:v>
                </c:pt>
                <c:pt idx="2013">
                  <c:v>170</c:v>
                </c:pt>
                <c:pt idx="2014">
                  <c:v>164</c:v>
                </c:pt>
                <c:pt idx="2015">
                  <c:v>172</c:v>
                </c:pt>
                <c:pt idx="2016">
                  <c:v>174</c:v>
                </c:pt>
                <c:pt idx="2017">
                  <c:v>158</c:v>
                </c:pt>
                <c:pt idx="2018">
                  <c:v>168</c:v>
                </c:pt>
                <c:pt idx="2019">
                  <c:v>160</c:v>
                </c:pt>
                <c:pt idx="2020">
                  <c:v>160</c:v>
                </c:pt>
                <c:pt idx="2021">
                  <c:v>174</c:v>
                </c:pt>
                <c:pt idx="2022">
                  <c:v>158</c:v>
                </c:pt>
                <c:pt idx="2023">
                  <c:v>174</c:v>
                </c:pt>
                <c:pt idx="2024">
                  <c:v>148</c:v>
                </c:pt>
                <c:pt idx="2025">
                  <c:v>160</c:v>
                </c:pt>
                <c:pt idx="2026">
                  <c:v>154</c:v>
                </c:pt>
                <c:pt idx="2027">
                  <c:v>150</c:v>
                </c:pt>
                <c:pt idx="2028">
                  <c:v>160</c:v>
                </c:pt>
                <c:pt idx="2029">
                  <c:v>164</c:v>
                </c:pt>
                <c:pt idx="2030">
                  <c:v>180</c:v>
                </c:pt>
                <c:pt idx="2031">
                  <c:v>146</c:v>
                </c:pt>
                <c:pt idx="2032">
                  <c:v>170</c:v>
                </c:pt>
                <c:pt idx="2033">
                  <c:v>164</c:v>
                </c:pt>
                <c:pt idx="2034">
                  <c:v>160</c:v>
                </c:pt>
                <c:pt idx="2035">
                  <c:v>162</c:v>
                </c:pt>
                <c:pt idx="2036">
                  <c:v>186</c:v>
                </c:pt>
                <c:pt idx="2037">
                  <c:v>172</c:v>
                </c:pt>
                <c:pt idx="2038">
                  <c:v>144</c:v>
                </c:pt>
                <c:pt idx="2039">
                  <c:v>164</c:v>
                </c:pt>
                <c:pt idx="2040">
                  <c:v>182</c:v>
                </c:pt>
                <c:pt idx="2041">
                  <c:v>138</c:v>
                </c:pt>
                <c:pt idx="2042">
                  <c:v>192</c:v>
                </c:pt>
                <c:pt idx="2043">
                  <c:v>152</c:v>
                </c:pt>
                <c:pt idx="2044">
                  <c:v>130</c:v>
                </c:pt>
                <c:pt idx="2045">
                  <c:v>138</c:v>
                </c:pt>
                <c:pt idx="2046">
                  <c:v>170</c:v>
                </c:pt>
                <c:pt idx="2047">
                  <c:v>150</c:v>
                </c:pt>
                <c:pt idx="2048">
                  <c:v>154</c:v>
                </c:pt>
                <c:pt idx="2049">
                  <c:v>164</c:v>
                </c:pt>
                <c:pt idx="2050">
                  <c:v>164</c:v>
                </c:pt>
                <c:pt idx="2051">
                  <c:v>146</c:v>
                </c:pt>
                <c:pt idx="2052">
                  <c:v>200</c:v>
                </c:pt>
                <c:pt idx="2053">
                  <c:v>172</c:v>
                </c:pt>
                <c:pt idx="2054">
                  <c:v>178</c:v>
                </c:pt>
                <c:pt idx="2055">
                  <c:v>170</c:v>
                </c:pt>
                <c:pt idx="2056">
                  <c:v>152</c:v>
                </c:pt>
                <c:pt idx="2057">
                  <c:v>158</c:v>
                </c:pt>
                <c:pt idx="2058">
                  <c:v>150</c:v>
                </c:pt>
                <c:pt idx="2059">
                  <c:v>146</c:v>
                </c:pt>
                <c:pt idx="2060">
                  <c:v>160</c:v>
                </c:pt>
                <c:pt idx="2061">
                  <c:v>164</c:v>
                </c:pt>
                <c:pt idx="2062">
                  <c:v>146</c:v>
                </c:pt>
                <c:pt idx="2063">
                  <c:v>156</c:v>
                </c:pt>
                <c:pt idx="2064">
                  <c:v>156</c:v>
                </c:pt>
                <c:pt idx="2065">
                  <c:v>124</c:v>
                </c:pt>
                <c:pt idx="2066">
                  <c:v>158</c:v>
                </c:pt>
                <c:pt idx="2067">
                  <c:v>152</c:v>
                </c:pt>
                <c:pt idx="2068">
                  <c:v>162</c:v>
                </c:pt>
                <c:pt idx="2069">
                  <c:v>136</c:v>
                </c:pt>
                <c:pt idx="2070">
                  <c:v>144</c:v>
                </c:pt>
                <c:pt idx="2071">
                  <c:v>144</c:v>
                </c:pt>
                <c:pt idx="2072">
                  <c:v>150</c:v>
                </c:pt>
                <c:pt idx="2073">
                  <c:v>164</c:v>
                </c:pt>
                <c:pt idx="2074">
                  <c:v>158</c:v>
                </c:pt>
                <c:pt idx="2075">
                  <c:v>154</c:v>
                </c:pt>
                <c:pt idx="2076">
                  <c:v>144</c:v>
                </c:pt>
                <c:pt idx="2077">
                  <c:v>148</c:v>
                </c:pt>
                <c:pt idx="2078">
                  <c:v>148</c:v>
                </c:pt>
                <c:pt idx="2079">
                  <c:v>146</c:v>
                </c:pt>
                <c:pt idx="2080">
                  <c:v>158</c:v>
                </c:pt>
                <c:pt idx="2081">
                  <c:v>182</c:v>
                </c:pt>
                <c:pt idx="2082">
                  <c:v>144</c:v>
                </c:pt>
                <c:pt idx="2083">
                  <c:v>138</c:v>
                </c:pt>
                <c:pt idx="2084">
                  <c:v>162</c:v>
                </c:pt>
                <c:pt idx="2085">
                  <c:v>148</c:v>
                </c:pt>
                <c:pt idx="2086">
                  <c:v>144</c:v>
                </c:pt>
                <c:pt idx="2087">
                  <c:v>162</c:v>
                </c:pt>
                <c:pt idx="2088">
                  <c:v>162</c:v>
                </c:pt>
                <c:pt idx="2089">
                  <c:v>140</c:v>
                </c:pt>
                <c:pt idx="2090">
                  <c:v>166</c:v>
                </c:pt>
                <c:pt idx="2091">
                  <c:v>160</c:v>
                </c:pt>
                <c:pt idx="2092">
                  <c:v>138</c:v>
                </c:pt>
                <c:pt idx="2093">
                  <c:v>144</c:v>
                </c:pt>
                <c:pt idx="2094">
                  <c:v>166</c:v>
                </c:pt>
                <c:pt idx="2095">
                  <c:v>158</c:v>
                </c:pt>
                <c:pt idx="2096">
                  <c:v>176</c:v>
                </c:pt>
                <c:pt idx="2097">
                  <c:v>138</c:v>
                </c:pt>
                <c:pt idx="2098">
                  <c:v>144</c:v>
                </c:pt>
                <c:pt idx="2099">
                  <c:v>182</c:v>
                </c:pt>
                <c:pt idx="2100">
                  <c:v>166</c:v>
                </c:pt>
                <c:pt idx="2101">
                  <c:v>156</c:v>
                </c:pt>
                <c:pt idx="2102">
                  <c:v>148</c:v>
                </c:pt>
                <c:pt idx="2103">
                  <c:v>158</c:v>
                </c:pt>
                <c:pt idx="2104">
                  <c:v>146</c:v>
                </c:pt>
                <c:pt idx="2105">
                  <c:v>144</c:v>
                </c:pt>
                <c:pt idx="2106">
                  <c:v>154</c:v>
                </c:pt>
                <c:pt idx="2107">
                  <c:v>148</c:v>
                </c:pt>
                <c:pt idx="2108">
                  <c:v>128</c:v>
                </c:pt>
                <c:pt idx="2109">
                  <c:v>142</c:v>
                </c:pt>
                <c:pt idx="2110">
                  <c:v>150</c:v>
                </c:pt>
                <c:pt idx="2111">
                  <c:v>148</c:v>
                </c:pt>
                <c:pt idx="2112">
                  <c:v>142</c:v>
                </c:pt>
                <c:pt idx="2113">
                  <c:v>144</c:v>
                </c:pt>
                <c:pt idx="2114">
                  <c:v>152</c:v>
                </c:pt>
                <c:pt idx="2115">
                  <c:v>174</c:v>
                </c:pt>
                <c:pt idx="2116">
                  <c:v>150</c:v>
                </c:pt>
                <c:pt idx="2117">
                  <c:v>142</c:v>
                </c:pt>
                <c:pt idx="2118">
                  <c:v>152</c:v>
                </c:pt>
                <c:pt idx="2119">
                  <c:v>150</c:v>
                </c:pt>
                <c:pt idx="2120">
                  <c:v>140</c:v>
                </c:pt>
                <c:pt idx="2121">
                  <c:v>138</c:v>
                </c:pt>
                <c:pt idx="2122">
                  <c:v>158</c:v>
                </c:pt>
                <c:pt idx="2123">
                  <c:v>150</c:v>
                </c:pt>
                <c:pt idx="2124">
                  <c:v>148</c:v>
                </c:pt>
                <c:pt idx="2125">
                  <c:v>156</c:v>
                </c:pt>
                <c:pt idx="2126">
                  <c:v>160</c:v>
                </c:pt>
                <c:pt idx="2127">
                  <c:v>150</c:v>
                </c:pt>
                <c:pt idx="2128">
                  <c:v>158</c:v>
                </c:pt>
                <c:pt idx="2129">
                  <c:v>170</c:v>
                </c:pt>
                <c:pt idx="2130">
                  <c:v>130</c:v>
                </c:pt>
                <c:pt idx="2131">
                  <c:v>142</c:v>
                </c:pt>
                <c:pt idx="2132">
                  <c:v>152</c:v>
                </c:pt>
                <c:pt idx="2133">
                  <c:v>186</c:v>
                </c:pt>
                <c:pt idx="2134">
                  <c:v>152</c:v>
                </c:pt>
                <c:pt idx="2135">
                  <c:v>160</c:v>
                </c:pt>
                <c:pt idx="2136">
                  <c:v>164</c:v>
                </c:pt>
                <c:pt idx="2137">
                  <c:v>174</c:v>
                </c:pt>
                <c:pt idx="2138">
                  <c:v>146</c:v>
                </c:pt>
                <c:pt idx="2139">
                  <c:v>160</c:v>
                </c:pt>
                <c:pt idx="2140">
                  <c:v>156</c:v>
                </c:pt>
                <c:pt idx="2141">
                  <c:v>156</c:v>
                </c:pt>
                <c:pt idx="2142">
                  <c:v>150</c:v>
                </c:pt>
                <c:pt idx="2143">
                  <c:v>172</c:v>
                </c:pt>
                <c:pt idx="2144">
                  <c:v>158</c:v>
                </c:pt>
                <c:pt idx="2145">
                  <c:v>142</c:v>
                </c:pt>
                <c:pt idx="2146">
                  <c:v>142</c:v>
                </c:pt>
                <c:pt idx="2147">
                  <c:v>176</c:v>
                </c:pt>
                <c:pt idx="2148">
                  <c:v>160</c:v>
                </c:pt>
                <c:pt idx="2149">
                  <c:v>172</c:v>
                </c:pt>
                <c:pt idx="2150">
                  <c:v>144</c:v>
                </c:pt>
                <c:pt idx="2151">
                  <c:v>138</c:v>
                </c:pt>
                <c:pt idx="2152">
                  <c:v>156</c:v>
                </c:pt>
                <c:pt idx="2153">
                  <c:v>148</c:v>
                </c:pt>
                <c:pt idx="2154">
                  <c:v>156</c:v>
                </c:pt>
                <c:pt idx="2155">
                  <c:v>142</c:v>
                </c:pt>
                <c:pt idx="2156">
                  <c:v>156</c:v>
                </c:pt>
                <c:pt idx="2157">
                  <c:v>146</c:v>
                </c:pt>
                <c:pt idx="2158">
                  <c:v>170</c:v>
                </c:pt>
                <c:pt idx="2159">
                  <c:v>156</c:v>
                </c:pt>
                <c:pt idx="2160">
                  <c:v>148</c:v>
                </c:pt>
                <c:pt idx="2161">
                  <c:v>144</c:v>
                </c:pt>
                <c:pt idx="2162">
                  <c:v>142</c:v>
                </c:pt>
                <c:pt idx="2163">
                  <c:v>174</c:v>
                </c:pt>
                <c:pt idx="2164">
                  <c:v>162</c:v>
                </c:pt>
                <c:pt idx="2165">
                  <c:v>148</c:v>
                </c:pt>
                <c:pt idx="2166">
                  <c:v>148</c:v>
                </c:pt>
                <c:pt idx="2167">
                  <c:v>138</c:v>
                </c:pt>
                <c:pt idx="2168">
                  <c:v>128</c:v>
                </c:pt>
                <c:pt idx="2169">
                  <c:v>140</c:v>
                </c:pt>
                <c:pt idx="2170">
                  <c:v>112</c:v>
                </c:pt>
                <c:pt idx="2171">
                  <c:v>142</c:v>
                </c:pt>
                <c:pt idx="2172">
                  <c:v>158</c:v>
                </c:pt>
                <c:pt idx="2173">
                  <c:v>158</c:v>
                </c:pt>
                <c:pt idx="2174">
                  <c:v>138</c:v>
                </c:pt>
                <c:pt idx="2175">
                  <c:v>142</c:v>
                </c:pt>
                <c:pt idx="2176">
                  <c:v>134</c:v>
                </c:pt>
                <c:pt idx="2177">
                  <c:v>158</c:v>
                </c:pt>
                <c:pt idx="2178">
                  <c:v>144</c:v>
                </c:pt>
                <c:pt idx="2179">
                  <c:v>160</c:v>
                </c:pt>
                <c:pt idx="2180">
                  <c:v>136</c:v>
                </c:pt>
                <c:pt idx="2181">
                  <c:v>134</c:v>
                </c:pt>
                <c:pt idx="2182">
                  <c:v>146</c:v>
                </c:pt>
                <c:pt idx="2183">
                  <c:v>134</c:v>
                </c:pt>
                <c:pt idx="2184">
                  <c:v>134</c:v>
                </c:pt>
                <c:pt idx="2185">
                  <c:v>126</c:v>
                </c:pt>
                <c:pt idx="2186">
                  <c:v>154</c:v>
                </c:pt>
                <c:pt idx="2187">
                  <c:v>140</c:v>
                </c:pt>
                <c:pt idx="2188">
                  <c:v>140</c:v>
                </c:pt>
                <c:pt idx="2189">
                  <c:v>126</c:v>
                </c:pt>
                <c:pt idx="2190">
                  <c:v>114</c:v>
                </c:pt>
                <c:pt idx="2191">
                  <c:v>140</c:v>
                </c:pt>
                <c:pt idx="2192">
                  <c:v>132</c:v>
                </c:pt>
                <c:pt idx="2193">
                  <c:v>110</c:v>
                </c:pt>
                <c:pt idx="2194">
                  <c:v>124</c:v>
                </c:pt>
                <c:pt idx="2195">
                  <c:v>124</c:v>
                </c:pt>
                <c:pt idx="2196">
                  <c:v>134</c:v>
                </c:pt>
                <c:pt idx="2197">
                  <c:v>120</c:v>
                </c:pt>
                <c:pt idx="2198">
                  <c:v>126</c:v>
                </c:pt>
                <c:pt idx="2199">
                  <c:v>122</c:v>
                </c:pt>
                <c:pt idx="2200">
                  <c:v>136</c:v>
                </c:pt>
                <c:pt idx="2201">
                  <c:v>146</c:v>
                </c:pt>
                <c:pt idx="2202">
                  <c:v>112</c:v>
                </c:pt>
                <c:pt idx="2203">
                  <c:v>118</c:v>
                </c:pt>
                <c:pt idx="2204">
                  <c:v>132</c:v>
                </c:pt>
                <c:pt idx="2205">
                  <c:v>124</c:v>
                </c:pt>
                <c:pt idx="2206">
                  <c:v>112</c:v>
                </c:pt>
                <c:pt idx="2207">
                  <c:v>138</c:v>
                </c:pt>
                <c:pt idx="2208">
                  <c:v>146</c:v>
                </c:pt>
                <c:pt idx="2209">
                  <c:v>118</c:v>
                </c:pt>
                <c:pt idx="2210">
                  <c:v>124</c:v>
                </c:pt>
                <c:pt idx="2211">
                  <c:v>116</c:v>
                </c:pt>
                <c:pt idx="2212">
                  <c:v>122</c:v>
                </c:pt>
                <c:pt idx="2213">
                  <c:v>116</c:v>
                </c:pt>
                <c:pt idx="2214">
                  <c:v>132</c:v>
                </c:pt>
                <c:pt idx="2215">
                  <c:v>102</c:v>
                </c:pt>
                <c:pt idx="2216">
                  <c:v>126</c:v>
                </c:pt>
                <c:pt idx="2217">
                  <c:v>126</c:v>
                </c:pt>
                <c:pt idx="2218">
                  <c:v>136</c:v>
                </c:pt>
                <c:pt idx="2219">
                  <c:v>104</c:v>
                </c:pt>
                <c:pt idx="2220">
                  <c:v>136</c:v>
                </c:pt>
                <c:pt idx="2221">
                  <c:v>114</c:v>
                </c:pt>
                <c:pt idx="2222">
                  <c:v>136</c:v>
                </c:pt>
                <c:pt idx="2223">
                  <c:v>96</c:v>
                </c:pt>
                <c:pt idx="2224">
                  <c:v>120</c:v>
                </c:pt>
                <c:pt idx="2225">
                  <c:v>122</c:v>
                </c:pt>
                <c:pt idx="2226">
                  <c:v>118</c:v>
                </c:pt>
                <c:pt idx="2227">
                  <c:v>116</c:v>
                </c:pt>
                <c:pt idx="2228">
                  <c:v>124</c:v>
                </c:pt>
                <c:pt idx="2229">
                  <c:v>110</c:v>
                </c:pt>
                <c:pt idx="2230">
                  <c:v>128</c:v>
                </c:pt>
                <c:pt idx="2231">
                  <c:v>134</c:v>
                </c:pt>
                <c:pt idx="2232">
                  <c:v>100</c:v>
                </c:pt>
                <c:pt idx="2233">
                  <c:v>140</c:v>
                </c:pt>
                <c:pt idx="2234">
                  <c:v>140</c:v>
                </c:pt>
                <c:pt idx="2235">
                  <c:v>128</c:v>
                </c:pt>
                <c:pt idx="2236">
                  <c:v>128</c:v>
                </c:pt>
                <c:pt idx="2237">
                  <c:v>134</c:v>
                </c:pt>
                <c:pt idx="2238">
                  <c:v>132</c:v>
                </c:pt>
                <c:pt idx="2239">
                  <c:v>130</c:v>
                </c:pt>
                <c:pt idx="2240">
                  <c:v>126</c:v>
                </c:pt>
                <c:pt idx="2241">
                  <c:v>116</c:v>
                </c:pt>
                <c:pt idx="2242">
                  <c:v>120</c:v>
                </c:pt>
                <c:pt idx="2243">
                  <c:v>124</c:v>
                </c:pt>
                <c:pt idx="2244">
                  <c:v>140</c:v>
                </c:pt>
                <c:pt idx="2245">
                  <c:v>120</c:v>
                </c:pt>
                <c:pt idx="2246">
                  <c:v>110</c:v>
                </c:pt>
                <c:pt idx="2247">
                  <c:v>102</c:v>
                </c:pt>
                <c:pt idx="2248">
                  <c:v>118</c:v>
                </c:pt>
                <c:pt idx="2249">
                  <c:v>128</c:v>
                </c:pt>
                <c:pt idx="2250">
                  <c:v>142</c:v>
                </c:pt>
                <c:pt idx="2251">
                  <c:v>138</c:v>
                </c:pt>
                <c:pt idx="2252">
                  <c:v>126</c:v>
                </c:pt>
                <c:pt idx="2253">
                  <c:v>130</c:v>
                </c:pt>
                <c:pt idx="2254">
                  <c:v>130</c:v>
                </c:pt>
                <c:pt idx="2255">
                  <c:v>134</c:v>
                </c:pt>
                <c:pt idx="2256">
                  <c:v>136</c:v>
                </c:pt>
                <c:pt idx="2257">
                  <c:v>114</c:v>
                </c:pt>
                <c:pt idx="2258">
                  <c:v>136</c:v>
                </c:pt>
                <c:pt idx="2259">
                  <c:v>102</c:v>
                </c:pt>
                <c:pt idx="2260">
                  <c:v>122</c:v>
                </c:pt>
                <c:pt idx="2261">
                  <c:v>126</c:v>
                </c:pt>
                <c:pt idx="2262">
                  <c:v>118</c:v>
                </c:pt>
                <c:pt idx="2263">
                  <c:v>122</c:v>
                </c:pt>
                <c:pt idx="2264">
                  <c:v>110</c:v>
                </c:pt>
                <c:pt idx="2265">
                  <c:v>106</c:v>
                </c:pt>
                <c:pt idx="2266">
                  <c:v>104</c:v>
                </c:pt>
                <c:pt idx="2267">
                  <c:v>110</c:v>
                </c:pt>
                <c:pt idx="2268">
                  <c:v>106</c:v>
                </c:pt>
                <c:pt idx="2269">
                  <c:v>128</c:v>
                </c:pt>
                <c:pt idx="2270">
                  <c:v>102</c:v>
                </c:pt>
                <c:pt idx="2271">
                  <c:v>100</c:v>
                </c:pt>
                <c:pt idx="2272">
                  <c:v>110</c:v>
                </c:pt>
                <c:pt idx="2273">
                  <c:v>112</c:v>
                </c:pt>
                <c:pt idx="2274">
                  <c:v>102</c:v>
                </c:pt>
                <c:pt idx="2275">
                  <c:v>102</c:v>
                </c:pt>
                <c:pt idx="2276">
                  <c:v>128</c:v>
                </c:pt>
                <c:pt idx="2277">
                  <c:v>106</c:v>
                </c:pt>
                <c:pt idx="2278">
                  <c:v>104</c:v>
                </c:pt>
                <c:pt idx="2279">
                  <c:v>92</c:v>
                </c:pt>
                <c:pt idx="2280">
                  <c:v>116</c:v>
                </c:pt>
                <c:pt idx="2281">
                  <c:v>118</c:v>
                </c:pt>
                <c:pt idx="2282">
                  <c:v>110</c:v>
                </c:pt>
                <c:pt idx="2283">
                  <c:v>120</c:v>
                </c:pt>
                <c:pt idx="2284">
                  <c:v>136</c:v>
                </c:pt>
                <c:pt idx="2285">
                  <c:v>106</c:v>
                </c:pt>
                <c:pt idx="2286">
                  <c:v>126</c:v>
                </c:pt>
                <c:pt idx="2287">
                  <c:v>102</c:v>
                </c:pt>
                <c:pt idx="2288">
                  <c:v>116</c:v>
                </c:pt>
                <c:pt idx="2289">
                  <c:v>112</c:v>
                </c:pt>
                <c:pt idx="2290">
                  <c:v>106</c:v>
                </c:pt>
                <c:pt idx="2291">
                  <c:v>114</c:v>
                </c:pt>
                <c:pt idx="2292">
                  <c:v>120</c:v>
                </c:pt>
                <c:pt idx="2293">
                  <c:v>122</c:v>
                </c:pt>
                <c:pt idx="2294">
                  <c:v>120</c:v>
                </c:pt>
                <c:pt idx="2295">
                  <c:v>118</c:v>
                </c:pt>
                <c:pt idx="2296">
                  <c:v>86</c:v>
                </c:pt>
                <c:pt idx="2297">
                  <c:v>94</c:v>
                </c:pt>
                <c:pt idx="2298">
                  <c:v>108</c:v>
                </c:pt>
                <c:pt idx="2299">
                  <c:v>90</c:v>
                </c:pt>
                <c:pt idx="2300">
                  <c:v>120</c:v>
                </c:pt>
                <c:pt idx="2301">
                  <c:v>118</c:v>
                </c:pt>
                <c:pt idx="2302">
                  <c:v>112</c:v>
                </c:pt>
                <c:pt idx="2303">
                  <c:v>108</c:v>
                </c:pt>
                <c:pt idx="2304">
                  <c:v>112</c:v>
                </c:pt>
                <c:pt idx="2305">
                  <c:v>108</c:v>
                </c:pt>
                <c:pt idx="2306">
                  <c:v>122</c:v>
                </c:pt>
                <c:pt idx="2307">
                  <c:v>96</c:v>
                </c:pt>
                <c:pt idx="2308">
                  <c:v>104</c:v>
                </c:pt>
                <c:pt idx="2309">
                  <c:v>104</c:v>
                </c:pt>
                <c:pt idx="2310">
                  <c:v>106</c:v>
                </c:pt>
                <c:pt idx="2311">
                  <c:v>100</c:v>
                </c:pt>
                <c:pt idx="2312">
                  <c:v>112</c:v>
                </c:pt>
                <c:pt idx="2313">
                  <c:v>106</c:v>
                </c:pt>
                <c:pt idx="2314">
                  <c:v>90</c:v>
                </c:pt>
                <c:pt idx="2315">
                  <c:v>122</c:v>
                </c:pt>
                <c:pt idx="2316">
                  <c:v>96</c:v>
                </c:pt>
                <c:pt idx="2317">
                  <c:v>112</c:v>
                </c:pt>
                <c:pt idx="2318">
                  <c:v>110</c:v>
                </c:pt>
                <c:pt idx="2319">
                  <c:v>94</c:v>
                </c:pt>
                <c:pt idx="2320">
                  <c:v>120</c:v>
                </c:pt>
                <c:pt idx="2321">
                  <c:v>118</c:v>
                </c:pt>
                <c:pt idx="2322">
                  <c:v>114</c:v>
                </c:pt>
                <c:pt idx="2323">
                  <c:v>136</c:v>
                </c:pt>
                <c:pt idx="2324">
                  <c:v>116</c:v>
                </c:pt>
                <c:pt idx="2325">
                  <c:v>100</c:v>
                </c:pt>
                <c:pt idx="2326">
                  <c:v>104</c:v>
                </c:pt>
                <c:pt idx="2327">
                  <c:v>108</c:v>
                </c:pt>
                <c:pt idx="2328">
                  <c:v>122</c:v>
                </c:pt>
                <c:pt idx="2329">
                  <c:v>108</c:v>
                </c:pt>
                <c:pt idx="2330">
                  <c:v>74</c:v>
                </c:pt>
                <c:pt idx="2331">
                  <c:v>86</c:v>
                </c:pt>
                <c:pt idx="2332">
                  <c:v>92</c:v>
                </c:pt>
                <c:pt idx="2333">
                  <c:v>118</c:v>
                </c:pt>
                <c:pt idx="2334">
                  <c:v>96</c:v>
                </c:pt>
                <c:pt idx="2335">
                  <c:v>104</c:v>
                </c:pt>
                <c:pt idx="2336">
                  <c:v>112</c:v>
                </c:pt>
                <c:pt idx="2337">
                  <c:v>80</c:v>
                </c:pt>
                <c:pt idx="2338">
                  <c:v>102</c:v>
                </c:pt>
                <c:pt idx="2339">
                  <c:v>110</c:v>
                </c:pt>
                <c:pt idx="2340">
                  <c:v>70</c:v>
                </c:pt>
                <c:pt idx="2341">
                  <c:v>120</c:v>
                </c:pt>
                <c:pt idx="2342">
                  <c:v>94</c:v>
                </c:pt>
                <c:pt idx="2343">
                  <c:v>110</c:v>
                </c:pt>
                <c:pt idx="2344">
                  <c:v>86</c:v>
                </c:pt>
                <c:pt idx="2345">
                  <c:v>92</c:v>
                </c:pt>
                <c:pt idx="2346">
                  <c:v>106</c:v>
                </c:pt>
                <c:pt idx="2347">
                  <c:v>114</c:v>
                </c:pt>
                <c:pt idx="2348">
                  <c:v>100</c:v>
                </c:pt>
                <c:pt idx="2349">
                  <c:v>102</c:v>
                </c:pt>
                <c:pt idx="2350">
                  <c:v>104</c:v>
                </c:pt>
                <c:pt idx="2351">
                  <c:v>106</c:v>
                </c:pt>
                <c:pt idx="2352">
                  <c:v>104</c:v>
                </c:pt>
                <c:pt idx="2353">
                  <c:v>108</c:v>
                </c:pt>
                <c:pt idx="2354">
                  <c:v>92</c:v>
                </c:pt>
                <c:pt idx="2355">
                  <c:v>84</c:v>
                </c:pt>
                <c:pt idx="2356">
                  <c:v>94</c:v>
                </c:pt>
                <c:pt idx="2357">
                  <c:v>100</c:v>
                </c:pt>
                <c:pt idx="2358">
                  <c:v>124</c:v>
                </c:pt>
                <c:pt idx="2359">
                  <c:v>94</c:v>
                </c:pt>
                <c:pt idx="2360">
                  <c:v>114</c:v>
                </c:pt>
                <c:pt idx="2361">
                  <c:v>100</c:v>
                </c:pt>
                <c:pt idx="2362">
                  <c:v>106</c:v>
                </c:pt>
                <c:pt idx="2363">
                  <c:v>130</c:v>
                </c:pt>
                <c:pt idx="2364">
                  <c:v>110</c:v>
                </c:pt>
                <c:pt idx="2365">
                  <c:v>92</c:v>
                </c:pt>
                <c:pt idx="2366">
                  <c:v>102</c:v>
                </c:pt>
                <c:pt idx="2367">
                  <c:v>100</c:v>
                </c:pt>
                <c:pt idx="2368">
                  <c:v>104</c:v>
                </c:pt>
                <c:pt idx="2369">
                  <c:v>98</c:v>
                </c:pt>
                <c:pt idx="2370">
                  <c:v>88</c:v>
                </c:pt>
                <c:pt idx="2371">
                  <c:v>116</c:v>
                </c:pt>
                <c:pt idx="2372">
                  <c:v>112</c:v>
                </c:pt>
                <c:pt idx="2373">
                  <c:v>86</c:v>
                </c:pt>
                <c:pt idx="2374">
                  <c:v>104</c:v>
                </c:pt>
                <c:pt idx="2375">
                  <c:v>96</c:v>
                </c:pt>
                <c:pt idx="2376">
                  <c:v>90</c:v>
                </c:pt>
                <c:pt idx="2377">
                  <c:v>98</c:v>
                </c:pt>
                <c:pt idx="2378">
                  <c:v>82</c:v>
                </c:pt>
                <c:pt idx="2379">
                  <c:v>106</c:v>
                </c:pt>
                <c:pt idx="2380">
                  <c:v>108</c:v>
                </c:pt>
                <c:pt idx="2381">
                  <c:v>92</c:v>
                </c:pt>
                <c:pt idx="2382">
                  <c:v>86</c:v>
                </c:pt>
                <c:pt idx="2383">
                  <c:v>120</c:v>
                </c:pt>
                <c:pt idx="2384">
                  <c:v>98</c:v>
                </c:pt>
                <c:pt idx="2385">
                  <c:v>86</c:v>
                </c:pt>
                <c:pt idx="2386">
                  <c:v>98</c:v>
                </c:pt>
                <c:pt idx="2387">
                  <c:v>92</c:v>
                </c:pt>
                <c:pt idx="2388">
                  <c:v>106</c:v>
                </c:pt>
                <c:pt idx="2389">
                  <c:v>106</c:v>
                </c:pt>
                <c:pt idx="2390">
                  <c:v>106</c:v>
                </c:pt>
                <c:pt idx="2391">
                  <c:v>110</c:v>
                </c:pt>
                <c:pt idx="2392">
                  <c:v>94</c:v>
                </c:pt>
                <c:pt idx="2393">
                  <c:v>100</c:v>
                </c:pt>
                <c:pt idx="2394">
                  <c:v>110</c:v>
                </c:pt>
                <c:pt idx="2395">
                  <c:v>108</c:v>
                </c:pt>
                <c:pt idx="2396">
                  <c:v>98</c:v>
                </c:pt>
                <c:pt idx="2397">
                  <c:v>130</c:v>
                </c:pt>
                <c:pt idx="2398">
                  <c:v>98</c:v>
                </c:pt>
                <c:pt idx="2399">
                  <c:v>118</c:v>
                </c:pt>
                <c:pt idx="2400">
                  <c:v>92</c:v>
                </c:pt>
                <c:pt idx="2401">
                  <c:v>116</c:v>
                </c:pt>
                <c:pt idx="2402">
                  <c:v>124</c:v>
                </c:pt>
                <c:pt idx="2403">
                  <c:v>104</c:v>
                </c:pt>
                <c:pt idx="2404">
                  <c:v>112</c:v>
                </c:pt>
                <c:pt idx="2405">
                  <c:v>98</c:v>
                </c:pt>
                <c:pt idx="2406">
                  <c:v>112</c:v>
                </c:pt>
                <c:pt idx="2407">
                  <c:v>132</c:v>
                </c:pt>
                <c:pt idx="2408">
                  <c:v>128</c:v>
                </c:pt>
                <c:pt idx="2409">
                  <c:v>104</c:v>
                </c:pt>
                <c:pt idx="2410">
                  <c:v>110</c:v>
                </c:pt>
                <c:pt idx="2411">
                  <c:v>118</c:v>
                </c:pt>
                <c:pt idx="2412">
                  <c:v>92</c:v>
                </c:pt>
                <c:pt idx="2413">
                  <c:v>92</c:v>
                </c:pt>
                <c:pt idx="2414">
                  <c:v>112</c:v>
                </c:pt>
                <c:pt idx="2415">
                  <c:v>88</c:v>
                </c:pt>
                <c:pt idx="2416">
                  <c:v>94</c:v>
                </c:pt>
                <c:pt idx="2417">
                  <c:v>96</c:v>
                </c:pt>
                <c:pt idx="2418">
                  <c:v>82</c:v>
                </c:pt>
                <c:pt idx="2419">
                  <c:v>100</c:v>
                </c:pt>
                <c:pt idx="2420">
                  <c:v>78</c:v>
                </c:pt>
                <c:pt idx="2421">
                  <c:v>92</c:v>
                </c:pt>
                <c:pt idx="2422">
                  <c:v>96</c:v>
                </c:pt>
                <c:pt idx="2423">
                  <c:v>104</c:v>
                </c:pt>
                <c:pt idx="2424">
                  <c:v>102</c:v>
                </c:pt>
                <c:pt idx="2425">
                  <c:v>96</c:v>
                </c:pt>
                <c:pt idx="2426">
                  <c:v>110</c:v>
                </c:pt>
                <c:pt idx="2427">
                  <c:v>102</c:v>
                </c:pt>
                <c:pt idx="2428">
                  <c:v>74</c:v>
                </c:pt>
                <c:pt idx="2429">
                  <c:v>104</c:v>
                </c:pt>
                <c:pt idx="2430">
                  <c:v>106</c:v>
                </c:pt>
                <c:pt idx="2431">
                  <c:v>100</c:v>
                </c:pt>
                <c:pt idx="2432">
                  <c:v>100</c:v>
                </c:pt>
                <c:pt idx="2433">
                  <c:v>94</c:v>
                </c:pt>
                <c:pt idx="2434">
                  <c:v>96</c:v>
                </c:pt>
                <c:pt idx="2435">
                  <c:v>102</c:v>
                </c:pt>
                <c:pt idx="2436">
                  <c:v>106</c:v>
                </c:pt>
                <c:pt idx="2437">
                  <c:v>92</c:v>
                </c:pt>
                <c:pt idx="2438">
                  <c:v>90</c:v>
                </c:pt>
                <c:pt idx="2439">
                  <c:v>104</c:v>
                </c:pt>
                <c:pt idx="2440">
                  <c:v>96</c:v>
                </c:pt>
                <c:pt idx="2441">
                  <c:v>88</c:v>
                </c:pt>
                <c:pt idx="2442">
                  <c:v>84</c:v>
                </c:pt>
                <c:pt idx="2443">
                  <c:v>118</c:v>
                </c:pt>
                <c:pt idx="2444">
                  <c:v>88</c:v>
                </c:pt>
                <c:pt idx="2445">
                  <c:v>92</c:v>
                </c:pt>
                <c:pt idx="2446">
                  <c:v>78</c:v>
                </c:pt>
                <c:pt idx="2447">
                  <c:v>114</c:v>
                </c:pt>
                <c:pt idx="2448">
                  <c:v>92</c:v>
                </c:pt>
                <c:pt idx="2449">
                  <c:v>122</c:v>
                </c:pt>
                <c:pt idx="2450">
                  <c:v>102</c:v>
                </c:pt>
                <c:pt idx="2451">
                  <c:v>96</c:v>
                </c:pt>
                <c:pt idx="2452">
                  <c:v>98</c:v>
                </c:pt>
                <c:pt idx="2453">
                  <c:v>102</c:v>
                </c:pt>
                <c:pt idx="2454">
                  <c:v>108</c:v>
                </c:pt>
                <c:pt idx="2455">
                  <c:v>98</c:v>
                </c:pt>
                <c:pt idx="2456">
                  <c:v>104</c:v>
                </c:pt>
                <c:pt idx="2457">
                  <c:v>106</c:v>
                </c:pt>
                <c:pt idx="2458">
                  <c:v>96</c:v>
                </c:pt>
                <c:pt idx="2459">
                  <c:v>100</c:v>
                </c:pt>
                <c:pt idx="2460">
                  <c:v>94</c:v>
                </c:pt>
                <c:pt idx="2461">
                  <c:v>84</c:v>
                </c:pt>
                <c:pt idx="2462">
                  <c:v>88</c:v>
                </c:pt>
                <c:pt idx="2463">
                  <c:v>92</c:v>
                </c:pt>
                <c:pt idx="2464">
                  <c:v>98</c:v>
                </c:pt>
                <c:pt idx="2465">
                  <c:v>96</c:v>
                </c:pt>
                <c:pt idx="2466">
                  <c:v>86</c:v>
                </c:pt>
                <c:pt idx="2467">
                  <c:v>100</c:v>
                </c:pt>
                <c:pt idx="2468">
                  <c:v>96</c:v>
                </c:pt>
                <c:pt idx="2469">
                  <c:v>98</c:v>
                </c:pt>
                <c:pt idx="2470">
                  <c:v>92</c:v>
                </c:pt>
                <c:pt idx="2471">
                  <c:v>106</c:v>
                </c:pt>
                <c:pt idx="2472">
                  <c:v>92</c:v>
                </c:pt>
                <c:pt idx="2473">
                  <c:v>86</c:v>
                </c:pt>
                <c:pt idx="2474">
                  <c:v>84</c:v>
                </c:pt>
                <c:pt idx="2475">
                  <c:v>72</c:v>
                </c:pt>
                <c:pt idx="2476">
                  <c:v>92</c:v>
                </c:pt>
                <c:pt idx="2477">
                  <c:v>90</c:v>
                </c:pt>
                <c:pt idx="2478">
                  <c:v>110</c:v>
                </c:pt>
                <c:pt idx="2479">
                  <c:v>84</c:v>
                </c:pt>
                <c:pt idx="2480">
                  <c:v>106</c:v>
                </c:pt>
                <c:pt idx="2481">
                  <c:v>108</c:v>
                </c:pt>
                <c:pt idx="2482">
                  <c:v>110</c:v>
                </c:pt>
                <c:pt idx="2483">
                  <c:v>106</c:v>
                </c:pt>
                <c:pt idx="2484">
                  <c:v>100</c:v>
                </c:pt>
                <c:pt idx="2485">
                  <c:v>100</c:v>
                </c:pt>
                <c:pt idx="2486">
                  <c:v>100</c:v>
                </c:pt>
                <c:pt idx="2487">
                  <c:v>86</c:v>
                </c:pt>
                <c:pt idx="2488">
                  <c:v>88</c:v>
                </c:pt>
                <c:pt idx="2489">
                  <c:v>98</c:v>
                </c:pt>
                <c:pt idx="2490">
                  <c:v>98</c:v>
                </c:pt>
                <c:pt idx="2491">
                  <c:v>112</c:v>
                </c:pt>
                <c:pt idx="2492">
                  <c:v>80</c:v>
                </c:pt>
                <c:pt idx="2493">
                  <c:v>96</c:v>
                </c:pt>
                <c:pt idx="2494">
                  <c:v>104</c:v>
                </c:pt>
                <c:pt idx="2495">
                  <c:v>102</c:v>
                </c:pt>
                <c:pt idx="2496">
                  <c:v>102</c:v>
                </c:pt>
                <c:pt idx="2497">
                  <c:v>98</c:v>
                </c:pt>
                <c:pt idx="2498">
                  <c:v>80</c:v>
                </c:pt>
                <c:pt idx="2499">
                  <c:v>122</c:v>
                </c:pt>
                <c:pt idx="2500">
                  <c:v>96</c:v>
                </c:pt>
                <c:pt idx="2501">
                  <c:v>112</c:v>
                </c:pt>
                <c:pt idx="2502">
                  <c:v>98</c:v>
                </c:pt>
                <c:pt idx="2503">
                  <c:v>96</c:v>
                </c:pt>
                <c:pt idx="2504">
                  <c:v>78</c:v>
                </c:pt>
                <c:pt idx="2505">
                  <c:v>100</c:v>
                </c:pt>
                <c:pt idx="2506">
                  <c:v>86</c:v>
                </c:pt>
                <c:pt idx="2507">
                  <c:v>94</c:v>
                </c:pt>
                <c:pt idx="2508">
                  <c:v>86</c:v>
                </c:pt>
                <c:pt idx="2509">
                  <c:v>112</c:v>
                </c:pt>
                <c:pt idx="2510">
                  <c:v>106</c:v>
                </c:pt>
                <c:pt idx="2511">
                  <c:v>86</c:v>
                </c:pt>
                <c:pt idx="2512">
                  <c:v>114</c:v>
                </c:pt>
                <c:pt idx="2513">
                  <c:v>94</c:v>
                </c:pt>
                <c:pt idx="2514">
                  <c:v>102</c:v>
                </c:pt>
                <c:pt idx="2515">
                  <c:v>86</c:v>
                </c:pt>
                <c:pt idx="2516">
                  <c:v>98</c:v>
                </c:pt>
                <c:pt idx="2517">
                  <c:v>98</c:v>
                </c:pt>
                <c:pt idx="2518">
                  <c:v>114</c:v>
                </c:pt>
                <c:pt idx="2519">
                  <c:v>100</c:v>
                </c:pt>
                <c:pt idx="2520">
                  <c:v>100</c:v>
                </c:pt>
                <c:pt idx="2521">
                  <c:v>108</c:v>
                </c:pt>
                <c:pt idx="2522">
                  <c:v>96</c:v>
                </c:pt>
                <c:pt idx="2523">
                  <c:v>92</c:v>
                </c:pt>
                <c:pt idx="2524">
                  <c:v>88</c:v>
                </c:pt>
                <c:pt idx="2525">
                  <c:v>84</c:v>
                </c:pt>
                <c:pt idx="2526">
                  <c:v>92</c:v>
                </c:pt>
                <c:pt idx="2527">
                  <c:v>84</c:v>
                </c:pt>
                <c:pt idx="2528">
                  <c:v>106</c:v>
                </c:pt>
                <c:pt idx="2529">
                  <c:v>108</c:v>
                </c:pt>
                <c:pt idx="2530">
                  <c:v>90</c:v>
                </c:pt>
                <c:pt idx="2531">
                  <c:v>124</c:v>
                </c:pt>
                <c:pt idx="2532">
                  <c:v>106</c:v>
                </c:pt>
                <c:pt idx="2533">
                  <c:v>102</c:v>
                </c:pt>
                <c:pt idx="2534">
                  <c:v>96</c:v>
                </c:pt>
                <c:pt idx="2535">
                  <c:v>100</c:v>
                </c:pt>
                <c:pt idx="2536">
                  <c:v>86</c:v>
                </c:pt>
                <c:pt idx="2537">
                  <c:v>112</c:v>
                </c:pt>
                <c:pt idx="2538">
                  <c:v>98</c:v>
                </c:pt>
                <c:pt idx="2539">
                  <c:v>96</c:v>
                </c:pt>
                <c:pt idx="2540">
                  <c:v>100</c:v>
                </c:pt>
                <c:pt idx="2541">
                  <c:v>108</c:v>
                </c:pt>
                <c:pt idx="2542">
                  <c:v>86</c:v>
                </c:pt>
                <c:pt idx="2543">
                  <c:v>120</c:v>
                </c:pt>
                <c:pt idx="2544">
                  <c:v>88</c:v>
                </c:pt>
                <c:pt idx="2545">
                  <c:v>102</c:v>
                </c:pt>
                <c:pt idx="2546">
                  <c:v>102</c:v>
                </c:pt>
                <c:pt idx="2547">
                  <c:v>110</c:v>
                </c:pt>
                <c:pt idx="2548">
                  <c:v>92</c:v>
                </c:pt>
                <c:pt idx="2549">
                  <c:v>86</c:v>
                </c:pt>
                <c:pt idx="2550">
                  <c:v>92</c:v>
                </c:pt>
                <c:pt idx="2551">
                  <c:v>100</c:v>
                </c:pt>
                <c:pt idx="2552">
                  <c:v>100</c:v>
                </c:pt>
                <c:pt idx="2553">
                  <c:v>104</c:v>
                </c:pt>
                <c:pt idx="2554">
                  <c:v>114</c:v>
                </c:pt>
                <c:pt idx="2555">
                  <c:v>116</c:v>
                </c:pt>
                <c:pt idx="2556">
                  <c:v>90</c:v>
                </c:pt>
                <c:pt idx="2557">
                  <c:v>120</c:v>
                </c:pt>
                <c:pt idx="2558">
                  <c:v>90</c:v>
                </c:pt>
                <c:pt idx="2559">
                  <c:v>94</c:v>
                </c:pt>
                <c:pt idx="2560">
                  <c:v>114</c:v>
                </c:pt>
                <c:pt idx="2561">
                  <c:v>114</c:v>
                </c:pt>
                <c:pt idx="2562">
                  <c:v>98</c:v>
                </c:pt>
                <c:pt idx="2563">
                  <c:v>106</c:v>
                </c:pt>
                <c:pt idx="2564">
                  <c:v>106</c:v>
                </c:pt>
                <c:pt idx="2565">
                  <c:v>122</c:v>
                </c:pt>
                <c:pt idx="2566">
                  <c:v>116</c:v>
                </c:pt>
                <c:pt idx="2567">
                  <c:v>116</c:v>
                </c:pt>
                <c:pt idx="2568">
                  <c:v>122</c:v>
                </c:pt>
                <c:pt idx="2569">
                  <c:v>102</c:v>
                </c:pt>
                <c:pt idx="2570">
                  <c:v>134</c:v>
                </c:pt>
                <c:pt idx="2571">
                  <c:v>100</c:v>
                </c:pt>
                <c:pt idx="2572">
                  <c:v>104</c:v>
                </c:pt>
                <c:pt idx="2573">
                  <c:v>124</c:v>
                </c:pt>
                <c:pt idx="2574">
                  <c:v>138</c:v>
                </c:pt>
                <c:pt idx="2575">
                  <c:v>146</c:v>
                </c:pt>
                <c:pt idx="2576">
                  <c:v>146</c:v>
                </c:pt>
                <c:pt idx="2577">
                  <c:v>134</c:v>
                </c:pt>
                <c:pt idx="2578">
                  <c:v>116</c:v>
                </c:pt>
                <c:pt idx="2579">
                  <c:v>122</c:v>
                </c:pt>
                <c:pt idx="2580">
                  <c:v>144</c:v>
                </c:pt>
                <c:pt idx="2581">
                  <c:v>154</c:v>
                </c:pt>
                <c:pt idx="2582">
                  <c:v>144</c:v>
                </c:pt>
                <c:pt idx="2583">
                  <c:v>176</c:v>
                </c:pt>
                <c:pt idx="2584">
                  <c:v>146</c:v>
                </c:pt>
                <c:pt idx="2585">
                  <c:v>168</c:v>
                </c:pt>
                <c:pt idx="2586">
                  <c:v>198</c:v>
                </c:pt>
                <c:pt idx="2587">
                  <c:v>162</c:v>
                </c:pt>
                <c:pt idx="2588">
                  <c:v>184</c:v>
                </c:pt>
                <c:pt idx="2589">
                  <c:v>184</c:v>
                </c:pt>
                <c:pt idx="2590">
                  <c:v>166</c:v>
                </c:pt>
                <c:pt idx="2591">
                  <c:v>176</c:v>
                </c:pt>
                <c:pt idx="2592">
                  <c:v>190</c:v>
                </c:pt>
                <c:pt idx="2593">
                  <c:v>200</c:v>
                </c:pt>
                <c:pt idx="2594">
                  <c:v>192</c:v>
                </c:pt>
                <c:pt idx="2595">
                  <c:v>186</c:v>
                </c:pt>
                <c:pt idx="2596">
                  <c:v>194</c:v>
                </c:pt>
                <c:pt idx="2597">
                  <c:v>192</c:v>
                </c:pt>
                <c:pt idx="2598">
                  <c:v>178</c:v>
                </c:pt>
                <c:pt idx="2599">
                  <c:v>180</c:v>
                </c:pt>
                <c:pt idx="2600">
                  <c:v>194</c:v>
                </c:pt>
                <c:pt idx="2601">
                  <c:v>188</c:v>
                </c:pt>
                <c:pt idx="2602">
                  <c:v>208</c:v>
                </c:pt>
                <c:pt idx="2603">
                  <c:v>188</c:v>
                </c:pt>
                <c:pt idx="2604">
                  <c:v>192</c:v>
                </c:pt>
                <c:pt idx="2605">
                  <c:v>182</c:v>
                </c:pt>
                <c:pt idx="2606">
                  <c:v>194</c:v>
                </c:pt>
                <c:pt idx="2607">
                  <c:v>174</c:v>
                </c:pt>
                <c:pt idx="2608">
                  <c:v>156</c:v>
                </c:pt>
                <c:pt idx="2609">
                  <c:v>154</c:v>
                </c:pt>
                <c:pt idx="2610">
                  <c:v>172</c:v>
                </c:pt>
                <c:pt idx="2611">
                  <c:v>170</c:v>
                </c:pt>
                <c:pt idx="2612">
                  <c:v>176</c:v>
                </c:pt>
                <c:pt idx="2613">
                  <c:v>148</c:v>
                </c:pt>
                <c:pt idx="2614">
                  <c:v>164</c:v>
                </c:pt>
                <c:pt idx="2615">
                  <c:v>172</c:v>
                </c:pt>
                <c:pt idx="2616">
                  <c:v>170</c:v>
                </c:pt>
                <c:pt idx="2617">
                  <c:v>172</c:v>
                </c:pt>
                <c:pt idx="2618">
                  <c:v>164</c:v>
                </c:pt>
                <c:pt idx="2619">
                  <c:v>148</c:v>
                </c:pt>
                <c:pt idx="2620">
                  <c:v>174</c:v>
                </c:pt>
                <c:pt idx="2621">
                  <c:v>152</c:v>
                </c:pt>
                <c:pt idx="2622">
                  <c:v>166</c:v>
                </c:pt>
                <c:pt idx="2623">
                  <c:v>154</c:v>
                </c:pt>
                <c:pt idx="2624">
                  <c:v>162</c:v>
                </c:pt>
                <c:pt idx="2625">
                  <c:v>152</c:v>
                </c:pt>
                <c:pt idx="2626">
                  <c:v>156</c:v>
                </c:pt>
                <c:pt idx="2627">
                  <c:v>144</c:v>
                </c:pt>
                <c:pt idx="2628">
                  <c:v>134</c:v>
                </c:pt>
                <c:pt idx="2629">
                  <c:v>148</c:v>
                </c:pt>
                <c:pt idx="2630">
                  <c:v>148</c:v>
                </c:pt>
                <c:pt idx="2631">
                  <c:v>140</c:v>
                </c:pt>
                <c:pt idx="2632">
                  <c:v>150</c:v>
                </c:pt>
                <c:pt idx="2633">
                  <c:v>142</c:v>
                </c:pt>
                <c:pt idx="2634">
                  <c:v>182</c:v>
                </c:pt>
                <c:pt idx="2635">
                  <c:v>144</c:v>
                </c:pt>
                <c:pt idx="2636">
                  <c:v>170</c:v>
                </c:pt>
                <c:pt idx="2637">
                  <c:v>176</c:v>
                </c:pt>
                <c:pt idx="2638">
                  <c:v>152</c:v>
                </c:pt>
                <c:pt idx="2639">
                  <c:v>154</c:v>
                </c:pt>
                <c:pt idx="2640">
                  <c:v>172</c:v>
                </c:pt>
                <c:pt idx="2641">
                  <c:v>158</c:v>
                </c:pt>
                <c:pt idx="2642">
                  <c:v>162</c:v>
                </c:pt>
                <c:pt idx="2643">
                  <c:v>158</c:v>
                </c:pt>
                <c:pt idx="2644">
                  <c:v>150</c:v>
                </c:pt>
                <c:pt idx="2645">
                  <c:v>136</c:v>
                </c:pt>
                <c:pt idx="2646">
                  <c:v>130</c:v>
                </c:pt>
                <c:pt idx="2647">
                  <c:v>126</c:v>
                </c:pt>
                <c:pt idx="2648">
                  <c:v>148</c:v>
                </c:pt>
                <c:pt idx="2649">
                  <c:v>146</c:v>
                </c:pt>
                <c:pt idx="2650">
                  <c:v>148</c:v>
                </c:pt>
                <c:pt idx="2651">
                  <c:v>168</c:v>
                </c:pt>
                <c:pt idx="2652">
                  <c:v>118</c:v>
                </c:pt>
                <c:pt idx="2653">
                  <c:v>142</c:v>
                </c:pt>
                <c:pt idx="2654">
                  <c:v>142</c:v>
                </c:pt>
                <c:pt idx="2655">
                  <c:v>130</c:v>
                </c:pt>
                <c:pt idx="2656">
                  <c:v>152</c:v>
                </c:pt>
                <c:pt idx="2657">
                  <c:v>134</c:v>
                </c:pt>
                <c:pt idx="2658">
                  <c:v>128</c:v>
                </c:pt>
                <c:pt idx="2659">
                  <c:v>130</c:v>
                </c:pt>
                <c:pt idx="2660">
                  <c:v>146</c:v>
                </c:pt>
                <c:pt idx="2661">
                  <c:v>140</c:v>
                </c:pt>
                <c:pt idx="2662">
                  <c:v>130</c:v>
                </c:pt>
                <c:pt idx="2663">
                  <c:v>134</c:v>
                </c:pt>
                <c:pt idx="2664">
                  <c:v>128</c:v>
                </c:pt>
                <c:pt idx="2665">
                  <c:v>122</c:v>
                </c:pt>
                <c:pt idx="2666">
                  <c:v>116</c:v>
                </c:pt>
                <c:pt idx="2667">
                  <c:v>140</c:v>
                </c:pt>
                <c:pt idx="2668">
                  <c:v>140</c:v>
                </c:pt>
                <c:pt idx="2669">
                  <c:v>102</c:v>
                </c:pt>
                <c:pt idx="2670">
                  <c:v>130</c:v>
                </c:pt>
                <c:pt idx="2671">
                  <c:v>146</c:v>
                </c:pt>
                <c:pt idx="2672">
                  <c:v>126</c:v>
                </c:pt>
                <c:pt idx="2673">
                  <c:v>140</c:v>
                </c:pt>
                <c:pt idx="2674">
                  <c:v>154</c:v>
                </c:pt>
                <c:pt idx="2675">
                  <c:v>126</c:v>
                </c:pt>
                <c:pt idx="2676">
                  <c:v>142</c:v>
                </c:pt>
                <c:pt idx="2677">
                  <c:v>156</c:v>
                </c:pt>
                <c:pt idx="2678">
                  <c:v>130</c:v>
                </c:pt>
                <c:pt idx="2679">
                  <c:v>136</c:v>
                </c:pt>
                <c:pt idx="2680">
                  <c:v>128</c:v>
                </c:pt>
                <c:pt idx="2681">
                  <c:v>130</c:v>
                </c:pt>
                <c:pt idx="2682">
                  <c:v>124</c:v>
                </c:pt>
                <c:pt idx="2683">
                  <c:v>128</c:v>
                </c:pt>
                <c:pt idx="2684">
                  <c:v>124</c:v>
                </c:pt>
                <c:pt idx="2685">
                  <c:v>142</c:v>
                </c:pt>
                <c:pt idx="2686">
                  <c:v>122</c:v>
                </c:pt>
                <c:pt idx="2687">
                  <c:v>124</c:v>
                </c:pt>
                <c:pt idx="2688">
                  <c:v>122</c:v>
                </c:pt>
                <c:pt idx="2689">
                  <c:v>116</c:v>
                </c:pt>
                <c:pt idx="2690">
                  <c:v>134</c:v>
                </c:pt>
                <c:pt idx="2691">
                  <c:v>114</c:v>
                </c:pt>
                <c:pt idx="2692">
                  <c:v>130</c:v>
                </c:pt>
                <c:pt idx="2693">
                  <c:v>126</c:v>
                </c:pt>
                <c:pt idx="2694">
                  <c:v>114</c:v>
                </c:pt>
                <c:pt idx="2695">
                  <c:v>142</c:v>
                </c:pt>
                <c:pt idx="2696">
                  <c:v>114</c:v>
                </c:pt>
                <c:pt idx="2697">
                  <c:v>110</c:v>
                </c:pt>
                <c:pt idx="2698">
                  <c:v>130</c:v>
                </c:pt>
                <c:pt idx="2699">
                  <c:v>106</c:v>
                </c:pt>
                <c:pt idx="2700">
                  <c:v>120</c:v>
                </c:pt>
                <c:pt idx="2701">
                  <c:v>134</c:v>
                </c:pt>
                <c:pt idx="2702">
                  <c:v>128</c:v>
                </c:pt>
                <c:pt idx="2703">
                  <c:v>128</c:v>
                </c:pt>
                <c:pt idx="2704">
                  <c:v>104</c:v>
                </c:pt>
                <c:pt idx="2705">
                  <c:v>124</c:v>
                </c:pt>
                <c:pt idx="2706">
                  <c:v>120</c:v>
                </c:pt>
                <c:pt idx="2707">
                  <c:v>126</c:v>
                </c:pt>
                <c:pt idx="2708">
                  <c:v>118</c:v>
                </c:pt>
                <c:pt idx="2709">
                  <c:v>128</c:v>
                </c:pt>
                <c:pt idx="2710">
                  <c:v>124</c:v>
                </c:pt>
                <c:pt idx="2711">
                  <c:v>98</c:v>
                </c:pt>
                <c:pt idx="2712">
                  <c:v>108</c:v>
                </c:pt>
                <c:pt idx="2713">
                  <c:v>98</c:v>
                </c:pt>
                <c:pt idx="2714">
                  <c:v>128</c:v>
                </c:pt>
                <c:pt idx="2715">
                  <c:v>120</c:v>
                </c:pt>
                <c:pt idx="2716">
                  <c:v>118</c:v>
                </c:pt>
                <c:pt idx="2717">
                  <c:v>146</c:v>
                </c:pt>
                <c:pt idx="2718">
                  <c:v>110</c:v>
                </c:pt>
                <c:pt idx="2719">
                  <c:v>114</c:v>
                </c:pt>
                <c:pt idx="2720">
                  <c:v>124</c:v>
                </c:pt>
                <c:pt idx="2721">
                  <c:v>94</c:v>
                </c:pt>
                <c:pt idx="2722">
                  <c:v>116</c:v>
                </c:pt>
                <c:pt idx="2723">
                  <c:v>120</c:v>
                </c:pt>
                <c:pt idx="2724">
                  <c:v>132</c:v>
                </c:pt>
                <c:pt idx="2725">
                  <c:v>118</c:v>
                </c:pt>
                <c:pt idx="2726">
                  <c:v>136</c:v>
                </c:pt>
                <c:pt idx="2727">
                  <c:v>112</c:v>
                </c:pt>
                <c:pt idx="2728">
                  <c:v>118</c:v>
                </c:pt>
                <c:pt idx="2729">
                  <c:v>120</c:v>
                </c:pt>
                <c:pt idx="2730">
                  <c:v>116</c:v>
                </c:pt>
                <c:pt idx="2731">
                  <c:v>110</c:v>
                </c:pt>
                <c:pt idx="2732">
                  <c:v>116</c:v>
                </c:pt>
                <c:pt idx="2733">
                  <c:v>118</c:v>
                </c:pt>
                <c:pt idx="2734">
                  <c:v>122</c:v>
                </c:pt>
                <c:pt idx="2735">
                  <c:v>102</c:v>
                </c:pt>
                <c:pt idx="2736">
                  <c:v>116</c:v>
                </c:pt>
                <c:pt idx="2737">
                  <c:v>122</c:v>
                </c:pt>
                <c:pt idx="2738">
                  <c:v>120</c:v>
                </c:pt>
                <c:pt idx="2739">
                  <c:v>114</c:v>
                </c:pt>
                <c:pt idx="2740">
                  <c:v>128</c:v>
                </c:pt>
                <c:pt idx="2741">
                  <c:v>106</c:v>
                </c:pt>
                <c:pt idx="2742">
                  <c:v>110</c:v>
                </c:pt>
                <c:pt idx="2743">
                  <c:v>104</c:v>
                </c:pt>
                <c:pt idx="2744">
                  <c:v>120</c:v>
                </c:pt>
                <c:pt idx="2745">
                  <c:v>120</c:v>
                </c:pt>
                <c:pt idx="2746">
                  <c:v>110</c:v>
                </c:pt>
                <c:pt idx="2747">
                  <c:v>104</c:v>
                </c:pt>
                <c:pt idx="2748">
                  <c:v>118</c:v>
                </c:pt>
                <c:pt idx="2749">
                  <c:v>116</c:v>
                </c:pt>
                <c:pt idx="2750">
                  <c:v>98</c:v>
                </c:pt>
                <c:pt idx="2751">
                  <c:v>98</c:v>
                </c:pt>
                <c:pt idx="2752">
                  <c:v>112</c:v>
                </c:pt>
                <c:pt idx="2753">
                  <c:v>104</c:v>
                </c:pt>
                <c:pt idx="2754">
                  <c:v>120</c:v>
                </c:pt>
                <c:pt idx="2755">
                  <c:v>122</c:v>
                </c:pt>
                <c:pt idx="2756">
                  <c:v>106</c:v>
                </c:pt>
                <c:pt idx="2757">
                  <c:v>114</c:v>
                </c:pt>
                <c:pt idx="2758">
                  <c:v>106</c:v>
                </c:pt>
                <c:pt idx="2759">
                  <c:v>130</c:v>
                </c:pt>
                <c:pt idx="2760">
                  <c:v>126</c:v>
                </c:pt>
                <c:pt idx="2761">
                  <c:v>114</c:v>
                </c:pt>
                <c:pt idx="2762">
                  <c:v>130</c:v>
                </c:pt>
                <c:pt idx="2763">
                  <c:v>114</c:v>
                </c:pt>
                <c:pt idx="2764">
                  <c:v>114</c:v>
                </c:pt>
                <c:pt idx="2765">
                  <c:v>126</c:v>
                </c:pt>
                <c:pt idx="2766">
                  <c:v>104</c:v>
                </c:pt>
                <c:pt idx="2767">
                  <c:v>104</c:v>
                </c:pt>
                <c:pt idx="2768">
                  <c:v>110</c:v>
                </c:pt>
                <c:pt idx="2769">
                  <c:v>102</c:v>
                </c:pt>
                <c:pt idx="2770">
                  <c:v>104</c:v>
                </c:pt>
                <c:pt idx="2771">
                  <c:v>116</c:v>
                </c:pt>
                <c:pt idx="2772">
                  <c:v>118</c:v>
                </c:pt>
                <c:pt idx="2773">
                  <c:v>112</c:v>
                </c:pt>
                <c:pt idx="2774">
                  <c:v>124</c:v>
                </c:pt>
                <c:pt idx="2775">
                  <c:v>82</c:v>
                </c:pt>
                <c:pt idx="2776">
                  <c:v>94</c:v>
                </c:pt>
                <c:pt idx="2777">
                  <c:v>116</c:v>
                </c:pt>
                <c:pt idx="2778">
                  <c:v>108</c:v>
                </c:pt>
                <c:pt idx="2779">
                  <c:v>112</c:v>
                </c:pt>
                <c:pt idx="2780">
                  <c:v>102</c:v>
                </c:pt>
                <c:pt idx="2781">
                  <c:v>120</c:v>
                </c:pt>
                <c:pt idx="2782">
                  <c:v>116</c:v>
                </c:pt>
                <c:pt idx="2783">
                  <c:v>120</c:v>
                </c:pt>
                <c:pt idx="2784">
                  <c:v>106</c:v>
                </c:pt>
                <c:pt idx="2785">
                  <c:v>114</c:v>
                </c:pt>
                <c:pt idx="2786">
                  <c:v>102</c:v>
                </c:pt>
                <c:pt idx="2787">
                  <c:v>106</c:v>
                </c:pt>
                <c:pt idx="2788">
                  <c:v>98</c:v>
                </c:pt>
                <c:pt idx="2789">
                  <c:v>110</c:v>
                </c:pt>
                <c:pt idx="2790">
                  <c:v>104</c:v>
                </c:pt>
                <c:pt idx="2791">
                  <c:v>112</c:v>
                </c:pt>
                <c:pt idx="2792">
                  <c:v>108</c:v>
                </c:pt>
                <c:pt idx="2793">
                  <c:v>116</c:v>
                </c:pt>
                <c:pt idx="2794">
                  <c:v>102</c:v>
                </c:pt>
                <c:pt idx="2795">
                  <c:v>102</c:v>
                </c:pt>
                <c:pt idx="2796">
                  <c:v>110</c:v>
                </c:pt>
                <c:pt idx="2797">
                  <c:v>104</c:v>
                </c:pt>
                <c:pt idx="2798">
                  <c:v>110</c:v>
                </c:pt>
                <c:pt idx="2799">
                  <c:v>114</c:v>
                </c:pt>
                <c:pt idx="2800">
                  <c:v>108</c:v>
                </c:pt>
                <c:pt idx="2801">
                  <c:v>98</c:v>
                </c:pt>
                <c:pt idx="2802">
                  <c:v>96</c:v>
                </c:pt>
                <c:pt idx="2803">
                  <c:v>112</c:v>
                </c:pt>
                <c:pt idx="2804">
                  <c:v>128</c:v>
                </c:pt>
                <c:pt idx="2805">
                  <c:v>104</c:v>
                </c:pt>
                <c:pt idx="2806">
                  <c:v>110</c:v>
                </c:pt>
                <c:pt idx="2807">
                  <c:v>100</c:v>
                </c:pt>
                <c:pt idx="2808">
                  <c:v>94</c:v>
                </c:pt>
                <c:pt idx="2809">
                  <c:v>108</c:v>
                </c:pt>
                <c:pt idx="2810">
                  <c:v>94</c:v>
                </c:pt>
                <c:pt idx="2811">
                  <c:v>84</c:v>
                </c:pt>
                <c:pt idx="2812">
                  <c:v>120</c:v>
                </c:pt>
                <c:pt idx="2813">
                  <c:v>112</c:v>
                </c:pt>
                <c:pt idx="2814">
                  <c:v>114</c:v>
                </c:pt>
                <c:pt idx="2815">
                  <c:v>108</c:v>
                </c:pt>
                <c:pt idx="2816">
                  <c:v>86</c:v>
                </c:pt>
                <c:pt idx="2817">
                  <c:v>100</c:v>
                </c:pt>
                <c:pt idx="2818">
                  <c:v>82</c:v>
                </c:pt>
                <c:pt idx="2819">
                  <c:v>92</c:v>
                </c:pt>
                <c:pt idx="2820">
                  <c:v>114</c:v>
                </c:pt>
                <c:pt idx="2821">
                  <c:v>96</c:v>
                </c:pt>
                <c:pt idx="2822">
                  <c:v>94</c:v>
                </c:pt>
                <c:pt idx="2823">
                  <c:v>96</c:v>
                </c:pt>
                <c:pt idx="2824">
                  <c:v>116</c:v>
                </c:pt>
                <c:pt idx="2825">
                  <c:v>90</c:v>
                </c:pt>
                <c:pt idx="2826">
                  <c:v>100</c:v>
                </c:pt>
                <c:pt idx="2827">
                  <c:v>112</c:v>
                </c:pt>
                <c:pt idx="2828">
                  <c:v>118</c:v>
                </c:pt>
                <c:pt idx="2829">
                  <c:v>108</c:v>
                </c:pt>
                <c:pt idx="2830">
                  <c:v>104</c:v>
                </c:pt>
                <c:pt idx="2831">
                  <c:v>108</c:v>
                </c:pt>
                <c:pt idx="2832">
                  <c:v>92</c:v>
                </c:pt>
                <c:pt idx="2833">
                  <c:v>122</c:v>
                </c:pt>
                <c:pt idx="2834">
                  <c:v>112</c:v>
                </c:pt>
                <c:pt idx="2835">
                  <c:v>110</c:v>
                </c:pt>
                <c:pt idx="2836">
                  <c:v>100</c:v>
                </c:pt>
                <c:pt idx="2837">
                  <c:v>96</c:v>
                </c:pt>
                <c:pt idx="2838">
                  <c:v>120</c:v>
                </c:pt>
                <c:pt idx="2839">
                  <c:v>114</c:v>
                </c:pt>
                <c:pt idx="2840">
                  <c:v>118</c:v>
                </c:pt>
                <c:pt idx="2841">
                  <c:v>114</c:v>
                </c:pt>
                <c:pt idx="2842">
                  <c:v>98</c:v>
                </c:pt>
                <c:pt idx="2843">
                  <c:v>102</c:v>
                </c:pt>
                <c:pt idx="2844">
                  <c:v>116</c:v>
                </c:pt>
                <c:pt idx="2845">
                  <c:v>120</c:v>
                </c:pt>
                <c:pt idx="2846">
                  <c:v>110</c:v>
                </c:pt>
                <c:pt idx="2847">
                  <c:v>94</c:v>
                </c:pt>
                <c:pt idx="2848">
                  <c:v>118</c:v>
                </c:pt>
                <c:pt idx="2849">
                  <c:v>116</c:v>
                </c:pt>
                <c:pt idx="2850">
                  <c:v>108</c:v>
                </c:pt>
                <c:pt idx="2851">
                  <c:v>110</c:v>
                </c:pt>
                <c:pt idx="2852">
                  <c:v>106</c:v>
                </c:pt>
                <c:pt idx="2853">
                  <c:v>112</c:v>
                </c:pt>
                <c:pt idx="2854">
                  <c:v>124</c:v>
                </c:pt>
                <c:pt idx="2855">
                  <c:v>122</c:v>
                </c:pt>
                <c:pt idx="2856">
                  <c:v>90</c:v>
                </c:pt>
                <c:pt idx="2857">
                  <c:v>104</c:v>
                </c:pt>
                <c:pt idx="2858">
                  <c:v>94</c:v>
                </c:pt>
                <c:pt idx="2859">
                  <c:v>104</c:v>
                </c:pt>
                <c:pt idx="2860">
                  <c:v>98</c:v>
                </c:pt>
                <c:pt idx="2861">
                  <c:v>108</c:v>
                </c:pt>
                <c:pt idx="2862">
                  <c:v>96</c:v>
                </c:pt>
                <c:pt idx="2863">
                  <c:v>92</c:v>
                </c:pt>
                <c:pt idx="2864">
                  <c:v>98</c:v>
                </c:pt>
                <c:pt idx="2865">
                  <c:v>100</c:v>
                </c:pt>
                <c:pt idx="2866">
                  <c:v>90</c:v>
                </c:pt>
                <c:pt idx="2867">
                  <c:v>110</c:v>
                </c:pt>
                <c:pt idx="2868">
                  <c:v>90</c:v>
                </c:pt>
                <c:pt idx="2869">
                  <c:v>112</c:v>
                </c:pt>
                <c:pt idx="2870">
                  <c:v>104</c:v>
                </c:pt>
                <c:pt idx="2871">
                  <c:v>98</c:v>
                </c:pt>
                <c:pt idx="2872">
                  <c:v>106</c:v>
                </c:pt>
                <c:pt idx="2873">
                  <c:v>110</c:v>
                </c:pt>
                <c:pt idx="2874">
                  <c:v>118</c:v>
                </c:pt>
                <c:pt idx="2875">
                  <c:v>108</c:v>
                </c:pt>
                <c:pt idx="2876">
                  <c:v>88</c:v>
                </c:pt>
                <c:pt idx="2877">
                  <c:v>102</c:v>
                </c:pt>
                <c:pt idx="2878">
                  <c:v>106</c:v>
                </c:pt>
                <c:pt idx="2879">
                  <c:v>80</c:v>
                </c:pt>
                <c:pt idx="2880">
                  <c:v>106</c:v>
                </c:pt>
                <c:pt idx="2881">
                  <c:v>106</c:v>
                </c:pt>
                <c:pt idx="2882">
                  <c:v>104</c:v>
                </c:pt>
                <c:pt idx="2883">
                  <c:v>102</c:v>
                </c:pt>
                <c:pt idx="2884">
                  <c:v>106</c:v>
                </c:pt>
                <c:pt idx="2885">
                  <c:v>106</c:v>
                </c:pt>
                <c:pt idx="2886">
                  <c:v>108</c:v>
                </c:pt>
                <c:pt idx="2887">
                  <c:v>108</c:v>
                </c:pt>
                <c:pt idx="2888">
                  <c:v>110</c:v>
                </c:pt>
                <c:pt idx="2889">
                  <c:v>104</c:v>
                </c:pt>
                <c:pt idx="2890">
                  <c:v>126</c:v>
                </c:pt>
                <c:pt idx="2891">
                  <c:v>106</c:v>
                </c:pt>
                <c:pt idx="2892">
                  <c:v>110</c:v>
                </c:pt>
                <c:pt idx="2893">
                  <c:v>108</c:v>
                </c:pt>
                <c:pt idx="2894">
                  <c:v>100</c:v>
                </c:pt>
                <c:pt idx="2895">
                  <c:v>102</c:v>
                </c:pt>
                <c:pt idx="2896">
                  <c:v>108</c:v>
                </c:pt>
                <c:pt idx="2897">
                  <c:v>114</c:v>
                </c:pt>
                <c:pt idx="2898">
                  <c:v>132</c:v>
                </c:pt>
                <c:pt idx="2899">
                  <c:v>124</c:v>
                </c:pt>
                <c:pt idx="2900">
                  <c:v>118</c:v>
                </c:pt>
                <c:pt idx="2901">
                  <c:v>112</c:v>
                </c:pt>
                <c:pt idx="2902">
                  <c:v>106</c:v>
                </c:pt>
                <c:pt idx="2903">
                  <c:v>122</c:v>
                </c:pt>
                <c:pt idx="2904">
                  <c:v>114</c:v>
                </c:pt>
                <c:pt idx="2905">
                  <c:v>138</c:v>
                </c:pt>
                <c:pt idx="2906">
                  <c:v>120</c:v>
                </c:pt>
                <c:pt idx="2907">
                  <c:v>114</c:v>
                </c:pt>
                <c:pt idx="2908">
                  <c:v>106</c:v>
                </c:pt>
                <c:pt idx="2909">
                  <c:v>116</c:v>
                </c:pt>
                <c:pt idx="2910">
                  <c:v>106</c:v>
                </c:pt>
                <c:pt idx="2911">
                  <c:v>110</c:v>
                </c:pt>
                <c:pt idx="2912">
                  <c:v>114</c:v>
                </c:pt>
                <c:pt idx="2913">
                  <c:v>114</c:v>
                </c:pt>
                <c:pt idx="2914">
                  <c:v>102</c:v>
                </c:pt>
                <c:pt idx="2915">
                  <c:v>78</c:v>
                </c:pt>
                <c:pt idx="2916">
                  <c:v>116</c:v>
                </c:pt>
                <c:pt idx="2917">
                  <c:v>110</c:v>
                </c:pt>
                <c:pt idx="2918">
                  <c:v>108</c:v>
                </c:pt>
                <c:pt idx="2919">
                  <c:v>112</c:v>
                </c:pt>
                <c:pt idx="2920">
                  <c:v>108</c:v>
                </c:pt>
                <c:pt idx="2921">
                  <c:v>108</c:v>
                </c:pt>
                <c:pt idx="2922">
                  <c:v>96</c:v>
                </c:pt>
                <c:pt idx="2923">
                  <c:v>106</c:v>
                </c:pt>
                <c:pt idx="2924">
                  <c:v>112</c:v>
                </c:pt>
                <c:pt idx="2925">
                  <c:v>90</c:v>
                </c:pt>
                <c:pt idx="2926">
                  <c:v>110</c:v>
                </c:pt>
                <c:pt idx="2927">
                  <c:v>106</c:v>
                </c:pt>
                <c:pt idx="2928">
                  <c:v>120</c:v>
                </c:pt>
                <c:pt idx="2929">
                  <c:v>98</c:v>
                </c:pt>
                <c:pt idx="2930">
                  <c:v>104</c:v>
                </c:pt>
                <c:pt idx="2931">
                  <c:v>98</c:v>
                </c:pt>
                <c:pt idx="2932">
                  <c:v>84</c:v>
                </c:pt>
                <c:pt idx="2933">
                  <c:v>108</c:v>
                </c:pt>
                <c:pt idx="2934">
                  <c:v>100</c:v>
                </c:pt>
                <c:pt idx="2935">
                  <c:v>96</c:v>
                </c:pt>
                <c:pt idx="2936">
                  <c:v>114</c:v>
                </c:pt>
                <c:pt idx="2937">
                  <c:v>118</c:v>
                </c:pt>
                <c:pt idx="2938">
                  <c:v>78</c:v>
                </c:pt>
                <c:pt idx="2939">
                  <c:v>126</c:v>
                </c:pt>
                <c:pt idx="2940">
                  <c:v>122</c:v>
                </c:pt>
                <c:pt idx="2941">
                  <c:v>108</c:v>
                </c:pt>
                <c:pt idx="2942">
                  <c:v>90</c:v>
                </c:pt>
                <c:pt idx="2943">
                  <c:v>100</c:v>
                </c:pt>
                <c:pt idx="2944">
                  <c:v>110</c:v>
                </c:pt>
                <c:pt idx="2945">
                  <c:v>88</c:v>
                </c:pt>
                <c:pt idx="2946">
                  <c:v>112</c:v>
                </c:pt>
                <c:pt idx="2947">
                  <c:v>102</c:v>
                </c:pt>
                <c:pt idx="2948">
                  <c:v>116</c:v>
                </c:pt>
                <c:pt idx="2949">
                  <c:v>100</c:v>
                </c:pt>
                <c:pt idx="2950">
                  <c:v>78</c:v>
                </c:pt>
                <c:pt idx="2951">
                  <c:v>130</c:v>
                </c:pt>
                <c:pt idx="2952">
                  <c:v>104</c:v>
                </c:pt>
                <c:pt idx="2953">
                  <c:v>122</c:v>
                </c:pt>
                <c:pt idx="2954">
                  <c:v>118</c:v>
                </c:pt>
                <c:pt idx="2955">
                  <c:v>110</c:v>
                </c:pt>
                <c:pt idx="2956">
                  <c:v>116</c:v>
                </c:pt>
                <c:pt idx="2957">
                  <c:v>112</c:v>
                </c:pt>
                <c:pt idx="2958">
                  <c:v>116</c:v>
                </c:pt>
                <c:pt idx="2959">
                  <c:v>112</c:v>
                </c:pt>
                <c:pt idx="2960">
                  <c:v>124</c:v>
                </c:pt>
                <c:pt idx="2961">
                  <c:v>134</c:v>
                </c:pt>
                <c:pt idx="2962">
                  <c:v>124</c:v>
                </c:pt>
                <c:pt idx="2963">
                  <c:v>154</c:v>
                </c:pt>
                <c:pt idx="2964">
                  <c:v>128</c:v>
                </c:pt>
                <c:pt idx="2965">
                  <c:v>144</c:v>
                </c:pt>
                <c:pt idx="2966">
                  <c:v>122</c:v>
                </c:pt>
                <c:pt idx="2967">
                  <c:v>140</c:v>
                </c:pt>
                <c:pt idx="2968">
                  <c:v>146</c:v>
                </c:pt>
                <c:pt idx="2969">
                  <c:v>158</c:v>
                </c:pt>
                <c:pt idx="2970">
                  <c:v>190</c:v>
                </c:pt>
                <c:pt idx="2971">
                  <c:v>178</c:v>
                </c:pt>
                <c:pt idx="2972">
                  <c:v>184</c:v>
                </c:pt>
                <c:pt idx="2973">
                  <c:v>194</c:v>
                </c:pt>
                <c:pt idx="2974">
                  <c:v>194</c:v>
                </c:pt>
                <c:pt idx="2975">
                  <c:v>186</c:v>
                </c:pt>
                <c:pt idx="2976">
                  <c:v>214</c:v>
                </c:pt>
                <c:pt idx="2977">
                  <c:v>228</c:v>
                </c:pt>
                <c:pt idx="2978">
                  <c:v>266</c:v>
                </c:pt>
                <c:pt idx="2979">
                  <c:v>270</c:v>
                </c:pt>
                <c:pt idx="2980">
                  <c:v>298</c:v>
                </c:pt>
                <c:pt idx="2981">
                  <c:v>252</c:v>
                </c:pt>
                <c:pt idx="2982">
                  <c:v>326</c:v>
                </c:pt>
                <c:pt idx="2983">
                  <c:v>322</c:v>
                </c:pt>
                <c:pt idx="2984">
                  <c:v>308</c:v>
                </c:pt>
                <c:pt idx="2985">
                  <c:v>326</c:v>
                </c:pt>
                <c:pt idx="2986">
                  <c:v>348</c:v>
                </c:pt>
                <c:pt idx="2987">
                  <c:v>342</c:v>
                </c:pt>
                <c:pt idx="2988">
                  <c:v>348</c:v>
                </c:pt>
                <c:pt idx="2989">
                  <c:v>324</c:v>
                </c:pt>
                <c:pt idx="2990">
                  <c:v>332</c:v>
                </c:pt>
                <c:pt idx="2991">
                  <c:v>328</c:v>
                </c:pt>
                <c:pt idx="2992">
                  <c:v>324</c:v>
                </c:pt>
                <c:pt idx="2993">
                  <c:v>316</c:v>
                </c:pt>
                <c:pt idx="2994">
                  <c:v>290</c:v>
                </c:pt>
                <c:pt idx="2995">
                  <c:v>312</c:v>
                </c:pt>
                <c:pt idx="2996">
                  <c:v>288</c:v>
                </c:pt>
                <c:pt idx="2997">
                  <c:v>286</c:v>
                </c:pt>
                <c:pt idx="2998">
                  <c:v>236</c:v>
                </c:pt>
                <c:pt idx="2999">
                  <c:v>256</c:v>
                </c:pt>
                <c:pt idx="3000">
                  <c:v>234</c:v>
                </c:pt>
                <c:pt idx="3001">
                  <c:v>222</c:v>
                </c:pt>
                <c:pt idx="3002">
                  <c:v>218</c:v>
                </c:pt>
                <c:pt idx="3003">
                  <c:v>234</c:v>
                </c:pt>
                <c:pt idx="3004">
                  <c:v>200</c:v>
                </c:pt>
                <c:pt idx="3005">
                  <c:v>198</c:v>
                </c:pt>
                <c:pt idx="3006">
                  <c:v>198</c:v>
                </c:pt>
                <c:pt idx="3007">
                  <c:v>186</c:v>
                </c:pt>
                <c:pt idx="3008">
                  <c:v>188</c:v>
                </c:pt>
                <c:pt idx="3009">
                  <c:v>182</c:v>
                </c:pt>
                <c:pt idx="3010">
                  <c:v>154</c:v>
                </c:pt>
                <c:pt idx="3011">
                  <c:v>164</c:v>
                </c:pt>
                <c:pt idx="3012">
                  <c:v>150</c:v>
                </c:pt>
                <c:pt idx="3013">
                  <c:v>148</c:v>
                </c:pt>
                <c:pt idx="3014">
                  <c:v>156</c:v>
                </c:pt>
                <c:pt idx="3015">
                  <c:v>146</c:v>
                </c:pt>
                <c:pt idx="3016">
                  <c:v>168</c:v>
                </c:pt>
                <c:pt idx="3017">
                  <c:v>144</c:v>
                </c:pt>
                <c:pt idx="3018">
                  <c:v>152</c:v>
                </c:pt>
                <c:pt idx="3019">
                  <c:v>124</c:v>
                </c:pt>
                <c:pt idx="3020">
                  <c:v>132</c:v>
                </c:pt>
                <c:pt idx="3021">
                  <c:v>136</c:v>
                </c:pt>
                <c:pt idx="3022">
                  <c:v>146</c:v>
                </c:pt>
                <c:pt idx="3023">
                  <c:v>128</c:v>
                </c:pt>
                <c:pt idx="3024">
                  <c:v>144</c:v>
                </c:pt>
                <c:pt idx="3025">
                  <c:v>126</c:v>
                </c:pt>
                <c:pt idx="3026">
                  <c:v>134</c:v>
                </c:pt>
                <c:pt idx="3027">
                  <c:v>140</c:v>
                </c:pt>
                <c:pt idx="3028">
                  <c:v>144</c:v>
                </c:pt>
                <c:pt idx="3029">
                  <c:v>112</c:v>
                </c:pt>
                <c:pt idx="3030">
                  <c:v>138</c:v>
                </c:pt>
                <c:pt idx="3031">
                  <c:v>120</c:v>
                </c:pt>
                <c:pt idx="3032">
                  <c:v>108</c:v>
                </c:pt>
                <c:pt idx="3033">
                  <c:v>112</c:v>
                </c:pt>
                <c:pt idx="3034">
                  <c:v>108</c:v>
                </c:pt>
                <c:pt idx="3035">
                  <c:v>114</c:v>
                </c:pt>
                <c:pt idx="3036">
                  <c:v>122</c:v>
                </c:pt>
                <c:pt idx="3037">
                  <c:v>128</c:v>
                </c:pt>
                <c:pt idx="3038">
                  <c:v>102</c:v>
                </c:pt>
                <c:pt idx="3039">
                  <c:v>128</c:v>
                </c:pt>
                <c:pt idx="3040">
                  <c:v>100</c:v>
                </c:pt>
                <c:pt idx="3041">
                  <c:v>122</c:v>
                </c:pt>
                <c:pt idx="3042">
                  <c:v>110</c:v>
                </c:pt>
                <c:pt idx="3043">
                  <c:v>108</c:v>
                </c:pt>
                <c:pt idx="3044">
                  <c:v>116</c:v>
                </c:pt>
                <c:pt idx="3045">
                  <c:v>100</c:v>
                </c:pt>
                <c:pt idx="3046">
                  <c:v>114</c:v>
                </c:pt>
                <c:pt idx="3047">
                  <c:v>102</c:v>
                </c:pt>
                <c:pt idx="3048">
                  <c:v>88</c:v>
                </c:pt>
                <c:pt idx="3049">
                  <c:v>100</c:v>
                </c:pt>
                <c:pt idx="3050">
                  <c:v>114</c:v>
                </c:pt>
                <c:pt idx="3051">
                  <c:v>88</c:v>
                </c:pt>
                <c:pt idx="3052">
                  <c:v>108</c:v>
                </c:pt>
                <c:pt idx="3053">
                  <c:v>108</c:v>
                </c:pt>
                <c:pt idx="3054">
                  <c:v>96</c:v>
                </c:pt>
                <c:pt idx="3055">
                  <c:v>98</c:v>
                </c:pt>
                <c:pt idx="3056">
                  <c:v>114</c:v>
                </c:pt>
                <c:pt idx="3057">
                  <c:v>96</c:v>
                </c:pt>
                <c:pt idx="3058">
                  <c:v>110</c:v>
                </c:pt>
                <c:pt idx="3059">
                  <c:v>112</c:v>
                </c:pt>
                <c:pt idx="3060">
                  <c:v>102</c:v>
                </c:pt>
                <c:pt idx="3061">
                  <c:v>126</c:v>
                </c:pt>
                <c:pt idx="3062">
                  <c:v>96</c:v>
                </c:pt>
                <c:pt idx="3063">
                  <c:v>114</c:v>
                </c:pt>
                <c:pt idx="3064">
                  <c:v>96</c:v>
                </c:pt>
                <c:pt idx="3065">
                  <c:v>104</c:v>
                </c:pt>
                <c:pt idx="3066">
                  <c:v>106</c:v>
                </c:pt>
                <c:pt idx="3067">
                  <c:v>90</c:v>
                </c:pt>
                <c:pt idx="3068">
                  <c:v>96</c:v>
                </c:pt>
                <c:pt idx="3069">
                  <c:v>96</c:v>
                </c:pt>
                <c:pt idx="3070">
                  <c:v>104</c:v>
                </c:pt>
                <c:pt idx="3071">
                  <c:v>92</c:v>
                </c:pt>
                <c:pt idx="3072">
                  <c:v>94</c:v>
                </c:pt>
                <c:pt idx="3073">
                  <c:v>114</c:v>
                </c:pt>
                <c:pt idx="3074">
                  <c:v>112</c:v>
                </c:pt>
                <c:pt idx="3075">
                  <c:v>86</c:v>
                </c:pt>
                <c:pt idx="3076">
                  <c:v>90</c:v>
                </c:pt>
                <c:pt idx="3077">
                  <c:v>102</c:v>
                </c:pt>
                <c:pt idx="3078">
                  <c:v>84</c:v>
                </c:pt>
                <c:pt idx="3079">
                  <c:v>118</c:v>
                </c:pt>
                <c:pt idx="3080">
                  <c:v>106</c:v>
                </c:pt>
                <c:pt idx="3081">
                  <c:v>90</c:v>
                </c:pt>
                <c:pt idx="3082">
                  <c:v>90</c:v>
                </c:pt>
                <c:pt idx="3083">
                  <c:v>100</c:v>
                </c:pt>
                <c:pt idx="3084">
                  <c:v>96</c:v>
                </c:pt>
                <c:pt idx="3085">
                  <c:v>96</c:v>
                </c:pt>
                <c:pt idx="3086">
                  <c:v>90</c:v>
                </c:pt>
                <c:pt idx="3087">
                  <c:v>114</c:v>
                </c:pt>
                <c:pt idx="3088">
                  <c:v>100</c:v>
                </c:pt>
                <c:pt idx="3089">
                  <c:v>104</c:v>
                </c:pt>
                <c:pt idx="3090">
                  <c:v>104</c:v>
                </c:pt>
                <c:pt idx="3091">
                  <c:v>116</c:v>
                </c:pt>
                <c:pt idx="3092">
                  <c:v>108</c:v>
                </c:pt>
                <c:pt idx="3093">
                  <c:v>94</c:v>
                </c:pt>
                <c:pt idx="3094">
                  <c:v>108</c:v>
                </c:pt>
                <c:pt idx="3095">
                  <c:v>102</c:v>
                </c:pt>
                <c:pt idx="3096">
                  <c:v>102</c:v>
                </c:pt>
                <c:pt idx="3097">
                  <c:v>88</c:v>
                </c:pt>
                <c:pt idx="3098">
                  <c:v>104</c:v>
                </c:pt>
                <c:pt idx="3099">
                  <c:v>104</c:v>
                </c:pt>
                <c:pt idx="3100">
                  <c:v>102</c:v>
                </c:pt>
                <c:pt idx="3101">
                  <c:v>86</c:v>
                </c:pt>
                <c:pt idx="3102">
                  <c:v>94</c:v>
                </c:pt>
                <c:pt idx="3103">
                  <c:v>96</c:v>
                </c:pt>
                <c:pt idx="3104">
                  <c:v>108</c:v>
                </c:pt>
                <c:pt idx="3105">
                  <c:v>108</c:v>
                </c:pt>
                <c:pt idx="3106">
                  <c:v>106</c:v>
                </c:pt>
                <c:pt idx="3107">
                  <c:v>110</c:v>
                </c:pt>
                <c:pt idx="3108">
                  <c:v>128</c:v>
                </c:pt>
                <c:pt idx="3109">
                  <c:v>134</c:v>
                </c:pt>
                <c:pt idx="3110">
                  <c:v>102</c:v>
                </c:pt>
                <c:pt idx="3111">
                  <c:v>114</c:v>
                </c:pt>
                <c:pt idx="3112">
                  <c:v>154</c:v>
                </c:pt>
                <c:pt idx="3113">
                  <c:v>120</c:v>
                </c:pt>
                <c:pt idx="3114">
                  <c:v>132</c:v>
                </c:pt>
                <c:pt idx="3115">
                  <c:v>126</c:v>
                </c:pt>
                <c:pt idx="3116">
                  <c:v>136</c:v>
                </c:pt>
                <c:pt idx="3117">
                  <c:v>138</c:v>
                </c:pt>
                <c:pt idx="3118">
                  <c:v>118</c:v>
                </c:pt>
                <c:pt idx="3119">
                  <c:v>140</c:v>
                </c:pt>
                <c:pt idx="3120">
                  <c:v>130</c:v>
                </c:pt>
                <c:pt idx="3121">
                  <c:v>134</c:v>
                </c:pt>
                <c:pt idx="3122">
                  <c:v>110</c:v>
                </c:pt>
                <c:pt idx="3123">
                  <c:v>106</c:v>
                </c:pt>
                <c:pt idx="3124">
                  <c:v>118</c:v>
                </c:pt>
                <c:pt idx="3125">
                  <c:v>134</c:v>
                </c:pt>
                <c:pt idx="3126">
                  <c:v>120</c:v>
                </c:pt>
                <c:pt idx="3127">
                  <c:v>106</c:v>
                </c:pt>
                <c:pt idx="3128">
                  <c:v>86</c:v>
                </c:pt>
                <c:pt idx="3129">
                  <c:v>124</c:v>
                </c:pt>
                <c:pt idx="3130">
                  <c:v>98</c:v>
                </c:pt>
                <c:pt idx="3131">
                  <c:v>100</c:v>
                </c:pt>
                <c:pt idx="3132">
                  <c:v>120</c:v>
                </c:pt>
                <c:pt idx="3133">
                  <c:v>88</c:v>
                </c:pt>
                <c:pt idx="3134">
                  <c:v>90</c:v>
                </c:pt>
                <c:pt idx="3135">
                  <c:v>98</c:v>
                </c:pt>
                <c:pt idx="3136">
                  <c:v>120</c:v>
                </c:pt>
                <c:pt idx="3137">
                  <c:v>106</c:v>
                </c:pt>
                <c:pt idx="3138">
                  <c:v>98</c:v>
                </c:pt>
                <c:pt idx="3139">
                  <c:v>104</c:v>
                </c:pt>
                <c:pt idx="3140">
                  <c:v>114</c:v>
                </c:pt>
                <c:pt idx="3141">
                  <c:v>118</c:v>
                </c:pt>
                <c:pt idx="3142">
                  <c:v>108</c:v>
                </c:pt>
                <c:pt idx="3143">
                  <c:v>114</c:v>
                </c:pt>
                <c:pt idx="3144">
                  <c:v>120</c:v>
                </c:pt>
                <c:pt idx="3145">
                  <c:v>120</c:v>
                </c:pt>
                <c:pt idx="3146">
                  <c:v>90</c:v>
                </c:pt>
                <c:pt idx="3147">
                  <c:v>94</c:v>
                </c:pt>
                <c:pt idx="3148">
                  <c:v>98</c:v>
                </c:pt>
                <c:pt idx="3149">
                  <c:v>94</c:v>
                </c:pt>
                <c:pt idx="3150">
                  <c:v>98</c:v>
                </c:pt>
              </c:numCache>
            </c:numRef>
          </c:yVal>
          <c:smooth val="1"/>
        </c:ser>
        <c:ser>
          <c:idx val="2"/>
          <c:order val="3"/>
          <c:tx>
            <c:v>M/Si</c:v>
          </c:tx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'M-Si'!$A$32:$A$3182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'M-Si'!$B$32:$B$3182</c:f>
              <c:numCache>
                <c:formatCode>General</c:formatCode>
                <c:ptCount val="3151"/>
                <c:pt idx="0">
                  <c:v>4110</c:v>
                </c:pt>
                <c:pt idx="1">
                  <c:v>4354</c:v>
                </c:pt>
                <c:pt idx="2">
                  <c:v>4394</c:v>
                </c:pt>
                <c:pt idx="3">
                  <c:v>4322</c:v>
                </c:pt>
                <c:pt idx="4">
                  <c:v>4638</c:v>
                </c:pt>
                <c:pt idx="5">
                  <c:v>4590</c:v>
                </c:pt>
                <c:pt idx="6">
                  <c:v>4634</c:v>
                </c:pt>
                <c:pt idx="7">
                  <c:v>4826</c:v>
                </c:pt>
                <c:pt idx="8">
                  <c:v>4860</c:v>
                </c:pt>
                <c:pt idx="9">
                  <c:v>5058</c:v>
                </c:pt>
                <c:pt idx="10">
                  <c:v>5250</c:v>
                </c:pt>
                <c:pt idx="11">
                  <c:v>5158</c:v>
                </c:pt>
                <c:pt idx="12">
                  <c:v>5402</c:v>
                </c:pt>
                <c:pt idx="13">
                  <c:v>5592</c:v>
                </c:pt>
                <c:pt idx="14">
                  <c:v>5510</c:v>
                </c:pt>
                <c:pt idx="15">
                  <c:v>5760</c:v>
                </c:pt>
                <c:pt idx="16">
                  <c:v>5898</c:v>
                </c:pt>
                <c:pt idx="17">
                  <c:v>6034</c:v>
                </c:pt>
                <c:pt idx="18">
                  <c:v>6138</c:v>
                </c:pt>
                <c:pt idx="19">
                  <c:v>6410</c:v>
                </c:pt>
                <c:pt idx="20">
                  <c:v>6406</c:v>
                </c:pt>
                <c:pt idx="21">
                  <c:v>6550</c:v>
                </c:pt>
                <c:pt idx="22">
                  <c:v>6690</c:v>
                </c:pt>
                <c:pt idx="23">
                  <c:v>6658</c:v>
                </c:pt>
                <c:pt idx="24">
                  <c:v>6900</c:v>
                </c:pt>
                <c:pt idx="25">
                  <c:v>7120</c:v>
                </c:pt>
                <c:pt idx="26">
                  <c:v>7288</c:v>
                </c:pt>
                <c:pt idx="27">
                  <c:v>7216</c:v>
                </c:pt>
                <c:pt idx="28">
                  <c:v>7194</c:v>
                </c:pt>
                <c:pt idx="29">
                  <c:v>7498</c:v>
                </c:pt>
                <c:pt idx="30">
                  <c:v>7544</c:v>
                </c:pt>
                <c:pt idx="31">
                  <c:v>7752</c:v>
                </c:pt>
                <c:pt idx="32">
                  <c:v>7638</c:v>
                </c:pt>
                <c:pt idx="33">
                  <c:v>7818</c:v>
                </c:pt>
                <c:pt idx="34">
                  <c:v>7820</c:v>
                </c:pt>
                <c:pt idx="35">
                  <c:v>7864</c:v>
                </c:pt>
                <c:pt idx="36">
                  <c:v>7930</c:v>
                </c:pt>
                <c:pt idx="37">
                  <c:v>7844</c:v>
                </c:pt>
                <c:pt idx="38">
                  <c:v>7730</c:v>
                </c:pt>
                <c:pt idx="39">
                  <c:v>7712</c:v>
                </c:pt>
                <c:pt idx="40">
                  <c:v>7582</c:v>
                </c:pt>
                <c:pt idx="41">
                  <c:v>7426</c:v>
                </c:pt>
                <c:pt idx="42">
                  <c:v>7522</c:v>
                </c:pt>
                <c:pt idx="43">
                  <c:v>7332</c:v>
                </c:pt>
                <c:pt idx="44">
                  <c:v>7444</c:v>
                </c:pt>
                <c:pt idx="45">
                  <c:v>7094</c:v>
                </c:pt>
                <c:pt idx="46">
                  <c:v>7064</c:v>
                </c:pt>
                <c:pt idx="47">
                  <c:v>6700</c:v>
                </c:pt>
                <c:pt idx="48">
                  <c:v>6644</c:v>
                </c:pt>
                <c:pt idx="49">
                  <c:v>6568</c:v>
                </c:pt>
                <c:pt idx="50">
                  <c:v>6318</c:v>
                </c:pt>
                <c:pt idx="51">
                  <c:v>6098</c:v>
                </c:pt>
                <c:pt idx="52">
                  <c:v>6032</c:v>
                </c:pt>
                <c:pt idx="53">
                  <c:v>5982</c:v>
                </c:pt>
                <c:pt idx="54">
                  <c:v>5578</c:v>
                </c:pt>
                <c:pt idx="55">
                  <c:v>5414</c:v>
                </c:pt>
                <c:pt idx="56">
                  <c:v>5308</c:v>
                </c:pt>
                <c:pt idx="57">
                  <c:v>4976</c:v>
                </c:pt>
                <c:pt idx="58">
                  <c:v>5006</c:v>
                </c:pt>
                <c:pt idx="59">
                  <c:v>4800</c:v>
                </c:pt>
                <c:pt idx="60">
                  <c:v>4574</c:v>
                </c:pt>
                <c:pt idx="61">
                  <c:v>4438</c:v>
                </c:pt>
                <c:pt idx="62">
                  <c:v>4364</c:v>
                </c:pt>
                <c:pt idx="63">
                  <c:v>4146</c:v>
                </c:pt>
                <c:pt idx="64">
                  <c:v>3988</c:v>
                </c:pt>
                <c:pt idx="65">
                  <c:v>3936</c:v>
                </c:pt>
                <c:pt idx="66">
                  <c:v>3828</c:v>
                </c:pt>
                <c:pt idx="67">
                  <c:v>3716</c:v>
                </c:pt>
                <c:pt idx="68">
                  <c:v>3548</c:v>
                </c:pt>
                <c:pt idx="69">
                  <c:v>3460</c:v>
                </c:pt>
                <c:pt idx="70">
                  <c:v>3242</c:v>
                </c:pt>
                <c:pt idx="71">
                  <c:v>3292</c:v>
                </c:pt>
                <c:pt idx="72">
                  <c:v>3170</c:v>
                </c:pt>
                <c:pt idx="73">
                  <c:v>3058</c:v>
                </c:pt>
                <c:pt idx="74">
                  <c:v>2868</c:v>
                </c:pt>
                <c:pt idx="75">
                  <c:v>2768</c:v>
                </c:pt>
                <c:pt idx="76">
                  <c:v>2764</c:v>
                </c:pt>
                <c:pt idx="77">
                  <c:v>2822</c:v>
                </c:pt>
                <c:pt idx="78">
                  <c:v>2580</c:v>
                </c:pt>
                <c:pt idx="79">
                  <c:v>2486</c:v>
                </c:pt>
                <c:pt idx="80">
                  <c:v>2418</c:v>
                </c:pt>
                <c:pt idx="81">
                  <c:v>2368</c:v>
                </c:pt>
                <c:pt idx="82">
                  <c:v>2306</c:v>
                </c:pt>
                <c:pt idx="83">
                  <c:v>2274</c:v>
                </c:pt>
                <c:pt idx="84">
                  <c:v>2188</c:v>
                </c:pt>
                <c:pt idx="85">
                  <c:v>2222</c:v>
                </c:pt>
                <c:pt idx="86">
                  <c:v>2116</c:v>
                </c:pt>
                <c:pt idx="87">
                  <c:v>2072</c:v>
                </c:pt>
                <c:pt idx="88">
                  <c:v>2016</c:v>
                </c:pt>
                <c:pt idx="89">
                  <c:v>2028</c:v>
                </c:pt>
                <c:pt idx="90">
                  <c:v>1936</c:v>
                </c:pt>
                <c:pt idx="91">
                  <c:v>2020</c:v>
                </c:pt>
                <c:pt idx="92">
                  <c:v>1970</c:v>
                </c:pt>
                <c:pt idx="93">
                  <c:v>1886</c:v>
                </c:pt>
                <c:pt idx="94">
                  <c:v>1874</c:v>
                </c:pt>
                <c:pt idx="95">
                  <c:v>1792</c:v>
                </c:pt>
                <c:pt idx="96">
                  <c:v>1912</c:v>
                </c:pt>
                <c:pt idx="97">
                  <c:v>1780</c:v>
                </c:pt>
                <c:pt idx="98">
                  <c:v>1694</c:v>
                </c:pt>
                <c:pt idx="99">
                  <c:v>1712</c:v>
                </c:pt>
                <c:pt idx="100">
                  <c:v>1704</c:v>
                </c:pt>
                <c:pt idx="101">
                  <c:v>1670</c:v>
                </c:pt>
                <c:pt idx="102">
                  <c:v>1712</c:v>
                </c:pt>
                <c:pt idx="103">
                  <c:v>1664</c:v>
                </c:pt>
                <c:pt idx="104">
                  <c:v>1700</c:v>
                </c:pt>
                <c:pt idx="105">
                  <c:v>1626</c:v>
                </c:pt>
                <c:pt idx="106">
                  <c:v>1684</c:v>
                </c:pt>
                <c:pt idx="107">
                  <c:v>1572</c:v>
                </c:pt>
                <c:pt idx="108">
                  <c:v>1566</c:v>
                </c:pt>
                <c:pt idx="109">
                  <c:v>1546</c:v>
                </c:pt>
                <c:pt idx="110">
                  <c:v>1598</c:v>
                </c:pt>
                <c:pt idx="111">
                  <c:v>1576</c:v>
                </c:pt>
                <c:pt idx="112">
                  <c:v>1576</c:v>
                </c:pt>
                <c:pt idx="113">
                  <c:v>1518</c:v>
                </c:pt>
                <c:pt idx="114">
                  <c:v>1534</c:v>
                </c:pt>
                <c:pt idx="115">
                  <c:v>1452</c:v>
                </c:pt>
                <c:pt idx="116">
                  <c:v>1548</c:v>
                </c:pt>
                <c:pt idx="117">
                  <c:v>1520</c:v>
                </c:pt>
                <c:pt idx="118">
                  <c:v>1500</c:v>
                </c:pt>
                <c:pt idx="119">
                  <c:v>1436</c:v>
                </c:pt>
                <c:pt idx="120">
                  <c:v>1482</c:v>
                </c:pt>
                <c:pt idx="121">
                  <c:v>1524</c:v>
                </c:pt>
                <c:pt idx="122">
                  <c:v>1384</c:v>
                </c:pt>
                <c:pt idx="123">
                  <c:v>1394</c:v>
                </c:pt>
                <c:pt idx="124">
                  <c:v>1452</c:v>
                </c:pt>
                <c:pt idx="125">
                  <c:v>1496</c:v>
                </c:pt>
                <c:pt idx="126">
                  <c:v>1358</c:v>
                </c:pt>
                <c:pt idx="127">
                  <c:v>1404</c:v>
                </c:pt>
                <c:pt idx="128">
                  <c:v>1382</c:v>
                </c:pt>
                <c:pt idx="129">
                  <c:v>1412</c:v>
                </c:pt>
                <c:pt idx="130">
                  <c:v>1404</c:v>
                </c:pt>
                <c:pt idx="131">
                  <c:v>1462</c:v>
                </c:pt>
                <c:pt idx="132">
                  <c:v>1354</c:v>
                </c:pt>
                <c:pt idx="133">
                  <c:v>1332</c:v>
                </c:pt>
                <c:pt idx="134">
                  <c:v>1336</c:v>
                </c:pt>
                <c:pt idx="135">
                  <c:v>1348</c:v>
                </c:pt>
                <c:pt idx="136">
                  <c:v>1394</c:v>
                </c:pt>
                <c:pt idx="137">
                  <c:v>1332</c:v>
                </c:pt>
                <c:pt idx="138">
                  <c:v>1388</c:v>
                </c:pt>
                <c:pt idx="139">
                  <c:v>1360</c:v>
                </c:pt>
                <c:pt idx="140">
                  <c:v>1404</c:v>
                </c:pt>
                <c:pt idx="141">
                  <c:v>1298</c:v>
                </c:pt>
                <c:pt idx="142">
                  <c:v>1254</c:v>
                </c:pt>
                <c:pt idx="143">
                  <c:v>1366</c:v>
                </c:pt>
                <c:pt idx="144">
                  <c:v>1288</c:v>
                </c:pt>
                <c:pt idx="145">
                  <c:v>1352</c:v>
                </c:pt>
                <c:pt idx="146">
                  <c:v>1254</c:v>
                </c:pt>
                <c:pt idx="147">
                  <c:v>1250</c:v>
                </c:pt>
                <c:pt idx="148">
                  <c:v>1310</c:v>
                </c:pt>
                <c:pt idx="149">
                  <c:v>1300</c:v>
                </c:pt>
                <c:pt idx="150">
                  <c:v>1262</c:v>
                </c:pt>
                <c:pt idx="151">
                  <c:v>1288</c:v>
                </c:pt>
                <c:pt idx="152">
                  <c:v>1280</c:v>
                </c:pt>
                <c:pt idx="153">
                  <c:v>1278</c:v>
                </c:pt>
                <c:pt idx="154">
                  <c:v>1310</c:v>
                </c:pt>
                <c:pt idx="155">
                  <c:v>1182</c:v>
                </c:pt>
                <c:pt idx="156">
                  <c:v>1232</c:v>
                </c:pt>
                <c:pt idx="157">
                  <c:v>1204</c:v>
                </c:pt>
                <c:pt idx="158">
                  <c:v>1206</c:v>
                </c:pt>
                <c:pt idx="159">
                  <c:v>1238</c:v>
                </c:pt>
                <c:pt idx="160">
                  <c:v>1196</c:v>
                </c:pt>
                <c:pt idx="161">
                  <c:v>1162</c:v>
                </c:pt>
                <c:pt idx="162">
                  <c:v>1266</c:v>
                </c:pt>
                <c:pt idx="163">
                  <c:v>1200</c:v>
                </c:pt>
                <c:pt idx="164">
                  <c:v>1198</c:v>
                </c:pt>
                <c:pt idx="165">
                  <c:v>1108</c:v>
                </c:pt>
                <c:pt idx="166">
                  <c:v>1108</c:v>
                </c:pt>
                <c:pt idx="167">
                  <c:v>1178</c:v>
                </c:pt>
                <c:pt idx="168">
                  <c:v>1106</c:v>
                </c:pt>
                <c:pt idx="169">
                  <c:v>1216</c:v>
                </c:pt>
                <c:pt idx="170">
                  <c:v>1080</c:v>
                </c:pt>
                <c:pt idx="171">
                  <c:v>1146</c:v>
                </c:pt>
                <c:pt idx="172">
                  <c:v>1136</c:v>
                </c:pt>
                <c:pt idx="173">
                  <c:v>1092</c:v>
                </c:pt>
                <c:pt idx="174">
                  <c:v>1152</c:v>
                </c:pt>
                <c:pt idx="175">
                  <c:v>1092</c:v>
                </c:pt>
                <c:pt idx="176">
                  <c:v>1110</c:v>
                </c:pt>
                <c:pt idx="177">
                  <c:v>1090</c:v>
                </c:pt>
                <c:pt idx="178">
                  <c:v>1078</c:v>
                </c:pt>
                <c:pt idx="179">
                  <c:v>1074</c:v>
                </c:pt>
                <c:pt idx="180">
                  <c:v>1082</c:v>
                </c:pt>
                <c:pt idx="181">
                  <c:v>1016</c:v>
                </c:pt>
                <c:pt idx="182">
                  <c:v>1030</c:v>
                </c:pt>
                <c:pt idx="183">
                  <c:v>1046</c:v>
                </c:pt>
                <c:pt idx="184">
                  <c:v>1070</c:v>
                </c:pt>
                <c:pt idx="185">
                  <c:v>944</c:v>
                </c:pt>
                <c:pt idx="186">
                  <c:v>1072</c:v>
                </c:pt>
                <c:pt idx="187">
                  <c:v>956</c:v>
                </c:pt>
                <c:pt idx="188">
                  <c:v>960</c:v>
                </c:pt>
                <c:pt idx="189">
                  <c:v>998</c:v>
                </c:pt>
                <c:pt idx="190">
                  <c:v>970</c:v>
                </c:pt>
                <c:pt idx="191">
                  <c:v>942</c:v>
                </c:pt>
                <c:pt idx="192">
                  <c:v>976</c:v>
                </c:pt>
                <c:pt idx="193">
                  <c:v>926</c:v>
                </c:pt>
                <c:pt idx="194">
                  <c:v>938</c:v>
                </c:pt>
                <c:pt idx="195">
                  <c:v>886</c:v>
                </c:pt>
                <c:pt idx="196">
                  <c:v>954</c:v>
                </c:pt>
                <c:pt idx="197">
                  <c:v>994</c:v>
                </c:pt>
                <c:pt idx="198">
                  <c:v>954</c:v>
                </c:pt>
                <c:pt idx="199">
                  <c:v>874</c:v>
                </c:pt>
                <c:pt idx="200">
                  <c:v>904</c:v>
                </c:pt>
                <c:pt idx="201">
                  <c:v>918</c:v>
                </c:pt>
                <c:pt idx="202">
                  <c:v>906</c:v>
                </c:pt>
                <c:pt idx="203">
                  <c:v>864</c:v>
                </c:pt>
                <c:pt idx="204">
                  <c:v>826</c:v>
                </c:pt>
                <c:pt idx="205">
                  <c:v>882</c:v>
                </c:pt>
                <c:pt idx="206">
                  <c:v>830</c:v>
                </c:pt>
                <c:pt idx="207">
                  <c:v>904</c:v>
                </c:pt>
                <c:pt idx="208">
                  <c:v>892</c:v>
                </c:pt>
                <c:pt idx="209">
                  <c:v>846</c:v>
                </c:pt>
                <c:pt idx="210">
                  <c:v>860</c:v>
                </c:pt>
                <c:pt idx="211">
                  <c:v>858</c:v>
                </c:pt>
                <c:pt idx="212">
                  <c:v>824</c:v>
                </c:pt>
                <c:pt idx="213">
                  <c:v>846</c:v>
                </c:pt>
                <c:pt idx="214">
                  <c:v>824</c:v>
                </c:pt>
                <c:pt idx="215">
                  <c:v>744</c:v>
                </c:pt>
                <c:pt idx="216">
                  <c:v>848</c:v>
                </c:pt>
                <c:pt idx="217">
                  <c:v>840</c:v>
                </c:pt>
                <c:pt idx="218">
                  <c:v>864</c:v>
                </c:pt>
                <c:pt idx="219">
                  <c:v>824</c:v>
                </c:pt>
                <c:pt idx="220">
                  <c:v>840</c:v>
                </c:pt>
                <c:pt idx="221">
                  <c:v>786</c:v>
                </c:pt>
                <c:pt idx="222">
                  <c:v>786</c:v>
                </c:pt>
                <c:pt idx="223">
                  <c:v>800</c:v>
                </c:pt>
                <c:pt idx="224">
                  <c:v>770</c:v>
                </c:pt>
                <c:pt idx="225">
                  <c:v>786</c:v>
                </c:pt>
                <c:pt idx="226">
                  <c:v>732</c:v>
                </c:pt>
                <c:pt idx="227">
                  <c:v>772</c:v>
                </c:pt>
                <c:pt idx="228">
                  <c:v>754</c:v>
                </c:pt>
                <c:pt idx="229">
                  <c:v>770</c:v>
                </c:pt>
                <c:pt idx="230">
                  <c:v>742</c:v>
                </c:pt>
                <c:pt idx="231">
                  <c:v>762</c:v>
                </c:pt>
                <c:pt idx="232">
                  <c:v>776</c:v>
                </c:pt>
                <c:pt idx="233">
                  <c:v>748</c:v>
                </c:pt>
                <c:pt idx="234">
                  <c:v>766</c:v>
                </c:pt>
                <c:pt idx="235">
                  <c:v>770</c:v>
                </c:pt>
                <c:pt idx="236">
                  <c:v>754</c:v>
                </c:pt>
                <c:pt idx="237">
                  <c:v>754</c:v>
                </c:pt>
                <c:pt idx="238">
                  <c:v>764</c:v>
                </c:pt>
                <c:pt idx="239">
                  <c:v>764</c:v>
                </c:pt>
                <c:pt idx="240">
                  <c:v>746</c:v>
                </c:pt>
                <c:pt idx="241">
                  <c:v>748</c:v>
                </c:pt>
                <c:pt idx="242">
                  <c:v>718</c:v>
                </c:pt>
                <c:pt idx="243">
                  <c:v>712</c:v>
                </c:pt>
                <c:pt idx="244">
                  <c:v>766</c:v>
                </c:pt>
                <c:pt idx="245">
                  <c:v>660</c:v>
                </c:pt>
                <c:pt idx="246">
                  <c:v>740</c:v>
                </c:pt>
                <c:pt idx="247">
                  <c:v>752</c:v>
                </c:pt>
                <c:pt idx="248">
                  <c:v>712</c:v>
                </c:pt>
                <c:pt idx="249">
                  <c:v>740</c:v>
                </c:pt>
                <c:pt idx="250">
                  <c:v>746</c:v>
                </c:pt>
                <c:pt idx="251">
                  <c:v>672</c:v>
                </c:pt>
                <c:pt idx="252">
                  <c:v>702</c:v>
                </c:pt>
                <c:pt idx="253">
                  <c:v>718</c:v>
                </c:pt>
                <c:pt idx="254">
                  <c:v>704</c:v>
                </c:pt>
                <c:pt idx="255">
                  <c:v>670</c:v>
                </c:pt>
                <c:pt idx="256">
                  <c:v>734</c:v>
                </c:pt>
                <c:pt idx="257">
                  <c:v>656</c:v>
                </c:pt>
                <c:pt idx="258">
                  <c:v>650</c:v>
                </c:pt>
                <c:pt idx="259">
                  <c:v>712</c:v>
                </c:pt>
                <c:pt idx="260">
                  <c:v>696</c:v>
                </c:pt>
                <c:pt idx="261">
                  <c:v>664</c:v>
                </c:pt>
                <c:pt idx="262">
                  <c:v>674</c:v>
                </c:pt>
                <c:pt idx="263">
                  <c:v>654</c:v>
                </c:pt>
                <c:pt idx="264">
                  <c:v>670</c:v>
                </c:pt>
                <c:pt idx="265">
                  <c:v>654</c:v>
                </c:pt>
                <c:pt idx="266">
                  <c:v>700</c:v>
                </c:pt>
                <c:pt idx="267">
                  <c:v>664</c:v>
                </c:pt>
                <c:pt idx="268">
                  <c:v>660</c:v>
                </c:pt>
                <c:pt idx="269">
                  <c:v>626</c:v>
                </c:pt>
                <c:pt idx="270">
                  <c:v>628</c:v>
                </c:pt>
                <c:pt idx="271">
                  <c:v>634</c:v>
                </c:pt>
                <c:pt idx="272">
                  <c:v>666</c:v>
                </c:pt>
                <c:pt idx="273">
                  <c:v>658</c:v>
                </c:pt>
                <c:pt idx="274">
                  <c:v>612</c:v>
                </c:pt>
                <c:pt idx="275">
                  <c:v>620</c:v>
                </c:pt>
                <c:pt idx="276">
                  <c:v>612</c:v>
                </c:pt>
                <c:pt idx="277">
                  <c:v>650</c:v>
                </c:pt>
                <c:pt idx="278">
                  <c:v>626</c:v>
                </c:pt>
                <c:pt idx="279">
                  <c:v>588</c:v>
                </c:pt>
                <c:pt idx="280">
                  <c:v>574</c:v>
                </c:pt>
                <c:pt idx="281">
                  <c:v>566</c:v>
                </c:pt>
                <c:pt idx="282">
                  <c:v>538</c:v>
                </c:pt>
                <c:pt idx="283">
                  <c:v>532</c:v>
                </c:pt>
                <c:pt idx="284">
                  <c:v>584</c:v>
                </c:pt>
                <c:pt idx="285">
                  <c:v>572</c:v>
                </c:pt>
                <c:pt idx="286">
                  <c:v>572</c:v>
                </c:pt>
                <c:pt idx="287">
                  <c:v>576</c:v>
                </c:pt>
                <c:pt idx="288">
                  <c:v>568</c:v>
                </c:pt>
                <c:pt idx="289">
                  <c:v>514</c:v>
                </c:pt>
                <c:pt idx="290">
                  <c:v>574</c:v>
                </c:pt>
                <c:pt idx="291">
                  <c:v>526</c:v>
                </c:pt>
                <c:pt idx="292">
                  <c:v>542</c:v>
                </c:pt>
                <c:pt idx="293">
                  <c:v>580</c:v>
                </c:pt>
                <c:pt idx="294">
                  <c:v>556</c:v>
                </c:pt>
                <c:pt idx="295">
                  <c:v>504</c:v>
                </c:pt>
                <c:pt idx="296">
                  <c:v>538</c:v>
                </c:pt>
                <c:pt idx="297">
                  <c:v>514</c:v>
                </c:pt>
                <c:pt idx="298">
                  <c:v>528</c:v>
                </c:pt>
                <c:pt idx="299">
                  <c:v>480</c:v>
                </c:pt>
                <c:pt idx="300">
                  <c:v>466</c:v>
                </c:pt>
                <c:pt idx="301">
                  <c:v>490</c:v>
                </c:pt>
                <c:pt idx="302">
                  <c:v>446</c:v>
                </c:pt>
                <c:pt idx="303">
                  <c:v>504</c:v>
                </c:pt>
                <c:pt idx="304">
                  <c:v>470</c:v>
                </c:pt>
                <c:pt idx="305">
                  <c:v>482</c:v>
                </c:pt>
                <c:pt idx="306">
                  <c:v>488</c:v>
                </c:pt>
                <c:pt idx="307">
                  <c:v>492</c:v>
                </c:pt>
                <c:pt idx="308">
                  <c:v>426</c:v>
                </c:pt>
                <c:pt idx="309">
                  <c:v>460</c:v>
                </c:pt>
                <c:pt idx="310">
                  <c:v>478</c:v>
                </c:pt>
                <c:pt idx="311">
                  <c:v>418</c:v>
                </c:pt>
                <c:pt idx="312">
                  <c:v>414</c:v>
                </c:pt>
                <c:pt idx="313">
                  <c:v>442</c:v>
                </c:pt>
                <c:pt idx="314">
                  <c:v>440</c:v>
                </c:pt>
                <c:pt idx="315">
                  <c:v>472</c:v>
                </c:pt>
                <c:pt idx="316">
                  <c:v>460</c:v>
                </c:pt>
                <c:pt idx="317">
                  <c:v>430</c:v>
                </c:pt>
                <c:pt idx="318">
                  <c:v>436</c:v>
                </c:pt>
                <c:pt idx="319">
                  <c:v>410</c:v>
                </c:pt>
                <c:pt idx="320">
                  <c:v>422</c:v>
                </c:pt>
                <c:pt idx="321">
                  <c:v>440</c:v>
                </c:pt>
                <c:pt idx="322">
                  <c:v>430</c:v>
                </c:pt>
                <c:pt idx="323">
                  <c:v>374</c:v>
                </c:pt>
                <c:pt idx="324">
                  <c:v>424</c:v>
                </c:pt>
                <c:pt idx="325">
                  <c:v>428</c:v>
                </c:pt>
                <c:pt idx="326">
                  <c:v>430</c:v>
                </c:pt>
                <c:pt idx="327">
                  <c:v>392</c:v>
                </c:pt>
                <c:pt idx="328">
                  <c:v>376</c:v>
                </c:pt>
                <c:pt idx="329">
                  <c:v>346</c:v>
                </c:pt>
                <c:pt idx="330">
                  <c:v>388</c:v>
                </c:pt>
                <c:pt idx="331">
                  <c:v>394</c:v>
                </c:pt>
                <c:pt idx="332">
                  <c:v>380</c:v>
                </c:pt>
                <c:pt idx="333">
                  <c:v>392</c:v>
                </c:pt>
                <c:pt idx="334">
                  <c:v>358</c:v>
                </c:pt>
                <c:pt idx="335">
                  <c:v>382</c:v>
                </c:pt>
                <c:pt idx="336">
                  <c:v>402</c:v>
                </c:pt>
                <c:pt idx="337">
                  <c:v>394</c:v>
                </c:pt>
                <c:pt idx="338">
                  <c:v>356</c:v>
                </c:pt>
                <c:pt idx="339">
                  <c:v>380</c:v>
                </c:pt>
                <c:pt idx="340">
                  <c:v>374</c:v>
                </c:pt>
                <c:pt idx="341">
                  <c:v>352</c:v>
                </c:pt>
                <c:pt idx="342">
                  <c:v>366</c:v>
                </c:pt>
                <c:pt idx="343">
                  <c:v>368</c:v>
                </c:pt>
                <c:pt idx="344">
                  <c:v>392</c:v>
                </c:pt>
                <c:pt idx="345">
                  <c:v>408</c:v>
                </c:pt>
                <c:pt idx="346">
                  <c:v>370</c:v>
                </c:pt>
                <c:pt idx="347">
                  <c:v>348</c:v>
                </c:pt>
                <c:pt idx="348">
                  <c:v>374</c:v>
                </c:pt>
                <c:pt idx="349">
                  <c:v>344</c:v>
                </c:pt>
                <c:pt idx="350">
                  <c:v>362</c:v>
                </c:pt>
                <c:pt idx="351">
                  <c:v>362</c:v>
                </c:pt>
                <c:pt idx="352">
                  <c:v>350</c:v>
                </c:pt>
                <c:pt idx="353">
                  <c:v>320</c:v>
                </c:pt>
                <c:pt idx="354">
                  <c:v>356</c:v>
                </c:pt>
                <c:pt idx="355">
                  <c:v>324</c:v>
                </c:pt>
                <c:pt idx="356">
                  <c:v>330</c:v>
                </c:pt>
                <c:pt idx="357">
                  <c:v>368</c:v>
                </c:pt>
                <c:pt idx="358">
                  <c:v>316</c:v>
                </c:pt>
                <c:pt idx="359">
                  <c:v>336</c:v>
                </c:pt>
                <c:pt idx="360">
                  <c:v>356</c:v>
                </c:pt>
                <c:pt idx="361">
                  <c:v>310</c:v>
                </c:pt>
                <c:pt idx="362">
                  <c:v>364</c:v>
                </c:pt>
                <c:pt idx="363">
                  <c:v>344</c:v>
                </c:pt>
                <c:pt idx="364">
                  <c:v>282</c:v>
                </c:pt>
                <c:pt idx="365">
                  <c:v>322</c:v>
                </c:pt>
                <c:pt idx="366">
                  <c:v>332</c:v>
                </c:pt>
                <c:pt idx="367">
                  <c:v>302</c:v>
                </c:pt>
                <c:pt idx="368">
                  <c:v>320</c:v>
                </c:pt>
                <c:pt idx="369">
                  <c:v>312</c:v>
                </c:pt>
                <c:pt idx="370">
                  <c:v>338</c:v>
                </c:pt>
                <c:pt idx="371">
                  <c:v>332</c:v>
                </c:pt>
                <c:pt idx="372">
                  <c:v>302</c:v>
                </c:pt>
                <c:pt idx="373">
                  <c:v>302</c:v>
                </c:pt>
                <c:pt idx="374">
                  <c:v>308</c:v>
                </c:pt>
                <c:pt idx="375">
                  <c:v>326</c:v>
                </c:pt>
                <c:pt idx="376">
                  <c:v>332</c:v>
                </c:pt>
                <c:pt idx="377">
                  <c:v>316</c:v>
                </c:pt>
                <c:pt idx="378">
                  <c:v>300</c:v>
                </c:pt>
                <c:pt idx="379">
                  <c:v>310</c:v>
                </c:pt>
                <c:pt idx="380">
                  <c:v>318</c:v>
                </c:pt>
                <c:pt idx="381">
                  <c:v>318</c:v>
                </c:pt>
                <c:pt idx="382">
                  <c:v>302</c:v>
                </c:pt>
                <c:pt idx="383">
                  <c:v>290</c:v>
                </c:pt>
                <c:pt idx="384">
                  <c:v>318</c:v>
                </c:pt>
                <c:pt idx="385">
                  <c:v>274</c:v>
                </c:pt>
                <c:pt idx="386">
                  <c:v>286</c:v>
                </c:pt>
                <c:pt idx="387">
                  <c:v>288</c:v>
                </c:pt>
                <c:pt idx="388">
                  <c:v>286</c:v>
                </c:pt>
                <c:pt idx="389">
                  <c:v>294</c:v>
                </c:pt>
                <c:pt idx="390">
                  <c:v>278</c:v>
                </c:pt>
                <c:pt idx="391">
                  <c:v>298</c:v>
                </c:pt>
                <c:pt idx="392">
                  <c:v>274</c:v>
                </c:pt>
                <c:pt idx="393">
                  <c:v>270</c:v>
                </c:pt>
                <c:pt idx="394">
                  <c:v>282</c:v>
                </c:pt>
                <c:pt idx="395">
                  <c:v>262</c:v>
                </c:pt>
                <c:pt idx="396">
                  <c:v>284</c:v>
                </c:pt>
                <c:pt idx="397">
                  <c:v>246</c:v>
                </c:pt>
                <c:pt idx="398">
                  <c:v>268</c:v>
                </c:pt>
                <c:pt idx="399">
                  <c:v>300</c:v>
                </c:pt>
                <c:pt idx="400">
                  <c:v>262</c:v>
                </c:pt>
                <c:pt idx="401">
                  <c:v>294</c:v>
                </c:pt>
                <c:pt idx="402">
                  <c:v>282</c:v>
                </c:pt>
                <c:pt idx="403">
                  <c:v>274</c:v>
                </c:pt>
                <c:pt idx="404">
                  <c:v>282</c:v>
                </c:pt>
                <c:pt idx="405">
                  <c:v>278</c:v>
                </c:pt>
                <c:pt idx="406">
                  <c:v>258</c:v>
                </c:pt>
                <c:pt idx="407">
                  <c:v>248</c:v>
                </c:pt>
                <c:pt idx="408">
                  <c:v>234</c:v>
                </c:pt>
                <c:pt idx="409">
                  <c:v>238</c:v>
                </c:pt>
                <c:pt idx="410">
                  <c:v>262</c:v>
                </c:pt>
                <c:pt idx="411">
                  <c:v>238</c:v>
                </c:pt>
                <c:pt idx="412">
                  <c:v>284</c:v>
                </c:pt>
                <c:pt idx="413">
                  <c:v>246</c:v>
                </c:pt>
                <c:pt idx="414">
                  <c:v>280</c:v>
                </c:pt>
                <c:pt idx="415">
                  <c:v>214</c:v>
                </c:pt>
                <c:pt idx="416">
                  <c:v>254</c:v>
                </c:pt>
                <c:pt idx="417">
                  <c:v>262</c:v>
                </c:pt>
                <c:pt idx="418">
                  <c:v>258</c:v>
                </c:pt>
                <c:pt idx="419">
                  <c:v>256</c:v>
                </c:pt>
                <c:pt idx="420">
                  <c:v>256</c:v>
                </c:pt>
                <c:pt idx="421">
                  <c:v>258</c:v>
                </c:pt>
                <c:pt idx="422">
                  <c:v>240</c:v>
                </c:pt>
                <c:pt idx="423">
                  <c:v>248</c:v>
                </c:pt>
                <c:pt idx="424">
                  <c:v>244</c:v>
                </c:pt>
                <c:pt idx="425">
                  <c:v>246</c:v>
                </c:pt>
                <c:pt idx="426">
                  <c:v>216</c:v>
                </c:pt>
                <c:pt idx="427">
                  <c:v>230</c:v>
                </c:pt>
                <c:pt idx="428">
                  <c:v>234</c:v>
                </c:pt>
                <c:pt idx="429">
                  <c:v>216</c:v>
                </c:pt>
                <c:pt idx="430">
                  <c:v>216</c:v>
                </c:pt>
                <c:pt idx="431">
                  <c:v>218</c:v>
                </c:pt>
                <c:pt idx="432">
                  <c:v>228</c:v>
                </c:pt>
                <c:pt idx="433">
                  <c:v>206</c:v>
                </c:pt>
                <c:pt idx="434">
                  <c:v>208</c:v>
                </c:pt>
                <c:pt idx="435">
                  <c:v>214</c:v>
                </c:pt>
                <c:pt idx="436">
                  <c:v>206</c:v>
                </c:pt>
                <c:pt idx="437">
                  <c:v>224</c:v>
                </c:pt>
                <c:pt idx="438">
                  <c:v>178</c:v>
                </c:pt>
                <c:pt idx="439">
                  <c:v>188</c:v>
                </c:pt>
                <c:pt idx="440">
                  <c:v>194</c:v>
                </c:pt>
                <c:pt idx="441">
                  <c:v>206</c:v>
                </c:pt>
                <c:pt idx="442">
                  <c:v>216</c:v>
                </c:pt>
                <c:pt idx="443">
                  <c:v>202</c:v>
                </c:pt>
                <c:pt idx="444">
                  <c:v>202</c:v>
                </c:pt>
                <c:pt idx="445">
                  <c:v>196</c:v>
                </c:pt>
                <c:pt idx="446">
                  <c:v>200</c:v>
                </c:pt>
                <c:pt idx="447">
                  <c:v>182</c:v>
                </c:pt>
                <c:pt idx="448">
                  <c:v>186</c:v>
                </c:pt>
                <c:pt idx="449">
                  <c:v>204</c:v>
                </c:pt>
                <c:pt idx="450">
                  <c:v>172</c:v>
                </c:pt>
                <c:pt idx="451">
                  <c:v>198</c:v>
                </c:pt>
                <c:pt idx="452">
                  <c:v>178</c:v>
                </c:pt>
                <c:pt idx="453">
                  <c:v>200</c:v>
                </c:pt>
                <c:pt idx="454">
                  <c:v>176</c:v>
                </c:pt>
                <c:pt idx="455">
                  <c:v>202</c:v>
                </c:pt>
                <c:pt idx="456">
                  <c:v>216</c:v>
                </c:pt>
                <c:pt idx="457">
                  <c:v>184</c:v>
                </c:pt>
                <c:pt idx="458">
                  <c:v>176</c:v>
                </c:pt>
                <c:pt idx="459">
                  <c:v>178</c:v>
                </c:pt>
                <c:pt idx="460">
                  <c:v>178</c:v>
                </c:pt>
                <c:pt idx="461">
                  <c:v>182</c:v>
                </c:pt>
                <c:pt idx="462">
                  <c:v>180</c:v>
                </c:pt>
                <c:pt idx="463">
                  <c:v>176</c:v>
                </c:pt>
                <c:pt idx="464">
                  <c:v>174</c:v>
                </c:pt>
                <c:pt idx="465">
                  <c:v>160</c:v>
                </c:pt>
                <c:pt idx="466">
                  <c:v>186</c:v>
                </c:pt>
                <c:pt idx="467">
                  <c:v>182</c:v>
                </c:pt>
                <c:pt idx="468">
                  <c:v>182</c:v>
                </c:pt>
                <c:pt idx="469">
                  <c:v>192</c:v>
                </c:pt>
                <c:pt idx="470">
                  <c:v>158</c:v>
                </c:pt>
                <c:pt idx="471">
                  <c:v>166</c:v>
                </c:pt>
                <c:pt idx="472">
                  <c:v>176</c:v>
                </c:pt>
                <c:pt idx="473">
                  <c:v>184</c:v>
                </c:pt>
                <c:pt idx="474">
                  <c:v>174</c:v>
                </c:pt>
                <c:pt idx="475">
                  <c:v>176</c:v>
                </c:pt>
                <c:pt idx="476">
                  <c:v>170</c:v>
                </c:pt>
                <c:pt idx="477">
                  <c:v>164</c:v>
                </c:pt>
                <c:pt idx="478">
                  <c:v>158</c:v>
                </c:pt>
                <c:pt idx="479">
                  <c:v>174</c:v>
                </c:pt>
                <c:pt idx="480">
                  <c:v>164</c:v>
                </c:pt>
                <c:pt idx="481">
                  <c:v>158</c:v>
                </c:pt>
                <c:pt idx="482">
                  <c:v>140</c:v>
                </c:pt>
                <c:pt idx="483">
                  <c:v>168</c:v>
                </c:pt>
                <c:pt idx="484">
                  <c:v>152</c:v>
                </c:pt>
                <c:pt idx="485">
                  <c:v>162</c:v>
                </c:pt>
                <c:pt idx="486">
                  <c:v>152</c:v>
                </c:pt>
                <c:pt idx="487">
                  <c:v>182</c:v>
                </c:pt>
                <c:pt idx="488">
                  <c:v>158</c:v>
                </c:pt>
                <c:pt idx="489">
                  <c:v>154</c:v>
                </c:pt>
                <c:pt idx="490">
                  <c:v>158</c:v>
                </c:pt>
                <c:pt idx="491">
                  <c:v>152</c:v>
                </c:pt>
                <c:pt idx="492">
                  <c:v>144</c:v>
                </c:pt>
                <c:pt idx="493">
                  <c:v>146</c:v>
                </c:pt>
                <c:pt idx="494">
                  <c:v>178</c:v>
                </c:pt>
                <c:pt idx="495">
                  <c:v>134</c:v>
                </c:pt>
                <c:pt idx="496">
                  <c:v>148</c:v>
                </c:pt>
                <c:pt idx="497">
                  <c:v>134</c:v>
                </c:pt>
                <c:pt idx="498">
                  <c:v>138</c:v>
                </c:pt>
                <c:pt idx="499">
                  <c:v>134</c:v>
                </c:pt>
                <c:pt idx="500">
                  <c:v>160</c:v>
                </c:pt>
                <c:pt idx="501">
                  <c:v>140</c:v>
                </c:pt>
                <c:pt idx="502">
                  <c:v>158</c:v>
                </c:pt>
                <c:pt idx="503">
                  <c:v>160</c:v>
                </c:pt>
                <c:pt idx="504">
                  <c:v>156</c:v>
                </c:pt>
                <c:pt idx="505">
                  <c:v>142</c:v>
                </c:pt>
                <c:pt idx="506">
                  <c:v>154</c:v>
                </c:pt>
                <c:pt idx="507">
                  <c:v>134</c:v>
                </c:pt>
                <c:pt idx="508">
                  <c:v>142</c:v>
                </c:pt>
                <c:pt idx="509">
                  <c:v>162</c:v>
                </c:pt>
                <c:pt idx="510">
                  <c:v>156</c:v>
                </c:pt>
                <c:pt idx="511">
                  <c:v>148</c:v>
                </c:pt>
                <c:pt idx="512">
                  <c:v>158</c:v>
                </c:pt>
                <c:pt idx="513">
                  <c:v>160</c:v>
                </c:pt>
                <c:pt idx="514">
                  <c:v>154</c:v>
                </c:pt>
                <c:pt idx="515">
                  <c:v>160</c:v>
                </c:pt>
                <c:pt idx="516">
                  <c:v>154</c:v>
                </c:pt>
                <c:pt idx="517">
                  <c:v>144</c:v>
                </c:pt>
                <c:pt idx="518">
                  <c:v>142</c:v>
                </c:pt>
                <c:pt idx="519">
                  <c:v>144</c:v>
                </c:pt>
                <c:pt idx="520">
                  <c:v>132</c:v>
                </c:pt>
                <c:pt idx="521">
                  <c:v>134</c:v>
                </c:pt>
                <c:pt idx="522">
                  <c:v>148</c:v>
                </c:pt>
                <c:pt idx="523">
                  <c:v>128</c:v>
                </c:pt>
                <c:pt idx="524">
                  <c:v>138</c:v>
                </c:pt>
                <c:pt idx="525">
                  <c:v>148</c:v>
                </c:pt>
                <c:pt idx="526">
                  <c:v>134</c:v>
                </c:pt>
                <c:pt idx="527">
                  <c:v>142</c:v>
                </c:pt>
                <c:pt idx="528">
                  <c:v>164</c:v>
                </c:pt>
                <c:pt idx="529">
                  <c:v>146</c:v>
                </c:pt>
                <c:pt idx="530">
                  <c:v>148</c:v>
                </c:pt>
                <c:pt idx="531">
                  <c:v>134</c:v>
                </c:pt>
                <c:pt idx="532">
                  <c:v>156</c:v>
                </c:pt>
                <c:pt idx="533">
                  <c:v>178</c:v>
                </c:pt>
                <c:pt idx="534">
                  <c:v>168</c:v>
                </c:pt>
                <c:pt idx="535">
                  <c:v>140</c:v>
                </c:pt>
                <c:pt idx="536">
                  <c:v>162</c:v>
                </c:pt>
                <c:pt idx="537">
                  <c:v>154</c:v>
                </c:pt>
                <c:pt idx="538">
                  <c:v>148</c:v>
                </c:pt>
                <c:pt idx="539">
                  <c:v>158</c:v>
                </c:pt>
                <c:pt idx="540">
                  <c:v>148</c:v>
                </c:pt>
                <c:pt idx="541">
                  <c:v>136</c:v>
                </c:pt>
                <c:pt idx="542">
                  <c:v>154</c:v>
                </c:pt>
                <c:pt idx="543">
                  <c:v>150</c:v>
                </c:pt>
                <c:pt idx="544">
                  <c:v>156</c:v>
                </c:pt>
                <c:pt idx="545">
                  <c:v>162</c:v>
                </c:pt>
                <c:pt idx="546">
                  <c:v>140</c:v>
                </c:pt>
                <c:pt idx="547">
                  <c:v>154</c:v>
                </c:pt>
                <c:pt idx="548">
                  <c:v>156</c:v>
                </c:pt>
                <c:pt idx="549">
                  <c:v>154</c:v>
                </c:pt>
                <c:pt idx="550">
                  <c:v>158</c:v>
                </c:pt>
                <c:pt idx="551">
                  <c:v>168</c:v>
                </c:pt>
                <c:pt idx="552">
                  <c:v>136</c:v>
                </c:pt>
                <c:pt idx="553">
                  <c:v>120</c:v>
                </c:pt>
                <c:pt idx="554">
                  <c:v>154</c:v>
                </c:pt>
                <c:pt idx="555">
                  <c:v>176</c:v>
                </c:pt>
                <c:pt idx="556">
                  <c:v>170</c:v>
                </c:pt>
                <c:pt idx="557">
                  <c:v>160</c:v>
                </c:pt>
                <c:pt idx="558">
                  <c:v>134</c:v>
                </c:pt>
                <c:pt idx="559">
                  <c:v>172</c:v>
                </c:pt>
                <c:pt idx="560">
                  <c:v>142</c:v>
                </c:pt>
                <c:pt idx="561">
                  <c:v>150</c:v>
                </c:pt>
                <c:pt idx="562">
                  <c:v>160</c:v>
                </c:pt>
                <c:pt idx="563">
                  <c:v>176</c:v>
                </c:pt>
                <c:pt idx="564">
                  <c:v>158</c:v>
                </c:pt>
                <c:pt idx="565">
                  <c:v>172</c:v>
                </c:pt>
                <c:pt idx="566">
                  <c:v>164</c:v>
                </c:pt>
                <c:pt idx="567">
                  <c:v>156</c:v>
                </c:pt>
                <c:pt idx="568">
                  <c:v>172</c:v>
                </c:pt>
                <c:pt idx="569">
                  <c:v>186</c:v>
                </c:pt>
                <c:pt idx="570">
                  <c:v>152</c:v>
                </c:pt>
                <c:pt idx="571">
                  <c:v>174</c:v>
                </c:pt>
                <c:pt idx="572">
                  <c:v>178</c:v>
                </c:pt>
                <c:pt idx="573">
                  <c:v>160</c:v>
                </c:pt>
                <c:pt idx="574">
                  <c:v>176</c:v>
                </c:pt>
                <c:pt idx="575">
                  <c:v>142</c:v>
                </c:pt>
                <c:pt idx="576">
                  <c:v>154</c:v>
                </c:pt>
                <c:pt idx="577">
                  <c:v>154</c:v>
                </c:pt>
                <c:pt idx="578">
                  <c:v>140</c:v>
                </c:pt>
                <c:pt idx="579">
                  <c:v>184</c:v>
                </c:pt>
                <c:pt idx="580">
                  <c:v>170</c:v>
                </c:pt>
                <c:pt idx="581">
                  <c:v>166</c:v>
                </c:pt>
                <c:pt idx="582">
                  <c:v>182</c:v>
                </c:pt>
                <c:pt idx="583">
                  <c:v>178</c:v>
                </c:pt>
                <c:pt idx="584">
                  <c:v>178</c:v>
                </c:pt>
                <c:pt idx="585">
                  <c:v>168</c:v>
                </c:pt>
                <c:pt idx="586">
                  <c:v>168</c:v>
                </c:pt>
                <c:pt idx="587">
                  <c:v>180</c:v>
                </c:pt>
                <c:pt idx="588">
                  <c:v>164</c:v>
                </c:pt>
                <c:pt idx="589">
                  <c:v>168</c:v>
                </c:pt>
                <c:pt idx="590">
                  <c:v>190</c:v>
                </c:pt>
                <c:pt idx="591">
                  <c:v>168</c:v>
                </c:pt>
                <c:pt idx="592">
                  <c:v>176</c:v>
                </c:pt>
                <c:pt idx="593">
                  <c:v>150</c:v>
                </c:pt>
                <c:pt idx="594">
                  <c:v>144</c:v>
                </c:pt>
                <c:pt idx="595">
                  <c:v>200</c:v>
                </c:pt>
                <c:pt idx="596">
                  <c:v>160</c:v>
                </c:pt>
                <c:pt idx="597">
                  <c:v>170</c:v>
                </c:pt>
                <c:pt idx="598">
                  <c:v>150</c:v>
                </c:pt>
                <c:pt idx="599">
                  <c:v>162</c:v>
                </c:pt>
                <c:pt idx="600">
                  <c:v>160</c:v>
                </c:pt>
                <c:pt idx="601">
                  <c:v>154</c:v>
                </c:pt>
                <c:pt idx="602">
                  <c:v>176</c:v>
                </c:pt>
                <c:pt idx="603">
                  <c:v>164</c:v>
                </c:pt>
                <c:pt idx="604">
                  <c:v>198</c:v>
                </c:pt>
                <c:pt idx="605">
                  <c:v>152</c:v>
                </c:pt>
                <c:pt idx="606">
                  <c:v>174</c:v>
                </c:pt>
                <c:pt idx="607">
                  <c:v>160</c:v>
                </c:pt>
                <c:pt idx="608">
                  <c:v>176</c:v>
                </c:pt>
                <c:pt idx="609">
                  <c:v>160</c:v>
                </c:pt>
                <c:pt idx="610">
                  <c:v>150</c:v>
                </c:pt>
                <c:pt idx="611">
                  <c:v>196</c:v>
                </c:pt>
                <c:pt idx="612">
                  <c:v>166</c:v>
                </c:pt>
                <c:pt idx="613">
                  <c:v>204</c:v>
                </c:pt>
                <c:pt idx="614">
                  <c:v>172</c:v>
                </c:pt>
                <c:pt idx="615">
                  <c:v>180</c:v>
                </c:pt>
                <c:pt idx="616">
                  <c:v>194</c:v>
                </c:pt>
                <c:pt idx="617">
                  <c:v>180</c:v>
                </c:pt>
                <c:pt idx="618">
                  <c:v>182</c:v>
                </c:pt>
                <c:pt idx="619">
                  <c:v>182</c:v>
                </c:pt>
                <c:pt idx="620">
                  <c:v>176</c:v>
                </c:pt>
                <c:pt idx="621">
                  <c:v>176</c:v>
                </c:pt>
                <c:pt idx="622">
                  <c:v>178</c:v>
                </c:pt>
                <c:pt idx="623">
                  <c:v>184</c:v>
                </c:pt>
                <c:pt idx="624">
                  <c:v>180</c:v>
                </c:pt>
                <c:pt idx="625">
                  <c:v>172</c:v>
                </c:pt>
                <c:pt idx="626">
                  <c:v>186</c:v>
                </c:pt>
                <c:pt idx="627">
                  <c:v>180</c:v>
                </c:pt>
                <c:pt idx="628">
                  <c:v>164</c:v>
                </c:pt>
                <c:pt idx="629">
                  <c:v>184</c:v>
                </c:pt>
                <c:pt idx="630">
                  <c:v>198</c:v>
                </c:pt>
                <c:pt idx="631">
                  <c:v>178</c:v>
                </c:pt>
                <c:pt idx="632">
                  <c:v>188</c:v>
                </c:pt>
                <c:pt idx="633">
                  <c:v>196</c:v>
                </c:pt>
                <c:pt idx="634">
                  <c:v>180</c:v>
                </c:pt>
                <c:pt idx="635">
                  <c:v>172</c:v>
                </c:pt>
                <c:pt idx="636">
                  <c:v>174</c:v>
                </c:pt>
                <c:pt idx="637">
                  <c:v>180</c:v>
                </c:pt>
                <c:pt idx="638">
                  <c:v>192</c:v>
                </c:pt>
                <c:pt idx="639">
                  <c:v>212</c:v>
                </c:pt>
                <c:pt idx="640">
                  <c:v>174</c:v>
                </c:pt>
                <c:pt idx="641">
                  <c:v>186</c:v>
                </c:pt>
                <c:pt idx="642">
                  <c:v>186</c:v>
                </c:pt>
                <c:pt idx="643">
                  <c:v>200</c:v>
                </c:pt>
                <c:pt idx="644">
                  <c:v>200</c:v>
                </c:pt>
                <c:pt idx="645">
                  <c:v>180</c:v>
                </c:pt>
                <c:pt idx="646">
                  <c:v>200</c:v>
                </c:pt>
                <c:pt idx="647">
                  <c:v>196</c:v>
                </c:pt>
                <c:pt idx="648">
                  <c:v>198</c:v>
                </c:pt>
                <c:pt idx="649">
                  <c:v>228</c:v>
                </c:pt>
                <c:pt idx="650">
                  <c:v>184</c:v>
                </c:pt>
                <c:pt idx="651">
                  <c:v>206</c:v>
                </c:pt>
                <c:pt idx="652">
                  <c:v>202</c:v>
                </c:pt>
                <c:pt idx="653">
                  <c:v>188</c:v>
                </c:pt>
                <c:pt idx="654">
                  <c:v>206</c:v>
                </c:pt>
                <c:pt idx="655">
                  <c:v>224</c:v>
                </c:pt>
                <c:pt idx="656">
                  <c:v>234</c:v>
                </c:pt>
                <c:pt idx="657">
                  <c:v>184</c:v>
                </c:pt>
                <c:pt idx="658">
                  <c:v>206</c:v>
                </c:pt>
                <c:pt idx="659">
                  <c:v>220</c:v>
                </c:pt>
                <c:pt idx="660">
                  <c:v>216</c:v>
                </c:pt>
                <c:pt idx="661">
                  <c:v>206</c:v>
                </c:pt>
                <c:pt idx="662">
                  <c:v>208</c:v>
                </c:pt>
                <c:pt idx="663">
                  <c:v>222</c:v>
                </c:pt>
                <c:pt idx="664">
                  <c:v>218</c:v>
                </c:pt>
                <c:pt idx="665">
                  <c:v>210</c:v>
                </c:pt>
                <c:pt idx="666">
                  <c:v>224</c:v>
                </c:pt>
                <c:pt idx="667">
                  <c:v>240</c:v>
                </c:pt>
                <c:pt idx="668">
                  <c:v>226</c:v>
                </c:pt>
                <c:pt idx="669">
                  <c:v>214</c:v>
                </c:pt>
                <c:pt idx="670">
                  <c:v>200</c:v>
                </c:pt>
                <c:pt idx="671">
                  <c:v>236</c:v>
                </c:pt>
                <c:pt idx="672">
                  <c:v>196</c:v>
                </c:pt>
                <c:pt idx="673">
                  <c:v>234</c:v>
                </c:pt>
                <c:pt idx="674">
                  <c:v>248</c:v>
                </c:pt>
                <c:pt idx="675">
                  <c:v>214</c:v>
                </c:pt>
                <c:pt idx="676">
                  <c:v>236</c:v>
                </c:pt>
                <c:pt idx="677">
                  <c:v>202</c:v>
                </c:pt>
                <c:pt idx="678">
                  <c:v>250</c:v>
                </c:pt>
                <c:pt idx="679">
                  <c:v>220</c:v>
                </c:pt>
                <c:pt idx="680">
                  <c:v>242</c:v>
                </c:pt>
                <c:pt idx="681">
                  <c:v>272</c:v>
                </c:pt>
                <c:pt idx="682">
                  <c:v>280</c:v>
                </c:pt>
                <c:pt idx="683">
                  <c:v>252</c:v>
                </c:pt>
                <c:pt idx="684">
                  <c:v>288</c:v>
                </c:pt>
                <c:pt idx="685">
                  <c:v>224</c:v>
                </c:pt>
                <c:pt idx="686">
                  <c:v>252</c:v>
                </c:pt>
                <c:pt idx="687">
                  <c:v>240</c:v>
                </c:pt>
                <c:pt idx="688">
                  <c:v>264</c:v>
                </c:pt>
                <c:pt idx="689">
                  <c:v>236</c:v>
                </c:pt>
                <c:pt idx="690">
                  <c:v>244</c:v>
                </c:pt>
                <c:pt idx="691">
                  <c:v>264</c:v>
                </c:pt>
                <c:pt idx="692">
                  <c:v>258</c:v>
                </c:pt>
                <c:pt idx="693">
                  <c:v>250</c:v>
                </c:pt>
                <c:pt idx="694">
                  <c:v>272</c:v>
                </c:pt>
                <c:pt idx="695">
                  <c:v>262</c:v>
                </c:pt>
                <c:pt idx="696">
                  <c:v>298</c:v>
                </c:pt>
                <c:pt idx="697">
                  <c:v>288</c:v>
                </c:pt>
                <c:pt idx="698">
                  <c:v>254</c:v>
                </c:pt>
                <c:pt idx="699">
                  <c:v>270</c:v>
                </c:pt>
                <c:pt idx="700">
                  <c:v>280</c:v>
                </c:pt>
                <c:pt idx="701">
                  <c:v>268</c:v>
                </c:pt>
                <c:pt idx="702">
                  <c:v>298</c:v>
                </c:pt>
                <c:pt idx="703">
                  <c:v>264</c:v>
                </c:pt>
                <c:pt idx="704">
                  <c:v>290</c:v>
                </c:pt>
                <c:pt idx="705">
                  <c:v>288</c:v>
                </c:pt>
                <c:pt idx="706">
                  <c:v>302</c:v>
                </c:pt>
                <c:pt idx="707">
                  <c:v>272</c:v>
                </c:pt>
                <c:pt idx="708">
                  <c:v>284</c:v>
                </c:pt>
                <c:pt idx="709">
                  <c:v>288</c:v>
                </c:pt>
                <c:pt idx="710">
                  <c:v>284</c:v>
                </c:pt>
                <c:pt idx="711">
                  <c:v>258</c:v>
                </c:pt>
                <c:pt idx="712">
                  <c:v>270</c:v>
                </c:pt>
                <c:pt idx="713">
                  <c:v>286</c:v>
                </c:pt>
                <c:pt idx="714">
                  <c:v>288</c:v>
                </c:pt>
                <c:pt idx="715">
                  <c:v>294</c:v>
                </c:pt>
                <c:pt idx="716">
                  <c:v>318</c:v>
                </c:pt>
                <c:pt idx="717">
                  <c:v>284</c:v>
                </c:pt>
                <c:pt idx="718">
                  <c:v>282</c:v>
                </c:pt>
                <c:pt idx="719">
                  <c:v>298</c:v>
                </c:pt>
                <c:pt idx="720">
                  <c:v>270</c:v>
                </c:pt>
                <c:pt idx="721">
                  <c:v>288</c:v>
                </c:pt>
                <c:pt idx="722">
                  <c:v>286</c:v>
                </c:pt>
                <c:pt idx="723">
                  <c:v>312</c:v>
                </c:pt>
                <c:pt idx="724">
                  <c:v>326</c:v>
                </c:pt>
                <c:pt idx="725">
                  <c:v>310</c:v>
                </c:pt>
                <c:pt idx="726">
                  <c:v>350</c:v>
                </c:pt>
                <c:pt idx="727">
                  <c:v>308</c:v>
                </c:pt>
                <c:pt idx="728">
                  <c:v>320</c:v>
                </c:pt>
                <c:pt idx="729">
                  <c:v>332</c:v>
                </c:pt>
                <c:pt idx="730">
                  <c:v>332</c:v>
                </c:pt>
                <c:pt idx="731">
                  <c:v>308</c:v>
                </c:pt>
                <c:pt idx="732">
                  <c:v>310</c:v>
                </c:pt>
                <c:pt idx="733">
                  <c:v>330</c:v>
                </c:pt>
                <c:pt idx="734">
                  <c:v>320</c:v>
                </c:pt>
                <c:pt idx="735">
                  <c:v>320</c:v>
                </c:pt>
                <c:pt idx="736">
                  <c:v>320</c:v>
                </c:pt>
                <c:pt idx="737">
                  <c:v>324</c:v>
                </c:pt>
                <c:pt idx="738">
                  <c:v>326</c:v>
                </c:pt>
                <c:pt idx="739">
                  <c:v>336</c:v>
                </c:pt>
                <c:pt idx="740">
                  <c:v>312</c:v>
                </c:pt>
                <c:pt idx="741">
                  <c:v>286</c:v>
                </c:pt>
                <c:pt idx="742">
                  <c:v>306</c:v>
                </c:pt>
                <c:pt idx="743">
                  <c:v>324</c:v>
                </c:pt>
                <c:pt idx="744">
                  <c:v>362</c:v>
                </c:pt>
                <c:pt idx="745">
                  <c:v>378</c:v>
                </c:pt>
                <c:pt idx="746">
                  <c:v>312</c:v>
                </c:pt>
                <c:pt idx="747">
                  <c:v>312</c:v>
                </c:pt>
                <c:pt idx="748">
                  <c:v>302</c:v>
                </c:pt>
                <c:pt idx="749">
                  <c:v>300</c:v>
                </c:pt>
                <c:pt idx="750">
                  <c:v>330</c:v>
                </c:pt>
                <c:pt idx="751">
                  <c:v>338</c:v>
                </c:pt>
                <c:pt idx="752">
                  <c:v>330</c:v>
                </c:pt>
                <c:pt idx="753">
                  <c:v>368</c:v>
                </c:pt>
                <c:pt idx="754">
                  <c:v>344</c:v>
                </c:pt>
                <c:pt idx="755">
                  <c:v>350</c:v>
                </c:pt>
                <c:pt idx="756">
                  <c:v>322</c:v>
                </c:pt>
                <c:pt idx="757">
                  <c:v>344</c:v>
                </c:pt>
                <c:pt idx="758">
                  <c:v>330</c:v>
                </c:pt>
                <c:pt idx="759">
                  <c:v>308</c:v>
                </c:pt>
                <c:pt idx="760">
                  <c:v>308</c:v>
                </c:pt>
                <c:pt idx="761">
                  <c:v>326</c:v>
                </c:pt>
                <c:pt idx="762">
                  <c:v>348</c:v>
                </c:pt>
                <c:pt idx="763">
                  <c:v>308</c:v>
                </c:pt>
                <c:pt idx="764">
                  <c:v>360</c:v>
                </c:pt>
                <c:pt idx="765">
                  <c:v>328</c:v>
                </c:pt>
                <c:pt idx="766">
                  <c:v>362</c:v>
                </c:pt>
                <c:pt idx="767">
                  <c:v>312</c:v>
                </c:pt>
                <c:pt idx="768">
                  <c:v>314</c:v>
                </c:pt>
                <c:pt idx="769">
                  <c:v>320</c:v>
                </c:pt>
                <c:pt idx="770">
                  <c:v>320</c:v>
                </c:pt>
                <c:pt idx="771">
                  <c:v>328</c:v>
                </c:pt>
                <c:pt idx="772">
                  <c:v>338</c:v>
                </c:pt>
                <c:pt idx="773">
                  <c:v>330</c:v>
                </c:pt>
                <c:pt idx="774">
                  <c:v>358</c:v>
                </c:pt>
                <c:pt idx="775">
                  <c:v>306</c:v>
                </c:pt>
                <c:pt idx="776">
                  <c:v>338</c:v>
                </c:pt>
                <c:pt idx="777">
                  <c:v>290</c:v>
                </c:pt>
                <c:pt idx="778">
                  <c:v>340</c:v>
                </c:pt>
                <c:pt idx="779">
                  <c:v>316</c:v>
                </c:pt>
                <c:pt idx="780">
                  <c:v>334</c:v>
                </c:pt>
                <c:pt idx="781">
                  <c:v>352</c:v>
                </c:pt>
                <c:pt idx="782">
                  <c:v>314</c:v>
                </c:pt>
                <c:pt idx="783">
                  <c:v>364</c:v>
                </c:pt>
                <c:pt idx="784">
                  <c:v>312</c:v>
                </c:pt>
                <c:pt idx="785">
                  <c:v>332</c:v>
                </c:pt>
                <c:pt idx="786">
                  <c:v>296</c:v>
                </c:pt>
                <c:pt idx="787">
                  <c:v>346</c:v>
                </c:pt>
                <c:pt idx="788">
                  <c:v>330</c:v>
                </c:pt>
                <c:pt idx="789">
                  <c:v>332</c:v>
                </c:pt>
                <c:pt idx="790">
                  <c:v>342</c:v>
                </c:pt>
                <c:pt idx="791">
                  <c:v>318</c:v>
                </c:pt>
                <c:pt idx="792">
                  <c:v>322</c:v>
                </c:pt>
                <c:pt idx="793">
                  <c:v>310</c:v>
                </c:pt>
                <c:pt idx="794">
                  <c:v>330</c:v>
                </c:pt>
                <c:pt idx="795">
                  <c:v>324</c:v>
                </c:pt>
                <c:pt idx="796">
                  <c:v>340</c:v>
                </c:pt>
                <c:pt idx="797">
                  <c:v>340</c:v>
                </c:pt>
                <c:pt idx="798">
                  <c:v>328</c:v>
                </c:pt>
                <c:pt idx="799">
                  <c:v>326</c:v>
                </c:pt>
                <c:pt idx="800">
                  <c:v>344</c:v>
                </c:pt>
                <c:pt idx="801">
                  <c:v>350</c:v>
                </c:pt>
                <c:pt idx="802">
                  <c:v>334</c:v>
                </c:pt>
                <c:pt idx="803">
                  <c:v>362</c:v>
                </c:pt>
                <c:pt idx="804">
                  <c:v>342</c:v>
                </c:pt>
                <c:pt idx="805">
                  <c:v>340</c:v>
                </c:pt>
                <c:pt idx="806">
                  <c:v>320</c:v>
                </c:pt>
                <c:pt idx="807">
                  <c:v>352</c:v>
                </c:pt>
                <c:pt idx="808">
                  <c:v>362</c:v>
                </c:pt>
                <c:pt idx="809">
                  <c:v>322</c:v>
                </c:pt>
                <c:pt idx="810">
                  <c:v>328</c:v>
                </c:pt>
                <c:pt idx="811">
                  <c:v>320</c:v>
                </c:pt>
                <c:pt idx="812">
                  <c:v>366</c:v>
                </c:pt>
                <c:pt idx="813">
                  <c:v>350</c:v>
                </c:pt>
                <c:pt idx="814">
                  <c:v>328</c:v>
                </c:pt>
                <c:pt idx="815">
                  <c:v>372</c:v>
                </c:pt>
                <c:pt idx="816">
                  <c:v>318</c:v>
                </c:pt>
                <c:pt idx="817">
                  <c:v>334</c:v>
                </c:pt>
                <c:pt idx="818">
                  <c:v>314</c:v>
                </c:pt>
                <c:pt idx="819">
                  <c:v>360</c:v>
                </c:pt>
                <c:pt idx="820">
                  <c:v>340</c:v>
                </c:pt>
                <c:pt idx="821">
                  <c:v>348</c:v>
                </c:pt>
                <c:pt idx="822">
                  <c:v>340</c:v>
                </c:pt>
                <c:pt idx="823">
                  <c:v>336</c:v>
                </c:pt>
                <c:pt idx="824">
                  <c:v>384</c:v>
                </c:pt>
                <c:pt idx="825">
                  <c:v>348</c:v>
                </c:pt>
                <c:pt idx="826">
                  <c:v>356</c:v>
                </c:pt>
                <c:pt idx="827">
                  <c:v>388</c:v>
                </c:pt>
                <c:pt idx="828">
                  <c:v>342</c:v>
                </c:pt>
                <c:pt idx="829">
                  <c:v>338</c:v>
                </c:pt>
                <c:pt idx="830">
                  <c:v>418</c:v>
                </c:pt>
                <c:pt idx="831">
                  <c:v>360</c:v>
                </c:pt>
                <c:pt idx="832">
                  <c:v>388</c:v>
                </c:pt>
                <c:pt idx="833">
                  <c:v>334</c:v>
                </c:pt>
                <c:pt idx="834">
                  <c:v>346</c:v>
                </c:pt>
                <c:pt idx="835">
                  <c:v>404</c:v>
                </c:pt>
                <c:pt idx="836">
                  <c:v>328</c:v>
                </c:pt>
                <c:pt idx="837">
                  <c:v>386</c:v>
                </c:pt>
                <c:pt idx="838">
                  <c:v>400</c:v>
                </c:pt>
                <c:pt idx="839">
                  <c:v>376</c:v>
                </c:pt>
                <c:pt idx="840">
                  <c:v>336</c:v>
                </c:pt>
                <c:pt idx="841">
                  <c:v>364</c:v>
                </c:pt>
                <c:pt idx="842">
                  <c:v>354</c:v>
                </c:pt>
                <c:pt idx="843">
                  <c:v>376</c:v>
                </c:pt>
                <c:pt idx="844">
                  <c:v>328</c:v>
                </c:pt>
                <c:pt idx="845">
                  <c:v>372</c:v>
                </c:pt>
                <c:pt idx="846">
                  <c:v>344</c:v>
                </c:pt>
                <c:pt idx="847">
                  <c:v>394</c:v>
                </c:pt>
                <c:pt idx="848">
                  <c:v>430</c:v>
                </c:pt>
                <c:pt idx="849">
                  <c:v>406</c:v>
                </c:pt>
                <c:pt idx="850">
                  <c:v>366</c:v>
                </c:pt>
                <c:pt idx="851">
                  <c:v>386</c:v>
                </c:pt>
                <c:pt idx="852">
                  <c:v>378</c:v>
                </c:pt>
                <c:pt idx="853">
                  <c:v>368</c:v>
                </c:pt>
                <c:pt idx="854">
                  <c:v>376</c:v>
                </c:pt>
                <c:pt idx="855">
                  <c:v>356</c:v>
                </c:pt>
                <c:pt idx="856">
                  <c:v>378</c:v>
                </c:pt>
                <c:pt idx="857">
                  <c:v>354</c:v>
                </c:pt>
                <c:pt idx="858">
                  <c:v>376</c:v>
                </c:pt>
                <c:pt idx="859">
                  <c:v>462</c:v>
                </c:pt>
                <c:pt idx="860">
                  <c:v>408</c:v>
                </c:pt>
                <c:pt idx="861">
                  <c:v>392</c:v>
                </c:pt>
                <c:pt idx="862">
                  <c:v>418</c:v>
                </c:pt>
                <c:pt idx="863">
                  <c:v>410</c:v>
                </c:pt>
                <c:pt idx="864">
                  <c:v>462</c:v>
                </c:pt>
                <c:pt idx="865">
                  <c:v>426</c:v>
                </c:pt>
                <c:pt idx="866">
                  <c:v>454</c:v>
                </c:pt>
                <c:pt idx="867">
                  <c:v>462</c:v>
                </c:pt>
                <c:pt idx="868">
                  <c:v>482</c:v>
                </c:pt>
                <c:pt idx="869">
                  <c:v>538</c:v>
                </c:pt>
                <c:pt idx="870">
                  <c:v>494</c:v>
                </c:pt>
                <c:pt idx="871">
                  <c:v>484</c:v>
                </c:pt>
                <c:pt idx="872">
                  <c:v>528</c:v>
                </c:pt>
                <c:pt idx="873">
                  <c:v>548</c:v>
                </c:pt>
                <c:pt idx="874">
                  <c:v>580</c:v>
                </c:pt>
                <c:pt idx="875">
                  <c:v>620</c:v>
                </c:pt>
                <c:pt idx="876">
                  <c:v>658</c:v>
                </c:pt>
                <c:pt idx="877">
                  <c:v>724</c:v>
                </c:pt>
                <c:pt idx="878">
                  <c:v>760</c:v>
                </c:pt>
                <c:pt idx="879">
                  <c:v>840</c:v>
                </c:pt>
                <c:pt idx="880">
                  <c:v>892</c:v>
                </c:pt>
                <c:pt idx="881">
                  <c:v>920</c:v>
                </c:pt>
                <c:pt idx="882">
                  <c:v>940</c:v>
                </c:pt>
                <c:pt idx="883">
                  <c:v>956</c:v>
                </c:pt>
                <c:pt idx="884">
                  <c:v>1006</c:v>
                </c:pt>
                <c:pt idx="885">
                  <c:v>898</c:v>
                </c:pt>
                <c:pt idx="886">
                  <c:v>958</c:v>
                </c:pt>
                <c:pt idx="887">
                  <c:v>908</c:v>
                </c:pt>
                <c:pt idx="888">
                  <c:v>920</c:v>
                </c:pt>
                <c:pt idx="889">
                  <c:v>938</c:v>
                </c:pt>
                <c:pt idx="890">
                  <c:v>912</c:v>
                </c:pt>
                <c:pt idx="891">
                  <c:v>882</c:v>
                </c:pt>
                <c:pt idx="892">
                  <c:v>850</c:v>
                </c:pt>
                <c:pt idx="893">
                  <c:v>828</c:v>
                </c:pt>
                <c:pt idx="894">
                  <c:v>840</c:v>
                </c:pt>
                <c:pt idx="895">
                  <c:v>854</c:v>
                </c:pt>
                <c:pt idx="896">
                  <c:v>790</c:v>
                </c:pt>
                <c:pt idx="897">
                  <c:v>828</c:v>
                </c:pt>
                <c:pt idx="898">
                  <c:v>806</c:v>
                </c:pt>
                <c:pt idx="899">
                  <c:v>804</c:v>
                </c:pt>
                <c:pt idx="900">
                  <c:v>800</c:v>
                </c:pt>
                <c:pt idx="901">
                  <c:v>800</c:v>
                </c:pt>
                <c:pt idx="902">
                  <c:v>776</c:v>
                </c:pt>
                <c:pt idx="903">
                  <c:v>822</c:v>
                </c:pt>
                <c:pt idx="904">
                  <c:v>854</c:v>
                </c:pt>
                <c:pt idx="905">
                  <c:v>800</c:v>
                </c:pt>
                <c:pt idx="906">
                  <c:v>786</c:v>
                </c:pt>
                <c:pt idx="907">
                  <c:v>746</c:v>
                </c:pt>
                <c:pt idx="908">
                  <c:v>818</c:v>
                </c:pt>
                <c:pt idx="909">
                  <c:v>752</c:v>
                </c:pt>
                <c:pt idx="910">
                  <c:v>756</c:v>
                </c:pt>
                <c:pt idx="911">
                  <c:v>762</c:v>
                </c:pt>
                <c:pt idx="912">
                  <c:v>730</c:v>
                </c:pt>
                <c:pt idx="913">
                  <c:v>774</c:v>
                </c:pt>
                <c:pt idx="914">
                  <c:v>718</c:v>
                </c:pt>
                <c:pt idx="915">
                  <c:v>754</c:v>
                </c:pt>
                <c:pt idx="916">
                  <c:v>718</c:v>
                </c:pt>
                <c:pt idx="917">
                  <c:v>688</c:v>
                </c:pt>
                <c:pt idx="918">
                  <c:v>704</c:v>
                </c:pt>
                <c:pt idx="919">
                  <c:v>754</c:v>
                </c:pt>
                <c:pt idx="920">
                  <c:v>694</c:v>
                </c:pt>
                <c:pt idx="921">
                  <c:v>686</c:v>
                </c:pt>
                <c:pt idx="922">
                  <c:v>742</c:v>
                </c:pt>
                <c:pt idx="923">
                  <c:v>718</c:v>
                </c:pt>
                <c:pt idx="924">
                  <c:v>742</c:v>
                </c:pt>
                <c:pt idx="925">
                  <c:v>646</c:v>
                </c:pt>
                <c:pt idx="926">
                  <c:v>712</c:v>
                </c:pt>
                <c:pt idx="927">
                  <c:v>714</c:v>
                </c:pt>
                <c:pt idx="928">
                  <c:v>668</c:v>
                </c:pt>
                <c:pt idx="929">
                  <c:v>620</c:v>
                </c:pt>
                <c:pt idx="930">
                  <c:v>710</c:v>
                </c:pt>
                <c:pt idx="931">
                  <c:v>692</c:v>
                </c:pt>
                <c:pt idx="932">
                  <c:v>678</c:v>
                </c:pt>
                <c:pt idx="933">
                  <c:v>704</c:v>
                </c:pt>
                <c:pt idx="934">
                  <c:v>652</c:v>
                </c:pt>
                <c:pt idx="935">
                  <c:v>654</c:v>
                </c:pt>
                <c:pt idx="936">
                  <c:v>624</c:v>
                </c:pt>
                <c:pt idx="937">
                  <c:v>648</c:v>
                </c:pt>
                <c:pt idx="938">
                  <c:v>680</c:v>
                </c:pt>
                <c:pt idx="939">
                  <c:v>646</c:v>
                </c:pt>
                <c:pt idx="940">
                  <c:v>598</c:v>
                </c:pt>
                <c:pt idx="941">
                  <c:v>666</c:v>
                </c:pt>
                <c:pt idx="942">
                  <c:v>622</c:v>
                </c:pt>
                <c:pt idx="943">
                  <c:v>638</c:v>
                </c:pt>
                <c:pt idx="944">
                  <c:v>668</c:v>
                </c:pt>
                <c:pt idx="945">
                  <c:v>580</c:v>
                </c:pt>
                <c:pt idx="946">
                  <c:v>624</c:v>
                </c:pt>
                <c:pt idx="947">
                  <c:v>628</c:v>
                </c:pt>
                <c:pt idx="948">
                  <c:v>584</c:v>
                </c:pt>
                <c:pt idx="949">
                  <c:v>568</c:v>
                </c:pt>
                <c:pt idx="950">
                  <c:v>584</c:v>
                </c:pt>
                <c:pt idx="951">
                  <c:v>586</c:v>
                </c:pt>
                <c:pt idx="952">
                  <c:v>582</c:v>
                </c:pt>
                <c:pt idx="953">
                  <c:v>584</c:v>
                </c:pt>
                <c:pt idx="954">
                  <c:v>522</c:v>
                </c:pt>
                <c:pt idx="955">
                  <c:v>570</c:v>
                </c:pt>
                <c:pt idx="956">
                  <c:v>560</c:v>
                </c:pt>
                <c:pt idx="957">
                  <c:v>588</c:v>
                </c:pt>
                <c:pt idx="958">
                  <c:v>570</c:v>
                </c:pt>
                <c:pt idx="959">
                  <c:v>584</c:v>
                </c:pt>
                <c:pt idx="960">
                  <c:v>564</c:v>
                </c:pt>
                <c:pt idx="961">
                  <c:v>566</c:v>
                </c:pt>
                <c:pt idx="962">
                  <c:v>562</c:v>
                </c:pt>
                <c:pt idx="963">
                  <c:v>564</c:v>
                </c:pt>
                <c:pt idx="964">
                  <c:v>536</c:v>
                </c:pt>
                <c:pt idx="965">
                  <c:v>544</c:v>
                </c:pt>
                <c:pt idx="966">
                  <c:v>554</c:v>
                </c:pt>
                <c:pt idx="967">
                  <c:v>602</c:v>
                </c:pt>
                <c:pt idx="968">
                  <c:v>498</c:v>
                </c:pt>
                <c:pt idx="969">
                  <c:v>542</c:v>
                </c:pt>
                <c:pt idx="970">
                  <c:v>562</c:v>
                </c:pt>
                <c:pt idx="971">
                  <c:v>510</c:v>
                </c:pt>
                <c:pt idx="972">
                  <c:v>530</c:v>
                </c:pt>
                <c:pt idx="973">
                  <c:v>534</c:v>
                </c:pt>
                <c:pt idx="974">
                  <c:v>546</c:v>
                </c:pt>
                <c:pt idx="975">
                  <c:v>566</c:v>
                </c:pt>
                <c:pt idx="976">
                  <c:v>556</c:v>
                </c:pt>
                <c:pt idx="977">
                  <c:v>568</c:v>
                </c:pt>
                <c:pt idx="978">
                  <c:v>554</c:v>
                </c:pt>
                <c:pt idx="979">
                  <c:v>562</c:v>
                </c:pt>
                <c:pt idx="980">
                  <c:v>566</c:v>
                </c:pt>
                <c:pt idx="981">
                  <c:v>638</c:v>
                </c:pt>
                <c:pt idx="982">
                  <c:v>574</c:v>
                </c:pt>
                <c:pt idx="983">
                  <c:v>626</c:v>
                </c:pt>
                <c:pt idx="984">
                  <c:v>574</c:v>
                </c:pt>
                <c:pt idx="985">
                  <c:v>614</c:v>
                </c:pt>
                <c:pt idx="986">
                  <c:v>634</c:v>
                </c:pt>
                <c:pt idx="987">
                  <c:v>656</c:v>
                </c:pt>
                <c:pt idx="988">
                  <c:v>674</c:v>
                </c:pt>
                <c:pt idx="989">
                  <c:v>702</c:v>
                </c:pt>
                <c:pt idx="990">
                  <c:v>664</c:v>
                </c:pt>
                <c:pt idx="991">
                  <c:v>744</c:v>
                </c:pt>
                <c:pt idx="992">
                  <c:v>682</c:v>
                </c:pt>
                <c:pt idx="993">
                  <c:v>764</c:v>
                </c:pt>
                <c:pt idx="994">
                  <c:v>798</c:v>
                </c:pt>
                <c:pt idx="995">
                  <c:v>756</c:v>
                </c:pt>
                <c:pt idx="996">
                  <c:v>690</c:v>
                </c:pt>
                <c:pt idx="997">
                  <c:v>686</c:v>
                </c:pt>
                <c:pt idx="998">
                  <c:v>650</c:v>
                </c:pt>
                <c:pt idx="999">
                  <c:v>574</c:v>
                </c:pt>
                <c:pt idx="1000">
                  <c:v>572</c:v>
                </c:pt>
                <c:pt idx="1001">
                  <c:v>580</c:v>
                </c:pt>
                <c:pt idx="1002">
                  <c:v>514</c:v>
                </c:pt>
                <c:pt idx="1003">
                  <c:v>504</c:v>
                </c:pt>
                <c:pt idx="1004">
                  <c:v>440</c:v>
                </c:pt>
                <c:pt idx="1005">
                  <c:v>500</c:v>
                </c:pt>
                <c:pt idx="1006">
                  <c:v>488</c:v>
                </c:pt>
                <c:pt idx="1007">
                  <c:v>444</c:v>
                </c:pt>
                <c:pt idx="1008">
                  <c:v>486</c:v>
                </c:pt>
                <c:pt idx="1009">
                  <c:v>462</c:v>
                </c:pt>
                <c:pt idx="1010">
                  <c:v>484</c:v>
                </c:pt>
                <c:pt idx="1011">
                  <c:v>478</c:v>
                </c:pt>
                <c:pt idx="1012">
                  <c:v>442</c:v>
                </c:pt>
                <c:pt idx="1013">
                  <c:v>460</c:v>
                </c:pt>
                <c:pt idx="1014">
                  <c:v>404</c:v>
                </c:pt>
                <c:pt idx="1015">
                  <c:v>454</c:v>
                </c:pt>
                <c:pt idx="1016">
                  <c:v>412</c:v>
                </c:pt>
                <c:pt idx="1017">
                  <c:v>416</c:v>
                </c:pt>
                <c:pt idx="1018">
                  <c:v>378</c:v>
                </c:pt>
                <c:pt idx="1019">
                  <c:v>402</c:v>
                </c:pt>
                <c:pt idx="1020">
                  <c:v>398</c:v>
                </c:pt>
                <c:pt idx="1021">
                  <c:v>430</c:v>
                </c:pt>
                <c:pt idx="1022">
                  <c:v>424</c:v>
                </c:pt>
                <c:pt idx="1023">
                  <c:v>422</c:v>
                </c:pt>
                <c:pt idx="1024">
                  <c:v>448</c:v>
                </c:pt>
                <c:pt idx="1025">
                  <c:v>424</c:v>
                </c:pt>
                <c:pt idx="1026">
                  <c:v>452</c:v>
                </c:pt>
                <c:pt idx="1027">
                  <c:v>402</c:v>
                </c:pt>
                <c:pt idx="1028">
                  <c:v>454</c:v>
                </c:pt>
                <c:pt idx="1029">
                  <c:v>402</c:v>
                </c:pt>
                <c:pt idx="1030">
                  <c:v>416</c:v>
                </c:pt>
                <c:pt idx="1031">
                  <c:v>418</c:v>
                </c:pt>
                <c:pt idx="1032">
                  <c:v>442</c:v>
                </c:pt>
                <c:pt idx="1033">
                  <c:v>448</c:v>
                </c:pt>
                <c:pt idx="1034">
                  <c:v>432</c:v>
                </c:pt>
                <c:pt idx="1035">
                  <c:v>440</c:v>
                </c:pt>
                <c:pt idx="1036">
                  <c:v>408</c:v>
                </c:pt>
                <c:pt idx="1037">
                  <c:v>440</c:v>
                </c:pt>
                <c:pt idx="1038">
                  <c:v>398</c:v>
                </c:pt>
                <c:pt idx="1039">
                  <c:v>376</c:v>
                </c:pt>
                <c:pt idx="1040">
                  <c:v>422</c:v>
                </c:pt>
                <c:pt idx="1041">
                  <c:v>412</c:v>
                </c:pt>
                <c:pt idx="1042">
                  <c:v>378</c:v>
                </c:pt>
                <c:pt idx="1043">
                  <c:v>436</c:v>
                </c:pt>
                <c:pt idx="1044">
                  <c:v>416</c:v>
                </c:pt>
                <c:pt idx="1045">
                  <c:v>424</c:v>
                </c:pt>
                <c:pt idx="1046">
                  <c:v>380</c:v>
                </c:pt>
                <c:pt idx="1047">
                  <c:v>416</c:v>
                </c:pt>
                <c:pt idx="1048">
                  <c:v>384</c:v>
                </c:pt>
                <c:pt idx="1049">
                  <c:v>410</c:v>
                </c:pt>
                <c:pt idx="1050">
                  <c:v>402</c:v>
                </c:pt>
                <c:pt idx="1051">
                  <c:v>416</c:v>
                </c:pt>
                <c:pt idx="1052">
                  <c:v>400</c:v>
                </c:pt>
                <c:pt idx="1053">
                  <c:v>442</c:v>
                </c:pt>
                <c:pt idx="1054">
                  <c:v>390</c:v>
                </c:pt>
                <c:pt idx="1055">
                  <c:v>374</c:v>
                </c:pt>
                <c:pt idx="1056">
                  <c:v>424</c:v>
                </c:pt>
                <c:pt idx="1057">
                  <c:v>378</c:v>
                </c:pt>
                <c:pt idx="1058">
                  <c:v>386</c:v>
                </c:pt>
                <c:pt idx="1059">
                  <c:v>370</c:v>
                </c:pt>
                <c:pt idx="1060">
                  <c:v>382</c:v>
                </c:pt>
                <c:pt idx="1061">
                  <c:v>408</c:v>
                </c:pt>
                <c:pt idx="1062">
                  <c:v>396</c:v>
                </c:pt>
                <c:pt idx="1063">
                  <c:v>420</c:v>
                </c:pt>
                <c:pt idx="1064">
                  <c:v>398</c:v>
                </c:pt>
                <c:pt idx="1065">
                  <c:v>392</c:v>
                </c:pt>
                <c:pt idx="1066">
                  <c:v>412</c:v>
                </c:pt>
                <c:pt idx="1067">
                  <c:v>426</c:v>
                </c:pt>
                <c:pt idx="1068">
                  <c:v>406</c:v>
                </c:pt>
                <c:pt idx="1069">
                  <c:v>400</c:v>
                </c:pt>
                <c:pt idx="1070">
                  <c:v>412</c:v>
                </c:pt>
                <c:pt idx="1071">
                  <c:v>396</c:v>
                </c:pt>
                <c:pt idx="1072">
                  <c:v>386</c:v>
                </c:pt>
                <c:pt idx="1073">
                  <c:v>396</c:v>
                </c:pt>
                <c:pt idx="1074">
                  <c:v>398</c:v>
                </c:pt>
                <c:pt idx="1075">
                  <c:v>438</c:v>
                </c:pt>
                <c:pt idx="1076">
                  <c:v>430</c:v>
                </c:pt>
                <c:pt idx="1077">
                  <c:v>392</c:v>
                </c:pt>
                <c:pt idx="1078">
                  <c:v>450</c:v>
                </c:pt>
                <c:pt idx="1079">
                  <c:v>392</c:v>
                </c:pt>
                <c:pt idx="1080">
                  <c:v>398</c:v>
                </c:pt>
                <c:pt idx="1081">
                  <c:v>442</c:v>
                </c:pt>
                <c:pt idx="1082">
                  <c:v>390</c:v>
                </c:pt>
                <c:pt idx="1083">
                  <c:v>398</c:v>
                </c:pt>
                <c:pt idx="1084">
                  <c:v>420</c:v>
                </c:pt>
                <c:pt idx="1085">
                  <c:v>430</c:v>
                </c:pt>
                <c:pt idx="1086">
                  <c:v>468</c:v>
                </c:pt>
                <c:pt idx="1087">
                  <c:v>422</c:v>
                </c:pt>
                <c:pt idx="1088">
                  <c:v>418</c:v>
                </c:pt>
                <c:pt idx="1089">
                  <c:v>424</c:v>
                </c:pt>
                <c:pt idx="1090">
                  <c:v>422</c:v>
                </c:pt>
                <c:pt idx="1091">
                  <c:v>428</c:v>
                </c:pt>
                <c:pt idx="1092">
                  <c:v>456</c:v>
                </c:pt>
                <c:pt idx="1093">
                  <c:v>442</c:v>
                </c:pt>
                <c:pt idx="1094">
                  <c:v>408</c:v>
                </c:pt>
                <c:pt idx="1095">
                  <c:v>454</c:v>
                </c:pt>
                <c:pt idx="1096">
                  <c:v>426</c:v>
                </c:pt>
                <c:pt idx="1097">
                  <c:v>398</c:v>
                </c:pt>
                <c:pt idx="1098">
                  <c:v>410</c:v>
                </c:pt>
                <c:pt idx="1099">
                  <c:v>436</c:v>
                </c:pt>
                <c:pt idx="1100">
                  <c:v>408</c:v>
                </c:pt>
                <c:pt idx="1101">
                  <c:v>402</c:v>
                </c:pt>
                <c:pt idx="1102">
                  <c:v>434</c:v>
                </c:pt>
                <c:pt idx="1103">
                  <c:v>394</c:v>
                </c:pt>
                <c:pt idx="1104">
                  <c:v>372</c:v>
                </c:pt>
                <c:pt idx="1105">
                  <c:v>406</c:v>
                </c:pt>
                <c:pt idx="1106">
                  <c:v>422</c:v>
                </c:pt>
                <c:pt idx="1107">
                  <c:v>464</c:v>
                </c:pt>
                <c:pt idx="1108">
                  <c:v>438</c:v>
                </c:pt>
                <c:pt idx="1109">
                  <c:v>460</c:v>
                </c:pt>
                <c:pt idx="1110">
                  <c:v>416</c:v>
                </c:pt>
                <c:pt idx="1111">
                  <c:v>450</c:v>
                </c:pt>
                <c:pt idx="1112">
                  <c:v>434</c:v>
                </c:pt>
                <c:pt idx="1113">
                  <c:v>428</c:v>
                </c:pt>
                <c:pt idx="1114">
                  <c:v>424</c:v>
                </c:pt>
                <c:pt idx="1115">
                  <c:v>422</c:v>
                </c:pt>
                <c:pt idx="1116">
                  <c:v>448</c:v>
                </c:pt>
                <c:pt idx="1117">
                  <c:v>420</c:v>
                </c:pt>
                <c:pt idx="1118">
                  <c:v>420</c:v>
                </c:pt>
                <c:pt idx="1119">
                  <c:v>434</c:v>
                </c:pt>
                <c:pt idx="1120">
                  <c:v>456</c:v>
                </c:pt>
                <c:pt idx="1121">
                  <c:v>392</c:v>
                </c:pt>
                <c:pt idx="1122">
                  <c:v>454</c:v>
                </c:pt>
                <c:pt idx="1123">
                  <c:v>420</c:v>
                </c:pt>
                <c:pt idx="1124">
                  <c:v>398</c:v>
                </c:pt>
                <c:pt idx="1125">
                  <c:v>440</c:v>
                </c:pt>
                <c:pt idx="1126">
                  <c:v>372</c:v>
                </c:pt>
                <c:pt idx="1127">
                  <c:v>422</c:v>
                </c:pt>
                <c:pt idx="1128">
                  <c:v>394</c:v>
                </c:pt>
                <c:pt idx="1129">
                  <c:v>394</c:v>
                </c:pt>
                <c:pt idx="1130">
                  <c:v>372</c:v>
                </c:pt>
                <c:pt idx="1131">
                  <c:v>404</c:v>
                </c:pt>
                <c:pt idx="1132">
                  <c:v>416</c:v>
                </c:pt>
                <c:pt idx="1133">
                  <c:v>404</c:v>
                </c:pt>
                <c:pt idx="1134">
                  <c:v>386</c:v>
                </c:pt>
                <c:pt idx="1135">
                  <c:v>434</c:v>
                </c:pt>
                <c:pt idx="1136">
                  <c:v>372</c:v>
                </c:pt>
                <c:pt idx="1137">
                  <c:v>370</c:v>
                </c:pt>
                <c:pt idx="1138">
                  <c:v>388</c:v>
                </c:pt>
                <c:pt idx="1139">
                  <c:v>370</c:v>
                </c:pt>
                <c:pt idx="1140">
                  <c:v>396</c:v>
                </c:pt>
                <c:pt idx="1141">
                  <c:v>386</c:v>
                </c:pt>
                <c:pt idx="1142">
                  <c:v>404</c:v>
                </c:pt>
                <c:pt idx="1143">
                  <c:v>392</c:v>
                </c:pt>
                <c:pt idx="1144">
                  <c:v>412</c:v>
                </c:pt>
                <c:pt idx="1145">
                  <c:v>388</c:v>
                </c:pt>
                <c:pt idx="1146">
                  <c:v>394</c:v>
                </c:pt>
                <c:pt idx="1147">
                  <c:v>392</c:v>
                </c:pt>
                <c:pt idx="1148">
                  <c:v>378</c:v>
                </c:pt>
                <c:pt idx="1149">
                  <c:v>384</c:v>
                </c:pt>
                <c:pt idx="1150">
                  <c:v>370</c:v>
                </c:pt>
                <c:pt idx="1151">
                  <c:v>406</c:v>
                </c:pt>
                <c:pt idx="1152">
                  <c:v>392</c:v>
                </c:pt>
                <c:pt idx="1153">
                  <c:v>368</c:v>
                </c:pt>
                <c:pt idx="1154">
                  <c:v>392</c:v>
                </c:pt>
                <c:pt idx="1155">
                  <c:v>384</c:v>
                </c:pt>
                <c:pt idx="1156">
                  <c:v>396</c:v>
                </c:pt>
                <c:pt idx="1157">
                  <c:v>366</c:v>
                </c:pt>
                <c:pt idx="1158">
                  <c:v>344</c:v>
                </c:pt>
                <c:pt idx="1159">
                  <c:v>400</c:v>
                </c:pt>
                <c:pt idx="1160">
                  <c:v>384</c:v>
                </c:pt>
                <c:pt idx="1161">
                  <c:v>398</c:v>
                </c:pt>
                <c:pt idx="1162">
                  <c:v>396</c:v>
                </c:pt>
                <c:pt idx="1163">
                  <c:v>374</c:v>
                </c:pt>
                <c:pt idx="1164">
                  <c:v>362</c:v>
                </c:pt>
                <c:pt idx="1165">
                  <c:v>382</c:v>
                </c:pt>
                <c:pt idx="1166">
                  <c:v>352</c:v>
                </c:pt>
                <c:pt idx="1167">
                  <c:v>378</c:v>
                </c:pt>
                <c:pt idx="1168">
                  <c:v>354</c:v>
                </c:pt>
                <c:pt idx="1169">
                  <c:v>336</c:v>
                </c:pt>
                <c:pt idx="1170">
                  <c:v>322</c:v>
                </c:pt>
                <c:pt idx="1171">
                  <c:v>318</c:v>
                </c:pt>
                <c:pt idx="1172">
                  <c:v>340</c:v>
                </c:pt>
                <c:pt idx="1173">
                  <c:v>320</c:v>
                </c:pt>
                <c:pt idx="1174">
                  <c:v>360</c:v>
                </c:pt>
                <c:pt idx="1175">
                  <c:v>324</c:v>
                </c:pt>
                <c:pt idx="1176">
                  <c:v>348</c:v>
                </c:pt>
                <c:pt idx="1177">
                  <c:v>314</c:v>
                </c:pt>
                <c:pt idx="1178">
                  <c:v>352</c:v>
                </c:pt>
                <c:pt idx="1179">
                  <c:v>340</c:v>
                </c:pt>
                <c:pt idx="1180">
                  <c:v>338</c:v>
                </c:pt>
                <c:pt idx="1181">
                  <c:v>356</c:v>
                </c:pt>
                <c:pt idx="1182">
                  <c:v>358</c:v>
                </c:pt>
                <c:pt idx="1183">
                  <c:v>314</c:v>
                </c:pt>
                <c:pt idx="1184">
                  <c:v>326</c:v>
                </c:pt>
                <c:pt idx="1185">
                  <c:v>336</c:v>
                </c:pt>
                <c:pt idx="1186">
                  <c:v>336</c:v>
                </c:pt>
                <c:pt idx="1187">
                  <c:v>330</c:v>
                </c:pt>
                <c:pt idx="1188">
                  <c:v>314</c:v>
                </c:pt>
                <c:pt idx="1189">
                  <c:v>318</c:v>
                </c:pt>
                <c:pt idx="1190">
                  <c:v>322</c:v>
                </c:pt>
                <c:pt idx="1191">
                  <c:v>330</c:v>
                </c:pt>
                <c:pt idx="1192">
                  <c:v>300</c:v>
                </c:pt>
                <c:pt idx="1193">
                  <c:v>298</c:v>
                </c:pt>
                <c:pt idx="1194">
                  <c:v>338</c:v>
                </c:pt>
                <c:pt idx="1195">
                  <c:v>330</c:v>
                </c:pt>
                <c:pt idx="1196">
                  <c:v>314</c:v>
                </c:pt>
                <c:pt idx="1197">
                  <c:v>320</c:v>
                </c:pt>
                <c:pt idx="1198">
                  <c:v>334</c:v>
                </c:pt>
                <c:pt idx="1199">
                  <c:v>352</c:v>
                </c:pt>
                <c:pt idx="1200">
                  <c:v>306</c:v>
                </c:pt>
                <c:pt idx="1201">
                  <c:v>320</c:v>
                </c:pt>
                <c:pt idx="1202">
                  <c:v>312</c:v>
                </c:pt>
                <c:pt idx="1203">
                  <c:v>324</c:v>
                </c:pt>
                <c:pt idx="1204">
                  <c:v>336</c:v>
                </c:pt>
                <c:pt idx="1205">
                  <c:v>302</c:v>
                </c:pt>
                <c:pt idx="1206">
                  <c:v>310</c:v>
                </c:pt>
                <c:pt idx="1207">
                  <c:v>304</c:v>
                </c:pt>
                <c:pt idx="1208">
                  <c:v>314</c:v>
                </c:pt>
                <c:pt idx="1209">
                  <c:v>326</c:v>
                </c:pt>
                <c:pt idx="1210">
                  <c:v>302</c:v>
                </c:pt>
                <c:pt idx="1211">
                  <c:v>332</c:v>
                </c:pt>
                <c:pt idx="1212">
                  <c:v>334</c:v>
                </c:pt>
                <c:pt idx="1213">
                  <c:v>334</c:v>
                </c:pt>
                <c:pt idx="1214">
                  <c:v>318</c:v>
                </c:pt>
                <c:pt idx="1215">
                  <c:v>344</c:v>
                </c:pt>
                <c:pt idx="1216">
                  <c:v>318</c:v>
                </c:pt>
                <c:pt idx="1217">
                  <c:v>370</c:v>
                </c:pt>
                <c:pt idx="1218">
                  <c:v>366</c:v>
                </c:pt>
                <c:pt idx="1219">
                  <c:v>376</c:v>
                </c:pt>
                <c:pt idx="1220">
                  <c:v>332</c:v>
                </c:pt>
                <c:pt idx="1221">
                  <c:v>344</c:v>
                </c:pt>
                <c:pt idx="1222">
                  <c:v>398</c:v>
                </c:pt>
                <c:pt idx="1223">
                  <c:v>440</c:v>
                </c:pt>
                <c:pt idx="1224">
                  <c:v>392</c:v>
                </c:pt>
                <c:pt idx="1225">
                  <c:v>392</c:v>
                </c:pt>
                <c:pt idx="1226">
                  <c:v>396</c:v>
                </c:pt>
                <c:pt idx="1227">
                  <c:v>410</c:v>
                </c:pt>
                <c:pt idx="1228">
                  <c:v>408</c:v>
                </c:pt>
                <c:pt idx="1229">
                  <c:v>374</c:v>
                </c:pt>
                <c:pt idx="1230">
                  <c:v>362</c:v>
                </c:pt>
                <c:pt idx="1231">
                  <c:v>400</c:v>
                </c:pt>
                <c:pt idx="1232">
                  <c:v>334</c:v>
                </c:pt>
                <c:pt idx="1233">
                  <c:v>352</c:v>
                </c:pt>
                <c:pt idx="1234">
                  <c:v>340</c:v>
                </c:pt>
                <c:pt idx="1235">
                  <c:v>350</c:v>
                </c:pt>
                <c:pt idx="1236">
                  <c:v>364</c:v>
                </c:pt>
                <c:pt idx="1237">
                  <c:v>348</c:v>
                </c:pt>
                <c:pt idx="1238">
                  <c:v>328</c:v>
                </c:pt>
                <c:pt idx="1239">
                  <c:v>308</c:v>
                </c:pt>
                <c:pt idx="1240">
                  <c:v>344</c:v>
                </c:pt>
                <c:pt idx="1241">
                  <c:v>342</c:v>
                </c:pt>
                <c:pt idx="1242">
                  <c:v>332</c:v>
                </c:pt>
                <c:pt idx="1243">
                  <c:v>370</c:v>
                </c:pt>
                <c:pt idx="1244">
                  <c:v>336</c:v>
                </c:pt>
                <c:pt idx="1245">
                  <c:v>332</c:v>
                </c:pt>
                <c:pt idx="1246">
                  <c:v>324</c:v>
                </c:pt>
                <c:pt idx="1247">
                  <c:v>346</c:v>
                </c:pt>
                <c:pt idx="1248">
                  <c:v>362</c:v>
                </c:pt>
                <c:pt idx="1249">
                  <c:v>342</c:v>
                </c:pt>
                <c:pt idx="1250">
                  <c:v>316</c:v>
                </c:pt>
                <c:pt idx="1251">
                  <c:v>370</c:v>
                </c:pt>
                <c:pt idx="1252">
                  <c:v>338</c:v>
                </c:pt>
                <c:pt idx="1253">
                  <c:v>322</c:v>
                </c:pt>
                <c:pt idx="1254">
                  <c:v>316</c:v>
                </c:pt>
                <c:pt idx="1255">
                  <c:v>346</c:v>
                </c:pt>
                <c:pt idx="1256">
                  <c:v>352</c:v>
                </c:pt>
                <c:pt idx="1257">
                  <c:v>308</c:v>
                </c:pt>
                <c:pt idx="1258">
                  <c:v>342</c:v>
                </c:pt>
                <c:pt idx="1259">
                  <c:v>350</c:v>
                </c:pt>
                <c:pt idx="1260">
                  <c:v>342</c:v>
                </c:pt>
                <c:pt idx="1261">
                  <c:v>310</c:v>
                </c:pt>
                <c:pt idx="1262">
                  <c:v>334</c:v>
                </c:pt>
                <c:pt idx="1263">
                  <c:v>350</c:v>
                </c:pt>
                <c:pt idx="1264">
                  <c:v>360</c:v>
                </c:pt>
                <c:pt idx="1265">
                  <c:v>352</c:v>
                </c:pt>
                <c:pt idx="1266">
                  <c:v>364</c:v>
                </c:pt>
                <c:pt idx="1267">
                  <c:v>358</c:v>
                </c:pt>
                <c:pt idx="1268">
                  <c:v>332</c:v>
                </c:pt>
                <c:pt idx="1269">
                  <c:v>336</c:v>
                </c:pt>
                <c:pt idx="1270">
                  <c:v>344</c:v>
                </c:pt>
                <c:pt idx="1271">
                  <c:v>348</c:v>
                </c:pt>
                <c:pt idx="1272">
                  <c:v>354</c:v>
                </c:pt>
                <c:pt idx="1273">
                  <c:v>354</c:v>
                </c:pt>
                <c:pt idx="1274">
                  <c:v>374</c:v>
                </c:pt>
                <c:pt idx="1275">
                  <c:v>348</c:v>
                </c:pt>
                <c:pt idx="1276">
                  <c:v>370</c:v>
                </c:pt>
                <c:pt idx="1277">
                  <c:v>356</c:v>
                </c:pt>
                <c:pt idx="1278">
                  <c:v>340</c:v>
                </c:pt>
                <c:pt idx="1279">
                  <c:v>342</c:v>
                </c:pt>
                <c:pt idx="1280">
                  <c:v>340</c:v>
                </c:pt>
                <c:pt idx="1281">
                  <c:v>370</c:v>
                </c:pt>
                <c:pt idx="1282">
                  <c:v>348</c:v>
                </c:pt>
                <c:pt idx="1283">
                  <c:v>350</c:v>
                </c:pt>
                <c:pt idx="1284">
                  <c:v>324</c:v>
                </c:pt>
                <c:pt idx="1285">
                  <c:v>374</c:v>
                </c:pt>
                <c:pt idx="1286">
                  <c:v>352</c:v>
                </c:pt>
                <c:pt idx="1287">
                  <c:v>300</c:v>
                </c:pt>
                <c:pt idx="1288">
                  <c:v>342</c:v>
                </c:pt>
                <c:pt idx="1289">
                  <c:v>350</c:v>
                </c:pt>
                <c:pt idx="1290">
                  <c:v>332</c:v>
                </c:pt>
                <c:pt idx="1291">
                  <c:v>314</c:v>
                </c:pt>
                <c:pt idx="1292">
                  <c:v>334</c:v>
                </c:pt>
                <c:pt idx="1293">
                  <c:v>302</c:v>
                </c:pt>
                <c:pt idx="1294">
                  <c:v>296</c:v>
                </c:pt>
                <c:pt idx="1295">
                  <c:v>322</c:v>
                </c:pt>
                <c:pt idx="1296">
                  <c:v>338</c:v>
                </c:pt>
                <c:pt idx="1297">
                  <c:v>352</c:v>
                </c:pt>
                <c:pt idx="1298">
                  <c:v>320</c:v>
                </c:pt>
                <c:pt idx="1299">
                  <c:v>336</c:v>
                </c:pt>
                <c:pt idx="1300">
                  <c:v>348</c:v>
                </c:pt>
                <c:pt idx="1301">
                  <c:v>306</c:v>
                </c:pt>
                <c:pt idx="1302">
                  <c:v>318</c:v>
                </c:pt>
                <c:pt idx="1303">
                  <c:v>310</c:v>
                </c:pt>
                <c:pt idx="1304">
                  <c:v>294</c:v>
                </c:pt>
                <c:pt idx="1305">
                  <c:v>302</c:v>
                </c:pt>
                <c:pt idx="1306">
                  <c:v>322</c:v>
                </c:pt>
                <c:pt idx="1307">
                  <c:v>316</c:v>
                </c:pt>
                <c:pt idx="1308">
                  <c:v>302</c:v>
                </c:pt>
                <c:pt idx="1309">
                  <c:v>314</c:v>
                </c:pt>
                <c:pt idx="1310">
                  <c:v>318</c:v>
                </c:pt>
                <c:pt idx="1311">
                  <c:v>284</c:v>
                </c:pt>
                <c:pt idx="1312">
                  <c:v>298</c:v>
                </c:pt>
                <c:pt idx="1313">
                  <c:v>296</c:v>
                </c:pt>
                <c:pt idx="1314">
                  <c:v>290</c:v>
                </c:pt>
                <c:pt idx="1315">
                  <c:v>302</c:v>
                </c:pt>
                <c:pt idx="1316">
                  <c:v>308</c:v>
                </c:pt>
                <c:pt idx="1317">
                  <c:v>274</c:v>
                </c:pt>
                <c:pt idx="1318">
                  <c:v>290</c:v>
                </c:pt>
                <c:pt idx="1319">
                  <c:v>302</c:v>
                </c:pt>
                <c:pt idx="1320">
                  <c:v>312</c:v>
                </c:pt>
                <c:pt idx="1321">
                  <c:v>268</c:v>
                </c:pt>
                <c:pt idx="1322">
                  <c:v>324</c:v>
                </c:pt>
                <c:pt idx="1323">
                  <c:v>262</c:v>
                </c:pt>
                <c:pt idx="1324">
                  <c:v>296</c:v>
                </c:pt>
                <c:pt idx="1325">
                  <c:v>238</c:v>
                </c:pt>
                <c:pt idx="1326">
                  <c:v>266</c:v>
                </c:pt>
                <c:pt idx="1327">
                  <c:v>256</c:v>
                </c:pt>
                <c:pt idx="1328">
                  <c:v>308</c:v>
                </c:pt>
                <c:pt idx="1329">
                  <c:v>282</c:v>
                </c:pt>
                <c:pt idx="1330">
                  <c:v>256</c:v>
                </c:pt>
                <c:pt idx="1331">
                  <c:v>264</c:v>
                </c:pt>
                <c:pt idx="1332">
                  <c:v>222</c:v>
                </c:pt>
                <c:pt idx="1333">
                  <c:v>254</c:v>
                </c:pt>
                <c:pt idx="1334">
                  <c:v>250</c:v>
                </c:pt>
                <c:pt idx="1335">
                  <c:v>246</c:v>
                </c:pt>
                <c:pt idx="1336">
                  <c:v>254</c:v>
                </c:pt>
                <c:pt idx="1337">
                  <c:v>256</c:v>
                </c:pt>
                <c:pt idx="1338">
                  <c:v>254</c:v>
                </c:pt>
                <c:pt idx="1339">
                  <c:v>256</c:v>
                </c:pt>
                <c:pt idx="1340">
                  <c:v>254</c:v>
                </c:pt>
                <c:pt idx="1341">
                  <c:v>254</c:v>
                </c:pt>
                <c:pt idx="1342">
                  <c:v>218</c:v>
                </c:pt>
                <c:pt idx="1343">
                  <c:v>248</c:v>
                </c:pt>
                <c:pt idx="1344">
                  <c:v>296</c:v>
                </c:pt>
                <c:pt idx="1345">
                  <c:v>248</c:v>
                </c:pt>
                <c:pt idx="1346">
                  <c:v>242</c:v>
                </c:pt>
                <c:pt idx="1347">
                  <c:v>248</c:v>
                </c:pt>
                <c:pt idx="1348">
                  <c:v>210</c:v>
                </c:pt>
                <c:pt idx="1349">
                  <c:v>226</c:v>
                </c:pt>
                <c:pt idx="1350">
                  <c:v>224</c:v>
                </c:pt>
                <c:pt idx="1351">
                  <c:v>232</c:v>
                </c:pt>
                <c:pt idx="1352">
                  <c:v>226</c:v>
                </c:pt>
                <c:pt idx="1353">
                  <c:v>232</c:v>
                </c:pt>
                <c:pt idx="1354">
                  <c:v>258</c:v>
                </c:pt>
                <c:pt idx="1355">
                  <c:v>246</c:v>
                </c:pt>
                <c:pt idx="1356">
                  <c:v>234</c:v>
                </c:pt>
                <c:pt idx="1357">
                  <c:v>268</c:v>
                </c:pt>
                <c:pt idx="1358">
                  <c:v>264</c:v>
                </c:pt>
                <c:pt idx="1359">
                  <c:v>252</c:v>
                </c:pt>
                <c:pt idx="1360">
                  <c:v>222</c:v>
                </c:pt>
                <c:pt idx="1361">
                  <c:v>224</c:v>
                </c:pt>
                <c:pt idx="1362">
                  <c:v>246</c:v>
                </c:pt>
                <c:pt idx="1363">
                  <c:v>278</c:v>
                </c:pt>
                <c:pt idx="1364">
                  <c:v>202</c:v>
                </c:pt>
                <c:pt idx="1365">
                  <c:v>248</c:v>
                </c:pt>
                <c:pt idx="1366">
                  <c:v>214</c:v>
                </c:pt>
                <c:pt idx="1367">
                  <c:v>228</c:v>
                </c:pt>
                <c:pt idx="1368">
                  <c:v>226</c:v>
                </c:pt>
                <c:pt idx="1369">
                  <c:v>210</c:v>
                </c:pt>
                <c:pt idx="1370">
                  <c:v>242</c:v>
                </c:pt>
                <c:pt idx="1371">
                  <c:v>192</c:v>
                </c:pt>
                <c:pt idx="1372">
                  <c:v>204</c:v>
                </c:pt>
                <c:pt idx="1373">
                  <c:v>252</c:v>
                </c:pt>
                <c:pt idx="1374">
                  <c:v>214</c:v>
                </c:pt>
                <c:pt idx="1375">
                  <c:v>216</c:v>
                </c:pt>
                <c:pt idx="1376">
                  <c:v>236</c:v>
                </c:pt>
                <c:pt idx="1377">
                  <c:v>212</c:v>
                </c:pt>
                <c:pt idx="1378">
                  <c:v>208</c:v>
                </c:pt>
                <c:pt idx="1379">
                  <c:v>230</c:v>
                </c:pt>
                <c:pt idx="1380">
                  <c:v>220</c:v>
                </c:pt>
                <c:pt idx="1381">
                  <c:v>218</c:v>
                </c:pt>
                <c:pt idx="1382">
                  <c:v>222</c:v>
                </c:pt>
                <c:pt idx="1383">
                  <c:v>220</c:v>
                </c:pt>
                <c:pt idx="1384">
                  <c:v>214</c:v>
                </c:pt>
                <c:pt idx="1385">
                  <c:v>218</c:v>
                </c:pt>
                <c:pt idx="1386">
                  <c:v>204</c:v>
                </c:pt>
                <c:pt idx="1387">
                  <c:v>212</c:v>
                </c:pt>
                <c:pt idx="1388">
                  <c:v>200</c:v>
                </c:pt>
                <c:pt idx="1389">
                  <c:v>220</c:v>
                </c:pt>
                <c:pt idx="1390">
                  <c:v>214</c:v>
                </c:pt>
                <c:pt idx="1391">
                  <c:v>206</c:v>
                </c:pt>
                <c:pt idx="1392">
                  <c:v>184</c:v>
                </c:pt>
                <c:pt idx="1393">
                  <c:v>226</c:v>
                </c:pt>
                <c:pt idx="1394">
                  <c:v>228</c:v>
                </c:pt>
                <c:pt idx="1395">
                  <c:v>222</c:v>
                </c:pt>
                <c:pt idx="1396">
                  <c:v>188</c:v>
                </c:pt>
                <c:pt idx="1397">
                  <c:v>204</c:v>
                </c:pt>
                <c:pt idx="1398">
                  <c:v>234</c:v>
                </c:pt>
                <c:pt idx="1399">
                  <c:v>232</c:v>
                </c:pt>
                <c:pt idx="1400">
                  <c:v>232</c:v>
                </c:pt>
                <c:pt idx="1401">
                  <c:v>190</c:v>
                </c:pt>
                <c:pt idx="1402">
                  <c:v>194</c:v>
                </c:pt>
                <c:pt idx="1403">
                  <c:v>250</c:v>
                </c:pt>
                <c:pt idx="1404">
                  <c:v>188</c:v>
                </c:pt>
                <c:pt idx="1405">
                  <c:v>224</c:v>
                </c:pt>
                <c:pt idx="1406">
                  <c:v>178</c:v>
                </c:pt>
                <c:pt idx="1407">
                  <c:v>196</c:v>
                </c:pt>
                <c:pt idx="1408">
                  <c:v>210</c:v>
                </c:pt>
                <c:pt idx="1409">
                  <c:v>192</c:v>
                </c:pt>
                <c:pt idx="1410">
                  <c:v>206</c:v>
                </c:pt>
                <c:pt idx="1411">
                  <c:v>212</c:v>
                </c:pt>
                <c:pt idx="1412">
                  <c:v>196</c:v>
                </c:pt>
                <c:pt idx="1413">
                  <c:v>222</c:v>
                </c:pt>
                <c:pt idx="1414">
                  <c:v>200</c:v>
                </c:pt>
                <c:pt idx="1415">
                  <c:v>196</c:v>
                </c:pt>
                <c:pt idx="1416">
                  <c:v>202</c:v>
                </c:pt>
                <c:pt idx="1417">
                  <c:v>204</c:v>
                </c:pt>
                <c:pt idx="1418">
                  <c:v>222</c:v>
                </c:pt>
                <c:pt idx="1419">
                  <c:v>210</c:v>
                </c:pt>
                <c:pt idx="1420">
                  <c:v>228</c:v>
                </c:pt>
                <c:pt idx="1421">
                  <c:v>192</c:v>
                </c:pt>
                <c:pt idx="1422">
                  <c:v>204</c:v>
                </c:pt>
                <c:pt idx="1423">
                  <c:v>210</c:v>
                </c:pt>
                <c:pt idx="1424">
                  <c:v>210</c:v>
                </c:pt>
                <c:pt idx="1425">
                  <c:v>202</c:v>
                </c:pt>
                <c:pt idx="1426">
                  <c:v>196</c:v>
                </c:pt>
                <c:pt idx="1427">
                  <c:v>230</c:v>
                </c:pt>
                <c:pt idx="1428">
                  <c:v>218</c:v>
                </c:pt>
                <c:pt idx="1429">
                  <c:v>198</c:v>
                </c:pt>
                <c:pt idx="1430">
                  <c:v>192</c:v>
                </c:pt>
                <c:pt idx="1431">
                  <c:v>198</c:v>
                </c:pt>
                <c:pt idx="1432">
                  <c:v>210</c:v>
                </c:pt>
                <c:pt idx="1433">
                  <c:v>194</c:v>
                </c:pt>
                <c:pt idx="1434">
                  <c:v>198</c:v>
                </c:pt>
                <c:pt idx="1435">
                  <c:v>206</c:v>
                </c:pt>
                <c:pt idx="1436">
                  <c:v>196</c:v>
                </c:pt>
                <c:pt idx="1437">
                  <c:v>226</c:v>
                </c:pt>
                <c:pt idx="1438">
                  <c:v>206</c:v>
                </c:pt>
                <c:pt idx="1439">
                  <c:v>190</c:v>
                </c:pt>
                <c:pt idx="1440">
                  <c:v>214</c:v>
                </c:pt>
                <c:pt idx="1441">
                  <c:v>188</c:v>
                </c:pt>
                <c:pt idx="1442">
                  <c:v>222</c:v>
                </c:pt>
                <c:pt idx="1443">
                  <c:v>196</c:v>
                </c:pt>
                <c:pt idx="1444">
                  <c:v>172</c:v>
                </c:pt>
                <c:pt idx="1445">
                  <c:v>210</c:v>
                </c:pt>
                <c:pt idx="1446">
                  <c:v>220</c:v>
                </c:pt>
                <c:pt idx="1447">
                  <c:v>192</c:v>
                </c:pt>
                <c:pt idx="1448">
                  <c:v>188</c:v>
                </c:pt>
                <c:pt idx="1449">
                  <c:v>212</c:v>
                </c:pt>
                <c:pt idx="1450">
                  <c:v>214</c:v>
                </c:pt>
                <c:pt idx="1451">
                  <c:v>214</c:v>
                </c:pt>
                <c:pt idx="1452">
                  <c:v>184</c:v>
                </c:pt>
                <c:pt idx="1453">
                  <c:v>216</c:v>
                </c:pt>
                <c:pt idx="1454">
                  <c:v>206</c:v>
                </c:pt>
                <c:pt idx="1455">
                  <c:v>216</c:v>
                </c:pt>
                <c:pt idx="1456">
                  <c:v>190</c:v>
                </c:pt>
                <c:pt idx="1457">
                  <c:v>208</c:v>
                </c:pt>
                <c:pt idx="1458">
                  <c:v>194</c:v>
                </c:pt>
                <c:pt idx="1459">
                  <c:v>200</c:v>
                </c:pt>
                <c:pt idx="1460">
                  <c:v>204</c:v>
                </c:pt>
                <c:pt idx="1461">
                  <c:v>216</c:v>
                </c:pt>
                <c:pt idx="1462">
                  <c:v>198</c:v>
                </c:pt>
                <c:pt idx="1463">
                  <c:v>228</c:v>
                </c:pt>
                <c:pt idx="1464">
                  <c:v>204</c:v>
                </c:pt>
                <c:pt idx="1465">
                  <c:v>254</c:v>
                </c:pt>
                <c:pt idx="1466">
                  <c:v>226</c:v>
                </c:pt>
                <c:pt idx="1467">
                  <c:v>218</c:v>
                </c:pt>
                <c:pt idx="1468">
                  <c:v>232</c:v>
                </c:pt>
                <c:pt idx="1469">
                  <c:v>236</c:v>
                </c:pt>
                <c:pt idx="1470">
                  <c:v>212</c:v>
                </c:pt>
                <c:pt idx="1471">
                  <c:v>198</c:v>
                </c:pt>
                <c:pt idx="1472">
                  <c:v>192</c:v>
                </c:pt>
                <c:pt idx="1473">
                  <c:v>214</c:v>
                </c:pt>
                <c:pt idx="1474">
                  <c:v>208</c:v>
                </c:pt>
                <c:pt idx="1475">
                  <c:v>212</c:v>
                </c:pt>
                <c:pt idx="1476">
                  <c:v>216</c:v>
                </c:pt>
                <c:pt idx="1477">
                  <c:v>226</c:v>
                </c:pt>
                <c:pt idx="1478">
                  <c:v>182</c:v>
                </c:pt>
                <c:pt idx="1479">
                  <c:v>196</c:v>
                </c:pt>
                <c:pt idx="1480">
                  <c:v>190</c:v>
                </c:pt>
                <c:pt idx="1481">
                  <c:v>176</c:v>
                </c:pt>
                <c:pt idx="1482">
                  <c:v>206</c:v>
                </c:pt>
                <c:pt idx="1483">
                  <c:v>174</c:v>
                </c:pt>
                <c:pt idx="1484">
                  <c:v>194</c:v>
                </c:pt>
                <c:pt idx="1485">
                  <c:v>178</c:v>
                </c:pt>
                <c:pt idx="1486">
                  <c:v>212</c:v>
                </c:pt>
                <c:pt idx="1487">
                  <c:v>166</c:v>
                </c:pt>
                <c:pt idx="1488">
                  <c:v>182</c:v>
                </c:pt>
                <c:pt idx="1489">
                  <c:v>186</c:v>
                </c:pt>
                <c:pt idx="1490">
                  <c:v>172</c:v>
                </c:pt>
                <c:pt idx="1491">
                  <c:v>166</c:v>
                </c:pt>
                <c:pt idx="1492">
                  <c:v>186</c:v>
                </c:pt>
                <c:pt idx="1493">
                  <c:v>180</c:v>
                </c:pt>
                <c:pt idx="1494">
                  <c:v>172</c:v>
                </c:pt>
                <c:pt idx="1495">
                  <c:v>178</c:v>
                </c:pt>
                <c:pt idx="1496">
                  <c:v>160</c:v>
                </c:pt>
                <c:pt idx="1497">
                  <c:v>186</c:v>
                </c:pt>
                <c:pt idx="1498">
                  <c:v>150</c:v>
                </c:pt>
                <c:pt idx="1499">
                  <c:v>174</c:v>
                </c:pt>
                <c:pt idx="1500">
                  <c:v>176</c:v>
                </c:pt>
                <c:pt idx="1501">
                  <c:v>150</c:v>
                </c:pt>
                <c:pt idx="1502">
                  <c:v>158</c:v>
                </c:pt>
                <c:pt idx="1503">
                  <c:v>160</c:v>
                </c:pt>
                <c:pt idx="1504">
                  <c:v>152</c:v>
                </c:pt>
                <c:pt idx="1505">
                  <c:v>158</c:v>
                </c:pt>
                <c:pt idx="1506">
                  <c:v>162</c:v>
                </c:pt>
                <c:pt idx="1507">
                  <c:v>152</c:v>
                </c:pt>
                <c:pt idx="1508">
                  <c:v>178</c:v>
                </c:pt>
                <c:pt idx="1509">
                  <c:v>156</c:v>
                </c:pt>
                <c:pt idx="1510">
                  <c:v>140</c:v>
                </c:pt>
                <c:pt idx="1511">
                  <c:v>168</c:v>
                </c:pt>
                <c:pt idx="1512">
                  <c:v>144</c:v>
                </c:pt>
                <c:pt idx="1513">
                  <c:v>148</c:v>
                </c:pt>
                <c:pt idx="1514">
                  <c:v>166</c:v>
                </c:pt>
                <c:pt idx="1515">
                  <c:v>152</c:v>
                </c:pt>
                <c:pt idx="1516">
                  <c:v>170</c:v>
                </c:pt>
                <c:pt idx="1517">
                  <c:v>160</c:v>
                </c:pt>
                <c:pt idx="1518">
                  <c:v>170</c:v>
                </c:pt>
                <c:pt idx="1519">
                  <c:v>142</c:v>
                </c:pt>
                <c:pt idx="1520">
                  <c:v>160</c:v>
                </c:pt>
                <c:pt idx="1521">
                  <c:v>174</c:v>
                </c:pt>
                <c:pt idx="1522">
                  <c:v>160</c:v>
                </c:pt>
                <c:pt idx="1523">
                  <c:v>132</c:v>
                </c:pt>
                <c:pt idx="1524">
                  <c:v>150</c:v>
                </c:pt>
                <c:pt idx="1525">
                  <c:v>170</c:v>
                </c:pt>
                <c:pt idx="1526">
                  <c:v>144</c:v>
                </c:pt>
                <c:pt idx="1527">
                  <c:v>146</c:v>
                </c:pt>
                <c:pt idx="1528">
                  <c:v>156</c:v>
                </c:pt>
                <c:pt idx="1529">
                  <c:v>126</c:v>
                </c:pt>
                <c:pt idx="1530">
                  <c:v>156</c:v>
                </c:pt>
                <c:pt idx="1531">
                  <c:v>160</c:v>
                </c:pt>
                <c:pt idx="1532">
                  <c:v>152</c:v>
                </c:pt>
                <c:pt idx="1533">
                  <c:v>156</c:v>
                </c:pt>
                <c:pt idx="1534">
                  <c:v>136</c:v>
                </c:pt>
                <c:pt idx="1535">
                  <c:v>162</c:v>
                </c:pt>
                <c:pt idx="1536">
                  <c:v>140</c:v>
                </c:pt>
                <c:pt idx="1537">
                  <c:v>156</c:v>
                </c:pt>
                <c:pt idx="1538">
                  <c:v>132</c:v>
                </c:pt>
                <c:pt idx="1539">
                  <c:v>132</c:v>
                </c:pt>
                <c:pt idx="1540">
                  <c:v>142</c:v>
                </c:pt>
                <c:pt idx="1541">
                  <c:v>134</c:v>
                </c:pt>
                <c:pt idx="1542">
                  <c:v>150</c:v>
                </c:pt>
                <c:pt idx="1543">
                  <c:v>134</c:v>
                </c:pt>
                <c:pt idx="1544">
                  <c:v>150</c:v>
                </c:pt>
                <c:pt idx="1545">
                  <c:v>144</c:v>
                </c:pt>
                <c:pt idx="1546">
                  <c:v>136</c:v>
                </c:pt>
                <c:pt idx="1547">
                  <c:v>148</c:v>
                </c:pt>
                <c:pt idx="1548">
                  <c:v>152</c:v>
                </c:pt>
                <c:pt idx="1549">
                  <c:v>140</c:v>
                </c:pt>
                <c:pt idx="1550">
                  <c:v>144</c:v>
                </c:pt>
                <c:pt idx="1551">
                  <c:v>152</c:v>
                </c:pt>
                <c:pt idx="1552">
                  <c:v>144</c:v>
                </c:pt>
                <c:pt idx="1553">
                  <c:v>138</c:v>
                </c:pt>
                <c:pt idx="1554">
                  <c:v>150</c:v>
                </c:pt>
                <c:pt idx="1555">
                  <c:v>172</c:v>
                </c:pt>
                <c:pt idx="1556">
                  <c:v>156</c:v>
                </c:pt>
                <c:pt idx="1557">
                  <c:v>156</c:v>
                </c:pt>
                <c:pt idx="1558">
                  <c:v>138</c:v>
                </c:pt>
                <c:pt idx="1559">
                  <c:v>136</c:v>
                </c:pt>
                <c:pt idx="1560">
                  <c:v>134</c:v>
                </c:pt>
                <c:pt idx="1561">
                  <c:v>146</c:v>
                </c:pt>
                <c:pt idx="1562">
                  <c:v>140</c:v>
                </c:pt>
                <c:pt idx="1563">
                  <c:v>140</c:v>
                </c:pt>
                <c:pt idx="1564">
                  <c:v>132</c:v>
                </c:pt>
                <c:pt idx="1565">
                  <c:v>138</c:v>
                </c:pt>
                <c:pt idx="1566">
                  <c:v>130</c:v>
                </c:pt>
                <c:pt idx="1567">
                  <c:v>154</c:v>
                </c:pt>
                <c:pt idx="1568">
                  <c:v>148</c:v>
                </c:pt>
                <c:pt idx="1569">
                  <c:v>118</c:v>
                </c:pt>
                <c:pt idx="1570">
                  <c:v>138</c:v>
                </c:pt>
                <c:pt idx="1571">
                  <c:v>128</c:v>
                </c:pt>
                <c:pt idx="1572">
                  <c:v>128</c:v>
                </c:pt>
                <c:pt idx="1573">
                  <c:v>134</c:v>
                </c:pt>
                <c:pt idx="1574">
                  <c:v>148</c:v>
                </c:pt>
                <c:pt idx="1575">
                  <c:v>156</c:v>
                </c:pt>
                <c:pt idx="1576">
                  <c:v>140</c:v>
                </c:pt>
                <c:pt idx="1577">
                  <c:v>138</c:v>
                </c:pt>
                <c:pt idx="1578">
                  <c:v>116</c:v>
                </c:pt>
                <c:pt idx="1579">
                  <c:v>136</c:v>
                </c:pt>
                <c:pt idx="1580">
                  <c:v>116</c:v>
                </c:pt>
                <c:pt idx="1581">
                  <c:v>136</c:v>
                </c:pt>
                <c:pt idx="1582">
                  <c:v>140</c:v>
                </c:pt>
                <c:pt idx="1583">
                  <c:v>110</c:v>
                </c:pt>
                <c:pt idx="1584">
                  <c:v>120</c:v>
                </c:pt>
                <c:pt idx="1585">
                  <c:v>144</c:v>
                </c:pt>
                <c:pt idx="1586">
                  <c:v>122</c:v>
                </c:pt>
                <c:pt idx="1587">
                  <c:v>122</c:v>
                </c:pt>
                <c:pt idx="1588">
                  <c:v>116</c:v>
                </c:pt>
                <c:pt idx="1589">
                  <c:v>126</c:v>
                </c:pt>
                <c:pt idx="1590">
                  <c:v>152</c:v>
                </c:pt>
                <c:pt idx="1591">
                  <c:v>126</c:v>
                </c:pt>
                <c:pt idx="1592">
                  <c:v>152</c:v>
                </c:pt>
                <c:pt idx="1593">
                  <c:v>130</c:v>
                </c:pt>
                <c:pt idx="1594">
                  <c:v>146</c:v>
                </c:pt>
                <c:pt idx="1595">
                  <c:v>148</c:v>
                </c:pt>
                <c:pt idx="1596">
                  <c:v>134</c:v>
                </c:pt>
                <c:pt idx="1597">
                  <c:v>140</c:v>
                </c:pt>
                <c:pt idx="1598">
                  <c:v>138</c:v>
                </c:pt>
                <c:pt idx="1599">
                  <c:v>126</c:v>
                </c:pt>
                <c:pt idx="1600">
                  <c:v>118</c:v>
                </c:pt>
                <c:pt idx="1601">
                  <c:v>134</c:v>
                </c:pt>
                <c:pt idx="1602">
                  <c:v>134</c:v>
                </c:pt>
                <c:pt idx="1603">
                  <c:v>130</c:v>
                </c:pt>
                <c:pt idx="1604">
                  <c:v>134</c:v>
                </c:pt>
                <c:pt idx="1605">
                  <c:v>146</c:v>
                </c:pt>
                <c:pt idx="1606">
                  <c:v>132</c:v>
                </c:pt>
                <c:pt idx="1607">
                  <c:v>152</c:v>
                </c:pt>
                <c:pt idx="1608">
                  <c:v>164</c:v>
                </c:pt>
                <c:pt idx="1609">
                  <c:v>158</c:v>
                </c:pt>
                <c:pt idx="1610">
                  <c:v>126</c:v>
                </c:pt>
                <c:pt idx="1611">
                  <c:v>170</c:v>
                </c:pt>
                <c:pt idx="1612">
                  <c:v>136</c:v>
                </c:pt>
                <c:pt idx="1613">
                  <c:v>128</c:v>
                </c:pt>
                <c:pt idx="1614">
                  <c:v>146</c:v>
                </c:pt>
                <c:pt idx="1615">
                  <c:v>156</c:v>
                </c:pt>
                <c:pt idx="1616">
                  <c:v>180</c:v>
                </c:pt>
                <c:pt idx="1617">
                  <c:v>156</c:v>
                </c:pt>
                <c:pt idx="1618">
                  <c:v>180</c:v>
                </c:pt>
                <c:pt idx="1619">
                  <c:v>210</c:v>
                </c:pt>
                <c:pt idx="1620">
                  <c:v>198</c:v>
                </c:pt>
                <c:pt idx="1621">
                  <c:v>210</c:v>
                </c:pt>
                <c:pt idx="1622">
                  <c:v>202</c:v>
                </c:pt>
                <c:pt idx="1623">
                  <c:v>228</c:v>
                </c:pt>
                <c:pt idx="1624">
                  <c:v>220</c:v>
                </c:pt>
                <c:pt idx="1625">
                  <c:v>246</c:v>
                </c:pt>
                <c:pt idx="1626">
                  <c:v>244</c:v>
                </c:pt>
                <c:pt idx="1627">
                  <c:v>236</c:v>
                </c:pt>
                <c:pt idx="1628">
                  <c:v>240</c:v>
                </c:pt>
                <c:pt idx="1629">
                  <c:v>284</c:v>
                </c:pt>
                <c:pt idx="1630">
                  <c:v>222</c:v>
                </c:pt>
                <c:pt idx="1631">
                  <c:v>266</c:v>
                </c:pt>
                <c:pt idx="1632">
                  <c:v>272</c:v>
                </c:pt>
                <c:pt idx="1633">
                  <c:v>294</c:v>
                </c:pt>
                <c:pt idx="1634">
                  <c:v>272</c:v>
                </c:pt>
                <c:pt idx="1635">
                  <c:v>282</c:v>
                </c:pt>
                <c:pt idx="1636">
                  <c:v>304</c:v>
                </c:pt>
                <c:pt idx="1637">
                  <c:v>268</c:v>
                </c:pt>
                <c:pt idx="1638">
                  <c:v>300</c:v>
                </c:pt>
                <c:pt idx="1639">
                  <c:v>284</c:v>
                </c:pt>
                <c:pt idx="1640">
                  <c:v>284</c:v>
                </c:pt>
                <c:pt idx="1641">
                  <c:v>274</c:v>
                </c:pt>
                <c:pt idx="1642">
                  <c:v>274</c:v>
                </c:pt>
                <c:pt idx="1643">
                  <c:v>266</c:v>
                </c:pt>
                <c:pt idx="1644">
                  <c:v>318</c:v>
                </c:pt>
                <c:pt idx="1645">
                  <c:v>282</c:v>
                </c:pt>
                <c:pt idx="1646">
                  <c:v>280</c:v>
                </c:pt>
                <c:pt idx="1647">
                  <c:v>274</c:v>
                </c:pt>
                <c:pt idx="1648">
                  <c:v>300</c:v>
                </c:pt>
                <c:pt idx="1649">
                  <c:v>294</c:v>
                </c:pt>
                <c:pt idx="1650">
                  <c:v>332</c:v>
                </c:pt>
                <c:pt idx="1651">
                  <c:v>284</c:v>
                </c:pt>
                <c:pt idx="1652">
                  <c:v>318</c:v>
                </c:pt>
                <c:pt idx="1653">
                  <c:v>292</c:v>
                </c:pt>
                <c:pt idx="1654">
                  <c:v>310</c:v>
                </c:pt>
                <c:pt idx="1655">
                  <c:v>286</c:v>
                </c:pt>
                <c:pt idx="1656">
                  <c:v>282</c:v>
                </c:pt>
                <c:pt idx="1657">
                  <c:v>306</c:v>
                </c:pt>
                <c:pt idx="1658">
                  <c:v>306</c:v>
                </c:pt>
                <c:pt idx="1659">
                  <c:v>294</c:v>
                </c:pt>
                <c:pt idx="1660">
                  <c:v>338</c:v>
                </c:pt>
                <c:pt idx="1661">
                  <c:v>326</c:v>
                </c:pt>
                <c:pt idx="1662">
                  <c:v>312</c:v>
                </c:pt>
                <c:pt idx="1663">
                  <c:v>296</c:v>
                </c:pt>
                <c:pt idx="1664">
                  <c:v>288</c:v>
                </c:pt>
                <c:pt idx="1665">
                  <c:v>298</c:v>
                </c:pt>
                <c:pt idx="1666">
                  <c:v>308</c:v>
                </c:pt>
                <c:pt idx="1667">
                  <c:v>264</c:v>
                </c:pt>
                <c:pt idx="1668">
                  <c:v>296</c:v>
                </c:pt>
                <c:pt idx="1669">
                  <c:v>310</c:v>
                </c:pt>
                <c:pt idx="1670">
                  <c:v>292</c:v>
                </c:pt>
                <c:pt idx="1671">
                  <c:v>322</c:v>
                </c:pt>
                <c:pt idx="1672">
                  <c:v>298</c:v>
                </c:pt>
                <c:pt idx="1673">
                  <c:v>278</c:v>
                </c:pt>
                <c:pt idx="1674">
                  <c:v>310</c:v>
                </c:pt>
                <c:pt idx="1675">
                  <c:v>316</c:v>
                </c:pt>
                <c:pt idx="1676">
                  <c:v>326</c:v>
                </c:pt>
                <c:pt idx="1677">
                  <c:v>276</c:v>
                </c:pt>
                <c:pt idx="1678">
                  <c:v>286</c:v>
                </c:pt>
                <c:pt idx="1679">
                  <c:v>302</c:v>
                </c:pt>
                <c:pt idx="1680">
                  <c:v>282</c:v>
                </c:pt>
                <c:pt idx="1681">
                  <c:v>314</c:v>
                </c:pt>
                <c:pt idx="1682">
                  <c:v>272</c:v>
                </c:pt>
                <c:pt idx="1683">
                  <c:v>266</c:v>
                </c:pt>
                <c:pt idx="1684">
                  <c:v>274</c:v>
                </c:pt>
                <c:pt idx="1685">
                  <c:v>266</c:v>
                </c:pt>
                <c:pt idx="1686">
                  <c:v>272</c:v>
                </c:pt>
                <c:pt idx="1687">
                  <c:v>266</c:v>
                </c:pt>
                <c:pt idx="1688">
                  <c:v>272</c:v>
                </c:pt>
                <c:pt idx="1689">
                  <c:v>284</c:v>
                </c:pt>
                <c:pt idx="1690">
                  <c:v>280</c:v>
                </c:pt>
                <c:pt idx="1691">
                  <c:v>292</c:v>
                </c:pt>
                <c:pt idx="1692">
                  <c:v>308</c:v>
                </c:pt>
                <c:pt idx="1693">
                  <c:v>312</c:v>
                </c:pt>
                <c:pt idx="1694">
                  <c:v>292</c:v>
                </c:pt>
                <c:pt idx="1695">
                  <c:v>288</c:v>
                </c:pt>
                <c:pt idx="1696">
                  <c:v>296</c:v>
                </c:pt>
                <c:pt idx="1697">
                  <c:v>308</c:v>
                </c:pt>
                <c:pt idx="1698">
                  <c:v>310</c:v>
                </c:pt>
                <c:pt idx="1699">
                  <c:v>316</c:v>
                </c:pt>
                <c:pt idx="1700">
                  <c:v>306</c:v>
                </c:pt>
                <c:pt idx="1701">
                  <c:v>312</c:v>
                </c:pt>
                <c:pt idx="1702">
                  <c:v>300</c:v>
                </c:pt>
                <c:pt idx="1703">
                  <c:v>316</c:v>
                </c:pt>
                <c:pt idx="1704">
                  <c:v>300</c:v>
                </c:pt>
                <c:pt idx="1705">
                  <c:v>316</c:v>
                </c:pt>
                <c:pt idx="1706">
                  <c:v>274</c:v>
                </c:pt>
                <c:pt idx="1707">
                  <c:v>276</c:v>
                </c:pt>
                <c:pt idx="1708">
                  <c:v>270</c:v>
                </c:pt>
                <c:pt idx="1709">
                  <c:v>270</c:v>
                </c:pt>
                <c:pt idx="1710">
                  <c:v>292</c:v>
                </c:pt>
                <c:pt idx="1711">
                  <c:v>286</c:v>
                </c:pt>
                <c:pt idx="1712">
                  <c:v>286</c:v>
                </c:pt>
                <c:pt idx="1713">
                  <c:v>278</c:v>
                </c:pt>
                <c:pt idx="1714">
                  <c:v>256</c:v>
                </c:pt>
                <c:pt idx="1715">
                  <c:v>280</c:v>
                </c:pt>
                <c:pt idx="1716">
                  <c:v>264</c:v>
                </c:pt>
                <c:pt idx="1717">
                  <c:v>258</c:v>
                </c:pt>
                <c:pt idx="1718">
                  <c:v>272</c:v>
                </c:pt>
                <c:pt idx="1719">
                  <c:v>270</c:v>
                </c:pt>
                <c:pt idx="1720">
                  <c:v>284</c:v>
                </c:pt>
                <c:pt idx="1721">
                  <c:v>256</c:v>
                </c:pt>
                <c:pt idx="1722">
                  <c:v>256</c:v>
                </c:pt>
                <c:pt idx="1723">
                  <c:v>222</c:v>
                </c:pt>
                <c:pt idx="1724">
                  <c:v>256</c:v>
                </c:pt>
                <c:pt idx="1725">
                  <c:v>256</c:v>
                </c:pt>
                <c:pt idx="1726">
                  <c:v>252</c:v>
                </c:pt>
                <c:pt idx="1727">
                  <c:v>222</c:v>
                </c:pt>
                <c:pt idx="1728">
                  <c:v>236</c:v>
                </c:pt>
                <c:pt idx="1729">
                  <c:v>218</c:v>
                </c:pt>
                <c:pt idx="1730">
                  <c:v>268</c:v>
                </c:pt>
                <c:pt idx="1731">
                  <c:v>242</c:v>
                </c:pt>
                <c:pt idx="1732">
                  <c:v>266</c:v>
                </c:pt>
                <c:pt idx="1733">
                  <c:v>218</c:v>
                </c:pt>
                <c:pt idx="1734">
                  <c:v>236</c:v>
                </c:pt>
                <c:pt idx="1735">
                  <c:v>240</c:v>
                </c:pt>
                <c:pt idx="1736">
                  <c:v>244</c:v>
                </c:pt>
                <c:pt idx="1737">
                  <c:v>244</c:v>
                </c:pt>
                <c:pt idx="1738">
                  <c:v>216</c:v>
                </c:pt>
                <c:pt idx="1739">
                  <c:v>248</c:v>
                </c:pt>
                <c:pt idx="1740">
                  <c:v>206</c:v>
                </c:pt>
                <c:pt idx="1741">
                  <c:v>220</c:v>
                </c:pt>
                <c:pt idx="1742">
                  <c:v>218</c:v>
                </c:pt>
                <c:pt idx="1743">
                  <c:v>228</c:v>
                </c:pt>
                <c:pt idx="1744">
                  <c:v>256</c:v>
                </c:pt>
                <c:pt idx="1745">
                  <c:v>198</c:v>
                </c:pt>
                <c:pt idx="1746">
                  <c:v>238</c:v>
                </c:pt>
                <c:pt idx="1747">
                  <c:v>234</c:v>
                </c:pt>
                <c:pt idx="1748">
                  <c:v>216</c:v>
                </c:pt>
                <c:pt idx="1749">
                  <c:v>252</c:v>
                </c:pt>
                <c:pt idx="1750">
                  <c:v>208</c:v>
                </c:pt>
                <c:pt idx="1751">
                  <c:v>200</c:v>
                </c:pt>
                <c:pt idx="1752">
                  <c:v>230</c:v>
                </c:pt>
                <c:pt idx="1753">
                  <c:v>228</c:v>
                </c:pt>
                <c:pt idx="1754">
                  <c:v>216</c:v>
                </c:pt>
                <c:pt idx="1755">
                  <c:v>232</c:v>
                </c:pt>
                <c:pt idx="1756">
                  <c:v>228</c:v>
                </c:pt>
                <c:pt idx="1757">
                  <c:v>238</c:v>
                </c:pt>
                <c:pt idx="1758">
                  <c:v>238</c:v>
                </c:pt>
                <c:pt idx="1759">
                  <c:v>204</c:v>
                </c:pt>
                <c:pt idx="1760">
                  <c:v>212</c:v>
                </c:pt>
                <c:pt idx="1761">
                  <c:v>234</c:v>
                </c:pt>
                <c:pt idx="1762">
                  <c:v>240</c:v>
                </c:pt>
                <c:pt idx="1763">
                  <c:v>216</c:v>
                </c:pt>
                <c:pt idx="1764">
                  <c:v>212</c:v>
                </c:pt>
                <c:pt idx="1765">
                  <c:v>220</c:v>
                </c:pt>
                <c:pt idx="1766">
                  <c:v>208</c:v>
                </c:pt>
                <c:pt idx="1767">
                  <c:v>200</c:v>
                </c:pt>
                <c:pt idx="1768">
                  <c:v>216</c:v>
                </c:pt>
                <c:pt idx="1769">
                  <c:v>210</c:v>
                </c:pt>
                <c:pt idx="1770">
                  <c:v>194</c:v>
                </c:pt>
                <c:pt idx="1771">
                  <c:v>226</c:v>
                </c:pt>
                <c:pt idx="1772">
                  <c:v>218</c:v>
                </c:pt>
                <c:pt idx="1773">
                  <c:v>212</c:v>
                </c:pt>
                <c:pt idx="1774">
                  <c:v>190</c:v>
                </c:pt>
                <c:pt idx="1775">
                  <c:v>206</c:v>
                </c:pt>
                <c:pt idx="1776">
                  <c:v>216</c:v>
                </c:pt>
                <c:pt idx="1777">
                  <c:v>226</c:v>
                </c:pt>
                <c:pt idx="1778">
                  <c:v>216</c:v>
                </c:pt>
                <c:pt idx="1779">
                  <c:v>206</c:v>
                </c:pt>
                <c:pt idx="1780">
                  <c:v>176</c:v>
                </c:pt>
                <c:pt idx="1781">
                  <c:v>206</c:v>
                </c:pt>
                <c:pt idx="1782">
                  <c:v>206</c:v>
                </c:pt>
                <c:pt idx="1783">
                  <c:v>242</c:v>
                </c:pt>
                <c:pt idx="1784">
                  <c:v>188</c:v>
                </c:pt>
                <c:pt idx="1785">
                  <c:v>190</c:v>
                </c:pt>
                <c:pt idx="1786">
                  <c:v>216</c:v>
                </c:pt>
                <c:pt idx="1787">
                  <c:v>232</c:v>
                </c:pt>
                <c:pt idx="1788">
                  <c:v>182</c:v>
                </c:pt>
                <c:pt idx="1789">
                  <c:v>204</c:v>
                </c:pt>
                <c:pt idx="1790">
                  <c:v>198</c:v>
                </c:pt>
                <c:pt idx="1791">
                  <c:v>196</c:v>
                </c:pt>
                <c:pt idx="1792">
                  <c:v>208</c:v>
                </c:pt>
                <c:pt idx="1793">
                  <c:v>200</c:v>
                </c:pt>
                <c:pt idx="1794">
                  <c:v>228</c:v>
                </c:pt>
                <c:pt idx="1795">
                  <c:v>198</c:v>
                </c:pt>
                <c:pt idx="1796">
                  <c:v>214</c:v>
                </c:pt>
                <c:pt idx="1797">
                  <c:v>176</c:v>
                </c:pt>
                <c:pt idx="1798">
                  <c:v>192</c:v>
                </c:pt>
                <c:pt idx="1799">
                  <c:v>198</c:v>
                </c:pt>
                <c:pt idx="1800">
                  <c:v>220</c:v>
                </c:pt>
                <c:pt idx="1801">
                  <c:v>174</c:v>
                </c:pt>
                <c:pt idx="1802">
                  <c:v>192</c:v>
                </c:pt>
                <c:pt idx="1803">
                  <c:v>206</c:v>
                </c:pt>
                <c:pt idx="1804">
                  <c:v>200</c:v>
                </c:pt>
                <c:pt idx="1805">
                  <c:v>186</c:v>
                </c:pt>
                <c:pt idx="1806">
                  <c:v>164</c:v>
                </c:pt>
                <c:pt idx="1807">
                  <c:v>164</c:v>
                </c:pt>
                <c:pt idx="1808">
                  <c:v>176</c:v>
                </c:pt>
                <c:pt idx="1809">
                  <c:v>174</c:v>
                </c:pt>
                <c:pt idx="1810">
                  <c:v>208</c:v>
                </c:pt>
                <c:pt idx="1811">
                  <c:v>182</c:v>
                </c:pt>
                <c:pt idx="1812">
                  <c:v>136</c:v>
                </c:pt>
                <c:pt idx="1813">
                  <c:v>184</c:v>
                </c:pt>
                <c:pt idx="1814">
                  <c:v>184</c:v>
                </c:pt>
                <c:pt idx="1815">
                  <c:v>176</c:v>
                </c:pt>
                <c:pt idx="1816">
                  <c:v>170</c:v>
                </c:pt>
                <c:pt idx="1817">
                  <c:v>182</c:v>
                </c:pt>
                <c:pt idx="1818">
                  <c:v>182</c:v>
                </c:pt>
                <c:pt idx="1819">
                  <c:v>164</c:v>
                </c:pt>
                <c:pt idx="1820">
                  <c:v>144</c:v>
                </c:pt>
                <c:pt idx="1821">
                  <c:v>186</c:v>
                </c:pt>
                <c:pt idx="1822">
                  <c:v>190</c:v>
                </c:pt>
                <c:pt idx="1823">
                  <c:v>178</c:v>
                </c:pt>
                <c:pt idx="1824">
                  <c:v>190</c:v>
                </c:pt>
                <c:pt idx="1825">
                  <c:v>182</c:v>
                </c:pt>
                <c:pt idx="1826">
                  <c:v>174</c:v>
                </c:pt>
                <c:pt idx="1827">
                  <c:v>166</c:v>
                </c:pt>
                <c:pt idx="1828">
                  <c:v>174</c:v>
                </c:pt>
                <c:pt idx="1829">
                  <c:v>198</c:v>
                </c:pt>
                <c:pt idx="1830">
                  <c:v>180</c:v>
                </c:pt>
                <c:pt idx="1831">
                  <c:v>168</c:v>
                </c:pt>
                <c:pt idx="1832">
                  <c:v>166</c:v>
                </c:pt>
                <c:pt idx="1833">
                  <c:v>186</c:v>
                </c:pt>
                <c:pt idx="1834">
                  <c:v>166</c:v>
                </c:pt>
                <c:pt idx="1835">
                  <c:v>172</c:v>
                </c:pt>
                <c:pt idx="1836">
                  <c:v>176</c:v>
                </c:pt>
                <c:pt idx="1837">
                  <c:v>184</c:v>
                </c:pt>
                <c:pt idx="1838">
                  <c:v>168</c:v>
                </c:pt>
                <c:pt idx="1839">
                  <c:v>170</c:v>
                </c:pt>
                <c:pt idx="1840">
                  <c:v>162</c:v>
                </c:pt>
                <c:pt idx="1841">
                  <c:v>172</c:v>
                </c:pt>
                <c:pt idx="1842">
                  <c:v>154</c:v>
                </c:pt>
                <c:pt idx="1843">
                  <c:v>148</c:v>
                </c:pt>
                <c:pt idx="1844">
                  <c:v>164</c:v>
                </c:pt>
                <c:pt idx="1845">
                  <c:v>176</c:v>
                </c:pt>
                <c:pt idx="1846">
                  <c:v>180</c:v>
                </c:pt>
                <c:pt idx="1847">
                  <c:v>158</c:v>
                </c:pt>
                <c:pt idx="1848">
                  <c:v>158</c:v>
                </c:pt>
                <c:pt idx="1849">
                  <c:v>142</c:v>
                </c:pt>
                <c:pt idx="1850">
                  <c:v>144</c:v>
                </c:pt>
                <c:pt idx="1851">
                  <c:v>166</c:v>
                </c:pt>
                <c:pt idx="1852">
                  <c:v>160</c:v>
                </c:pt>
                <c:pt idx="1853">
                  <c:v>152</c:v>
                </c:pt>
                <c:pt idx="1854">
                  <c:v>154</c:v>
                </c:pt>
                <c:pt idx="1855">
                  <c:v>166</c:v>
                </c:pt>
                <c:pt idx="1856">
                  <c:v>168</c:v>
                </c:pt>
                <c:pt idx="1857">
                  <c:v>182</c:v>
                </c:pt>
                <c:pt idx="1858">
                  <c:v>148</c:v>
                </c:pt>
                <c:pt idx="1859">
                  <c:v>156</c:v>
                </c:pt>
                <c:pt idx="1860">
                  <c:v>152</c:v>
                </c:pt>
                <c:pt idx="1861">
                  <c:v>198</c:v>
                </c:pt>
                <c:pt idx="1862">
                  <c:v>194</c:v>
                </c:pt>
                <c:pt idx="1863">
                  <c:v>174</c:v>
                </c:pt>
                <c:pt idx="1864">
                  <c:v>168</c:v>
                </c:pt>
                <c:pt idx="1865">
                  <c:v>172</c:v>
                </c:pt>
                <c:pt idx="1866">
                  <c:v>166</c:v>
                </c:pt>
                <c:pt idx="1867">
                  <c:v>160</c:v>
                </c:pt>
                <c:pt idx="1868">
                  <c:v>162</c:v>
                </c:pt>
                <c:pt idx="1869">
                  <c:v>180</c:v>
                </c:pt>
                <c:pt idx="1870">
                  <c:v>172</c:v>
                </c:pt>
                <c:pt idx="1871">
                  <c:v>172</c:v>
                </c:pt>
                <c:pt idx="1872">
                  <c:v>200</c:v>
                </c:pt>
                <c:pt idx="1873">
                  <c:v>174</c:v>
                </c:pt>
                <c:pt idx="1874">
                  <c:v>164</c:v>
                </c:pt>
                <c:pt idx="1875">
                  <c:v>156</c:v>
                </c:pt>
                <c:pt idx="1876">
                  <c:v>162</c:v>
                </c:pt>
                <c:pt idx="1877">
                  <c:v>154</c:v>
                </c:pt>
                <c:pt idx="1878">
                  <c:v>150</c:v>
                </c:pt>
                <c:pt idx="1879">
                  <c:v>118</c:v>
                </c:pt>
                <c:pt idx="1880">
                  <c:v>162</c:v>
                </c:pt>
                <c:pt idx="1881">
                  <c:v>168</c:v>
                </c:pt>
                <c:pt idx="1882">
                  <c:v>142</c:v>
                </c:pt>
                <c:pt idx="1883">
                  <c:v>164</c:v>
                </c:pt>
                <c:pt idx="1884">
                  <c:v>150</c:v>
                </c:pt>
                <c:pt idx="1885">
                  <c:v>162</c:v>
                </c:pt>
                <c:pt idx="1886">
                  <c:v>168</c:v>
                </c:pt>
                <c:pt idx="1887">
                  <c:v>166</c:v>
                </c:pt>
                <c:pt idx="1888">
                  <c:v>178</c:v>
                </c:pt>
                <c:pt idx="1889">
                  <c:v>176</c:v>
                </c:pt>
                <c:pt idx="1890">
                  <c:v>166</c:v>
                </c:pt>
                <c:pt idx="1891">
                  <c:v>156</c:v>
                </c:pt>
                <c:pt idx="1892">
                  <c:v>192</c:v>
                </c:pt>
                <c:pt idx="1893">
                  <c:v>190</c:v>
                </c:pt>
                <c:pt idx="1894">
                  <c:v>170</c:v>
                </c:pt>
                <c:pt idx="1895">
                  <c:v>174</c:v>
                </c:pt>
                <c:pt idx="1896">
                  <c:v>170</c:v>
                </c:pt>
                <c:pt idx="1897">
                  <c:v>162</c:v>
                </c:pt>
                <c:pt idx="1898">
                  <c:v>184</c:v>
                </c:pt>
                <c:pt idx="1899">
                  <c:v>204</c:v>
                </c:pt>
                <c:pt idx="1900">
                  <c:v>182</c:v>
                </c:pt>
                <c:pt idx="1901">
                  <c:v>156</c:v>
                </c:pt>
                <c:pt idx="1902">
                  <c:v>184</c:v>
                </c:pt>
                <c:pt idx="1903">
                  <c:v>190</c:v>
                </c:pt>
                <c:pt idx="1904">
                  <c:v>154</c:v>
                </c:pt>
                <c:pt idx="1905">
                  <c:v>170</c:v>
                </c:pt>
                <c:pt idx="1906">
                  <c:v>184</c:v>
                </c:pt>
                <c:pt idx="1907">
                  <c:v>168</c:v>
                </c:pt>
                <c:pt idx="1908">
                  <c:v>178</c:v>
                </c:pt>
                <c:pt idx="1909">
                  <c:v>182</c:v>
                </c:pt>
                <c:pt idx="1910">
                  <c:v>190</c:v>
                </c:pt>
                <c:pt idx="1911">
                  <c:v>178</c:v>
                </c:pt>
                <c:pt idx="1912">
                  <c:v>184</c:v>
                </c:pt>
                <c:pt idx="1913">
                  <c:v>140</c:v>
                </c:pt>
                <c:pt idx="1914">
                  <c:v>178</c:v>
                </c:pt>
                <c:pt idx="1915">
                  <c:v>176</c:v>
                </c:pt>
                <c:pt idx="1916">
                  <c:v>160</c:v>
                </c:pt>
                <c:pt idx="1917">
                  <c:v>160</c:v>
                </c:pt>
                <c:pt idx="1918">
                  <c:v>176</c:v>
                </c:pt>
                <c:pt idx="1919">
                  <c:v>158</c:v>
                </c:pt>
                <c:pt idx="1920">
                  <c:v>180</c:v>
                </c:pt>
                <c:pt idx="1921">
                  <c:v>174</c:v>
                </c:pt>
                <c:pt idx="1922">
                  <c:v>192</c:v>
                </c:pt>
                <c:pt idx="1923">
                  <c:v>166</c:v>
                </c:pt>
                <c:pt idx="1924">
                  <c:v>176</c:v>
                </c:pt>
                <c:pt idx="1925">
                  <c:v>158</c:v>
                </c:pt>
                <c:pt idx="1926">
                  <c:v>156</c:v>
                </c:pt>
                <c:pt idx="1927">
                  <c:v>184</c:v>
                </c:pt>
                <c:pt idx="1928">
                  <c:v>190</c:v>
                </c:pt>
                <c:pt idx="1929">
                  <c:v>174</c:v>
                </c:pt>
                <c:pt idx="1930">
                  <c:v>142</c:v>
                </c:pt>
                <c:pt idx="1931">
                  <c:v>164</c:v>
                </c:pt>
                <c:pt idx="1932">
                  <c:v>162</c:v>
                </c:pt>
                <c:pt idx="1933">
                  <c:v>168</c:v>
                </c:pt>
                <c:pt idx="1934">
                  <c:v>172</c:v>
                </c:pt>
                <c:pt idx="1935">
                  <c:v>182</c:v>
                </c:pt>
                <c:pt idx="1936">
                  <c:v>156</c:v>
                </c:pt>
                <c:pt idx="1937">
                  <c:v>160</c:v>
                </c:pt>
                <c:pt idx="1938">
                  <c:v>158</c:v>
                </c:pt>
                <c:pt idx="1939">
                  <c:v>188</c:v>
                </c:pt>
                <c:pt idx="1940">
                  <c:v>186</c:v>
                </c:pt>
                <c:pt idx="1941">
                  <c:v>160</c:v>
                </c:pt>
                <c:pt idx="1942">
                  <c:v>134</c:v>
                </c:pt>
                <c:pt idx="1943">
                  <c:v>140</c:v>
                </c:pt>
                <c:pt idx="1944">
                  <c:v>160</c:v>
                </c:pt>
                <c:pt idx="1945">
                  <c:v>166</c:v>
                </c:pt>
                <c:pt idx="1946">
                  <c:v>172</c:v>
                </c:pt>
                <c:pt idx="1947">
                  <c:v>170</c:v>
                </c:pt>
                <c:pt idx="1948">
                  <c:v>146</c:v>
                </c:pt>
                <c:pt idx="1949">
                  <c:v>180</c:v>
                </c:pt>
                <c:pt idx="1950">
                  <c:v>152</c:v>
                </c:pt>
                <c:pt idx="1951">
                  <c:v>146</c:v>
                </c:pt>
                <c:pt idx="1952">
                  <c:v>172</c:v>
                </c:pt>
                <c:pt idx="1953">
                  <c:v>164</c:v>
                </c:pt>
                <c:pt idx="1954">
                  <c:v>166</c:v>
                </c:pt>
                <c:pt idx="1955">
                  <c:v>152</c:v>
                </c:pt>
                <c:pt idx="1956">
                  <c:v>134</c:v>
                </c:pt>
                <c:pt idx="1957">
                  <c:v>162</c:v>
                </c:pt>
                <c:pt idx="1958">
                  <c:v>150</c:v>
                </c:pt>
                <c:pt idx="1959">
                  <c:v>162</c:v>
                </c:pt>
                <c:pt idx="1960">
                  <c:v>140</c:v>
                </c:pt>
                <c:pt idx="1961">
                  <c:v>160</c:v>
                </c:pt>
                <c:pt idx="1962">
                  <c:v>146</c:v>
                </c:pt>
                <c:pt idx="1963">
                  <c:v>156</c:v>
                </c:pt>
                <c:pt idx="1964">
                  <c:v>154</c:v>
                </c:pt>
                <c:pt idx="1965">
                  <c:v>158</c:v>
                </c:pt>
                <c:pt idx="1966">
                  <c:v>152</c:v>
                </c:pt>
                <c:pt idx="1967">
                  <c:v>150</c:v>
                </c:pt>
                <c:pt idx="1968">
                  <c:v>152</c:v>
                </c:pt>
                <c:pt idx="1969">
                  <c:v>156</c:v>
                </c:pt>
                <c:pt idx="1970">
                  <c:v>148</c:v>
                </c:pt>
                <c:pt idx="1971">
                  <c:v>148</c:v>
                </c:pt>
                <c:pt idx="1972">
                  <c:v>142</c:v>
                </c:pt>
                <c:pt idx="1973">
                  <c:v>150</c:v>
                </c:pt>
                <c:pt idx="1974">
                  <c:v>160</c:v>
                </c:pt>
                <c:pt idx="1975">
                  <c:v>164</c:v>
                </c:pt>
                <c:pt idx="1976">
                  <c:v>150</c:v>
                </c:pt>
                <c:pt idx="1977">
                  <c:v>134</c:v>
                </c:pt>
                <c:pt idx="1978">
                  <c:v>154</c:v>
                </c:pt>
                <c:pt idx="1979">
                  <c:v>156</c:v>
                </c:pt>
                <c:pt idx="1980">
                  <c:v>156</c:v>
                </c:pt>
                <c:pt idx="1981">
                  <c:v>144</c:v>
                </c:pt>
                <c:pt idx="1982">
                  <c:v>168</c:v>
                </c:pt>
                <c:pt idx="1983">
                  <c:v>174</c:v>
                </c:pt>
                <c:pt idx="1984">
                  <c:v>146</c:v>
                </c:pt>
                <c:pt idx="1985">
                  <c:v>162</c:v>
                </c:pt>
                <c:pt idx="1986">
                  <c:v>160</c:v>
                </c:pt>
                <c:pt idx="1987">
                  <c:v>128</c:v>
                </c:pt>
                <c:pt idx="1988">
                  <c:v>172</c:v>
                </c:pt>
                <c:pt idx="1989">
                  <c:v>158</c:v>
                </c:pt>
                <c:pt idx="1990">
                  <c:v>192</c:v>
                </c:pt>
                <c:pt idx="1991">
                  <c:v>162</c:v>
                </c:pt>
                <c:pt idx="1992">
                  <c:v>126</c:v>
                </c:pt>
                <c:pt idx="1993">
                  <c:v>158</c:v>
                </c:pt>
                <c:pt idx="1994">
                  <c:v>152</c:v>
                </c:pt>
                <c:pt idx="1995">
                  <c:v>130</c:v>
                </c:pt>
                <c:pt idx="1996">
                  <c:v>138</c:v>
                </c:pt>
                <c:pt idx="1997">
                  <c:v>152</c:v>
                </c:pt>
                <c:pt idx="1998">
                  <c:v>154</c:v>
                </c:pt>
                <c:pt idx="1999">
                  <c:v>148</c:v>
                </c:pt>
                <c:pt idx="2000">
                  <c:v>150</c:v>
                </c:pt>
                <c:pt idx="2001">
                  <c:v>130</c:v>
                </c:pt>
                <c:pt idx="2002">
                  <c:v>150</c:v>
                </c:pt>
                <c:pt idx="2003">
                  <c:v>168</c:v>
                </c:pt>
                <c:pt idx="2004">
                  <c:v>152</c:v>
                </c:pt>
                <c:pt idx="2005">
                  <c:v>162</c:v>
                </c:pt>
                <c:pt idx="2006">
                  <c:v>134</c:v>
                </c:pt>
                <c:pt idx="2007">
                  <c:v>156</c:v>
                </c:pt>
                <c:pt idx="2008">
                  <c:v>152</c:v>
                </c:pt>
                <c:pt idx="2009">
                  <c:v>148</c:v>
                </c:pt>
                <c:pt idx="2010">
                  <c:v>162</c:v>
                </c:pt>
                <c:pt idx="2011">
                  <c:v>152</c:v>
                </c:pt>
                <c:pt idx="2012">
                  <c:v>184</c:v>
                </c:pt>
                <c:pt idx="2013">
                  <c:v>176</c:v>
                </c:pt>
                <c:pt idx="2014">
                  <c:v>166</c:v>
                </c:pt>
                <c:pt idx="2015">
                  <c:v>162</c:v>
                </c:pt>
                <c:pt idx="2016">
                  <c:v>138</c:v>
                </c:pt>
                <c:pt idx="2017">
                  <c:v>156</c:v>
                </c:pt>
                <c:pt idx="2018">
                  <c:v>160</c:v>
                </c:pt>
                <c:pt idx="2019">
                  <c:v>186</c:v>
                </c:pt>
                <c:pt idx="2020">
                  <c:v>162</c:v>
                </c:pt>
                <c:pt idx="2021">
                  <c:v>144</c:v>
                </c:pt>
                <c:pt idx="2022">
                  <c:v>164</c:v>
                </c:pt>
                <c:pt idx="2023">
                  <c:v>152</c:v>
                </c:pt>
                <c:pt idx="2024">
                  <c:v>146</c:v>
                </c:pt>
                <c:pt idx="2025">
                  <c:v>156</c:v>
                </c:pt>
                <c:pt idx="2026">
                  <c:v>180</c:v>
                </c:pt>
                <c:pt idx="2027">
                  <c:v>142</c:v>
                </c:pt>
                <c:pt idx="2028">
                  <c:v>144</c:v>
                </c:pt>
                <c:pt idx="2029">
                  <c:v>154</c:v>
                </c:pt>
                <c:pt idx="2030">
                  <c:v>152</c:v>
                </c:pt>
                <c:pt idx="2031">
                  <c:v>152</c:v>
                </c:pt>
                <c:pt idx="2032">
                  <c:v>158</c:v>
                </c:pt>
                <c:pt idx="2033">
                  <c:v>160</c:v>
                </c:pt>
                <c:pt idx="2034">
                  <c:v>172</c:v>
                </c:pt>
                <c:pt idx="2035">
                  <c:v>162</c:v>
                </c:pt>
                <c:pt idx="2036">
                  <c:v>156</c:v>
                </c:pt>
                <c:pt idx="2037">
                  <c:v>152</c:v>
                </c:pt>
                <c:pt idx="2038">
                  <c:v>160</c:v>
                </c:pt>
                <c:pt idx="2039">
                  <c:v>158</c:v>
                </c:pt>
                <c:pt idx="2040">
                  <c:v>172</c:v>
                </c:pt>
                <c:pt idx="2041">
                  <c:v>166</c:v>
                </c:pt>
                <c:pt idx="2042">
                  <c:v>156</c:v>
                </c:pt>
                <c:pt idx="2043">
                  <c:v>134</c:v>
                </c:pt>
                <c:pt idx="2044">
                  <c:v>160</c:v>
                </c:pt>
                <c:pt idx="2045">
                  <c:v>170</c:v>
                </c:pt>
                <c:pt idx="2046">
                  <c:v>180</c:v>
                </c:pt>
                <c:pt idx="2047">
                  <c:v>148</c:v>
                </c:pt>
                <c:pt idx="2048">
                  <c:v>162</c:v>
                </c:pt>
                <c:pt idx="2049">
                  <c:v>164</c:v>
                </c:pt>
                <c:pt idx="2050">
                  <c:v>156</c:v>
                </c:pt>
                <c:pt idx="2051">
                  <c:v>156</c:v>
                </c:pt>
                <c:pt idx="2052">
                  <c:v>166</c:v>
                </c:pt>
                <c:pt idx="2053">
                  <c:v>154</c:v>
                </c:pt>
                <c:pt idx="2054">
                  <c:v>136</c:v>
                </c:pt>
                <c:pt idx="2055">
                  <c:v>132</c:v>
                </c:pt>
                <c:pt idx="2056">
                  <c:v>142</c:v>
                </c:pt>
                <c:pt idx="2057">
                  <c:v>136</c:v>
                </c:pt>
                <c:pt idx="2058">
                  <c:v>144</c:v>
                </c:pt>
                <c:pt idx="2059">
                  <c:v>156</c:v>
                </c:pt>
                <c:pt idx="2060">
                  <c:v>172</c:v>
                </c:pt>
                <c:pt idx="2061">
                  <c:v>164</c:v>
                </c:pt>
                <c:pt idx="2062">
                  <c:v>144</c:v>
                </c:pt>
                <c:pt idx="2063">
                  <c:v>144</c:v>
                </c:pt>
                <c:pt idx="2064">
                  <c:v>130</c:v>
                </c:pt>
                <c:pt idx="2065">
                  <c:v>132</c:v>
                </c:pt>
                <c:pt idx="2066">
                  <c:v>138</c:v>
                </c:pt>
                <c:pt idx="2067">
                  <c:v>160</c:v>
                </c:pt>
                <c:pt idx="2068">
                  <c:v>138</c:v>
                </c:pt>
                <c:pt idx="2069">
                  <c:v>140</c:v>
                </c:pt>
                <c:pt idx="2070">
                  <c:v>126</c:v>
                </c:pt>
                <c:pt idx="2071">
                  <c:v>138</c:v>
                </c:pt>
                <c:pt idx="2072">
                  <c:v>138</c:v>
                </c:pt>
                <c:pt idx="2073">
                  <c:v>154</c:v>
                </c:pt>
                <c:pt idx="2074">
                  <c:v>144</c:v>
                </c:pt>
                <c:pt idx="2075">
                  <c:v>130</c:v>
                </c:pt>
                <c:pt idx="2076">
                  <c:v>158</c:v>
                </c:pt>
                <c:pt idx="2077">
                  <c:v>132</c:v>
                </c:pt>
                <c:pt idx="2078">
                  <c:v>148</c:v>
                </c:pt>
                <c:pt idx="2079">
                  <c:v>138</c:v>
                </c:pt>
                <c:pt idx="2080">
                  <c:v>130</c:v>
                </c:pt>
                <c:pt idx="2081">
                  <c:v>152</c:v>
                </c:pt>
                <c:pt idx="2082">
                  <c:v>138</c:v>
                </c:pt>
                <c:pt idx="2083">
                  <c:v>142</c:v>
                </c:pt>
                <c:pt idx="2084">
                  <c:v>134</c:v>
                </c:pt>
                <c:pt idx="2085">
                  <c:v>140</c:v>
                </c:pt>
                <c:pt idx="2086">
                  <c:v>116</c:v>
                </c:pt>
                <c:pt idx="2087">
                  <c:v>132</c:v>
                </c:pt>
                <c:pt idx="2088">
                  <c:v>136</c:v>
                </c:pt>
                <c:pt idx="2089">
                  <c:v>170</c:v>
                </c:pt>
                <c:pt idx="2090">
                  <c:v>146</c:v>
                </c:pt>
                <c:pt idx="2091">
                  <c:v>160</c:v>
                </c:pt>
                <c:pt idx="2092">
                  <c:v>140</c:v>
                </c:pt>
                <c:pt idx="2093">
                  <c:v>146</c:v>
                </c:pt>
                <c:pt idx="2094">
                  <c:v>126</c:v>
                </c:pt>
                <c:pt idx="2095">
                  <c:v>152</c:v>
                </c:pt>
                <c:pt idx="2096">
                  <c:v>144</c:v>
                </c:pt>
                <c:pt idx="2097">
                  <c:v>156</c:v>
                </c:pt>
                <c:pt idx="2098">
                  <c:v>150</c:v>
                </c:pt>
                <c:pt idx="2099">
                  <c:v>142</c:v>
                </c:pt>
                <c:pt idx="2100">
                  <c:v>148</c:v>
                </c:pt>
                <c:pt idx="2101">
                  <c:v>150</c:v>
                </c:pt>
                <c:pt idx="2102">
                  <c:v>170</c:v>
                </c:pt>
                <c:pt idx="2103">
                  <c:v>142</c:v>
                </c:pt>
                <c:pt idx="2104">
                  <c:v>168</c:v>
                </c:pt>
                <c:pt idx="2105">
                  <c:v>146</c:v>
                </c:pt>
                <c:pt idx="2106">
                  <c:v>152</c:v>
                </c:pt>
                <c:pt idx="2107">
                  <c:v>142</c:v>
                </c:pt>
                <c:pt idx="2108">
                  <c:v>156</c:v>
                </c:pt>
                <c:pt idx="2109">
                  <c:v>168</c:v>
                </c:pt>
                <c:pt idx="2110">
                  <c:v>154</c:v>
                </c:pt>
                <c:pt idx="2111">
                  <c:v>152</c:v>
                </c:pt>
                <c:pt idx="2112">
                  <c:v>156</c:v>
                </c:pt>
                <c:pt idx="2113">
                  <c:v>160</c:v>
                </c:pt>
                <c:pt idx="2114">
                  <c:v>164</c:v>
                </c:pt>
                <c:pt idx="2115">
                  <c:v>136</c:v>
                </c:pt>
                <c:pt idx="2116">
                  <c:v>138</c:v>
                </c:pt>
                <c:pt idx="2117">
                  <c:v>128</c:v>
                </c:pt>
                <c:pt idx="2118">
                  <c:v>158</c:v>
                </c:pt>
                <c:pt idx="2119">
                  <c:v>132</c:v>
                </c:pt>
                <c:pt idx="2120">
                  <c:v>136</c:v>
                </c:pt>
                <c:pt idx="2121">
                  <c:v>144</c:v>
                </c:pt>
                <c:pt idx="2122">
                  <c:v>142</c:v>
                </c:pt>
                <c:pt idx="2123">
                  <c:v>146</c:v>
                </c:pt>
                <c:pt idx="2124">
                  <c:v>134</c:v>
                </c:pt>
                <c:pt idx="2125">
                  <c:v>146</c:v>
                </c:pt>
                <c:pt idx="2126">
                  <c:v>142</c:v>
                </c:pt>
                <c:pt idx="2127">
                  <c:v>144</c:v>
                </c:pt>
                <c:pt idx="2128">
                  <c:v>152</c:v>
                </c:pt>
                <c:pt idx="2129">
                  <c:v>158</c:v>
                </c:pt>
                <c:pt idx="2130">
                  <c:v>114</c:v>
                </c:pt>
                <c:pt idx="2131">
                  <c:v>166</c:v>
                </c:pt>
                <c:pt idx="2132">
                  <c:v>156</c:v>
                </c:pt>
                <c:pt idx="2133">
                  <c:v>152</c:v>
                </c:pt>
                <c:pt idx="2134">
                  <c:v>134</c:v>
                </c:pt>
                <c:pt idx="2135">
                  <c:v>156</c:v>
                </c:pt>
                <c:pt idx="2136">
                  <c:v>158</c:v>
                </c:pt>
                <c:pt idx="2137">
                  <c:v>116</c:v>
                </c:pt>
                <c:pt idx="2138">
                  <c:v>150</c:v>
                </c:pt>
                <c:pt idx="2139">
                  <c:v>164</c:v>
                </c:pt>
                <c:pt idx="2140">
                  <c:v>156</c:v>
                </c:pt>
                <c:pt idx="2141">
                  <c:v>136</c:v>
                </c:pt>
                <c:pt idx="2142">
                  <c:v>156</c:v>
                </c:pt>
                <c:pt idx="2143">
                  <c:v>144</c:v>
                </c:pt>
                <c:pt idx="2144">
                  <c:v>150</c:v>
                </c:pt>
                <c:pt idx="2145">
                  <c:v>154</c:v>
                </c:pt>
                <c:pt idx="2146">
                  <c:v>136</c:v>
                </c:pt>
                <c:pt idx="2147">
                  <c:v>152</c:v>
                </c:pt>
                <c:pt idx="2148">
                  <c:v>138</c:v>
                </c:pt>
                <c:pt idx="2149">
                  <c:v>148</c:v>
                </c:pt>
                <c:pt idx="2150">
                  <c:v>152</c:v>
                </c:pt>
                <c:pt idx="2151">
                  <c:v>172</c:v>
                </c:pt>
                <c:pt idx="2152">
                  <c:v>152</c:v>
                </c:pt>
                <c:pt idx="2153">
                  <c:v>126</c:v>
                </c:pt>
                <c:pt idx="2154">
                  <c:v>160</c:v>
                </c:pt>
                <c:pt idx="2155">
                  <c:v>146</c:v>
                </c:pt>
                <c:pt idx="2156">
                  <c:v>148</c:v>
                </c:pt>
                <c:pt idx="2157">
                  <c:v>140</c:v>
                </c:pt>
                <c:pt idx="2158">
                  <c:v>166</c:v>
                </c:pt>
                <c:pt idx="2159">
                  <c:v>160</c:v>
                </c:pt>
                <c:pt idx="2160">
                  <c:v>132</c:v>
                </c:pt>
                <c:pt idx="2161">
                  <c:v>146</c:v>
                </c:pt>
                <c:pt idx="2162">
                  <c:v>154</c:v>
                </c:pt>
                <c:pt idx="2163">
                  <c:v>150</c:v>
                </c:pt>
                <c:pt idx="2164">
                  <c:v>164</c:v>
                </c:pt>
                <c:pt idx="2165">
                  <c:v>164</c:v>
                </c:pt>
                <c:pt idx="2166">
                  <c:v>146</c:v>
                </c:pt>
                <c:pt idx="2167">
                  <c:v>154</c:v>
                </c:pt>
                <c:pt idx="2168">
                  <c:v>142</c:v>
                </c:pt>
                <c:pt idx="2169">
                  <c:v>148</c:v>
                </c:pt>
                <c:pt idx="2170">
                  <c:v>148</c:v>
                </c:pt>
                <c:pt idx="2171">
                  <c:v>146</c:v>
                </c:pt>
                <c:pt idx="2172">
                  <c:v>126</c:v>
                </c:pt>
                <c:pt idx="2173">
                  <c:v>146</c:v>
                </c:pt>
                <c:pt idx="2174">
                  <c:v>142</c:v>
                </c:pt>
                <c:pt idx="2175">
                  <c:v>150</c:v>
                </c:pt>
                <c:pt idx="2176">
                  <c:v>156</c:v>
                </c:pt>
                <c:pt idx="2177">
                  <c:v>138</c:v>
                </c:pt>
                <c:pt idx="2178">
                  <c:v>156</c:v>
                </c:pt>
                <c:pt idx="2179">
                  <c:v>160</c:v>
                </c:pt>
                <c:pt idx="2180">
                  <c:v>152</c:v>
                </c:pt>
                <c:pt idx="2181">
                  <c:v>148</c:v>
                </c:pt>
                <c:pt idx="2182">
                  <c:v>152</c:v>
                </c:pt>
                <c:pt idx="2183">
                  <c:v>156</c:v>
                </c:pt>
                <c:pt idx="2184">
                  <c:v>148</c:v>
                </c:pt>
                <c:pt idx="2185">
                  <c:v>146</c:v>
                </c:pt>
                <c:pt idx="2186">
                  <c:v>158</c:v>
                </c:pt>
                <c:pt idx="2187">
                  <c:v>170</c:v>
                </c:pt>
                <c:pt idx="2188">
                  <c:v>142</c:v>
                </c:pt>
                <c:pt idx="2189">
                  <c:v>160</c:v>
                </c:pt>
                <c:pt idx="2190">
                  <c:v>132</c:v>
                </c:pt>
                <c:pt idx="2191">
                  <c:v>136</c:v>
                </c:pt>
                <c:pt idx="2192">
                  <c:v>134</c:v>
                </c:pt>
                <c:pt idx="2193">
                  <c:v>142</c:v>
                </c:pt>
                <c:pt idx="2194">
                  <c:v>140</c:v>
                </c:pt>
                <c:pt idx="2195">
                  <c:v>134</c:v>
                </c:pt>
                <c:pt idx="2196">
                  <c:v>142</c:v>
                </c:pt>
                <c:pt idx="2197">
                  <c:v>176</c:v>
                </c:pt>
                <c:pt idx="2198">
                  <c:v>154</c:v>
                </c:pt>
                <c:pt idx="2199">
                  <c:v>164</c:v>
                </c:pt>
                <c:pt idx="2200">
                  <c:v>132</c:v>
                </c:pt>
                <c:pt idx="2201">
                  <c:v>142</c:v>
                </c:pt>
                <c:pt idx="2202">
                  <c:v>144</c:v>
                </c:pt>
                <c:pt idx="2203">
                  <c:v>150</c:v>
                </c:pt>
                <c:pt idx="2204">
                  <c:v>130</c:v>
                </c:pt>
                <c:pt idx="2205">
                  <c:v>138</c:v>
                </c:pt>
                <c:pt idx="2206">
                  <c:v>140</c:v>
                </c:pt>
                <c:pt idx="2207">
                  <c:v>132</c:v>
                </c:pt>
                <c:pt idx="2208">
                  <c:v>154</c:v>
                </c:pt>
                <c:pt idx="2209">
                  <c:v>124</c:v>
                </c:pt>
                <c:pt idx="2210">
                  <c:v>140</c:v>
                </c:pt>
                <c:pt idx="2211">
                  <c:v>126</c:v>
                </c:pt>
                <c:pt idx="2212">
                  <c:v>152</c:v>
                </c:pt>
                <c:pt idx="2213">
                  <c:v>138</c:v>
                </c:pt>
                <c:pt idx="2214">
                  <c:v>124</c:v>
                </c:pt>
                <c:pt idx="2215">
                  <c:v>132</c:v>
                </c:pt>
                <c:pt idx="2216">
                  <c:v>130</c:v>
                </c:pt>
                <c:pt idx="2217">
                  <c:v>118</c:v>
                </c:pt>
                <c:pt idx="2218">
                  <c:v>138</c:v>
                </c:pt>
                <c:pt idx="2219">
                  <c:v>144</c:v>
                </c:pt>
                <c:pt idx="2220">
                  <c:v>118</c:v>
                </c:pt>
                <c:pt idx="2221">
                  <c:v>138</c:v>
                </c:pt>
                <c:pt idx="2222">
                  <c:v>116</c:v>
                </c:pt>
                <c:pt idx="2223">
                  <c:v>114</c:v>
                </c:pt>
                <c:pt idx="2224">
                  <c:v>114</c:v>
                </c:pt>
                <c:pt idx="2225">
                  <c:v>140</c:v>
                </c:pt>
                <c:pt idx="2226">
                  <c:v>134</c:v>
                </c:pt>
                <c:pt idx="2227">
                  <c:v>136</c:v>
                </c:pt>
                <c:pt idx="2228">
                  <c:v>128</c:v>
                </c:pt>
                <c:pt idx="2229">
                  <c:v>114</c:v>
                </c:pt>
                <c:pt idx="2230">
                  <c:v>118</c:v>
                </c:pt>
                <c:pt idx="2231">
                  <c:v>128</c:v>
                </c:pt>
                <c:pt idx="2232">
                  <c:v>114</c:v>
                </c:pt>
                <c:pt idx="2233">
                  <c:v>126</c:v>
                </c:pt>
                <c:pt idx="2234">
                  <c:v>140</c:v>
                </c:pt>
                <c:pt idx="2235">
                  <c:v>126</c:v>
                </c:pt>
                <c:pt idx="2236">
                  <c:v>120</c:v>
                </c:pt>
                <c:pt idx="2237">
                  <c:v>112</c:v>
                </c:pt>
                <c:pt idx="2238">
                  <c:v>114</c:v>
                </c:pt>
                <c:pt idx="2239">
                  <c:v>122</c:v>
                </c:pt>
                <c:pt idx="2240">
                  <c:v>118</c:v>
                </c:pt>
                <c:pt idx="2241">
                  <c:v>124</c:v>
                </c:pt>
                <c:pt idx="2242">
                  <c:v>126</c:v>
                </c:pt>
                <c:pt idx="2243">
                  <c:v>128</c:v>
                </c:pt>
                <c:pt idx="2244">
                  <c:v>144</c:v>
                </c:pt>
                <c:pt idx="2245">
                  <c:v>120</c:v>
                </c:pt>
                <c:pt idx="2246">
                  <c:v>128</c:v>
                </c:pt>
                <c:pt idx="2247">
                  <c:v>134</c:v>
                </c:pt>
                <c:pt idx="2248">
                  <c:v>144</c:v>
                </c:pt>
                <c:pt idx="2249">
                  <c:v>136</c:v>
                </c:pt>
                <c:pt idx="2250">
                  <c:v>126</c:v>
                </c:pt>
                <c:pt idx="2251">
                  <c:v>120</c:v>
                </c:pt>
                <c:pt idx="2252">
                  <c:v>110</c:v>
                </c:pt>
                <c:pt idx="2253">
                  <c:v>128</c:v>
                </c:pt>
                <c:pt idx="2254">
                  <c:v>110</c:v>
                </c:pt>
                <c:pt idx="2255">
                  <c:v>114</c:v>
                </c:pt>
                <c:pt idx="2256">
                  <c:v>120</c:v>
                </c:pt>
                <c:pt idx="2257">
                  <c:v>112</c:v>
                </c:pt>
                <c:pt idx="2258">
                  <c:v>124</c:v>
                </c:pt>
                <c:pt idx="2259">
                  <c:v>120</c:v>
                </c:pt>
                <c:pt idx="2260">
                  <c:v>118</c:v>
                </c:pt>
                <c:pt idx="2261">
                  <c:v>134</c:v>
                </c:pt>
                <c:pt idx="2262">
                  <c:v>136</c:v>
                </c:pt>
                <c:pt idx="2263">
                  <c:v>132</c:v>
                </c:pt>
                <c:pt idx="2264">
                  <c:v>116</c:v>
                </c:pt>
                <c:pt idx="2265">
                  <c:v>110</c:v>
                </c:pt>
                <c:pt idx="2266">
                  <c:v>100</c:v>
                </c:pt>
                <c:pt idx="2267">
                  <c:v>104</c:v>
                </c:pt>
                <c:pt idx="2268">
                  <c:v>118</c:v>
                </c:pt>
                <c:pt idx="2269">
                  <c:v>100</c:v>
                </c:pt>
                <c:pt idx="2270">
                  <c:v>116</c:v>
                </c:pt>
                <c:pt idx="2271">
                  <c:v>122</c:v>
                </c:pt>
                <c:pt idx="2272">
                  <c:v>112</c:v>
                </c:pt>
                <c:pt idx="2273">
                  <c:v>98</c:v>
                </c:pt>
                <c:pt idx="2274">
                  <c:v>94</c:v>
                </c:pt>
                <c:pt idx="2275">
                  <c:v>104</c:v>
                </c:pt>
                <c:pt idx="2276">
                  <c:v>110</c:v>
                </c:pt>
                <c:pt idx="2277">
                  <c:v>96</c:v>
                </c:pt>
                <c:pt idx="2278">
                  <c:v>122</c:v>
                </c:pt>
                <c:pt idx="2279">
                  <c:v>102</c:v>
                </c:pt>
                <c:pt idx="2280">
                  <c:v>102</c:v>
                </c:pt>
                <c:pt idx="2281">
                  <c:v>116</c:v>
                </c:pt>
                <c:pt idx="2282">
                  <c:v>112</c:v>
                </c:pt>
                <c:pt idx="2283">
                  <c:v>110</c:v>
                </c:pt>
                <c:pt idx="2284">
                  <c:v>132</c:v>
                </c:pt>
                <c:pt idx="2285">
                  <c:v>122</c:v>
                </c:pt>
                <c:pt idx="2286">
                  <c:v>116</c:v>
                </c:pt>
                <c:pt idx="2287">
                  <c:v>102</c:v>
                </c:pt>
                <c:pt idx="2288">
                  <c:v>106</c:v>
                </c:pt>
                <c:pt idx="2289">
                  <c:v>104</c:v>
                </c:pt>
                <c:pt idx="2290">
                  <c:v>116</c:v>
                </c:pt>
                <c:pt idx="2291">
                  <c:v>124</c:v>
                </c:pt>
                <c:pt idx="2292">
                  <c:v>122</c:v>
                </c:pt>
                <c:pt idx="2293">
                  <c:v>98</c:v>
                </c:pt>
                <c:pt idx="2294">
                  <c:v>112</c:v>
                </c:pt>
                <c:pt idx="2295">
                  <c:v>94</c:v>
                </c:pt>
                <c:pt idx="2296">
                  <c:v>112</c:v>
                </c:pt>
                <c:pt idx="2297">
                  <c:v>108</c:v>
                </c:pt>
                <c:pt idx="2298">
                  <c:v>144</c:v>
                </c:pt>
                <c:pt idx="2299">
                  <c:v>110</c:v>
                </c:pt>
                <c:pt idx="2300">
                  <c:v>108</c:v>
                </c:pt>
                <c:pt idx="2301">
                  <c:v>94</c:v>
                </c:pt>
                <c:pt idx="2302">
                  <c:v>112</c:v>
                </c:pt>
                <c:pt idx="2303">
                  <c:v>116</c:v>
                </c:pt>
                <c:pt idx="2304">
                  <c:v>116</c:v>
                </c:pt>
                <c:pt idx="2305">
                  <c:v>118</c:v>
                </c:pt>
                <c:pt idx="2306">
                  <c:v>100</c:v>
                </c:pt>
                <c:pt idx="2307">
                  <c:v>98</c:v>
                </c:pt>
                <c:pt idx="2308">
                  <c:v>90</c:v>
                </c:pt>
                <c:pt idx="2309">
                  <c:v>122</c:v>
                </c:pt>
                <c:pt idx="2310">
                  <c:v>106</c:v>
                </c:pt>
                <c:pt idx="2311">
                  <c:v>88</c:v>
                </c:pt>
                <c:pt idx="2312">
                  <c:v>126</c:v>
                </c:pt>
                <c:pt idx="2313">
                  <c:v>122</c:v>
                </c:pt>
                <c:pt idx="2314">
                  <c:v>118</c:v>
                </c:pt>
                <c:pt idx="2315">
                  <c:v>118</c:v>
                </c:pt>
                <c:pt idx="2316">
                  <c:v>120</c:v>
                </c:pt>
                <c:pt idx="2317">
                  <c:v>104</c:v>
                </c:pt>
                <c:pt idx="2318">
                  <c:v>118</c:v>
                </c:pt>
                <c:pt idx="2319">
                  <c:v>140</c:v>
                </c:pt>
                <c:pt idx="2320">
                  <c:v>116</c:v>
                </c:pt>
                <c:pt idx="2321">
                  <c:v>122</c:v>
                </c:pt>
                <c:pt idx="2322">
                  <c:v>108</c:v>
                </c:pt>
                <c:pt idx="2323">
                  <c:v>108</c:v>
                </c:pt>
                <c:pt idx="2324">
                  <c:v>116</c:v>
                </c:pt>
                <c:pt idx="2325">
                  <c:v>126</c:v>
                </c:pt>
                <c:pt idx="2326">
                  <c:v>106</c:v>
                </c:pt>
                <c:pt idx="2327">
                  <c:v>118</c:v>
                </c:pt>
                <c:pt idx="2328">
                  <c:v>108</c:v>
                </c:pt>
                <c:pt idx="2329">
                  <c:v>110</c:v>
                </c:pt>
                <c:pt idx="2330">
                  <c:v>106</c:v>
                </c:pt>
                <c:pt idx="2331">
                  <c:v>126</c:v>
                </c:pt>
                <c:pt idx="2332">
                  <c:v>108</c:v>
                </c:pt>
                <c:pt idx="2333">
                  <c:v>110</c:v>
                </c:pt>
                <c:pt idx="2334">
                  <c:v>116</c:v>
                </c:pt>
                <c:pt idx="2335">
                  <c:v>122</c:v>
                </c:pt>
                <c:pt idx="2336">
                  <c:v>104</c:v>
                </c:pt>
                <c:pt idx="2337">
                  <c:v>102</c:v>
                </c:pt>
                <c:pt idx="2338">
                  <c:v>106</c:v>
                </c:pt>
                <c:pt idx="2339">
                  <c:v>116</c:v>
                </c:pt>
                <c:pt idx="2340">
                  <c:v>104</c:v>
                </c:pt>
                <c:pt idx="2341">
                  <c:v>104</c:v>
                </c:pt>
                <c:pt idx="2342">
                  <c:v>108</c:v>
                </c:pt>
                <c:pt idx="2343">
                  <c:v>104</c:v>
                </c:pt>
                <c:pt idx="2344">
                  <c:v>114</c:v>
                </c:pt>
                <c:pt idx="2345">
                  <c:v>114</c:v>
                </c:pt>
                <c:pt idx="2346">
                  <c:v>110</c:v>
                </c:pt>
                <c:pt idx="2347">
                  <c:v>104</c:v>
                </c:pt>
                <c:pt idx="2348">
                  <c:v>110</c:v>
                </c:pt>
                <c:pt idx="2349">
                  <c:v>102</c:v>
                </c:pt>
                <c:pt idx="2350">
                  <c:v>108</c:v>
                </c:pt>
                <c:pt idx="2351">
                  <c:v>98</c:v>
                </c:pt>
                <c:pt idx="2352">
                  <c:v>82</c:v>
                </c:pt>
                <c:pt idx="2353">
                  <c:v>106</c:v>
                </c:pt>
                <c:pt idx="2354">
                  <c:v>110</c:v>
                </c:pt>
                <c:pt idx="2355">
                  <c:v>96</c:v>
                </c:pt>
                <c:pt idx="2356">
                  <c:v>120</c:v>
                </c:pt>
                <c:pt idx="2357">
                  <c:v>104</c:v>
                </c:pt>
                <c:pt idx="2358">
                  <c:v>108</c:v>
                </c:pt>
                <c:pt idx="2359">
                  <c:v>108</c:v>
                </c:pt>
                <c:pt idx="2360">
                  <c:v>110</c:v>
                </c:pt>
                <c:pt idx="2361">
                  <c:v>92</c:v>
                </c:pt>
                <c:pt idx="2362">
                  <c:v>102</c:v>
                </c:pt>
                <c:pt idx="2363">
                  <c:v>92</c:v>
                </c:pt>
                <c:pt idx="2364">
                  <c:v>126</c:v>
                </c:pt>
                <c:pt idx="2365">
                  <c:v>104</c:v>
                </c:pt>
                <c:pt idx="2366">
                  <c:v>110</c:v>
                </c:pt>
                <c:pt idx="2367">
                  <c:v>96</c:v>
                </c:pt>
                <c:pt idx="2368">
                  <c:v>100</c:v>
                </c:pt>
                <c:pt idx="2369">
                  <c:v>94</c:v>
                </c:pt>
                <c:pt idx="2370">
                  <c:v>92</c:v>
                </c:pt>
                <c:pt idx="2371">
                  <c:v>114</c:v>
                </c:pt>
                <c:pt idx="2372">
                  <c:v>106</c:v>
                </c:pt>
                <c:pt idx="2373">
                  <c:v>96</c:v>
                </c:pt>
                <c:pt idx="2374">
                  <c:v>98</c:v>
                </c:pt>
                <c:pt idx="2375">
                  <c:v>120</c:v>
                </c:pt>
                <c:pt idx="2376">
                  <c:v>88</c:v>
                </c:pt>
                <c:pt idx="2377">
                  <c:v>112</c:v>
                </c:pt>
                <c:pt idx="2378">
                  <c:v>84</c:v>
                </c:pt>
                <c:pt idx="2379">
                  <c:v>110</c:v>
                </c:pt>
                <c:pt idx="2380">
                  <c:v>104</c:v>
                </c:pt>
                <c:pt idx="2381">
                  <c:v>100</c:v>
                </c:pt>
                <c:pt idx="2382">
                  <c:v>112</c:v>
                </c:pt>
                <c:pt idx="2383">
                  <c:v>112</c:v>
                </c:pt>
                <c:pt idx="2384">
                  <c:v>108</c:v>
                </c:pt>
                <c:pt idx="2385">
                  <c:v>96</c:v>
                </c:pt>
                <c:pt idx="2386">
                  <c:v>112</c:v>
                </c:pt>
                <c:pt idx="2387">
                  <c:v>90</c:v>
                </c:pt>
                <c:pt idx="2388">
                  <c:v>98</c:v>
                </c:pt>
                <c:pt idx="2389">
                  <c:v>70</c:v>
                </c:pt>
                <c:pt idx="2390">
                  <c:v>108</c:v>
                </c:pt>
                <c:pt idx="2391">
                  <c:v>90</c:v>
                </c:pt>
                <c:pt idx="2392">
                  <c:v>92</c:v>
                </c:pt>
                <c:pt idx="2393">
                  <c:v>114</c:v>
                </c:pt>
                <c:pt idx="2394">
                  <c:v>102</c:v>
                </c:pt>
                <c:pt idx="2395">
                  <c:v>104</c:v>
                </c:pt>
                <c:pt idx="2396">
                  <c:v>96</c:v>
                </c:pt>
                <c:pt idx="2397">
                  <c:v>112</c:v>
                </c:pt>
                <c:pt idx="2398">
                  <c:v>116</c:v>
                </c:pt>
                <c:pt idx="2399">
                  <c:v>98</c:v>
                </c:pt>
                <c:pt idx="2400">
                  <c:v>118</c:v>
                </c:pt>
                <c:pt idx="2401">
                  <c:v>92</c:v>
                </c:pt>
                <c:pt idx="2402">
                  <c:v>92</c:v>
                </c:pt>
                <c:pt idx="2403">
                  <c:v>108</c:v>
                </c:pt>
                <c:pt idx="2404">
                  <c:v>110</c:v>
                </c:pt>
                <c:pt idx="2405">
                  <c:v>106</c:v>
                </c:pt>
                <c:pt idx="2406">
                  <c:v>98</c:v>
                </c:pt>
                <c:pt idx="2407">
                  <c:v>104</c:v>
                </c:pt>
                <c:pt idx="2408">
                  <c:v>96</c:v>
                </c:pt>
                <c:pt idx="2409">
                  <c:v>106</c:v>
                </c:pt>
                <c:pt idx="2410">
                  <c:v>80</c:v>
                </c:pt>
                <c:pt idx="2411">
                  <c:v>108</c:v>
                </c:pt>
                <c:pt idx="2412">
                  <c:v>122</c:v>
                </c:pt>
                <c:pt idx="2413">
                  <c:v>90</c:v>
                </c:pt>
                <c:pt idx="2414">
                  <c:v>90</c:v>
                </c:pt>
                <c:pt idx="2415">
                  <c:v>96</c:v>
                </c:pt>
                <c:pt idx="2416">
                  <c:v>84</c:v>
                </c:pt>
                <c:pt idx="2417">
                  <c:v>100</c:v>
                </c:pt>
                <c:pt idx="2418">
                  <c:v>92</c:v>
                </c:pt>
                <c:pt idx="2419">
                  <c:v>96</c:v>
                </c:pt>
                <c:pt idx="2420">
                  <c:v>98</c:v>
                </c:pt>
                <c:pt idx="2421">
                  <c:v>92</c:v>
                </c:pt>
                <c:pt idx="2422">
                  <c:v>102</c:v>
                </c:pt>
                <c:pt idx="2423">
                  <c:v>108</c:v>
                </c:pt>
                <c:pt idx="2424">
                  <c:v>100</c:v>
                </c:pt>
                <c:pt idx="2425">
                  <c:v>98</c:v>
                </c:pt>
                <c:pt idx="2426">
                  <c:v>104</c:v>
                </c:pt>
                <c:pt idx="2427">
                  <c:v>94</c:v>
                </c:pt>
                <c:pt idx="2428">
                  <c:v>100</c:v>
                </c:pt>
                <c:pt idx="2429">
                  <c:v>86</c:v>
                </c:pt>
                <c:pt idx="2430">
                  <c:v>100</c:v>
                </c:pt>
                <c:pt idx="2431">
                  <c:v>106</c:v>
                </c:pt>
                <c:pt idx="2432">
                  <c:v>88</c:v>
                </c:pt>
                <c:pt idx="2433">
                  <c:v>94</c:v>
                </c:pt>
                <c:pt idx="2434">
                  <c:v>90</c:v>
                </c:pt>
                <c:pt idx="2435">
                  <c:v>86</c:v>
                </c:pt>
                <c:pt idx="2436">
                  <c:v>114</c:v>
                </c:pt>
                <c:pt idx="2437">
                  <c:v>98</c:v>
                </c:pt>
                <c:pt idx="2438">
                  <c:v>94</c:v>
                </c:pt>
                <c:pt idx="2439">
                  <c:v>94</c:v>
                </c:pt>
                <c:pt idx="2440">
                  <c:v>96</c:v>
                </c:pt>
                <c:pt idx="2441">
                  <c:v>102</c:v>
                </c:pt>
                <c:pt idx="2442">
                  <c:v>94</c:v>
                </c:pt>
                <c:pt idx="2443">
                  <c:v>90</c:v>
                </c:pt>
                <c:pt idx="2444">
                  <c:v>96</c:v>
                </c:pt>
                <c:pt idx="2445">
                  <c:v>96</c:v>
                </c:pt>
                <c:pt idx="2446">
                  <c:v>84</c:v>
                </c:pt>
                <c:pt idx="2447">
                  <c:v>84</c:v>
                </c:pt>
                <c:pt idx="2448">
                  <c:v>104</c:v>
                </c:pt>
                <c:pt idx="2449">
                  <c:v>102</c:v>
                </c:pt>
                <c:pt idx="2450">
                  <c:v>96</c:v>
                </c:pt>
                <c:pt idx="2451">
                  <c:v>92</c:v>
                </c:pt>
                <c:pt idx="2452">
                  <c:v>116</c:v>
                </c:pt>
                <c:pt idx="2453">
                  <c:v>96</c:v>
                </c:pt>
                <c:pt idx="2454">
                  <c:v>100</c:v>
                </c:pt>
                <c:pt idx="2455">
                  <c:v>102</c:v>
                </c:pt>
                <c:pt idx="2456">
                  <c:v>96</c:v>
                </c:pt>
                <c:pt idx="2457">
                  <c:v>90</c:v>
                </c:pt>
                <c:pt idx="2458">
                  <c:v>88</c:v>
                </c:pt>
                <c:pt idx="2459">
                  <c:v>98</c:v>
                </c:pt>
                <c:pt idx="2460">
                  <c:v>90</c:v>
                </c:pt>
                <c:pt idx="2461">
                  <c:v>100</c:v>
                </c:pt>
                <c:pt idx="2462">
                  <c:v>104</c:v>
                </c:pt>
                <c:pt idx="2463">
                  <c:v>102</c:v>
                </c:pt>
                <c:pt idx="2464">
                  <c:v>88</c:v>
                </c:pt>
                <c:pt idx="2465">
                  <c:v>110</c:v>
                </c:pt>
                <c:pt idx="2466">
                  <c:v>82</c:v>
                </c:pt>
                <c:pt idx="2467">
                  <c:v>106</c:v>
                </c:pt>
                <c:pt idx="2468">
                  <c:v>108</c:v>
                </c:pt>
                <c:pt idx="2469">
                  <c:v>78</c:v>
                </c:pt>
                <c:pt idx="2470">
                  <c:v>88</c:v>
                </c:pt>
                <c:pt idx="2471">
                  <c:v>106</c:v>
                </c:pt>
                <c:pt idx="2472">
                  <c:v>94</c:v>
                </c:pt>
                <c:pt idx="2473">
                  <c:v>112</c:v>
                </c:pt>
                <c:pt idx="2474">
                  <c:v>78</c:v>
                </c:pt>
                <c:pt idx="2475">
                  <c:v>100</c:v>
                </c:pt>
                <c:pt idx="2476">
                  <c:v>114</c:v>
                </c:pt>
                <c:pt idx="2477">
                  <c:v>80</c:v>
                </c:pt>
                <c:pt idx="2478">
                  <c:v>112</c:v>
                </c:pt>
                <c:pt idx="2479">
                  <c:v>74</c:v>
                </c:pt>
                <c:pt idx="2480">
                  <c:v>102</c:v>
                </c:pt>
                <c:pt idx="2481">
                  <c:v>102</c:v>
                </c:pt>
                <c:pt idx="2482">
                  <c:v>98</c:v>
                </c:pt>
                <c:pt idx="2483">
                  <c:v>98</c:v>
                </c:pt>
                <c:pt idx="2484">
                  <c:v>82</c:v>
                </c:pt>
                <c:pt idx="2485">
                  <c:v>100</c:v>
                </c:pt>
                <c:pt idx="2486">
                  <c:v>94</c:v>
                </c:pt>
                <c:pt idx="2487">
                  <c:v>82</c:v>
                </c:pt>
                <c:pt idx="2488">
                  <c:v>104</c:v>
                </c:pt>
                <c:pt idx="2489">
                  <c:v>86</c:v>
                </c:pt>
                <c:pt idx="2490">
                  <c:v>100</c:v>
                </c:pt>
                <c:pt idx="2491">
                  <c:v>80</c:v>
                </c:pt>
                <c:pt idx="2492">
                  <c:v>84</c:v>
                </c:pt>
                <c:pt idx="2493">
                  <c:v>90</c:v>
                </c:pt>
                <c:pt idx="2494">
                  <c:v>112</c:v>
                </c:pt>
                <c:pt idx="2495">
                  <c:v>82</c:v>
                </c:pt>
                <c:pt idx="2496">
                  <c:v>100</c:v>
                </c:pt>
                <c:pt idx="2497">
                  <c:v>110</c:v>
                </c:pt>
                <c:pt idx="2498">
                  <c:v>96</c:v>
                </c:pt>
                <c:pt idx="2499">
                  <c:v>100</c:v>
                </c:pt>
                <c:pt idx="2500">
                  <c:v>114</c:v>
                </c:pt>
                <c:pt idx="2501">
                  <c:v>82</c:v>
                </c:pt>
                <c:pt idx="2502">
                  <c:v>90</c:v>
                </c:pt>
                <c:pt idx="2503">
                  <c:v>88</c:v>
                </c:pt>
                <c:pt idx="2504">
                  <c:v>78</c:v>
                </c:pt>
                <c:pt idx="2505">
                  <c:v>104</c:v>
                </c:pt>
                <c:pt idx="2506">
                  <c:v>100</c:v>
                </c:pt>
                <c:pt idx="2507">
                  <c:v>110</c:v>
                </c:pt>
                <c:pt idx="2508">
                  <c:v>108</c:v>
                </c:pt>
                <c:pt idx="2509">
                  <c:v>106</c:v>
                </c:pt>
                <c:pt idx="2510">
                  <c:v>100</c:v>
                </c:pt>
                <c:pt idx="2511">
                  <c:v>92</c:v>
                </c:pt>
                <c:pt idx="2512">
                  <c:v>116</c:v>
                </c:pt>
                <c:pt idx="2513">
                  <c:v>82</c:v>
                </c:pt>
                <c:pt idx="2514">
                  <c:v>96</c:v>
                </c:pt>
                <c:pt idx="2515">
                  <c:v>94</c:v>
                </c:pt>
                <c:pt idx="2516">
                  <c:v>120</c:v>
                </c:pt>
                <c:pt idx="2517">
                  <c:v>102</c:v>
                </c:pt>
                <c:pt idx="2518">
                  <c:v>102</c:v>
                </c:pt>
                <c:pt idx="2519">
                  <c:v>102</c:v>
                </c:pt>
                <c:pt idx="2520">
                  <c:v>102</c:v>
                </c:pt>
                <c:pt idx="2521">
                  <c:v>96</c:v>
                </c:pt>
                <c:pt idx="2522">
                  <c:v>96</c:v>
                </c:pt>
                <c:pt idx="2523">
                  <c:v>94</c:v>
                </c:pt>
                <c:pt idx="2524">
                  <c:v>92</c:v>
                </c:pt>
                <c:pt idx="2525">
                  <c:v>90</c:v>
                </c:pt>
                <c:pt idx="2526">
                  <c:v>114</c:v>
                </c:pt>
                <c:pt idx="2527">
                  <c:v>84</c:v>
                </c:pt>
                <c:pt idx="2528">
                  <c:v>100</c:v>
                </c:pt>
                <c:pt idx="2529">
                  <c:v>82</c:v>
                </c:pt>
                <c:pt idx="2530">
                  <c:v>94</c:v>
                </c:pt>
                <c:pt idx="2531">
                  <c:v>102</c:v>
                </c:pt>
                <c:pt idx="2532">
                  <c:v>94</c:v>
                </c:pt>
                <c:pt idx="2533">
                  <c:v>106</c:v>
                </c:pt>
                <c:pt idx="2534">
                  <c:v>120</c:v>
                </c:pt>
                <c:pt idx="2535">
                  <c:v>102</c:v>
                </c:pt>
                <c:pt idx="2536">
                  <c:v>102</c:v>
                </c:pt>
                <c:pt idx="2537">
                  <c:v>112</c:v>
                </c:pt>
                <c:pt idx="2538">
                  <c:v>98</c:v>
                </c:pt>
                <c:pt idx="2539">
                  <c:v>100</c:v>
                </c:pt>
                <c:pt idx="2540">
                  <c:v>102</c:v>
                </c:pt>
                <c:pt idx="2541">
                  <c:v>92</c:v>
                </c:pt>
                <c:pt idx="2542">
                  <c:v>92</c:v>
                </c:pt>
                <c:pt idx="2543">
                  <c:v>82</c:v>
                </c:pt>
                <c:pt idx="2544">
                  <c:v>98</c:v>
                </c:pt>
                <c:pt idx="2545">
                  <c:v>102</c:v>
                </c:pt>
                <c:pt idx="2546">
                  <c:v>118</c:v>
                </c:pt>
                <c:pt idx="2547">
                  <c:v>108</c:v>
                </c:pt>
                <c:pt idx="2548">
                  <c:v>106</c:v>
                </c:pt>
                <c:pt idx="2549">
                  <c:v>110</c:v>
                </c:pt>
                <c:pt idx="2550">
                  <c:v>108</c:v>
                </c:pt>
                <c:pt idx="2551">
                  <c:v>88</c:v>
                </c:pt>
                <c:pt idx="2552">
                  <c:v>98</c:v>
                </c:pt>
                <c:pt idx="2553">
                  <c:v>104</c:v>
                </c:pt>
                <c:pt idx="2554">
                  <c:v>110</c:v>
                </c:pt>
                <c:pt idx="2555">
                  <c:v>98</c:v>
                </c:pt>
                <c:pt idx="2556">
                  <c:v>92</c:v>
                </c:pt>
                <c:pt idx="2557">
                  <c:v>92</c:v>
                </c:pt>
                <c:pt idx="2558">
                  <c:v>98</c:v>
                </c:pt>
                <c:pt idx="2559">
                  <c:v>88</c:v>
                </c:pt>
                <c:pt idx="2560">
                  <c:v>108</c:v>
                </c:pt>
                <c:pt idx="2561">
                  <c:v>88</c:v>
                </c:pt>
                <c:pt idx="2562">
                  <c:v>106</c:v>
                </c:pt>
                <c:pt idx="2563">
                  <c:v>102</c:v>
                </c:pt>
                <c:pt idx="2564">
                  <c:v>118</c:v>
                </c:pt>
                <c:pt idx="2565">
                  <c:v>88</c:v>
                </c:pt>
                <c:pt idx="2566">
                  <c:v>100</c:v>
                </c:pt>
                <c:pt idx="2567">
                  <c:v>94</c:v>
                </c:pt>
                <c:pt idx="2568">
                  <c:v>100</c:v>
                </c:pt>
                <c:pt idx="2569">
                  <c:v>124</c:v>
                </c:pt>
                <c:pt idx="2570">
                  <c:v>106</c:v>
                </c:pt>
                <c:pt idx="2571">
                  <c:v>120</c:v>
                </c:pt>
                <c:pt idx="2572">
                  <c:v>112</c:v>
                </c:pt>
                <c:pt idx="2573">
                  <c:v>102</c:v>
                </c:pt>
                <c:pt idx="2574">
                  <c:v>126</c:v>
                </c:pt>
                <c:pt idx="2575">
                  <c:v>122</c:v>
                </c:pt>
                <c:pt idx="2576">
                  <c:v>104</c:v>
                </c:pt>
                <c:pt idx="2577">
                  <c:v>120</c:v>
                </c:pt>
                <c:pt idx="2578">
                  <c:v>128</c:v>
                </c:pt>
                <c:pt idx="2579">
                  <c:v>130</c:v>
                </c:pt>
                <c:pt idx="2580">
                  <c:v>136</c:v>
                </c:pt>
                <c:pt idx="2581">
                  <c:v>134</c:v>
                </c:pt>
                <c:pt idx="2582">
                  <c:v>152</c:v>
                </c:pt>
                <c:pt idx="2583">
                  <c:v>156</c:v>
                </c:pt>
                <c:pt idx="2584">
                  <c:v>138</c:v>
                </c:pt>
                <c:pt idx="2585">
                  <c:v>170</c:v>
                </c:pt>
                <c:pt idx="2586">
                  <c:v>148</c:v>
                </c:pt>
                <c:pt idx="2587">
                  <c:v>172</c:v>
                </c:pt>
                <c:pt idx="2588">
                  <c:v>154</c:v>
                </c:pt>
                <c:pt idx="2589">
                  <c:v>194</c:v>
                </c:pt>
                <c:pt idx="2590">
                  <c:v>196</c:v>
                </c:pt>
                <c:pt idx="2591">
                  <c:v>174</c:v>
                </c:pt>
                <c:pt idx="2592">
                  <c:v>176</c:v>
                </c:pt>
                <c:pt idx="2593">
                  <c:v>180</c:v>
                </c:pt>
                <c:pt idx="2594">
                  <c:v>166</c:v>
                </c:pt>
                <c:pt idx="2595">
                  <c:v>194</c:v>
                </c:pt>
                <c:pt idx="2596">
                  <c:v>150</c:v>
                </c:pt>
                <c:pt idx="2597">
                  <c:v>170</c:v>
                </c:pt>
                <c:pt idx="2598">
                  <c:v>186</c:v>
                </c:pt>
                <c:pt idx="2599">
                  <c:v>204</c:v>
                </c:pt>
                <c:pt idx="2600">
                  <c:v>174</c:v>
                </c:pt>
                <c:pt idx="2601">
                  <c:v>164</c:v>
                </c:pt>
                <c:pt idx="2602">
                  <c:v>172</c:v>
                </c:pt>
                <c:pt idx="2603">
                  <c:v>162</c:v>
                </c:pt>
                <c:pt idx="2604">
                  <c:v>192</c:v>
                </c:pt>
                <c:pt idx="2605">
                  <c:v>158</c:v>
                </c:pt>
                <c:pt idx="2606">
                  <c:v>162</c:v>
                </c:pt>
                <c:pt idx="2607">
                  <c:v>162</c:v>
                </c:pt>
                <c:pt idx="2608">
                  <c:v>164</c:v>
                </c:pt>
                <c:pt idx="2609">
                  <c:v>192</c:v>
                </c:pt>
                <c:pt idx="2610">
                  <c:v>162</c:v>
                </c:pt>
                <c:pt idx="2611">
                  <c:v>162</c:v>
                </c:pt>
                <c:pt idx="2612">
                  <c:v>158</c:v>
                </c:pt>
                <c:pt idx="2613">
                  <c:v>146</c:v>
                </c:pt>
                <c:pt idx="2614">
                  <c:v>166</c:v>
                </c:pt>
                <c:pt idx="2615">
                  <c:v>132</c:v>
                </c:pt>
                <c:pt idx="2616">
                  <c:v>180</c:v>
                </c:pt>
                <c:pt idx="2617">
                  <c:v>156</c:v>
                </c:pt>
                <c:pt idx="2618">
                  <c:v>180</c:v>
                </c:pt>
                <c:pt idx="2619">
                  <c:v>140</c:v>
                </c:pt>
                <c:pt idx="2620">
                  <c:v>164</c:v>
                </c:pt>
                <c:pt idx="2621">
                  <c:v>150</c:v>
                </c:pt>
                <c:pt idx="2622">
                  <c:v>162</c:v>
                </c:pt>
                <c:pt idx="2623">
                  <c:v>150</c:v>
                </c:pt>
                <c:pt idx="2624">
                  <c:v>148</c:v>
                </c:pt>
                <c:pt idx="2625">
                  <c:v>156</c:v>
                </c:pt>
                <c:pt idx="2626">
                  <c:v>146</c:v>
                </c:pt>
                <c:pt idx="2627">
                  <c:v>142</c:v>
                </c:pt>
                <c:pt idx="2628">
                  <c:v>162</c:v>
                </c:pt>
                <c:pt idx="2629">
                  <c:v>136</c:v>
                </c:pt>
                <c:pt idx="2630">
                  <c:v>140</c:v>
                </c:pt>
                <c:pt idx="2631">
                  <c:v>142</c:v>
                </c:pt>
                <c:pt idx="2632">
                  <c:v>164</c:v>
                </c:pt>
                <c:pt idx="2633">
                  <c:v>142</c:v>
                </c:pt>
                <c:pt idx="2634">
                  <c:v>164</c:v>
                </c:pt>
                <c:pt idx="2635">
                  <c:v>164</c:v>
                </c:pt>
                <c:pt idx="2636">
                  <c:v>154</c:v>
                </c:pt>
                <c:pt idx="2637">
                  <c:v>148</c:v>
                </c:pt>
                <c:pt idx="2638">
                  <c:v>156</c:v>
                </c:pt>
                <c:pt idx="2639">
                  <c:v>146</c:v>
                </c:pt>
                <c:pt idx="2640">
                  <c:v>146</c:v>
                </c:pt>
                <c:pt idx="2641">
                  <c:v>140</c:v>
                </c:pt>
                <c:pt idx="2642">
                  <c:v>144</c:v>
                </c:pt>
                <c:pt idx="2643">
                  <c:v>152</c:v>
                </c:pt>
                <c:pt idx="2644">
                  <c:v>152</c:v>
                </c:pt>
                <c:pt idx="2645">
                  <c:v>126</c:v>
                </c:pt>
                <c:pt idx="2646">
                  <c:v>164</c:v>
                </c:pt>
                <c:pt idx="2647">
                  <c:v>150</c:v>
                </c:pt>
                <c:pt idx="2648">
                  <c:v>130</c:v>
                </c:pt>
                <c:pt idx="2649">
                  <c:v>128</c:v>
                </c:pt>
                <c:pt idx="2650">
                  <c:v>148</c:v>
                </c:pt>
                <c:pt idx="2651">
                  <c:v>116</c:v>
                </c:pt>
                <c:pt idx="2652">
                  <c:v>120</c:v>
                </c:pt>
                <c:pt idx="2653">
                  <c:v>138</c:v>
                </c:pt>
                <c:pt idx="2654">
                  <c:v>140</c:v>
                </c:pt>
                <c:pt idx="2655">
                  <c:v>136</c:v>
                </c:pt>
                <c:pt idx="2656">
                  <c:v>142</c:v>
                </c:pt>
                <c:pt idx="2657">
                  <c:v>136</c:v>
                </c:pt>
                <c:pt idx="2658">
                  <c:v>130</c:v>
                </c:pt>
                <c:pt idx="2659">
                  <c:v>112</c:v>
                </c:pt>
                <c:pt idx="2660">
                  <c:v>116</c:v>
                </c:pt>
                <c:pt idx="2661">
                  <c:v>134</c:v>
                </c:pt>
                <c:pt idx="2662">
                  <c:v>124</c:v>
                </c:pt>
                <c:pt idx="2663">
                  <c:v>112</c:v>
                </c:pt>
                <c:pt idx="2664">
                  <c:v>124</c:v>
                </c:pt>
                <c:pt idx="2665">
                  <c:v>124</c:v>
                </c:pt>
                <c:pt idx="2666">
                  <c:v>132</c:v>
                </c:pt>
                <c:pt idx="2667">
                  <c:v>130</c:v>
                </c:pt>
                <c:pt idx="2668">
                  <c:v>126</c:v>
                </c:pt>
                <c:pt idx="2669">
                  <c:v>118</c:v>
                </c:pt>
                <c:pt idx="2670">
                  <c:v>132</c:v>
                </c:pt>
                <c:pt idx="2671">
                  <c:v>106</c:v>
                </c:pt>
                <c:pt idx="2672">
                  <c:v>122</c:v>
                </c:pt>
                <c:pt idx="2673">
                  <c:v>120</c:v>
                </c:pt>
                <c:pt idx="2674">
                  <c:v>128</c:v>
                </c:pt>
                <c:pt idx="2675">
                  <c:v>124</c:v>
                </c:pt>
                <c:pt idx="2676">
                  <c:v>128</c:v>
                </c:pt>
                <c:pt idx="2677">
                  <c:v>124</c:v>
                </c:pt>
                <c:pt idx="2678">
                  <c:v>104</c:v>
                </c:pt>
                <c:pt idx="2679">
                  <c:v>122</c:v>
                </c:pt>
                <c:pt idx="2680">
                  <c:v>118</c:v>
                </c:pt>
                <c:pt idx="2681">
                  <c:v>122</c:v>
                </c:pt>
                <c:pt idx="2682">
                  <c:v>138</c:v>
                </c:pt>
                <c:pt idx="2683">
                  <c:v>124</c:v>
                </c:pt>
                <c:pt idx="2684">
                  <c:v>124</c:v>
                </c:pt>
                <c:pt idx="2685">
                  <c:v>126</c:v>
                </c:pt>
                <c:pt idx="2686">
                  <c:v>122</c:v>
                </c:pt>
                <c:pt idx="2687">
                  <c:v>110</c:v>
                </c:pt>
                <c:pt idx="2688">
                  <c:v>134</c:v>
                </c:pt>
                <c:pt idx="2689">
                  <c:v>130</c:v>
                </c:pt>
                <c:pt idx="2690">
                  <c:v>148</c:v>
                </c:pt>
                <c:pt idx="2691">
                  <c:v>126</c:v>
                </c:pt>
                <c:pt idx="2692">
                  <c:v>104</c:v>
                </c:pt>
                <c:pt idx="2693">
                  <c:v>128</c:v>
                </c:pt>
                <c:pt idx="2694">
                  <c:v>116</c:v>
                </c:pt>
                <c:pt idx="2695">
                  <c:v>106</c:v>
                </c:pt>
                <c:pt idx="2696">
                  <c:v>112</c:v>
                </c:pt>
                <c:pt idx="2697">
                  <c:v>120</c:v>
                </c:pt>
                <c:pt idx="2698">
                  <c:v>130</c:v>
                </c:pt>
                <c:pt idx="2699">
                  <c:v>128</c:v>
                </c:pt>
                <c:pt idx="2700">
                  <c:v>130</c:v>
                </c:pt>
                <c:pt idx="2701">
                  <c:v>108</c:v>
                </c:pt>
                <c:pt idx="2702">
                  <c:v>144</c:v>
                </c:pt>
                <c:pt idx="2703">
                  <c:v>108</c:v>
                </c:pt>
                <c:pt idx="2704">
                  <c:v>132</c:v>
                </c:pt>
                <c:pt idx="2705">
                  <c:v>124</c:v>
                </c:pt>
                <c:pt idx="2706">
                  <c:v>122</c:v>
                </c:pt>
                <c:pt idx="2707">
                  <c:v>124</c:v>
                </c:pt>
                <c:pt idx="2708">
                  <c:v>110</c:v>
                </c:pt>
                <c:pt idx="2709">
                  <c:v>120</c:v>
                </c:pt>
                <c:pt idx="2710">
                  <c:v>118</c:v>
                </c:pt>
                <c:pt idx="2711">
                  <c:v>132</c:v>
                </c:pt>
                <c:pt idx="2712">
                  <c:v>134</c:v>
                </c:pt>
                <c:pt idx="2713">
                  <c:v>112</c:v>
                </c:pt>
                <c:pt idx="2714">
                  <c:v>124</c:v>
                </c:pt>
                <c:pt idx="2715">
                  <c:v>122</c:v>
                </c:pt>
                <c:pt idx="2716">
                  <c:v>110</c:v>
                </c:pt>
                <c:pt idx="2717">
                  <c:v>118</c:v>
                </c:pt>
                <c:pt idx="2718">
                  <c:v>100</c:v>
                </c:pt>
                <c:pt idx="2719">
                  <c:v>110</c:v>
                </c:pt>
                <c:pt idx="2720">
                  <c:v>108</c:v>
                </c:pt>
                <c:pt idx="2721">
                  <c:v>118</c:v>
                </c:pt>
                <c:pt idx="2722">
                  <c:v>126</c:v>
                </c:pt>
                <c:pt idx="2723">
                  <c:v>104</c:v>
                </c:pt>
                <c:pt idx="2724">
                  <c:v>110</c:v>
                </c:pt>
                <c:pt idx="2725">
                  <c:v>108</c:v>
                </c:pt>
                <c:pt idx="2726">
                  <c:v>112</c:v>
                </c:pt>
                <c:pt idx="2727">
                  <c:v>138</c:v>
                </c:pt>
                <c:pt idx="2728">
                  <c:v>130</c:v>
                </c:pt>
                <c:pt idx="2729">
                  <c:v>108</c:v>
                </c:pt>
                <c:pt idx="2730">
                  <c:v>126</c:v>
                </c:pt>
                <c:pt idx="2731">
                  <c:v>124</c:v>
                </c:pt>
                <c:pt idx="2732">
                  <c:v>112</c:v>
                </c:pt>
                <c:pt idx="2733">
                  <c:v>112</c:v>
                </c:pt>
                <c:pt idx="2734">
                  <c:v>114</c:v>
                </c:pt>
                <c:pt idx="2735">
                  <c:v>98</c:v>
                </c:pt>
                <c:pt idx="2736">
                  <c:v>110</c:v>
                </c:pt>
                <c:pt idx="2737">
                  <c:v>126</c:v>
                </c:pt>
                <c:pt idx="2738">
                  <c:v>112</c:v>
                </c:pt>
                <c:pt idx="2739">
                  <c:v>110</c:v>
                </c:pt>
                <c:pt idx="2740">
                  <c:v>114</c:v>
                </c:pt>
                <c:pt idx="2741">
                  <c:v>120</c:v>
                </c:pt>
                <c:pt idx="2742">
                  <c:v>116</c:v>
                </c:pt>
                <c:pt idx="2743">
                  <c:v>104</c:v>
                </c:pt>
                <c:pt idx="2744">
                  <c:v>112</c:v>
                </c:pt>
                <c:pt idx="2745">
                  <c:v>128</c:v>
                </c:pt>
                <c:pt idx="2746">
                  <c:v>118</c:v>
                </c:pt>
                <c:pt idx="2747">
                  <c:v>132</c:v>
                </c:pt>
                <c:pt idx="2748">
                  <c:v>130</c:v>
                </c:pt>
                <c:pt idx="2749">
                  <c:v>112</c:v>
                </c:pt>
                <c:pt idx="2750">
                  <c:v>110</c:v>
                </c:pt>
                <c:pt idx="2751">
                  <c:v>108</c:v>
                </c:pt>
                <c:pt idx="2752">
                  <c:v>128</c:v>
                </c:pt>
                <c:pt idx="2753">
                  <c:v>130</c:v>
                </c:pt>
                <c:pt idx="2754">
                  <c:v>110</c:v>
                </c:pt>
                <c:pt idx="2755">
                  <c:v>124</c:v>
                </c:pt>
                <c:pt idx="2756">
                  <c:v>116</c:v>
                </c:pt>
                <c:pt idx="2757">
                  <c:v>118</c:v>
                </c:pt>
                <c:pt idx="2758">
                  <c:v>116</c:v>
                </c:pt>
                <c:pt idx="2759">
                  <c:v>112</c:v>
                </c:pt>
                <c:pt idx="2760">
                  <c:v>112</c:v>
                </c:pt>
                <c:pt idx="2761">
                  <c:v>132</c:v>
                </c:pt>
                <c:pt idx="2762">
                  <c:v>118</c:v>
                </c:pt>
                <c:pt idx="2763">
                  <c:v>124</c:v>
                </c:pt>
                <c:pt idx="2764">
                  <c:v>132</c:v>
                </c:pt>
                <c:pt idx="2765">
                  <c:v>114</c:v>
                </c:pt>
                <c:pt idx="2766">
                  <c:v>106</c:v>
                </c:pt>
                <c:pt idx="2767">
                  <c:v>120</c:v>
                </c:pt>
                <c:pt idx="2768">
                  <c:v>114</c:v>
                </c:pt>
                <c:pt idx="2769">
                  <c:v>102</c:v>
                </c:pt>
                <c:pt idx="2770">
                  <c:v>124</c:v>
                </c:pt>
                <c:pt idx="2771">
                  <c:v>108</c:v>
                </c:pt>
                <c:pt idx="2772">
                  <c:v>116</c:v>
                </c:pt>
                <c:pt idx="2773">
                  <c:v>128</c:v>
                </c:pt>
                <c:pt idx="2774">
                  <c:v>128</c:v>
                </c:pt>
                <c:pt idx="2775">
                  <c:v>96</c:v>
                </c:pt>
                <c:pt idx="2776">
                  <c:v>122</c:v>
                </c:pt>
                <c:pt idx="2777">
                  <c:v>134</c:v>
                </c:pt>
                <c:pt idx="2778">
                  <c:v>110</c:v>
                </c:pt>
                <c:pt idx="2779">
                  <c:v>102</c:v>
                </c:pt>
                <c:pt idx="2780">
                  <c:v>110</c:v>
                </c:pt>
                <c:pt idx="2781">
                  <c:v>106</c:v>
                </c:pt>
                <c:pt idx="2782">
                  <c:v>108</c:v>
                </c:pt>
                <c:pt idx="2783">
                  <c:v>122</c:v>
                </c:pt>
                <c:pt idx="2784">
                  <c:v>94</c:v>
                </c:pt>
                <c:pt idx="2785">
                  <c:v>110</c:v>
                </c:pt>
                <c:pt idx="2786">
                  <c:v>104</c:v>
                </c:pt>
                <c:pt idx="2787">
                  <c:v>108</c:v>
                </c:pt>
                <c:pt idx="2788">
                  <c:v>114</c:v>
                </c:pt>
                <c:pt idx="2789">
                  <c:v>122</c:v>
                </c:pt>
                <c:pt idx="2790">
                  <c:v>100</c:v>
                </c:pt>
                <c:pt idx="2791">
                  <c:v>92</c:v>
                </c:pt>
                <c:pt idx="2792">
                  <c:v>110</c:v>
                </c:pt>
                <c:pt idx="2793">
                  <c:v>120</c:v>
                </c:pt>
                <c:pt idx="2794">
                  <c:v>88</c:v>
                </c:pt>
                <c:pt idx="2795">
                  <c:v>102</c:v>
                </c:pt>
                <c:pt idx="2796">
                  <c:v>84</c:v>
                </c:pt>
                <c:pt idx="2797">
                  <c:v>98</c:v>
                </c:pt>
                <c:pt idx="2798">
                  <c:v>108</c:v>
                </c:pt>
                <c:pt idx="2799">
                  <c:v>104</c:v>
                </c:pt>
                <c:pt idx="2800">
                  <c:v>92</c:v>
                </c:pt>
                <c:pt idx="2801">
                  <c:v>98</c:v>
                </c:pt>
                <c:pt idx="2802">
                  <c:v>94</c:v>
                </c:pt>
                <c:pt idx="2803">
                  <c:v>104</c:v>
                </c:pt>
                <c:pt idx="2804">
                  <c:v>110</c:v>
                </c:pt>
                <c:pt idx="2805">
                  <c:v>102</c:v>
                </c:pt>
                <c:pt idx="2806">
                  <c:v>104</c:v>
                </c:pt>
                <c:pt idx="2807">
                  <c:v>112</c:v>
                </c:pt>
                <c:pt idx="2808">
                  <c:v>110</c:v>
                </c:pt>
                <c:pt idx="2809">
                  <c:v>86</c:v>
                </c:pt>
                <c:pt idx="2810">
                  <c:v>112</c:v>
                </c:pt>
                <c:pt idx="2811">
                  <c:v>134</c:v>
                </c:pt>
                <c:pt idx="2812">
                  <c:v>100</c:v>
                </c:pt>
                <c:pt idx="2813">
                  <c:v>90</c:v>
                </c:pt>
                <c:pt idx="2814">
                  <c:v>100</c:v>
                </c:pt>
                <c:pt idx="2815">
                  <c:v>114</c:v>
                </c:pt>
                <c:pt idx="2816">
                  <c:v>114</c:v>
                </c:pt>
                <c:pt idx="2817">
                  <c:v>116</c:v>
                </c:pt>
                <c:pt idx="2818">
                  <c:v>102</c:v>
                </c:pt>
                <c:pt idx="2819">
                  <c:v>104</c:v>
                </c:pt>
                <c:pt idx="2820">
                  <c:v>120</c:v>
                </c:pt>
                <c:pt idx="2821">
                  <c:v>120</c:v>
                </c:pt>
                <c:pt idx="2822">
                  <c:v>102</c:v>
                </c:pt>
                <c:pt idx="2823">
                  <c:v>134</c:v>
                </c:pt>
                <c:pt idx="2824">
                  <c:v>102</c:v>
                </c:pt>
                <c:pt idx="2825">
                  <c:v>106</c:v>
                </c:pt>
                <c:pt idx="2826">
                  <c:v>126</c:v>
                </c:pt>
                <c:pt idx="2827">
                  <c:v>92</c:v>
                </c:pt>
                <c:pt idx="2828">
                  <c:v>102</c:v>
                </c:pt>
                <c:pt idx="2829">
                  <c:v>104</c:v>
                </c:pt>
                <c:pt idx="2830">
                  <c:v>108</c:v>
                </c:pt>
                <c:pt idx="2831">
                  <c:v>110</c:v>
                </c:pt>
                <c:pt idx="2832">
                  <c:v>84</c:v>
                </c:pt>
                <c:pt idx="2833">
                  <c:v>112</c:v>
                </c:pt>
                <c:pt idx="2834">
                  <c:v>126</c:v>
                </c:pt>
                <c:pt idx="2835">
                  <c:v>98</c:v>
                </c:pt>
                <c:pt idx="2836">
                  <c:v>108</c:v>
                </c:pt>
                <c:pt idx="2837">
                  <c:v>102</c:v>
                </c:pt>
                <c:pt idx="2838">
                  <c:v>102</c:v>
                </c:pt>
                <c:pt idx="2839">
                  <c:v>120</c:v>
                </c:pt>
                <c:pt idx="2840">
                  <c:v>120</c:v>
                </c:pt>
                <c:pt idx="2841">
                  <c:v>96</c:v>
                </c:pt>
                <c:pt idx="2842">
                  <c:v>102</c:v>
                </c:pt>
                <c:pt idx="2843">
                  <c:v>90</c:v>
                </c:pt>
                <c:pt idx="2844">
                  <c:v>118</c:v>
                </c:pt>
                <c:pt idx="2845">
                  <c:v>128</c:v>
                </c:pt>
                <c:pt idx="2846">
                  <c:v>110</c:v>
                </c:pt>
                <c:pt idx="2847">
                  <c:v>110</c:v>
                </c:pt>
                <c:pt idx="2848">
                  <c:v>104</c:v>
                </c:pt>
                <c:pt idx="2849">
                  <c:v>116</c:v>
                </c:pt>
                <c:pt idx="2850">
                  <c:v>106</c:v>
                </c:pt>
                <c:pt idx="2851">
                  <c:v>118</c:v>
                </c:pt>
                <c:pt idx="2852">
                  <c:v>94</c:v>
                </c:pt>
                <c:pt idx="2853">
                  <c:v>104</c:v>
                </c:pt>
                <c:pt idx="2854">
                  <c:v>98</c:v>
                </c:pt>
                <c:pt idx="2855">
                  <c:v>102</c:v>
                </c:pt>
                <c:pt idx="2856">
                  <c:v>90</c:v>
                </c:pt>
                <c:pt idx="2857">
                  <c:v>96</c:v>
                </c:pt>
                <c:pt idx="2858">
                  <c:v>108</c:v>
                </c:pt>
                <c:pt idx="2859">
                  <c:v>104</c:v>
                </c:pt>
                <c:pt idx="2860">
                  <c:v>118</c:v>
                </c:pt>
                <c:pt idx="2861">
                  <c:v>114</c:v>
                </c:pt>
                <c:pt idx="2862">
                  <c:v>116</c:v>
                </c:pt>
                <c:pt idx="2863">
                  <c:v>88</c:v>
                </c:pt>
                <c:pt idx="2864">
                  <c:v>108</c:v>
                </c:pt>
                <c:pt idx="2865">
                  <c:v>92</c:v>
                </c:pt>
                <c:pt idx="2866">
                  <c:v>124</c:v>
                </c:pt>
                <c:pt idx="2867">
                  <c:v>118</c:v>
                </c:pt>
                <c:pt idx="2868">
                  <c:v>100</c:v>
                </c:pt>
                <c:pt idx="2869">
                  <c:v>108</c:v>
                </c:pt>
                <c:pt idx="2870">
                  <c:v>114</c:v>
                </c:pt>
                <c:pt idx="2871">
                  <c:v>116</c:v>
                </c:pt>
                <c:pt idx="2872">
                  <c:v>100</c:v>
                </c:pt>
                <c:pt idx="2873">
                  <c:v>112</c:v>
                </c:pt>
                <c:pt idx="2874">
                  <c:v>90</c:v>
                </c:pt>
                <c:pt idx="2875">
                  <c:v>106</c:v>
                </c:pt>
                <c:pt idx="2876">
                  <c:v>112</c:v>
                </c:pt>
                <c:pt idx="2877">
                  <c:v>124</c:v>
                </c:pt>
                <c:pt idx="2878">
                  <c:v>110</c:v>
                </c:pt>
                <c:pt idx="2879">
                  <c:v>132</c:v>
                </c:pt>
                <c:pt idx="2880">
                  <c:v>112</c:v>
                </c:pt>
                <c:pt idx="2881">
                  <c:v>86</c:v>
                </c:pt>
                <c:pt idx="2882">
                  <c:v>118</c:v>
                </c:pt>
                <c:pt idx="2883">
                  <c:v>98</c:v>
                </c:pt>
                <c:pt idx="2884">
                  <c:v>114</c:v>
                </c:pt>
                <c:pt idx="2885">
                  <c:v>128</c:v>
                </c:pt>
                <c:pt idx="2886">
                  <c:v>116</c:v>
                </c:pt>
                <c:pt idx="2887">
                  <c:v>102</c:v>
                </c:pt>
                <c:pt idx="2888">
                  <c:v>110</c:v>
                </c:pt>
                <c:pt idx="2889">
                  <c:v>104</c:v>
                </c:pt>
                <c:pt idx="2890">
                  <c:v>120</c:v>
                </c:pt>
                <c:pt idx="2891">
                  <c:v>112</c:v>
                </c:pt>
                <c:pt idx="2892">
                  <c:v>102</c:v>
                </c:pt>
                <c:pt idx="2893">
                  <c:v>112</c:v>
                </c:pt>
                <c:pt idx="2894">
                  <c:v>110</c:v>
                </c:pt>
                <c:pt idx="2895">
                  <c:v>124</c:v>
                </c:pt>
                <c:pt idx="2896">
                  <c:v>94</c:v>
                </c:pt>
                <c:pt idx="2897">
                  <c:v>120</c:v>
                </c:pt>
                <c:pt idx="2898">
                  <c:v>92</c:v>
                </c:pt>
                <c:pt idx="2899">
                  <c:v>114</c:v>
                </c:pt>
                <c:pt idx="2900">
                  <c:v>124</c:v>
                </c:pt>
                <c:pt idx="2901">
                  <c:v>112</c:v>
                </c:pt>
                <c:pt idx="2902">
                  <c:v>108</c:v>
                </c:pt>
                <c:pt idx="2903">
                  <c:v>124</c:v>
                </c:pt>
                <c:pt idx="2904">
                  <c:v>94</c:v>
                </c:pt>
                <c:pt idx="2905">
                  <c:v>108</c:v>
                </c:pt>
                <c:pt idx="2906">
                  <c:v>128</c:v>
                </c:pt>
                <c:pt idx="2907">
                  <c:v>126</c:v>
                </c:pt>
                <c:pt idx="2908">
                  <c:v>120</c:v>
                </c:pt>
                <c:pt idx="2909">
                  <c:v>100</c:v>
                </c:pt>
                <c:pt idx="2910">
                  <c:v>110</c:v>
                </c:pt>
                <c:pt idx="2911">
                  <c:v>120</c:v>
                </c:pt>
                <c:pt idx="2912">
                  <c:v>120</c:v>
                </c:pt>
                <c:pt idx="2913">
                  <c:v>126</c:v>
                </c:pt>
                <c:pt idx="2914">
                  <c:v>124</c:v>
                </c:pt>
                <c:pt idx="2915">
                  <c:v>114</c:v>
                </c:pt>
                <c:pt idx="2916">
                  <c:v>110</c:v>
                </c:pt>
                <c:pt idx="2917">
                  <c:v>128</c:v>
                </c:pt>
                <c:pt idx="2918">
                  <c:v>110</c:v>
                </c:pt>
                <c:pt idx="2919">
                  <c:v>118</c:v>
                </c:pt>
                <c:pt idx="2920">
                  <c:v>134</c:v>
                </c:pt>
                <c:pt idx="2921">
                  <c:v>120</c:v>
                </c:pt>
                <c:pt idx="2922">
                  <c:v>114</c:v>
                </c:pt>
                <c:pt idx="2923">
                  <c:v>136</c:v>
                </c:pt>
                <c:pt idx="2924">
                  <c:v>130</c:v>
                </c:pt>
                <c:pt idx="2925">
                  <c:v>104</c:v>
                </c:pt>
                <c:pt idx="2926">
                  <c:v>114</c:v>
                </c:pt>
                <c:pt idx="2927">
                  <c:v>94</c:v>
                </c:pt>
                <c:pt idx="2928">
                  <c:v>118</c:v>
                </c:pt>
                <c:pt idx="2929">
                  <c:v>108</c:v>
                </c:pt>
                <c:pt idx="2930">
                  <c:v>118</c:v>
                </c:pt>
                <c:pt idx="2931">
                  <c:v>104</c:v>
                </c:pt>
                <c:pt idx="2932">
                  <c:v>114</c:v>
                </c:pt>
                <c:pt idx="2933">
                  <c:v>108</c:v>
                </c:pt>
                <c:pt idx="2934">
                  <c:v>116</c:v>
                </c:pt>
                <c:pt idx="2935">
                  <c:v>118</c:v>
                </c:pt>
                <c:pt idx="2936">
                  <c:v>98</c:v>
                </c:pt>
                <c:pt idx="2937">
                  <c:v>114</c:v>
                </c:pt>
                <c:pt idx="2938">
                  <c:v>106</c:v>
                </c:pt>
                <c:pt idx="2939">
                  <c:v>126</c:v>
                </c:pt>
                <c:pt idx="2940">
                  <c:v>110</c:v>
                </c:pt>
                <c:pt idx="2941">
                  <c:v>108</c:v>
                </c:pt>
                <c:pt idx="2942">
                  <c:v>88</c:v>
                </c:pt>
                <c:pt idx="2943">
                  <c:v>92</c:v>
                </c:pt>
                <c:pt idx="2944">
                  <c:v>100</c:v>
                </c:pt>
                <c:pt idx="2945">
                  <c:v>128</c:v>
                </c:pt>
                <c:pt idx="2946">
                  <c:v>112</c:v>
                </c:pt>
                <c:pt idx="2947">
                  <c:v>112</c:v>
                </c:pt>
                <c:pt idx="2948">
                  <c:v>108</c:v>
                </c:pt>
                <c:pt idx="2949">
                  <c:v>134</c:v>
                </c:pt>
                <c:pt idx="2950">
                  <c:v>128</c:v>
                </c:pt>
                <c:pt idx="2951">
                  <c:v>110</c:v>
                </c:pt>
                <c:pt idx="2952">
                  <c:v>114</c:v>
                </c:pt>
                <c:pt idx="2953">
                  <c:v>102</c:v>
                </c:pt>
                <c:pt idx="2954">
                  <c:v>108</c:v>
                </c:pt>
                <c:pt idx="2955">
                  <c:v>110</c:v>
                </c:pt>
                <c:pt idx="2956">
                  <c:v>112</c:v>
                </c:pt>
                <c:pt idx="2957">
                  <c:v>114</c:v>
                </c:pt>
                <c:pt idx="2958">
                  <c:v>98</c:v>
                </c:pt>
                <c:pt idx="2959">
                  <c:v>112</c:v>
                </c:pt>
                <c:pt idx="2960">
                  <c:v>128</c:v>
                </c:pt>
                <c:pt idx="2961">
                  <c:v>140</c:v>
                </c:pt>
                <c:pt idx="2962">
                  <c:v>116</c:v>
                </c:pt>
                <c:pt idx="2963">
                  <c:v>136</c:v>
                </c:pt>
                <c:pt idx="2964">
                  <c:v>110</c:v>
                </c:pt>
                <c:pt idx="2965">
                  <c:v>140</c:v>
                </c:pt>
                <c:pt idx="2966">
                  <c:v>158</c:v>
                </c:pt>
                <c:pt idx="2967">
                  <c:v>140</c:v>
                </c:pt>
                <c:pt idx="2968">
                  <c:v>150</c:v>
                </c:pt>
                <c:pt idx="2969">
                  <c:v>154</c:v>
                </c:pt>
                <c:pt idx="2970">
                  <c:v>132</c:v>
                </c:pt>
                <c:pt idx="2971">
                  <c:v>158</c:v>
                </c:pt>
                <c:pt idx="2972">
                  <c:v>154</c:v>
                </c:pt>
                <c:pt idx="2973">
                  <c:v>172</c:v>
                </c:pt>
                <c:pt idx="2974">
                  <c:v>162</c:v>
                </c:pt>
                <c:pt idx="2975">
                  <c:v>220</c:v>
                </c:pt>
                <c:pt idx="2976">
                  <c:v>194</c:v>
                </c:pt>
                <c:pt idx="2977">
                  <c:v>220</c:v>
                </c:pt>
                <c:pt idx="2978">
                  <c:v>216</c:v>
                </c:pt>
                <c:pt idx="2979">
                  <c:v>238</c:v>
                </c:pt>
                <c:pt idx="2980">
                  <c:v>242</c:v>
                </c:pt>
                <c:pt idx="2981">
                  <c:v>256</c:v>
                </c:pt>
                <c:pt idx="2982">
                  <c:v>264</c:v>
                </c:pt>
                <c:pt idx="2983">
                  <c:v>266</c:v>
                </c:pt>
                <c:pt idx="2984">
                  <c:v>260</c:v>
                </c:pt>
                <c:pt idx="2985">
                  <c:v>296</c:v>
                </c:pt>
                <c:pt idx="2986">
                  <c:v>294</c:v>
                </c:pt>
                <c:pt idx="2987">
                  <c:v>320</c:v>
                </c:pt>
                <c:pt idx="2988">
                  <c:v>296</c:v>
                </c:pt>
                <c:pt idx="2989">
                  <c:v>300</c:v>
                </c:pt>
                <c:pt idx="2990">
                  <c:v>314</c:v>
                </c:pt>
                <c:pt idx="2991">
                  <c:v>302</c:v>
                </c:pt>
                <c:pt idx="2992">
                  <c:v>288</c:v>
                </c:pt>
                <c:pt idx="2993">
                  <c:v>302</c:v>
                </c:pt>
                <c:pt idx="2994">
                  <c:v>246</c:v>
                </c:pt>
                <c:pt idx="2995">
                  <c:v>274</c:v>
                </c:pt>
                <c:pt idx="2996">
                  <c:v>284</c:v>
                </c:pt>
                <c:pt idx="2997">
                  <c:v>254</c:v>
                </c:pt>
                <c:pt idx="2998">
                  <c:v>240</c:v>
                </c:pt>
                <c:pt idx="2999">
                  <c:v>238</c:v>
                </c:pt>
                <c:pt idx="3000">
                  <c:v>206</c:v>
                </c:pt>
                <c:pt idx="3001">
                  <c:v>232</c:v>
                </c:pt>
                <c:pt idx="3002">
                  <c:v>226</c:v>
                </c:pt>
                <c:pt idx="3003">
                  <c:v>216</c:v>
                </c:pt>
                <c:pt idx="3004">
                  <c:v>200</c:v>
                </c:pt>
                <c:pt idx="3005">
                  <c:v>196</c:v>
                </c:pt>
                <c:pt idx="3006">
                  <c:v>164</c:v>
                </c:pt>
                <c:pt idx="3007">
                  <c:v>180</c:v>
                </c:pt>
                <c:pt idx="3008">
                  <c:v>166</c:v>
                </c:pt>
                <c:pt idx="3009">
                  <c:v>196</c:v>
                </c:pt>
                <c:pt idx="3010">
                  <c:v>166</c:v>
                </c:pt>
                <c:pt idx="3011">
                  <c:v>188</c:v>
                </c:pt>
                <c:pt idx="3012">
                  <c:v>162</c:v>
                </c:pt>
                <c:pt idx="3013">
                  <c:v>148</c:v>
                </c:pt>
                <c:pt idx="3014">
                  <c:v>162</c:v>
                </c:pt>
                <c:pt idx="3015">
                  <c:v>134</c:v>
                </c:pt>
                <c:pt idx="3016">
                  <c:v>140</c:v>
                </c:pt>
                <c:pt idx="3017">
                  <c:v>144</c:v>
                </c:pt>
                <c:pt idx="3018">
                  <c:v>140</c:v>
                </c:pt>
                <c:pt idx="3019">
                  <c:v>146</c:v>
                </c:pt>
                <c:pt idx="3020">
                  <c:v>128</c:v>
                </c:pt>
                <c:pt idx="3021">
                  <c:v>120</c:v>
                </c:pt>
                <c:pt idx="3022">
                  <c:v>138</c:v>
                </c:pt>
                <c:pt idx="3023">
                  <c:v>156</c:v>
                </c:pt>
                <c:pt idx="3024">
                  <c:v>158</c:v>
                </c:pt>
                <c:pt idx="3025">
                  <c:v>132</c:v>
                </c:pt>
                <c:pt idx="3026">
                  <c:v>142</c:v>
                </c:pt>
                <c:pt idx="3027">
                  <c:v>124</c:v>
                </c:pt>
                <c:pt idx="3028">
                  <c:v>134</c:v>
                </c:pt>
                <c:pt idx="3029">
                  <c:v>136</c:v>
                </c:pt>
                <c:pt idx="3030">
                  <c:v>142</c:v>
                </c:pt>
                <c:pt idx="3031">
                  <c:v>128</c:v>
                </c:pt>
                <c:pt idx="3032">
                  <c:v>124</c:v>
                </c:pt>
                <c:pt idx="3033">
                  <c:v>124</c:v>
                </c:pt>
                <c:pt idx="3034">
                  <c:v>124</c:v>
                </c:pt>
                <c:pt idx="3035">
                  <c:v>112</c:v>
                </c:pt>
                <c:pt idx="3036">
                  <c:v>128</c:v>
                </c:pt>
                <c:pt idx="3037">
                  <c:v>124</c:v>
                </c:pt>
                <c:pt idx="3038">
                  <c:v>124</c:v>
                </c:pt>
                <c:pt idx="3039">
                  <c:v>98</c:v>
                </c:pt>
                <c:pt idx="3040">
                  <c:v>120</c:v>
                </c:pt>
                <c:pt idx="3041">
                  <c:v>120</c:v>
                </c:pt>
                <c:pt idx="3042">
                  <c:v>122</c:v>
                </c:pt>
                <c:pt idx="3043">
                  <c:v>108</c:v>
                </c:pt>
                <c:pt idx="3044">
                  <c:v>140</c:v>
                </c:pt>
                <c:pt idx="3045">
                  <c:v>104</c:v>
                </c:pt>
                <c:pt idx="3046">
                  <c:v>110</c:v>
                </c:pt>
                <c:pt idx="3047">
                  <c:v>118</c:v>
                </c:pt>
                <c:pt idx="3048">
                  <c:v>108</c:v>
                </c:pt>
                <c:pt idx="3049">
                  <c:v>108</c:v>
                </c:pt>
                <c:pt idx="3050">
                  <c:v>134</c:v>
                </c:pt>
                <c:pt idx="3051">
                  <c:v>108</c:v>
                </c:pt>
                <c:pt idx="3052">
                  <c:v>120</c:v>
                </c:pt>
                <c:pt idx="3053">
                  <c:v>108</c:v>
                </c:pt>
                <c:pt idx="3054">
                  <c:v>118</c:v>
                </c:pt>
                <c:pt idx="3055">
                  <c:v>100</c:v>
                </c:pt>
                <c:pt idx="3056">
                  <c:v>114</c:v>
                </c:pt>
                <c:pt idx="3057">
                  <c:v>104</c:v>
                </c:pt>
                <c:pt idx="3058">
                  <c:v>94</c:v>
                </c:pt>
                <c:pt idx="3059">
                  <c:v>112</c:v>
                </c:pt>
                <c:pt idx="3060">
                  <c:v>96</c:v>
                </c:pt>
                <c:pt idx="3061">
                  <c:v>118</c:v>
                </c:pt>
                <c:pt idx="3062">
                  <c:v>98</c:v>
                </c:pt>
                <c:pt idx="3063">
                  <c:v>110</c:v>
                </c:pt>
                <c:pt idx="3064">
                  <c:v>112</c:v>
                </c:pt>
                <c:pt idx="3065">
                  <c:v>96</c:v>
                </c:pt>
                <c:pt idx="3066">
                  <c:v>108</c:v>
                </c:pt>
                <c:pt idx="3067">
                  <c:v>96</c:v>
                </c:pt>
                <c:pt idx="3068">
                  <c:v>110</c:v>
                </c:pt>
                <c:pt idx="3069">
                  <c:v>108</c:v>
                </c:pt>
                <c:pt idx="3070">
                  <c:v>122</c:v>
                </c:pt>
                <c:pt idx="3071">
                  <c:v>108</c:v>
                </c:pt>
                <c:pt idx="3072">
                  <c:v>100</c:v>
                </c:pt>
                <c:pt idx="3073">
                  <c:v>114</c:v>
                </c:pt>
                <c:pt idx="3074">
                  <c:v>110</c:v>
                </c:pt>
                <c:pt idx="3075">
                  <c:v>116</c:v>
                </c:pt>
                <c:pt idx="3076">
                  <c:v>126</c:v>
                </c:pt>
                <c:pt idx="3077">
                  <c:v>102</c:v>
                </c:pt>
                <c:pt idx="3078">
                  <c:v>122</c:v>
                </c:pt>
                <c:pt idx="3079">
                  <c:v>120</c:v>
                </c:pt>
                <c:pt idx="3080">
                  <c:v>120</c:v>
                </c:pt>
                <c:pt idx="3081">
                  <c:v>108</c:v>
                </c:pt>
                <c:pt idx="3082">
                  <c:v>112</c:v>
                </c:pt>
                <c:pt idx="3083">
                  <c:v>122</c:v>
                </c:pt>
                <c:pt idx="3084">
                  <c:v>112</c:v>
                </c:pt>
                <c:pt idx="3085">
                  <c:v>98</c:v>
                </c:pt>
                <c:pt idx="3086">
                  <c:v>100</c:v>
                </c:pt>
                <c:pt idx="3087">
                  <c:v>100</c:v>
                </c:pt>
                <c:pt idx="3088">
                  <c:v>128</c:v>
                </c:pt>
                <c:pt idx="3089">
                  <c:v>112</c:v>
                </c:pt>
                <c:pt idx="3090">
                  <c:v>116</c:v>
                </c:pt>
                <c:pt idx="3091">
                  <c:v>110</c:v>
                </c:pt>
                <c:pt idx="3092">
                  <c:v>112</c:v>
                </c:pt>
                <c:pt idx="3093">
                  <c:v>94</c:v>
                </c:pt>
                <c:pt idx="3094">
                  <c:v>94</c:v>
                </c:pt>
                <c:pt idx="3095">
                  <c:v>110</c:v>
                </c:pt>
                <c:pt idx="3096">
                  <c:v>82</c:v>
                </c:pt>
                <c:pt idx="3097">
                  <c:v>96</c:v>
                </c:pt>
                <c:pt idx="3098">
                  <c:v>98</c:v>
                </c:pt>
                <c:pt idx="3099">
                  <c:v>108</c:v>
                </c:pt>
                <c:pt idx="3100">
                  <c:v>112</c:v>
                </c:pt>
                <c:pt idx="3101">
                  <c:v>106</c:v>
                </c:pt>
                <c:pt idx="3102">
                  <c:v>112</c:v>
                </c:pt>
                <c:pt idx="3103">
                  <c:v>118</c:v>
                </c:pt>
                <c:pt idx="3104">
                  <c:v>114</c:v>
                </c:pt>
                <c:pt idx="3105">
                  <c:v>108</c:v>
                </c:pt>
                <c:pt idx="3106">
                  <c:v>96</c:v>
                </c:pt>
                <c:pt idx="3107">
                  <c:v>130</c:v>
                </c:pt>
                <c:pt idx="3108">
                  <c:v>124</c:v>
                </c:pt>
                <c:pt idx="3109">
                  <c:v>116</c:v>
                </c:pt>
                <c:pt idx="3110">
                  <c:v>104</c:v>
                </c:pt>
                <c:pt idx="3111">
                  <c:v>108</c:v>
                </c:pt>
                <c:pt idx="3112">
                  <c:v>108</c:v>
                </c:pt>
                <c:pt idx="3113">
                  <c:v>100</c:v>
                </c:pt>
                <c:pt idx="3114">
                  <c:v>116</c:v>
                </c:pt>
                <c:pt idx="3115">
                  <c:v>100</c:v>
                </c:pt>
                <c:pt idx="3116">
                  <c:v>104</c:v>
                </c:pt>
                <c:pt idx="3117">
                  <c:v>102</c:v>
                </c:pt>
                <c:pt idx="3118">
                  <c:v>110</c:v>
                </c:pt>
                <c:pt idx="3119">
                  <c:v>118</c:v>
                </c:pt>
                <c:pt idx="3120">
                  <c:v>130</c:v>
                </c:pt>
                <c:pt idx="3121">
                  <c:v>120</c:v>
                </c:pt>
                <c:pt idx="3122">
                  <c:v>112</c:v>
                </c:pt>
                <c:pt idx="3123">
                  <c:v>108</c:v>
                </c:pt>
                <c:pt idx="3124">
                  <c:v>108</c:v>
                </c:pt>
                <c:pt idx="3125">
                  <c:v>130</c:v>
                </c:pt>
                <c:pt idx="3126">
                  <c:v>108</c:v>
                </c:pt>
                <c:pt idx="3127">
                  <c:v>104</c:v>
                </c:pt>
                <c:pt idx="3128">
                  <c:v>108</c:v>
                </c:pt>
                <c:pt idx="3129">
                  <c:v>106</c:v>
                </c:pt>
                <c:pt idx="3130">
                  <c:v>124</c:v>
                </c:pt>
                <c:pt idx="3131">
                  <c:v>102</c:v>
                </c:pt>
                <c:pt idx="3132">
                  <c:v>104</c:v>
                </c:pt>
                <c:pt idx="3133">
                  <c:v>106</c:v>
                </c:pt>
                <c:pt idx="3134">
                  <c:v>114</c:v>
                </c:pt>
                <c:pt idx="3135">
                  <c:v>128</c:v>
                </c:pt>
                <c:pt idx="3136">
                  <c:v>122</c:v>
                </c:pt>
                <c:pt idx="3137">
                  <c:v>106</c:v>
                </c:pt>
                <c:pt idx="3138">
                  <c:v>112</c:v>
                </c:pt>
                <c:pt idx="3139">
                  <c:v>100</c:v>
                </c:pt>
                <c:pt idx="3140">
                  <c:v>100</c:v>
                </c:pt>
                <c:pt idx="3141">
                  <c:v>124</c:v>
                </c:pt>
                <c:pt idx="3142">
                  <c:v>100</c:v>
                </c:pt>
                <c:pt idx="3143">
                  <c:v>110</c:v>
                </c:pt>
                <c:pt idx="3144">
                  <c:v>88</c:v>
                </c:pt>
                <c:pt idx="3145">
                  <c:v>120</c:v>
                </c:pt>
                <c:pt idx="3146">
                  <c:v>118</c:v>
                </c:pt>
                <c:pt idx="3147">
                  <c:v>92</c:v>
                </c:pt>
                <c:pt idx="3148">
                  <c:v>106</c:v>
                </c:pt>
                <c:pt idx="3149">
                  <c:v>110</c:v>
                </c:pt>
                <c:pt idx="3150">
                  <c:v>130</c:v>
                </c:pt>
              </c:numCache>
            </c:numRef>
          </c:yVal>
          <c:smooth val="1"/>
        </c:ser>
        <c:ser>
          <c:idx val="3"/>
          <c:order val="4"/>
          <c:tx>
            <c:v>M/Pcc/S</c:v>
          </c:tx>
          <c:spPr>
            <a:ln w="190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'M-Pcc-S'!$A$32:$A$3182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'M-Pcc-S'!$B$32:$B$3182</c:f>
              <c:numCache>
                <c:formatCode>General</c:formatCode>
                <c:ptCount val="3151"/>
                <c:pt idx="0">
                  <c:v>2896</c:v>
                </c:pt>
                <c:pt idx="1">
                  <c:v>2948</c:v>
                </c:pt>
                <c:pt idx="2">
                  <c:v>2848</c:v>
                </c:pt>
                <c:pt idx="3">
                  <c:v>2872</c:v>
                </c:pt>
                <c:pt idx="4">
                  <c:v>2900</c:v>
                </c:pt>
                <c:pt idx="5">
                  <c:v>2896</c:v>
                </c:pt>
                <c:pt idx="6">
                  <c:v>2830</c:v>
                </c:pt>
                <c:pt idx="7">
                  <c:v>2914</c:v>
                </c:pt>
                <c:pt idx="8">
                  <c:v>2894</c:v>
                </c:pt>
                <c:pt idx="9">
                  <c:v>2838</c:v>
                </c:pt>
                <c:pt idx="10">
                  <c:v>2892</c:v>
                </c:pt>
                <c:pt idx="11">
                  <c:v>2952</c:v>
                </c:pt>
                <c:pt idx="12">
                  <c:v>3020</c:v>
                </c:pt>
                <c:pt idx="13">
                  <c:v>2966</c:v>
                </c:pt>
                <c:pt idx="14">
                  <c:v>2976</c:v>
                </c:pt>
                <c:pt idx="15">
                  <c:v>2922</c:v>
                </c:pt>
                <c:pt idx="16">
                  <c:v>3016</c:v>
                </c:pt>
                <c:pt idx="17">
                  <c:v>3070</c:v>
                </c:pt>
                <c:pt idx="18">
                  <c:v>3072</c:v>
                </c:pt>
                <c:pt idx="19">
                  <c:v>2952</c:v>
                </c:pt>
                <c:pt idx="20">
                  <c:v>3086</c:v>
                </c:pt>
                <c:pt idx="21">
                  <c:v>3176</c:v>
                </c:pt>
                <c:pt idx="22">
                  <c:v>3112</c:v>
                </c:pt>
                <c:pt idx="23">
                  <c:v>3108</c:v>
                </c:pt>
                <c:pt idx="24">
                  <c:v>3100</c:v>
                </c:pt>
                <c:pt idx="25">
                  <c:v>3180</c:v>
                </c:pt>
                <c:pt idx="26">
                  <c:v>3114</c:v>
                </c:pt>
                <c:pt idx="27">
                  <c:v>3198</c:v>
                </c:pt>
                <c:pt idx="28">
                  <c:v>3272</c:v>
                </c:pt>
                <c:pt idx="29">
                  <c:v>3306</c:v>
                </c:pt>
                <c:pt idx="30">
                  <c:v>3232</c:v>
                </c:pt>
                <c:pt idx="31">
                  <c:v>3270</c:v>
                </c:pt>
                <c:pt idx="32">
                  <c:v>3242</c:v>
                </c:pt>
                <c:pt idx="33">
                  <c:v>3380</c:v>
                </c:pt>
                <c:pt idx="34">
                  <c:v>3224</c:v>
                </c:pt>
                <c:pt idx="35">
                  <c:v>3376</c:v>
                </c:pt>
                <c:pt idx="36">
                  <c:v>3378</c:v>
                </c:pt>
                <c:pt idx="37">
                  <c:v>3392</c:v>
                </c:pt>
                <c:pt idx="38">
                  <c:v>3450</c:v>
                </c:pt>
                <c:pt idx="39">
                  <c:v>3418</c:v>
                </c:pt>
                <c:pt idx="40">
                  <c:v>3418</c:v>
                </c:pt>
                <c:pt idx="41">
                  <c:v>3412</c:v>
                </c:pt>
                <c:pt idx="42">
                  <c:v>3370</c:v>
                </c:pt>
                <c:pt idx="43">
                  <c:v>3478</c:v>
                </c:pt>
                <c:pt idx="44">
                  <c:v>3342</c:v>
                </c:pt>
                <c:pt idx="45">
                  <c:v>3378</c:v>
                </c:pt>
                <c:pt idx="46">
                  <c:v>3432</c:v>
                </c:pt>
                <c:pt idx="47">
                  <c:v>3454</c:v>
                </c:pt>
                <c:pt idx="48">
                  <c:v>3424</c:v>
                </c:pt>
                <c:pt idx="49">
                  <c:v>3396</c:v>
                </c:pt>
                <c:pt idx="50">
                  <c:v>3284</c:v>
                </c:pt>
                <c:pt idx="51">
                  <c:v>3292</c:v>
                </c:pt>
                <c:pt idx="52">
                  <c:v>3334</c:v>
                </c:pt>
                <c:pt idx="53">
                  <c:v>3316</c:v>
                </c:pt>
                <c:pt idx="54">
                  <c:v>3298</c:v>
                </c:pt>
                <c:pt idx="55">
                  <c:v>3312</c:v>
                </c:pt>
                <c:pt idx="56">
                  <c:v>3274</c:v>
                </c:pt>
                <c:pt idx="57">
                  <c:v>3184</c:v>
                </c:pt>
                <c:pt idx="58">
                  <c:v>3114</c:v>
                </c:pt>
                <c:pt idx="59">
                  <c:v>3118</c:v>
                </c:pt>
                <c:pt idx="60">
                  <c:v>3076</c:v>
                </c:pt>
                <c:pt idx="61">
                  <c:v>3126</c:v>
                </c:pt>
                <c:pt idx="62">
                  <c:v>3028</c:v>
                </c:pt>
                <c:pt idx="63">
                  <c:v>2948</c:v>
                </c:pt>
                <c:pt idx="64">
                  <c:v>2886</c:v>
                </c:pt>
                <c:pt idx="65">
                  <c:v>2868</c:v>
                </c:pt>
                <c:pt idx="66">
                  <c:v>2902</c:v>
                </c:pt>
                <c:pt idx="67">
                  <c:v>2794</c:v>
                </c:pt>
                <c:pt idx="68">
                  <c:v>2928</c:v>
                </c:pt>
                <c:pt idx="69">
                  <c:v>2768</c:v>
                </c:pt>
                <c:pt idx="70">
                  <c:v>2768</c:v>
                </c:pt>
                <c:pt idx="71">
                  <c:v>2584</c:v>
                </c:pt>
                <c:pt idx="72">
                  <c:v>2614</c:v>
                </c:pt>
                <c:pt idx="73">
                  <c:v>2574</c:v>
                </c:pt>
                <c:pt idx="74">
                  <c:v>2534</c:v>
                </c:pt>
                <c:pt idx="75">
                  <c:v>2534</c:v>
                </c:pt>
                <c:pt idx="76">
                  <c:v>2524</c:v>
                </c:pt>
                <c:pt idx="77">
                  <c:v>2350</c:v>
                </c:pt>
                <c:pt idx="78">
                  <c:v>2430</c:v>
                </c:pt>
                <c:pt idx="79">
                  <c:v>2368</c:v>
                </c:pt>
                <c:pt idx="80">
                  <c:v>2300</c:v>
                </c:pt>
                <c:pt idx="81">
                  <c:v>2232</c:v>
                </c:pt>
                <c:pt idx="82">
                  <c:v>2174</c:v>
                </c:pt>
                <c:pt idx="83">
                  <c:v>2044</c:v>
                </c:pt>
                <c:pt idx="84">
                  <c:v>2148</c:v>
                </c:pt>
                <c:pt idx="85">
                  <c:v>2164</c:v>
                </c:pt>
                <c:pt idx="86">
                  <c:v>2146</c:v>
                </c:pt>
                <c:pt idx="87">
                  <c:v>1920</c:v>
                </c:pt>
                <c:pt idx="88">
                  <c:v>1828</c:v>
                </c:pt>
                <c:pt idx="89">
                  <c:v>1978</c:v>
                </c:pt>
                <c:pt idx="90">
                  <c:v>1830</c:v>
                </c:pt>
                <c:pt idx="91">
                  <c:v>1872</c:v>
                </c:pt>
                <c:pt idx="92">
                  <c:v>1840</c:v>
                </c:pt>
                <c:pt idx="93">
                  <c:v>1730</c:v>
                </c:pt>
                <c:pt idx="94">
                  <c:v>1736</c:v>
                </c:pt>
                <c:pt idx="95">
                  <c:v>1658</c:v>
                </c:pt>
                <c:pt idx="96">
                  <c:v>1654</c:v>
                </c:pt>
                <c:pt idx="97">
                  <c:v>1706</c:v>
                </c:pt>
                <c:pt idx="98">
                  <c:v>1618</c:v>
                </c:pt>
                <c:pt idx="99">
                  <c:v>1598</c:v>
                </c:pt>
                <c:pt idx="100">
                  <c:v>1564</c:v>
                </c:pt>
                <c:pt idx="101">
                  <c:v>1542</c:v>
                </c:pt>
                <c:pt idx="102">
                  <c:v>1598</c:v>
                </c:pt>
                <c:pt idx="103">
                  <c:v>1496</c:v>
                </c:pt>
                <c:pt idx="104">
                  <c:v>1512</c:v>
                </c:pt>
                <c:pt idx="105">
                  <c:v>1474</c:v>
                </c:pt>
                <c:pt idx="106">
                  <c:v>1470</c:v>
                </c:pt>
                <c:pt idx="107">
                  <c:v>1388</c:v>
                </c:pt>
                <c:pt idx="108">
                  <c:v>1336</c:v>
                </c:pt>
                <c:pt idx="109">
                  <c:v>1318</c:v>
                </c:pt>
                <c:pt idx="110">
                  <c:v>1418</c:v>
                </c:pt>
                <c:pt idx="111">
                  <c:v>1416</c:v>
                </c:pt>
                <c:pt idx="112">
                  <c:v>1306</c:v>
                </c:pt>
                <c:pt idx="113">
                  <c:v>1238</c:v>
                </c:pt>
                <c:pt idx="114">
                  <c:v>1274</c:v>
                </c:pt>
                <c:pt idx="115">
                  <c:v>1306</c:v>
                </c:pt>
                <c:pt idx="116">
                  <c:v>1302</c:v>
                </c:pt>
                <c:pt idx="117">
                  <c:v>1146</c:v>
                </c:pt>
                <c:pt idx="118">
                  <c:v>1212</c:v>
                </c:pt>
                <c:pt idx="119">
                  <c:v>1220</c:v>
                </c:pt>
                <c:pt idx="120">
                  <c:v>1174</c:v>
                </c:pt>
                <c:pt idx="121">
                  <c:v>1180</c:v>
                </c:pt>
                <c:pt idx="122">
                  <c:v>1152</c:v>
                </c:pt>
                <c:pt idx="123">
                  <c:v>1134</c:v>
                </c:pt>
                <c:pt idx="124">
                  <c:v>1082</c:v>
                </c:pt>
                <c:pt idx="125">
                  <c:v>1090</c:v>
                </c:pt>
                <c:pt idx="126">
                  <c:v>1084</c:v>
                </c:pt>
                <c:pt idx="127">
                  <c:v>1028</c:v>
                </c:pt>
                <c:pt idx="128">
                  <c:v>1094</c:v>
                </c:pt>
                <c:pt idx="129">
                  <c:v>1076</c:v>
                </c:pt>
                <c:pt idx="130">
                  <c:v>1000</c:v>
                </c:pt>
                <c:pt idx="131">
                  <c:v>978</c:v>
                </c:pt>
                <c:pt idx="132">
                  <c:v>974</c:v>
                </c:pt>
                <c:pt idx="133">
                  <c:v>916</c:v>
                </c:pt>
                <c:pt idx="134">
                  <c:v>986</c:v>
                </c:pt>
                <c:pt idx="135">
                  <c:v>958</c:v>
                </c:pt>
                <c:pt idx="136">
                  <c:v>928</c:v>
                </c:pt>
                <c:pt idx="137">
                  <c:v>920</c:v>
                </c:pt>
                <c:pt idx="138">
                  <c:v>962</c:v>
                </c:pt>
                <c:pt idx="139">
                  <c:v>886</c:v>
                </c:pt>
                <c:pt idx="140">
                  <c:v>910</c:v>
                </c:pt>
                <c:pt idx="141">
                  <c:v>884</c:v>
                </c:pt>
                <c:pt idx="142">
                  <c:v>910</c:v>
                </c:pt>
                <c:pt idx="143">
                  <c:v>838</c:v>
                </c:pt>
                <c:pt idx="144">
                  <c:v>876</c:v>
                </c:pt>
                <c:pt idx="145">
                  <c:v>826</c:v>
                </c:pt>
                <c:pt idx="146">
                  <c:v>842</c:v>
                </c:pt>
                <c:pt idx="147">
                  <c:v>778</c:v>
                </c:pt>
                <c:pt idx="148">
                  <c:v>824</c:v>
                </c:pt>
                <c:pt idx="149">
                  <c:v>764</c:v>
                </c:pt>
                <c:pt idx="150">
                  <c:v>780</c:v>
                </c:pt>
                <c:pt idx="151">
                  <c:v>710</c:v>
                </c:pt>
                <c:pt idx="152">
                  <c:v>760</c:v>
                </c:pt>
                <c:pt idx="153">
                  <c:v>698</c:v>
                </c:pt>
                <c:pt idx="154">
                  <c:v>718</c:v>
                </c:pt>
                <c:pt idx="155">
                  <c:v>702</c:v>
                </c:pt>
                <c:pt idx="156">
                  <c:v>722</c:v>
                </c:pt>
                <c:pt idx="157">
                  <c:v>696</c:v>
                </c:pt>
                <c:pt idx="158">
                  <c:v>686</c:v>
                </c:pt>
                <c:pt idx="159">
                  <c:v>688</c:v>
                </c:pt>
                <c:pt idx="160">
                  <c:v>704</c:v>
                </c:pt>
                <c:pt idx="161">
                  <c:v>642</c:v>
                </c:pt>
                <c:pt idx="162">
                  <c:v>674</c:v>
                </c:pt>
                <c:pt idx="163">
                  <c:v>678</c:v>
                </c:pt>
                <c:pt idx="164">
                  <c:v>712</c:v>
                </c:pt>
                <c:pt idx="165">
                  <c:v>704</c:v>
                </c:pt>
                <c:pt idx="166">
                  <c:v>704</c:v>
                </c:pt>
                <c:pt idx="167">
                  <c:v>696</c:v>
                </c:pt>
                <c:pt idx="168">
                  <c:v>652</c:v>
                </c:pt>
                <c:pt idx="169">
                  <c:v>680</c:v>
                </c:pt>
                <c:pt idx="170">
                  <c:v>670</c:v>
                </c:pt>
                <c:pt idx="171">
                  <c:v>660</c:v>
                </c:pt>
                <c:pt idx="172">
                  <c:v>584</c:v>
                </c:pt>
                <c:pt idx="173">
                  <c:v>604</c:v>
                </c:pt>
                <c:pt idx="174">
                  <c:v>594</c:v>
                </c:pt>
                <c:pt idx="175">
                  <c:v>570</c:v>
                </c:pt>
                <c:pt idx="176">
                  <c:v>554</c:v>
                </c:pt>
                <c:pt idx="177">
                  <c:v>594</c:v>
                </c:pt>
                <c:pt idx="178">
                  <c:v>584</c:v>
                </c:pt>
                <c:pt idx="179">
                  <c:v>582</c:v>
                </c:pt>
                <c:pt idx="180">
                  <c:v>524</c:v>
                </c:pt>
                <c:pt idx="181">
                  <c:v>528</c:v>
                </c:pt>
                <c:pt idx="182">
                  <c:v>520</c:v>
                </c:pt>
                <c:pt idx="183">
                  <c:v>470</c:v>
                </c:pt>
                <c:pt idx="184">
                  <c:v>516</c:v>
                </c:pt>
                <c:pt idx="185">
                  <c:v>492</c:v>
                </c:pt>
                <c:pt idx="186">
                  <c:v>488</c:v>
                </c:pt>
                <c:pt idx="187">
                  <c:v>484</c:v>
                </c:pt>
                <c:pt idx="188">
                  <c:v>512</c:v>
                </c:pt>
                <c:pt idx="189">
                  <c:v>482</c:v>
                </c:pt>
                <c:pt idx="190">
                  <c:v>434</c:v>
                </c:pt>
                <c:pt idx="191">
                  <c:v>444</c:v>
                </c:pt>
                <c:pt idx="192">
                  <c:v>454</c:v>
                </c:pt>
                <c:pt idx="193">
                  <c:v>452</c:v>
                </c:pt>
                <c:pt idx="194">
                  <c:v>464</c:v>
                </c:pt>
                <c:pt idx="195">
                  <c:v>450</c:v>
                </c:pt>
                <c:pt idx="196">
                  <c:v>454</c:v>
                </c:pt>
                <c:pt idx="197">
                  <c:v>460</c:v>
                </c:pt>
                <c:pt idx="198">
                  <c:v>460</c:v>
                </c:pt>
                <c:pt idx="199">
                  <c:v>434</c:v>
                </c:pt>
                <c:pt idx="200">
                  <c:v>466</c:v>
                </c:pt>
                <c:pt idx="201">
                  <c:v>404</c:v>
                </c:pt>
                <c:pt idx="202">
                  <c:v>420</c:v>
                </c:pt>
                <c:pt idx="203">
                  <c:v>392</c:v>
                </c:pt>
                <c:pt idx="204">
                  <c:v>442</c:v>
                </c:pt>
                <c:pt idx="205">
                  <c:v>456</c:v>
                </c:pt>
                <c:pt idx="206">
                  <c:v>472</c:v>
                </c:pt>
                <c:pt idx="207">
                  <c:v>436</c:v>
                </c:pt>
                <c:pt idx="208">
                  <c:v>418</c:v>
                </c:pt>
                <c:pt idx="209">
                  <c:v>424</c:v>
                </c:pt>
                <c:pt idx="210">
                  <c:v>458</c:v>
                </c:pt>
                <c:pt idx="211">
                  <c:v>444</c:v>
                </c:pt>
                <c:pt idx="212">
                  <c:v>458</c:v>
                </c:pt>
                <c:pt idx="213">
                  <c:v>466</c:v>
                </c:pt>
                <c:pt idx="214">
                  <c:v>430</c:v>
                </c:pt>
                <c:pt idx="215">
                  <c:v>432</c:v>
                </c:pt>
                <c:pt idx="216">
                  <c:v>402</c:v>
                </c:pt>
                <c:pt idx="217">
                  <c:v>432</c:v>
                </c:pt>
                <c:pt idx="218">
                  <c:v>440</c:v>
                </c:pt>
                <c:pt idx="219">
                  <c:v>438</c:v>
                </c:pt>
                <c:pt idx="220">
                  <c:v>422</c:v>
                </c:pt>
                <c:pt idx="221">
                  <c:v>458</c:v>
                </c:pt>
                <c:pt idx="222">
                  <c:v>396</c:v>
                </c:pt>
                <c:pt idx="223">
                  <c:v>448</c:v>
                </c:pt>
                <c:pt idx="224">
                  <c:v>416</c:v>
                </c:pt>
                <c:pt idx="225">
                  <c:v>406</c:v>
                </c:pt>
                <c:pt idx="226">
                  <c:v>430</c:v>
                </c:pt>
                <c:pt idx="227">
                  <c:v>388</c:v>
                </c:pt>
                <c:pt idx="228">
                  <c:v>440</c:v>
                </c:pt>
                <c:pt idx="229">
                  <c:v>460</c:v>
                </c:pt>
                <c:pt idx="230">
                  <c:v>418</c:v>
                </c:pt>
                <c:pt idx="231">
                  <c:v>424</c:v>
                </c:pt>
                <c:pt idx="232">
                  <c:v>432</c:v>
                </c:pt>
                <c:pt idx="233">
                  <c:v>432</c:v>
                </c:pt>
                <c:pt idx="234">
                  <c:v>448</c:v>
                </c:pt>
                <c:pt idx="235">
                  <c:v>374</c:v>
                </c:pt>
                <c:pt idx="236">
                  <c:v>434</c:v>
                </c:pt>
                <c:pt idx="237">
                  <c:v>414</c:v>
                </c:pt>
                <c:pt idx="238">
                  <c:v>410</c:v>
                </c:pt>
                <c:pt idx="239">
                  <c:v>420</c:v>
                </c:pt>
                <c:pt idx="240">
                  <c:v>398</c:v>
                </c:pt>
                <c:pt idx="241">
                  <c:v>432</c:v>
                </c:pt>
                <c:pt idx="242">
                  <c:v>382</c:v>
                </c:pt>
                <c:pt idx="243">
                  <c:v>378</c:v>
                </c:pt>
                <c:pt idx="244">
                  <c:v>432</c:v>
                </c:pt>
                <c:pt idx="245">
                  <c:v>414</c:v>
                </c:pt>
                <c:pt idx="246">
                  <c:v>376</c:v>
                </c:pt>
                <c:pt idx="247">
                  <c:v>384</c:v>
                </c:pt>
                <c:pt idx="248">
                  <c:v>408</c:v>
                </c:pt>
                <c:pt idx="249">
                  <c:v>392</c:v>
                </c:pt>
                <c:pt idx="250">
                  <c:v>392</c:v>
                </c:pt>
                <c:pt idx="251">
                  <c:v>396</c:v>
                </c:pt>
                <c:pt idx="252">
                  <c:v>356</c:v>
                </c:pt>
                <c:pt idx="253">
                  <c:v>408</c:v>
                </c:pt>
                <c:pt idx="254">
                  <c:v>390</c:v>
                </c:pt>
                <c:pt idx="255">
                  <c:v>414</c:v>
                </c:pt>
                <c:pt idx="256">
                  <c:v>368</c:v>
                </c:pt>
                <c:pt idx="257">
                  <c:v>412</c:v>
                </c:pt>
                <c:pt idx="258">
                  <c:v>424</c:v>
                </c:pt>
                <c:pt idx="259">
                  <c:v>370</c:v>
                </c:pt>
                <c:pt idx="260">
                  <c:v>386</c:v>
                </c:pt>
                <c:pt idx="261">
                  <c:v>368</c:v>
                </c:pt>
                <c:pt idx="262">
                  <c:v>376</c:v>
                </c:pt>
                <c:pt idx="263">
                  <c:v>396</c:v>
                </c:pt>
                <c:pt idx="264">
                  <c:v>392</c:v>
                </c:pt>
                <c:pt idx="265">
                  <c:v>366</c:v>
                </c:pt>
                <c:pt idx="266">
                  <c:v>400</c:v>
                </c:pt>
                <c:pt idx="267">
                  <c:v>396</c:v>
                </c:pt>
                <c:pt idx="268">
                  <c:v>382</c:v>
                </c:pt>
                <c:pt idx="269">
                  <c:v>352</c:v>
                </c:pt>
                <c:pt idx="270">
                  <c:v>396</c:v>
                </c:pt>
                <c:pt idx="271">
                  <c:v>384</c:v>
                </c:pt>
                <c:pt idx="272">
                  <c:v>352</c:v>
                </c:pt>
                <c:pt idx="273">
                  <c:v>366</c:v>
                </c:pt>
                <c:pt idx="274">
                  <c:v>360</c:v>
                </c:pt>
                <c:pt idx="275">
                  <c:v>396</c:v>
                </c:pt>
                <c:pt idx="276">
                  <c:v>376</c:v>
                </c:pt>
                <c:pt idx="277">
                  <c:v>356</c:v>
                </c:pt>
                <c:pt idx="278">
                  <c:v>356</c:v>
                </c:pt>
                <c:pt idx="279">
                  <c:v>342</c:v>
                </c:pt>
                <c:pt idx="280">
                  <c:v>346</c:v>
                </c:pt>
                <c:pt idx="281">
                  <c:v>378</c:v>
                </c:pt>
                <c:pt idx="282">
                  <c:v>362</c:v>
                </c:pt>
                <c:pt idx="283">
                  <c:v>354</c:v>
                </c:pt>
                <c:pt idx="284">
                  <c:v>348</c:v>
                </c:pt>
                <c:pt idx="285">
                  <c:v>326</c:v>
                </c:pt>
                <c:pt idx="286">
                  <c:v>350</c:v>
                </c:pt>
                <c:pt idx="287">
                  <c:v>332</c:v>
                </c:pt>
                <c:pt idx="288">
                  <c:v>346</c:v>
                </c:pt>
                <c:pt idx="289">
                  <c:v>334</c:v>
                </c:pt>
                <c:pt idx="290">
                  <c:v>306</c:v>
                </c:pt>
                <c:pt idx="291">
                  <c:v>370</c:v>
                </c:pt>
                <c:pt idx="292">
                  <c:v>308</c:v>
                </c:pt>
                <c:pt idx="293">
                  <c:v>326</c:v>
                </c:pt>
                <c:pt idx="294">
                  <c:v>310</c:v>
                </c:pt>
                <c:pt idx="295">
                  <c:v>346</c:v>
                </c:pt>
                <c:pt idx="296">
                  <c:v>284</c:v>
                </c:pt>
                <c:pt idx="297">
                  <c:v>286</c:v>
                </c:pt>
                <c:pt idx="298">
                  <c:v>310</c:v>
                </c:pt>
                <c:pt idx="299">
                  <c:v>296</c:v>
                </c:pt>
                <c:pt idx="300">
                  <c:v>322</c:v>
                </c:pt>
                <c:pt idx="301">
                  <c:v>308</c:v>
                </c:pt>
                <c:pt idx="302">
                  <c:v>256</c:v>
                </c:pt>
                <c:pt idx="303">
                  <c:v>282</c:v>
                </c:pt>
                <c:pt idx="304">
                  <c:v>276</c:v>
                </c:pt>
                <c:pt idx="305">
                  <c:v>288</c:v>
                </c:pt>
                <c:pt idx="306">
                  <c:v>276</c:v>
                </c:pt>
                <c:pt idx="307">
                  <c:v>262</c:v>
                </c:pt>
                <c:pt idx="308">
                  <c:v>266</c:v>
                </c:pt>
                <c:pt idx="309">
                  <c:v>254</c:v>
                </c:pt>
                <c:pt idx="310">
                  <c:v>258</c:v>
                </c:pt>
                <c:pt idx="311">
                  <c:v>264</c:v>
                </c:pt>
                <c:pt idx="312">
                  <c:v>258</c:v>
                </c:pt>
                <c:pt idx="313">
                  <c:v>268</c:v>
                </c:pt>
                <c:pt idx="314">
                  <c:v>240</c:v>
                </c:pt>
                <c:pt idx="315">
                  <c:v>250</c:v>
                </c:pt>
                <c:pt idx="316">
                  <c:v>246</c:v>
                </c:pt>
                <c:pt idx="317">
                  <c:v>256</c:v>
                </c:pt>
                <c:pt idx="318">
                  <c:v>232</c:v>
                </c:pt>
                <c:pt idx="319">
                  <c:v>208</c:v>
                </c:pt>
                <c:pt idx="320">
                  <c:v>210</c:v>
                </c:pt>
                <c:pt idx="321">
                  <c:v>214</c:v>
                </c:pt>
                <c:pt idx="322">
                  <c:v>220</c:v>
                </c:pt>
                <c:pt idx="323">
                  <c:v>214</c:v>
                </c:pt>
                <c:pt idx="324">
                  <c:v>200</c:v>
                </c:pt>
                <c:pt idx="325">
                  <c:v>206</c:v>
                </c:pt>
                <c:pt idx="326">
                  <c:v>212</c:v>
                </c:pt>
                <c:pt idx="327">
                  <c:v>188</c:v>
                </c:pt>
                <c:pt idx="328">
                  <c:v>220</c:v>
                </c:pt>
                <c:pt idx="329">
                  <c:v>198</c:v>
                </c:pt>
                <c:pt idx="330">
                  <c:v>196</c:v>
                </c:pt>
                <c:pt idx="331">
                  <c:v>198</c:v>
                </c:pt>
                <c:pt idx="332">
                  <c:v>208</c:v>
                </c:pt>
                <c:pt idx="333">
                  <c:v>214</c:v>
                </c:pt>
                <c:pt idx="334">
                  <c:v>176</c:v>
                </c:pt>
                <c:pt idx="335">
                  <c:v>182</c:v>
                </c:pt>
                <c:pt idx="336">
                  <c:v>196</c:v>
                </c:pt>
                <c:pt idx="337">
                  <c:v>188</c:v>
                </c:pt>
                <c:pt idx="338">
                  <c:v>194</c:v>
                </c:pt>
                <c:pt idx="339">
                  <c:v>170</c:v>
                </c:pt>
                <c:pt idx="340">
                  <c:v>186</c:v>
                </c:pt>
                <c:pt idx="341">
                  <c:v>174</c:v>
                </c:pt>
                <c:pt idx="342">
                  <c:v>162</c:v>
                </c:pt>
                <c:pt idx="343">
                  <c:v>162</c:v>
                </c:pt>
                <c:pt idx="344">
                  <c:v>186</c:v>
                </c:pt>
                <c:pt idx="345">
                  <c:v>204</c:v>
                </c:pt>
                <c:pt idx="346">
                  <c:v>196</c:v>
                </c:pt>
                <c:pt idx="347">
                  <c:v>200</c:v>
                </c:pt>
                <c:pt idx="348">
                  <c:v>182</c:v>
                </c:pt>
                <c:pt idx="349">
                  <c:v>194</c:v>
                </c:pt>
                <c:pt idx="350">
                  <c:v>192</c:v>
                </c:pt>
                <c:pt idx="351">
                  <c:v>188</c:v>
                </c:pt>
                <c:pt idx="352">
                  <c:v>214</c:v>
                </c:pt>
                <c:pt idx="353">
                  <c:v>176</c:v>
                </c:pt>
                <c:pt idx="354">
                  <c:v>180</c:v>
                </c:pt>
                <c:pt idx="355">
                  <c:v>204</c:v>
                </c:pt>
                <c:pt idx="356">
                  <c:v>182</c:v>
                </c:pt>
                <c:pt idx="357">
                  <c:v>180</c:v>
                </c:pt>
                <c:pt idx="358">
                  <c:v>206</c:v>
                </c:pt>
                <c:pt idx="359">
                  <c:v>180</c:v>
                </c:pt>
                <c:pt idx="360">
                  <c:v>194</c:v>
                </c:pt>
                <c:pt idx="361">
                  <c:v>166</c:v>
                </c:pt>
                <c:pt idx="362">
                  <c:v>160</c:v>
                </c:pt>
                <c:pt idx="363">
                  <c:v>182</c:v>
                </c:pt>
                <c:pt idx="364">
                  <c:v>160</c:v>
                </c:pt>
                <c:pt idx="365">
                  <c:v>166</c:v>
                </c:pt>
                <c:pt idx="366">
                  <c:v>156</c:v>
                </c:pt>
                <c:pt idx="367">
                  <c:v>168</c:v>
                </c:pt>
                <c:pt idx="368">
                  <c:v>136</c:v>
                </c:pt>
                <c:pt idx="369">
                  <c:v>140</c:v>
                </c:pt>
                <c:pt idx="370">
                  <c:v>142</c:v>
                </c:pt>
                <c:pt idx="371">
                  <c:v>156</c:v>
                </c:pt>
                <c:pt idx="372">
                  <c:v>140</c:v>
                </c:pt>
                <c:pt idx="373">
                  <c:v>154</c:v>
                </c:pt>
                <c:pt idx="374">
                  <c:v>150</c:v>
                </c:pt>
                <c:pt idx="375">
                  <c:v>162</c:v>
                </c:pt>
                <c:pt idx="376">
                  <c:v>152</c:v>
                </c:pt>
                <c:pt idx="377">
                  <c:v>152</c:v>
                </c:pt>
                <c:pt idx="378">
                  <c:v>174</c:v>
                </c:pt>
                <c:pt idx="379">
                  <c:v>136</c:v>
                </c:pt>
                <c:pt idx="380">
                  <c:v>154</c:v>
                </c:pt>
                <c:pt idx="381">
                  <c:v>146</c:v>
                </c:pt>
                <c:pt idx="382">
                  <c:v>162</c:v>
                </c:pt>
                <c:pt idx="383">
                  <c:v>150</c:v>
                </c:pt>
                <c:pt idx="384">
                  <c:v>152</c:v>
                </c:pt>
                <c:pt idx="385">
                  <c:v>118</c:v>
                </c:pt>
                <c:pt idx="386">
                  <c:v>138</c:v>
                </c:pt>
                <c:pt idx="387">
                  <c:v>132</c:v>
                </c:pt>
                <c:pt idx="388">
                  <c:v>150</c:v>
                </c:pt>
                <c:pt idx="389">
                  <c:v>146</c:v>
                </c:pt>
                <c:pt idx="390">
                  <c:v>136</c:v>
                </c:pt>
                <c:pt idx="391">
                  <c:v>136</c:v>
                </c:pt>
                <c:pt idx="392">
                  <c:v>134</c:v>
                </c:pt>
                <c:pt idx="393">
                  <c:v>142</c:v>
                </c:pt>
                <c:pt idx="394">
                  <c:v>148</c:v>
                </c:pt>
                <c:pt idx="395">
                  <c:v>124</c:v>
                </c:pt>
                <c:pt idx="396">
                  <c:v>146</c:v>
                </c:pt>
                <c:pt idx="397">
                  <c:v>134</c:v>
                </c:pt>
                <c:pt idx="398">
                  <c:v>124</c:v>
                </c:pt>
                <c:pt idx="399">
                  <c:v>144</c:v>
                </c:pt>
                <c:pt idx="400">
                  <c:v>138</c:v>
                </c:pt>
                <c:pt idx="401">
                  <c:v>136</c:v>
                </c:pt>
                <c:pt idx="402">
                  <c:v>136</c:v>
                </c:pt>
                <c:pt idx="403">
                  <c:v>138</c:v>
                </c:pt>
                <c:pt idx="404">
                  <c:v>116</c:v>
                </c:pt>
                <c:pt idx="405">
                  <c:v>136</c:v>
                </c:pt>
                <c:pt idx="406">
                  <c:v>122</c:v>
                </c:pt>
                <c:pt idx="407">
                  <c:v>154</c:v>
                </c:pt>
                <c:pt idx="408">
                  <c:v>126</c:v>
                </c:pt>
                <c:pt idx="409">
                  <c:v>128</c:v>
                </c:pt>
                <c:pt idx="410">
                  <c:v>136</c:v>
                </c:pt>
                <c:pt idx="411">
                  <c:v>130</c:v>
                </c:pt>
                <c:pt idx="412">
                  <c:v>138</c:v>
                </c:pt>
                <c:pt idx="413">
                  <c:v>116</c:v>
                </c:pt>
                <c:pt idx="414">
                  <c:v>132</c:v>
                </c:pt>
                <c:pt idx="415">
                  <c:v>112</c:v>
                </c:pt>
                <c:pt idx="416">
                  <c:v>152</c:v>
                </c:pt>
                <c:pt idx="417">
                  <c:v>106</c:v>
                </c:pt>
                <c:pt idx="418">
                  <c:v>106</c:v>
                </c:pt>
                <c:pt idx="419">
                  <c:v>116</c:v>
                </c:pt>
                <c:pt idx="420">
                  <c:v>100</c:v>
                </c:pt>
                <c:pt idx="421">
                  <c:v>122</c:v>
                </c:pt>
                <c:pt idx="422">
                  <c:v>138</c:v>
                </c:pt>
                <c:pt idx="423">
                  <c:v>106</c:v>
                </c:pt>
                <c:pt idx="424">
                  <c:v>100</c:v>
                </c:pt>
                <c:pt idx="425">
                  <c:v>124</c:v>
                </c:pt>
                <c:pt idx="426">
                  <c:v>128</c:v>
                </c:pt>
                <c:pt idx="427">
                  <c:v>130</c:v>
                </c:pt>
                <c:pt idx="428">
                  <c:v>116</c:v>
                </c:pt>
                <c:pt idx="429">
                  <c:v>116</c:v>
                </c:pt>
                <c:pt idx="430">
                  <c:v>134</c:v>
                </c:pt>
                <c:pt idx="431">
                  <c:v>118</c:v>
                </c:pt>
                <c:pt idx="432">
                  <c:v>148</c:v>
                </c:pt>
                <c:pt idx="433">
                  <c:v>126</c:v>
                </c:pt>
                <c:pt idx="434">
                  <c:v>132</c:v>
                </c:pt>
                <c:pt idx="435">
                  <c:v>122</c:v>
                </c:pt>
                <c:pt idx="436">
                  <c:v>122</c:v>
                </c:pt>
                <c:pt idx="437">
                  <c:v>106</c:v>
                </c:pt>
                <c:pt idx="438">
                  <c:v>120</c:v>
                </c:pt>
                <c:pt idx="439">
                  <c:v>124</c:v>
                </c:pt>
                <c:pt idx="440">
                  <c:v>108</c:v>
                </c:pt>
                <c:pt idx="441">
                  <c:v>136</c:v>
                </c:pt>
                <c:pt idx="442">
                  <c:v>138</c:v>
                </c:pt>
                <c:pt idx="443">
                  <c:v>132</c:v>
                </c:pt>
                <c:pt idx="444">
                  <c:v>124</c:v>
                </c:pt>
                <c:pt idx="445">
                  <c:v>114</c:v>
                </c:pt>
                <c:pt idx="446">
                  <c:v>122</c:v>
                </c:pt>
                <c:pt idx="447">
                  <c:v>100</c:v>
                </c:pt>
                <c:pt idx="448">
                  <c:v>120</c:v>
                </c:pt>
                <c:pt idx="449">
                  <c:v>100</c:v>
                </c:pt>
                <c:pt idx="450">
                  <c:v>118</c:v>
                </c:pt>
                <c:pt idx="451">
                  <c:v>100</c:v>
                </c:pt>
                <c:pt idx="452">
                  <c:v>118</c:v>
                </c:pt>
                <c:pt idx="453">
                  <c:v>106</c:v>
                </c:pt>
                <c:pt idx="454">
                  <c:v>108</c:v>
                </c:pt>
                <c:pt idx="455">
                  <c:v>112</c:v>
                </c:pt>
                <c:pt idx="456">
                  <c:v>108</c:v>
                </c:pt>
                <c:pt idx="457">
                  <c:v>92</c:v>
                </c:pt>
                <c:pt idx="458">
                  <c:v>110</c:v>
                </c:pt>
                <c:pt idx="459">
                  <c:v>118</c:v>
                </c:pt>
                <c:pt idx="460">
                  <c:v>116</c:v>
                </c:pt>
                <c:pt idx="461">
                  <c:v>116</c:v>
                </c:pt>
                <c:pt idx="462">
                  <c:v>92</c:v>
                </c:pt>
                <c:pt idx="463">
                  <c:v>84</c:v>
                </c:pt>
                <c:pt idx="464">
                  <c:v>98</c:v>
                </c:pt>
                <c:pt idx="465">
                  <c:v>90</c:v>
                </c:pt>
                <c:pt idx="466">
                  <c:v>100</c:v>
                </c:pt>
                <c:pt idx="467">
                  <c:v>118</c:v>
                </c:pt>
                <c:pt idx="468">
                  <c:v>98</c:v>
                </c:pt>
                <c:pt idx="469">
                  <c:v>104</c:v>
                </c:pt>
                <c:pt idx="470">
                  <c:v>104</c:v>
                </c:pt>
                <c:pt idx="471">
                  <c:v>104</c:v>
                </c:pt>
                <c:pt idx="472">
                  <c:v>74</c:v>
                </c:pt>
                <c:pt idx="473">
                  <c:v>112</c:v>
                </c:pt>
                <c:pt idx="474">
                  <c:v>106</c:v>
                </c:pt>
                <c:pt idx="475">
                  <c:v>82</c:v>
                </c:pt>
                <c:pt idx="476">
                  <c:v>96</c:v>
                </c:pt>
                <c:pt idx="477">
                  <c:v>112</c:v>
                </c:pt>
                <c:pt idx="478">
                  <c:v>100</c:v>
                </c:pt>
                <c:pt idx="479">
                  <c:v>100</c:v>
                </c:pt>
                <c:pt idx="480">
                  <c:v>106</c:v>
                </c:pt>
                <c:pt idx="481">
                  <c:v>92</c:v>
                </c:pt>
                <c:pt idx="482">
                  <c:v>96</c:v>
                </c:pt>
                <c:pt idx="483">
                  <c:v>98</c:v>
                </c:pt>
                <c:pt idx="484">
                  <c:v>94</c:v>
                </c:pt>
                <c:pt idx="485">
                  <c:v>112</c:v>
                </c:pt>
                <c:pt idx="486">
                  <c:v>92</c:v>
                </c:pt>
                <c:pt idx="487">
                  <c:v>82</c:v>
                </c:pt>
                <c:pt idx="488">
                  <c:v>90</c:v>
                </c:pt>
                <c:pt idx="489">
                  <c:v>86</c:v>
                </c:pt>
                <c:pt idx="490">
                  <c:v>88</c:v>
                </c:pt>
                <c:pt idx="491">
                  <c:v>106</c:v>
                </c:pt>
                <c:pt idx="492">
                  <c:v>96</c:v>
                </c:pt>
                <c:pt idx="493">
                  <c:v>94</c:v>
                </c:pt>
                <c:pt idx="494">
                  <c:v>112</c:v>
                </c:pt>
                <c:pt idx="495">
                  <c:v>90</c:v>
                </c:pt>
                <c:pt idx="496">
                  <c:v>96</c:v>
                </c:pt>
                <c:pt idx="497">
                  <c:v>98</c:v>
                </c:pt>
                <c:pt idx="498">
                  <c:v>114</c:v>
                </c:pt>
                <c:pt idx="499">
                  <c:v>80</c:v>
                </c:pt>
                <c:pt idx="500">
                  <c:v>82</c:v>
                </c:pt>
                <c:pt idx="501">
                  <c:v>92</c:v>
                </c:pt>
                <c:pt idx="502">
                  <c:v>98</c:v>
                </c:pt>
                <c:pt idx="503">
                  <c:v>106</c:v>
                </c:pt>
                <c:pt idx="504">
                  <c:v>90</c:v>
                </c:pt>
                <c:pt idx="505">
                  <c:v>90</c:v>
                </c:pt>
                <c:pt idx="506">
                  <c:v>98</c:v>
                </c:pt>
                <c:pt idx="507">
                  <c:v>102</c:v>
                </c:pt>
                <c:pt idx="508">
                  <c:v>96</c:v>
                </c:pt>
                <c:pt idx="509">
                  <c:v>94</c:v>
                </c:pt>
                <c:pt idx="510">
                  <c:v>98</c:v>
                </c:pt>
                <c:pt idx="511">
                  <c:v>100</c:v>
                </c:pt>
                <c:pt idx="512">
                  <c:v>86</c:v>
                </c:pt>
                <c:pt idx="513">
                  <c:v>114</c:v>
                </c:pt>
                <c:pt idx="514">
                  <c:v>96</c:v>
                </c:pt>
                <c:pt idx="515">
                  <c:v>90</c:v>
                </c:pt>
                <c:pt idx="516">
                  <c:v>104</c:v>
                </c:pt>
                <c:pt idx="517">
                  <c:v>96</c:v>
                </c:pt>
                <c:pt idx="518">
                  <c:v>86</c:v>
                </c:pt>
                <c:pt idx="519">
                  <c:v>76</c:v>
                </c:pt>
                <c:pt idx="520">
                  <c:v>90</c:v>
                </c:pt>
                <c:pt idx="521">
                  <c:v>94</c:v>
                </c:pt>
                <c:pt idx="522">
                  <c:v>98</c:v>
                </c:pt>
                <c:pt idx="523">
                  <c:v>82</c:v>
                </c:pt>
                <c:pt idx="524">
                  <c:v>78</c:v>
                </c:pt>
                <c:pt idx="525">
                  <c:v>98</c:v>
                </c:pt>
                <c:pt idx="526">
                  <c:v>108</c:v>
                </c:pt>
                <c:pt idx="527">
                  <c:v>92</c:v>
                </c:pt>
                <c:pt idx="528">
                  <c:v>100</c:v>
                </c:pt>
                <c:pt idx="529">
                  <c:v>88</c:v>
                </c:pt>
                <c:pt idx="530">
                  <c:v>88</c:v>
                </c:pt>
                <c:pt idx="531">
                  <c:v>88</c:v>
                </c:pt>
                <c:pt idx="532">
                  <c:v>96</c:v>
                </c:pt>
                <c:pt idx="533">
                  <c:v>106</c:v>
                </c:pt>
                <c:pt idx="534">
                  <c:v>94</c:v>
                </c:pt>
                <c:pt idx="535">
                  <c:v>102</c:v>
                </c:pt>
                <c:pt idx="536">
                  <c:v>94</c:v>
                </c:pt>
                <c:pt idx="537">
                  <c:v>112</c:v>
                </c:pt>
                <c:pt idx="538">
                  <c:v>100</c:v>
                </c:pt>
                <c:pt idx="539">
                  <c:v>118</c:v>
                </c:pt>
                <c:pt idx="540">
                  <c:v>86</c:v>
                </c:pt>
                <c:pt idx="541">
                  <c:v>92</c:v>
                </c:pt>
                <c:pt idx="542">
                  <c:v>90</c:v>
                </c:pt>
                <c:pt idx="543">
                  <c:v>84</c:v>
                </c:pt>
                <c:pt idx="544">
                  <c:v>96</c:v>
                </c:pt>
                <c:pt idx="545">
                  <c:v>114</c:v>
                </c:pt>
                <c:pt idx="546">
                  <c:v>90</c:v>
                </c:pt>
                <c:pt idx="547">
                  <c:v>116</c:v>
                </c:pt>
                <c:pt idx="548">
                  <c:v>112</c:v>
                </c:pt>
                <c:pt idx="549">
                  <c:v>110</c:v>
                </c:pt>
                <c:pt idx="550">
                  <c:v>94</c:v>
                </c:pt>
                <c:pt idx="551">
                  <c:v>82</c:v>
                </c:pt>
                <c:pt idx="552">
                  <c:v>88</c:v>
                </c:pt>
                <c:pt idx="553">
                  <c:v>106</c:v>
                </c:pt>
                <c:pt idx="554">
                  <c:v>100</c:v>
                </c:pt>
                <c:pt idx="555">
                  <c:v>106</c:v>
                </c:pt>
                <c:pt idx="556">
                  <c:v>102</c:v>
                </c:pt>
                <c:pt idx="557">
                  <c:v>90</c:v>
                </c:pt>
                <c:pt idx="558">
                  <c:v>88</c:v>
                </c:pt>
                <c:pt idx="559">
                  <c:v>86</c:v>
                </c:pt>
                <c:pt idx="560">
                  <c:v>88</c:v>
                </c:pt>
                <c:pt idx="561">
                  <c:v>108</c:v>
                </c:pt>
                <c:pt idx="562">
                  <c:v>90</c:v>
                </c:pt>
                <c:pt idx="563">
                  <c:v>86</c:v>
                </c:pt>
                <c:pt idx="564">
                  <c:v>86</c:v>
                </c:pt>
                <c:pt idx="565">
                  <c:v>96</c:v>
                </c:pt>
                <c:pt idx="566">
                  <c:v>90</c:v>
                </c:pt>
                <c:pt idx="567">
                  <c:v>108</c:v>
                </c:pt>
                <c:pt idx="568">
                  <c:v>112</c:v>
                </c:pt>
                <c:pt idx="569">
                  <c:v>98</c:v>
                </c:pt>
                <c:pt idx="570">
                  <c:v>92</c:v>
                </c:pt>
                <c:pt idx="571">
                  <c:v>106</c:v>
                </c:pt>
                <c:pt idx="572">
                  <c:v>92</c:v>
                </c:pt>
                <c:pt idx="573">
                  <c:v>108</c:v>
                </c:pt>
                <c:pt idx="574">
                  <c:v>76</c:v>
                </c:pt>
                <c:pt idx="575">
                  <c:v>86</c:v>
                </c:pt>
                <c:pt idx="576">
                  <c:v>92</c:v>
                </c:pt>
                <c:pt idx="577">
                  <c:v>84</c:v>
                </c:pt>
                <c:pt idx="578">
                  <c:v>92</c:v>
                </c:pt>
                <c:pt idx="579">
                  <c:v>72</c:v>
                </c:pt>
                <c:pt idx="580">
                  <c:v>116</c:v>
                </c:pt>
                <c:pt idx="581">
                  <c:v>104</c:v>
                </c:pt>
                <c:pt idx="582">
                  <c:v>104</c:v>
                </c:pt>
                <c:pt idx="583">
                  <c:v>102</c:v>
                </c:pt>
                <c:pt idx="584">
                  <c:v>98</c:v>
                </c:pt>
                <c:pt idx="585">
                  <c:v>82</c:v>
                </c:pt>
                <c:pt idx="586">
                  <c:v>86</c:v>
                </c:pt>
                <c:pt idx="587">
                  <c:v>100</c:v>
                </c:pt>
                <c:pt idx="588">
                  <c:v>92</c:v>
                </c:pt>
                <c:pt idx="589">
                  <c:v>84</c:v>
                </c:pt>
                <c:pt idx="590">
                  <c:v>84</c:v>
                </c:pt>
                <c:pt idx="591">
                  <c:v>104</c:v>
                </c:pt>
                <c:pt idx="592">
                  <c:v>72</c:v>
                </c:pt>
                <c:pt idx="593">
                  <c:v>102</c:v>
                </c:pt>
                <c:pt idx="594">
                  <c:v>114</c:v>
                </c:pt>
                <c:pt idx="595">
                  <c:v>90</c:v>
                </c:pt>
                <c:pt idx="596">
                  <c:v>94</c:v>
                </c:pt>
                <c:pt idx="597">
                  <c:v>104</c:v>
                </c:pt>
                <c:pt idx="598">
                  <c:v>98</c:v>
                </c:pt>
                <c:pt idx="599">
                  <c:v>112</c:v>
                </c:pt>
                <c:pt idx="600">
                  <c:v>102</c:v>
                </c:pt>
                <c:pt idx="601">
                  <c:v>98</c:v>
                </c:pt>
                <c:pt idx="602">
                  <c:v>114</c:v>
                </c:pt>
                <c:pt idx="603">
                  <c:v>96</c:v>
                </c:pt>
                <c:pt idx="604">
                  <c:v>92</c:v>
                </c:pt>
                <c:pt idx="605">
                  <c:v>110</c:v>
                </c:pt>
                <c:pt idx="606">
                  <c:v>106</c:v>
                </c:pt>
                <c:pt idx="607">
                  <c:v>100</c:v>
                </c:pt>
                <c:pt idx="608">
                  <c:v>94</c:v>
                </c:pt>
                <c:pt idx="609">
                  <c:v>82</c:v>
                </c:pt>
                <c:pt idx="610">
                  <c:v>96</c:v>
                </c:pt>
                <c:pt idx="611">
                  <c:v>122</c:v>
                </c:pt>
                <c:pt idx="612">
                  <c:v>102</c:v>
                </c:pt>
                <c:pt idx="613">
                  <c:v>100</c:v>
                </c:pt>
                <c:pt idx="614">
                  <c:v>120</c:v>
                </c:pt>
                <c:pt idx="615">
                  <c:v>112</c:v>
                </c:pt>
                <c:pt idx="616">
                  <c:v>108</c:v>
                </c:pt>
                <c:pt idx="617">
                  <c:v>98</c:v>
                </c:pt>
                <c:pt idx="618">
                  <c:v>110</c:v>
                </c:pt>
                <c:pt idx="619">
                  <c:v>102</c:v>
                </c:pt>
                <c:pt idx="620">
                  <c:v>116</c:v>
                </c:pt>
                <c:pt idx="621">
                  <c:v>90</c:v>
                </c:pt>
                <c:pt idx="622">
                  <c:v>112</c:v>
                </c:pt>
                <c:pt idx="623">
                  <c:v>126</c:v>
                </c:pt>
                <c:pt idx="624">
                  <c:v>108</c:v>
                </c:pt>
                <c:pt idx="625">
                  <c:v>116</c:v>
                </c:pt>
                <c:pt idx="626">
                  <c:v>116</c:v>
                </c:pt>
                <c:pt idx="627">
                  <c:v>112</c:v>
                </c:pt>
                <c:pt idx="628">
                  <c:v>100</c:v>
                </c:pt>
                <c:pt idx="629">
                  <c:v>102</c:v>
                </c:pt>
                <c:pt idx="630">
                  <c:v>118</c:v>
                </c:pt>
                <c:pt idx="631">
                  <c:v>100</c:v>
                </c:pt>
                <c:pt idx="632">
                  <c:v>108</c:v>
                </c:pt>
                <c:pt idx="633">
                  <c:v>116</c:v>
                </c:pt>
                <c:pt idx="634">
                  <c:v>114</c:v>
                </c:pt>
                <c:pt idx="635">
                  <c:v>100</c:v>
                </c:pt>
                <c:pt idx="636">
                  <c:v>114</c:v>
                </c:pt>
                <c:pt idx="637">
                  <c:v>104</c:v>
                </c:pt>
                <c:pt idx="638">
                  <c:v>122</c:v>
                </c:pt>
                <c:pt idx="639">
                  <c:v>114</c:v>
                </c:pt>
                <c:pt idx="640">
                  <c:v>124</c:v>
                </c:pt>
                <c:pt idx="641">
                  <c:v>126</c:v>
                </c:pt>
                <c:pt idx="642">
                  <c:v>94</c:v>
                </c:pt>
                <c:pt idx="643">
                  <c:v>96</c:v>
                </c:pt>
                <c:pt idx="644">
                  <c:v>102</c:v>
                </c:pt>
                <c:pt idx="645">
                  <c:v>104</c:v>
                </c:pt>
                <c:pt idx="646">
                  <c:v>114</c:v>
                </c:pt>
                <c:pt idx="647">
                  <c:v>128</c:v>
                </c:pt>
                <c:pt idx="648">
                  <c:v>124</c:v>
                </c:pt>
                <c:pt idx="649">
                  <c:v>102</c:v>
                </c:pt>
                <c:pt idx="650">
                  <c:v>122</c:v>
                </c:pt>
                <c:pt idx="651">
                  <c:v>128</c:v>
                </c:pt>
                <c:pt idx="652">
                  <c:v>126</c:v>
                </c:pt>
                <c:pt idx="653">
                  <c:v>122</c:v>
                </c:pt>
                <c:pt idx="654">
                  <c:v>132</c:v>
                </c:pt>
                <c:pt idx="655">
                  <c:v>118</c:v>
                </c:pt>
                <c:pt idx="656">
                  <c:v>128</c:v>
                </c:pt>
                <c:pt idx="657">
                  <c:v>116</c:v>
                </c:pt>
                <c:pt idx="658">
                  <c:v>138</c:v>
                </c:pt>
                <c:pt idx="659">
                  <c:v>128</c:v>
                </c:pt>
                <c:pt idx="660">
                  <c:v>138</c:v>
                </c:pt>
                <c:pt idx="661">
                  <c:v>132</c:v>
                </c:pt>
                <c:pt idx="662">
                  <c:v>118</c:v>
                </c:pt>
                <c:pt idx="663">
                  <c:v>116</c:v>
                </c:pt>
                <c:pt idx="664">
                  <c:v>134</c:v>
                </c:pt>
                <c:pt idx="665">
                  <c:v>148</c:v>
                </c:pt>
                <c:pt idx="666">
                  <c:v>160</c:v>
                </c:pt>
                <c:pt idx="667">
                  <c:v>134</c:v>
                </c:pt>
                <c:pt idx="668">
                  <c:v>124</c:v>
                </c:pt>
                <c:pt idx="669">
                  <c:v>134</c:v>
                </c:pt>
                <c:pt idx="670">
                  <c:v>140</c:v>
                </c:pt>
                <c:pt idx="671">
                  <c:v>132</c:v>
                </c:pt>
                <c:pt idx="672">
                  <c:v>158</c:v>
                </c:pt>
                <c:pt idx="673">
                  <c:v>136</c:v>
                </c:pt>
                <c:pt idx="674">
                  <c:v>150</c:v>
                </c:pt>
                <c:pt idx="675">
                  <c:v>124</c:v>
                </c:pt>
                <c:pt idx="676">
                  <c:v>150</c:v>
                </c:pt>
                <c:pt idx="677">
                  <c:v>140</c:v>
                </c:pt>
                <c:pt idx="678">
                  <c:v>134</c:v>
                </c:pt>
                <c:pt idx="679">
                  <c:v>152</c:v>
                </c:pt>
                <c:pt idx="680">
                  <c:v>150</c:v>
                </c:pt>
                <c:pt idx="681">
                  <c:v>152</c:v>
                </c:pt>
                <c:pt idx="682">
                  <c:v>144</c:v>
                </c:pt>
                <c:pt idx="683">
                  <c:v>154</c:v>
                </c:pt>
                <c:pt idx="684">
                  <c:v>142</c:v>
                </c:pt>
                <c:pt idx="685">
                  <c:v>136</c:v>
                </c:pt>
                <c:pt idx="686">
                  <c:v>138</c:v>
                </c:pt>
                <c:pt idx="687">
                  <c:v>142</c:v>
                </c:pt>
                <c:pt idx="688">
                  <c:v>150</c:v>
                </c:pt>
                <c:pt idx="689">
                  <c:v>154</c:v>
                </c:pt>
                <c:pt idx="690">
                  <c:v>154</c:v>
                </c:pt>
                <c:pt idx="691">
                  <c:v>144</c:v>
                </c:pt>
                <c:pt idx="692">
                  <c:v>140</c:v>
                </c:pt>
                <c:pt idx="693">
                  <c:v>142</c:v>
                </c:pt>
                <c:pt idx="694">
                  <c:v>146</c:v>
                </c:pt>
                <c:pt idx="695">
                  <c:v>128</c:v>
                </c:pt>
                <c:pt idx="696">
                  <c:v>138</c:v>
                </c:pt>
                <c:pt idx="697">
                  <c:v>152</c:v>
                </c:pt>
                <c:pt idx="698">
                  <c:v>162</c:v>
                </c:pt>
                <c:pt idx="699">
                  <c:v>132</c:v>
                </c:pt>
                <c:pt idx="700">
                  <c:v>152</c:v>
                </c:pt>
                <c:pt idx="701">
                  <c:v>166</c:v>
                </c:pt>
                <c:pt idx="702">
                  <c:v>174</c:v>
                </c:pt>
                <c:pt idx="703">
                  <c:v>136</c:v>
                </c:pt>
                <c:pt idx="704">
                  <c:v>160</c:v>
                </c:pt>
                <c:pt idx="705">
                  <c:v>130</c:v>
                </c:pt>
                <c:pt idx="706">
                  <c:v>150</c:v>
                </c:pt>
                <c:pt idx="707">
                  <c:v>148</c:v>
                </c:pt>
                <c:pt idx="708">
                  <c:v>142</c:v>
                </c:pt>
                <c:pt idx="709">
                  <c:v>170</c:v>
                </c:pt>
                <c:pt idx="710">
                  <c:v>154</c:v>
                </c:pt>
                <c:pt idx="711">
                  <c:v>170</c:v>
                </c:pt>
                <c:pt idx="712">
                  <c:v>150</c:v>
                </c:pt>
                <c:pt idx="713">
                  <c:v>144</c:v>
                </c:pt>
                <c:pt idx="714">
                  <c:v>160</c:v>
                </c:pt>
                <c:pt idx="715">
                  <c:v>160</c:v>
                </c:pt>
                <c:pt idx="716">
                  <c:v>166</c:v>
                </c:pt>
                <c:pt idx="717">
                  <c:v>148</c:v>
                </c:pt>
                <c:pt idx="718">
                  <c:v>164</c:v>
                </c:pt>
                <c:pt idx="719">
                  <c:v>164</c:v>
                </c:pt>
                <c:pt idx="720">
                  <c:v>162</c:v>
                </c:pt>
                <c:pt idx="721">
                  <c:v>152</c:v>
                </c:pt>
                <c:pt idx="722">
                  <c:v>140</c:v>
                </c:pt>
                <c:pt idx="723">
                  <c:v>162</c:v>
                </c:pt>
                <c:pt idx="724">
                  <c:v>160</c:v>
                </c:pt>
                <c:pt idx="725">
                  <c:v>156</c:v>
                </c:pt>
                <c:pt idx="726">
                  <c:v>178</c:v>
                </c:pt>
                <c:pt idx="727">
                  <c:v>138</c:v>
                </c:pt>
                <c:pt idx="728">
                  <c:v>144</c:v>
                </c:pt>
                <c:pt idx="729">
                  <c:v>152</c:v>
                </c:pt>
                <c:pt idx="730">
                  <c:v>140</c:v>
                </c:pt>
                <c:pt idx="731">
                  <c:v>148</c:v>
                </c:pt>
                <c:pt idx="732">
                  <c:v>164</c:v>
                </c:pt>
                <c:pt idx="733">
                  <c:v>146</c:v>
                </c:pt>
                <c:pt idx="734">
                  <c:v>146</c:v>
                </c:pt>
                <c:pt idx="735">
                  <c:v>148</c:v>
                </c:pt>
                <c:pt idx="736">
                  <c:v>150</c:v>
                </c:pt>
                <c:pt idx="737">
                  <c:v>158</c:v>
                </c:pt>
                <c:pt idx="738">
                  <c:v>158</c:v>
                </c:pt>
                <c:pt idx="739">
                  <c:v>166</c:v>
                </c:pt>
                <c:pt idx="740">
                  <c:v>168</c:v>
                </c:pt>
                <c:pt idx="741">
                  <c:v>138</c:v>
                </c:pt>
                <c:pt idx="742">
                  <c:v>166</c:v>
                </c:pt>
                <c:pt idx="743">
                  <c:v>166</c:v>
                </c:pt>
                <c:pt idx="744">
                  <c:v>166</c:v>
                </c:pt>
                <c:pt idx="745">
                  <c:v>150</c:v>
                </c:pt>
                <c:pt idx="746">
                  <c:v>156</c:v>
                </c:pt>
                <c:pt idx="747">
                  <c:v>140</c:v>
                </c:pt>
                <c:pt idx="748">
                  <c:v>160</c:v>
                </c:pt>
                <c:pt idx="749">
                  <c:v>154</c:v>
                </c:pt>
                <c:pt idx="750">
                  <c:v>150</c:v>
                </c:pt>
                <c:pt idx="751">
                  <c:v>158</c:v>
                </c:pt>
                <c:pt idx="752">
                  <c:v>176</c:v>
                </c:pt>
                <c:pt idx="753">
                  <c:v>158</c:v>
                </c:pt>
                <c:pt idx="754">
                  <c:v>174</c:v>
                </c:pt>
                <c:pt idx="755">
                  <c:v>174</c:v>
                </c:pt>
                <c:pt idx="756">
                  <c:v>162</c:v>
                </c:pt>
                <c:pt idx="757">
                  <c:v>168</c:v>
                </c:pt>
                <c:pt idx="758">
                  <c:v>150</c:v>
                </c:pt>
                <c:pt idx="759">
                  <c:v>148</c:v>
                </c:pt>
                <c:pt idx="760">
                  <c:v>164</c:v>
                </c:pt>
                <c:pt idx="761">
                  <c:v>154</c:v>
                </c:pt>
                <c:pt idx="762">
                  <c:v>160</c:v>
                </c:pt>
                <c:pt idx="763">
                  <c:v>170</c:v>
                </c:pt>
                <c:pt idx="764">
                  <c:v>174</c:v>
                </c:pt>
                <c:pt idx="765">
                  <c:v>162</c:v>
                </c:pt>
                <c:pt idx="766">
                  <c:v>174</c:v>
                </c:pt>
                <c:pt idx="767">
                  <c:v>146</c:v>
                </c:pt>
                <c:pt idx="768">
                  <c:v>154</c:v>
                </c:pt>
                <c:pt idx="769">
                  <c:v>162</c:v>
                </c:pt>
                <c:pt idx="770">
                  <c:v>160</c:v>
                </c:pt>
                <c:pt idx="771">
                  <c:v>174</c:v>
                </c:pt>
                <c:pt idx="772">
                  <c:v>176</c:v>
                </c:pt>
                <c:pt idx="773">
                  <c:v>162</c:v>
                </c:pt>
                <c:pt idx="774">
                  <c:v>158</c:v>
                </c:pt>
                <c:pt idx="775">
                  <c:v>164</c:v>
                </c:pt>
                <c:pt idx="776">
                  <c:v>134</c:v>
                </c:pt>
                <c:pt idx="777">
                  <c:v>172</c:v>
                </c:pt>
                <c:pt idx="778">
                  <c:v>158</c:v>
                </c:pt>
                <c:pt idx="779">
                  <c:v>186</c:v>
                </c:pt>
                <c:pt idx="780">
                  <c:v>168</c:v>
                </c:pt>
                <c:pt idx="781">
                  <c:v>182</c:v>
                </c:pt>
                <c:pt idx="782">
                  <c:v>160</c:v>
                </c:pt>
                <c:pt idx="783">
                  <c:v>154</c:v>
                </c:pt>
                <c:pt idx="784">
                  <c:v>166</c:v>
                </c:pt>
                <c:pt idx="785">
                  <c:v>178</c:v>
                </c:pt>
                <c:pt idx="786">
                  <c:v>156</c:v>
                </c:pt>
                <c:pt idx="787">
                  <c:v>172</c:v>
                </c:pt>
                <c:pt idx="788">
                  <c:v>160</c:v>
                </c:pt>
                <c:pt idx="789">
                  <c:v>166</c:v>
                </c:pt>
                <c:pt idx="790">
                  <c:v>158</c:v>
                </c:pt>
                <c:pt idx="791">
                  <c:v>160</c:v>
                </c:pt>
                <c:pt idx="792">
                  <c:v>194</c:v>
                </c:pt>
                <c:pt idx="793">
                  <c:v>182</c:v>
                </c:pt>
                <c:pt idx="794">
                  <c:v>156</c:v>
                </c:pt>
                <c:pt idx="795">
                  <c:v>166</c:v>
                </c:pt>
                <c:pt idx="796">
                  <c:v>172</c:v>
                </c:pt>
                <c:pt idx="797">
                  <c:v>164</c:v>
                </c:pt>
                <c:pt idx="798">
                  <c:v>170</c:v>
                </c:pt>
                <c:pt idx="799">
                  <c:v>170</c:v>
                </c:pt>
                <c:pt idx="800">
                  <c:v>162</c:v>
                </c:pt>
                <c:pt idx="801">
                  <c:v>160</c:v>
                </c:pt>
                <c:pt idx="802">
                  <c:v>162</c:v>
                </c:pt>
                <c:pt idx="803">
                  <c:v>172</c:v>
                </c:pt>
                <c:pt idx="804">
                  <c:v>174</c:v>
                </c:pt>
                <c:pt idx="805">
                  <c:v>144</c:v>
                </c:pt>
                <c:pt idx="806">
                  <c:v>162</c:v>
                </c:pt>
                <c:pt idx="807">
                  <c:v>172</c:v>
                </c:pt>
                <c:pt idx="808">
                  <c:v>148</c:v>
                </c:pt>
                <c:pt idx="809">
                  <c:v>156</c:v>
                </c:pt>
                <c:pt idx="810">
                  <c:v>164</c:v>
                </c:pt>
                <c:pt idx="811">
                  <c:v>174</c:v>
                </c:pt>
                <c:pt idx="812">
                  <c:v>148</c:v>
                </c:pt>
                <c:pt idx="813">
                  <c:v>176</c:v>
                </c:pt>
                <c:pt idx="814">
                  <c:v>170</c:v>
                </c:pt>
                <c:pt idx="815">
                  <c:v>166</c:v>
                </c:pt>
                <c:pt idx="816">
                  <c:v>180</c:v>
                </c:pt>
                <c:pt idx="817">
                  <c:v>180</c:v>
                </c:pt>
                <c:pt idx="818">
                  <c:v>176</c:v>
                </c:pt>
                <c:pt idx="819">
                  <c:v>182</c:v>
                </c:pt>
                <c:pt idx="820">
                  <c:v>168</c:v>
                </c:pt>
                <c:pt idx="821">
                  <c:v>196</c:v>
                </c:pt>
                <c:pt idx="822">
                  <c:v>174</c:v>
                </c:pt>
                <c:pt idx="823">
                  <c:v>172</c:v>
                </c:pt>
                <c:pt idx="824">
                  <c:v>162</c:v>
                </c:pt>
                <c:pt idx="825">
                  <c:v>166</c:v>
                </c:pt>
                <c:pt idx="826">
                  <c:v>156</c:v>
                </c:pt>
                <c:pt idx="827">
                  <c:v>164</c:v>
                </c:pt>
                <c:pt idx="828">
                  <c:v>176</c:v>
                </c:pt>
                <c:pt idx="829">
                  <c:v>176</c:v>
                </c:pt>
                <c:pt idx="830">
                  <c:v>154</c:v>
                </c:pt>
                <c:pt idx="831">
                  <c:v>180</c:v>
                </c:pt>
                <c:pt idx="832">
                  <c:v>178</c:v>
                </c:pt>
                <c:pt idx="833">
                  <c:v>172</c:v>
                </c:pt>
                <c:pt idx="834">
                  <c:v>172</c:v>
                </c:pt>
                <c:pt idx="835">
                  <c:v>194</c:v>
                </c:pt>
                <c:pt idx="836">
                  <c:v>190</c:v>
                </c:pt>
                <c:pt idx="837">
                  <c:v>172</c:v>
                </c:pt>
                <c:pt idx="838">
                  <c:v>192</c:v>
                </c:pt>
                <c:pt idx="839">
                  <c:v>174</c:v>
                </c:pt>
                <c:pt idx="840">
                  <c:v>186</c:v>
                </c:pt>
                <c:pt idx="841">
                  <c:v>200</c:v>
                </c:pt>
                <c:pt idx="842">
                  <c:v>172</c:v>
                </c:pt>
                <c:pt idx="843">
                  <c:v>190</c:v>
                </c:pt>
                <c:pt idx="844">
                  <c:v>180</c:v>
                </c:pt>
                <c:pt idx="845">
                  <c:v>172</c:v>
                </c:pt>
                <c:pt idx="846">
                  <c:v>190</c:v>
                </c:pt>
                <c:pt idx="847">
                  <c:v>224</c:v>
                </c:pt>
                <c:pt idx="848">
                  <c:v>198</c:v>
                </c:pt>
                <c:pt idx="849">
                  <c:v>200</c:v>
                </c:pt>
                <c:pt idx="850">
                  <c:v>230</c:v>
                </c:pt>
                <c:pt idx="851">
                  <c:v>206</c:v>
                </c:pt>
                <c:pt idx="852">
                  <c:v>194</c:v>
                </c:pt>
                <c:pt idx="853">
                  <c:v>214</c:v>
                </c:pt>
                <c:pt idx="854">
                  <c:v>198</c:v>
                </c:pt>
                <c:pt idx="855">
                  <c:v>222</c:v>
                </c:pt>
                <c:pt idx="856">
                  <c:v>184</c:v>
                </c:pt>
                <c:pt idx="857">
                  <c:v>206</c:v>
                </c:pt>
                <c:pt idx="858">
                  <c:v>218</c:v>
                </c:pt>
                <c:pt idx="859">
                  <c:v>192</c:v>
                </c:pt>
                <c:pt idx="860">
                  <c:v>210</c:v>
                </c:pt>
                <c:pt idx="861">
                  <c:v>206</c:v>
                </c:pt>
                <c:pt idx="862">
                  <c:v>222</c:v>
                </c:pt>
                <c:pt idx="863">
                  <c:v>214</c:v>
                </c:pt>
                <c:pt idx="864">
                  <c:v>236</c:v>
                </c:pt>
                <c:pt idx="865">
                  <c:v>218</c:v>
                </c:pt>
                <c:pt idx="866">
                  <c:v>208</c:v>
                </c:pt>
                <c:pt idx="867">
                  <c:v>244</c:v>
                </c:pt>
                <c:pt idx="868">
                  <c:v>252</c:v>
                </c:pt>
                <c:pt idx="869">
                  <c:v>264</c:v>
                </c:pt>
                <c:pt idx="870">
                  <c:v>248</c:v>
                </c:pt>
                <c:pt idx="871">
                  <c:v>280</c:v>
                </c:pt>
                <c:pt idx="872">
                  <c:v>282</c:v>
                </c:pt>
                <c:pt idx="873">
                  <c:v>302</c:v>
                </c:pt>
                <c:pt idx="874">
                  <c:v>346</c:v>
                </c:pt>
                <c:pt idx="875">
                  <c:v>336</c:v>
                </c:pt>
                <c:pt idx="876">
                  <c:v>416</c:v>
                </c:pt>
                <c:pt idx="877">
                  <c:v>406</c:v>
                </c:pt>
                <c:pt idx="878">
                  <c:v>438</c:v>
                </c:pt>
                <c:pt idx="879">
                  <c:v>432</c:v>
                </c:pt>
                <c:pt idx="880">
                  <c:v>504</c:v>
                </c:pt>
                <c:pt idx="881">
                  <c:v>486</c:v>
                </c:pt>
                <c:pt idx="882">
                  <c:v>514</c:v>
                </c:pt>
                <c:pt idx="883">
                  <c:v>562</c:v>
                </c:pt>
                <c:pt idx="884">
                  <c:v>596</c:v>
                </c:pt>
                <c:pt idx="885">
                  <c:v>598</c:v>
                </c:pt>
                <c:pt idx="886">
                  <c:v>566</c:v>
                </c:pt>
                <c:pt idx="887">
                  <c:v>610</c:v>
                </c:pt>
                <c:pt idx="888">
                  <c:v>610</c:v>
                </c:pt>
                <c:pt idx="889">
                  <c:v>580</c:v>
                </c:pt>
                <c:pt idx="890">
                  <c:v>550</c:v>
                </c:pt>
                <c:pt idx="891">
                  <c:v>568</c:v>
                </c:pt>
                <c:pt idx="892">
                  <c:v>546</c:v>
                </c:pt>
                <c:pt idx="893">
                  <c:v>532</c:v>
                </c:pt>
                <c:pt idx="894">
                  <c:v>570</c:v>
                </c:pt>
                <c:pt idx="895">
                  <c:v>552</c:v>
                </c:pt>
                <c:pt idx="896">
                  <c:v>626</c:v>
                </c:pt>
                <c:pt idx="897">
                  <c:v>562</c:v>
                </c:pt>
                <c:pt idx="898">
                  <c:v>550</c:v>
                </c:pt>
                <c:pt idx="899">
                  <c:v>572</c:v>
                </c:pt>
                <c:pt idx="900">
                  <c:v>572</c:v>
                </c:pt>
                <c:pt idx="901">
                  <c:v>564</c:v>
                </c:pt>
                <c:pt idx="902">
                  <c:v>576</c:v>
                </c:pt>
                <c:pt idx="903">
                  <c:v>558</c:v>
                </c:pt>
                <c:pt idx="904">
                  <c:v>586</c:v>
                </c:pt>
                <c:pt idx="905">
                  <c:v>550</c:v>
                </c:pt>
                <c:pt idx="906">
                  <c:v>542</c:v>
                </c:pt>
                <c:pt idx="907">
                  <c:v>550</c:v>
                </c:pt>
                <c:pt idx="908">
                  <c:v>594</c:v>
                </c:pt>
                <c:pt idx="909">
                  <c:v>580</c:v>
                </c:pt>
                <c:pt idx="910">
                  <c:v>556</c:v>
                </c:pt>
                <c:pt idx="911">
                  <c:v>554</c:v>
                </c:pt>
                <c:pt idx="912">
                  <c:v>574</c:v>
                </c:pt>
                <c:pt idx="913">
                  <c:v>538</c:v>
                </c:pt>
                <c:pt idx="914">
                  <c:v>552</c:v>
                </c:pt>
                <c:pt idx="915">
                  <c:v>516</c:v>
                </c:pt>
                <c:pt idx="916">
                  <c:v>562</c:v>
                </c:pt>
                <c:pt idx="917">
                  <c:v>526</c:v>
                </c:pt>
                <c:pt idx="918">
                  <c:v>548</c:v>
                </c:pt>
                <c:pt idx="919">
                  <c:v>512</c:v>
                </c:pt>
                <c:pt idx="920">
                  <c:v>518</c:v>
                </c:pt>
                <c:pt idx="921">
                  <c:v>494</c:v>
                </c:pt>
                <c:pt idx="922">
                  <c:v>516</c:v>
                </c:pt>
                <c:pt idx="923">
                  <c:v>500</c:v>
                </c:pt>
                <c:pt idx="924">
                  <c:v>496</c:v>
                </c:pt>
                <c:pt idx="925">
                  <c:v>518</c:v>
                </c:pt>
                <c:pt idx="926">
                  <c:v>520</c:v>
                </c:pt>
                <c:pt idx="927">
                  <c:v>520</c:v>
                </c:pt>
                <c:pt idx="928">
                  <c:v>498</c:v>
                </c:pt>
                <c:pt idx="929">
                  <c:v>536</c:v>
                </c:pt>
                <c:pt idx="930">
                  <c:v>482</c:v>
                </c:pt>
                <c:pt idx="931">
                  <c:v>470</c:v>
                </c:pt>
                <c:pt idx="932">
                  <c:v>464</c:v>
                </c:pt>
                <c:pt idx="933">
                  <c:v>438</c:v>
                </c:pt>
                <c:pt idx="934">
                  <c:v>450</c:v>
                </c:pt>
                <c:pt idx="935">
                  <c:v>470</c:v>
                </c:pt>
                <c:pt idx="936">
                  <c:v>444</c:v>
                </c:pt>
                <c:pt idx="937">
                  <c:v>466</c:v>
                </c:pt>
                <c:pt idx="938">
                  <c:v>440</c:v>
                </c:pt>
                <c:pt idx="939">
                  <c:v>464</c:v>
                </c:pt>
                <c:pt idx="940">
                  <c:v>412</c:v>
                </c:pt>
                <c:pt idx="941">
                  <c:v>472</c:v>
                </c:pt>
                <c:pt idx="942">
                  <c:v>462</c:v>
                </c:pt>
                <c:pt idx="943">
                  <c:v>470</c:v>
                </c:pt>
                <c:pt idx="944">
                  <c:v>442</c:v>
                </c:pt>
                <c:pt idx="945">
                  <c:v>398</c:v>
                </c:pt>
                <c:pt idx="946">
                  <c:v>434</c:v>
                </c:pt>
                <c:pt idx="947">
                  <c:v>448</c:v>
                </c:pt>
                <c:pt idx="948">
                  <c:v>382</c:v>
                </c:pt>
                <c:pt idx="949">
                  <c:v>402</c:v>
                </c:pt>
                <c:pt idx="950">
                  <c:v>404</c:v>
                </c:pt>
                <c:pt idx="951">
                  <c:v>388</c:v>
                </c:pt>
                <c:pt idx="952">
                  <c:v>416</c:v>
                </c:pt>
                <c:pt idx="953">
                  <c:v>360</c:v>
                </c:pt>
                <c:pt idx="954">
                  <c:v>416</c:v>
                </c:pt>
                <c:pt idx="955">
                  <c:v>392</c:v>
                </c:pt>
                <c:pt idx="956">
                  <c:v>398</c:v>
                </c:pt>
                <c:pt idx="957">
                  <c:v>378</c:v>
                </c:pt>
                <c:pt idx="958">
                  <c:v>422</c:v>
                </c:pt>
                <c:pt idx="959">
                  <c:v>386</c:v>
                </c:pt>
                <c:pt idx="960">
                  <c:v>416</c:v>
                </c:pt>
                <c:pt idx="961">
                  <c:v>404</c:v>
                </c:pt>
                <c:pt idx="962">
                  <c:v>412</c:v>
                </c:pt>
                <c:pt idx="963">
                  <c:v>390</c:v>
                </c:pt>
                <c:pt idx="964">
                  <c:v>380</c:v>
                </c:pt>
                <c:pt idx="965">
                  <c:v>392</c:v>
                </c:pt>
                <c:pt idx="966">
                  <c:v>376</c:v>
                </c:pt>
                <c:pt idx="967">
                  <c:v>406</c:v>
                </c:pt>
                <c:pt idx="968">
                  <c:v>378</c:v>
                </c:pt>
                <c:pt idx="969">
                  <c:v>412</c:v>
                </c:pt>
                <c:pt idx="970">
                  <c:v>416</c:v>
                </c:pt>
                <c:pt idx="971">
                  <c:v>378</c:v>
                </c:pt>
                <c:pt idx="972">
                  <c:v>384</c:v>
                </c:pt>
                <c:pt idx="973">
                  <c:v>398</c:v>
                </c:pt>
                <c:pt idx="974">
                  <c:v>364</c:v>
                </c:pt>
                <c:pt idx="975">
                  <c:v>386</c:v>
                </c:pt>
                <c:pt idx="976">
                  <c:v>380</c:v>
                </c:pt>
                <c:pt idx="977">
                  <c:v>380</c:v>
                </c:pt>
                <c:pt idx="978">
                  <c:v>388</c:v>
                </c:pt>
                <c:pt idx="979">
                  <c:v>382</c:v>
                </c:pt>
                <c:pt idx="980">
                  <c:v>388</c:v>
                </c:pt>
                <c:pt idx="981">
                  <c:v>386</c:v>
                </c:pt>
                <c:pt idx="982">
                  <c:v>374</c:v>
                </c:pt>
                <c:pt idx="983">
                  <c:v>406</c:v>
                </c:pt>
                <c:pt idx="984">
                  <c:v>416</c:v>
                </c:pt>
                <c:pt idx="985">
                  <c:v>400</c:v>
                </c:pt>
                <c:pt idx="986">
                  <c:v>418</c:v>
                </c:pt>
                <c:pt idx="987">
                  <c:v>382</c:v>
                </c:pt>
                <c:pt idx="988">
                  <c:v>412</c:v>
                </c:pt>
                <c:pt idx="989">
                  <c:v>446</c:v>
                </c:pt>
                <c:pt idx="990">
                  <c:v>436</c:v>
                </c:pt>
                <c:pt idx="991">
                  <c:v>422</c:v>
                </c:pt>
                <c:pt idx="992">
                  <c:v>454</c:v>
                </c:pt>
                <c:pt idx="993">
                  <c:v>466</c:v>
                </c:pt>
                <c:pt idx="994">
                  <c:v>458</c:v>
                </c:pt>
                <c:pt idx="995">
                  <c:v>452</c:v>
                </c:pt>
                <c:pt idx="996">
                  <c:v>490</c:v>
                </c:pt>
                <c:pt idx="997">
                  <c:v>432</c:v>
                </c:pt>
                <c:pt idx="998">
                  <c:v>422</c:v>
                </c:pt>
                <c:pt idx="999">
                  <c:v>410</c:v>
                </c:pt>
                <c:pt idx="1000">
                  <c:v>424</c:v>
                </c:pt>
                <c:pt idx="1001">
                  <c:v>372</c:v>
                </c:pt>
                <c:pt idx="1002">
                  <c:v>338</c:v>
                </c:pt>
                <c:pt idx="1003">
                  <c:v>342</c:v>
                </c:pt>
                <c:pt idx="1004">
                  <c:v>332</c:v>
                </c:pt>
                <c:pt idx="1005">
                  <c:v>320</c:v>
                </c:pt>
                <c:pt idx="1006">
                  <c:v>304</c:v>
                </c:pt>
                <c:pt idx="1007">
                  <c:v>272</c:v>
                </c:pt>
                <c:pt idx="1008">
                  <c:v>298</c:v>
                </c:pt>
                <c:pt idx="1009">
                  <c:v>308</c:v>
                </c:pt>
                <c:pt idx="1010">
                  <c:v>320</c:v>
                </c:pt>
                <c:pt idx="1011">
                  <c:v>320</c:v>
                </c:pt>
                <c:pt idx="1012">
                  <c:v>288</c:v>
                </c:pt>
                <c:pt idx="1013">
                  <c:v>262</c:v>
                </c:pt>
                <c:pt idx="1014">
                  <c:v>316</c:v>
                </c:pt>
                <c:pt idx="1015">
                  <c:v>264</c:v>
                </c:pt>
                <c:pt idx="1016">
                  <c:v>280</c:v>
                </c:pt>
                <c:pt idx="1017">
                  <c:v>264</c:v>
                </c:pt>
                <c:pt idx="1018">
                  <c:v>280</c:v>
                </c:pt>
                <c:pt idx="1019">
                  <c:v>272</c:v>
                </c:pt>
                <c:pt idx="1020">
                  <c:v>292</c:v>
                </c:pt>
                <c:pt idx="1021">
                  <c:v>246</c:v>
                </c:pt>
                <c:pt idx="1022">
                  <c:v>250</c:v>
                </c:pt>
                <c:pt idx="1023">
                  <c:v>278</c:v>
                </c:pt>
                <c:pt idx="1024">
                  <c:v>264</c:v>
                </c:pt>
                <c:pt idx="1025">
                  <c:v>264</c:v>
                </c:pt>
                <c:pt idx="1026">
                  <c:v>252</c:v>
                </c:pt>
                <c:pt idx="1027">
                  <c:v>282</c:v>
                </c:pt>
                <c:pt idx="1028">
                  <c:v>290</c:v>
                </c:pt>
                <c:pt idx="1029">
                  <c:v>270</c:v>
                </c:pt>
                <c:pt idx="1030">
                  <c:v>286</c:v>
                </c:pt>
                <c:pt idx="1031">
                  <c:v>276</c:v>
                </c:pt>
                <c:pt idx="1032">
                  <c:v>270</c:v>
                </c:pt>
                <c:pt idx="1033">
                  <c:v>316</c:v>
                </c:pt>
                <c:pt idx="1034">
                  <c:v>296</c:v>
                </c:pt>
                <c:pt idx="1035">
                  <c:v>286</c:v>
                </c:pt>
                <c:pt idx="1036">
                  <c:v>298</c:v>
                </c:pt>
                <c:pt idx="1037">
                  <c:v>292</c:v>
                </c:pt>
                <c:pt idx="1038">
                  <c:v>300</c:v>
                </c:pt>
                <c:pt idx="1039">
                  <c:v>320</c:v>
                </c:pt>
                <c:pt idx="1040">
                  <c:v>400</c:v>
                </c:pt>
                <c:pt idx="1041">
                  <c:v>334</c:v>
                </c:pt>
                <c:pt idx="1042">
                  <c:v>394</c:v>
                </c:pt>
                <c:pt idx="1043">
                  <c:v>436</c:v>
                </c:pt>
                <c:pt idx="1044">
                  <c:v>436</c:v>
                </c:pt>
                <c:pt idx="1045">
                  <c:v>466</c:v>
                </c:pt>
                <c:pt idx="1046">
                  <c:v>518</c:v>
                </c:pt>
                <c:pt idx="1047">
                  <c:v>478</c:v>
                </c:pt>
                <c:pt idx="1048">
                  <c:v>540</c:v>
                </c:pt>
                <c:pt idx="1049">
                  <c:v>486</c:v>
                </c:pt>
                <c:pt idx="1050">
                  <c:v>478</c:v>
                </c:pt>
                <c:pt idx="1051">
                  <c:v>466</c:v>
                </c:pt>
                <c:pt idx="1052">
                  <c:v>390</c:v>
                </c:pt>
                <c:pt idx="1053">
                  <c:v>368</c:v>
                </c:pt>
                <c:pt idx="1054">
                  <c:v>334</c:v>
                </c:pt>
                <c:pt idx="1055">
                  <c:v>316</c:v>
                </c:pt>
                <c:pt idx="1056">
                  <c:v>288</c:v>
                </c:pt>
                <c:pt idx="1057">
                  <c:v>304</c:v>
                </c:pt>
                <c:pt idx="1058">
                  <c:v>286</c:v>
                </c:pt>
                <c:pt idx="1059">
                  <c:v>222</c:v>
                </c:pt>
                <c:pt idx="1060">
                  <c:v>278</c:v>
                </c:pt>
                <c:pt idx="1061">
                  <c:v>282</c:v>
                </c:pt>
                <c:pt idx="1062">
                  <c:v>264</c:v>
                </c:pt>
                <c:pt idx="1063">
                  <c:v>260</c:v>
                </c:pt>
                <c:pt idx="1064">
                  <c:v>292</c:v>
                </c:pt>
                <c:pt idx="1065">
                  <c:v>214</c:v>
                </c:pt>
                <c:pt idx="1066">
                  <c:v>242</c:v>
                </c:pt>
                <c:pt idx="1067">
                  <c:v>262</c:v>
                </c:pt>
                <c:pt idx="1068">
                  <c:v>220</c:v>
                </c:pt>
                <c:pt idx="1069">
                  <c:v>252</c:v>
                </c:pt>
                <c:pt idx="1070">
                  <c:v>244</c:v>
                </c:pt>
                <c:pt idx="1071">
                  <c:v>228</c:v>
                </c:pt>
                <c:pt idx="1072">
                  <c:v>258</c:v>
                </c:pt>
                <c:pt idx="1073">
                  <c:v>212</c:v>
                </c:pt>
                <c:pt idx="1074">
                  <c:v>208</c:v>
                </c:pt>
                <c:pt idx="1075">
                  <c:v>236</c:v>
                </c:pt>
                <c:pt idx="1076">
                  <c:v>230</c:v>
                </c:pt>
                <c:pt idx="1077">
                  <c:v>248</c:v>
                </c:pt>
                <c:pt idx="1078">
                  <c:v>208</c:v>
                </c:pt>
                <c:pt idx="1079">
                  <c:v>246</c:v>
                </c:pt>
                <c:pt idx="1080">
                  <c:v>230</c:v>
                </c:pt>
                <c:pt idx="1081">
                  <c:v>230</c:v>
                </c:pt>
                <c:pt idx="1082">
                  <c:v>256</c:v>
                </c:pt>
                <c:pt idx="1083">
                  <c:v>256</c:v>
                </c:pt>
                <c:pt idx="1084">
                  <c:v>222</c:v>
                </c:pt>
                <c:pt idx="1085">
                  <c:v>230</c:v>
                </c:pt>
                <c:pt idx="1086">
                  <c:v>246</c:v>
                </c:pt>
                <c:pt idx="1087">
                  <c:v>244</c:v>
                </c:pt>
                <c:pt idx="1088">
                  <c:v>246</c:v>
                </c:pt>
                <c:pt idx="1089">
                  <c:v>210</c:v>
                </c:pt>
                <c:pt idx="1090">
                  <c:v>242</c:v>
                </c:pt>
                <c:pt idx="1091">
                  <c:v>244</c:v>
                </c:pt>
                <c:pt idx="1092">
                  <c:v>232</c:v>
                </c:pt>
                <c:pt idx="1093">
                  <c:v>254</c:v>
                </c:pt>
                <c:pt idx="1094">
                  <c:v>232</c:v>
                </c:pt>
                <c:pt idx="1095">
                  <c:v>236</c:v>
                </c:pt>
                <c:pt idx="1096">
                  <c:v>234</c:v>
                </c:pt>
                <c:pt idx="1097">
                  <c:v>270</c:v>
                </c:pt>
                <c:pt idx="1098">
                  <c:v>244</c:v>
                </c:pt>
                <c:pt idx="1099">
                  <c:v>222</c:v>
                </c:pt>
                <c:pt idx="1100">
                  <c:v>212</c:v>
                </c:pt>
                <c:pt idx="1101">
                  <c:v>254</c:v>
                </c:pt>
                <c:pt idx="1102">
                  <c:v>244</c:v>
                </c:pt>
                <c:pt idx="1103">
                  <c:v>258</c:v>
                </c:pt>
                <c:pt idx="1104">
                  <c:v>224</c:v>
                </c:pt>
                <c:pt idx="1105">
                  <c:v>218</c:v>
                </c:pt>
                <c:pt idx="1106">
                  <c:v>224</c:v>
                </c:pt>
                <c:pt idx="1107">
                  <c:v>228</c:v>
                </c:pt>
                <c:pt idx="1108">
                  <c:v>242</c:v>
                </c:pt>
                <c:pt idx="1109">
                  <c:v>234</c:v>
                </c:pt>
                <c:pt idx="1110">
                  <c:v>224</c:v>
                </c:pt>
                <c:pt idx="1111">
                  <c:v>232</c:v>
                </c:pt>
                <c:pt idx="1112">
                  <c:v>222</c:v>
                </c:pt>
                <c:pt idx="1113">
                  <c:v>224</c:v>
                </c:pt>
                <c:pt idx="1114">
                  <c:v>230</c:v>
                </c:pt>
                <c:pt idx="1115">
                  <c:v>232</c:v>
                </c:pt>
                <c:pt idx="1116">
                  <c:v>232</c:v>
                </c:pt>
                <c:pt idx="1117">
                  <c:v>240</c:v>
                </c:pt>
                <c:pt idx="1118">
                  <c:v>216</c:v>
                </c:pt>
                <c:pt idx="1119">
                  <c:v>206</c:v>
                </c:pt>
                <c:pt idx="1120">
                  <c:v>232</c:v>
                </c:pt>
                <c:pt idx="1121">
                  <c:v>220</c:v>
                </c:pt>
                <c:pt idx="1122">
                  <c:v>224</c:v>
                </c:pt>
                <c:pt idx="1123">
                  <c:v>266</c:v>
                </c:pt>
                <c:pt idx="1124">
                  <c:v>230</c:v>
                </c:pt>
                <c:pt idx="1125">
                  <c:v>206</c:v>
                </c:pt>
                <c:pt idx="1126">
                  <c:v>208</c:v>
                </c:pt>
                <c:pt idx="1127">
                  <c:v>214</c:v>
                </c:pt>
                <c:pt idx="1128">
                  <c:v>200</c:v>
                </c:pt>
                <c:pt idx="1129">
                  <c:v>210</c:v>
                </c:pt>
                <c:pt idx="1130">
                  <c:v>218</c:v>
                </c:pt>
                <c:pt idx="1131">
                  <c:v>206</c:v>
                </c:pt>
                <c:pt idx="1132">
                  <c:v>230</c:v>
                </c:pt>
                <c:pt idx="1133">
                  <c:v>210</c:v>
                </c:pt>
                <c:pt idx="1134">
                  <c:v>232</c:v>
                </c:pt>
                <c:pt idx="1135">
                  <c:v>214</c:v>
                </c:pt>
                <c:pt idx="1136">
                  <c:v>204</c:v>
                </c:pt>
                <c:pt idx="1137">
                  <c:v>212</c:v>
                </c:pt>
                <c:pt idx="1138">
                  <c:v>202</c:v>
                </c:pt>
                <c:pt idx="1139">
                  <c:v>230</c:v>
                </c:pt>
                <c:pt idx="1140">
                  <c:v>204</c:v>
                </c:pt>
                <c:pt idx="1141">
                  <c:v>184</c:v>
                </c:pt>
                <c:pt idx="1142">
                  <c:v>208</c:v>
                </c:pt>
                <c:pt idx="1143">
                  <c:v>182</c:v>
                </c:pt>
                <c:pt idx="1144">
                  <c:v>182</c:v>
                </c:pt>
                <c:pt idx="1145">
                  <c:v>180</c:v>
                </c:pt>
                <c:pt idx="1146">
                  <c:v>188</c:v>
                </c:pt>
                <c:pt idx="1147">
                  <c:v>208</c:v>
                </c:pt>
                <c:pt idx="1148">
                  <c:v>202</c:v>
                </c:pt>
                <c:pt idx="1149">
                  <c:v>184</c:v>
                </c:pt>
                <c:pt idx="1150">
                  <c:v>188</c:v>
                </c:pt>
                <c:pt idx="1151">
                  <c:v>208</c:v>
                </c:pt>
                <c:pt idx="1152">
                  <c:v>210</c:v>
                </c:pt>
                <c:pt idx="1153">
                  <c:v>184</c:v>
                </c:pt>
                <c:pt idx="1154">
                  <c:v>204</c:v>
                </c:pt>
                <c:pt idx="1155">
                  <c:v>206</c:v>
                </c:pt>
                <c:pt idx="1156">
                  <c:v>194</c:v>
                </c:pt>
                <c:pt idx="1157">
                  <c:v>190</c:v>
                </c:pt>
                <c:pt idx="1158">
                  <c:v>192</c:v>
                </c:pt>
                <c:pt idx="1159">
                  <c:v>188</c:v>
                </c:pt>
                <c:pt idx="1160">
                  <c:v>178</c:v>
                </c:pt>
                <c:pt idx="1161">
                  <c:v>218</c:v>
                </c:pt>
                <c:pt idx="1162">
                  <c:v>206</c:v>
                </c:pt>
                <c:pt idx="1163">
                  <c:v>164</c:v>
                </c:pt>
                <c:pt idx="1164">
                  <c:v>192</c:v>
                </c:pt>
                <c:pt idx="1165">
                  <c:v>178</c:v>
                </c:pt>
                <c:pt idx="1166">
                  <c:v>164</c:v>
                </c:pt>
                <c:pt idx="1167">
                  <c:v>200</c:v>
                </c:pt>
                <c:pt idx="1168">
                  <c:v>204</c:v>
                </c:pt>
                <c:pt idx="1169">
                  <c:v>160</c:v>
                </c:pt>
                <c:pt idx="1170">
                  <c:v>168</c:v>
                </c:pt>
                <c:pt idx="1171">
                  <c:v>178</c:v>
                </c:pt>
                <c:pt idx="1172">
                  <c:v>200</c:v>
                </c:pt>
                <c:pt idx="1173">
                  <c:v>166</c:v>
                </c:pt>
                <c:pt idx="1174">
                  <c:v>164</c:v>
                </c:pt>
                <c:pt idx="1175">
                  <c:v>168</c:v>
                </c:pt>
                <c:pt idx="1176">
                  <c:v>152</c:v>
                </c:pt>
                <c:pt idx="1177">
                  <c:v>172</c:v>
                </c:pt>
                <c:pt idx="1178">
                  <c:v>186</c:v>
                </c:pt>
                <c:pt idx="1179">
                  <c:v>172</c:v>
                </c:pt>
                <c:pt idx="1180">
                  <c:v>174</c:v>
                </c:pt>
                <c:pt idx="1181">
                  <c:v>170</c:v>
                </c:pt>
                <c:pt idx="1182">
                  <c:v>172</c:v>
                </c:pt>
                <c:pt idx="1183">
                  <c:v>142</c:v>
                </c:pt>
                <c:pt idx="1184">
                  <c:v>176</c:v>
                </c:pt>
                <c:pt idx="1185">
                  <c:v>156</c:v>
                </c:pt>
                <c:pt idx="1186">
                  <c:v>164</c:v>
                </c:pt>
                <c:pt idx="1187">
                  <c:v>164</c:v>
                </c:pt>
                <c:pt idx="1188">
                  <c:v>168</c:v>
                </c:pt>
                <c:pt idx="1189">
                  <c:v>166</c:v>
                </c:pt>
                <c:pt idx="1190">
                  <c:v>166</c:v>
                </c:pt>
                <c:pt idx="1191">
                  <c:v>162</c:v>
                </c:pt>
                <c:pt idx="1192">
                  <c:v>184</c:v>
                </c:pt>
                <c:pt idx="1193">
                  <c:v>164</c:v>
                </c:pt>
                <c:pt idx="1194">
                  <c:v>170</c:v>
                </c:pt>
                <c:pt idx="1195">
                  <c:v>170</c:v>
                </c:pt>
                <c:pt idx="1196">
                  <c:v>180</c:v>
                </c:pt>
                <c:pt idx="1197">
                  <c:v>202</c:v>
                </c:pt>
                <c:pt idx="1198">
                  <c:v>178</c:v>
                </c:pt>
                <c:pt idx="1199">
                  <c:v>176</c:v>
                </c:pt>
                <c:pt idx="1200">
                  <c:v>168</c:v>
                </c:pt>
                <c:pt idx="1201">
                  <c:v>204</c:v>
                </c:pt>
                <c:pt idx="1202">
                  <c:v>196</c:v>
                </c:pt>
                <c:pt idx="1203">
                  <c:v>178</c:v>
                </c:pt>
                <c:pt idx="1204">
                  <c:v>200</c:v>
                </c:pt>
                <c:pt idx="1205">
                  <c:v>200</c:v>
                </c:pt>
                <c:pt idx="1206">
                  <c:v>194</c:v>
                </c:pt>
                <c:pt idx="1207">
                  <c:v>184</c:v>
                </c:pt>
                <c:pt idx="1208">
                  <c:v>186</c:v>
                </c:pt>
                <c:pt idx="1209">
                  <c:v>206</c:v>
                </c:pt>
                <c:pt idx="1210">
                  <c:v>196</c:v>
                </c:pt>
                <c:pt idx="1211">
                  <c:v>206</c:v>
                </c:pt>
                <c:pt idx="1212">
                  <c:v>220</c:v>
                </c:pt>
                <c:pt idx="1213">
                  <c:v>196</c:v>
                </c:pt>
                <c:pt idx="1214">
                  <c:v>156</c:v>
                </c:pt>
                <c:pt idx="1215">
                  <c:v>184</c:v>
                </c:pt>
                <c:pt idx="1216">
                  <c:v>202</c:v>
                </c:pt>
                <c:pt idx="1217">
                  <c:v>184</c:v>
                </c:pt>
                <c:pt idx="1218">
                  <c:v>200</c:v>
                </c:pt>
                <c:pt idx="1219">
                  <c:v>196</c:v>
                </c:pt>
                <c:pt idx="1220">
                  <c:v>210</c:v>
                </c:pt>
                <c:pt idx="1221">
                  <c:v>226</c:v>
                </c:pt>
                <c:pt idx="1222">
                  <c:v>228</c:v>
                </c:pt>
                <c:pt idx="1223">
                  <c:v>198</c:v>
                </c:pt>
                <c:pt idx="1224">
                  <c:v>218</c:v>
                </c:pt>
                <c:pt idx="1225">
                  <c:v>214</c:v>
                </c:pt>
                <c:pt idx="1226">
                  <c:v>208</c:v>
                </c:pt>
                <c:pt idx="1227">
                  <c:v>250</c:v>
                </c:pt>
                <c:pt idx="1228">
                  <c:v>230</c:v>
                </c:pt>
                <c:pt idx="1229">
                  <c:v>226</c:v>
                </c:pt>
                <c:pt idx="1230">
                  <c:v>210</c:v>
                </c:pt>
                <c:pt idx="1231">
                  <c:v>224</c:v>
                </c:pt>
                <c:pt idx="1232">
                  <c:v>164</c:v>
                </c:pt>
                <c:pt idx="1233">
                  <c:v>210</c:v>
                </c:pt>
                <c:pt idx="1234">
                  <c:v>196</c:v>
                </c:pt>
                <c:pt idx="1235">
                  <c:v>174</c:v>
                </c:pt>
                <c:pt idx="1236">
                  <c:v>164</c:v>
                </c:pt>
                <c:pt idx="1237">
                  <c:v>198</c:v>
                </c:pt>
                <c:pt idx="1238">
                  <c:v>164</c:v>
                </c:pt>
                <c:pt idx="1239">
                  <c:v>188</c:v>
                </c:pt>
                <c:pt idx="1240">
                  <c:v>184</c:v>
                </c:pt>
                <c:pt idx="1241">
                  <c:v>154</c:v>
                </c:pt>
                <c:pt idx="1242">
                  <c:v>172</c:v>
                </c:pt>
                <c:pt idx="1243">
                  <c:v>144</c:v>
                </c:pt>
                <c:pt idx="1244">
                  <c:v>174</c:v>
                </c:pt>
                <c:pt idx="1245">
                  <c:v>156</c:v>
                </c:pt>
                <c:pt idx="1246">
                  <c:v>144</c:v>
                </c:pt>
                <c:pt idx="1247">
                  <c:v>166</c:v>
                </c:pt>
                <c:pt idx="1248">
                  <c:v>160</c:v>
                </c:pt>
                <c:pt idx="1249">
                  <c:v>156</c:v>
                </c:pt>
                <c:pt idx="1250">
                  <c:v>168</c:v>
                </c:pt>
                <c:pt idx="1251">
                  <c:v>164</c:v>
                </c:pt>
                <c:pt idx="1252">
                  <c:v>182</c:v>
                </c:pt>
                <c:pt idx="1253">
                  <c:v>154</c:v>
                </c:pt>
                <c:pt idx="1254">
                  <c:v>166</c:v>
                </c:pt>
                <c:pt idx="1255">
                  <c:v>174</c:v>
                </c:pt>
                <c:pt idx="1256">
                  <c:v>170</c:v>
                </c:pt>
                <c:pt idx="1257">
                  <c:v>170</c:v>
                </c:pt>
                <c:pt idx="1258">
                  <c:v>166</c:v>
                </c:pt>
                <c:pt idx="1259">
                  <c:v>172</c:v>
                </c:pt>
                <c:pt idx="1260">
                  <c:v>176</c:v>
                </c:pt>
                <c:pt idx="1261">
                  <c:v>168</c:v>
                </c:pt>
                <c:pt idx="1262">
                  <c:v>154</c:v>
                </c:pt>
                <c:pt idx="1263">
                  <c:v>178</c:v>
                </c:pt>
                <c:pt idx="1264">
                  <c:v>154</c:v>
                </c:pt>
                <c:pt idx="1265">
                  <c:v>162</c:v>
                </c:pt>
                <c:pt idx="1266">
                  <c:v>160</c:v>
                </c:pt>
                <c:pt idx="1267">
                  <c:v>162</c:v>
                </c:pt>
                <c:pt idx="1268">
                  <c:v>152</c:v>
                </c:pt>
                <c:pt idx="1269">
                  <c:v>196</c:v>
                </c:pt>
                <c:pt idx="1270">
                  <c:v>148</c:v>
                </c:pt>
                <c:pt idx="1271">
                  <c:v>168</c:v>
                </c:pt>
                <c:pt idx="1272">
                  <c:v>170</c:v>
                </c:pt>
                <c:pt idx="1273">
                  <c:v>162</c:v>
                </c:pt>
                <c:pt idx="1274">
                  <c:v>186</c:v>
                </c:pt>
                <c:pt idx="1275">
                  <c:v>186</c:v>
                </c:pt>
                <c:pt idx="1276">
                  <c:v>160</c:v>
                </c:pt>
                <c:pt idx="1277">
                  <c:v>174</c:v>
                </c:pt>
                <c:pt idx="1278">
                  <c:v>168</c:v>
                </c:pt>
                <c:pt idx="1279">
                  <c:v>208</c:v>
                </c:pt>
                <c:pt idx="1280">
                  <c:v>158</c:v>
                </c:pt>
                <c:pt idx="1281">
                  <c:v>152</c:v>
                </c:pt>
                <c:pt idx="1282">
                  <c:v>168</c:v>
                </c:pt>
                <c:pt idx="1283">
                  <c:v>148</c:v>
                </c:pt>
                <c:pt idx="1284">
                  <c:v>170</c:v>
                </c:pt>
                <c:pt idx="1285">
                  <c:v>158</c:v>
                </c:pt>
                <c:pt idx="1286">
                  <c:v>188</c:v>
                </c:pt>
                <c:pt idx="1287">
                  <c:v>156</c:v>
                </c:pt>
                <c:pt idx="1288">
                  <c:v>144</c:v>
                </c:pt>
                <c:pt idx="1289">
                  <c:v>182</c:v>
                </c:pt>
                <c:pt idx="1290">
                  <c:v>182</c:v>
                </c:pt>
                <c:pt idx="1291">
                  <c:v>190</c:v>
                </c:pt>
                <c:pt idx="1292">
                  <c:v>154</c:v>
                </c:pt>
                <c:pt idx="1293">
                  <c:v>184</c:v>
                </c:pt>
                <c:pt idx="1294">
                  <c:v>178</c:v>
                </c:pt>
                <c:pt idx="1295">
                  <c:v>150</c:v>
                </c:pt>
                <c:pt idx="1296">
                  <c:v>150</c:v>
                </c:pt>
                <c:pt idx="1297">
                  <c:v>166</c:v>
                </c:pt>
                <c:pt idx="1298">
                  <c:v>158</c:v>
                </c:pt>
                <c:pt idx="1299">
                  <c:v>164</c:v>
                </c:pt>
                <c:pt idx="1300">
                  <c:v>172</c:v>
                </c:pt>
                <c:pt idx="1301">
                  <c:v>160</c:v>
                </c:pt>
                <c:pt idx="1302">
                  <c:v>160</c:v>
                </c:pt>
                <c:pt idx="1303">
                  <c:v>156</c:v>
                </c:pt>
                <c:pt idx="1304">
                  <c:v>184</c:v>
                </c:pt>
                <c:pt idx="1305">
                  <c:v>166</c:v>
                </c:pt>
                <c:pt idx="1306">
                  <c:v>174</c:v>
                </c:pt>
                <c:pt idx="1307">
                  <c:v>150</c:v>
                </c:pt>
                <c:pt idx="1308">
                  <c:v>170</c:v>
                </c:pt>
                <c:pt idx="1309">
                  <c:v>190</c:v>
                </c:pt>
                <c:pt idx="1310">
                  <c:v>194</c:v>
                </c:pt>
                <c:pt idx="1311">
                  <c:v>162</c:v>
                </c:pt>
                <c:pt idx="1312">
                  <c:v>184</c:v>
                </c:pt>
                <c:pt idx="1313">
                  <c:v>180</c:v>
                </c:pt>
                <c:pt idx="1314">
                  <c:v>164</c:v>
                </c:pt>
                <c:pt idx="1315">
                  <c:v>140</c:v>
                </c:pt>
                <c:pt idx="1316">
                  <c:v>166</c:v>
                </c:pt>
                <c:pt idx="1317">
                  <c:v>172</c:v>
                </c:pt>
                <c:pt idx="1318">
                  <c:v>172</c:v>
                </c:pt>
                <c:pt idx="1319">
                  <c:v>170</c:v>
                </c:pt>
                <c:pt idx="1320">
                  <c:v>160</c:v>
                </c:pt>
                <c:pt idx="1321">
                  <c:v>168</c:v>
                </c:pt>
                <c:pt idx="1322">
                  <c:v>162</c:v>
                </c:pt>
                <c:pt idx="1323">
                  <c:v>176</c:v>
                </c:pt>
                <c:pt idx="1324">
                  <c:v>174</c:v>
                </c:pt>
                <c:pt idx="1325">
                  <c:v>180</c:v>
                </c:pt>
                <c:pt idx="1326">
                  <c:v>158</c:v>
                </c:pt>
                <c:pt idx="1327">
                  <c:v>146</c:v>
                </c:pt>
                <c:pt idx="1328">
                  <c:v>180</c:v>
                </c:pt>
                <c:pt idx="1329">
                  <c:v>180</c:v>
                </c:pt>
                <c:pt idx="1330">
                  <c:v>166</c:v>
                </c:pt>
                <c:pt idx="1331">
                  <c:v>150</c:v>
                </c:pt>
                <c:pt idx="1332">
                  <c:v>166</c:v>
                </c:pt>
                <c:pt idx="1333">
                  <c:v>174</c:v>
                </c:pt>
                <c:pt idx="1334">
                  <c:v>172</c:v>
                </c:pt>
                <c:pt idx="1335">
                  <c:v>168</c:v>
                </c:pt>
                <c:pt idx="1336">
                  <c:v>170</c:v>
                </c:pt>
                <c:pt idx="1337">
                  <c:v>174</c:v>
                </c:pt>
                <c:pt idx="1338">
                  <c:v>170</c:v>
                </c:pt>
                <c:pt idx="1339">
                  <c:v>202</c:v>
                </c:pt>
                <c:pt idx="1340">
                  <c:v>172</c:v>
                </c:pt>
                <c:pt idx="1341">
                  <c:v>198</c:v>
                </c:pt>
                <c:pt idx="1342">
                  <c:v>182</c:v>
                </c:pt>
                <c:pt idx="1343">
                  <c:v>184</c:v>
                </c:pt>
                <c:pt idx="1344">
                  <c:v>236</c:v>
                </c:pt>
                <c:pt idx="1345">
                  <c:v>206</c:v>
                </c:pt>
                <c:pt idx="1346">
                  <c:v>212</c:v>
                </c:pt>
                <c:pt idx="1347">
                  <c:v>198</c:v>
                </c:pt>
                <c:pt idx="1348">
                  <c:v>266</c:v>
                </c:pt>
                <c:pt idx="1349">
                  <c:v>258</c:v>
                </c:pt>
                <c:pt idx="1350">
                  <c:v>324</c:v>
                </c:pt>
                <c:pt idx="1351">
                  <c:v>298</c:v>
                </c:pt>
                <c:pt idx="1352">
                  <c:v>342</c:v>
                </c:pt>
                <c:pt idx="1353">
                  <c:v>426</c:v>
                </c:pt>
                <c:pt idx="1354">
                  <c:v>492</c:v>
                </c:pt>
                <c:pt idx="1355">
                  <c:v>582</c:v>
                </c:pt>
                <c:pt idx="1356">
                  <c:v>658</c:v>
                </c:pt>
                <c:pt idx="1357">
                  <c:v>724</c:v>
                </c:pt>
                <c:pt idx="1358">
                  <c:v>928</c:v>
                </c:pt>
                <c:pt idx="1359">
                  <c:v>1102</c:v>
                </c:pt>
                <c:pt idx="1360">
                  <c:v>1246</c:v>
                </c:pt>
                <c:pt idx="1361">
                  <c:v>1604</c:v>
                </c:pt>
                <c:pt idx="1362">
                  <c:v>1850</c:v>
                </c:pt>
                <c:pt idx="1363">
                  <c:v>2074</c:v>
                </c:pt>
                <c:pt idx="1364">
                  <c:v>2346</c:v>
                </c:pt>
                <c:pt idx="1365">
                  <c:v>2614</c:v>
                </c:pt>
                <c:pt idx="1366">
                  <c:v>2680</c:v>
                </c:pt>
                <c:pt idx="1367">
                  <c:v>2642</c:v>
                </c:pt>
                <c:pt idx="1368">
                  <c:v>2560</c:v>
                </c:pt>
                <c:pt idx="1369">
                  <c:v>2334</c:v>
                </c:pt>
                <c:pt idx="1370">
                  <c:v>1890</c:v>
                </c:pt>
                <c:pt idx="1371">
                  <c:v>1708</c:v>
                </c:pt>
                <c:pt idx="1372">
                  <c:v>1380</c:v>
                </c:pt>
                <c:pt idx="1373">
                  <c:v>1036</c:v>
                </c:pt>
                <c:pt idx="1374">
                  <c:v>842</c:v>
                </c:pt>
                <c:pt idx="1375">
                  <c:v>674</c:v>
                </c:pt>
                <c:pt idx="1376">
                  <c:v>494</c:v>
                </c:pt>
                <c:pt idx="1377">
                  <c:v>426</c:v>
                </c:pt>
                <c:pt idx="1378">
                  <c:v>406</c:v>
                </c:pt>
                <c:pt idx="1379">
                  <c:v>348</c:v>
                </c:pt>
                <c:pt idx="1380">
                  <c:v>310</c:v>
                </c:pt>
                <c:pt idx="1381">
                  <c:v>286</c:v>
                </c:pt>
                <c:pt idx="1382">
                  <c:v>270</c:v>
                </c:pt>
                <c:pt idx="1383">
                  <c:v>222</c:v>
                </c:pt>
                <c:pt idx="1384">
                  <c:v>228</c:v>
                </c:pt>
                <c:pt idx="1385">
                  <c:v>188</c:v>
                </c:pt>
                <c:pt idx="1386">
                  <c:v>186</c:v>
                </c:pt>
                <c:pt idx="1387">
                  <c:v>178</c:v>
                </c:pt>
                <c:pt idx="1388">
                  <c:v>170</c:v>
                </c:pt>
                <c:pt idx="1389">
                  <c:v>164</c:v>
                </c:pt>
                <c:pt idx="1390">
                  <c:v>162</c:v>
                </c:pt>
                <c:pt idx="1391">
                  <c:v>160</c:v>
                </c:pt>
                <c:pt idx="1392">
                  <c:v>150</c:v>
                </c:pt>
                <c:pt idx="1393">
                  <c:v>170</c:v>
                </c:pt>
                <c:pt idx="1394">
                  <c:v>138</c:v>
                </c:pt>
                <c:pt idx="1395">
                  <c:v>176</c:v>
                </c:pt>
                <c:pt idx="1396">
                  <c:v>128</c:v>
                </c:pt>
                <c:pt idx="1397">
                  <c:v>118</c:v>
                </c:pt>
                <c:pt idx="1398">
                  <c:v>134</c:v>
                </c:pt>
                <c:pt idx="1399">
                  <c:v>124</c:v>
                </c:pt>
                <c:pt idx="1400">
                  <c:v>126</c:v>
                </c:pt>
                <c:pt idx="1401">
                  <c:v>128</c:v>
                </c:pt>
                <c:pt idx="1402">
                  <c:v>128</c:v>
                </c:pt>
                <c:pt idx="1403">
                  <c:v>132</c:v>
                </c:pt>
                <c:pt idx="1404">
                  <c:v>124</c:v>
                </c:pt>
                <c:pt idx="1405">
                  <c:v>104</c:v>
                </c:pt>
                <c:pt idx="1406">
                  <c:v>116</c:v>
                </c:pt>
                <c:pt idx="1407">
                  <c:v>122</c:v>
                </c:pt>
                <c:pt idx="1408">
                  <c:v>108</c:v>
                </c:pt>
                <c:pt idx="1409">
                  <c:v>122</c:v>
                </c:pt>
                <c:pt idx="1410">
                  <c:v>102</c:v>
                </c:pt>
                <c:pt idx="1411">
                  <c:v>136</c:v>
                </c:pt>
                <c:pt idx="1412">
                  <c:v>124</c:v>
                </c:pt>
                <c:pt idx="1413">
                  <c:v>110</c:v>
                </c:pt>
                <c:pt idx="1414">
                  <c:v>114</c:v>
                </c:pt>
                <c:pt idx="1415">
                  <c:v>116</c:v>
                </c:pt>
                <c:pt idx="1416">
                  <c:v>120</c:v>
                </c:pt>
                <c:pt idx="1417">
                  <c:v>114</c:v>
                </c:pt>
                <c:pt idx="1418">
                  <c:v>98</c:v>
                </c:pt>
                <c:pt idx="1419">
                  <c:v>114</c:v>
                </c:pt>
                <c:pt idx="1420">
                  <c:v>106</c:v>
                </c:pt>
                <c:pt idx="1421">
                  <c:v>100</c:v>
                </c:pt>
                <c:pt idx="1422">
                  <c:v>98</c:v>
                </c:pt>
                <c:pt idx="1423">
                  <c:v>114</c:v>
                </c:pt>
                <c:pt idx="1424">
                  <c:v>138</c:v>
                </c:pt>
                <c:pt idx="1425">
                  <c:v>122</c:v>
                </c:pt>
                <c:pt idx="1426">
                  <c:v>112</c:v>
                </c:pt>
                <c:pt idx="1427">
                  <c:v>130</c:v>
                </c:pt>
                <c:pt idx="1428">
                  <c:v>100</c:v>
                </c:pt>
                <c:pt idx="1429">
                  <c:v>134</c:v>
                </c:pt>
                <c:pt idx="1430">
                  <c:v>108</c:v>
                </c:pt>
                <c:pt idx="1431">
                  <c:v>118</c:v>
                </c:pt>
                <c:pt idx="1432">
                  <c:v>94</c:v>
                </c:pt>
                <c:pt idx="1433">
                  <c:v>102</c:v>
                </c:pt>
                <c:pt idx="1434">
                  <c:v>124</c:v>
                </c:pt>
                <c:pt idx="1435">
                  <c:v>100</c:v>
                </c:pt>
                <c:pt idx="1436">
                  <c:v>120</c:v>
                </c:pt>
                <c:pt idx="1437">
                  <c:v>116</c:v>
                </c:pt>
                <c:pt idx="1438">
                  <c:v>98</c:v>
                </c:pt>
                <c:pt idx="1439">
                  <c:v>106</c:v>
                </c:pt>
                <c:pt idx="1440">
                  <c:v>104</c:v>
                </c:pt>
                <c:pt idx="1441">
                  <c:v>114</c:v>
                </c:pt>
                <c:pt idx="1442">
                  <c:v>114</c:v>
                </c:pt>
                <c:pt idx="1443">
                  <c:v>142</c:v>
                </c:pt>
                <c:pt idx="1444">
                  <c:v>120</c:v>
                </c:pt>
                <c:pt idx="1445">
                  <c:v>126</c:v>
                </c:pt>
                <c:pt idx="1446">
                  <c:v>100</c:v>
                </c:pt>
                <c:pt idx="1447">
                  <c:v>106</c:v>
                </c:pt>
                <c:pt idx="1448">
                  <c:v>128</c:v>
                </c:pt>
                <c:pt idx="1449">
                  <c:v>118</c:v>
                </c:pt>
                <c:pt idx="1450">
                  <c:v>118</c:v>
                </c:pt>
                <c:pt idx="1451">
                  <c:v>118</c:v>
                </c:pt>
                <c:pt idx="1452">
                  <c:v>112</c:v>
                </c:pt>
                <c:pt idx="1453">
                  <c:v>110</c:v>
                </c:pt>
                <c:pt idx="1454">
                  <c:v>114</c:v>
                </c:pt>
                <c:pt idx="1455">
                  <c:v>106</c:v>
                </c:pt>
                <c:pt idx="1456">
                  <c:v>120</c:v>
                </c:pt>
                <c:pt idx="1457">
                  <c:v>102</c:v>
                </c:pt>
                <c:pt idx="1458">
                  <c:v>118</c:v>
                </c:pt>
                <c:pt idx="1459">
                  <c:v>132</c:v>
                </c:pt>
                <c:pt idx="1460">
                  <c:v>122</c:v>
                </c:pt>
                <c:pt idx="1461">
                  <c:v>136</c:v>
                </c:pt>
                <c:pt idx="1462">
                  <c:v>138</c:v>
                </c:pt>
                <c:pt idx="1463">
                  <c:v>150</c:v>
                </c:pt>
                <c:pt idx="1464">
                  <c:v>128</c:v>
                </c:pt>
                <c:pt idx="1465">
                  <c:v>146</c:v>
                </c:pt>
                <c:pt idx="1466">
                  <c:v>172</c:v>
                </c:pt>
                <c:pt idx="1467">
                  <c:v>168</c:v>
                </c:pt>
                <c:pt idx="1468">
                  <c:v>192</c:v>
                </c:pt>
                <c:pt idx="1469">
                  <c:v>162</c:v>
                </c:pt>
                <c:pt idx="1470">
                  <c:v>180</c:v>
                </c:pt>
                <c:pt idx="1471">
                  <c:v>194</c:v>
                </c:pt>
                <c:pt idx="1472">
                  <c:v>192</c:v>
                </c:pt>
                <c:pt idx="1473">
                  <c:v>176</c:v>
                </c:pt>
                <c:pt idx="1474">
                  <c:v>164</c:v>
                </c:pt>
                <c:pt idx="1475">
                  <c:v>124</c:v>
                </c:pt>
                <c:pt idx="1476">
                  <c:v>120</c:v>
                </c:pt>
                <c:pt idx="1477">
                  <c:v>140</c:v>
                </c:pt>
                <c:pt idx="1478">
                  <c:v>134</c:v>
                </c:pt>
                <c:pt idx="1479">
                  <c:v>124</c:v>
                </c:pt>
                <c:pt idx="1480">
                  <c:v>98</c:v>
                </c:pt>
                <c:pt idx="1481">
                  <c:v>104</c:v>
                </c:pt>
                <c:pt idx="1482">
                  <c:v>104</c:v>
                </c:pt>
                <c:pt idx="1483">
                  <c:v>132</c:v>
                </c:pt>
                <c:pt idx="1484">
                  <c:v>122</c:v>
                </c:pt>
                <c:pt idx="1485">
                  <c:v>144</c:v>
                </c:pt>
                <c:pt idx="1486">
                  <c:v>106</c:v>
                </c:pt>
                <c:pt idx="1487">
                  <c:v>96</c:v>
                </c:pt>
                <c:pt idx="1488">
                  <c:v>96</c:v>
                </c:pt>
                <c:pt idx="1489">
                  <c:v>100</c:v>
                </c:pt>
                <c:pt idx="1490">
                  <c:v>96</c:v>
                </c:pt>
                <c:pt idx="1491">
                  <c:v>94</c:v>
                </c:pt>
                <c:pt idx="1492">
                  <c:v>86</c:v>
                </c:pt>
                <c:pt idx="1493">
                  <c:v>114</c:v>
                </c:pt>
                <c:pt idx="1494">
                  <c:v>94</c:v>
                </c:pt>
                <c:pt idx="1495">
                  <c:v>108</c:v>
                </c:pt>
                <c:pt idx="1496">
                  <c:v>112</c:v>
                </c:pt>
                <c:pt idx="1497">
                  <c:v>94</c:v>
                </c:pt>
                <c:pt idx="1498">
                  <c:v>84</c:v>
                </c:pt>
                <c:pt idx="1499">
                  <c:v>88</c:v>
                </c:pt>
                <c:pt idx="1500">
                  <c:v>100</c:v>
                </c:pt>
                <c:pt idx="1501">
                  <c:v>110</c:v>
                </c:pt>
                <c:pt idx="1502">
                  <c:v>100</c:v>
                </c:pt>
                <c:pt idx="1503">
                  <c:v>100</c:v>
                </c:pt>
                <c:pt idx="1504">
                  <c:v>88</c:v>
                </c:pt>
                <c:pt idx="1505">
                  <c:v>90</c:v>
                </c:pt>
                <c:pt idx="1506">
                  <c:v>102</c:v>
                </c:pt>
                <c:pt idx="1507">
                  <c:v>94</c:v>
                </c:pt>
                <c:pt idx="1508">
                  <c:v>94</c:v>
                </c:pt>
                <c:pt idx="1509">
                  <c:v>104</c:v>
                </c:pt>
                <c:pt idx="1510">
                  <c:v>86</c:v>
                </c:pt>
                <c:pt idx="1511">
                  <c:v>104</c:v>
                </c:pt>
                <c:pt idx="1512">
                  <c:v>94</c:v>
                </c:pt>
                <c:pt idx="1513">
                  <c:v>88</c:v>
                </c:pt>
                <c:pt idx="1514">
                  <c:v>80</c:v>
                </c:pt>
                <c:pt idx="1515">
                  <c:v>106</c:v>
                </c:pt>
                <c:pt idx="1516">
                  <c:v>84</c:v>
                </c:pt>
                <c:pt idx="1517">
                  <c:v>102</c:v>
                </c:pt>
                <c:pt idx="1518">
                  <c:v>82</c:v>
                </c:pt>
                <c:pt idx="1519">
                  <c:v>102</c:v>
                </c:pt>
                <c:pt idx="1520">
                  <c:v>108</c:v>
                </c:pt>
                <c:pt idx="1521">
                  <c:v>96</c:v>
                </c:pt>
                <c:pt idx="1522">
                  <c:v>82</c:v>
                </c:pt>
                <c:pt idx="1523">
                  <c:v>92</c:v>
                </c:pt>
                <c:pt idx="1524">
                  <c:v>76</c:v>
                </c:pt>
                <c:pt idx="1525">
                  <c:v>104</c:v>
                </c:pt>
                <c:pt idx="1526">
                  <c:v>88</c:v>
                </c:pt>
                <c:pt idx="1527">
                  <c:v>74</c:v>
                </c:pt>
                <c:pt idx="1528">
                  <c:v>84</c:v>
                </c:pt>
                <c:pt idx="1529">
                  <c:v>66</c:v>
                </c:pt>
                <c:pt idx="1530">
                  <c:v>102</c:v>
                </c:pt>
                <c:pt idx="1531">
                  <c:v>88</c:v>
                </c:pt>
                <c:pt idx="1532">
                  <c:v>80</c:v>
                </c:pt>
                <c:pt idx="1533">
                  <c:v>72</c:v>
                </c:pt>
                <c:pt idx="1534">
                  <c:v>94</c:v>
                </c:pt>
                <c:pt idx="1535">
                  <c:v>82</c:v>
                </c:pt>
                <c:pt idx="1536">
                  <c:v>102</c:v>
                </c:pt>
                <c:pt idx="1537">
                  <c:v>98</c:v>
                </c:pt>
                <c:pt idx="1538">
                  <c:v>84</c:v>
                </c:pt>
                <c:pt idx="1539">
                  <c:v>88</c:v>
                </c:pt>
                <c:pt idx="1540">
                  <c:v>96</c:v>
                </c:pt>
                <c:pt idx="1541">
                  <c:v>88</c:v>
                </c:pt>
                <c:pt idx="1542">
                  <c:v>108</c:v>
                </c:pt>
                <c:pt idx="1543">
                  <c:v>86</c:v>
                </c:pt>
                <c:pt idx="1544">
                  <c:v>78</c:v>
                </c:pt>
                <c:pt idx="1545">
                  <c:v>76</c:v>
                </c:pt>
                <c:pt idx="1546">
                  <c:v>82</c:v>
                </c:pt>
                <c:pt idx="1547">
                  <c:v>88</c:v>
                </c:pt>
                <c:pt idx="1548">
                  <c:v>84</c:v>
                </c:pt>
                <c:pt idx="1549">
                  <c:v>84</c:v>
                </c:pt>
                <c:pt idx="1550">
                  <c:v>68</c:v>
                </c:pt>
                <c:pt idx="1551">
                  <c:v>100</c:v>
                </c:pt>
                <c:pt idx="1552">
                  <c:v>96</c:v>
                </c:pt>
                <c:pt idx="1553">
                  <c:v>80</c:v>
                </c:pt>
                <c:pt idx="1554">
                  <c:v>96</c:v>
                </c:pt>
                <c:pt idx="1555">
                  <c:v>88</c:v>
                </c:pt>
                <c:pt idx="1556">
                  <c:v>86</c:v>
                </c:pt>
                <c:pt idx="1557">
                  <c:v>84</c:v>
                </c:pt>
                <c:pt idx="1558">
                  <c:v>84</c:v>
                </c:pt>
                <c:pt idx="1559">
                  <c:v>80</c:v>
                </c:pt>
                <c:pt idx="1560">
                  <c:v>82</c:v>
                </c:pt>
                <c:pt idx="1561">
                  <c:v>82</c:v>
                </c:pt>
                <c:pt idx="1562">
                  <c:v>90</c:v>
                </c:pt>
                <c:pt idx="1563">
                  <c:v>80</c:v>
                </c:pt>
                <c:pt idx="1564">
                  <c:v>72</c:v>
                </c:pt>
                <c:pt idx="1565">
                  <c:v>82</c:v>
                </c:pt>
                <c:pt idx="1566">
                  <c:v>72</c:v>
                </c:pt>
                <c:pt idx="1567">
                  <c:v>74</c:v>
                </c:pt>
                <c:pt idx="1568">
                  <c:v>72</c:v>
                </c:pt>
                <c:pt idx="1569">
                  <c:v>82</c:v>
                </c:pt>
                <c:pt idx="1570">
                  <c:v>70</c:v>
                </c:pt>
                <c:pt idx="1571">
                  <c:v>60</c:v>
                </c:pt>
                <c:pt idx="1572">
                  <c:v>88</c:v>
                </c:pt>
                <c:pt idx="1573">
                  <c:v>82</c:v>
                </c:pt>
                <c:pt idx="1574">
                  <c:v>74</c:v>
                </c:pt>
                <c:pt idx="1575">
                  <c:v>58</c:v>
                </c:pt>
                <c:pt idx="1576">
                  <c:v>82</c:v>
                </c:pt>
                <c:pt idx="1577">
                  <c:v>84</c:v>
                </c:pt>
                <c:pt idx="1578">
                  <c:v>88</c:v>
                </c:pt>
                <c:pt idx="1579">
                  <c:v>72</c:v>
                </c:pt>
                <c:pt idx="1580">
                  <c:v>70</c:v>
                </c:pt>
                <c:pt idx="1581">
                  <c:v>76</c:v>
                </c:pt>
                <c:pt idx="1582">
                  <c:v>84</c:v>
                </c:pt>
                <c:pt idx="1583">
                  <c:v>96</c:v>
                </c:pt>
                <c:pt idx="1584">
                  <c:v>70</c:v>
                </c:pt>
                <c:pt idx="1585">
                  <c:v>68</c:v>
                </c:pt>
                <c:pt idx="1586">
                  <c:v>80</c:v>
                </c:pt>
                <c:pt idx="1587">
                  <c:v>74</c:v>
                </c:pt>
                <c:pt idx="1588">
                  <c:v>90</c:v>
                </c:pt>
                <c:pt idx="1589">
                  <c:v>70</c:v>
                </c:pt>
                <c:pt idx="1590">
                  <c:v>98</c:v>
                </c:pt>
                <c:pt idx="1591">
                  <c:v>100</c:v>
                </c:pt>
                <c:pt idx="1592">
                  <c:v>80</c:v>
                </c:pt>
                <c:pt idx="1593">
                  <c:v>94</c:v>
                </c:pt>
                <c:pt idx="1594">
                  <c:v>60</c:v>
                </c:pt>
                <c:pt idx="1595">
                  <c:v>84</c:v>
                </c:pt>
                <c:pt idx="1596">
                  <c:v>76</c:v>
                </c:pt>
                <c:pt idx="1597">
                  <c:v>84</c:v>
                </c:pt>
                <c:pt idx="1598">
                  <c:v>98</c:v>
                </c:pt>
                <c:pt idx="1599">
                  <c:v>72</c:v>
                </c:pt>
                <c:pt idx="1600">
                  <c:v>90</c:v>
                </c:pt>
                <c:pt idx="1601">
                  <c:v>84</c:v>
                </c:pt>
                <c:pt idx="1602">
                  <c:v>76</c:v>
                </c:pt>
                <c:pt idx="1603">
                  <c:v>88</c:v>
                </c:pt>
                <c:pt idx="1604">
                  <c:v>88</c:v>
                </c:pt>
                <c:pt idx="1605">
                  <c:v>66</c:v>
                </c:pt>
                <c:pt idx="1606">
                  <c:v>70</c:v>
                </c:pt>
                <c:pt idx="1607">
                  <c:v>88</c:v>
                </c:pt>
                <c:pt idx="1608">
                  <c:v>96</c:v>
                </c:pt>
                <c:pt idx="1609">
                  <c:v>96</c:v>
                </c:pt>
                <c:pt idx="1610">
                  <c:v>104</c:v>
                </c:pt>
                <c:pt idx="1611">
                  <c:v>92</c:v>
                </c:pt>
                <c:pt idx="1612">
                  <c:v>98</c:v>
                </c:pt>
                <c:pt idx="1613">
                  <c:v>104</c:v>
                </c:pt>
                <c:pt idx="1614">
                  <c:v>94</c:v>
                </c:pt>
                <c:pt idx="1615">
                  <c:v>100</c:v>
                </c:pt>
                <c:pt idx="1616">
                  <c:v>106</c:v>
                </c:pt>
                <c:pt idx="1617">
                  <c:v>102</c:v>
                </c:pt>
                <c:pt idx="1618">
                  <c:v>120</c:v>
                </c:pt>
                <c:pt idx="1619">
                  <c:v>112</c:v>
                </c:pt>
                <c:pt idx="1620">
                  <c:v>112</c:v>
                </c:pt>
                <c:pt idx="1621">
                  <c:v>116</c:v>
                </c:pt>
                <c:pt idx="1622">
                  <c:v>128</c:v>
                </c:pt>
                <c:pt idx="1623">
                  <c:v>126</c:v>
                </c:pt>
                <c:pt idx="1624">
                  <c:v>126</c:v>
                </c:pt>
                <c:pt idx="1625">
                  <c:v>120</c:v>
                </c:pt>
                <c:pt idx="1626">
                  <c:v>154</c:v>
                </c:pt>
                <c:pt idx="1627">
                  <c:v>152</c:v>
                </c:pt>
                <c:pt idx="1628">
                  <c:v>156</c:v>
                </c:pt>
                <c:pt idx="1629">
                  <c:v>162</c:v>
                </c:pt>
                <c:pt idx="1630">
                  <c:v>156</c:v>
                </c:pt>
                <c:pt idx="1631">
                  <c:v>172</c:v>
                </c:pt>
                <c:pt idx="1632">
                  <c:v>178</c:v>
                </c:pt>
                <c:pt idx="1633">
                  <c:v>160</c:v>
                </c:pt>
                <c:pt idx="1634">
                  <c:v>198</c:v>
                </c:pt>
                <c:pt idx="1635">
                  <c:v>196</c:v>
                </c:pt>
                <c:pt idx="1636">
                  <c:v>166</c:v>
                </c:pt>
                <c:pt idx="1637">
                  <c:v>184</c:v>
                </c:pt>
                <c:pt idx="1638">
                  <c:v>160</c:v>
                </c:pt>
                <c:pt idx="1639">
                  <c:v>162</c:v>
                </c:pt>
                <c:pt idx="1640">
                  <c:v>194</c:v>
                </c:pt>
                <c:pt idx="1641">
                  <c:v>180</c:v>
                </c:pt>
                <c:pt idx="1642">
                  <c:v>184</c:v>
                </c:pt>
                <c:pt idx="1643">
                  <c:v>190</c:v>
                </c:pt>
                <c:pt idx="1644">
                  <c:v>158</c:v>
                </c:pt>
                <c:pt idx="1645">
                  <c:v>208</c:v>
                </c:pt>
                <c:pt idx="1646">
                  <c:v>172</c:v>
                </c:pt>
                <c:pt idx="1647">
                  <c:v>194</c:v>
                </c:pt>
                <c:pt idx="1648">
                  <c:v>186</c:v>
                </c:pt>
                <c:pt idx="1649">
                  <c:v>178</c:v>
                </c:pt>
                <c:pt idx="1650">
                  <c:v>210</c:v>
                </c:pt>
                <c:pt idx="1651">
                  <c:v>196</c:v>
                </c:pt>
                <c:pt idx="1652">
                  <c:v>184</c:v>
                </c:pt>
                <c:pt idx="1653">
                  <c:v>200</c:v>
                </c:pt>
                <c:pt idx="1654">
                  <c:v>202</c:v>
                </c:pt>
                <c:pt idx="1655">
                  <c:v>214</c:v>
                </c:pt>
                <c:pt idx="1656">
                  <c:v>200</c:v>
                </c:pt>
                <c:pt idx="1657">
                  <c:v>208</c:v>
                </c:pt>
                <c:pt idx="1658">
                  <c:v>196</c:v>
                </c:pt>
                <c:pt idx="1659">
                  <c:v>190</c:v>
                </c:pt>
                <c:pt idx="1660">
                  <c:v>210</c:v>
                </c:pt>
                <c:pt idx="1661">
                  <c:v>206</c:v>
                </c:pt>
                <c:pt idx="1662">
                  <c:v>192</c:v>
                </c:pt>
                <c:pt idx="1663">
                  <c:v>196</c:v>
                </c:pt>
                <c:pt idx="1664">
                  <c:v>226</c:v>
                </c:pt>
                <c:pt idx="1665">
                  <c:v>174</c:v>
                </c:pt>
                <c:pt idx="1666">
                  <c:v>180</c:v>
                </c:pt>
                <c:pt idx="1667">
                  <c:v>188</c:v>
                </c:pt>
                <c:pt idx="1668">
                  <c:v>190</c:v>
                </c:pt>
                <c:pt idx="1669">
                  <c:v>232</c:v>
                </c:pt>
                <c:pt idx="1670">
                  <c:v>186</c:v>
                </c:pt>
                <c:pt idx="1671">
                  <c:v>214</c:v>
                </c:pt>
                <c:pt idx="1672">
                  <c:v>212</c:v>
                </c:pt>
                <c:pt idx="1673">
                  <c:v>202</c:v>
                </c:pt>
                <c:pt idx="1674">
                  <c:v>188</c:v>
                </c:pt>
                <c:pt idx="1675">
                  <c:v>234</c:v>
                </c:pt>
                <c:pt idx="1676">
                  <c:v>208</c:v>
                </c:pt>
                <c:pt idx="1677">
                  <c:v>226</c:v>
                </c:pt>
                <c:pt idx="1678">
                  <c:v>236</c:v>
                </c:pt>
                <c:pt idx="1679">
                  <c:v>222</c:v>
                </c:pt>
                <c:pt idx="1680">
                  <c:v>206</c:v>
                </c:pt>
                <c:pt idx="1681">
                  <c:v>234</c:v>
                </c:pt>
                <c:pt idx="1682">
                  <c:v>218</c:v>
                </c:pt>
                <c:pt idx="1683">
                  <c:v>284</c:v>
                </c:pt>
                <c:pt idx="1684">
                  <c:v>300</c:v>
                </c:pt>
                <c:pt idx="1685">
                  <c:v>322</c:v>
                </c:pt>
                <c:pt idx="1686">
                  <c:v>366</c:v>
                </c:pt>
                <c:pt idx="1687">
                  <c:v>398</c:v>
                </c:pt>
                <c:pt idx="1688">
                  <c:v>374</c:v>
                </c:pt>
                <c:pt idx="1689">
                  <c:v>432</c:v>
                </c:pt>
                <c:pt idx="1690">
                  <c:v>492</c:v>
                </c:pt>
                <c:pt idx="1691">
                  <c:v>504</c:v>
                </c:pt>
                <c:pt idx="1692">
                  <c:v>514</c:v>
                </c:pt>
                <c:pt idx="1693">
                  <c:v>486</c:v>
                </c:pt>
                <c:pt idx="1694">
                  <c:v>474</c:v>
                </c:pt>
                <c:pt idx="1695">
                  <c:v>480</c:v>
                </c:pt>
                <c:pt idx="1696">
                  <c:v>456</c:v>
                </c:pt>
                <c:pt idx="1697">
                  <c:v>430</c:v>
                </c:pt>
                <c:pt idx="1698">
                  <c:v>388</c:v>
                </c:pt>
                <c:pt idx="1699">
                  <c:v>368</c:v>
                </c:pt>
                <c:pt idx="1700">
                  <c:v>298</c:v>
                </c:pt>
                <c:pt idx="1701">
                  <c:v>292</c:v>
                </c:pt>
                <c:pt idx="1702">
                  <c:v>274</c:v>
                </c:pt>
                <c:pt idx="1703">
                  <c:v>270</c:v>
                </c:pt>
                <c:pt idx="1704">
                  <c:v>244</c:v>
                </c:pt>
                <c:pt idx="1705">
                  <c:v>240</c:v>
                </c:pt>
                <c:pt idx="1706">
                  <c:v>248</c:v>
                </c:pt>
                <c:pt idx="1707">
                  <c:v>228</c:v>
                </c:pt>
                <c:pt idx="1708">
                  <c:v>238</c:v>
                </c:pt>
                <c:pt idx="1709">
                  <c:v>204</c:v>
                </c:pt>
                <c:pt idx="1710">
                  <c:v>220</c:v>
                </c:pt>
                <c:pt idx="1711">
                  <c:v>186</c:v>
                </c:pt>
                <c:pt idx="1712">
                  <c:v>204</c:v>
                </c:pt>
                <c:pt idx="1713">
                  <c:v>212</c:v>
                </c:pt>
                <c:pt idx="1714">
                  <c:v>192</c:v>
                </c:pt>
                <c:pt idx="1715">
                  <c:v>180</c:v>
                </c:pt>
                <c:pt idx="1716">
                  <c:v>164</c:v>
                </c:pt>
                <c:pt idx="1717">
                  <c:v>218</c:v>
                </c:pt>
                <c:pt idx="1718">
                  <c:v>184</c:v>
                </c:pt>
                <c:pt idx="1719">
                  <c:v>180</c:v>
                </c:pt>
                <c:pt idx="1720">
                  <c:v>166</c:v>
                </c:pt>
                <c:pt idx="1721">
                  <c:v>176</c:v>
                </c:pt>
                <c:pt idx="1722">
                  <c:v>164</c:v>
                </c:pt>
                <c:pt idx="1723">
                  <c:v>160</c:v>
                </c:pt>
                <c:pt idx="1724">
                  <c:v>176</c:v>
                </c:pt>
                <c:pt idx="1725">
                  <c:v>164</c:v>
                </c:pt>
                <c:pt idx="1726">
                  <c:v>160</c:v>
                </c:pt>
                <c:pt idx="1727">
                  <c:v>142</c:v>
                </c:pt>
                <c:pt idx="1728">
                  <c:v>192</c:v>
                </c:pt>
                <c:pt idx="1729">
                  <c:v>162</c:v>
                </c:pt>
                <c:pt idx="1730">
                  <c:v>184</c:v>
                </c:pt>
                <c:pt idx="1731">
                  <c:v>156</c:v>
                </c:pt>
                <c:pt idx="1732">
                  <c:v>168</c:v>
                </c:pt>
                <c:pt idx="1733">
                  <c:v>142</c:v>
                </c:pt>
                <c:pt idx="1734">
                  <c:v>146</c:v>
                </c:pt>
                <c:pt idx="1735">
                  <c:v>158</c:v>
                </c:pt>
                <c:pt idx="1736">
                  <c:v>150</c:v>
                </c:pt>
                <c:pt idx="1737">
                  <c:v>142</c:v>
                </c:pt>
                <c:pt idx="1738">
                  <c:v>158</c:v>
                </c:pt>
                <c:pt idx="1739">
                  <c:v>148</c:v>
                </c:pt>
                <c:pt idx="1740">
                  <c:v>160</c:v>
                </c:pt>
                <c:pt idx="1741">
                  <c:v>144</c:v>
                </c:pt>
                <c:pt idx="1742">
                  <c:v>168</c:v>
                </c:pt>
                <c:pt idx="1743">
                  <c:v>156</c:v>
                </c:pt>
                <c:pt idx="1744">
                  <c:v>160</c:v>
                </c:pt>
                <c:pt idx="1745">
                  <c:v>142</c:v>
                </c:pt>
                <c:pt idx="1746">
                  <c:v>180</c:v>
                </c:pt>
                <c:pt idx="1747">
                  <c:v>136</c:v>
                </c:pt>
                <c:pt idx="1748">
                  <c:v>152</c:v>
                </c:pt>
                <c:pt idx="1749">
                  <c:v>146</c:v>
                </c:pt>
                <c:pt idx="1750">
                  <c:v>158</c:v>
                </c:pt>
                <c:pt idx="1751">
                  <c:v>150</c:v>
                </c:pt>
                <c:pt idx="1752">
                  <c:v>132</c:v>
                </c:pt>
                <c:pt idx="1753">
                  <c:v>134</c:v>
                </c:pt>
                <c:pt idx="1754">
                  <c:v>134</c:v>
                </c:pt>
                <c:pt idx="1755">
                  <c:v>164</c:v>
                </c:pt>
                <c:pt idx="1756">
                  <c:v>154</c:v>
                </c:pt>
                <c:pt idx="1757">
                  <c:v>146</c:v>
                </c:pt>
                <c:pt idx="1758">
                  <c:v>144</c:v>
                </c:pt>
                <c:pt idx="1759">
                  <c:v>136</c:v>
                </c:pt>
                <c:pt idx="1760">
                  <c:v>126</c:v>
                </c:pt>
                <c:pt idx="1761">
                  <c:v>146</c:v>
                </c:pt>
                <c:pt idx="1762">
                  <c:v>128</c:v>
                </c:pt>
                <c:pt idx="1763">
                  <c:v>144</c:v>
                </c:pt>
                <c:pt idx="1764">
                  <c:v>158</c:v>
                </c:pt>
                <c:pt idx="1765">
                  <c:v>138</c:v>
                </c:pt>
                <c:pt idx="1766">
                  <c:v>154</c:v>
                </c:pt>
                <c:pt idx="1767">
                  <c:v>122</c:v>
                </c:pt>
                <c:pt idx="1768">
                  <c:v>136</c:v>
                </c:pt>
                <c:pt idx="1769">
                  <c:v>152</c:v>
                </c:pt>
                <c:pt idx="1770">
                  <c:v>146</c:v>
                </c:pt>
                <c:pt idx="1771">
                  <c:v>140</c:v>
                </c:pt>
                <c:pt idx="1772">
                  <c:v>126</c:v>
                </c:pt>
                <c:pt idx="1773">
                  <c:v>140</c:v>
                </c:pt>
                <c:pt idx="1774">
                  <c:v>144</c:v>
                </c:pt>
                <c:pt idx="1775">
                  <c:v>132</c:v>
                </c:pt>
                <c:pt idx="1776">
                  <c:v>124</c:v>
                </c:pt>
                <c:pt idx="1777">
                  <c:v>122</c:v>
                </c:pt>
                <c:pt idx="1778">
                  <c:v>130</c:v>
                </c:pt>
                <c:pt idx="1779">
                  <c:v>126</c:v>
                </c:pt>
                <c:pt idx="1780">
                  <c:v>134</c:v>
                </c:pt>
                <c:pt idx="1781">
                  <c:v>120</c:v>
                </c:pt>
                <c:pt idx="1782">
                  <c:v>134</c:v>
                </c:pt>
                <c:pt idx="1783">
                  <c:v>130</c:v>
                </c:pt>
                <c:pt idx="1784">
                  <c:v>118</c:v>
                </c:pt>
                <c:pt idx="1785">
                  <c:v>114</c:v>
                </c:pt>
                <c:pt idx="1786">
                  <c:v>120</c:v>
                </c:pt>
                <c:pt idx="1787">
                  <c:v>132</c:v>
                </c:pt>
                <c:pt idx="1788">
                  <c:v>122</c:v>
                </c:pt>
                <c:pt idx="1789">
                  <c:v>132</c:v>
                </c:pt>
                <c:pt idx="1790">
                  <c:v>108</c:v>
                </c:pt>
                <c:pt idx="1791">
                  <c:v>120</c:v>
                </c:pt>
                <c:pt idx="1792">
                  <c:v>136</c:v>
                </c:pt>
                <c:pt idx="1793">
                  <c:v>124</c:v>
                </c:pt>
                <c:pt idx="1794">
                  <c:v>126</c:v>
                </c:pt>
                <c:pt idx="1795">
                  <c:v>112</c:v>
                </c:pt>
                <c:pt idx="1796">
                  <c:v>138</c:v>
                </c:pt>
                <c:pt idx="1797">
                  <c:v>134</c:v>
                </c:pt>
                <c:pt idx="1798">
                  <c:v>104</c:v>
                </c:pt>
                <c:pt idx="1799">
                  <c:v>130</c:v>
                </c:pt>
                <c:pt idx="1800">
                  <c:v>140</c:v>
                </c:pt>
                <c:pt idx="1801">
                  <c:v>116</c:v>
                </c:pt>
                <c:pt idx="1802">
                  <c:v>106</c:v>
                </c:pt>
                <c:pt idx="1803">
                  <c:v>122</c:v>
                </c:pt>
                <c:pt idx="1804">
                  <c:v>114</c:v>
                </c:pt>
                <c:pt idx="1805">
                  <c:v>126</c:v>
                </c:pt>
                <c:pt idx="1806">
                  <c:v>126</c:v>
                </c:pt>
                <c:pt idx="1807">
                  <c:v>90</c:v>
                </c:pt>
                <c:pt idx="1808">
                  <c:v>122</c:v>
                </c:pt>
                <c:pt idx="1809">
                  <c:v>120</c:v>
                </c:pt>
                <c:pt idx="1810">
                  <c:v>112</c:v>
                </c:pt>
                <c:pt idx="1811">
                  <c:v>114</c:v>
                </c:pt>
                <c:pt idx="1812">
                  <c:v>112</c:v>
                </c:pt>
                <c:pt idx="1813">
                  <c:v>108</c:v>
                </c:pt>
                <c:pt idx="1814">
                  <c:v>118</c:v>
                </c:pt>
                <c:pt idx="1815">
                  <c:v>136</c:v>
                </c:pt>
                <c:pt idx="1816">
                  <c:v>108</c:v>
                </c:pt>
                <c:pt idx="1817">
                  <c:v>112</c:v>
                </c:pt>
                <c:pt idx="1818">
                  <c:v>114</c:v>
                </c:pt>
                <c:pt idx="1819">
                  <c:v>130</c:v>
                </c:pt>
                <c:pt idx="1820">
                  <c:v>114</c:v>
                </c:pt>
                <c:pt idx="1821">
                  <c:v>116</c:v>
                </c:pt>
                <c:pt idx="1822">
                  <c:v>102</c:v>
                </c:pt>
                <c:pt idx="1823">
                  <c:v>110</c:v>
                </c:pt>
                <c:pt idx="1824">
                  <c:v>118</c:v>
                </c:pt>
                <c:pt idx="1825">
                  <c:v>130</c:v>
                </c:pt>
                <c:pt idx="1826">
                  <c:v>114</c:v>
                </c:pt>
                <c:pt idx="1827">
                  <c:v>112</c:v>
                </c:pt>
                <c:pt idx="1828">
                  <c:v>118</c:v>
                </c:pt>
                <c:pt idx="1829">
                  <c:v>124</c:v>
                </c:pt>
                <c:pt idx="1830">
                  <c:v>102</c:v>
                </c:pt>
                <c:pt idx="1831">
                  <c:v>122</c:v>
                </c:pt>
                <c:pt idx="1832">
                  <c:v>108</c:v>
                </c:pt>
                <c:pt idx="1833">
                  <c:v>128</c:v>
                </c:pt>
                <c:pt idx="1834">
                  <c:v>114</c:v>
                </c:pt>
                <c:pt idx="1835">
                  <c:v>120</c:v>
                </c:pt>
                <c:pt idx="1836">
                  <c:v>134</c:v>
                </c:pt>
                <c:pt idx="1837">
                  <c:v>118</c:v>
                </c:pt>
                <c:pt idx="1838">
                  <c:v>118</c:v>
                </c:pt>
                <c:pt idx="1839">
                  <c:v>128</c:v>
                </c:pt>
                <c:pt idx="1840">
                  <c:v>106</c:v>
                </c:pt>
                <c:pt idx="1841">
                  <c:v>104</c:v>
                </c:pt>
                <c:pt idx="1842">
                  <c:v>122</c:v>
                </c:pt>
                <c:pt idx="1843">
                  <c:v>108</c:v>
                </c:pt>
                <c:pt idx="1844">
                  <c:v>130</c:v>
                </c:pt>
                <c:pt idx="1845">
                  <c:v>134</c:v>
                </c:pt>
                <c:pt idx="1846">
                  <c:v>152</c:v>
                </c:pt>
                <c:pt idx="1847">
                  <c:v>148</c:v>
                </c:pt>
                <c:pt idx="1848">
                  <c:v>138</c:v>
                </c:pt>
                <c:pt idx="1849">
                  <c:v>140</c:v>
                </c:pt>
                <c:pt idx="1850">
                  <c:v>142</c:v>
                </c:pt>
                <c:pt idx="1851">
                  <c:v>134</c:v>
                </c:pt>
                <c:pt idx="1852">
                  <c:v>162</c:v>
                </c:pt>
                <c:pt idx="1853">
                  <c:v>168</c:v>
                </c:pt>
                <c:pt idx="1854">
                  <c:v>196</c:v>
                </c:pt>
                <c:pt idx="1855">
                  <c:v>204</c:v>
                </c:pt>
                <c:pt idx="1856">
                  <c:v>230</c:v>
                </c:pt>
                <c:pt idx="1857">
                  <c:v>274</c:v>
                </c:pt>
                <c:pt idx="1858">
                  <c:v>304</c:v>
                </c:pt>
                <c:pt idx="1859">
                  <c:v>378</c:v>
                </c:pt>
                <c:pt idx="1860">
                  <c:v>390</c:v>
                </c:pt>
                <c:pt idx="1861">
                  <c:v>442</c:v>
                </c:pt>
                <c:pt idx="1862">
                  <c:v>520</c:v>
                </c:pt>
                <c:pt idx="1863">
                  <c:v>534</c:v>
                </c:pt>
                <c:pt idx="1864">
                  <c:v>580</c:v>
                </c:pt>
                <c:pt idx="1865">
                  <c:v>574</c:v>
                </c:pt>
                <c:pt idx="1866">
                  <c:v>618</c:v>
                </c:pt>
                <c:pt idx="1867">
                  <c:v>544</c:v>
                </c:pt>
                <c:pt idx="1868">
                  <c:v>520</c:v>
                </c:pt>
                <c:pt idx="1869">
                  <c:v>512</c:v>
                </c:pt>
                <c:pt idx="1870">
                  <c:v>436</c:v>
                </c:pt>
                <c:pt idx="1871">
                  <c:v>380</c:v>
                </c:pt>
                <c:pt idx="1872">
                  <c:v>312</c:v>
                </c:pt>
                <c:pt idx="1873">
                  <c:v>310</c:v>
                </c:pt>
                <c:pt idx="1874">
                  <c:v>302</c:v>
                </c:pt>
                <c:pt idx="1875">
                  <c:v>248</c:v>
                </c:pt>
                <c:pt idx="1876">
                  <c:v>198</c:v>
                </c:pt>
                <c:pt idx="1877">
                  <c:v>178</c:v>
                </c:pt>
                <c:pt idx="1878">
                  <c:v>176</c:v>
                </c:pt>
                <c:pt idx="1879">
                  <c:v>158</c:v>
                </c:pt>
                <c:pt idx="1880">
                  <c:v>150</c:v>
                </c:pt>
                <c:pt idx="1881">
                  <c:v>152</c:v>
                </c:pt>
                <c:pt idx="1882">
                  <c:v>130</c:v>
                </c:pt>
                <c:pt idx="1883">
                  <c:v>126</c:v>
                </c:pt>
                <c:pt idx="1884">
                  <c:v>154</c:v>
                </c:pt>
                <c:pt idx="1885">
                  <c:v>138</c:v>
                </c:pt>
                <c:pt idx="1886">
                  <c:v>122</c:v>
                </c:pt>
                <c:pt idx="1887">
                  <c:v>134</c:v>
                </c:pt>
                <c:pt idx="1888">
                  <c:v>128</c:v>
                </c:pt>
                <c:pt idx="1889">
                  <c:v>126</c:v>
                </c:pt>
                <c:pt idx="1890">
                  <c:v>120</c:v>
                </c:pt>
                <c:pt idx="1891">
                  <c:v>132</c:v>
                </c:pt>
                <c:pt idx="1892">
                  <c:v>136</c:v>
                </c:pt>
                <c:pt idx="1893">
                  <c:v>110</c:v>
                </c:pt>
                <c:pt idx="1894">
                  <c:v>106</c:v>
                </c:pt>
                <c:pt idx="1895">
                  <c:v>132</c:v>
                </c:pt>
                <c:pt idx="1896">
                  <c:v>126</c:v>
                </c:pt>
                <c:pt idx="1897">
                  <c:v>104</c:v>
                </c:pt>
                <c:pt idx="1898">
                  <c:v>132</c:v>
                </c:pt>
                <c:pt idx="1899">
                  <c:v>130</c:v>
                </c:pt>
                <c:pt idx="1900">
                  <c:v>118</c:v>
                </c:pt>
                <c:pt idx="1901">
                  <c:v>116</c:v>
                </c:pt>
                <c:pt idx="1902">
                  <c:v>142</c:v>
                </c:pt>
                <c:pt idx="1903">
                  <c:v>118</c:v>
                </c:pt>
                <c:pt idx="1904">
                  <c:v>104</c:v>
                </c:pt>
                <c:pt idx="1905">
                  <c:v>118</c:v>
                </c:pt>
                <c:pt idx="1906">
                  <c:v>128</c:v>
                </c:pt>
                <c:pt idx="1907">
                  <c:v>130</c:v>
                </c:pt>
                <c:pt idx="1908">
                  <c:v>128</c:v>
                </c:pt>
                <c:pt idx="1909">
                  <c:v>118</c:v>
                </c:pt>
                <c:pt idx="1910">
                  <c:v>122</c:v>
                </c:pt>
                <c:pt idx="1911">
                  <c:v>118</c:v>
                </c:pt>
                <c:pt idx="1912">
                  <c:v>94</c:v>
                </c:pt>
                <c:pt idx="1913">
                  <c:v>122</c:v>
                </c:pt>
                <c:pt idx="1914">
                  <c:v>130</c:v>
                </c:pt>
                <c:pt idx="1915">
                  <c:v>112</c:v>
                </c:pt>
                <c:pt idx="1916">
                  <c:v>124</c:v>
                </c:pt>
                <c:pt idx="1917">
                  <c:v>124</c:v>
                </c:pt>
                <c:pt idx="1918">
                  <c:v>124</c:v>
                </c:pt>
                <c:pt idx="1919">
                  <c:v>106</c:v>
                </c:pt>
                <c:pt idx="1920">
                  <c:v>110</c:v>
                </c:pt>
                <c:pt idx="1921">
                  <c:v>118</c:v>
                </c:pt>
                <c:pt idx="1922">
                  <c:v>122</c:v>
                </c:pt>
                <c:pt idx="1923">
                  <c:v>106</c:v>
                </c:pt>
                <c:pt idx="1924">
                  <c:v>120</c:v>
                </c:pt>
                <c:pt idx="1925">
                  <c:v>130</c:v>
                </c:pt>
                <c:pt idx="1926">
                  <c:v>86</c:v>
                </c:pt>
                <c:pt idx="1927">
                  <c:v>104</c:v>
                </c:pt>
                <c:pt idx="1928">
                  <c:v>96</c:v>
                </c:pt>
                <c:pt idx="1929">
                  <c:v>108</c:v>
                </c:pt>
                <c:pt idx="1930">
                  <c:v>124</c:v>
                </c:pt>
                <c:pt idx="1931">
                  <c:v>124</c:v>
                </c:pt>
                <c:pt idx="1932">
                  <c:v>116</c:v>
                </c:pt>
                <c:pt idx="1933">
                  <c:v>112</c:v>
                </c:pt>
                <c:pt idx="1934">
                  <c:v>124</c:v>
                </c:pt>
                <c:pt idx="1935">
                  <c:v>132</c:v>
                </c:pt>
                <c:pt idx="1936">
                  <c:v>102</c:v>
                </c:pt>
                <c:pt idx="1937">
                  <c:v>112</c:v>
                </c:pt>
                <c:pt idx="1938">
                  <c:v>122</c:v>
                </c:pt>
                <c:pt idx="1939">
                  <c:v>112</c:v>
                </c:pt>
                <c:pt idx="1940">
                  <c:v>98</c:v>
                </c:pt>
                <c:pt idx="1941">
                  <c:v>112</c:v>
                </c:pt>
                <c:pt idx="1942">
                  <c:v>100</c:v>
                </c:pt>
                <c:pt idx="1943">
                  <c:v>104</c:v>
                </c:pt>
                <c:pt idx="1944">
                  <c:v>132</c:v>
                </c:pt>
                <c:pt idx="1945">
                  <c:v>110</c:v>
                </c:pt>
                <c:pt idx="1946">
                  <c:v>112</c:v>
                </c:pt>
                <c:pt idx="1947">
                  <c:v>98</c:v>
                </c:pt>
                <c:pt idx="1948">
                  <c:v>104</c:v>
                </c:pt>
                <c:pt idx="1949">
                  <c:v>102</c:v>
                </c:pt>
                <c:pt idx="1950">
                  <c:v>116</c:v>
                </c:pt>
                <c:pt idx="1951">
                  <c:v>90</c:v>
                </c:pt>
                <c:pt idx="1952">
                  <c:v>112</c:v>
                </c:pt>
                <c:pt idx="1953">
                  <c:v>128</c:v>
                </c:pt>
                <c:pt idx="1954">
                  <c:v>102</c:v>
                </c:pt>
                <c:pt idx="1955">
                  <c:v>94</c:v>
                </c:pt>
                <c:pt idx="1956">
                  <c:v>104</c:v>
                </c:pt>
                <c:pt idx="1957">
                  <c:v>102</c:v>
                </c:pt>
                <c:pt idx="1958">
                  <c:v>104</c:v>
                </c:pt>
                <c:pt idx="1959">
                  <c:v>98</c:v>
                </c:pt>
                <c:pt idx="1960">
                  <c:v>98</c:v>
                </c:pt>
                <c:pt idx="1961">
                  <c:v>104</c:v>
                </c:pt>
                <c:pt idx="1962">
                  <c:v>102</c:v>
                </c:pt>
                <c:pt idx="1963">
                  <c:v>114</c:v>
                </c:pt>
                <c:pt idx="1964">
                  <c:v>100</c:v>
                </c:pt>
                <c:pt idx="1965">
                  <c:v>128</c:v>
                </c:pt>
                <c:pt idx="1966">
                  <c:v>106</c:v>
                </c:pt>
                <c:pt idx="1967">
                  <c:v>98</c:v>
                </c:pt>
                <c:pt idx="1968">
                  <c:v>102</c:v>
                </c:pt>
                <c:pt idx="1969">
                  <c:v>102</c:v>
                </c:pt>
                <c:pt idx="1970">
                  <c:v>90</c:v>
                </c:pt>
                <c:pt idx="1971">
                  <c:v>116</c:v>
                </c:pt>
                <c:pt idx="1972">
                  <c:v>100</c:v>
                </c:pt>
                <c:pt idx="1973">
                  <c:v>106</c:v>
                </c:pt>
                <c:pt idx="1974">
                  <c:v>82</c:v>
                </c:pt>
                <c:pt idx="1975">
                  <c:v>88</c:v>
                </c:pt>
                <c:pt idx="1976">
                  <c:v>98</c:v>
                </c:pt>
                <c:pt idx="1977">
                  <c:v>94</c:v>
                </c:pt>
                <c:pt idx="1978">
                  <c:v>94</c:v>
                </c:pt>
                <c:pt idx="1979">
                  <c:v>104</c:v>
                </c:pt>
                <c:pt idx="1980">
                  <c:v>94</c:v>
                </c:pt>
                <c:pt idx="1981">
                  <c:v>100</c:v>
                </c:pt>
                <c:pt idx="1982">
                  <c:v>102</c:v>
                </c:pt>
                <c:pt idx="1983">
                  <c:v>110</c:v>
                </c:pt>
                <c:pt idx="1984">
                  <c:v>102</c:v>
                </c:pt>
                <c:pt idx="1985">
                  <c:v>112</c:v>
                </c:pt>
                <c:pt idx="1986">
                  <c:v>106</c:v>
                </c:pt>
                <c:pt idx="1987">
                  <c:v>110</c:v>
                </c:pt>
                <c:pt idx="1988">
                  <c:v>108</c:v>
                </c:pt>
                <c:pt idx="1989">
                  <c:v>124</c:v>
                </c:pt>
                <c:pt idx="1990">
                  <c:v>96</c:v>
                </c:pt>
                <c:pt idx="1991">
                  <c:v>102</c:v>
                </c:pt>
                <c:pt idx="1992">
                  <c:v>96</c:v>
                </c:pt>
                <c:pt idx="1993">
                  <c:v>90</c:v>
                </c:pt>
                <c:pt idx="1994">
                  <c:v>98</c:v>
                </c:pt>
                <c:pt idx="1995">
                  <c:v>98</c:v>
                </c:pt>
                <c:pt idx="1996">
                  <c:v>108</c:v>
                </c:pt>
                <c:pt idx="1997">
                  <c:v>96</c:v>
                </c:pt>
                <c:pt idx="1998">
                  <c:v>116</c:v>
                </c:pt>
                <c:pt idx="1999">
                  <c:v>94</c:v>
                </c:pt>
                <c:pt idx="2000">
                  <c:v>118</c:v>
                </c:pt>
                <c:pt idx="2001">
                  <c:v>104</c:v>
                </c:pt>
                <c:pt idx="2002">
                  <c:v>122</c:v>
                </c:pt>
                <c:pt idx="2003">
                  <c:v>122</c:v>
                </c:pt>
                <c:pt idx="2004">
                  <c:v>108</c:v>
                </c:pt>
                <c:pt idx="2005">
                  <c:v>124</c:v>
                </c:pt>
                <c:pt idx="2006">
                  <c:v>98</c:v>
                </c:pt>
                <c:pt idx="2007">
                  <c:v>110</c:v>
                </c:pt>
                <c:pt idx="2008">
                  <c:v>102</c:v>
                </c:pt>
                <c:pt idx="2009">
                  <c:v>106</c:v>
                </c:pt>
                <c:pt idx="2010">
                  <c:v>84</c:v>
                </c:pt>
                <c:pt idx="2011">
                  <c:v>96</c:v>
                </c:pt>
                <c:pt idx="2012">
                  <c:v>114</c:v>
                </c:pt>
                <c:pt idx="2013">
                  <c:v>104</c:v>
                </c:pt>
                <c:pt idx="2014">
                  <c:v>92</c:v>
                </c:pt>
                <c:pt idx="2015">
                  <c:v>96</c:v>
                </c:pt>
                <c:pt idx="2016">
                  <c:v>116</c:v>
                </c:pt>
                <c:pt idx="2017">
                  <c:v>96</c:v>
                </c:pt>
                <c:pt idx="2018">
                  <c:v>104</c:v>
                </c:pt>
                <c:pt idx="2019">
                  <c:v>120</c:v>
                </c:pt>
                <c:pt idx="2020">
                  <c:v>106</c:v>
                </c:pt>
                <c:pt idx="2021">
                  <c:v>100</c:v>
                </c:pt>
                <c:pt idx="2022">
                  <c:v>114</c:v>
                </c:pt>
                <c:pt idx="2023">
                  <c:v>120</c:v>
                </c:pt>
                <c:pt idx="2024">
                  <c:v>108</c:v>
                </c:pt>
                <c:pt idx="2025">
                  <c:v>136</c:v>
                </c:pt>
                <c:pt idx="2026">
                  <c:v>124</c:v>
                </c:pt>
                <c:pt idx="2027">
                  <c:v>106</c:v>
                </c:pt>
                <c:pt idx="2028">
                  <c:v>118</c:v>
                </c:pt>
                <c:pt idx="2029">
                  <c:v>96</c:v>
                </c:pt>
                <c:pt idx="2030">
                  <c:v>110</c:v>
                </c:pt>
                <c:pt idx="2031">
                  <c:v>100</c:v>
                </c:pt>
                <c:pt idx="2032">
                  <c:v>114</c:v>
                </c:pt>
                <c:pt idx="2033">
                  <c:v>112</c:v>
                </c:pt>
                <c:pt idx="2034">
                  <c:v>114</c:v>
                </c:pt>
                <c:pt idx="2035">
                  <c:v>124</c:v>
                </c:pt>
                <c:pt idx="2036">
                  <c:v>122</c:v>
                </c:pt>
                <c:pt idx="2037">
                  <c:v>138</c:v>
                </c:pt>
                <c:pt idx="2038">
                  <c:v>138</c:v>
                </c:pt>
                <c:pt idx="2039">
                  <c:v>124</c:v>
                </c:pt>
                <c:pt idx="2040">
                  <c:v>144</c:v>
                </c:pt>
                <c:pt idx="2041">
                  <c:v>186</c:v>
                </c:pt>
                <c:pt idx="2042">
                  <c:v>200</c:v>
                </c:pt>
                <c:pt idx="2043">
                  <c:v>196</c:v>
                </c:pt>
                <c:pt idx="2044">
                  <c:v>232</c:v>
                </c:pt>
                <c:pt idx="2045">
                  <c:v>242</c:v>
                </c:pt>
                <c:pt idx="2046">
                  <c:v>304</c:v>
                </c:pt>
                <c:pt idx="2047">
                  <c:v>320</c:v>
                </c:pt>
                <c:pt idx="2048">
                  <c:v>372</c:v>
                </c:pt>
                <c:pt idx="2049">
                  <c:v>448</c:v>
                </c:pt>
                <c:pt idx="2050">
                  <c:v>428</c:v>
                </c:pt>
                <c:pt idx="2051">
                  <c:v>478</c:v>
                </c:pt>
                <c:pt idx="2052">
                  <c:v>478</c:v>
                </c:pt>
                <c:pt idx="2053">
                  <c:v>496</c:v>
                </c:pt>
                <c:pt idx="2054">
                  <c:v>502</c:v>
                </c:pt>
                <c:pt idx="2055">
                  <c:v>448</c:v>
                </c:pt>
                <c:pt idx="2056">
                  <c:v>420</c:v>
                </c:pt>
                <c:pt idx="2057">
                  <c:v>352</c:v>
                </c:pt>
                <c:pt idx="2058">
                  <c:v>320</c:v>
                </c:pt>
                <c:pt idx="2059">
                  <c:v>282</c:v>
                </c:pt>
                <c:pt idx="2060">
                  <c:v>286</c:v>
                </c:pt>
                <c:pt idx="2061">
                  <c:v>250</c:v>
                </c:pt>
                <c:pt idx="2062">
                  <c:v>204</c:v>
                </c:pt>
                <c:pt idx="2063">
                  <c:v>174</c:v>
                </c:pt>
                <c:pt idx="2064">
                  <c:v>174</c:v>
                </c:pt>
                <c:pt idx="2065">
                  <c:v>158</c:v>
                </c:pt>
                <c:pt idx="2066">
                  <c:v>158</c:v>
                </c:pt>
                <c:pt idx="2067">
                  <c:v>164</c:v>
                </c:pt>
                <c:pt idx="2068">
                  <c:v>134</c:v>
                </c:pt>
                <c:pt idx="2069">
                  <c:v>114</c:v>
                </c:pt>
                <c:pt idx="2070">
                  <c:v>120</c:v>
                </c:pt>
                <c:pt idx="2071">
                  <c:v>124</c:v>
                </c:pt>
                <c:pt idx="2072">
                  <c:v>120</c:v>
                </c:pt>
                <c:pt idx="2073">
                  <c:v>132</c:v>
                </c:pt>
                <c:pt idx="2074">
                  <c:v>118</c:v>
                </c:pt>
                <c:pt idx="2075">
                  <c:v>112</c:v>
                </c:pt>
                <c:pt idx="2076">
                  <c:v>106</c:v>
                </c:pt>
                <c:pt idx="2077">
                  <c:v>118</c:v>
                </c:pt>
                <c:pt idx="2078">
                  <c:v>108</c:v>
                </c:pt>
                <c:pt idx="2079">
                  <c:v>104</c:v>
                </c:pt>
                <c:pt idx="2080">
                  <c:v>112</c:v>
                </c:pt>
                <c:pt idx="2081">
                  <c:v>114</c:v>
                </c:pt>
                <c:pt idx="2082">
                  <c:v>100</c:v>
                </c:pt>
                <c:pt idx="2083">
                  <c:v>96</c:v>
                </c:pt>
                <c:pt idx="2084">
                  <c:v>132</c:v>
                </c:pt>
                <c:pt idx="2085">
                  <c:v>120</c:v>
                </c:pt>
                <c:pt idx="2086">
                  <c:v>114</c:v>
                </c:pt>
                <c:pt idx="2087">
                  <c:v>96</c:v>
                </c:pt>
                <c:pt idx="2088">
                  <c:v>108</c:v>
                </c:pt>
                <c:pt idx="2089">
                  <c:v>90</c:v>
                </c:pt>
                <c:pt idx="2090">
                  <c:v>78</c:v>
                </c:pt>
                <c:pt idx="2091">
                  <c:v>96</c:v>
                </c:pt>
                <c:pt idx="2092">
                  <c:v>90</c:v>
                </c:pt>
                <c:pt idx="2093">
                  <c:v>102</c:v>
                </c:pt>
                <c:pt idx="2094">
                  <c:v>92</c:v>
                </c:pt>
                <c:pt idx="2095">
                  <c:v>102</c:v>
                </c:pt>
                <c:pt idx="2096">
                  <c:v>92</c:v>
                </c:pt>
                <c:pt idx="2097">
                  <c:v>92</c:v>
                </c:pt>
                <c:pt idx="2098">
                  <c:v>94</c:v>
                </c:pt>
                <c:pt idx="2099">
                  <c:v>86</c:v>
                </c:pt>
                <c:pt idx="2100">
                  <c:v>108</c:v>
                </c:pt>
                <c:pt idx="2101">
                  <c:v>94</c:v>
                </c:pt>
                <c:pt idx="2102">
                  <c:v>94</c:v>
                </c:pt>
                <c:pt idx="2103">
                  <c:v>108</c:v>
                </c:pt>
                <c:pt idx="2104">
                  <c:v>96</c:v>
                </c:pt>
                <c:pt idx="2105">
                  <c:v>96</c:v>
                </c:pt>
                <c:pt idx="2106">
                  <c:v>106</c:v>
                </c:pt>
                <c:pt idx="2107">
                  <c:v>88</c:v>
                </c:pt>
                <c:pt idx="2108">
                  <c:v>88</c:v>
                </c:pt>
                <c:pt idx="2109">
                  <c:v>92</c:v>
                </c:pt>
                <c:pt idx="2110">
                  <c:v>102</c:v>
                </c:pt>
                <c:pt idx="2111">
                  <c:v>100</c:v>
                </c:pt>
                <c:pt idx="2112">
                  <c:v>110</c:v>
                </c:pt>
                <c:pt idx="2113">
                  <c:v>90</c:v>
                </c:pt>
                <c:pt idx="2114">
                  <c:v>68</c:v>
                </c:pt>
                <c:pt idx="2115">
                  <c:v>98</c:v>
                </c:pt>
                <c:pt idx="2116">
                  <c:v>120</c:v>
                </c:pt>
                <c:pt idx="2117">
                  <c:v>98</c:v>
                </c:pt>
                <c:pt idx="2118">
                  <c:v>102</c:v>
                </c:pt>
                <c:pt idx="2119">
                  <c:v>102</c:v>
                </c:pt>
                <c:pt idx="2120">
                  <c:v>110</c:v>
                </c:pt>
                <c:pt idx="2121">
                  <c:v>98</c:v>
                </c:pt>
                <c:pt idx="2122">
                  <c:v>76</c:v>
                </c:pt>
                <c:pt idx="2123">
                  <c:v>98</c:v>
                </c:pt>
                <c:pt idx="2124">
                  <c:v>100</c:v>
                </c:pt>
                <c:pt idx="2125">
                  <c:v>72</c:v>
                </c:pt>
                <c:pt idx="2126">
                  <c:v>110</c:v>
                </c:pt>
                <c:pt idx="2127">
                  <c:v>92</c:v>
                </c:pt>
                <c:pt idx="2128">
                  <c:v>86</c:v>
                </c:pt>
                <c:pt idx="2129">
                  <c:v>102</c:v>
                </c:pt>
                <c:pt idx="2130">
                  <c:v>92</c:v>
                </c:pt>
                <c:pt idx="2131">
                  <c:v>92</c:v>
                </c:pt>
                <c:pt idx="2132">
                  <c:v>98</c:v>
                </c:pt>
                <c:pt idx="2133">
                  <c:v>100</c:v>
                </c:pt>
                <c:pt idx="2134">
                  <c:v>102</c:v>
                </c:pt>
                <c:pt idx="2135">
                  <c:v>120</c:v>
                </c:pt>
                <c:pt idx="2136">
                  <c:v>88</c:v>
                </c:pt>
                <c:pt idx="2137">
                  <c:v>102</c:v>
                </c:pt>
                <c:pt idx="2138">
                  <c:v>104</c:v>
                </c:pt>
                <c:pt idx="2139">
                  <c:v>104</c:v>
                </c:pt>
                <c:pt idx="2140">
                  <c:v>92</c:v>
                </c:pt>
                <c:pt idx="2141">
                  <c:v>102</c:v>
                </c:pt>
                <c:pt idx="2142">
                  <c:v>90</c:v>
                </c:pt>
                <c:pt idx="2143">
                  <c:v>92</c:v>
                </c:pt>
                <c:pt idx="2144">
                  <c:v>92</c:v>
                </c:pt>
                <c:pt idx="2145">
                  <c:v>100</c:v>
                </c:pt>
                <c:pt idx="2146">
                  <c:v>84</c:v>
                </c:pt>
                <c:pt idx="2147">
                  <c:v>98</c:v>
                </c:pt>
                <c:pt idx="2148">
                  <c:v>98</c:v>
                </c:pt>
                <c:pt idx="2149">
                  <c:v>100</c:v>
                </c:pt>
                <c:pt idx="2150">
                  <c:v>114</c:v>
                </c:pt>
                <c:pt idx="2151">
                  <c:v>110</c:v>
                </c:pt>
                <c:pt idx="2152">
                  <c:v>110</c:v>
                </c:pt>
                <c:pt idx="2153">
                  <c:v>86</c:v>
                </c:pt>
                <c:pt idx="2154">
                  <c:v>90</c:v>
                </c:pt>
                <c:pt idx="2155">
                  <c:v>102</c:v>
                </c:pt>
                <c:pt idx="2156">
                  <c:v>100</c:v>
                </c:pt>
                <c:pt idx="2157">
                  <c:v>108</c:v>
                </c:pt>
                <c:pt idx="2158">
                  <c:v>94</c:v>
                </c:pt>
                <c:pt idx="2159">
                  <c:v>114</c:v>
                </c:pt>
                <c:pt idx="2160">
                  <c:v>100</c:v>
                </c:pt>
                <c:pt idx="2161">
                  <c:v>102</c:v>
                </c:pt>
                <c:pt idx="2162">
                  <c:v>92</c:v>
                </c:pt>
                <c:pt idx="2163">
                  <c:v>96</c:v>
                </c:pt>
                <c:pt idx="2164">
                  <c:v>78</c:v>
                </c:pt>
                <c:pt idx="2165">
                  <c:v>96</c:v>
                </c:pt>
                <c:pt idx="2166">
                  <c:v>98</c:v>
                </c:pt>
                <c:pt idx="2167">
                  <c:v>92</c:v>
                </c:pt>
                <c:pt idx="2168">
                  <c:v>88</c:v>
                </c:pt>
                <c:pt idx="2169">
                  <c:v>114</c:v>
                </c:pt>
                <c:pt idx="2170">
                  <c:v>122</c:v>
                </c:pt>
                <c:pt idx="2171">
                  <c:v>96</c:v>
                </c:pt>
                <c:pt idx="2172">
                  <c:v>92</c:v>
                </c:pt>
                <c:pt idx="2173">
                  <c:v>104</c:v>
                </c:pt>
                <c:pt idx="2174">
                  <c:v>94</c:v>
                </c:pt>
                <c:pt idx="2175">
                  <c:v>104</c:v>
                </c:pt>
                <c:pt idx="2176">
                  <c:v>82</c:v>
                </c:pt>
                <c:pt idx="2177">
                  <c:v>96</c:v>
                </c:pt>
                <c:pt idx="2178">
                  <c:v>102</c:v>
                </c:pt>
                <c:pt idx="2179">
                  <c:v>84</c:v>
                </c:pt>
                <c:pt idx="2180">
                  <c:v>72</c:v>
                </c:pt>
                <c:pt idx="2181">
                  <c:v>114</c:v>
                </c:pt>
                <c:pt idx="2182">
                  <c:v>98</c:v>
                </c:pt>
                <c:pt idx="2183">
                  <c:v>82</c:v>
                </c:pt>
                <c:pt idx="2184">
                  <c:v>110</c:v>
                </c:pt>
                <c:pt idx="2185">
                  <c:v>94</c:v>
                </c:pt>
                <c:pt idx="2186">
                  <c:v>90</c:v>
                </c:pt>
                <c:pt idx="2187">
                  <c:v>94</c:v>
                </c:pt>
                <c:pt idx="2188">
                  <c:v>92</c:v>
                </c:pt>
                <c:pt idx="2189">
                  <c:v>110</c:v>
                </c:pt>
                <c:pt idx="2190">
                  <c:v>90</c:v>
                </c:pt>
                <c:pt idx="2191">
                  <c:v>104</c:v>
                </c:pt>
                <c:pt idx="2192">
                  <c:v>106</c:v>
                </c:pt>
                <c:pt idx="2193">
                  <c:v>82</c:v>
                </c:pt>
                <c:pt idx="2194">
                  <c:v>88</c:v>
                </c:pt>
                <c:pt idx="2195">
                  <c:v>98</c:v>
                </c:pt>
                <c:pt idx="2196">
                  <c:v>98</c:v>
                </c:pt>
                <c:pt idx="2197">
                  <c:v>88</c:v>
                </c:pt>
                <c:pt idx="2198">
                  <c:v>90</c:v>
                </c:pt>
                <c:pt idx="2199">
                  <c:v>98</c:v>
                </c:pt>
                <c:pt idx="2200">
                  <c:v>84</c:v>
                </c:pt>
                <c:pt idx="2201">
                  <c:v>108</c:v>
                </c:pt>
                <c:pt idx="2202">
                  <c:v>94</c:v>
                </c:pt>
                <c:pt idx="2203">
                  <c:v>96</c:v>
                </c:pt>
                <c:pt idx="2204">
                  <c:v>82</c:v>
                </c:pt>
                <c:pt idx="2205">
                  <c:v>102</c:v>
                </c:pt>
                <c:pt idx="2206">
                  <c:v>86</c:v>
                </c:pt>
                <c:pt idx="2207">
                  <c:v>102</c:v>
                </c:pt>
                <c:pt idx="2208">
                  <c:v>106</c:v>
                </c:pt>
                <c:pt idx="2209">
                  <c:v>84</c:v>
                </c:pt>
                <c:pt idx="2210">
                  <c:v>100</c:v>
                </c:pt>
                <c:pt idx="2211">
                  <c:v>86</c:v>
                </c:pt>
                <c:pt idx="2212">
                  <c:v>82</c:v>
                </c:pt>
                <c:pt idx="2213">
                  <c:v>86</c:v>
                </c:pt>
                <c:pt idx="2214">
                  <c:v>88</c:v>
                </c:pt>
                <c:pt idx="2215">
                  <c:v>100</c:v>
                </c:pt>
                <c:pt idx="2216">
                  <c:v>88</c:v>
                </c:pt>
                <c:pt idx="2217">
                  <c:v>88</c:v>
                </c:pt>
                <c:pt idx="2218">
                  <c:v>84</c:v>
                </c:pt>
                <c:pt idx="2219">
                  <c:v>96</c:v>
                </c:pt>
                <c:pt idx="2220">
                  <c:v>90</c:v>
                </c:pt>
                <c:pt idx="2221">
                  <c:v>108</c:v>
                </c:pt>
                <c:pt idx="2222">
                  <c:v>88</c:v>
                </c:pt>
                <c:pt idx="2223">
                  <c:v>106</c:v>
                </c:pt>
                <c:pt idx="2224">
                  <c:v>90</c:v>
                </c:pt>
                <c:pt idx="2225">
                  <c:v>76</c:v>
                </c:pt>
                <c:pt idx="2226">
                  <c:v>100</c:v>
                </c:pt>
                <c:pt idx="2227">
                  <c:v>88</c:v>
                </c:pt>
                <c:pt idx="2228">
                  <c:v>102</c:v>
                </c:pt>
                <c:pt idx="2229">
                  <c:v>96</c:v>
                </c:pt>
                <c:pt idx="2230">
                  <c:v>96</c:v>
                </c:pt>
                <c:pt idx="2231">
                  <c:v>94</c:v>
                </c:pt>
                <c:pt idx="2232">
                  <c:v>96</c:v>
                </c:pt>
                <c:pt idx="2233">
                  <c:v>106</c:v>
                </c:pt>
                <c:pt idx="2234">
                  <c:v>110</c:v>
                </c:pt>
                <c:pt idx="2235">
                  <c:v>94</c:v>
                </c:pt>
                <c:pt idx="2236">
                  <c:v>102</c:v>
                </c:pt>
                <c:pt idx="2237">
                  <c:v>114</c:v>
                </c:pt>
                <c:pt idx="2238">
                  <c:v>124</c:v>
                </c:pt>
                <c:pt idx="2239">
                  <c:v>118</c:v>
                </c:pt>
                <c:pt idx="2240">
                  <c:v>104</c:v>
                </c:pt>
                <c:pt idx="2241">
                  <c:v>130</c:v>
                </c:pt>
                <c:pt idx="2242">
                  <c:v>138</c:v>
                </c:pt>
                <c:pt idx="2243">
                  <c:v>156</c:v>
                </c:pt>
                <c:pt idx="2244">
                  <c:v>168</c:v>
                </c:pt>
                <c:pt idx="2245">
                  <c:v>172</c:v>
                </c:pt>
                <c:pt idx="2246">
                  <c:v>192</c:v>
                </c:pt>
                <c:pt idx="2247">
                  <c:v>206</c:v>
                </c:pt>
                <c:pt idx="2248">
                  <c:v>222</c:v>
                </c:pt>
                <c:pt idx="2249">
                  <c:v>238</c:v>
                </c:pt>
                <c:pt idx="2250">
                  <c:v>218</c:v>
                </c:pt>
                <c:pt idx="2251">
                  <c:v>238</c:v>
                </c:pt>
                <c:pt idx="2252">
                  <c:v>206</c:v>
                </c:pt>
                <c:pt idx="2253">
                  <c:v>216</c:v>
                </c:pt>
                <c:pt idx="2254">
                  <c:v>202</c:v>
                </c:pt>
                <c:pt idx="2255">
                  <c:v>230</c:v>
                </c:pt>
                <c:pt idx="2256">
                  <c:v>186</c:v>
                </c:pt>
                <c:pt idx="2257">
                  <c:v>216</c:v>
                </c:pt>
                <c:pt idx="2258">
                  <c:v>184</c:v>
                </c:pt>
                <c:pt idx="2259">
                  <c:v>182</c:v>
                </c:pt>
                <c:pt idx="2260">
                  <c:v>194</c:v>
                </c:pt>
                <c:pt idx="2261">
                  <c:v>196</c:v>
                </c:pt>
                <c:pt idx="2262">
                  <c:v>232</c:v>
                </c:pt>
                <c:pt idx="2263">
                  <c:v>236</c:v>
                </c:pt>
                <c:pt idx="2264">
                  <c:v>238</c:v>
                </c:pt>
                <c:pt idx="2265">
                  <c:v>272</c:v>
                </c:pt>
                <c:pt idx="2266">
                  <c:v>294</c:v>
                </c:pt>
                <c:pt idx="2267">
                  <c:v>352</c:v>
                </c:pt>
                <c:pt idx="2268">
                  <c:v>374</c:v>
                </c:pt>
                <c:pt idx="2269">
                  <c:v>406</c:v>
                </c:pt>
                <c:pt idx="2270">
                  <c:v>466</c:v>
                </c:pt>
                <c:pt idx="2271">
                  <c:v>504</c:v>
                </c:pt>
                <c:pt idx="2272">
                  <c:v>556</c:v>
                </c:pt>
                <c:pt idx="2273">
                  <c:v>520</c:v>
                </c:pt>
                <c:pt idx="2274">
                  <c:v>506</c:v>
                </c:pt>
                <c:pt idx="2275">
                  <c:v>514</c:v>
                </c:pt>
                <c:pt idx="2276">
                  <c:v>456</c:v>
                </c:pt>
                <c:pt idx="2277">
                  <c:v>398</c:v>
                </c:pt>
                <c:pt idx="2278">
                  <c:v>404</c:v>
                </c:pt>
                <c:pt idx="2279">
                  <c:v>370</c:v>
                </c:pt>
                <c:pt idx="2280">
                  <c:v>298</c:v>
                </c:pt>
                <c:pt idx="2281">
                  <c:v>278</c:v>
                </c:pt>
                <c:pt idx="2282">
                  <c:v>268</c:v>
                </c:pt>
                <c:pt idx="2283">
                  <c:v>224</c:v>
                </c:pt>
                <c:pt idx="2284">
                  <c:v>182</c:v>
                </c:pt>
                <c:pt idx="2285">
                  <c:v>150</c:v>
                </c:pt>
                <c:pt idx="2286">
                  <c:v>152</c:v>
                </c:pt>
                <c:pt idx="2287">
                  <c:v>148</c:v>
                </c:pt>
                <c:pt idx="2288">
                  <c:v>144</c:v>
                </c:pt>
                <c:pt idx="2289">
                  <c:v>118</c:v>
                </c:pt>
                <c:pt idx="2290">
                  <c:v>124</c:v>
                </c:pt>
                <c:pt idx="2291">
                  <c:v>132</c:v>
                </c:pt>
                <c:pt idx="2292">
                  <c:v>114</c:v>
                </c:pt>
                <c:pt idx="2293">
                  <c:v>100</c:v>
                </c:pt>
                <c:pt idx="2294">
                  <c:v>90</c:v>
                </c:pt>
                <c:pt idx="2295">
                  <c:v>118</c:v>
                </c:pt>
                <c:pt idx="2296">
                  <c:v>100</c:v>
                </c:pt>
                <c:pt idx="2297">
                  <c:v>120</c:v>
                </c:pt>
                <c:pt idx="2298">
                  <c:v>114</c:v>
                </c:pt>
                <c:pt idx="2299">
                  <c:v>108</c:v>
                </c:pt>
                <c:pt idx="2300">
                  <c:v>124</c:v>
                </c:pt>
                <c:pt idx="2301">
                  <c:v>108</c:v>
                </c:pt>
                <c:pt idx="2302">
                  <c:v>102</c:v>
                </c:pt>
                <c:pt idx="2303">
                  <c:v>126</c:v>
                </c:pt>
                <c:pt idx="2304">
                  <c:v>130</c:v>
                </c:pt>
                <c:pt idx="2305">
                  <c:v>128</c:v>
                </c:pt>
                <c:pt idx="2306">
                  <c:v>112</c:v>
                </c:pt>
                <c:pt idx="2307">
                  <c:v>150</c:v>
                </c:pt>
                <c:pt idx="2308">
                  <c:v>152</c:v>
                </c:pt>
                <c:pt idx="2309">
                  <c:v>152</c:v>
                </c:pt>
                <c:pt idx="2310">
                  <c:v>160</c:v>
                </c:pt>
                <c:pt idx="2311">
                  <c:v>206</c:v>
                </c:pt>
                <c:pt idx="2312">
                  <c:v>248</c:v>
                </c:pt>
                <c:pt idx="2313">
                  <c:v>280</c:v>
                </c:pt>
                <c:pt idx="2314">
                  <c:v>280</c:v>
                </c:pt>
                <c:pt idx="2315">
                  <c:v>304</c:v>
                </c:pt>
                <c:pt idx="2316">
                  <c:v>374</c:v>
                </c:pt>
                <c:pt idx="2317">
                  <c:v>450</c:v>
                </c:pt>
                <c:pt idx="2318">
                  <c:v>464</c:v>
                </c:pt>
                <c:pt idx="2319">
                  <c:v>542</c:v>
                </c:pt>
                <c:pt idx="2320">
                  <c:v>484</c:v>
                </c:pt>
                <c:pt idx="2321">
                  <c:v>530</c:v>
                </c:pt>
                <c:pt idx="2322">
                  <c:v>514</c:v>
                </c:pt>
                <c:pt idx="2323">
                  <c:v>468</c:v>
                </c:pt>
                <c:pt idx="2324">
                  <c:v>452</c:v>
                </c:pt>
                <c:pt idx="2325">
                  <c:v>420</c:v>
                </c:pt>
                <c:pt idx="2326">
                  <c:v>410</c:v>
                </c:pt>
                <c:pt idx="2327">
                  <c:v>378</c:v>
                </c:pt>
                <c:pt idx="2328">
                  <c:v>368</c:v>
                </c:pt>
                <c:pt idx="2329">
                  <c:v>310</c:v>
                </c:pt>
                <c:pt idx="2330">
                  <c:v>300</c:v>
                </c:pt>
                <c:pt idx="2331">
                  <c:v>226</c:v>
                </c:pt>
                <c:pt idx="2332">
                  <c:v>224</c:v>
                </c:pt>
                <c:pt idx="2333">
                  <c:v>224</c:v>
                </c:pt>
                <c:pt idx="2334">
                  <c:v>170</c:v>
                </c:pt>
                <c:pt idx="2335">
                  <c:v>130</c:v>
                </c:pt>
                <c:pt idx="2336">
                  <c:v>114</c:v>
                </c:pt>
                <c:pt idx="2337">
                  <c:v>142</c:v>
                </c:pt>
                <c:pt idx="2338">
                  <c:v>118</c:v>
                </c:pt>
                <c:pt idx="2339">
                  <c:v>110</c:v>
                </c:pt>
                <c:pt idx="2340">
                  <c:v>100</c:v>
                </c:pt>
                <c:pt idx="2341">
                  <c:v>132</c:v>
                </c:pt>
                <c:pt idx="2342">
                  <c:v>92</c:v>
                </c:pt>
                <c:pt idx="2343">
                  <c:v>86</c:v>
                </c:pt>
                <c:pt idx="2344">
                  <c:v>86</c:v>
                </c:pt>
                <c:pt idx="2345">
                  <c:v>90</c:v>
                </c:pt>
                <c:pt idx="2346">
                  <c:v>90</c:v>
                </c:pt>
                <c:pt idx="2347">
                  <c:v>98</c:v>
                </c:pt>
                <c:pt idx="2348">
                  <c:v>94</c:v>
                </c:pt>
                <c:pt idx="2349">
                  <c:v>72</c:v>
                </c:pt>
                <c:pt idx="2350">
                  <c:v>80</c:v>
                </c:pt>
                <c:pt idx="2351">
                  <c:v>84</c:v>
                </c:pt>
                <c:pt idx="2352">
                  <c:v>82</c:v>
                </c:pt>
                <c:pt idx="2353">
                  <c:v>94</c:v>
                </c:pt>
                <c:pt idx="2354">
                  <c:v>74</c:v>
                </c:pt>
                <c:pt idx="2355">
                  <c:v>68</c:v>
                </c:pt>
                <c:pt idx="2356">
                  <c:v>86</c:v>
                </c:pt>
                <c:pt idx="2357">
                  <c:v>84</c:v>
                </c:pt>
                <c:pt idx="2358">
                  <c:v>64</c:v>
                </c:pt>
                <c:pt idx="2359">
                  <c:v>92</c:v>
                </c:pt>
                <c:pt idx="2360">
                  <c:v>98</c:v>
                </c:pt>
                <c:pt idx="2361">
                  <c:v>74</c:v>
                </c:pt>
                <c:pt idx="2362">
                  <c:v>74</c:v>
                </c:pt>
                <c:pt idx="2363">
                  <c:v>72</c:v>
                </c:pt>
                <c:pt idx="2364">
                  <c:v>64</c:v>
                </c:pt>
                <c:pt idx="2365">
                  <c:v>90</c:v>
                </c:pt>
                <c:pt idx="2366">
                  <c:v>72</c:v>
                </c:pt>
                <c:pt idx="2367">
                  <c:v>74</c:v>
                </c:pt>
                <c:pt idx="2368">
                  <c:v>80</c:v>
                </c:pt>
                <c:pt idx="2369">
                  <c:v>72</c:v>
                </c:pt>
                <c:pt idx="2370">
                  <c:v>70</c:v>
                </c:pt>
                <c:pt idx="2371">
                  <c:v>72</c:v>
                </c:pt>
                <c:pt idx="2372">
                  <c:v>76</c:v>
                </c:pt>
                <c:pt idx="2373">
                  <c:v>68</c:v>
                </c:pt>
                <c:pt idx="2374">
                  <c:v>70</c:v>
                </c:pt>
                <c:pt idx="2375">
                  <c:v>62</c:v>
                </c:pt>
                <c:pt idx="2376">
                  <c:v>64</c:v>
                </c:pt>
                <c:pt idx="2377">
                  <c:v>80</c:v>
                </c:pt>
                <c:pt idx="2378">
                  <c:v>62</c:v>
                </c:pt>
                <c:pt idx="2379">
                  <c:v>66</c:v>
                </c:pt>
                <c:pt idx="2380">
                  <c:v>64</c:v>
                </c:pt>
                <c:pt idx="2381">
                  <c:v>72</c:v>
                </c:pt>
                <c:pt idx="2382">
                  <c:v>70</c:v>
                </c:pt>
                <c:pt idx="2383">
                  <c:v>90</c:v>
                </c:pt>
                <c:pt idx="2384">
                  <c:v>68</c:v>
                </c:pt>
                <c:pt idx="2385">
                  <c:v>70</c:v>
                </c:pt>
                <c:pt idx="2386">
                  <c:v>64</c:v>
                </c:pt>
                <c:pt idx="2387">
                  <c:v>82</c:v>
                </c:pt>
                <c:pt idx="2388">
                  <c:v>58</c:v>
                </c:pt>
                <c:pt idx="2389">
                  <c:v>66</c:v>
                </c:pt>
                <c:pt idx="2390">
                  <c:v>78</c:v>
                </c:pt>
                <c:pt idx="2391">
                  <c:v>62</c:v>
                </c:pt>
                <c:pt idx="2392">
                  <c:v>64</c:v>
                </c:pt>
                <c:pt idx="2393">
                  <c:v>66</c:v>
                </c:pt>
                <c:pt idx="2394">
                  <c:v>60</c:v>
                </c:pt>
                <c:pt idx="2395">
                  <c:v>84</c:v>
                </c:pt>
                <c:pt idx="2396">
                  <c:v>72</c:v>
                </c:pt>
                <c:pt idx="2397">
                  <c:v>70</c:v>
                </c:pt>
                <c:pt idx="2398">
                  <c:v>74</c:v>
                </c:pt>
                <c:pt idx="2399">
                  <c:v>64</c:v>
                </c:pt>
                <c:pt idx="2400">
                  <c:v>76</c:v>
                </c:pt>
                <c:pt idx="2401">
                  <c:v>80</c:v>
                </c:pt>
                <c:pt idx="2402">
                  <c:v>66</c:v>
                </c:pt>
                <c:pt idx="2403">
                  <c:v>82</c:v>
                </c:pt>
                <c:pt idx="2404">
                  <c:v>64</c:v>
                </c:pt>
                <c:pt idx="2405">
                  <c:v>76</c:v>
                </c:pt>
                <c:pt idx="2406">
                  <c:v>80</c:v>
                </c:pt>
                <c:pt idx="2407">
                  <c:v>68</c:v>
                </c:pt>
                <c:pt idx="2408">
                  <c:v>72</c:v>
                </c:pt>
                <c:pt idx="2409">
                  <c:v>82</c:v>
                </c:pt>
                <c:pt idx="2410">
                  <c:v>72</c:v>
                </c:pt>
                <c:pt idx="2411">
                  <c:v>58</c:v>
                </c:pt>
                <c:pt idx="2412">
                  <c:v>68</c:v>
                </c:pt>
                <c:pt idx="2413">
                  <c:v>72</c:v>
                </c:pt>
                <c:pt idx="2414">
                  <c:v>64</c:v>
                </c:pt>
                <c:pt idx="2415">
                  <c:v>52</c:v>
                </c:pt>
                <c:pt idx="2416">
                  <c:v>70</c:v>
                </c:pt>
                <c:pt idx="2417">
                  <c:v>64</c:v>
                </c:pt>
                <c:pt idx="2418">
                  <c:v>74</c:v>
                </c:pt>
                <c:pt idx="2419">
                  <c:v>76</c:v>
                </c:pt>
                <c:pt idx="2420">
                  <c:v>62</c:v>
                </c:pt>
                <c:pt idx="2421">
                  <c:v>64</c:v>
                </c:pt>
                <c:pt idx="2422">
                  <c:v>70</c:v>
                </c:pt>
                <c:pt idx="2423">
                  <c:v>56</c:v>
                </c:pt>
                <c:pt idx="2424">
                  <c:v>66</c:v>
                </c:pt>
                <c:pt idx="2425">
                  <c:v>78</c:v>
                </c:pt>
                <c:pt idx="2426">
                  <c:v>66</c:v>
                </c:pt>
                <c:pt idx="2427">
                  <c:v>58</c:v>
                </c:pt>
                <c:pt idx="2428">
                  <c:v>84</c:v>
                </c:pt>
                <c:pt idx="2429">
                  <c:v>64</c:v>
                </c:pt>
                <c:pt idx="2430">
                  <c:v>74</c:v>
                </c:pt>
                <c:pt idx="2431">
                  <c:v>80</c:v>
                </c:pt>
                <c:pt idx="2432">
                  <c:v>58</c:v>
                </c:pt>
                <c:pt idx="2433">
                  <c:v>64</c:v>
                </c:pt>
                <c:pt idx="2434">
                  <c:v>60</c:v>
                </c:pt>
                <c:pt idx="2435">
                  <c:v>68</c:v>
                </c:pt>
                <c:pt idx="2436">
                  <c:v>66</c:v>
                </c:pt>
                <c:pt idx="2437">
                  <c:v>68</c:v>
                </c:pt>
                <c:pt idx="2438">
                  <c:v>78</c:v>
                </c:pt>
                <c:pt idx="2439">
                  <c:v>64</c:v>
                </c:pt>
                <c:pt idx="2440">
                  <c:v>62</c:v>
                </c:pt>
                <c:pt idx="2441">
                  <c:v>70</c:v>
                </c:pt>
                <c:pt idx="2442">
                  <c:v>64</c:v>
                </c:pt>
                <c:pt idx="2443">
                  <c:v>82</c:v>
                </c:pt>
                <c:pt idx="2444">
                  <c:v>72</c:v>
                </c:pt>
                <c:pt idx="2445">
                  <c:v>82</c:v>
                </c:pt>
                <c:pt idx="2446">
                  <c:v>54</c:v>
                </c:pt>
                <c:pt idx="2447">
                  <c:v>62</c:v>
                </c:pt>
                <c:pt idx="2448">
                  <c:v>48</c:v>
                </c:pt>
                <c:pt idx="2449">
                  <c:v>72</c:v>
                </c:pt>
                <c:pt idx="2450">
                  <c:v>50</c:v>
                </c:pt>
                <c:pt idx="2451">
                  <c:v>68</c:v>
                </c:pt>
                <c:pt idx="2452">
                  <c:v>76</c:v>
                </c:pt>
                <c:pt idx="2453">
                  <c:v>86</c:v>
                </c:pt>
                <c:pt idx="2454">
                  <c:v>66</c:v>
                </c:pt>
                <c:pt idx="2455">
                  <c:v>64</c:v>
                </c:pt>
                <c:pt idx="2456">
                  <c:v>86</c:v>
                </c:pt>
                <c:pt idx="2457">
                  <c:v>60</c:v>
                </c:pt>
                <c:pt idx="2458">
                  <c:v>68</c:v>
                </c:pt>
                <c:pt idx="2459">
                  <c:v>60</c:v>
                </c:pt>
                <c:pt idx="2460">
                  <c:v>86</c:v>
                </c:pt>
                <c:pt idx="2461">
                  <c:v>76</c:v>
                </c:pt>
                <c:pt idx="2462">
                  <c:v>46</c:v>
                </c:pt>
                <c:pt idx="2463">
                  <c:v>78</c:v>
                </c:pt>
                <c:pt idx="2464">
                  <c:v>56</c:v>
                </c:pt>
                <c:pt idx="2465">
                  <c:v>58</c:v>
                </c:pt>
                <c:pt idx="2466">
                  <c:v>52</c:v>
                </c:pt>
                <c:pt idx="2467">
                  <c:v>58</c:v>
                </c:pt>
                <c:pt idx="2468">
                  <c:v>72</c:v>
                </c:pt>
                <c:pt idx="2469">
                  <c:v>68</c:v>
                </c:pt>
                <c:pt idx="2470">
                  <c:v>76</c:v>
                </c:pt>
                <c:pt idx="2471">
                  <c:v>62</c:v>
                </c:pt>
                <c:pt idx="2472">
                  <c:v>60</c:v>
                </c:pt>
                <c:pt idx="2473">
                  <c:v>68</c:v>
                </c:pt>
                <c:pt idx="2474">
                  <c:v>66</c:v>
                </c:pt>
                <c:pt idx="2475">
                  <c:v>60</c:v>
                </c:pt>
                <c:pt idx="2476">
                  <c:v>64</c:v>
                </c:pt>
                <c:pt idx="2477">
                  <c:v>60</c:v>
                </c:pt>
                <c:pt idx="2478">
                  <c:v>80</c:v>
                </c:pt>
                <c:pt idx="2479">
                  <c:v>62</c:v>
                </c:pt>
                <c:pt idx="2480">
                  <c:v>62</c:v>
                </c:pt>
                <c:pt idx="2481">
                  <c:v>76</c:v>
                </c:pt>
                <c:pt idx="2482">
                  <c:v>48</c:v>
                </c:pt>
                <c:pt idx="2483">
                  <c:v>70</c:v>
                </c:pt>
                <c:pt idx="2484">
                  <c:v>60</c:v>
                </c:pt>
                <c:pt idx="2485">
                  <c:v>62</c:v>
                </c:pt>
                <c:pt idx="2486">
                  <c:v>66</c:v>
                </c:pt>
                <c:pt idx="2487">
                  <c:v>78</c:v>
                </c:pt>
                <c:pt idx="2488">
                  <c:v>66</c:v>
                </c:pt>
                <c:pt idx="2489">
                  <c:v>68</c:v>
                </c:pt>
                <c:pt idx="2490">
                  <c:v>62</c:v>
                </c:pt>
                <c:pt idx="2491">
                  <c:v>70</c:v>
                </c:pt>
                <c:pt idx="2492">
                  <c:v>80</c:v>
                </c:pt>
                <c:pt idx="2493">
                  <c:v>70</c:v>
                </c:pt>
                <c:pt idx="2494">
                  <c:v>72</c:v>
                </c:pt>
                <c:pt idx="2495">
                  <c:v>68</c:v>
                </c:pt>
                <c:pt idx="2496">
                  <c:v>72</c:v>
                </c:pt>
                <c:pt idx="2497">
                  <c:v>64</c:v>
                </c:pt>
                <c:pt idx="2498">
                  <c:v>62</c:v>
                </c:pt>
                <c:pt idx="2499">
                  <c:v>60</c:v>
                </c:pt>
                <c:pt idx="2500">
                  <c:v>66</c:v>
                </c:pt>
                <c:pt idx="2501">
                  <c:v>70</c:v>
                </c:pt>
                <c:pt idx="2502">
                  <c:v>62</c:v>
                </c:pt>
                <c:pt idx="2503">
                  <c:v>62</c:v>
                </c:pt>
                <c:pt idx="2504">
                  <c:v>60</c:v>
                </c:pt>
                <c:pt idx="2505">
                  <c:v>66</c:v>
                </c:pt>
                <c:pt idx="2506">
                  <c:v>66</c:v>
                </c:pt>
                <c:pt idx="2507">
                  <c:v>58</c:v>
                </c:pt>
                <c:pt idx="2508">
                  <c:v>62</c:v>
                </c:pt>
                <c:pt idx="2509">
                  <c:v>56</c:v>
                </c:pt>
                <c:pt idx="2510">
                  <c:v>60</c:v>
                </c:pt>
                <c:pt idx="2511">
                  <c:v>58</c:v>
                </c:pt>
                <c:pt idx="2512">
                  <c:v>52</c:v>
                </c:pt>
                <c:pt idx="2513">
                  <c:v>72</c:v>
                </c:pt>
                <c:pt idx="2514">
                  <c:v>58</c:v>
                </c:pt>
                <c:pt idx="2515">
                  <c:v>80</c:v>
                </c:pt>
                <c:pt idx="2516">
                  <c:v>66</c:v>
                </c:pt>
                <c:pt idx="2517">
                  <c:v>56</c:v>
                </c:pt>
                <c:pt idx="2518">
                  <c:v>58</c:v>
                </c:pt>
                <c:pt idx="2519">
                  <c:v>62</c:v>
                </c:pt>
                <c:pt idx="2520">
                  <c:v>60</c:v>
                </c:pt>
                <c:pt idx="2521">
                  <c:v>58</c:v>
                </c:pt>
                <c:pt idx="2522">
                  <c:v>52</c:v>
                </c:pt>
                <c:pt idx="2523">
                  <c:v>60</c:v>
                </c:pt>
                <c:pt idx="2524">
                  <c:v>66</c:v>
                </c:pt>
                <c:pt idx="2525">
                  <c:v>78</c:v>
                </c:pt>
                <c:pt idx="2526">
                  <c:v>80</c:v>
                </c:pt>
                <c:pt idx="2527">
                  <c:v>56</c:v>
                </c:pt>
                <c:pt idx="2528">
                  <c:v>74</c:v>
                </c:pt>
                <c:pt idx="2529">
                  <c:v>70</c:v>
                </c:pt>
                <c:pt idx="2530">
                  <c:v>62</c:v>
                </c:pt>
                <c:pt idx="2531">
                  <c:v>68</c:v>
                </c:pt>
                <c:pt idx="2532">
                  <c:v>70</c:v>
                </c:pt>
                <c:pt idx="2533">
                  <c:v>58</c:v>
                </c:pt>
                <c:pt idx="2534">
                  <c:v>60</c:v>
                </c:pt>
                <c:pt idx="2535">
                  <c:v>64</c:v>
                </c:pt>
                <c:pt idx="2536">
                  <c:v>46</c:v>
                </c:pt>
                <c:pt idx="2537">
                  <c:v>70</c:v>
                </c:pt>
                <c:pt idx="2538">
                  <c:v>70</c:v>
                </c:pt>
                <c:pt idx="2539">
                  <c:v>80</c:v>
                </c:pt>
                <c:pt idx="2540">
                  <c:v>74</c:v>
                </c:pt>
                <c:pt idx="2541">
                  <c:v>72</c:v>
                </c:pt>
                <c:pt idx="2542">
                  <c:v>72</c:v>
                </c:pt>
                <c:pt idx="2543">
                  <c:v>78</c:v>
                </c:pt>
                <c:pt idx="2544">
                  <c:v>62</c:v>
                </c:pt>
                <c:pt idx="2545">
                  <c:v>74</c:v>
                </c:pt>
                <c:pt idx="2546">
                  <c:v>66</c:v>
                </c:pt>
                <c:pt idx="2547">
                  <c:v>72</c:v>
                </c:pt>
                <c:pt idx="2548">
                  <c:v>70</c:v>
                </c:pt>
                <c:pt idx="2549">
                  <c:v>56</c:v>
                </c:pt>
                <c:pt idx="2550">
                  <c:v>68</c:v>
                </c:pt>
                <c:pt idx="2551">
                  <c:v>58</c:v>
                </c:pt>
                <c:pt idx="2552">
                  <c:v>76</c:v>
                </c:pt>
                <c:pt idx="2553">
                  <c:v>72</c:v>
                </c:pt>
                <c:pt idx="2554">
                  <c:v>54</c:v>
                </c:pt>
                <c:pt idx="2555">
                  <c:v>54</c:v>
                </c:pt>
                <c:pt idx="2556">
                  <c:v>52</c:v>
                </c:pt>
                <c:pt idx="2557">
                  <c:v>64</c:v>
                </c:pt>
                <c:pt idx="2558">
                  <c:v>60</c:v>
                </c:pt>
                <c:pt idx="2559">
                  <c:v>60</c:v>
                </c:pt>
                <c:pt idx="2560">
                  <c:v>66</c:v>
                </c:pt>
                <c:pt idx="2561">
                  <c:v>76</c:v>
                </c:pt>
                <c:pt idx="2562">
                  <c:v>62</c:v>
                </c:pt>
                <c:pt idx="2563">
                  <c:v>66</c:v>
                </c:pt>
                <c:pt idx="2564">
                  <c:v>62</c:v>
                </c:pt>
                <c:pt idx="2565">
                  <c:v>62</c:v>
                </c:pt>
                <c:pt idx="2566">
                  <c:v>60</c:v>
                </c:pt>
                <c:pt idx="2567">
                  <c:v>84</c:v>
                </c:pt>
                <c:pt idx="2568">
                  <c:v>66</c:v>
                </c:pt>
                <c:pt idx="2569">
                  <c:v>64</c:v>
                </c:pt>
                <c:pt idx="2570">
                  <c:v>54</c:v>
                </c:pt>
                <c:pt idx="2571">
                  <c:v>78</c:v>
                </c:pt>
                <c:pt idx="2572">
                  <c:v>64</c:v>
                </c:pt>
                <c:pt idx="2573">
                  <c:v>76</c:v>
                </c:pt>
                <c:pt idx="2574">
                  <c:v>84</c:v>
                </c:pt>
                <c:pt idx="2575">
                  <c:v>60</c:v>
                </c:pt>
                <c:pt idx="2576">
                  <c:v>66</c:v>
                </c:pt>
                <c:pt idx="2577">
                  <c:v>80</c:v>
                </c:pt>
                <c:pt idx="2578">
                  <c:v>60</c:v>
                </c:pt>
                <c:pt idx="2579">
                  <c:v>86</c:v>
                </c:pt>
                <c:pt idx="2580">
                  <c:v>80</c:v>
                </c:pt>
                <c:pt idx="2581">
                  <c:v>96</c:v>
                </c:pt>
                <c:pt idx="2582">
                  <c:v>88</c:v>
                </c:pt>
                <c:pt idx="2583">
                  <c:v>100</c:v>
                </c:pt>
                <c:pt idx="2584">
                  <c:v>80</c:v>
                </c:pt>
                <c:pt idx="2585">
                  <c:v>94</c:v>
                </c:pt>
                <c:pt idx="2586">
                  <c:v>82</c:v>
                </c:pt>
                <c:pt idx="2587">
                  <c:v>118</c:v>
                </c:pt>
                <c:pt idx="2588">
                  <c:v>106</c:v>
                </c:pt>
                <c:pt idx="2589">
                  <c:v>104</c:v>
                </c:pt>
                <c:pt idx="2590">
                  <c:v>124</c:v>
                </c:pt>
                <c:pt idx="2591">
                  <c:v>106</c:v>
                </c:pt>
                <c:pt idx="2592">
                  <c:v>126</c:v>
                </c:pt>
                <c:pt idx="2593">
                  <c:v>108</c:v>
                </c:pt>
                <c:pt idx="2594">
                  <c:v>104</c:v>
                </c:pt>
                <c:pt idx="2595">
                  <c:v>124</c:v>
                </c:pt>
                <c:pt idx="2596">
                  <c:v>122</c:v>
                </c:pt>
                <c:pt idx="2597">
                  <c:v>116</c:v>
                </c:pt>
                <c:pt idx="2598">
                  <c:v>118</c:v>
                </c:pt>
                <c:pt idx="2599">
                  <c:v>124</c:v>
                </c:pt>
                <c:pt idx="2600">
                  <c:v>116</c:v>
                </c:pt>
                <c:pt idx="2601">
                  <c:v>98</c:v>
                </c:pt>
                <c:pt idx="2602">
                  <c:v>118</c:v>
                </c:pt>
                <c:pt idx="2603">
                  <c:v>88</c:v>
                </c:pt>
                <c:pt idx="2604">
                  <c:v>102</c:v>
                </c:pt>
                <c:pt idx="2605">
                  <c:v>118</c:v>
                </c:pt>
                <c:pt idx="2606">
                  <c:v>118</c:v>
                </c:pt>
                <c:pt idx="2607">
                  <c:v>122</c:v>
                </c:pt>
                <c:pt idx="2608">
                  <c:v>108</c:v>
                </c:pt>
                <c:pt idx="2609">
                  <c:v>98</c:v>
                </c:pt>
                <c:pt idx="2610">
                  <c:v>104</c:v>
                </c:pt>
                <c:pt idx="2611">
                  <c:v>108</c:v>
                </c:pt>
                <c:pt idx="2612">
                  <c:v>94</c:v>
                </c:pt>
                <c:pt idx="2613">
                  <c:v>90</c:v>
                </c:pt>
                <c:pt idx="2614">
                  <c:v>112</c:v>
                </c:pt>
                <c:pt idx="2615">
                  <c:v>86</c:v>
                </c:pt>
                <c:pt idx="2616">
                  <c:v>120</c:v>
                </c:pt>
                <c:pt idx="2617">
                  <c:v>84</c:v>
                </c:pt>
                <c:pt idx="2618">
                  <c:v>84</c:v>
                </c:pt>
                <c:pt idx="2619">
                  <c:v>102</c:v>
                </c:pt>
                <c:pt idx="2620">
                  <c:v>96</c:v>
                </c:pt>
                <c:pt idx="2621">
                  <c:v>100</c:v>
                </c:pt>
                <c:pt idx="2622">
                  <c:v>98</c:v>
                </c:pt>
                <c:pt idx="2623">
                  <c:v>92</c:v>
                </c:pt>
                <c:pt idx="2624">
                  <c:v>92</c:v>
                </c:pt>
                <c:pt idx="2625">
                  <c:v>116</c:v>
                </c:pt>
                <c:pt idx="2626">
                  <c:v>92</c:v>
                </c:pt>
                <c:pt idx="2627">
                  <c:v>98</c:v>
                </c:pt>
                <c:pt idx="2628">
                  <c:v>104</c:v>
                </c:pt>
                <c:pt idx="2629">
                  <c:v>90</c:v>
                </c:pt>
                <c:pt idx="2630">
                  <c:v>118</c:v>
                </c:pt>
                <c:pt idx="2631">
                  <c:v>94</c:v>
                </c:pt>
                <c:pt idx="2632">
                  <c:v>88</c:v>
                </c:pt>
                <c:pt idx="2633">
                  <c:v>100</c:v>
                </c:pt>
                <c:pt idx="2634">
                  <c:v>94</c:v>
                </c:pt>
                <c:pt idx="2635">
                  <c:v>108</c:v>
                </c:pt>
                <c:pt idx="2636">
                  <c:v>110</c:v>
                </c:pt>
                <c:pt idx="2637">
                  <c:v>98</c:v>
                </c:pt>
                <c:pt idx="2638">
                  <c:v>86</c:v>
                </c:pt>
                <c:pt idx="2639">
                  <c:v>92</c:v>
                </c:pt>
                <c:pt idx="2640">
                  <c:v>92</c:v>
                </c:pt>
                <c:pt idx="2641">
                  <c:v>94</c:v>
                </c:pt>
                <c:pt idx="2642">
                  <c:v>96</c:v>
                </c:pt>
                <c:pt idx="2643">
                  <c:v>108</c:v>
                </c:pt>
                <c:pt idx="2644">
                  <c:v>90</c:v>
                </c:pt>
                <c:pt idx="2645">
                  <c:v>84</c:v>
                </c:pt>
                <c:pt idx="2646">
                  <c:v>96</c:v>
                </c:pt>
                <c:pt idx="2647">
                  <c:v>102</c:v>
                </c:pt>
                <c:pt idx="2648">
                  <c:v>94</c:v>
                </c:pt>
                <c:pt idx="2649">
                  <c:v>92</c:v>
                </c:pt>
                <c:pt idx="2650">
                  <c:v>82</c:v>
                </c:pt>
                <c:pt idx="2651">
                  <c:v>84</c:v>
                </c:pt>
                <c:pt idx="2652">
                  <c:v>88</c:v>
                </c:pt>
                <c:pt idx="2653">
                  <c:v>92</c:v>
                </c:pt>
                <c:pt idx="2654">
                  <c:v>88</c:v>
                </c:pt>
                <c:pt idx="2655">
                  <c:v>66</c:v>
                </c:pt>
                <c:pt idx="2656">
                  <c:v>80</c:v>
                </c:pt>
                <c:pt idx="2657">
                  <c:v>76</c:v>
                </c:pt>
                <c:pt idx="2658">
                  <c:v>94</c:v>
                </c:pt>
                <c:pt idx="2659">
                  <c:v>88</c:v>
                </c:pt>
                <c:pt idx="2660">
                  <c:v>66</c:v>
                </c:pt>
                <c:pt idx="2661">
                  <c:v>76</c:v>
                </c:pt>
                <c:pt idx="2662">
                  <c:v>88</c:v>
                </c:pt>
                <c:pt idx="2663">
                  <c:v>90</c:v>
                </c:pt>
                <c:pt idx="2664">
                  <c:v>84</c:v>
                </c:pt>
                <c:pt idx="2665">
                  <c:v>82</c:v>
                </c:pt>
                <c:pt idx="2666">
                  <c:v>72</c:v>
                </c:pt>
                <c:pt idx="2667">
                  <c:v>66</c:v>
                </c:pt>
                <c:pt idx="2668">
                  <c:v>76</c:v>
                </c:pt>
                <c:pt idx="2669">
                  <c:v>68</c:v>
                </c:pt>
                <c:pt idx="2670">
                  <c:v>78</c:v>
                </c:pt>
                <c:pt idx="2671">
                  <c:v>80</c:v>
                </c:pt>
                <c:pt idx="2672">
                  <c:v>80</c:v>
                </c:pt>
                <c:pt idx="2673">
                  <c:v>74</c:v>
                </c:pt>
                <c:pt idx="2674">
                  <c:v>88</c:v>
                </c:pt>
                <c:pt idx="2675">
                  <c:v>66</c:v>
                </c:pt>
                <c:pt idx="2676">
                  <c:v>82</c:v>
                </c:pt>
                <c:pt idx="2677">
                  <c:v>76</c:v>
                </c:pt>
                <c:pt idx="2678">
                  <c:v>90</c:v>
                </c:pt>
                <c:pt idx="2679">
                  <c:v>84</c:v>
                </c:pt>
                <c:pt idx="2680">
                  <c:v>78</c:v>
                </c:pt>
                <c:pt idx="2681">
                  <c:v>80</c:v>
                </c:pt>
                <c:pt idx="2682">
                  <c:v>64</c:v>
                </c:pt>
                <c:pt idx="2683">
                  <c:v>76</c:v>
                </c:pt>
                <c:pt idx="2684">
                  <c:v>74</c:v>
                </c:pt>
                <c:pt idx="2685">
                  <c:v>52</c:v>
                </c:pt>
                <c:pt idx="2686">
                  <c:v>86</c:v>
                </c:pt>
                <c:pt idx="2687">
                  <c:v>64</c:v>
                </c:pt>
                <c:pt idx="2688">
                  <c:v>74</c:v>
                </c:pt>
                <c:pt idx="2689">
                  <c:v>78</c:v>
                </c:pt>
                <c:pt idx="2690">
                  <c:v>72</c:v>
                </c:pt>
                <c:pt idx="2691">
                  <c:v>64</c:v>
                </c:pt>
                <c:pt idx="2692">
                  <c:v>72</c:v>
                </c:pt>
                <c:pt idx="2693">
                  <c:v>84</c:v>
                </c:pt>
                <c:pt idx="2694">
                  <c:v>74</c:v>
                </c:pt>
                <c:pt idx="2695">
                  <c:v>90</c:v>
                </c:pt>
                <c:pt idx="2696">
                  <c:v>82</c:v>
                </c:pt>
                <c:pt idx="2697">
                  <c:v>82</c:v>
                </c:pt>
                <c:pt idx="2698">
                  <c:v>76</c:v>
                </c:pt>
                <c:pt idx="2699">
                  <c:v>78</c:v>
                </c:pt>
                <c:pt idx="2700">
                  <c:v>78</c:v>
                </c:pt>
                <c:pt idx="2701">
                  <c:v>74</c:v>
                </c:pt>
                <c:pt idx="2702">
                  <c:v>84</c:v>
                </c:pt>
                <c:pt idx="2703">
                  <c:v>94</c:v>
                </c:pt>
                <c:pt idx="2704">
                  <c:v>84</c:v>
                </c:pt>
                <c:pt idx="2705">
                  <c:v>90</c:v>
                </c:pt>
                <c:pt idx="2706">
                  <c:v>80</c:v>
                </c:pt>
                <c:pt idx="2707">
                  <c:v>84</c:v>
                </c:pt>
                <c:pt idx="2708">
                  <c:v>102</c:v>
                </c:pt>
                <c:pt idx="2709">
                  <c:v>88</c:v>
                </c:pt>
                <c:pt idx="2710">
                  <c:v>88</c:v>
                </c:pt>
                <c:pt idx="2711">
                  <c:v>80</c:v>
                </c:pt>
                <c:pt idx="2712">
                  <c:v>80</c:v>
                </c:pt>
                <c:pt idx="2713">
                  <c:v>102</c:v>
                </c:pt>
                <c:pt idx="2714">
                  <c:v>128</c:v>
                </c:pt>
                <c:pt idx="2715">
                  <c:v>98</c:v>
                </c:pt>
                <c:pt idx="2716">
                  <c:v>132</c:v>
                </c:pt>
                <c:pt idx="2717">
                  <c:v>140</c:v>
                </c:pt>
                <c:pt idx="2718">
                  <c:v>162</c:v>
                </c:pt>
                <c:pt idx="2719">
                  <c:v>144</c:v>
                </c:pt>
                <c:pt idx="2720">
                  <c:v>158</c:v>
                </c:pt>
                <c:pt idx="2721">
                  <c:v>142</c:v>
                </c:pt>
                <c:pt idx="2722">
                  <c:v>160</c:v>
                </c:pt>
                <c:pt idx="2723">
                  <c:v>134</c:v>
                </c:pt>
                <c:pt idx="2724">
                  <c:v>140</c:v>
                </c:pt>
                <c:pt idx="2725">
                  <c:v>142</c:v>
                </c:pt>
                <c:pt idx="2726">
                  <c:v>134</c:v>
                </c:pt>
                <c:pt idx="2727">
                  <c:v>128</c:v>
                </c:pt>
                <c:pt idx="2728">
                  <c:v>138</c:v>
                </c:pt>
                <c:pt idx="2729">
                  <c:v>120</c:v>
                </c:pt>
                <c:pt idx="2730">
                  <c:v>106</c:v>
                </c:pt>
                <c:pt idx="2731">
                  <c:v>110</c:v>
                </c:pt>
                <c:pt idx="2732">
                  <c:v>90</c:v>
                </c:pt>
                <c:pt idx="2733">
                  <c:v>98</c:v>
                </c:pt>
                <c:pt idx="2734">
                  <c:v>102</c:v>
                </c:pt>
                <c:pt idx="2735">
                  <c:v>104</c:v>
                </c:pt>
                <c:pt idx="2736">
                  <c:v>92</c:v>
                </c:pt>
                <c:pt idx="2737">
                  <c:v>92</c:v>
                </c:pt>
                <c:pt idx="2738">
                  <c:v>86</c:v>
                </c:pt>
                <c:pt idx="2739">
                  <c:v>78</c:v>
                </c:pt>
                <c:pt idx="2740">
                  <c:v>98</c:v>
                </c:pt>
                <c:pt idx="2741">
                  <c:v>76</c:v>
                </c:pt>
                <c:pt idx="2742">
                  <c:v>86</c:v>
                </c:pt>
                <c:pt idx="2743">
                  <c:v>88</c:v>
                </c:pt>
                <c:pt idx="2744">
                  <c:v>98</c:v>
                </c:pt>
                <c:pt idx="2745">
                  <c:v>100</c:v>
                </c:pt>
                <c:pt idx="2746">
                  <c:v>88</c:v>
                </c:pt>
                <c:pt idx="2747">
                  <c:v>86</c:v>
                </c:pt>
                <c:pt idx="2748">
                  <c:v>116</c:v>
                </c:pt>
                <c:pt idx="2749">
                  <c:v>98</c:v>
                </c:pt>
                <c:pt idx="2750">
                  <c:v>94</c:v>
                </c:pt>
                <c:pt idx="2751">
                  <c:v>122</c:v>
                </c:pt>
                <c:pt idx="2752">
                  <c:v>122</c:v>
                </c:pt>
                <c:pt idx="2753">
                  <c:v>130</c:v>
                </c:pt>
                <c:pt idx="2754">
                  <c:v>132</c:v>
                </c:pt>
                <c:pt idx="2755">
                  <c:v>166</c:v>
                </c:pt>
                <c:pt idx="2756">
                  <c:v>194</c:v>
                </c:pt>
                <c:pt idx="2757">
                  <c:v>176</c:v>
                </c:pt>
                <c:pt idx="2758">
                  <c:v>208</c:v>
                </c:pt>
                <c:pt idx="2759">
                  <c:v>226</c:v>
                </c:pt>
                <c:pt idx="2760">
                  <c:v>204</c:v>
                </c:pt>
                <c:pt idx="2761">
                  <c:v>258</c:v>
                </c:pt>
                <c:pt idx="2762">
                  <c:v>246</c:v>
                </c:pt>
                <c:pt idx="2763">
                  <c:v>246</c:v>
                </c:pt>
                <c:pt idx="2764">
                  <c:v>278</c:v>
                </c:pt>
                <c:pt idx="2765">
                  <c:v>254</c:v>
                </c:pt>
                <c:pt idx="2766">
                  <c:v>234</c:v>
                </c:pt>
                <c:pt idx="2767">
                  <c:v>244</c:v>
                </c:pt>
                <c:pt idx="2768">
                  <c:v>210</c:v>
                </c:pt>
                <c:pt idx="2769">
                  <c:v>216</c:v>
                </c:pt>
                <c:pt idx="2770">
                  <c:v>162</c:v>
                </c:pt>
                <c:pt idx="2771">
                  <c:v>184</c:v>
                </c:pt>
                <c:pt idx="2772">
                  <c:v>168</c:v>
                </c:pt>
                <c:pt idx="2773">
                  <c:v>150</c:v>
                </c:pt>
                <c:pt idx="2774">
                  <c:v>146</c:v>
                </c:pt>
                <c:pt idx="2775">
                  <c:v>146</c:v>
                </c:pt>
                <c:pt idx="2776">
                  <c:v>134</c:v>
                </c:pt>
                <c:pt idx="2777">
                  <c:v>122</c:v>
                </c:pt>
                <c:pt idx="2778">
                  <c:v>118</c:v>
                </c:pt>
                <c:pt idx="2779">
                  <c:v>94</c:v>
                </c:pt>
                <c:pt idx="2780">
                  <c:v>102</c:v>
                </c:pt>
                <c:pt idx="2781">
                  <c:v>98</c:v>
                </c:pt>
                <c:pt idx="2782">
                  <c:v>90</c:v>
                </c:pt>
                <c:pt idx="2783">
                  <c:v>88</c:v>
                </c:pt>
                <c:pt idx="2784">
                  <c:v>82</c:v>
                </c:pt>
                <c:pt idx="2785">
                  <c:v>100</c:v>
                </c:pt>
                <c:pt idx="2786">
                  <c:v>98</c:v>
                </c:pt>
                <c:pt idx="2787">
                  <c:v>78</c:v>
                </c:pt>
                <c:pt idx="2788">
                  <c:v>92</c:v>
                </c:pt>
                <c:pt idx="2789">
                  <c:v>80</c:v>
                </c:pt>
                <c:pt idx="2790">
                  <c:v>82</c:v>
                </c:pt>
                <c:pt idx="2791">
                  <c:v>66</c:v>
                </c:pt>
                <c:pt idx="2792">
                  <c:v>94</c:v>
                </c:pt>
                <c:pt idx="2793">
                  <c:v>72</c:v>
                </c:pt>
                <c:pt idx="2794">
                  <c:v>86</c:v>
                </c:pt>
                <c:pt idx="2795">
                  <c:v>72</c:v>
                </c:pt>
                <c:pt idx="2796">
                  <c:v>74</c:v>
                </c:pt>
                <c:pt idx="2797">
                  <c:v>70</c:v>
                </c:pt>
                <c:pt idx="2798">
                  <c:v>98</c:v>
                </c:pt>
                <c:pt idx="2799">
                  <c:v>94</c:v>
                </c:pt>
                <c:pt idx="2800">
                  <c:v>96</c:v>
                </c:pt>
                <c:pt idx="2801">
                  <c:v>92</c:v>
                </c:pt>
                <c:pt idx="2802">
                  <c:v>76</c:v>
                </c:pt>
                <c:pt idx="2803">
                  <c:v>98</c:v>
                </c:pt>
                <c:pt idx="2804">
                  <c:v>88</c:v>
                </c:pt>
                <c:pt idx="2805">
                  <c:v>82</c:v>
                </c:pt>
                <c:pt idx="2806">
                  <c:v>76</c:v>
                </c:pt>
                <c:pt idx="2807">
                  <c:v>106</c:v>
                </c:pt>
                <c:pt idx="2808">
                  <c:v>92</c:v>
                </c:pt>
                <c:pt idx="2809">
                  <c:v>86</c:v>
                </c:pt>
                <c:pt idx="2810">
                  <c:v>72</c:v>
                </c:pt>
                <c:pt idx="2811">
                  <c:v>90</c:v>
                </c:pt>
                <c:pt idx="2812">
                  <c:v>76</c:v>
                </c:pt>
                <c:pt idx="2813">
                  <c:v>76</c:v>
                </c:pt>
                <c:pt idx="2814">
                  <c:v>66</c:v>
                </c:pt>
                <c:pt idx="2815">
                  <c:v>72</c:v>
                </c:pt>
                <c:pt idx="2816">
                  <c:v>82</c:v>
                </c:pt>
                <c:pt idx="2817">
                  <c:v>76</c:v>
                </c:pt>
                <c:pt idx="2818">
                  <c:v>76</c:v>
                </c:pt>
                <c:pt idx="2819">
                  <c:v>74</c:v>
                </c:pt>
                <c:pt idx="2820">
                  <c:v>70</c:v>
                </c:pt>
                <c:pt idx="2821">
                  <c:v>58</c:v>
                </c:pt>
                <c:pt idx="2822">
                  <c:v>64</c:v>
                </c:pt>
                <c:pt idx="2823">
                  <c:v>54</c:v>
                </c:pt>
                <c:pt idx="2824">
                  <c:v>72</c:v>
                </c:pt>
                <c:pt idx="2825">
                  <c:v>62</c:v>
                </c:pt>
                <c:pt idx="2826">
                  <c:v>70</c:v>
                </c:pt>
                <c:pt idx="2827">
                  <c:v>56</c:v>
                </c:pt>
                <c:pt idx="2828">
                  <c:v>76</c:v>
                </c:pt>
                <c:pt idx="2829">
                  <c:v>74</c:v>
                </c:pt>
                <c:pt idx="2830">
                  <c:v>70</c:v>
                </c:pt>
                <c:pt idx="2831">
                  <c:v>62</c:v>
                </c:pt>
                <c:pt idx="2832">
                  <c:v>74</c:v>
                </c:pt>
                <c:pt idx="2833">
                  <c:v>68</c:v>
                </c:pt>
                <c:pt idx="2834">
                  <c:v>68</c:v>
                </c:pt>
                <c:pt idx="2835">
                  <c:v>74</c:v>
                </c:pt>
                <c:pt idx="2836">
                  <c:v>72</c:v>
                </c:pt>
                <c:pt idx="2837">
                  <c:v>64</c:v>
                </c:pt>
                <c:pt idx="2838">
                  <c:v>58</c:v>
                </c:pt>
                <c:pt idx="2839">
                  <c:v>68</c:v>
                </c:pt>
                <c:pt idx="2840">
                  <c:v>70</c:v>
                </c:pt>
                <c:pt idx="2841">
                  <c:v>68</c:v>
                </c:pt>
                <c:pt idx="2842">
                  <c:v>68</c:v>
                </c:pt>
                <c:pt idx="2843">
                  <c:v>78</c:v>
                </c:pt>
                <c:pt idx="2844">
                  <c:v>70</c:v>
                </c:pt>
                <c:pt idx="2845">
                  <c:v>58</c:v>
                </c:pt>
                <c:pt idx="2846">
                  <c:v>82</c:v>
                </c:pt>
                <c:pt idx="2847">
                  <c:v>70</c:v>
                </c:pt>
                <c:pt idx="2848">
                  <c:v>64</c:v>
                </c:pt>
                <c:pt idx="2849">
                  <c:v>78</c:v>
                </c:pt>
                <c:pt idx="2850">
                  <c:v>60</c:v>
                </c:pt>
                <c:pt idx="2851">
                  <c:v>60</c:v>
                </c:pt>
                <c:pt idx="2852">
                  <c:v>68</c:v>
                </c:pt>
                <c:pt idx="2853">
                  <c:v>76</c:v>
                </c:pt>
                <c:pt idx="2854">
                  <c:v>64</c:v>
                </c:pt>
                <c:pt idx="2855">
                  <c:v>68</c:v>
                </c:pt>
                <c:pt idx="2856">
                  <c:v>80</c:v>
                </c:pt>
                <c:pt idx="2857">
                  <c:v>58</c:v>
                </c:pt>
                <c:pt idx="2858">
                  <c:v>48</c:v>
                </c:pt>
                <c:pt idx="2859">
                  <c:v>66</c:v>
                </c:pt>
                <c:pt idx="2860">
                  <c:v>68</c:v>
                </c:pt>
                <c:pt idx="2861">
                  <c:v>72</c:v>
                </c:pt>
                <c:pt idx="2862">
                  <c:v>72</c:v>
                </c:pt>
                <c:pt idx="2863">
                  <c:v>66</c:v>
                </c:pt>
                <c:pt idx="2864">
                  <c:v>70</c:v>
                </c:pt>
                <c:pt idx="2865">
                  <c:v>70</c:v>
                </c:pt>
                <c:pt idx="2866">
                  <c:v>60</c:v>
                </c:pt>
                <c:pt idx="2867">
                  <c:v>60</c:v>
                </c:pt>
                <c:pt idx="2868">
                  <c:v>66</c:v>
                </c:pt>
                <c:pt idx="2869">
                  <c:v>62</c:v>
                </c:pt>
                <c:pt idx="2870">
                  <c:v>62</c:v>
                </c:pt>
                <c:pt idx="2871">
                  <c:v>66</c:v>
                </c:pt>
                <c:pt idx="2872">
                  <c:v>68</c:v>
                </c:pt>
                <c:pt idx="2873">
                  <c:v>72</c:v>
                </c:pt>
                <c:pt idx="2874">
                  <c:v>60</c:v>
                </c:pt>
                <c:pt idx="2875">
                  <c:v>66</c:v>
                </c:pt>
                <c:pt idx="2876">
                  <c:v>66</c:v>
                </c:pt>
                <c:pt idx="2877">
                  <c:v>76</c:v>
                </c:pt>
                <c:pt idx="2878">
                  <c:v>94</c:v>
                </c:pt>
                <c:pt idx="2879">
                  <c:v>54</c:v>
                </c:pt>
                <c:pt idx="2880">
                  <c:v>74</c:v>
                </c:pt>
                <c:pt idx="2881">
                  <c:v>80</c:v>
                </c:pt>
                <c:pt idx="2882">
                  <c:v>62</c:v>
                </c:pt>
                <c:pt idx="2883">
                  <c:v>74</c:v>
                </c:pt>
                <c:pt idx="2884">
                  <c:v>70</c:v>
                </c:pt>
                <c:pt idx="2885">
                  <c:v>60</c:v>
                </c:pt>
                <c:pt idx="2886">
                  <c:v>74</c:v>
                </c:pt>
                <c:pt idx="2887">
                  <c:v>80</c:v>
                </c:pt>
                <c:pt idx="2888">
                  <c:v>74</c:v>
                </c:pt>
                <c:pt idx="2889">
                  <c:v>68</c:v>
                </c:pt>
                <c:pt idx="2890">
                  <c:v>68</c:v>
                </c:pt>
                <c:pt idx="2891">
                  <c:v>74</c:v>
                </c:pt>
                <c:pt idx="2892">
                  <c:v>72</c:v>
                </c:pt>
                <c:pt idx="2893">
                  <c:v>58</c:v>
                </c:pt>
                <c:pt idx="2894">
                  <c:v>54</c:v>
                </c:pt>
                <c:pt idx="2895">
                  <c:v>74</c:v>
                </c:pt>
                <c:pt idx="2896">
                  <c:v>58</c:v>
                </c:pt>
                <c:pt idx="2897">
                  <c:v>62</c:v>
                </c:pt>
                <c:pt idx="2898">
                  <c:v>74</c:v>
                </c:pt>
                <c:pt idx="2899">
                  <c:v>82</c:v>
                </c:pt>
                <c:pt idx="2900">
                  <c:v>68</c:v>
                </c:pt>
                <c:pt idx="2901">
                  <c:v>88</c:v>
                </c:pt>
                <c:pt idx="2902">
                  <c:v>70</c:v>
                </c:pt>
                <c:pt idx="2903">
                  <c:v>78</c:v>
                </c:pt>
                <c:pt idx="2904">
                  <c:v>88</c:v>
                </c:pt>
                <c:pt idx="2905">
                  <c:v>70</c:v>
                </c:pt>
                <c:pt idx="2906">
                  <c:v>82</c:v>
                </c:pt>
                <c:pt idx="2907">
                  <c:v>68</c:v>
                </c:pt>
                <c:pt idx="2908">
                  <c:v>64</c:v>
                </c:pt>
                <c:pt idx="2909">
                  <c:v>76</c:v>
                </c:pt>
                <c:pt idx="2910">
                  <c:v>80</c:v>
                </c:pt>
                <c:pt idx="2911">
                  <c:v>84</c:v>
                </c:pt>
                <c:pt idx="2912">
                  <c:v>88</c:v>
                </c:pt>
                <c:pt idx="2913">
                  <c:v>70</c:v>
                </c:pt>
                <c:pt idx="2914">
                  <c:v>88</c:v>
                </c:pt>
                <c:pt idx="2915">
                  <c:v>84</c:v>
                </c:pt>
                <c:pt idx="2916">
                  <c:v>92</c:v>
                </c:pt>
                <c:pt idx="2917">
                  <c:v>106</c:v>
                </c:pt>
                <c:pt idx="2918">
                  <c:v>108</c:v>
                </c:pt>
                <c:pt idx="2919">
                  <c:v>108</c:v>
                </c:pt>
                <c:pt idx="2920">
                  <c:v>114</c:v>
                </c:pt>
                <c:pt idx="2921">
                  <c:v>122</c:v>
                </c:pt>
                <c:pt idx="2922">
                  <c:v>148</c:v>
                </c:pt>
                <c:pt idx="2923">
                  <c:v>158</c:v>
                </c:pt>
                <c:pt idx="2924">
                  <c:v>158</c:v>
                </c:pt>
                <c:pt idx="2925">
                  <c:v>166</c:v>
                </c:pt>
                <c:pt idx="2926">
                  <c:v>172</c:v>
                </c:pt>
                <c:pt idx="2927">
                  <c:v>158</c:v>
                </c:pt>
                <c:pt idx="2928">
                  <c:v>186</c:v>
                </c:pt>
                <c:pt idx="2929">
                  <c:v>162</c:v>
                </c:pt>
                <c:pt idx="2930">
                  <c:v>160</c:v>
                </c:pt>
                <c:pt idx="2931">
                  <c:v>160</c:v>
                </c:pt>
                <c:pt idx="2932">
                  <c:v>180</c:v>
                </c:pt>
                <c:pt idx="2933">
                  <c:v>176</c:v>
                </c:pt>
                <c:pt idx="2934">
                  <c:v>142</c:v>
                </c:pt>
                <c:pt idx="2935">
                  <c:v>136</c:v>
                </c:pt>
                <c:pt idx="2936">
                  <c:v>146</c:v>
                </c:pt>
                <c:pt idx="2937">
                  <c:v>138</c:v>
                </c:pt>
                <c:pt idx="2938">
                  <c:v>136</c:v>
                </c:pt>
                <c:pt idx="2939">
                  <c:v>124</c:v>
                </c:pt>
                <c:pt idx="2940">
                  <c:v>126</c:v>
                </c:pt>
                <c:pt idx="2941">
                  <c:v>124</c:v>
                </c:pt>
                <c:pt idx="2942">
                  <c:v>122</c:v>
                </c:pt>
                <c:pt idx="2943">
                  <c:v>132</c:v>
                </c:pt>
                <c:pt idx="2944">
                  <c:v>132</c:v>
                </c:pt>
                <c:pt idx="2945">
                  <c:v>132</c:v>
                </c:pt>
                <c:pt idx="2946">
                  <c:v>132</c:v>
                </c:pt>
                <c:pt idx="2947">
                  <c:v>116</c:v>
                </c:pt>
                <c:pt idx="2948">
                  <c:v>134</c:v>
                </c:pt>
                <c:pt idx="2949">
                  <c:v>128</c:v>
                </c:pt>
                <c:pt idx="2950">
                  <c:v>104</c:v>
                </c:pt>
                <c:pt idx="2951">
                  <c:v>116</c:v>
                </c:pt>
                <c:pt idx="2952">
                  <c:v>110</c:v>
                </c:pt>
                <c:pt idx="2953">
                  <c:v>124</c:v>
                </c:pt>
                <c:pt idx="2954">
                  <c:v>110</c:v>
                </c:pt>
                <c:pt idx="2955">
                  <c:v>130</c:v>
                </c:pt>
                <c:pt idx="2956">
                  <c:v>108</c:v>
                </c:pt>
                <c:pt idx="2957">
                  <c:v>110</c:v>
                </c:pt>
                <c:pt idx="2958">
                  <c:v>110</c:v>
                </c:pt>
                <c:pt idx="2959">
                  <c:v>114</c:v>
                </c:pt>
                <c:pt idx="2960">
                  <c:v>120</c:v>
                </c:pt>
                <c:pt idx="2961">
                  <c:v>132</c:v>
                </c:pt>
                <c:pt idx="2962">
                  <c:v>120</c:v>
                </c:pt>
                <c:pt idx="2963">
                  <c:v>112</c:v>
                </c:pt>
                <c:pt idx="2964">
                  <c:v>138</c:v>
                </c:pt>
                <c:pt idx="2965">
                  <c:v>132</c:v>
                </c:pt>
                <c:pt idx="2966">
                  <c:v>152</c:v>
                </c:pt>
                <c:pt idx="2967">
                  <c:v>132</c:v>
                </c:pt>
                <c:pt idx="2968">
                  <c:v>140</c:v>
                </c:pt>
                <c:pt idx="2969">
                  <c:v>144</c:v>
                </c:pt>
                <c:pt idx="2970">
                  <c:v>108</c:v>
                </c:pt>
                <c:pt idx="2971">
                  <c:v>144</c:v>
                </c:pt>
                <c:pt idx="2972">
                  <c:v>124</c:v>
                </c:pt>
                <c:pt idx="2973">
                  <c:v>144</c:v>
                </c:pt>
                <c:pt idx="2974">
                  <c:v>128</c:v>
                </c:pt>
                <c:pt idx="2975">
                  <c:v>144</c:v>
                </c:pt>
                <c:pt idx="2976">
                  <c:v>126</c:v>
                </c:pt>
                <c:pt idx="2977">
                  <c:v>136</c:v>
                </c:pt>
                <c:pt idx="2978">
                  <c:v>138</c:v>
                </c:pt>
                <c:pt idx="2979">
                  <c:v>178</c:v>
                </c:pt>
                <c:pt idx="2980">
                  <c:v>142</c:v>
                </c:pt>
                <c:pt idx="2981">
                  <c:v>182</c:v>
                </c:pt>
                <c:pt idx="2982">
                  <c:v>184</c:v>
                </c:pt>
                <c:pt idx="2983">
                  <c:v>180</c:v>
                </c:pt>
                <c:pt idx="2984">
                  <c:v>186</c:v>
                </c:pt>
                <c:pt idx="2985">
                  <c:v>184</c:v>
                </c:pt>
                <c:pt idx="2986">
                  <c:v>190</c:v>
                </c:pt>
                <c:pt idx="2987">
                  <c:v>192</c:v>
                </c:pt>
                <c:pt idx="2988">
                  <c:v>222</c:v>
                </c:pt>
                <c:pt idx="2989">
                  <c:v>198</c:v>
                </c:pt>
                <c:pt idx="2990">
                  <c:v>206</c:v>
                </c:pt>
                <c:pt idx="2991">
                  <c:v>192</c:v>
                </c:pt>
                <c:pt idx="2992">
                  <c:v>206</c:v>
                </c:pt>
                <c:pt idx="2993">
                  <c:v>198</c:v>
                </c:pt>
                <c:pt idx="2994">
                  <c:v>206</c:v>
                </c:pt>
                <c:pt idx="2995">
                  <c:v>172</c:v>
                </c:pt>
                <c:pt idx="2996">
                  <c:v>166</c:v>
                </c:pt>
                <c:pt idx="2997">
                  <c:v>158</c:v>
                </c:pt>
                <c:pt idx="2998">
                  <c:v>170</c:v>
                </c:pt>
                <c:pt idx="2999">
                  <c:v>144</c:v>
                </c:pt>
                <c:pt idx="3000">
                  <c:v>144</c:v>
                </c:pt>
                <c:pt idx="3001">
                  <c:v>172</c:v>
                </c:pt>
                <c:pt idx="3002">
                  <c:v>150</c:v>
                </c:pt>
                <c:pt idx="3003">
                  <c:v>152</c:v>
                </c:pt>
                <c:pt idx="3004">
                  <c:v>140</c:v>
                </c:pt>
                <c:pt idx="3005">
                  <c:v>120</c:v>
                </c:pt>
                <c:pt idx="3006">
                  <c:v>128</c:v>
                </c:pt>
                <c:pt idx="3007">
                  <c:v>114</c:v>
                </c:pt>
                <c:pt idx="3008">
                  <c:v>128</c:v>
                </c:pt>
                <c:pt idx="3009">
                  <c:v>114</c:v>
                </c:pt>
                <c:pt idx="3010">
                  <c:v>110</c:v>
                </c:pt>
                <c:pt idx="3011">
                  <c:v>110</c:v>
                </c:pt>
                <c:pt idx="3012">
                  <c:v>102</c:v>
                </c:pt>
                <c:pt idx="3013">
                  <c:v>94</c:v>
                </c:pt>
                <c:pt idx="3014">
                  <c:v>94</c:v>
                </c:pt>
                <c:pt idx="3015">
                  <c:v>90</c:v>
                </c:pt>
                <c:pt idx="3016">
                  <c:v>114</c:v>
                </c:pt>
                <c:pt idx="3017">
                  <c:v>98</c:v>
                </c:pt>
                <c:pt idx="3018">
                  <c:v>92</c:v>
                </c:pt>
                <c:pt idx="3019">
                  <c:v>72</c:v>
                </c:pt>
                <c:pt idx="3020">
                  <c:v>112</c:v>
                </c:pt>
                <c:pt idx="3021">
                  <c:v>96</c:v>
                </c:pt>
                <c:pt idx="3022">
                  <c:v>104</c:v>
                </c:pt>
                <c:pt idx="3023">
                  <c:v>86</c:v>
                </c:pt>
                <c:pt idx="3024">
                  <c:v>76</c:v>
                </c:pt>
                <c:pt idx="3025">
                  <c:v>90</c:v>
                </c:pt>
                <c:pt idx="3026">
                  <c:v>100</c:v>
                </c:pt>
                <c:pt idx="3027">
                  <c:v>68</c:v>
                </c:pt>
                <c:pt idx="3028">
                  <c:v>84</c:v>
                </c:pt>
                <c:pt idx="3029">
                  <c:v>88</c:v>
                </c:pt>
                <c:pt idx="3030">
                  <c:v>104</c:v>
                </c:pt>
                <c:pt idx="3031">
                  <c:v>94</c:v>
                </c:pt>
                <c:pt idx="3032">
                  <c:v>104</c:v>
                </c:pt>
                <c:pt idx="3033">
                  <c:v>90</c:v>
                </c:pt>
                <c:pt idx="3034">
                  <c:v>94</c:v>
                </c:pt>
                <c:pt idx="3035">
                  <c:v>74</c:v>
                </c:pt>
                <c:pt idx="3036">
                  <c:v>92</c:v>
                </c:pt>
                <c:pt idx="3037">
                  <c:v>88</c:v>
                </c:pt>
                <c:pt idx="3038">
                  <c:v>94</c:v>
                </c:pt>
                <c:pt idx="3039">
                  <c:v>88</c:v>
                </c:pt>
                <c:pt idx="3040">
                  <c:v>90</c:v>
                </c:pt>
                <c:pt idx="3041">
                  <c:v>128</c:v>
                </c:pt>
                <c:pt idx="3042">
                  <c:v>94</c:v>
                </c:pt>
                <c:pt idx="3043">
                  <c:v>114</c:v>
                </c:pt>
                <c:pt idx="3044">
                  <c:v>104</c:v>
                </c:pt>
                <c:pt idx="3045">
                  <c:v>114</c:v>
                </c:pt>
                <c:pt idx="3046">
                  <c:v>108</c:v>
                </c:pt>
                <c:pt idx="3047">
                  <c:v>108</c:v>
                </c:pt>
                <c:pt idx="3048">
                  <c:v>110</c:v>
                </c:pt>
                <c:pt idx="3049">
                  <c:v>96</c:v>
                </c:pt>
                <c:pt idx="3050">
                  <c:v>86</c:v>
                </c:pt>
                <c:pt idx="3051">
                  <c:v>116</c:v>
                </c:pt>
                <c:pt idx="3052">
                  <c:v>120</c:v>
                </c:pt>
                <c:pt idx="3053">
                  <c:v>90</c:v>
                </c:pt>
                <c:pt idx="3054">
                  <c:v>92</c:v>
                </c:pt>
                <c:pt idx="3055">
                  <c:v>74</c:v>
                </c:pt>
                <c:pt idx="3056">
                  <c:v>72</c:v>
                </c:pt>
                <c:pt idx="3057">
                  <c:v>78</c:v>
                </c:pt>
                <c:pt idx="3058">
                  <c:v>70</c:v>
                </c:pt>
                <c:pt idx="3059">
                  <c:v>92</c:v>
                </c:pt>
                <c:pt idx="3060">
                  <c:v>80</c:v>
                </c:pt>
                <c:pt idx="3061">
                  <c:v>90</c:v>
                </c:pt>
                <c:pt idx="3062">
                  <c:v>74</c:v>
                </c:pt>
                <c:pt idx="3063">
                  <c:v>82</c:v>
                </c:pt>
                <c:pt idx="3064">
                  <c:v>76</c:v>
                </c:pt>
                <c:pt idx="3065">
                  <c:v>78</c:v>
                </c:pt>
                <c:pt idx="3066">
                  <c:v>72</c:v>
                </c:pt>
                <c:pt idx="3067">
                  <c:v>62</c:v>
                </c:pt>
                <c:pt idx="3068">
                  <c:v>80</c:v>
                </c:pt>
                <c:pt idx="3069">
                  <c:v>60</c:v>
                </c:pt>
                <c:pt idx="3070">
                  <c:v>72</c:v>
                </c:pt>
                <c:pt idx="3071">
                  <c:v>66</c:v>
                </c:pt>
                <c:pt idx="3072">
                  <c:v>74</c:v>
                </c:pt>
                <c:pt idx="3073">
                  <c:v>76</c:v>
                </c:pt>
                <c:pt idx="3074">
                  <c:v>76</c:v>
                </c:pt>
                <c:pt idx="3075">
                  <c:v>62</c:v>
                </c:pt>
                <c:pt idx="3076">
                  <c:v>82</c:v>
                </c:pt>
                <c:pt idx="3077">
                  <c:v>78</c:v>
                </c:pt>
                <c:pt idx="3078">
                  <c:v>68</c:v>
                </c:pt>
                <c:pt idx="3079">
                  <c:v>66</c:v>
                </c:pt>
                <c:pt idx="3080">
                  <c:v>70</c:v>
                </c:pt>
                <c:pt idx="3081">
                  <c:v>64</c:v>
                </c:pt>
                <c:pt idx="3082">
                  <c:v>72</c:v>
                </c:pt>
                <c:pt idx="3083">
                  <c:v>82</c:v>
                </c:pt>
                <c:pt idx="3084">
                  <c:v>72</c:v>
                </c:pt>
                <c:pt idx="3085">
                  <c:v>60</c:v>
                </c:pt>
                <c:pt idx="3086">
                  <c:v>60</c:v>
                </c:pt>
                <c:pt idx="3087">
                  <c:v>80</c:v>
                </c:pt>
                <c:pt idx="3088">
                  <c:v>46</c:v>
                </c:pt>
                <c:pt idx="3089">
                  <c:v>78</c:v>
                </c:pt>
                <c:pt idx="3090">
                  <c:v>62</c:v>
                </c:pt>
                <c:pt idx="3091">
                  <c:v>66</c:v>
                </c:pt>
                <c:pt idx="3092">
                  <c:v>66</c:v>
                </c:pt>
                <c:pt idx="3093">
                  <c:v>70</c:v>
                </c:pt>
                <c:pt idx="3094">
                  <c:v>74</c:v>
                </c:pt>
                <c:pt idx="3095">
                  <c:v>78</c:v>
                </c:pt>
                <c:pt idx="3096">
                  <c:v>70</c:v>
                </c:pt>
                <c:pt idx="3097">
                  <c:v>60</c:v>
                </c:pt>
                <c:pt idx="3098">
                  <c:v>64</c:v>
                </c:pt>
                <c:pt idx="3099">
                  <c:v>62</c:v>
                </c:pt>
                <c:pt idx="3100">
                  <c:v>74</c:v>
                </c:pt>
                <c:pt idx="3101">
                  <c:v>72</c:v>
                </c:pt>
                <c:pt idx="3102">
                  <c:v>56</c:v>
                </c:pt>
                <c:pt idx="3103">
                  <c:v>60</c:v>
                </c:pt>
                <c:pt idx="3104">
                  <c:v>80</c:v>
                </c:pt>
                <c:pt idx="3105">
                  <c:v>62</c:v>
                </c:pt>
                <c:pt idx="3106">
                  <c:v>72</c:v>
                </c:pt>
                <c:pt idx="3107">
                  <c:v>78</c:v>
                </c:pt>
                <c:pt idx="3108">
                  <c:v>78</c:v>
                </c:pt>
                <c:pt idx="3109">
                  <c:v>72</c:v>
                </c:pt>
                <c:pt idx="3110">
                  <c:v>74</c:v>
                </c:pt>
                <c:pt idx="3111">
                  <c:v>68</c:v>
                </c:pt>
                <c:pt idx="3112">
                  <c:v>92</c:v>
                </c:pt>
                <c:pt idx="3113">
                  <c:v>82</c:v>
                </c:pt>
                <c:pt idx="3114">
                  <c:v>102</c:v>
                </c:pt>
                <c:pt idx="3115">
                  <c:v>100</c:v>
                </c:pt>
                <c:pt idx="3116">
                  <c:v>108</c:v>
                </c:pt>
                <c:pt idx="3117">
                  <c:v>122</c:v>
                </c:pt>
                <c:pt idx="3118">
                  <c:v>114</c:v>
                </c:pt>
                <c:pt idx="3119">
                  <c:v>122</c:v>
                </c:pt>
                <c:pt idx="3120">
                  <c:v>158</c:v>
                </c:pt>
                <c:pt idx="3121">
                  <c:v>150</c:v>
                </c:pt>
                <c:pt idx="3122">
                  <c:v>168</c:v>
                </c:pt>
                <c:pt idx="3123">
                  <c:v>188</c:v>
                </c:pt>
                <c:pt idx="3124">
                  <c:v>150</c:v>
                </c:pt>
                <c:pt idx="3125">
                  <c:v>208</c:v>
                </c:pt>
                <c:pt idx="3126">
                  <c:v>172</c:v>
                </c:pt>
                <c:pt idx="3127">
                  <c:v>174</c:v>
                </c:pt>
                <c:pt idx="3128">
                  <c:v>186</c:v>
                </c:pt>
                <c:pt idx="3129">
                  <c:v>154</c:v>
                </c:pt>
                <c:pt idx="3130">
                  <c:v>154</c:v>
                </c:pt>
                <c:pt idx="3131">
                  <c:v>156</c:v>
                </c:pt>
                <c:pt idx="3132">
                  <c:v>164</c:v>
                </c:pt>
                <c:pt idx="3133">
                  <c:v>130</c:v>
                </c:pt>
                <c:pt idx="3134">
                  <c:v>154</c:v>
                </c:pt>
                <c:pt idx="3135">
                  <c:v>134</c:v>
                </c:pt>
                <c:pt idx="3136">
                  <c:v>136</c:v>
                </c:pt>
                <c:pt idx="3137">
                  <c:v>122</c:v>
                </c:pt>
                <c:pt idx="3138">
                  <c:v>106</c:v>
                </c:pt>
                <c:pt idx="3139">
                  <c:v>106</c:v>
                </c:pt>
                <c:pt idx="3140">
                  <c:v>104</c:v>
                </c:pt>
                <c:pt idx="3141">
                  <c:v>102</c:v>
                </c:pt>
                <c:pt idx="3142">
                  <c:v>96</c:v>
                </c:pt>
                <c:pt idx="3143">
                  <c:v>78</c:v>
                </c:pt>
                <c:pt idx="3144">
                  <c:v>72</c:v>
                </c:pt>
                <c:pt idx="3145">
                  <c:v>78</c:v>
                </c:pt>
                <c:pt idx="3146">
                  <c:v>88</c:v>
                </c:pt>
                <c:pt idx="3147">
                  <c:v>86</c:v>
                </c:pt>
                <c:pt idx="3148">
                  <c:v>76</c:v>
                </c:pt>
                <c:pt idx="3149">
                  <c:v>86</c:v>
                </c:pt>
                <c:pt idx="3150">
                  <c:v>76</c:v>
                </c:pt>
              </c:numCache>
            </c:numRef>
          </c:yVal>
          <c:smooth val="1"/>
        </c:ser>
        <c:ser>
          <c:idx val="4"/>
          <c:order val="5"/>
          <c:tx>
            <c:v>M/Si/S</c:v>
          </c:tx>
          <c:spPr>
            <a:ln w="190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'M-Si-S'!$A$32:$A$3182</c:f>
              <c:numCache>
                <c:formatCode>General</c:formatCode>
                <c:ptCount val="3151"/>
                <c:pt idx="0">
                  <c:v>2</c:v>
                </c:pt>
                <c:pt idx="1">
                  <c:v>2.02</c:v>
                </c:pt>
                <c:pt idx="2">
                  <c:v>2.04</c:v>
                </c:pt>
                <c:pt idx="3">
                  <c:v>2.06</c:v>
                </c:pt>
                <c:pt idx="4">
                  <c:v>2.08</c:v>
                </c:pt>
                <c:pt idx="5">
                  <c:v>2.1</c:v>
                </c:pt>
                <c:pt idx="6">
                  <c:v>2.12</c:v>
                </c:pt>
                <c:pt idx="7">
                  <c:v>2.14</c:v>
                </c:pt>
                <c:pt idx="8">
                  <c:v>2.16</c:v>
                </c:pt>
                <c:pt idx="9">
                  <c:v>2.1800000000000002</c:v>
                </c:pt>
                <c:pt idx="10">
                  <c:v>2.2000000000000002</c:v>
                </c:pt>
                <c:pt idx="11">
                  <c:v>2.2200000000000002</c:v>
                </c:pt>
                <c:pt idx="12">
                  <c:v>2.2400000000000002</c:v>
                </c:pt>
                <c:pt idx="13">
                  <c:v>2.2599999999999998</c:v>
                </c:pt>
                <c:pt idx="14">
                  <c:v>2.2799999999999998</c:v>
                </c:pt>
                <c:pt idx="15">
                  <c:v>2.2999999999999998</c:v>
                </c:pt>
                <c:pt idx="16">
                  <c:v>2.3199999999999967</c:v>
                </c:pt>
                <c:pt idx="17">
                  <c:v>2.34</c:v>
                </c:pt>
                <c:pt idx="18">
                  <c:v>2.36</c:v>
                </c:pt>
                <c:pt idx="19">
                  <c:v>2.38</c:v>
                </c:pt>
                <c:pt idx="20">
                  <c:v>2.4</c:v>
                </c:pt>
                <c:pt idx="21">
                  <c:v>2.42</c:v>
                </c:pt>
                <c:pt idx="22">
                  <c:v>2.44</c:v>
                </c:pt>
                <c:pt idx="23">
                  <c:v>2.46</c:v>
                </c:pt>
                <c:pt idx="24">
                  <c:v>2.48</c:v>
                </c:pt>
                <c:pt idx="25">
                  <c:v>2.5</c:v>
                </c:pt>
                <c:pt idx="26">
                  <c:v>2.52</c:v>
                </c:pt>
                <c:pt idx="27">
                  <c:v>2.54</c:v>
                </c:pt>
                <c:pt idx="28">
                  <c:v>2.56</c:v>
                </c:pt>
                <c:pt idx="29">
                  <c:v>2.58</c:v>
                </c:pt>
                <c:pt idx="30">
                  <c:v>2.6</c:v>
                </c:pt>
                <c:pt idx="31">
                  <c:v>2.62</c:v>
                </c:pt>
                <c:pt idx="32">
                  <c:v>2.64</c:v>
                </c:pt>
                <c:pt idx="33">
                  <c:v>2.66</c:v>
                </c:pt>
                <c:pt idx="34">
                  <c:v>2.68</c:v>
                </c:pt>
                <c:pt idx="35">
                  <c:v>2.7</c:v>
                </c:pt>
                <c:pt idx="36">
                  <c:v>2.72</c:v>
                </c:pt>
                <c:pt idx="37">
                  <c:v>2.74</c:v>
                </c:pt>
                <c:pt idx="38">
                  <c:v>2.7600000000000002</c:v>
                </c:pt>
                <c:pt idx="39">
                  <c:v>2.7800000000000002</c:v>
                </c:pt>
                <c:pt idx="40">
                  <c:v>2.8</c:v>
                </c:pt>
                <c:pt idx="41">
                  <c:v>2.82</c:v>
                </c:pt>
                <c:pt idx="42">
                  <c:v>2.84</c:v>
                </c:pt>
                <c:pt idx="43">
                  <c:v>2.86</c:v>
                </c:pt>
                <c:pt idx="44">
                  <c:v>2.88</c:v>
                </c:pt>
                <c:pt idx="45">
                  <c:v>2.9</c:v>
                </c:pt>
                <c:pt idx="46">
                  <c:v>2.92</c:v>
                </c:pt>
                <c:pt idx="47">
                  <c:v>2.94</c:v>
                </c:pt>
                <c:pt idx="48">
                  <c:v>2.96</c:v>
                </c:pt>
                <c:pt idx="49">
                  <c:v>2.98</c:v>
                </c:pt>
                <c:pt idx="50">
                  <c:v>3</c:v>
                </c:pt>
                <c:pt idx="51">
                  <c:v>3.02</c:v>
                </c:pt>
                <c:pt idx="52">
                  <c:v>3.04</c:v>
                </c:pt>
                <c:pt idx="53">
                  <c:v>3.06</c:v>
                </c:pt>
                <c:pt idx="54">
                  <c:v>3.08</c:v>
                </c:pt>
                <c:pt idx="55">
                  <c:v>3.1</c:v>
                </c:pt>
                <c:pt idx="56">
                  <c:v>3.12</c:v>
                </c:pt>
                <c:pt idx="57">
                  <c:v>3.14</c:v>
                </c:pt>
                <c:pt idx="58">
                  <c:v>3.16</c:v>
                </c:pt>
                <c:pt idx="59">
                  <c:v>3.18</c:v>
                </c:pt>
                <c:pt idx="60">
                  <c:v>3.2</c:v>
                </c:pt>
                <c:pt idx="61">
                  <c:v>3.22</c:v>
                </c:pt>
                <c:pt idx="62">
                  <c:v>3.24</c:v>
                </c:pt>
                <c:pt idx="63">
                  <c:v>3.2600000000000002</c:v>
                </c:pt>
                <c:pt idx="64">
                  <c:v>3.2800000000000002</c:v>
                </c:pt>
                <c:pt idx="65">
                  <c:v>3.3</c:v>
                </c:pt>
                <c:pt idx="66">
                  <c:v>3.32</c:v>
                </c:pt>
                <c:pt idx="67">
                  <c:v>3.34</c:v>
                </c:pt>
                <c:pt idx="68">
                  <c:v>3.36</c:v>
                </c:pt>
                <c:pt idx="69">
                  <c:v>3.38</c:v>
                </c:pt>
                <c:pt idx="70">
                  <c:v>3.4</c:v>
                </c:pt>
                <c:pt idx="71">
                  <c:v>3.42</c:v>
                </c:pt>
                <c:pt idx="72">
                  <c:v>3.44</c:v>
                </c:pt>
                <c:pt idx="73">
                  <c:v>3.46</c:v>
                </c:pt>
                <c:pt idx="74">
                  <c:v>3.48</c:v>
                </c:pt>
                <c:pt idx="75">
                  <c:v>3.5</c:v>
                </c:pt>
                <c:pt idx="76">
                  <c:v>3.52</c:v>
                </c:pt>
                <c:pt idx="77">
                  <c:v>3.54</c:v>
                </c:pt>
                <c:pt idx="78">
                  <c:v>3.56</c:v>
                </c:pt>
                <c:pt idx="79">
                  <c:v>3.58</c:v>
                </c:pt>
                <c:pt idx="80">
                  <c:v>3.6</c:v>
                </c:pt>
                <c:pt idx="81">
                  <c:v>3.62</c:v>
                </c:pt>
                <c:pt idx="82">
                  <c:v>3.64</c:v>
                </c:pt>
                <c:pt idx="83">
                  <c:v>3.66</c:v>
                </c:pt>
                <c:pt idx="84">
                  <c:v>3.68</c:v>
                </c:pt>
                <c:pt idx="85">
                  <c:v>3.7</c:v>
                </c:pt>
                <c:pt idx="86">
                  <c:v>3.72</c:v>
                </c:pt>
                <c:pt idx="87">
                  <c:v>3.74</c:v>
                </c:pt>
                <c:pt idx="88">
                  <c:v>3.7600000000000002</c:v>
                </c:pt>
                <c:pt idx="89">
                  <c:v>3.7800000000000002</c:v>
                </c:pt>
                <c:pt idx="90">
                  <c:v>3.8</c:v>
                </c:pt>
                <c:pt idx="91">
                  <c:v>3.82</c:v>
                </c:pt>
                <c:pt idx="92">
                  <c:v>3.84</c:v>
                </c:pt>
                <c:pt idx="93">
                  <c:v>3.86</c:v>
                </c:pt>
                <c:pt idx="94">
                  <c:v>3.88</c:v>
                </c:pt>
                <c:pt idx="95">
                  <c:v>3.9</c:v>
                </c:pt>
                <c:pt idx="96">
                  <c:v>3.92</c:v>
                </c:pt>
                <c:pt idx="97">
                  <c:v>3.94</c:v>
                </c:pt>
                <c:pt idx="98">
                  <c:v>3.96</c:v>
                </c:pt>
                <c:pt idx="99">
                  <c:v>3.98</c:v>
                </c:pt>
                <c:pt idx="100">
                  <c:v>4</c:v>
                </c:pt>
                <c:pt idx="101">
                  <c:v>4.0199999999999996</c:v>
                </c:pt>
                <c:pt idx="102">
                  <c:v>4.04</c:v>
                </c:pt>
                <c:pt idx="103">
                  <c:v>4.0599999999999996</c:v>
                </c:pt>
                <c:pt idx="104">
                  <c:v>4.08</c:v>
                </c:pt>
                <c:pt idx="105">
                  <c:v>4.0999999999999996</c:v>
                </c:pt>
                <c:pt idx="106">
                  <c:v>4.1199999999999966</c:v>
                </c:pt>
                <c:pt idx="107">
                  <c:v>4.1399999999999997</c:v>
                </c:pt>
                <c:pt idx="108">
                  <c:v>4.1599999999999975</c:v>
                </c:pt>
                <c:pt idx="109">
                  <c:v>4.18</c:v>
                </c:pt>
                <c:pt idx="110">
                  <c:v>4.2</c:v>
                </c:pt>
                <c:pt idx="111">
                  <c:v>4.22</c:v>
                </c:pt>
                <c:pt idx="112">
                  <c:v>4.24</c:v>
                </c:pt>
                <c:pt idx="113">
                  <c:v>4.26</c:v>
                </c:pt>
                <c:pt idx="114">
                  <c:v>4.28</c:v>
                </c:pt>
                <c:pt idx="115">
                  <c:v>4.3</c:v>
                </c:pt>
                <c:pt idx="116">
                  <c:v>4.3199999999999985</c:v>
                </c:pt>
                <c:pt idx="117">
                  <c:v>4.34</c:v>
                </c:pt>
                <c:pt idx="118">
                  <c:v>4.3599999999999985</c:v>
                </c:pt>
                <c:pt idx="119">
                  <c:v>4.38</c:v>
                </c:pt>
                <c:pt idx="120">
                  <c:v>4.4000000000000004</c:v>
                </c:pt>
                <c:pt idx="121">
                  <c:v>4.42</c:v>
                </c:pt>
                <c:pt idx="122">
                  <c:v>4.4400000000000004</c:v>
                </c:pt>
                <c:pt idx="123">
                  <c:v>4.46</c:v>
                </c:pt>
                <c:pt idx="124">
                  <c:v>4.4800000000000004</c:v>
                </c:pt>
                <c:pt idx="125">
                  <c:v>4.5</c:v>
                </c:pt>
                <c:pt idx="126">
                  <c:v>4.5199999999999996</c:v>
                </c:pt>
                <c:pt idx="127">
                  <c:v>4.54</c:v>
                </c:pt>
                <c:pt idx="128">
                  <c:v>4.5599999999999996</c:v>
                </c:pt>
                <c:pt idx="129">
                  <c:v>4.58</c:v>
                </c:pt>
                <c:pt idx="130">
                  <c:v>4.5999999999999996</c:v>
                </c:pt>
                <c:pt idx="131">
                  <c:v>4.6199999999999966</c:v>
                </c:pt>
                <c:pt idx="132">
                  <c:v>4.6399999999999997</c:v>
                </c:pt>
                <c:pt idx="133">
                  <c:v>4.6599999999999975</c:v>
                </c:pt>
                <c:pt idx="134">
                  <c:v>4.68</c:v>
                </c:pt>
                <c:pt idx="135">
                  <c:v>4.7</c:v>
                </c:pt>
                <c:pt idx="136">
                  <c:v>4.72</c:v>
                </c:pt>
                <c:pt idx="137">
                  <c:v>4.74</c:v>
                </c:pt>
                <c:pt idx="138">
                  <c:v>4.76</c:v>
                </c:pt>
                <c:pt idx="139">
                  <c:v>4.78</c:v>
                </c:pt>
                <c:pt idx="140">
                  <c:v>4.8</c:v>
                </c:pt>
                <c:pt idx="141">
                  <c:v>4.8199999999999985</c:v>
                </c:pt>
                <c:pt idx="142">
                  <c:v>4.84</c:v>
                </c:pt>
                <c:pt idx="143">
                  <c:v>4.8599999999999985</c:v>
                </c:pt>
                <c:pt idx="144">
                  <c:v>4.88</c:v>
                </c:pt>
                <c:pt idx="145">
                  <c:v>4.9000000000000004</c:v>
                </c:pt>
                <c:pt idx="146">
                  <c:v>4.92</c:v>
                </c:pt>
                <c:pt idx="147">
                  <c:v>4.9400000000000004</c:v>
                </c:pt>
                <c:pt idx="148">
                  <c:v>4.96</c:v>
                </c:pt>
                <c:pt idx="149">
                  <c:v>4.9800000000000004</c:v>
                </c:pt>
                <c:pt idx="150">
                  <c:v>5</c:v>
                </c:pt>
                <c:pt idx="151">
                  <c:v>5.0199999999999996</c:v>
                </c:pt>
                <c:pt idx="152">
                  <c:v>5.04</c:v>
                </c:pt>
                <c:pt idx="153">
                  <c:v>5.0599999999999996</c:v>
                </c:pt>
                <c:pt idx="154">
                  <c:v>5.08</c:v>
                </c:pt>
                <c:pt idx="155">
                  <c:v>5.0999999999999996</c:v>
                </c:pt>
                <c:pt idx="156">
                  <c:v>5.1199999999999966</c:v>
                </c:pt>
                <c:pt idx="157">
                  <c:v>5.14</c:v>
                </c:pt>
                <c:pt idx="158">
                  <c:v>5.1599999999999975</c:v>
                </c:pt>
                <c:pt idx="159">
                  <c:v>5.18</c:v>
                </c:pt>
                <c:pt idx="160">
                  <c:v>5.2</c:v>
                </c:pt>
                <c:pt idx="161">
                  <c:v>5.22</c:v>
                </c:pt>
                <c:pt idx="162">
                  <c:v>5.24</c:v>
                </c:pt>
                <c:pt idx="163">
                  <c:v>5.26</c:v>
                </c:pt>
                <c:pt idx="164">
                  <c:v>5.28</c:v>
                </c:pt>
                <c:pt idx="165">
                  <c:v>5.3</c:v>
                </c:pt>
                <c:pt idx="166">
                  <c:v>5.3199999999999985</c:v>
                </c:pt>
                <c:pt idx="167">
                  <c:v>5.34</c:v>
                </c:pt>
                <c:pt idx="168">
                  <c:v>5.3599999999999985</c:v>
                </c:pt>
                <c:pt idx="169">
                  <c:v>5.38</c:v>
                </c:pt>
                <c:pt idx="170">
                  <c:v>5.4</c:v>
                </c:pt>
                <c:pt idx="171">
                  <c:v>5.42</c:v>
                </c:pt>
                <c:pt idx="172">
                  <c:v>5.44</c:v>
                </c:pt>
                <c:pt idx="173">
                  <c:v>5.46</c:v>
                </c:pt>
                <c:pt idx="174">
                  <c:v>5.48</c:v>
                </c:pt>
                <c:pt idx="175">
                  <c:v>5.5</c:v>
                </c:pt>
                <c:pt idx="176">
                  <c:v>5.52</c:v>
                </c:pt>
                <c:pt idx="177">
                  <c:v>5.54</c:v>
                </c:pt>
                <c:pt idx="178">
                  <c:v>5.56</c:v>
                </c:pt>
                <c:pt idx="179">
                  <c:v>5.58</c:v>
                </c:pt>
                <c:pt idx="180">
                  <c:v>5.6</c:v>
                </c:pt>
                <c:pt idx="181">
                  <c:v>5.6199999999999966</c:v>
                </c:pt>
                <c:pt idx="182">
                  <c:v>5.64</c:v>
                </c:pt>
                <c:pt idx="183">
                  <c:v>5.6599999999999975</c:v>
                </c:pt>
                <c:pt idx="184">
                  <c:v>5.68</c:v>
                </c:pt>
                <c:pt idx="185">
                  <c:v>5.7</c:v>
                </c:pt>
                <c:pt idx="186">
                  <c:v>5.72</c:v>
                </c:pt>
                <c:pt idx="187">
                  <c:v>5.74</c:v>
                </c:pt>
                <c:pt idx="188">
                  <c:v>5.76</c:v>
                </c:pt>
                <c:pt idx="189">
                  <c:v>5.78</c:v>
                </c:pt>
                <c:pt idx="190">
                  <c:v>5.8</c:v>
                </c:pt>
                <c:pt idx="191">
                  <c:v>5.8199999999999985</c:v>
                </c:pt>
                <c:pt idx="192">
                  <c:v>5.84</c:v>
                </c:pt>
                <c:pt idx="193">
                  <c:v>5.8599999999999985</c:v>
                </c:pt>
                <c:pt idx="194">
                  <c:v>5.88</c:v>
                </c:pt>
                <c:pt idx="195">
                  <c:v>5.9</c:v>
                </c:pt>
                <c:pt idx="196">
                  <c:v>5.92</c:v>
                </c:pt>
                <c:pt idx="197">
                  <c:v>5.94</c:v>
                </c:pt>
                <c:pt idx="198">
                  <c:v>5.96</c:v>
                </c:pt>
                <c:pt idx="199">
                  <c:v>5.98</c:v>
                </c:pt>
                <c:pt idx="200">
                  <c:v>6</c:v>
                </c:pt>
                <c:pt idx="201">
                  <c:v>6.02</c:v>
                </c:pt>
                <c:pt idx="202">
                  <c:v>6.04</c:v>
                </c:pt>
                <c:pt idx="203">
                  <c:v>6.06</c:v>
                </c:pt>
                <c:pt idx="204">
                  <c:v>6.08</c:v>
                </c:pt>
                <c:pt idx="205">
                  <c:v>6.1</c:v>
                </c:pt>
                <c:pt idx="206">
                  <c:v>6.1199999999999966</c:v>
                </c:pt>
                <c:pt idx="207">
                  <c:v>6.14</c:v>
                </c:pt>
                <c:pt idx="208">
                  <c:v>6.1599999999999975</c:v>
                </c:pt>
                <c:pt idx="209">
                  <c:v>6.18</c:v>
                </c:pt>
                <c:pt idx="210">
                  <c:v>6.2</c:v>
                </c:pt>
                <c:pt idx="211">
                  <c:v>6.22</c:v>
                </c:pt>
                <c:pt idx="212">
                  <c:v>6.24</c:v>
                </c:pt>
                <c:pt idx="213">
                  <c:v>6.26</c:v>
                </c:pt>
                <c:pt idx="214">
                  <c:v>6.28</c:v>
                </c:pt>
                <c:pt idx="215">
                  <c:v>6.3</c:v>
                </c:pt>
                <c:pt idx="216">
                  <c:v>6.3199999999999985</c:v>
                </c:pt>
                <c:pt idx="217">
                  <c:v>6.34</c:v>
                </c:pt>
                <c:pt idx="218">
                  <c:v>6.3599999999999985</c:v>
                </c:pt>
                <c:pt idx="219">
                  <c:v>6.38</c:v>
                </c:pt>
                <c:pt idx="220">
                  <c:v>6.4</c:v>
                </c:pt>
                <c:pt idx="221">
                  <c:v>6.42</c:v>
                </c:pt>
                <c:pt idx="222">
                  <c:v>6.44</c:v>
                </c:pt>
                <c:pt idx="223">
                  <c:v>6.46</c:v>
                </c:pt>
                <c:pt idx="224">
                  <c:v>6.48</c:v>
                </c:pt>
                <c:pt idx="225">
                  <c:v>6.5</c:v>
                </c:pt>
                <c:pt idx="226">
                  <c:v>6.52</c:v>
                </c:pt>
                <c:pt idx="227">
                  <c:v>6.54</c:v>
                </c:pt>
                <c:pt idx="228">
                  <c:v>6.56</c:v>
                </c:pt>
                <c:pt idx="229">
                  <c:v>6.58</c:v>
                </c:pt>
                <c:pt idx="230">
                  <c:v>6.6</c:v>
                </c:pt>
                <c:pt idx="231">
                  <c:v>6.6199999999999966</c:v>
                </c:pt>
                <c:pt idx="232">
                  <c:v>6.64</c:v>
                </c:pt>
                <c:pt idx="233">
                  <c:v>6.6599999999999975</c:v>
                </c:pt>
                <c:pt idx="234">
                  <c:v>6.68</c:v>
                </c:pt>
                <c:pt idx="235">
                  <c:v>6.7</c:v>
                </c:pt>
                <c:pt idx="236">
                  <c:v>6.72</c:v>
                </c:pt>
                <c:pt idx="237">
                  <c:v>6.74</c:v>
                </c:pt>
                <c:pt idx="238">
                  <c:v>6.76</c:v>
                </c:pt>
                <c:pt idx="239">
                  <c:v>6.78</c:v>
                </c:pt>
                <c:pt idx="240">
                  <c:v>6.8</c:v>
                </c:pt>
                <c:pt idx="241">
                  <c:v>6.8199999999999985</c:v>
                </c:pt>
                <c:pt idx="242">
                  <c:v>6.84</c:v>
                </c:pt>
                <c:pt idx="243">
                  <c:v>6.8599999999999985</c:v>
                </c:pt>
                <c:pt idx="244">
                  <c:v>6.88</c:v>
                </c:pt>
                <c:pt idx="245">
                  <c:v>6.9</c:v>
                </c:pt>
                <c:pt idx="246">
                  <c:v>6.92</c:v>
                </c:pt>
                <c:pt idx="247">
                  <c:v>6.94</c:v>
                </c:pt>
                <c:pt idx="248">
                  <c:v>6.96</c:v>
                </c:pt>
                <c:pt idx="249">
                  <c:v>6.98</c:v>
                </c:pt>
                <c:pt idx="250">
                  <c:v>7</c:v>
                </c:pt>
                <c:pt idx="251">
                  <c:v>7.02</c:v>
                </c:pt>
                <c:pt idx="252">
                  <c:v>7.04</c:v>
                </c:pt>
                <c:pt idx="253">
                  <c:v>7.06</c:v>
                </c:pt>
                <c:pt idx="254">
                  <c:v>7.08</c:v>
                </c:pt>
                <c:pt idx="255">
                  <c:v>7.1</c:v>
                </c:pt>
                <c:pt idx="256">
                  <c:v>7.1199999999999966</c:v>
                </c:pt>
                <c:pt idx="257">
                  <c:v>7.14</c:v>
                </c:pt>
                <c:pt idx="258">
                  <c:v>7.1599999999999975</c:v>
                </c:pt>
                <c:pt idx="259">
                  <c:v>7.18</c:v>
                </c:pt>
                <c:pt idx="260">
                  <c:v>7.2</c:v>
                </c:pt>
                <c:pt idx="261">
                  <c:v>7.22</c:v>
                </c:pt>
                <c:pt idx="262">
                  <c:v>7.24</c:v>
                </c:pt>
                <c:pt idx="263">
                  <c:v>7.26</c:v>
                </c:pt>
                <c:pt idx="264">
                  <c:v>7.28</c:v>
                </c:pt>
                <c:pt idx="265">
                  <c:v>7.3</c:v>
                </c:pt>
                <c:pt idx="266">
                  <c:v>7.3199999999999985</c:v>
                </c:pt>
                <c:pt idx="267">
                  <c:v>7.34</c:v>
                </c:pt>
                <c:pt idx="268">
                  <c:v>7.3599999999999985</c:v>
                </c:pt>
                <c:pt idx="269">
                  <c:v>7.38</c:v>
                </c:pt>
                <c:pt idx="270">
                  <c:v>7.4</c:v>
                </c:pt>
                <c:pt idx="271">
                  <c:v>7.42</c:v>
                </c:pt>
                <c:pt idx="272">
                  <c:v>7.44</c:v>
                </c:pt>
                <c:pt idx="273">
                  <c:v>7.46</c:v>
                </c:pt>
                <c:pt idx="274">
                  <c:v>7.48</c:v>
                </c:pt>
                <c:pt idx="275">
                  <c:v>7.5</c:v>
                </c:pt>
                <c:pt idx="276">
                  <c:v>7.52</c:v>
                </c:pt>
                <c:pt idx="277">
                  <c:v>7.54</c:v>
                </c:pt>
                <c:pt idx="278">
                  <c:v>7.56</c:v>
                </c:pt>
                <c:pt idx="279">
                  <c:v>7.58</c:v>
                </c:pt>
                <c:pt idx="280">
                  <c:v>7.6</c:v>
                </c:pt>
                <c:pt idx="281">
                  <c:v>7.6199999999999966</c:v>
                </c:pt>
                <c:pt idx="282">
                  <c:v>7.64</c:v>
                </c:pt>
                <c:pt idx="283">
                  <c:v>7.6599999999999975</c:v>
                </c:pt>
                <c:pt idx="284">
                  <c:v>7.68</c:v>
                </c:pt>
                <c:pt idx="285">
                  <c:v>7.7</c:v>
                </c:pt>
                <c:pt idx="286">
                  <c:v>7.72</c:v>
                </c:pt>
                <c:pt idx="287">
                  <c:v>7.74</c:v>
                </c:pt>
                <c:pt idx="288">
                  <c:v>7.76</c:v>
                </c:pt>
                <c:pt idx="289">
                  <c:v>7.78</c:v>
                </c:pt>
                <c:pt idx="290">
                  <c:v>7.8</c:v>
                </c:pt>
                <c:pt idx="291">
                  <c:v>7.8199999999999985</c:v>
                </c:pt>
                <c:pt idx="292">
                  <c:v>7.84</c:v>
                </c:pt>
                <c:pt idx="293">
                  <c:v>7.8599999999999985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7.94</c:v>
                </c:pt>
                <c:pt idx="298">
                  <c:v>7.96</c:v>
                </c:pt>
                <c:pt idx="299">
                  <c:v>7.98</c:v>
                </c:pt>
                <c:pt idx="300">
                  <c:v>8</c:v>
                </c:pt>
                <c:pt idx="301">
                  <c:v>8.02</c:v>
                </c:pt>
                <c:pt idx="302">
                  <c:v>8.0400000000000009</c:v>
                </c:pt>
                <c:pt idx="303">
                  <c:v>8.06</c:v>
                </c:pt>
                <c:pt idx="304">
                  <c:v>8.08</c:v>
                </c:pt>
                <c:pt idx="305">
                  <c:v>8.1</c:v>
                </c:pt>
                <c:pt idx="306">
                  <c:v>8.120000000000001</c:v>
                </c:pt>
                <c:pt idx="307">
                  <c:v>8.1399999999999988</c:v>
                </c:pt>
                <c:pt idx="308">
                  <c:v>8.16</c:v>
                </c:pt>
                <c:pt idx="309">
                  <c:v>8.18</c:v>
                </c:pt>
                <c:pt idx="310">
                  <c:v>8.2000000000000011</c:v>
                </c:pt>
                <c:pt idx="311">
                  <c:v>8.2200000000000024</c:v>
                </c:pt>
                <c:pt idx="312">
                  <c:v>8.2399999999999984</c:v>
                </c:pt>
                <c:pt idx="313">
                  <c:v>8.26</c:v>
                </c:pt>
                <c:pt idx="314">
                  <c:v>8.2800000000000011</c:v>
                </c:pt>
                <c:pt idx="315">
                  <c:v>8.3000000000000007</c:v>
                </c:pt>
                <c:pt idx="316">
                  <c:v>8.32</c:v>
                </c:pt>
                <c:pt idx="317">
                  <c:v>8.34</c:v>
                </c:pt>
                <c:pt idx="318">
                  <c:v>8.3600000000000048</c:v>
                </c:pt>
                <c:pt idx="319">
                  <c:v>8.3800000000000008</c:v>
                </c:pt>
                <c:pt idx="320">
                  <c:v>8.4</c:v>
                </c:pt>
                <c:pt idx="321">
                  <c:v>8.42</c:v>
                </c:pt>
                <c:pt idx="322">
                  <c:v>8.44</c:v>
                </c:pt>
                <c:pt idx="323">
                  <c:v>8.4600000000000026</c:v>
                </c:pt>
                <c:pt idx="324">
                  <c:v>8.48</c:v>
                </c:pt>
                <c:pt idx="325">
                  <c:v>8.5</c:v>
                </c:pt>
                <c:pt idx="326">
                  <c:v>8.52</c:v>
                </c:pt>
                <c:pt idx="327">
                  <c:v>8.5400000000000009</c:v>
                </c:pt>
                <c:pt idx="328">
                  <c:v>8.56</c:v>
                </c:pt>
                <c:pt idx="329">
                  <c:v>8.58</c:v>
                </c:pt>
                <c:pt idx="330">
                  <c:v>8.6</c:v>
                </c:pt>
                <c:pt idx="331">
                  <c:v>8.620000000000001</c:v>
                </c:pt>
                <c:pt idx="332">
                  <c:v>8.6399999999999988</c:v>
                </c:pt>
                <c:pt idx="333">
                  <c:v>8.66</c:v>
                </c:pt>
                <c:pt idx="334">
                  <c:v>8.68</c:v>
                </c:pt>
                <c:pt idx="335">
                  <c:v>8.7000000000000011</c:v>
                </c:pt>
                <c:pt idx="336">
                  <c:v>8.7200000000000024</c:v>
                </c:pt>
                <c:pt idx="337">
                  <c:v>8.7399999999999984</c:v>
                </c:pt>
                <c:pt idx="338">
                  <c:v>8.76</c:v>
                </c:pt>
                <c:pt idx="339">
                  <c:v>8.7800000000000011</c:v>
                </c:pt>
                <c:pt idx="340">
                  <c:v>8.8000000000000007</c:v>
                </c:pt>
                <c:pt idx="341">
                  <c:v>8.82</c:v>
                </c:pt>
                <c:pt idx="342">
                  <c:v>8.84</c:v>
                </c:pt>
                <c:pt idx="343">
                  <c:v>8.8600000000000048</c:v>
                </c:pt>
                <c:pt idx="344">
                  <c:v>8.8800000000000008</c:v>
                </c:pt>
                <c:pt idx="345">
                  <c:v>8.9</c:v>
                </c:pt>
                <c:pt idx="346">
                  <c:v>8.92</c:v>
                </c:pt>
                <c:pt idx="347">
                  <c:v>8.94</c:v>
                </c:pt>
                <c:pt idx="348">
                  <c:v>8.9600000000000026</c:v>
                </c:pt>
                <c:pt idx="349">
                  <c:v>8.98</c:v>
                </c:pt>
                <c:pt idx="350">
                  <c:v>9</c:v>
                </c:pt>
                <c:pt idx="351">
                  <c:v>9.02</c:v>
                </c:pt>
                <c:pt idx="352">
                  <c:v>9.0400000000000009</c:v>
                </c:pt>
                <c:pt idx="353">
                  <c:v>9.06</c:v>
                </c:pt>
                <c:pt idx="354">
                  <c:v>9.08</c:v>
                </c:pt>
                <c:pt idx="355">
                  <c:v>9.1</c:v>
                </c:pt>
                <c:pt idx="356">
                  <c:v>9.120000000000001</c:v>
                </c:pt>
                <c:pt idx="357">
                  <c:v>9.1399999999999988</c:v>
                </c:pt>
                <c:pt idx="358">
                  <c:v>9.16</c:v>
                </c:pt>
                <c:pt idx="359">
                  <c:v>9.18</c:v>
                </c:pt>
                <c:pt idx="360">
                  <c:v>9.2000000000000011</c:v>
                </c:pt>
                <c:pt idx="361">
                  <c:v>9.2200000000000024</c:v>
                </c:pt>
                <c:pt idx="362">
                  <c:v>9.2399999999999984</c:v>
                </c:pt>
                <c:pt idx="363">
                  <c:v>9.26</c:v>
                </c:pt>
                <c:pt idx="364">
                  <c:v>9.2800000000000011</c:v>
                </c:pt>
                <c:pt idx="365">
                  <c:v>9.3000000000000007</c:v>
                </c:pt>
                <c:pt idx="366">
                  <c:v>9.32</c:v>
                </c:pt>
                <c:pt idx="367">
                  <c:v>9.34</c:v>
                </c:pt>
                <c:pt idx="368">
                  <c:v>9.3600000000000048</c:v>
                </c:pt>
                <c:pt idx="369">
                  <c:v>9.3800000000000008</c:v>
                </c:pt>
                <c:pt idx="370">
                  <c:v>9.4</c:v>
                </c:pt>
                <c:pt idx="371">
                  <c:v>9.42</c:v>
                </c:pt>
                <c:pt idx="372">
                  <c:v>9.44</c:v>
                </c:pt>
                <c:pt idx="373">
                  <c:v>9.4600000000000026</c:v>
                </c:pt>
                <c:pt idx="374">
                  <c:v>9.48</c:v>
                </c:pt>
                <c:pt idx="375">
                  <c:v>9.5</c:v>
                </c:pt>
                <c:pt idx="376">
                  <c:v>9.52</c:v>
                </c:pt>
                <c:pt idx="377">
                  <c:v>9.5400000000000009</c:v>
                </c:pt>
                <c:pt idx="378">
                  <c:v>9.56</c:v>
                </c:pt>
                <c:pt idx="379">
                  <c:v>9.58</c:v>
                </c:pt>
                <c:pt idx="380">
                  <c:v>9.6</c:v>
                </c:pt>
                <c:pt idx="381">
                  <c:v>9.620000000000001</c:v>
                </c:pt>
                <c:pt idx="382">
                  <c:v>9.6399999999999988</c:v>
                </c:pt>
                <c:pt idx="383">
                  <c:v>9.66</c:v>
                </c:pt>
                <c:pt idx="384">
                  <c:v>9.68</c:v>
                </c:pt>
                <c:pt idx="385">
                  <c:v>9.7000000000000011</c:v>
                </c:pt>
                <c:pt idx="386">
                  <c:v>9.7200000000000024</c:v>
                </c:pt>
                <c:pt idx="387">
                  <c:v>9.7399999999999984</c:v>
                </c:pt>
                <c:pt idx="388">
                  <c:v>9.76</c:v>
                </c:pt>
                <c:pt idx="389">
                  <c:v>9.7800000000000011</c:v>
                </c:pt>
                <c:pt idx="390">
                  <c:v>9.8000000000000007</c:v>
                </c:pt>
                <c:pt idx="391">
                  <c:v>9.82</c:v>
                </c:pt>
                <c:pt idx="392">
                  <c:v>9.84</c:v>
                </c:pt>
                <c:pt idx="393">
                  <c:v>9.8600000000000048</c:v>
                </c:pt>
                <c:pt idx="394">
                  <c:v>9.8800000000000008</c:v>
                </c:pt>
                <c:pt idx="395">
                  <c:v>9.9</c:v>
                </c:pt>
                <c:pt idx="396">
                  <c:v>9.92</c:v>
                </c:pt>
                <c:pt idx="397">
                  <c:v>9.94</c:v>
                </c:pt>
                <c:pt idx="398">
                  <c:v>9.9600000000000026</c:v>
                </c:pt>
                <c:pt idx="399">
                  <c:v>9.98</c:v>
                </c:pt>
                <c:pt idx="400">
                  <c:v>10</c:v>
                </c:pt>
                <c:pt idx="401">
                  <c:v>10.02</c:v>
                </c:pt>
                <c:pt idx="402">
                  <c:v>10.040000000000001</c:v>
                </c:pt>
                <c:pt idx="403">
                  <c:v>10.06</c:v>
                </c:pt>
                <c:pt idx="404">
                  <c:v>10.08</c:v>
                </c:pt>
                <c:pt idx="405">
                  <c:v>10.1</c:v>
                </c:pt>
                <c:pt idx="406">
                  <c:v>10.120000000000001</c:v>
                </c:pt>
                <c:pt idx="407">
                  <c:v>10.139999999999999</c:v>
                </c:pt>
                <c:pt idx="408">
                  <c:v>10.16</c:v>
                </c:pt>
                <c:pt idx="409">
                  <c:v>10.18</c:v>
                </c:pt>
                <c:pt idx="410">
                  <c:v>10.200000000000001</c:v>
                </c:pt>
                <c:pt idx="411">
                  <c:v>10.220000000000001</c:v>
                </c:pt>
                <c:pt idx="412">
                  <c:v>10.239999999999998</c:v>
                </c:pt>
                <c:pt idx="413">
                  <c:v>10.26</c:v>
                </c:pt>
                <c:pt idx="414">
                  <c:v>10.28</c:v>
                </c:pt>
                <c:pt idx="415">
                  <c:v>10.3</c:v>
                </c:pt>
                <c:pt idx="416">
                  <c:v>10.32</c:v>
                </c:pt>
                <c:pt idx="417">
                  <c:v>10.34</c:v>
                </c:pt>
                <c:pt idx="418">
                  <c:v>10.360000000000019</c:v>
                </c:pt>
                <c:pt idx="419">
                  <c:v>10.38</c:v>
                </c:pt>
                <c:pt idx="420">
                  <c:v>10.4</c:v>
                </c:pt>
                <c:pt idx="421">
                  <c:v>10.42</c:v>
                </c:pt>
                <c:pt idx="422">
                  <c:v>10.44</c:v>
                </c:pt>
                <c:pt idx="423">
                  <c:v>10.46</c:v>
                </c:pt>
                <c:pt idx="424">
                  <c:v>10.48</c:v>
                </c:pt>
                <c:pt idx="425">
                  <c:v>10.5</c:v>
                </c:pt>
                <c:pt idx="426">
                  <c:v>10.52</c:v>
                </c:pt>
                <c:pt idx="427">
                  <c:v>10.54</c:v>
                </c:pt>
                <c:pt idx="428">
                  <c:v>10.56</c:v>
                </c:pt>
                <c:pt idx="429">
                  <c:v>10.58</c:v>
                </c:pt>
                <c:pt idx="430">
                  <c:v>10.6</c:v>
                </c:pt>
                <c:pt idx="431">
                  <c:v>10.62</c:v>
                </c:pt>
                <c:pt idx="432">
                  <c:v>10.639999999999999</c:v>
                </c:pt>
                <c:pt idx="433">
                  <c:v>10.66</c:v>
                </c:pt>
                <c:pt idx="434">
                  <c:v>10.68</c:v>
                </c:pt>
                <c:pt idx="435">
                  <c:v>10.7</c:v>
                </c:pt>
                <c:pt idx="436">
                  <c:v>10.719999999999999</c:v>
                </c:pt>
                <c:pt idx="437">
                  <c:v>10.739999999999998</c:v>
                </c:pt>
                <c:pt idx="438">
                  <c:v>10.76</c:v>
                </c:pt>
                <c:pt idx="439">
                  <c:v>10.78</c:v>
                </c:pt>
                <c:pt idx="440">
                  <c:v>10.8</c:v>
                </c:pt>
                <c:pt idx="441">
                  <c:v>10.82</c:v>
                </c:pt>
                <c:pt idx="442">
                  <c:v>10.84</c:v>
                </c:pt>
                <c:pt idx="443">
                  <c:v>10.860000000000019</c:v>
                </c:pt>
                <c:pt idx="444">
                  <c:v>10.88</c:v>
                </c:pt>
                <c:pt idx="445">
                  <c:v>10.9</c:v>
                </c:pt>
                <c:pt idx="446">
                  <c:v>10.92</c:v>
                </c:pt>
                <c:pt idx="447">
                  <c:v>10.94</c:v>
                </c:pt>
                <c:pt idx="448">
                  <c:v>10.96</c:v>
                </c:pt>
                <c:pt idx="449">
                  <c:v>10.98</c:v>
                </c:pt>
                <c:pt idx="450">
                  <c:v>11</c:v>
                </c:pt>
                <c:pt idx="451">
                  <c:v>11.02</c:v>
                </c:pt>
                <c:pt idx="452">
                  <c:v>11.04</c:v>
                </c:pt>
                <c:pt idx="453">
                  <c:v>11.06</c:v>
                </c:pt>
                <c:pt idx="454">
                  <c:v>11.08</c:v>
                </c:pt>
                <c:pt idx="455">
                  <c:v>11.1</c:v>
                </c:pt>
                <c:pt idx="456">
                  <c:v>11.12</c:v>
                </c:pt>
                <c:pt idx="457">
                  <c:v>11.139999999999999</c:v>
                </c:pt>
                <c:pt idx="458">
                  <c:v>11.16</c:v>
                </c:pt>
                <c:pt idx="459">
                  <c:v>11.18</c:v>
                </c:pt>
                <c:pt idx="460">
                  <c:v>11.2</c:v>
                </c:pt>
                <c:pt idx="461">
                  <c:v>11.219999999999999</c:v>
                </c:pt>
                <c:pt idx="462">
                  <c:v>11.239999999999998</c:v>
                </c:pt>
                <c:pt idx="463">
                  <c:v>11.26</c:v>
                </c:pt>
                <c:pt idx="464">
                  <c:v>11.28</c:v>
                </c:pt>
                <c:pt idx="465">
                  <c:v>11.3</c:v>
                </c:pt>
                <c:pt idx="466">
                  <c:v>11.32</c:v>
                </c:pt>
                <c:pt idx="467">
                  <c:v>11.34</c:v>
                </c:pt>
                <c:pt idx="468">
                  <c:v>11.360000000000019</c:v>
                </c:pt>
                <c:pt idx="469">
                  <c:v>11.38</c:v>
                </c:pt>
                <c:pt idx="470">
                  <c:v>11.4</c:v>
                </c:pt>
                <c:pt idx="471">
                  <c:v>11.42</c:v>
                </c:pt>
                <c:pt idx="472">
                  <c:v>11.44</c:v>
                </c:pt>
                <c:pt idx="473">
                  <c:v>11.46</c:v>
                </c:pt>
                <c:pt idx="474">
                  <c:v>11.48</c:v>
                </c:pt>
                <c:pt idx="475">
                  <c:v>11.5</c:v>
                </c:pt>
                <c:pt idx="476">
                  <c:v>11.52</c:v>
                </c:pt>
                <c:pt idx="477">
                  <c:v>11.54</c:v>
                </c:pt>
                <c:pt idx="478">
                  <c:v>11.56</c:v>
                </c:pt>
                <c:pt idx="479">
                  <c:v>11.58</c:v>
                </c:pt>
                <c:pt idx="480">
                  <c:v>11.6</c:v>
                </c:pt>
                <c:pt idx="481">
                  <c:v>11.62</c:v>
                </c:pt>
                <c:pt idx="482">
                  <c:v>11.639999999999999</c:v>
                </c:pt>
                <c:pt idx="483">
                  <c:v>11.66</c:v>
                </c:pt>
                <c:pt idx="484">
                  <c:v>11.68</c:v>
                </c:pt>
                <c:pt idx="485">
                  <c:v>11.7</c:v>
                </c:pt>
                <c:pt idx="486">
                  <c:v>11.719999999999999</c:v>
                </c:pt>
                <c:pt idx="487">
                  <c:v>11.739999999999998</c:v>
                </c:pt>
                <c:pt idx="488">
                  <c:v>11.76</c:v>
                </c:pt>
                <c:pt idx="489">
                  <c:v>11.78</c:v>
                </c:pt>
                <c:pt idx="490">
                  <c:v>11.8</c:v>
                </c:pt>
                <c:pt idx="491">
                  <c:v>11.82</c:v>
                </c:pt>
                <c:pt idx="492">
                  <c:v>11.84</c:v>
                </c:pt>
                <c:pt idx="493">
                  <c:v>11.860000000000019</c:v>
                </c:pt>
                <c:pt idx="494">
                  <c:v>11.88</c:v>
                </c:pt>
                <c:pt idx="495">
                  <c:v>11.9</c:v>
                </c:pt>
                <c:pt idx="496">
                  <c:v>11.92</c:v>
                </c:pt>
                <c:pt idx="497">
                  <c:v>11.94</c:v>
                </c:pt>
                <c:pt idx="498">
                  <c:v>11.96</c:v>
                </c:pt>
                <c:pt idx="499">
                  <c:v>11.98</c:v>
                </c:pt>
                <c:pt idx="500">
                  <c:v>12</c:v>
                </c:pt>
                <c:pt idx="501">
                  <c:v>12.02</c:v>
                </c:pt>
                <c:pt idx="502">
                  <c:v>12.04</c:v>
                </c:pt>
                <c:pt idx="503">
                  <c:v>12.06</c:v>
                </c:pt>
                <c:pt idx="504">
                  <c:v>12.08</c:v>
                </c:pt>
                <c:pt idx="505">
                  <c:v>12.1</c:v>
                </c:pt>
                <c:pt idx="506">
                  <c:v>12.12</c:v>
                </c:pt>
                <c:pt idx="507">
                  <c:v>12.139999999999999</c:v>
                </c:pt>
                <c:pt idx="508">
                  <c:v>12.16</c:v>
                </c:pt>
                <c:pt idx="509">
                  <c:v>12.18</c:v>
                </c:pt>
                <c:pt idx="510">
                  <c:v>12.2</c:v>
                </c:pt>
                <c:pt idx="511">
                  <c:v>12.219999999999999</c:v>
                </c:pt>
                <c:pt idx="512">
                  <c:v>12.239999999999998</c:v>
                </c:pt>
                <c:pt idx="513">
                  <c:v>12.26</c:v>
                </c:pt>
                <c:pt idx="514">
                  <c:v>12.28</c:v>
                </c:pt>
                <c:pt idx="515">
                  <c:v>12.3</c:v>
                </c:pt>
                <c:pt idx="516">
                  <c:v>12.32</c:v>
                </c:pt>
                <c:pt idx="517">
                  <c:v>12.34</c:v>
                </c:pt>
                <c:pt idx="518">
                  <c:v>12.360000000000019</c:v>
                </c:pt>
                <c:pt idx="519">
                  <c:v>12.38</c:v>
                </c:pt>
                <c:pt idx="520">
                  <c:v>12.4</c:v>
                </c:pt>
                <c:pt idx="521">
                  <c:v>12.42</c:v>
                </c:pt>
                <c:pt idx="522">
                  <c:v>12.44</c:v>
                </c:pt>
                <c:pt idx="523">
                  <c:v>12.46</c:v>
                </c:pt>
                <c:pt idx="524">
                  <c:v>12.48</c:v>
                </c:pt>
                <c:pt idx="525">
                  <c:v>12.5</c:v>
                </c:pt>
                <c:pt idx="526">
                  <c:v>12.52</c:v>
                </c:pt>
                <c:pt idx="527">
                  <c:v>12.54</c:v>
                </c:pt>
                <c:pt idx="528">
                  <c:v>12.56</c:v>
                </c:pt>
                <c:pt idx="529">
                  <c:v>12.58</c:v>
                </c:pt>
                <c:pt idx="530">
                  <c:v>12.6</c:v>
                </c:pt>
                <c:pt idx="531">
                  <c:v>12.62</c:v>
                </c:pt>
                <c:pt idx="532">
                  <c:v>12.639999999999999</c:v>
                </c:pt>
                <c:pt idx="533">
                  <c:v>12.66</c:v>
                </c:pt>
                <c:pt idx="534">
                  <c:v>12.68</c:v>
                </c:pt>
                <c:pt idx="535">
                  <c:v>12.7</c:v>
                </c:pt>
                <c:pt idx="536">
                  <c:v>12.719999999999999</c:v>
                </c:pt>
                <c:pt idx="537">
                  <c:v>12.739999999999998</c:v>
                </c:pt>
                <c:pt idx="538">
                  <c:v>12.76</c:v>
                </c:pt>
                <c:pt idx="539">
                  <c:v>12.78</c:v>
                </c:pt>
                <c:pt idx="540">
                  <c:v>12.8</c:v>
                </c:pt>
                <c:pt idx="541">
                  <c:v>12.82</c:v>
                </c:pt>
                <c:pt idx="542">
                  <c:v>12.84</c:v>
                </c:pt>
                <c:pt idx="543">
                  <c:v>12.860000000000019</c:v>
                </c:pt>
                <c:pt idx="544">
                  <c:v>12.88</c:v>
                </c:pt>
                <c:pt idx="545">
                  <c:v>12.9</c:v>
                </c:pt>
                <c:pt idx="546">
                  <c:v>12.92</c:v>
                </c:pt>
                <c:pt idx="547">
                  <c:v>12.94</c:v>
                </c:pt>
                <c:pt idx="548">
                  <c:v>12.96</c:v>
                </c:pt>
                <c:pt idx="549">
                  <c:v>12.98</c:v>
                </c:pt>
                <c:pt idx="550">
                  <c:v>13</c:v>
                </c:pt>
                <c:pt idx="551">
                  <c:v>13.02</c:v>
                </c:pt>
                <c:pt idx="552">
                  <c:v>13.04</c:v>
                </c:pt>
                <c:pt idx="553">
                  <c:v>13.06</c:v>
                </c:pt>
                <c:pt idx="554">
                  <c:v>13.08</c:v>
                </c:pt>
                <c:pt idx="555">
                  <c:v>13.1</c:v>
                </c:pt>
                <c:pt idx="556">
                  <c:v>13.12</c:v>
                </c:pt>
                <c:pt idx="557">
                  <c:v>13.139999999999999</c:v>
                </c:pt>
                <c:pt idx="558">
                  <c:v>13.16</c:v>
                </c:pt>
                <c:pt idx="559">
                  <c:v>13.18</c:v>
                </c:pt>
                <c:pt idx="560">
                  <c:v>13.2</c:v>
                </c:pt>
                <c:pt idx="561">
                  <c:v>13.219999999999999</c:v>
                </c:pt>
                <c:pt idx="562">
                  <c:v>13.239999999999998</c:v>
                </c:pt>
                <c:pt idx="563">
                  <c:v>13.26</c:v>
                </c:pt>
                <c:pt idx="564">
                  <c:v>13.28</c:v>
                </c:pt>
                <c:pt idx="565">
                  <c:v>13.3</c:v>
                </c:pt>
                <c:pt idx="566">
                  <c:v>13.32</c:v>
                </c:pt>
                <c:pt idx="567">
                  <c:v>13.34</c:v>
                </c:pt>
                <c:pt idx="568">
                  <c:v>13.360000000000019</c:v>
                </c:pt>
                <c:pt idx="569">
                  <c:v>13.38</c:v>
                </c:pt>
                <c:pt idx="570">
                  <c:v>13.4</c:v>
                </c:pt>
                <c:pt idx="571">
                  <c:v>13.42</c:v>
                </c:pt>
                <c:pt idx="572">
                  <c:v>13.44</c:v>
                </c:pt>
                <c:pt idx="573">
                  <c:v>13.46</c:v>
                </c:pt>
                <c:pt idx="574">
                  <c:v>13.48</c:v>
                </c:pt>
                <c:pt idx="575">
                  <c:v>13.5</c:v>
                </c:pt>
                <c:pt idx="576">
                  <c:v>13.52</c:v>
                </c:pt>
                <c:pt idx="577">
                  <c:v>13.54</c:v>
                </c:pt>
                <c:pt idx="578">
                  <c:v>13.56</c:v>
                </c:pt>
                <c:pt idx="579">
                  <c:v>13.58</c:v>
                </c:pt>
                <c:pt idx="580">
                  <c:v>13.6</c:v>
                </c:pt>
                <c:pt idx="581">
                  <c:v>13.62</c:v>
                </c:pt>
                <c:pt idx="582">
                  <c:v>13.639999999999999</c:v>
                </c:pt>
                <c:pt idx="583">
                  <c:v>13.66</c:v>
                </c:pt>
                <c:pt idx="584">
                  <c:v>13.68</c:v>
                </c:pt>
                <c:pt idx="585">
                  <c:v>13.7</c:v>
                </c:pt>
                <c:pt idx="586">
                  <c:v>13.719999999999999</c:v>
                </c:pt>
                <c:pt idx="587">
                  <c:v>13.739999999999998</c:v>
                </c:pt>
                <c:pt idx="588">
                  <c:v>13.76</c:v>
                </c:pt>
                <c:pt idx="589">
                  <c:v>13.78</c:v>
                </c:pt>
                <c:pt idx="590">
                  <c:v>13.8</c:v>
                </c:pt>
                <c:pt idx="591">
                  <c:v>13.82</c:v>
                </c:pt>
                <c:pt idx="592">
                  <c:v>13.84</c:v>
                </c:pt>
                <c:pt idx="593">
                  <c:v>13.860000000000019</c:v>
                </c:pt>
                <c:pt idx="594">
                  <c:v>13.88</c:v>
                </c:pt>
                <c:pt idx="595">
                  <c:v>13.9</c:v>
                </c:pt>
                <c:pt idx="596">
                  <c:v>13.92</c:v>
                </c:pt>
                <c:pt idx="597">
                  <c:v>13.94</c:v>
                </c:pt>
                <c:pt idx="598">
                  <c:v>13.96</c:v>
                </c:pt>
                <c:pt idx="599">
                  <c:v>13.98</c:v>
                </c:pt>
                <c:pt idx="600">
                  <c:v>14</c:v>
                </c:pt>
                <c:pt idx="601">
                  <c:v>14.02</c:v>
                </c:pt>
                <c:pt idx="602">
                  <c:v>14.04</c:v>
                </c:pt>
                <c:pt idx="603">
                  <c:v>14.06</c:v>
                </c:pt>
                <c:pt idx="604">
                  <c:v>14.08</c:v>
                </c:pt>
                <c:pt idx="605">
                  <c:v>14.1</c:v>
                </c:pt>
                <c:pt idx="606">
                  <c:v>14.12</c:v>
                </c:pt>
                <c:pt idx="607">
                  <c:v>14.139999999999999</c:v>
                </c:pt>
                <c:pt idx="608">
                  <c:v>14.16</c:v>
                </c:pt>
                <c:pt idx="609">
                  <c:v>14.18</c:v>
                </c:pt>
                <c:pt idx="610">
                  <c:v>14.2</c:v>
                </c:pt>
                <c:pt idx="611">
                  <c:v>14.219999999999999</c:v>
                </c:pt>
                <c:pt idx="612">
                  <c:v>14.239999999999998</c:v>
                </c:pt>
                <c:pt idx="613">
                  <c:v>14.26</c:v>
                </c:pt>
                <c:pt idx="614">
                  <c:v>14.28</c:v>
                </c:pt>
                <c:pt idx="615">
                  <c:v>14.3</c:v>
                </c:pt>
                <c:pt idx="616">
                  <c:v>14.32</c:v>
                </c:pt>
                <c:pt idx="617">
                  <c:v>14.34</c:v>
                </c:pt>
                <c:pt idx="618">
                  <c:v>14.360000000000019</c:v>
                </c:pt>
                <c:pt idx="619">
                  <c:v>14.38</c:v>
                </c:pt>
                <c:pt idx="620">
                  <c:v>14.4</c:v>
                </c:pt>
                <c:pt idx="621">
                  <c:v>14.42</c:v>
                </c:pt>
                <c:pt idx="622">
                  <c:v>14.44</c:v>
                </c:pt>
                <c:pt idx="623">
                  <c:v>14.46</c:v>
                </c:pt>
                <c:pt idx="624">
                  <c:v>14.48</c:v>
                </c:pt>
                <c:pt idx="625">
                  <c:v>14.5</c:v>
                </c:pt>
                <c:pt idx="626">
                  <c:v>14.52</c:v>
                </c:pt>
                <c:pt idx="627">
                  <c:v>14.54</c:v>
                </c:pt>
                <c:pt idx="628">
                  <c:v>14.56</c:v>
                </c:pt>
                <c:pt idx="629">
                  <c:v>14.58</c:v>
                </c:pt>
                <c:pt idx="630">
                  <c:v>14.6</c:v>
                </c:pt>
                <c:pt idx="631">
                  <c:v>14.62</c:v>
                </c:pt>
                <c:pt idx="632">
                  <c:v>14.639999999999999</c:v>
                </c:pt>
                <c:pt idx="633">
                  <c:v>14.66</c:v>
                </c:pt>
                <c:pt idx="634">
                  <c:v>14.68</c:v>
                </c:pt>
                <c:pt idx="635">
                  <c:v>14.7</c:v>
                </c:pt>
                <c:pt idx="636">
                  <c:v>14.719999999999999</c:v>
                </c:pt>
                <c:pt idx="637">
                  <c:v>14.739999999999998</c:v>
                </c:pt>
                <c:pt idx="638">
                  <c:v>14.76</c:v>
                </c:pt>
                <c:pt idx="639">
                  <c:v>14.78</c:v>
                </c:pt>
                <c:pt idx="640">
                  <c:v>14.8</c:v>
                </c:pt>
                <c:pt idx="641">
                  <c:v>14.82</c:v>
                </c:pt>
                <c:pt idx="642">
                  <c:v>14.84</c:v>
                </c:pt>
                <c:pt idx="643">
                  <c:v>14.860000000000019</c:v>
                </c:pt>
                <c:pt idx="644">
                  <c:v>14.88</c:v>
                </c:pt>
                <c:pt idx="645">
                  <c:v>14.9</c:v>
                </c:pt>
                <c:pt idx="646">
                  <c:v>14.92</c:v>
                </c:pt>
                <c:pt idx="647">
                  <c:v>14.94</c:v>
                </c:pt>
                <c:pt idx="648">
                  <c:v>14.96</c:v>
                </c:pt>
                <c:pt idx="649">
                  <c:v>14.98</c:v>
                </c:pt>
                <c:pt idx="650">
                  <c:v>15</c:v>
                </c:pt>
                <c:pt idx="651">
                  <c:v>15.02</c:v>
                </c:pt>
                <c:pt idx="652">
                  <c:v>15.04</c:v>
                </c:pt>
                <c:pt idx="653">
                  <c:v>15.06</c:v>
                </c:pt>
                <c:pt idx="654">
                  <c:v>15.08</c:v>
                </c:pt>
                <c:pt idx="655">
                  <c:v>15.1</c:v>
                </c:pt>
                <c:pt idx="656">
                  <c:v>15.12</c:v>
                </c:pt>
                <c:pt idx="657">
                  <c:v>15.139999999999999</c:v>
                </c:pt>
                <c:pt idx="658">
                  <c:v>15.16</c:v>
                </c:pt>
                <c:pt idx="659">
                  <c:v>15.18</c:v>
                </c:pt>
                <c:pt idx="660">
                  <c:v>15.2</c:v>
                </c:pt>
                <c:pt idx="661">
                  <c:v>15.219999999999999</c:v>
                </c:pt>
                <c:pt idx="662">
                  <c:v>15.239999999999998</c:v>
                </c:pt>
                <c:pt idx="663">
                  <c:v>15.26</c:v>
                </c:pt>
                <c:pt idx="664">
                  <c:v>15.28</c:v>
                </c:pt>
                <c:pt idx="665">
                  <c:v>15.3</c:v>
                </c:pt>
                <c:pt idx="666">
                  <c:v>15.32</c:v>
                </c:pt>
                <c:pt idx="667">
                  <c:v>15.34</c:v>
                </c:pt>
                <c:pt idx="668">
                  <c:v>15.360000000000019</c:v>
                </c:pt>
                <c:pt idx="669">
                  <c:v>15.38</c:v>
                </c:pt>
                <c:pt idx="670">
                  <c:v>15.4</c:v>
                </c:pt>
                <c:pt idx="671">
                  <c:v>15.42</c:v>
                </c:pt>
                <c:pt idx="672">
                  <c:v>15.44</c:v>
                </c:pt>
                <c:pt idx="673">
                  <c:v>15.46</c:v>
                </c:pt>
                <c:pt idx="674">
                  <c:v>15.48</c:v>
                </c:pt>
                <c:pt idx="675">
                  <c:v>15.5</c:v>
                </c:pt>
                <c:pt idx="676">
                  <c:v>15.52</c:v>
                </c:pt>
                <c:pt idx="677">
                  <c:v>15.54</c:v>
                </c:pt>
                <c:pt idx="678">
                  <c:v>15.56</c:v>
                </c:pt>
                <c:pt idx="679">
                  <c:v>15.58</c:v>
                </c:pt>
                <c:pt idx="680">
                  <c:v>15.6</c:v>
                </c:pt>
                <c:pt idx="681">
                  <c:v>15.62</c:v>
                </c:pt>
                <c:pt idx="682">
                  <c:v>15.639999999999999</c:v>
                </c:pt>
                <c:pt idx="683">
                  <c:v>15.66</c:v>
                </c:pt>
                <c:pt idx="684">
                  <c:v>15.68</c:v>
                </c:pt>
                <c:pt idx="685">
                  <c:v>15.7</c:v>
                </c:pt>
                <c:pt idx="686">
                  <c:v>15.719999999999999</c:v>
                </c:pt>
                <c:pt idx="687">
                  <c:v>15.739999999999998</c:v>
                </c:pt>
                <c:pt idx="688">
                  <c:v>15.76</c:v>
                </c:pt>
                <c:pt idx="689">
                  <c:v>15.78</c:v>
                </c:pt>
                <c:pt idx="690">
                  <c:v>15.8</c:v>
                </c:pt>
                <c:pt idx="691">
                  <c:v>15.82</c:v>
                </c:pt>
                <c:pt idx="692">
                  <c:v>15.84</c:v>
                </c:pt>
                <c:pt idx="693">
                  <c:v>15.860000000000019</c:v>
                </c:pt>
                <c:pt idx="694">
                  <c:v>15.88</c:v>
                </c:pt>
                <c:pt idx="695">
                  <c:v>15.9</c:v>
                </c:pt>
                <c:pt idx="696">
                  <c:v>15.92</c:v>
                </c:pt>
                <c:pt idx="697">
                  <c:v>15.94</c:v>
                </c:pt>
                <c:pt idx="698">
                  <c:v>15.96</c:v>
                </c:pt>
                <c:pt idx="699">
                  <c:v>15.98</c:v>
                </c:pt>
                <c:pt idx="700">
                  <c:v>16</c:v>
                </c:pt>
                <c:pt idx="701">
                  <c:v>16.02</c:v>
                </c:pt>
                <c:pt idx="702">
                  <c:v>16.04</c:v>
                </c:pt>
                <c:pt idx="703">
                  <c:v>16.059999999999999</c:v>
                </c:pt>
                <c:pt idx="704">
                  <c:v>16.079999999999988</c:v>
                </c:pt>
                <c:pt idx="705">
                  <c:v>16.100000000000001</c:v>
                </c:pt>
                <c:pt idx="706">
                  <c:v>16.12</c:v>
                </c:pt>
                <c:pt idx="707">
                  <c:v>16.14</c:v>
                </c:pt>
                <c:pt idx="708">
                  <c:v>16.16</c:v>
                </c:pt>
                <c:pt idx="709">
                  <c:v>16.18</c:v>
                </c:pt>
                <c:pt idx="710">
                  <c:v>16.2</c:v>
                </c:pt>
                <c:pt idx="711">
                  <c:v>16.22</c:v>
                </c:pt>
                <c:pt idx="712">
                  <c:v>16.239999999999988</c:v>
                </c:pt>
                <c:pt idx="713">
                  <c:v>16.260000000000002</c:v>
                </c:pt>
                <c:pt idx="714">
                  <c:v>16.279999999999987</c:v>
                </c:pt>
                <c:pt idx="715">
                  <c:v>16.3</c:v>
                </c:pt>
                <c:pt idx="716">
                  <c:v>16.32</c:v>
                </c:pt>
                <c:pt idx="717">
                  <c:v>16.34</c:v>
                </c:pt>
                <c:pt idx="718">
                  <c:v>16.36</c:v>
                </c:pt>
                <c:pt idx="719">
                  <c:v>16.38</c:v>
                </c:pt>
                <c:pt idx="720">
                  <c:v>16.399999999999999</c:v>
                </c:pt>
                <c:pt idx="721">
                  <c:v>16.420000000000002</c:v>
                </c:pt>
                <c:pt idx="722">
                  <c:v>16.439999999999987</c:v>
                </c:pt>
                <c:pt idx="723">
                  <c:v>16.459999999999987</c:v>
                </c:pt>
                <c:pt idx="724">
                  <c:v>16.479999999999986</c:v>
                </c:pt>
                <c:pt idx="725">
                  <c:v>16.5</c:v>
                </c:pt>
                <c:pt idx="726">
                  <c:v>16.52</c:v>
                </c:pt>
                <c:pt idx="727">
                  <c:v>16.54</c:v>
                </c:pt>
                <c:pt idx="728">
                  <c:v>16.559999999999999</c:v>
                </c:pt>
                <c:pt idx="729">
                  <c:v>16.579999999999988</c:v>
                </c:pt>
                <c:pt idx="730">
                  <c:v>16.600000000000001</c:v>
                </c:pt>
                <c:pt idx="731">
                  <c:v>16.62</c:v>
                </c:pt>
                <c:pt idx="732">
                  <c:v>16.64</c:v>
                </c:pt>
                <c:pt idx="733">
                  <c:v>16.66</c:v>
                </c:pt>
                <c:pt idx="734">
                  <c:v>16.68</c:v>
                </c:pt>
                <c:pt idx="735">
                  <c:v>16.7</c:v>
                </c:pt>
                <c:pt idx="736">
                  <c:v>16.72</c:v>
                </c:pt>
                <c:pt idx="737">
                  <c:v>16.739999999999988</c:v>
                </c:pt>
                <c:pt idx="738">
                  <c:v>16.760000000000002</c:v>
                </c:pt>
                <c:pt idx="739">
                  <c:v>16.779999999999987</c:v>
                </c:pt>
                <c:pt idx="740">
                  <c:v>16.8</c:v>
                </c:pt>
                <c:pt idx="741">
                  <c:v>16.82</c:v>
                </c:pt>
                <c:pt idx="742">
                  <c:v>16.84</c:v>
                </c:pt>
                <c:pt idx="743">
                  <c:v>16.86</c:v>
                </c:pt>
                <c:pt idx="744">
                  <c:v>16.88</c:v>
                </c:pt>
                <c:pt idx="745">
                  <c:v>16.899999999999999</c:v>
                </c:pt>
                <c:pt idx="746">
                  <c:v>16.920000000000002</c:v>
                </c:pt>
                <c:pt idx="747">
                  <c:v>16.939999999999987</c:v>
                </c:pt>
                <c:pt idx="748">
                  <c:v>16.959999999999987</c:v>
                </c:pt>
                <c:pt idx="749">
                  <c:v>16.979999999999986</c:v>
                </c:pt>
                <c:pt idx="750">
                  <c:v>17</c:v>
                </c:pt>
                <c:pt idx="751">
                  <c:v>17.02</c:v>
                </c:pt>
                <c:pt idx="752">
                  <c:v>17.04</c:v>
                </c:pt>
                <c:pt idx="753">
                  <c:v>17.059999999999999</c:v>
                </c:pt>
                <c:pt idx="754">
                  <c:v>17.079999999999988</c:v>
                </c:pt>
                <c:pt idx="755">
                  <c:v>17.100000000000001</c:v>
                </c:pt>
                <c:pt idx="756">
                  <c:v>17.12</c:v>
                </c:pt>
                <c:pt idx="757">
                  <c:v>17.14</c:v>
                </c:pt>
                <c:pt idx="758">
                  <c:v>17.16</c:v>
                </c:pt>
                <c:pt idx="759">
                  <c:v>17.18</c:v>
                </c:pt>
                <c:pt idx="760">
                  <c:v>17.2</c:v>
                </c:pt>
                <c:pt idx="761">
                  <c:v>17.22</c:v>
                </c:pt>
                <c:pt idx="762">
                  <c:v>17.239999999999988</c:v>
                </c:pt>
                <c:pt idx="763">
                  <c:v>17.260000000000002</c:v>
                </c:pt>
                <c:pt idx="764">
                  <c:v>17.279999999999987</c:v>
                </c:pt>
                <c:pt idx="765">
                  <c:v>17.3</c:v>
                </c:pt>
                <c:pt idx="766">
                  <c:v>17.32</c:v>
                </c:pt>
                <c:pt idx="767">
                  <c:v>17.34</c:v>
                </c:pt>
                <c:pt idx="768">
                  <c:v>17.36</c:v>
                </c:pt>
                <c:pt idx="769">
                  <c:v>17.38</c:v>
                </c:pt>
                <c:pt idx="770">
                  <c:v>17.399999999999999</c:v>
                </c:pt>
                <c:pt idx="771">
                  <c:v>17.420000000000002</c:v>
                </c:pt>
                <c:pt idx="772">
                  <c:v>17.439999999999987</c:v>
                </c:pt>
                <c:pt idx="773">
                  <c:v>17.459999999999987</c:v>
                </c:pt>
                <c:pt idx="774">
                  <c:v>17.479999999999986</c:v>
                </c:pt>
                <c:pt idx="775">
                  <c:v>17.5</c:v>
                </c:pt>
                <c:pt idx="776">
                  <c:v>17.52</c:v>
                </c:pt>
                <c:pt idx="777">
                  <c:v>17.54</c:v>
                </c:pt>
                <c:pt idx="778">
                  <c:v>17.559999999999999</c:v>
                </c:pt>
                <c:pt idx="779">
                  <c:v>17.579999999999988</c:v>
                </c:pt>
                <c:pt idx="780">
                  <c:v>17.600000000000001</c:v>
                </c:pt>
                <c:pt idx="781">
                  <c:v>17.62</c:v>
                </c:pt>
                <c:pt idx="782">
                  <c:v>17.64</c:v>
                </c:pt>
                <c:pt idx="783">
                  <c:v>17.66</c:v>
                </c:pt>
                <c:pt idx="784">
                  <c:v>17.68</c:v>
                </c:pt>
                <c:pt idx="785">
                  <c:v>17.7</c:v>
                </c:pt>
                <c:pt idx="786">
                  <c:v>17.72</c:v>
                </c:pt>
                <c:pt idx="787">
                  <c:v>17.739999999999988</c:v>
                </c:pt>
                <c:pt idx="788">
                  <c:v>17.760000000000002</c:v>
                </c:pt>
                <c:pt idx="789">
                  <c:v>17.779999999999987</c:v>
                </c:pt>
                <c:pt idx="790">
                  <c:v>17.8</c:v>
                </c:pt>
                <c:pt idx="791">
                  <c:v>17.82</c:v>
                </c:pt>
                <c:pt idx="792">
                  <c:v>17.84</c:v>
                </c:pt>
                <c:pt idx="793">
                  <c:v>17.86</c:v>
                </c:pt>
                <c:pt idx="794">
                  <c:v>17.88</c:v>
                </c:pt>
                <c:pt idx="795">
                  <c:v>17.899999999999999</c:v>
                </c:pt>
                <c:pt idx="796">
                  <c:v>17.920000000000002</c:v>
                </c:pt>
                <c:pt idx="797">
                  <c:v>17.939999999999987</c:v>
                </c:pt>
                <c:pt idx="798">
                  <c:v>17.959999999999987</c:v>
                </c:pt>
                <c:pt idx="799">
                  <c:v>17.979999999999986</c:v>
                </c:pt>
                <c:pt idx="800">
                  <c:v>18</c:v>
                </c:pt>
                <c:pt idx="801">
                  <c:v>18.02</c:v>
                </c:pt>
                <c:pt idx="802">
                  <c:v>18.04</c:v>
                </c:pt>
                <c:pt idx="803">
                  <c:v>18.059999999999999</c:v>
                </c:pt>
                <c:pt idx="804">
                  <c:v>18.079999999999988</c:v>
                </c:pt>
                <c:pt idx="805">
                  <c:v>18.100000000000001</c:v>
                </c:pt>
                <c:pt idx="806">
                  <c:v>18.12</c:v>
                </c:pt>
                <c:pt idx="807">
                  <c:v>18.14</c:v>
                </c:pt>
                <c:pt idx="808">
                  <c:v>18.16</c:v>
                </c:pt>
                <c:pt idx="809">
                  <c:v>18.18</c:v>
                </c:pt>
                <c:pt idx="810">
                  <c:v>18.2</c:v>
                </c:pt>
                <c:pt idx="811">
                  <c:v>18.22</c:v>
                </c:pt>
                <c:pt idx="812">
                  <c:v>18.239999999999988</c:v>
                </c:pt>
                <c:pt idx="813">
                  <c:v>18.260000000000002</c:v>
                </c:pt>
                <c:pt idx="814">
                  <c:v>18.279999999999987</c:v>
                </c:pt>
                <c:pt idx="815">
                  <c:v>18.3</c:v>
                </c:pt>
                <c:pt idx="816">
                  <c:v>18.32</c:v>
                </c:pt>
                <c:pt idx="817">
                  <c:v>18.34</c:v>
                </c:pt>
                <c:pt idx="818">
                  <c:v>18.36</c:v>
                </c:pt>
                <c:pt idx="819">
                  <c:v>18.38</c:v>
                </c:pt>
                <c:pt idx="820">
                  <c:v>18.399999999999999</c:v>
                </c:pt>
                <c:pt idx="821">
                  <c:v>18.420000000000002</c:v>
                </c:pt>
                <c:pt idx="822">
                  <c:v>18.439999999999987</c:v>
                </c:pt>
                <c:pt idx="823">
                  <c:v>18.459999999999987</c:v>
                </c:pt>
                <c:pt idx="824">
                  <c:v>18.479999999999986</c:v>
                </c:pt>
                <c:pt idx="825">
                  <c:v>18.5</c:v>
                </c:pt>
                <c:pt idx="826">
                  <c:v>18.52</c:v>
                </c:pt>
                <c:pt idx="827">
                  <c:v>18.54</c:v>
                </c:pt>
                <c:pt idx="828">
                  <c:v>18.559999999999999</c:v>
                </c:pt>
                <c:pt idx="829">
                  <c:v>18.579999999999988</c:v>
                </c:pt>
                <c:pt idx="830">
                  <c:v>18.600000000000001</c:v>
                </c:pt>
                <c:pt idx="831">
                  <c:v>18.62</c:v>
                </c:pt>
                <c:pt idx="832">
                  <c:v>18.64</c:v>
                </c:pt>
                <c:pt idx="833">
                  <c:v>18.66</c:v>
                </c:pt>
                <c:pt idx="834">
                  <c:v>18.68</c:v>
                </c:pt>
                <c:pt idx="835">
                  <c:v>18.7</c:v>
                </c:pt>
                <c:pt idx="836">
                  <c:v>18.72</c:v>
                </c:pt>
                <c:pt idx="837">
                  <c:v>18.739999999999988</c:v>
                </c:pt>
                <c:pt idx="838">
                  <c:v>18.760000000000002</c:v>
                </c:pt>
                <c:pt idx="839">
                  <c:v>18.779999999999987</c:v>
                </c:pt>
                <c:pt idx="840">
                  <c:v>18.8</c:v>
                </c:pt>
                <c:pt idx="841">
                  <c:v>18.82</c:v>
                </c:pt>
                <c:pt idx="842">
                  <c:v>18.84</c:v>
                </c:pt>
                <c:pt idx="843">
                  <c:v>18.86</c:v>
                </c:pt>
                <c:pt idx="844">
                  <c:v>18.88</c:v>
                </c:pt>
                <c:pt idx="845">
                  <c:v>18.899999999999999</c:v>
                </c:pt>
                <c:pt idx="846">
                  <c:v>18.920000000000002</c:v>
                </c:pt>
                <c:pt idx="847">
                  <c:v>18.939999999999987</c:v>
                </c:pt>
                <c:pt idx="848">
                  <c:v>18.959999999999987</c:v>
                </c:pt>
                <c:pt idx="849">
                  <c:v>18.979999999999986</c:v>
                </c:pt>
                <c:pt idx="850">
                  <c:v>19</c:v>
                </c:pt>
                <c:pt idx="851">
                  <c:v>19.02</c:v>
                </c:pt>
                <c:pt idx="852">
                  <c:v>19.04</c:v>
                </c:pt>
                <c:pt idx="853">
                  <c:v>19.059999999999999</c:v>
                </c:pt>
                <c:pt idx="854">
                  <c:v>19.079999999999988</c:v>
                </c:pt>
                <c:pt idx="855">
                  <c:v>19.100000000000001</c:v>
                </c:pt>
                <c:pt idx="856">
                  <c:v>19.12</c:v>
                </c:pt>
                <c:pt idx="857">
                  <c:v>19.14</c:v>
                </c:pt>
                <c:pt idx="858">
                  <c:v>19.16</c:v>
                </c:pt>
                <c:pt idx="859">
                  <c:v>19.18</c:v>
                </c:pt>
                <c:pt idx="860">
                  <c:v>19.2</c:v>
                </c:pt>
                <c:pt idx="861">
                  <c:v>19.22</c:v>
                </c:pt>
                <c:pt idx="862">
                  <c:v>19.239999999999988</c:v>
                </c:pt>
                <c:pt idx="863">
                  <c:v>19.260000000000002</c:v>
                </c:pt>
                <c:pt idx="864">
                  <c:v>19.279999999999987</c:v>
                </c:pt>
                <c:pt idx="865">
                  <c:v>19.3</c:v>
                </c:pt>
                <c:pt idx="866">
                  <c:v>19.32</c:v>
                </c:pt>
                <c:pt idx="867">
                  <c:v>19.34</c:v>
                </c:pt>
                <c:pt idx="868">
                  <c:v>19.36</c:v>
                </c:pt>
                <c:pt idx="869">
                  <c:v>19.38</c:v>
                </c:pt>
                <c:pt idx="870">
                  <c:v>19.399999999999999</c:v>
                </c:pt>
                <c:pt idx="871">
                  <c:v>19.420000000000002</c:v>
                </c:pt>
                <c:pt idx="872">
                  <c:v>19.439999999999987</c:v>
                </c:pt>
                <c:pt idx="873">
                  <c:v>19.459999999999987</c:v>
                </c:pt>
                <c:pt idx="874">
                  <c:v>19.479999999999986</c:v>
                </c:pt>
                <c:pt idx="875">
                  <c:v>19.5</c:v>
                </c:pt>
                <c:pt idx="876">
                  <c:v>19.52</c:v>
                </c:pt>
                <c:pt idx="877">
                  <c:v>19.54</c:v>
                </c:pt>
                <c:pt idx="878">
                  <c:v>19.559999999999999</c:v>
                </c:pt>
                <c:pt idx="879">
                  <c:v>19.579999999999988</c:v>
                </c:pt>
                <c:pt idx="880">
                  <c:v>19.600000000000001</c:v>
                </c:pt>
                <c:pt idx="881">
                  <c:v>19.62</c:v>
                </c:pt>
                <c:pt idx="882">
                  <c:v>19.64</c:v>
                </c:pt>
                <c:pt idx="883">
                  <c:v>19.66</c:v>
                </c:pt>
                <c:pt idx="884">
                  <c:v>19.68</c:v>
                </c:pt>
                <c:pt idx="885">
                  <c:v>19.7</c:v>
                </c:pt>
                <c:pt idx="886">
                  <c:v>19.72</c:v>
                </c:pt>
                <c:pt idx="887">
                  <c:v>19.739999999999988</c:v>
                </c:pt>
                <c:pt idx="888">
                  <c:v>19.760000000000002</c:v>
                </c:pt>
                <c:pt idx="889">
                  <c:v>19.779999999999987</c:v>
                </c:pt>
                <c:pt idx="890">
                  <c:v>19.8</c:v>
                </c:pt>
                <c:pt idx="891">
                  <c:v>19.82</c:v>
                </c:pt>
                <c:pt idx="892">
                  <c:v>19.84</c:v>
                </c:pt>
                <c:pt idx="893">
                  <c:v>19.86</c:v>
                </c:pt>
                <c:pt idx="894">
                  <c:v>19.88</c:v>
                </c:pt>
                <c:pt idx="895">
                  <c:v>19.899999999999999</c:v>
                </c:pt>
                <c:pt idx="896">
                  <c:v>19.920000000000002</c:v>
                </c:pt>
                <c:pt idx="897">
                  <c:v>19.939999999999987</c:v>
                </c:pt>
                <c:pt idx="898">
                  <c:v>19.959999999999987</c:v>
                </c:pt>
                <c:pt idx="899">
                  <c:v>19.979999999999986</c:v>
                </c:pt>
                <c:pt idx="900">
                  <c:v>20</c:v>
                </c:pt>
                <c:pt idx="901">
                  <c:v>20.02</c:v>
                </c:pt>
                <c:pt idx="902">
                  <c:v>20.04</c:v>
                </c:pt>
                <c:pt idx="903">
                  <c:v>20.059999999999999</c:v>
                </c:pt>
                <c:pt idx="904">
                  <c:v>20.079999999999988</c:v>
                </c:pt>
                <c:pt idx="905">
                  <c:v>20.100000000000001</c:v>
                </c:pt>
                <c:pt idx="906">
                  <c:v>20.12</c:v>
                </c:pt>
                <c:pt idx="907">
                  <c:v>20.14</c:v>
                </c:pt>
                <c:pt idx="908">
                  <c:v>20.16</c:v>
                </c:pt>
                <c:pt idx="909">
                  <c:v>20.18</c:v>
                </c:pt>
                <c:pt idx="910">
                  <c:v>20.2</c:v>
                </c:pt>
                <c:pt idx="911">
                  <c:v>20.22</c:v>
                </c:pt>
                <c:pt idx="912">
                  <c:v>20.239999999999988</c:v>
                </c:pt>
                <c:pt idx="913">
                  <c:v>20.260000000000002</c:v>
                </c:pt>
                <c:pt idx="914">
                  <c:v>20.279999999999987</c:v>
                </c:pt>
                <c:pt idx="915">
                  <c:v>20.3</c:v>
                </c:pt>
                <c:pt idx="916">
                  <c:v>20.32</c:v>
                </c:pt>
                <c:pt idx="917">
                  <c:v>20.34</c:v>
                </c:pt>
                <c:pt idx="918">
                  <c:v>20.36</c:v>
                </c:pt>
                <c:pt idx="919">
                  <c:v>20.38</c:v>
                </c:pt>
                <c:pt idx="920">
                  <c:v>20.399999999999999</c:v>
                </c:pt>
                <c:pt idx="921">
                  <c:v>20.420000000000002</c:v>
                </c:pt>
                <c:pt idx="922">
                  <c:v>20.439999999999987</c:v>
                </c:pt>
                <c:pt idx="923">
                  <c:v>20.459999999999987</c:v>
                </c:pt>
                <c:pt idx="924">
                  <c:v>20.479999999999986</c:v>
                </c:pt>
                <c:pt idx="925">
                  <c:v>20.5</c:v>
                </c:pt>
                <c:pt idx="926">
                  <c:v>20.52</c:v>
                </c:pt>
                <c:pt idx="927">
                  <c:v>20.54</c:v>
                </c:pt>
                <c:pt idx="928">
                  <c:v>20.56</c:v>
                </c:pt>
                <c:pt idx="929">
                  <c:v>20.58</c:v>
                </c:pt>
                <c:pt idx="930">
                  <c:v>20.6</c:v>
                </c:pt>
                <c:pt idx="931">
                  <c:v>20.62</c:v>
                </c:pt>
                <c:pt idx="932">
                  <c:v>20.64</c:v>
                </c:pt>
                <c:pt idx="933">
                  <c:v>20.66</c:v>
                </c:pt>
                <c:pt idx="934">
                  <c:v>20.68</c:v>
                </c:pt>
                <c:pt idx="935">
                  <c:v>20.7</c:v>
                </c:pt>
                <c:pt idx="936">
                  <c:v>20.72</c:v>
                </c:pt>
                <c:pt idx="937">
                  <c:v>20.74</c:v>
                </c:pt>
                <c:pt idx="938">
                  <c:v>20.759999999999987</c:v>
                </c:pt>
                <c:pt idx="939">
                  <c:v>20.779999999999987</c:v>
                </c:pt>
                <c:pt idx="940">
                  <c:v>20.8</c:v>
                </c:pt>
                <c:pt idx="941">
                  <c:v>20.82</c:v>
                </c:pt>
                <c:pt idx="942">
                  <c:v>20.84</c:v>
                </c:pt>
                <c:pt idx="943">
                  <c:v>20.86</c:v>
                </c:pt>
                <c:pt idx="944">
                  <c:v>20.88</c:v>
                </c:pt>
                <c:pt idx="945">
                  <c:v>20.9</c:v>
                </c:pt>
                <c:pt idx="946">
                  <c:v>20.919999999999987</c:v>
                </c:pt>
                <c:pt idx="947">
                  <c:v>20.939999999999987</c:v>
                </c:pt>
                <c:pt idx="948">
                  <c:v>20.959999999999987</c:v>
                </c:pt>
                <c:pt idx="949">
                  <c:v>20.979999999999986</c:v>
                </c:pt>
                <c:pt idx="950">
                  <c:v>21</c:v>
                </c:pt>
                <c:pt idx="951">
                  <c:v>21.02</c:v>
                </c:pt>
                <c:pt idx="952">
                  <c:v>21.04</c:v>
                </c:pt>
                <c:pt idx="953">
                  <c:v>21.06</c:v>
                </c:pt>
                <c:pt idx="954">
                  <c:v>21.08</c:v>
                </c:pt>
                <c:pt idx="955">
                  <c:v>21.1</c:v>
                </c:pt>
                <c:pt idx="956">
                  <c:v>21.12</c:v>
                </c:pt>
                <c:pt idx="957">
                  <c:v>21.14</c:v>
                </c:pt>
                <c:pt idx="958">
                  <c:v>21.16</c:v>
                </c:pt>
                <c:pt idx="959">
                  <c:v>21.18</c:v>
                </c:pt>
                <c:pt idx="960">
                  <c:v>21.2</c:v>
                </c:pt>
                <c:pt idx="961">
                  <c:v>21.22</c:v>
                </c:pt>
                <c:pt idx="962">
                  <c:v>21.24</c:v>
                </c:pt>
                <c:pt idx="963">
                  <c:v>21.259999999999987</c:v>
                </c:pt>
                <c:pt idx="964">
                  <c:v>21.279999999999987</c:v>
                </c:pt>
                <c:pt idx="965">
                  <c:v>21.3</c:v>
                </c:pt>
                <c:pt idx="966">
                  <c:v>21.32</c:v>
                </c:pt>
                <c:pt idx="967">
                  <c:v>21.34</c:v>
                </c:pt>
                <c:pt idx="968">
                  <c:v>21.36</c:v>
                </c:pt>
                <c:pt idx="969">
                  <c:v>21.38</c:v>
                </c:pt>
                <c:pt idx="970">
                  <c:v>21.4</c:v>
                </c:pt>
                <c:pt idx="971">
                  <c:v>21.419999999999987</c:v>
                </c:pt>
                <c:pt idx="972">
                  <c:v>21.439999999999987</c:v>
                </c:pt>
                <c:pt idx="973">
                  <c:v>21.459999999999987</c:v>
                </c:pt>
                <c:pt idx="974">
                  <c:v>21.479999999999986</c:v>
                </c:pt>
                <c:pt idx="975">
                  <c:v>21.5</c:v>
                </c:pt>
                <c:pt idx="976">
                  <c:v>21.52</c:v>
                </c:pt>
                <c:pt idx="977">
                  <c:v>21.54</c:v>
                </c:pt>
                <c:pt idx="978">
                  <c:v>21.56</c:v>
                </c:pt>
                <c:pt idx="979">
                  <c:v>21.58</c:v>
                </c:pt>
                <c:pt idx="980">
                  <c:v>21.6</c:v>
                </c:pt>
                <c:pt idx="981">
                  <c:v>21.62</c:v>
                </c:pt>
                <c:pt idx="982">
                  <c:v>21.64</c:v>
                </c:pt>
                <c:pt idx="983">
                  <c:v>21.66</c:v>
                </c:pt>
                <c:pt idx="984">
                  <c:v>21.68</c:v>
                </c:pt>
                <c:pt idx="985">
                  <c:v>21.7</c:v>
                </c:pt>
                <c:pt idx="986">
                  <c:v>21.72</c:v>
                </c:pt>
                <c:pt idx="987">
                  <c:v>21.74</c:v>
                </c:pt>
                <c:pt idx="988">
                  <c:v>21.759999999999987</c:v>
                </c:pt>
                <c:pt idx="989">
                  <c:v>21.779999999999987</c:v>
                </c:pt>
                <c:pt idx="990">
                  <c:v>21.8</c:v>
                </c:pt>
                <c:pt idx="991">
                  <c:v>21.82</c:v>
                </c:pt>
                <c:pt idx="992">
                  <c:v>21.84</c:v>
                </c:pt>
                <c:pt idx="993">
                  <c:v>21.86</c:v>
                </c:pt>
                <c:pt idx="994">
                  <c:v>21.88</c:v>
                </c:pt>
                <c:pt idx="995">
                  <c:v>21.9</c:v>
                </c:pt>
                <c:pt idx="996">
                  <c:v>21.919999999999987</c:v>
                </c:pt>
                <c:pt idx="997">
                  <c:v>21.939999999999987</c:v>
                </c:pt>
                <c:pt idx="998">
                  <c:v>21.959999999999987</c:v>
                </c:pt>
                <c:pt idx="999">
                  <c:v>21.979999999999986</c:v>
                </c:pt>
                <c:pt idx="1000">
                  <c:v>22</c:v>
                </c:pt>
                <c:pt idx="1001">
                  <c:v>22.02</c:v>
                </c:pt>
                <c:pt idx="1002">
                  <c:v>22.04</c:v>
                </c:pt>
                <c:pt idx="1003">
                  <c:v>22.06</c:v>
                </c:pt>
                <c:pt idx="1004">
                  <c:v>22.08</c:v>
                </c:pt>
                <c:pt idx="1005">
                  <c:v>22.1</c:v>
                </c:pt>
                <c:pt idx="1006">
                  <c:v>22.12</c:v>
                </c:pt>
                <c:pt idx="1007">
                  <c:v>22.14</c:v>
                </c:pt>
                <c:pt idx="1008">
                  <c:v>22.16</c:v>
                </c:pt>
                <c:pt idx="1009">
                  <c:v>22.18</c:v>
                </c:pt>
                <c:pt idx="1010">
                  <c:v>22.2</c:v>
                </c:pt>
                <c:pt idx="1011">
                  <c:v>22.22</c:v>
                </c:pt>
                <c:pt idx="1012">
                  <c:v>22.24</c:v>
                </c:pt>
                <c:pt idx="1013">
                  <c:v>22.259999999999987</c:v>
                </c:pt>
                <c:pt idx="1014">
                  <c:v>22.279999999999987</c:v>
                </c:pt>
                <c:pt idx="1015">
                  <c:v>22.3</c:v>
                </c:pt>
                <c:pt idx="1016">
                  <c:v>22.32</c:v>
                </c:pt>
                <c:pt idx="1017">
                  <c:v>22.34</c:v>
                </c:pt>
                <c:pt idx="1018">
                  <c:v>22.36</c:v>
                </c:pt>
                <c:pt idx="1019">
                  <c:v>22.38</c:v>
                </c:pt>
                <c:pt idx="1020">
                  <c:v>22.4</c:v>
                </c:pt>
                <c:pt idx="1021">
                  <c:v>22.419999999999987</c:v>
                </c:pt>
                <c:pt idx="1022">
                  <c:v>22.439999999999987</c:v>
                </c:pt>
                <c:pt idx="1023">
                  <c:v>22.459999999999987</c:v>
                </c:pt>
                <c:pt idx="1024">
                  <c:v>22.479999999999986</c:v>
                </c:pt>
                <c:pt idx="1025">
                  <c:v>22.5</c:v>
                </c:pt>
                <c:pt idx="1026">
                  <c:v>22.52</c:v>
                </c:pt>
                <c:pt idx="1027">
                  <c:v>22.54</c:v>
                </c:pt>
                <c:pt idx="1028">
                  <c:v>22.56</c:v>
                </c:pt>
                <c:pt idx="1029">
                  <c:v>22.58</c:v>
                </c:pt>
                <c:pt idx="1030">
                  <c:v>22.6</c:v>
                </c:pt>
                <c:pt idx="1031">
                  <c:v>22.62</c:v>
                </c:pt>
                <c:pt idx="1032">
                  <c:v>22.64</c:v>
                </c:pt>
                <c:pt idx="1033">
                  <c:v>22.66</c:v>
                </c:pt>
                <c:pt idx="1034">
                  <c:v>22.68</c:v>
                </c:pt>
                <c:pt idx="1035">
                  <c:v>22.7</c:v>
                </c:pt>
                <c:pt idx="1036">
                  <c:v>22.72</c:v>
                </c:pt>
                <c:pt idx="1037">
                  <c:v>22.74</c:v>
                </c:pt>
                <c:pt idx="1038">
                  <c:v>22.759999999999987</c:v>
                </c:pt>
                <c:pt idx="1039">
                  <c:v>22.779999999999987</c:v>
                </c:pt>
                <c:pt idx="1040">
                  <c:v>22.8</c:v>
                </c:pt>
                <c:pt idx="1041">
                  <c:v>22.82</c:v>
                </c:pt>
                <c:pt idx="1042">
                  <c:v>22.84</c:v>
                </c:pt>
                <c:pt idx="1043">
                  <c:v>22.86</c:v>
                </c:pt>
                <c:pt idx="1044">
                  <c:v>22.88</c:v>
                </c:pt>
                <c:pt idx="1045">
                  <c:v>22.9</c:v>
                </c:pt>
                <c:pt idx="1046">
                  <c:v>22.919999999999987</c:v>
                </c:pt>
                <c:pt idx="1047">
                  <c:v>22.939999999999987</c:v>
                </c:pt>
                <c:pt idx="1048">
                  <c:v>22.959999999999987</c:v>
                </c:pt>
                <c:pt idx="1049">
                  <c:v>22.979999999999986</c:v>
                </c:pt>
                <c:pt idx="1050">
                  <c:v>23</c:v>
                </c:pt>
                <c:pt idx="1051">
                  <c:v>23.02</c:v>
                </c:pt>
                <c:pt idx="1052">
                  <c:v>23.04</c:v>
                </c:pt>
                <c:pt idx="1053">
                  <c:v>23.06</c:v>
                </c:pt>
                <c:pt idx="1054">
                  <c:v>23.08</c:v>
                </c:pt>
                <c:pt idx="1055">
                  <c:v>23.1</c:v>
                </c:pt>
                <c:pt idx="1056">
                  <c:v>23.12</c:v>
                </c:pt>
                <c:pt idx="1057">
                  <c:v>23.14</c:v>
                </c:pt>
                <c:pt idx="1058">
                  <c:v>23.16</c:v>
                </c:pt>
                <c:pt idx="1059">
                  <c:v>23.18</c:v>
                </c:pt>
                <c:pt idx="1060">
                  <c:v>23.2</c:v>
                </c:pt>
                <c:pt idx="1061">
                  <c:v>23.22</c:v>
                </c:pt>
                <c:pt idx="1062">
                  <c:v>23.24</c:v>
                </c:pt>
                <c:pt idx="1063">
                  <c:v>23.259999999999987</c:v>
                </c:pt>
                <c:pt idx="1064">
                  <c:v>23.279999999999987</c:v>
                </c:pt>
                <c:pt idx="1065">
                  <c:v>23.3</c:v>
                </c:pt>
                <c:pt idx="1066">
                  <c:v>23.32</c:v>
                </c:pt>
                <c:pt idx="1067">
                  <c:v>23.34</c:v>
                </c:pt>
                <c:pt idx="1068">
                  <c:v>23.36</c:v>
                </c:pt>
                <c:pt idx="1069">
                  <c:v>23.38</c:v>
                </c:pt>
                <c:pt idx="1070">
                  <c:v>23.4</c:v>
                </c:pt>
                <c:pt idx="1071">
                  <c:v>23.419999999999987</c:v>
                </c:pt>
                <c:pt idx="1072">
                  <c:v>23.439999999999987</c:v>
                </c:pt>
                <c:pt idx="1073">
                  <c:v>23.459999999999987</c:v>
                </c:pt>
                <c:pt idx="1074">
                  <c:v>23.479999999999986</c:v>
                </c:pt>
                <c:pt idx="1075">
                  <c:v>23.5</c:v>
                </c:pt>
                <c:pt idx="1076">
                  <c:v>23.52</c:v>
                </c:pt>
                <c:pt idx="1077">
                  <c:v>23.54</c:v>
                </c:pt>
                <c:pt idx="1078">
                  <c:v>23.56</c:v>
                </c:pt>
                <c:pt idx="1079">
                  <c:v>23.58</c:v>
                </c:pt>
                <c:pt idx="1080">
                  <c:v>23.6</c:v>
                </c:pt>
                <c:pt idx="1081">
                  <c:v>23.62</c:v>
                </c:pt>
                <c:pt idx="1082">
                  <c:v>23.64</c:v>
                </c:pt>
                <c:pt idx="1083">
                  <c:v>23.66</c:v>
                </c:pt>
                <c:pt idx="1084">
                  <c:v>23.68</c:v>
                </c:pt>
                <c:pt idx="1085">
                  <c:v>23.7</c:v>
                </c:pt>
                <c:pt idx="1086">
                  <c:v>23.72</c:v>
                </c:pt>
                <c:pt idx="1087">
                  <c:v>23.74</c:v>
                </c:pt>
                <c:pt idx="1088">
                  <c:v>23.759999999999987</c:v>
                </c:pt>
                <c:pt idx="1089">
                  <c:v>23.779999999999987</c:v>
                </c:pt>
                <c:pt idx="1090">
                  <c:v>23.8</c:v>
                </c:pt>
                <c:pt idx="1091">
                  <c:v>23.82</c:v>
                </c:pt>
                <c:pt idx="1092">
                  <c:v>23.84</c:v>
                </c:pt>
                <c:pt idx="1093">
                  <c:v>23.86</c:v>
                </c:pt>
                <c:pt idx="1094">
                  <c:v>23.88</c:v>
                </c:pt>
                <c:pt idx="1095">
                  <c:v>23.9</c:v>
                </c:pt>
                <c:pt idx="1096">
                  <c:v>23.919999999999987</c:v>
                </c:pt>
                <c:pt idx="1097">
                  <c:v>23.939999999999987</c:v>
                </c:pt>
                <c:pt idx="1098">
                  <c:v>23.959999999999987</c:v>
                </c:pt>
                <c:pt idx="1099">
                  <c:v>23.979999999999986</c:v>
                </c:pt>
                <c:pt idx="1100">
                  <c:v>24</c:v>
                </c:pt>
                <c:pt idx="1101">
                  <c:v>24.02</c:v>
                </c:pt>
                <c:pt idx="1102">
                  <c:v>24.04</c:v>
                </c:pt>
                <c:pt idx="1103">
                  <c:v>24.06</c:v>
                </c:pt>
                <c:pt idx="1104">
                  <c:v>24.08</c:v>
                </c:pt>
                <c:pt idx="1105">
                  <c:v>24.1</c:v>
                </c:pt>
                <c:pt idx="1106">
                  <c:v>24.12</c:v>
                </c:pt>
                <c:pt idx="1107">
                  <c:v>24.14</c:v>
                </c:pt>
                <c:pt idx="1108">
                  <c:v>24.16</c:v>
                </c:pt>
                <c:pt idx="1109">
                  <c:v>24.18</c:v>
                </c:pt>
                <c:pt idx="1110">
                  <c:v>24.2</c:v>
                </c:pt>
                <c:pt idx="1111">
                  <c:v>24.22</c:v>
                </c:pt>
                <c:pt idx="1112">
                  <c:v>24.24</c:v>
                </c:pt>
                <c:pt idx="1113">
                  <c:v>24.259999999999987</c:v>
                </c:pt>
                <c:pt idx="1114">
                  <c:v>24.279999999999987</c:v>
                </c:pt>
                <c:pt idx="1115">
                  <c:v>24.3</c:v>
                </c:pt>
                <c:pt idx="1116">
                  <c:v>24.32</c:v>
                </c:pt>
                <c:pt idx="1117">
                  <c:v>24.34</c:v>
                </c:pt>
                <c:pt idx="1118">
                  <c:v>24.36</c:v>
                </c:pt>
                <c:pt idx="1119">
                  <c:v>24.38</c:v>
                </c:pt>
                <c:pt idx="1120">
                  <c:v>24.4</c:v>
                </c:pt>
                <c:pt idx="1121">
                  <c:v>24.419999999999987</c:v>
                </c:pt>
                <c:pt idx="1122">
                  <c:v>24.439999999999987</c:v>
                </c:pt>
                <c:pt idx="1123">
                  <c:v>24.459999999999987</c:v>
                </c:pt>
                <c:pt idx="1124">
                  <c:v>24.479999999999986</c:v>
                </c:pt>
                <c:pt idx="1125">
                  <c:v>24.5</c:v>
                </c:pt>
                <c:pt idx="1126">
                  <c:v>24.52</c:v>
                </c:pt>
                <c:pt idx="1127">
                  <c:v>24.54</c:v>
                </c:pt>
                <c:pt idx="1128">
                  <c:v>24.56</c:v>
                </c:pt>
                <c:pt idx="1129">
                  <c:v>24.58</c:v>
                </c:pt>
                <c:pt idx="1130">
                  <c:v>24.6</c:v>
                </c:pt>
                <c:pt idx="1131">
                  <c:v>24.62</c:v>
                </c:pt>
                <c:pt idx="1132">
                  <c:v>24.64</c:v>
                </c:pt>
                <c:pt idx="1133">
                  <c:v>24.66</c:v>
                </c:pt>
                <c:pt idx="1134">
                  <c:v>24.68</c:v>
                </c:pt>
                <c:pt idx="1135">
                  <c:v>24.7</c:v>
                </c:pt>
                <c:pt idx="1136">
                  <c:v>24.72</c:v>
                </c:pt>
                <c:pt idx="1137">
                  <c:v>24.74</c:v>
                </c:pt>
                <c:pt idx="1138">
                  <c:v>24.759999999999987</c:v>
                </c:pt>
                <c:pt idx="1139">
                  <c:v>24.779999999999987</c:v>
                </c:pt>
                <c:pt idx="1140">
                  <c:v>24.8</c:v>
                </c:pt>
                <c:pt idx="1141">
                  <c:v>24.82</c:v>
                </c:pt>
                <c:pt idx="1142">
                  <c:v>24.84</c:v>
                </c:pt>
                <c:pt idx="1143">
                  <c:v>24.86</c:v>
                </c:pt>
                <c:pt idx="1144">
                  <c:v>24.88</c:v>
                </c:pt>
                <c:pt idx="1145">
                  <c:v>24.9</c:v>
                </c:pt>
                <c:pt idx="1146">
                  <c:v>24.919999999999987</c:v>
                </c:pt>
                <c:pt idx="1147">
                  <c:v>24.939999999999987</c:v>
                </c:pt>
                <c:pt idx="1148">
                  <c:v>24.959999999999987</c:v>
                </c:pt>
                <c:pt idx="1149">
                  <c:v>24.979999999999986</c:v>
                </c:pt>
                <c:pt idx="1150">
                  <c:v>25</c:v>
                </c:pt>
                <c:pt idx="1151">
                  <c:v>25.02</c:v>
                </c:pt>
                <c:pt idx="1152">
                  <c:v>25.04</c:v>
                </c:pt>
                <c:pt idx="1153">
                  <c:v>25.06</c:v>
                </c:pt>
                <c:pt idx="1154">
                  <c:v>25.08</c:v>
                </c:pt>
                <c:pt idx="1155">
                  <c:v>25.1</c:v>
                </c:pt>
                <c:pt idx="1156">
                  <c:v>25.12</c:v>
                </c:pt>
                <c:pt idx="1157">
                  <c:v>25.14</c:v>
                </c:pt>
                <c:pt idx="1158">
                  <c:v>25.16</c:v>
                </c:pt>
                <c:pt idx="1159">
                  <c:v>25.18</c:v>
                </c:pt>
                <c:pt idx="1160">
                  <c:v>25.2</c:v>
                </c:pt>
                <c:pt idx="1161">
                  <c:v>25.22</c:v>
                </c:pt>
                <c:pt idx="1162">
                  <c:v>25.24</c:v>
                </c:pt>
                <c:pt idx="1163">
                  <c:v>25.259999999999987</c:v>
                </c:pt>
                <c:pt idx="1164">
                  <c:v>25.279999999999987</c:v>
                </c:pt>
                <c:pt idx="1165">
                  <c:v>25.3</c:v>
                </c:pt>
                <c:pt idx="1166">
                  <c:v>25.32</c:v>
                </c:pt>
                <c:pt idx="1167">
                  <c:v>25.34</c:v>
                </c:pt>
                <c:pt idx="1168">
                  <c:v>25.36</c:v>
                </c:pt>
                <c:pt idx="1169">
                  <c:v>25.38</c:v>
                </c:pt>
                <c:pt idx="1170">
                  <c:v>25.4</c:v>
                </c:pt>
                <c:pt idx="1171">
                  <c:v>25.419999999999987</c:v>
                </c:pt>
                <c:pt idx="1172">
                  <c:v>25.439999999999987</c:v>
                </c:pt>
                <c:pt idx="1173">
                  <c:v>25.459999999999987</c:v>
                </c:pt>
                <c:pt idx="1174">
                  <c:v>25.479999999999986</c:v>
                </c:pt>
                <c:pt idx="1175">
                  <c:v>25.5</c:v>
                </c:pt>
                <c:pt idx="1176">
                  <c:v>25.52</c:v>
                </c:pt>
                <c:pt idx="1177">
                  <c:v>25.54</c:v>
                </c:pt>
                <c:pt idx="1178">
                  <c:v>25.56</c:v>
                </c:pt>
                <c:pt idx="1179">
                  <c:v>25.58</c:v>
                </c:pt>
                <c:pt idx="1180">
                  <c:v>25.6</c:v>
                </c:pt>
                <c:pt idx="1181">
                  <c:v>25.62</c:v>
                </c:pt>
                <c:pt idx="1182">
                  <c:v>25.64</c:v>
                </c:pt>
                <c:pt idx="1183">
                  <c:v>25.66</c:v>
                </c:pt>
                <c:pt idx="1184">
                  <c:v>25.68</c:v>
                </c:pt>
                <c:pt idx="1185">
                  <c:v>25.7</c:v>
                </c:pt>
                <c:pt idx="1186">
                  <c:v>25.72</c:v>
                </c:pt>
                <c:pt idx="1187">
                  <c:v>25.74</c:v>
                </c:pt>
                <c:pt idx="1188">
                  <c:v>25.759999999999987</c:v>
                </c:pt>
                <c:pt idx="1189">
                  <c:v>25.779999999999987</c:v>
                </c:pt>
                <c:pt idx="1190">
                  <c:v>25.8</c:v>
                </c:pt>
                <c:pt idx="1191">
                  <c:v>25.82</c:v>
                </c:pt>
                <c:pt idx="1192">
                  <c:v>25.84</c:v>
                </c:pt>
                <c:pt idx="1193">
                  <c:v>25.86</c:v>
                </c:pt>
                <c:pt idx="1194">
                  <c:v>25.88</c:v>
                </c:pt>
                <c:pt idx="1195">
                  <c:v>25.9</c:v>
                </c:pt>
                <c:pt idx="1196">
                  <c:v>25.919999999999987</c:v>
                </c:pt>
                <c:pt idx="1197">
                  <c:v>25.939999999999987</c:v>
                </c:pt>
                <c:pt idx="1198">
                  <c:v>25.959999999999987</c:v>
                </c:pt>
                <c:pt idx="1199">
                  <c:v>25.979999999999986</c:v>
                </c:pt>
                <c:pt idx="1200">
                  <c:v>26</c:v>
                </c:pt>
                <c:pt idx="1201">
                  <c:v>26.02</c:v>
                </c:pt>
                <c:pt idx="1202">
                  <c:v>26.04</c:v>
                </c:pt>
                <c:pt idx="1203">
                  <c:v>26.06</c:v>
                </c:pt>
                <c:pt idx="1204">
                  <c:v>26.08</c:v>
                </c:pt>
                <c:pt idx="1205">
                  <c:v>26.1</c:v>
                </c:pt>
                <c:pt idx="1206">
                  <c:v>26.12</c:v>
                </c:pt>
                <c:pt idx="1207">
                  <c:v>26.14</c:v>
                </c:pt>
                <c:pt idx="1208">
                  <c:v>26.16</c:v>
                </c:pt>
                <c:pt idx="1209">
                  <c:v>26.18</c:v>
                </c:pt>
                <c:pt idx="1210">
                  <c:v>26.2</c:v>
                </c:pt>
                <c:pt idx="1211">
                  <c:v>26.22</c:v>
                </c:pt>
                <c:pt idx="1212">
                  <c:v>26.24</c:v>
                </c:pt>
                <c:pt idx="1213">
                  <c:v>26.259999999999987</c:v>
                </c:pt>
                <c:pt idx="1214">
                  <c:v>26.279999999999987</c:v>
                </c:pt>
                <c:pt idx="1215">
                  <c:v>26.3</c:v>
                </c:pt>
                <c:pt idx="1216">
                  <c:v>26.32</c:v>
                </c:pt>
                <c:pt idx="1217">
                  <c:v>26.34</c:v>
                </c:pt>
                <c:pt idx="1218">
                  <c:v>26.36</c:v>
                </c:pt>
                <c:pt idx="1219">
                  <c:v>26.38</c:v>
                </c:pt>
                <c:pt idx="1220">
                  <c:v>26.4</c:v>
                </c:pt>
                <c:pt idx="1221">
                  <c:v>26.419999999999987</c:v>
                </c:pt>
                <c:pt idx="1222">
                  <c:v>26.439999999999987</c:v>
                </c:pt>
                <c:pt idx="1223">
                  <c:v>26.459999999999987</c:v>
                </c:pt>
                <c:pt idx="1224">
                  <c:v>26.479999999999986</c:v>
                </c:pt>
                <c:pt idx="1225">
                  <c:v>26.5</c:v>
                </c:pt>
                <c:pt idx="1226">
                  <c:v>26.52</c:v>
                </c:pt>
                <c:pt idx="1227">
                  <c:v>26.54</c:v>
                </c:pt>
                <c:pt idx="1228">
                  <c:v>26.56</c:v>
                </c:pt>
                <c:pt idx="1229">
                  <c:v>26.58</c:v>
                </c:pt>
                <c:pt idx="1230">
                  <c:v>26.6</c:v>
                </c:pt>
                <c:pt idx="1231">
                  <c:v>26.62</c:v>
                </c:pt>
                <c:pt idx="1232">
                  <c:v>26.64</c:v>
                </c:pt>
                <c:pt idx="1233">
                  <c:v>26.66</c:v>
                </c:pt>
                <c:pt idx="1234">
                  <c:v>26.68</c:v>
                </c:pt>
                <c:pt idx="1235">
                  <c:v>26.7</c:v>
                </c:pt>
                <c:pt idx="1236">
                  <c:v>26.72</c:v>
                </c:pt>
                <c:pt idx="1237">
                  <c:v>26.74</c:v>
                </c:pt>
                <c:pt idx="1238">
                  <c:v>26.759999999999987</c:v>
                </c:pt>
                <c:pt idx="1239">
                  <c:v>26.779999999999987</c:v>
                </c:pt>
                <c:pt idx="1240">
                  <c:v>26.8</c:v>
                </c:pt>
                <c:pt idx="1241">
                  <c:v>26.82</c:v>
                </c:pt>
                <c:pt idx="1242">
                  <c:v>26.84</c:v>
                </c:pt>
                <c:pt idx="1243">
                  <c:v>26.86</c:v>
                </c:pt>
                <c:pt idx="1244">
                  <c:v>26.88</c:v>
                </c:pt>
                <c:pt idx="1245">
                  <c:v>26.9</c:v>
                </c:pt>
                <c:pt idx="1246">
                  <c:v>26.919999999999987</c:v>
                </c:pt>
                <c:pt idx="1247">
                  <c:v>26.939999999999987</c:v>
                </c:pt>
                <c:pt idx="1248">
                  <c:v>26.959999999999987</c:v>
                </c:pt>
                <c:pt idx="1249">
                  <c:v>26.979999999999986</c:v>
                </c:pt>
                <c:pt idx="1250">
                  <c:v>27</c:v>
                </c:pt>
                <c:pt idx="1251">
                  <c:v>27.02</c:v>
                </c:pt>
                <c:pt idx="1252">
                  <c:v>27.04</c:v>
                </c:pt>
                <c:pt idx="1253">
                  <c:v>27.06</c:v>
                </c:pt>
                <c:pt idx="1254">
                  <c:v>27.08</c:v>
                </c:pt>
                <c:pt idx="1255">
                  <c:v>27.1</c:v>
                </c:pt>
                <c:pt idx="1256">
                  <c:v>27.12</c:v>
                </c:pt>
                <c:pt idx="1257">
                  <c:v>27.14</c:v>
                </c:pt>
                <c:pt idx="1258">
                  <c:v>27.16</c:v>
                </c:pt>
                <c:pt idx="1259">
                  <c:v>27.18</c:v>
                </c:pt>
                <c:pt idx="1260">
                  <c:v>27.2</c:v>
                </c:pt>
                <c:pt idx="1261">
                  <c:v>27.22</c:v>
                </c:pt>
                <c:pt idx="1262">
                  <c:v>27.24</c:v>
                </c:pt>
                <c:pt idx="1263">
                  <c:v>27.259999999999987</c:v>
                </c:pt>
                <c:pt idx="1264">
                  <c:v>27.279999999999987</c:v>
                </c:pt>
                <c:pt idx="1265">
                  <c:v>27.3</c:v>
                </c:pt>
                <c:pt idx="1266">
                  <c:v>27.32</c:v>
                </c:pt>
                <c:pt idx="1267">
                  <c:v>27.34</c:v>
                </c:pt>
                <c:pt idx="1268">
                  <c:v>27.36</c:v>
                </c:pt>
                <c:pt idx="1269">
                  <c:v>27.38</c:v>
                </c:pt>
                <c:pt idx="1270">
                  <c:v>27.4</c:v>
                </c:pt>
                <c:pt idx="1271">
                  <c:v>27.419999999999987</c:v>
                </c:pt>
                <c:pt idx="1272">
                  <c:v>27.439999999999987</c:v>
                </c:pt>
                <c:pt idx="1273">
                  <c:v>27.459999999999987</c:v>
                </c:pt>
                <c:pt idx="1274">
                  <c:v>27.479999999999986</c:v>
                </c:pt>
                <c:pt idx="1275">
                  <c:v>27.5</c:v>
                </c:pt>
                <c:pt idx="1276">
                  <c:v>27.52</c:v>
                </c:pt>
                <c:pt idx="1277">
                  <c:v>27.54</c:v>
                </c:pt>
                <c:pt idx="1278">
                  <c:v>27.56</c:v>
                </c:pt>
                <c:pt idx="1279">
                  <c:v>27.58</c:v>
                </c:pt>
                <c:pt idx="1280">
                  <c:v>27.6</c:v>
                </c:pt>
                <c:pt idx="1281">
                  <c:v>27.62</c:v>
                </c:pt>
                <c:pt idx="1282">
                  <c:v>27.64</c:v>
                </c:pt>
                <c:pt idx="1283">
                  <c:v>27.66</c:v>
                </c:pt>
                <c:pt idx="1284">
                  <c:v>27.68</c:v>
                </c:pt>
                <c:pt idx="1285">
                  <c:v>27.7</c:v>
                </c:pt>
                <c:pt idx="1286">
                  <c:v>27.72</c:v>
                </c:pt>
                <c:pt idx="1287">
                  <c:v>27.74</c:v>
                </c:pt>
                <c:pt idx="1288">
                  <c:v>27.759999999999987</c:v>
                </c:pt>
                <c:pt idx="1289">
                  <c:v>27.779999999999987</c:v>
                </c:pt>
                <c:pt idx="1290">
                  <c:v>27.8</c:v>
                </c:pt>
                <c:pt idx="1291">
                  <c:v>27.82</c:v>
                </c:pt>
                <c:pt idx="1292">
                  <c:v>27.84</c:v>
                </c:pt>
                <c:pt idx="1293">
                  <c:v>27.86</c:v>
                </c:pt>
                <c:pt idx="1294">
                  <c:v>27.88</c:v>
                </c:pt>
                <c:pt idx="1295">
                  <c:v>27.9</c:v>
                </c:pt>
                <c:pt idx="1296">
                  <c:v>27.919999999999987</c:v>
                </c:pt>
                <c:pt idx="1297">
                  <c:v>27.939999999999987</c:v>
                </c:pt>
                <c:pt idx="1298">
                  <c:v>27.959999999999987</c:v>
                </c:pt>
                <c:pt idx="1299">
                  <c:v>27.979999999999986</c:v>
                </c:pt>
                <c:pt idx="1300">
                  <c:v>28</c:v>
                </c:pt>
                <c:pt idx="1301">
                  <c:v>28.02</c:v>
                </c:pt>
                <c:pt idx="1302">
                  <c:v>28.04</c:v>
                </c:pt>
                <c:pt idx="1303">
                  <c:v>28.06</c:v>
                </c:pt>
                <c:pt idx="1304">
                  <c:v>28.08</c:v>
                </c:pt>
                <c:pt idx="1305">
                  <c:v>28.1</c:v>
                </c:pt>
                <c:pt idx="1306">
                  <c:v>28.12</c:v>
                </c:pt>
                <c:pt idx="1307">
                  <c:v>28.14</c:v>
                </c:pt>
                <c:pt idx="1308">
                  <c:v>28.16</c:v>
                </c:pt>
                <c:pt idx="1309">
                  <c:v>28.18</c:v>
                </c:pt>
                <c:pt idx="1310">
                  <c:v>28.2</c:v>
                </c:pt>
                <c:pt idx="1311">
                  <c:v>28.22</c:v>
                </c:pt>
                <c:pt idx="1312">
                  <c:v>28.24</c:v>
                </c:pt>
                <c:pt idx="1313">
                  <c:v>28.259999999999987</c:v>
                </c:pt>
                <c:pt idx="1314">
                  <c:v>28.279999999999987</c:v>
                </c:pt>
                <c:pt idx="1315">
                  <c:v>28.3</c:v>
                </c:pt>
                <c:pt idx="1316">
                  <c:v>28.32</c:v>
                </c:pt>
                <c:pt idx="1317">
                  <c:v>28.34</c:v>
                </c:pt>
                <c:pt idx="1318">
                  <c:v>28.36</c:v>
                </c:pt>
                <c:pt idx="1319">
                  <c:v>28.38</c:v>
                </c:pt>
                <c:pt idx="1320">
                  <c:v>28.4</c:v>
                </c:pt>
                <c:pt idx="1321">
                  <c:v>28.419999999999987</c:v>
                </c:pt>
                <c:pt idx="1322">
                  <c:v>28.439999999999987</c:v>
                </c:pt>
                <c:pt idx="1323">
                  <c:v>28.459999999999987</c:v>
                </c:pt>
                <c:pt idx="1324">
                  <c:v>28.479999999999986</c:v>
                </c:pt>
                <c:pt idx="1325">
                  <c:v>28.5</c:v>
                </c:pt>
                <c:pt idx="1326">
                  <c:v>28.52</c:v>
                </c:pt>
                <c:pt idx="1327">
                  <c:v>28.54</c:v>
                </c:pt>
                <c:pt idx="1328">
                  <c:v>28.56</c:v>
                </c:pt>
                <c:pt idx="1329">
                  <c:v>28.58</c:v>
                </c:pt>
                <c:pt idx="1330">
                  <c:v>28.6</c:v>
                </c:pt>
                <c:pt idx="1331">
                  <c:v>28.62</c:v>
                </c:pt>
                <c:pt idx="1332">
                  <c:v>28.64</c:v>
                </c:pt>
                <c:pt idx="1333">
                  <c:v>28.66</c:v>
                </c:pt>
                <c:pt idx="1334">
                  <c:v>28.68</c:v>
                </c:pt>
                <c:pt idx="1335">
                  <c:v>28.7</c:v>
                </c:pt>
                <c:pt idx="1336">
                  <c:v>28.72</c:v>
                </c:pt>
                <c:pt idx="1337">
                  <c:v>28.74</c:v>
                </c:pt>
                <c:pt idx="1338">
                  <c:v>28.759999999999987</c:v>
                </c:pt>
                <c:pt idx="1339">
                  <c:v>28.779999999999987</c:v>
                </c:pt>
                <c:pt idx="1340">
                  <c:v>28.8</c:v>
                </c:pt>
                <c:pt idx="1341">
                  <c:v>28.82</c:v>
                </c:pt>
                <c:pt idx="1342">
                  <c:v>28.84</c:v>
                </c:pt>
                <c:pt idx="1343">
                  <c:v>28.86</c:v>
                </c:pt>
                <c:pt idx="1344">
                  <c:v>28.88</c:v>
                </c:pt>
                <c:pt idx="1345">
                  <c:v>28.9</c:v>
                </c:pt>
                <c:pt idx="1346">
                  <c:v>28.919999999999987</c:v>
                </c:pt>
                <c:pt idx="1347">
                  <c:v>28.939999999999987</c:v>
                </c:pt>
                <c:pt idx="1348">
                  <c:v>28.959999999999987</c:v>
                </c:pt>
                <c:pt idx="1349">
                  <c:v>28.979999999999986</c:v>
                </c:pt>
                <c:pt idx="1350">
                  <c:v>29</c:v>
                </c:pt>
                <c:pt idx="1351">
                  <c:v>29.02</c:v>
                </c:pt>
                <c:pt idx="1352">
                  <c:v>29.04</c:v>
                </c:pt>
                <c:pt idx="1353">
                  <c:v>29.06</c:v>
                </c:pt>
                <c:pt idx="1354">
                  <c:v>29.08</c:v>
                </c:pt>
                <c:pt idx="1355">
                  <c:v>29.1</c:v>
                </c:pt>
                <c:pt idx="1356">
                  <c:v>29.12</c:v>
                </c:pt>
                <c:pt idx="1357">
                  <c:v>29.14</c:v>
                </c:pt>
                <c:pt idx="1358">
                  <c:v>29.16</c:v>
                </c:pt>
                <c:pt idx="1359">
                  <c:v>29.18</c:v>
                </c:pt>
                <c:pt idx="1360">
                  <c:v>29.2</c:v>
                </c:pt>
                <c:pt idx="1361">
                  <c:v>29.22</c:v>
                </c:pt>
                <c:pt idx="1362">
                  <c:v>29.24</c:v>
                </c:pt>
                <c:pt idx="1363">
                  <c:v>29.259999999999987</c:v>
                </c:pt>
                <c:pt idx="1364">
                  <c:v>29.279999999999987</c:v>
                </c:pt>
                <c:pt idx="1365">
                  <c:v>29.3</c:v>
                </c:pt>
                <c:pt idx="1366">
                  <c:v>29.32</c:v>
                </c:pt>
                <c:pt idx="1367">
                  <c:v>29.34</c:v>
                </c:pt>
                <c:pt idx="1368">
                  <c:v>29.36</c:v>
                </c:pt>
                <c:pt idx="1369">
                  <c:v>29.38</c:v>
                </c:pt>
                <c:pt idx="1370">
                  <c:v>29.4</c:v>
                </c:pt>
                <c:pt idx="1371">
                  <c:v>29.419999999999987</c:v>
                </c:pt>
                <c:pt idx="1372">
                  <c:v>29.439999999999987</c:v>
                </c:pt>
                <c:pt idx="1373">
                  <c:v>29.459999999999987</c:v>
                </c:pt>
                <c:pt idx="1374">
                  <c:v>29.479999999999986</c:v>
                </c:pt>
                <c:pt idx="1375">
                  <c:v>29.5</c:v>
                </c:pt>
                <c:pt idx="1376">
                  <c:v>29.52</c:v>
                </c:pt>
                <c:pt idx="1377">
                  <c:v>29.54</c:v>
                </c:pt>
                <c:pt idx="1378">
                  <c:v>29.56</c:v>
                </c:pt>
                <c:pt idx="1379">
                  <c:v>29.58</c:v>
                </c:pt>
                <c:pt idx="1380">
                  <c:v>29.6</c:v>
                </c:pt>
                <c:pt idx="1381">
                  <c:v>29.62</c:v>
                </c:pt>
                <c:pt idx="1382">
                  <c:v>29.64</c:v>
                </c:pt>
                <c:pt idx="1383">
                  <c:v>29.66</c:v>
                </c:pt>
                <c:pt idx="1384">
                  <c:v>29.68</c:v>
                </c:pt>
                <c:pt idx="1385">
                  <c:v>29.7</c:v>
                </c:pt>
                <c:pt idx="1386">
                  <c:v>29.72</c:v>
                </c:pt>
                <c:pt idx="1387">
                  <c:v>29.74</c:v>
                </c:pt>
                <c:pt idx="1388">
                  <c:v>29.759999999999987</c:v>
                </c:pt>
                <c:pt idx="1389">
                  <c:v>29.779999999999987</c:v>
                </c:pt>
                <c:pt idx="1390">
                  <c:v>29.8</c:v>
                </c:pt>
                <c:pt idx="1391">
                  <c:v>29.82</c:v>
                </c:pt>
                <c:pt idx="1392">
                  <c:v>29.84</c:v>
                </c:pt>
                <c:pt idx="1393">
                  <c:v>29.86</c:v>
                </c:pt>
                <c:pt idx="1394">
                  <c:v>29.88</c:v>
                </c:pt>
                <c:pt idx="1395">
                  <c:v>29.9</c:v>
                </c:pt>
                <c:pt idx="1396">
                  <c:v>29.919999999999987</c:v>
                </c:pt>
                <c:pt idx="1397">
                  <c:v>29.939999999999987</c:v>
                </c:pt>
                <c:pt idx="1398">
                  <c:v>29.959999999999987</c:v>
                </c:pt>
                <c:pt idx="1399">
                  <c:v>29.979999999999986</c:v>
                </c:pt>
                <c:pt idx="1400">
                  <c:v>30</c:v>
                </c:pt>
                <c:pt idx="1401">
                  <c:v>30.02</c:v>
                </c:pt>
                <c:pt idx="1402">
                  <c:v>30.04</c:v>
                </c:pt>
                <c:pt idx="1403">
                  <c:v>30.06</c:v>
                </c:pt>
                <c:pt idx="1404">
                  <c:v>30.08</c:v>
                </c:pt>
                <c:pt idx="1405">
                  <c:v>30.1</c:v>
                </c:pt>
                <c:pt idx="1406">
                  <c:v>30.12</c:v>
                </c:pt>
                <c:pt idx="1407">
                  <c:v>30.14</c:v>
                </c:pt>
                <c:pt idx="1408">
                  <c:v>30.16</c:v>
                </c:pt>
                <c:pt idx="1409">
                  <c:v>30.18</c:v>
                </c:pt>
                <c:pt idx="1410">
                  <c:v>30.2</c:v>
                </c:pt>
                <c:pt idx="1411">
                  <c:v>30.22</c:v>
                </c:pt>
                <c:pt idx="1412">
                  <c:v>30.24</c:v>
                </c:pt>
                <c:pt idx="1413">
                  <c:v>30.259999999999987</c:v>
                </c:pt>
                <c:pt idx="1414">
                  <c:v>30.279999999999987</c:v>
                </c:pt>
                <c:pt idx="1415">
                  <c:v>30.3</c:v>
                </c:pt>
                <c:pt idx="1416">
                  <c:v>30.32</c:v>
                </c:pt>
                <c:pt idx="1417">
                  <c:v>30.34</c:v>
                </c:pt>
                <c:pt idx="1418">
                  <c:v>30.36</c:v>
                </c:pt>
                <c:pt idx="1419">
                  <c:v>30.38</c:v>
                </c:pt>
                <c:pt idx="1420">
                  <c:v>30.4</c:v>
                </c:pt>
                <c:pt idx="1421">
                  <c:v>30.419999999999987</c:v>
                </c:pt>
                <c:pt idx="1422">
                  <c:v>30.439999999999987</c:v>
                </c:pt>
                <c:pt idx="1423">
                  <c:v>30.459999999999987</c:v>
                </c:pt>
                <c:pt idx="1424">
                  <c:v>30.479999999999986</c:v>
                </c:pt>
                <c:pt idx="1425">
                  <c:v>30.5</c:v>
                </c:pt>
                <c:pt idx="1426">
                  <c:v>30.52</c:v>
                </c:pt>
                <c:pt idx="1427">
                  <c:v>30.54</c:v>
                </c:pt>
                <c:pt idx="1428">
                  <c:v>30.56</c:v>
                </c:pt>
                <c:pt idx="1429">
                  <c:v>30.58</c:v>
                </c:pt>
                <c:pt idx="1430">
                  <c:v>30.6</c:v>
                </c:pt>
                <c:pt idx="1431">
                  <c:v>30.62</c:v>
                </c:pt>
                <c:pt idx="1432">
                  <c:v>30.64</c:v>
                </c:pt>
                <c:pt idx="1433">
                  <c:v>30.66</c:v>
                </c:pt>
                <c:pt idx="1434">
                  <c:v>30.68</c:v>
                </c:pt>
                <c:pt idx="1435">
                  <c:v>30.7</c:v>
                </c:pt>
                <c:pt idx="1436">
                  <c:v>30.72</c:v>
                </c:pt>
                <c:pt idx="1437">
                  <c:v>30.74</c:v>
                </c:pt>
                <c:pt idx="1438">
                  <c:v>30.759999999999987</c:v>
                </c:pt>
                <c:pt idx="1439">
                  <c:v>30.779999999999987</c:v>
                </c:pt>
                <c:pt idx="1440">
                  <c:v>30.8</c:v>
                </c:pt>
                <c:pt idx="1441">
                  <c:v>30.82</c:v>
                </c:pt>
                <c:pt idx="1442">
                  <c:v>30.84</c:v>
                </c:pt>
                <c:pt idx="1443">
                  <c:v>30.86</c:v>
                </c:pt>
                <c:pt idx="1444">
                  <c:v>30.88</c:v>
                </c:pt>
                <c:pt idx="1445">
                  <c:v>30.9</c:v>
                </c:pt>
                <c:pt idx="1446">
                  <c:v>30.919999999999987</c:v>
                </c:pt>
                <c:pt idx="1447">
                  <c:v>30.939999999999987</c:v>
                </c:pt>
                <c:pt idx="1448">
                  <c:v>30.959999999999987</c:v>
                </c:pt>
                <c:pt idx="1449">
                  <c:v>30.979999999999986</c:v>
                </c:pt>
                <c:pt idx="1450">
                  <c:v>31</c:v>
                </c:pt>
                <c:pt idx="1451">
                  <c:v>31.02</c:v>
                </c:pt>
                <c:pt idx="1452">
                  <c:v>31.04</c:v>
                </c:pt>
                <c:pt idx="1453">
                  <c:v>31.06</c:v>
                </c:pt>
                <c:pt idx="1454">
                  <c:v>31.08</c:v>
                </c:pt>
                <c:pt idx="1455">
                  <c:v>31.1</c:v>
                </c:pt>
                <c:pt idx="1456">
                  <c:v>31.12</c:v>
                </c:pt>
                <c:pt idx="1457">
                  <c:v>31.14</c:v>
                </c:pt>
                <c:pt idx="1458">
                  <c:v>31.16</c:v>
                </c:pt>
                <c:pt idx="1459">
                  <c:v>31.18</c:v>
                </c:pt>
                <c:pt idx="1460">
                  <c:v>31.2</c:v>
                </c:pt>
                <c:pt idx="1461">
                  <c:v>31.22</c:v>
                </c:pt>
                <c:pt idx="1462">
                  <c:v>31.24</c:v>
                </c:pt>
                <c:pt idx="1463">
                  <c:v>31.259999999999987</c:v>
                </c:pt>
                <c:pt idx="1464">
                  <c:v>31.279999999999987</c:v>
                </c:pt>
                <c:pt idx="1465">
                  <c:v>31.3</c:v>
                </c:pt>
                <c:pt idx="1466">
                  <c:v>31.32</c:v>
                </c:pt>
                <c:pt idx="1467">
                  <c:v>31.34</c:v>
                </c:pt>
                <c:pt idx="1468">
                  <c:v>31.36</c:v>
                </c:pt>
                <c:pt idx="1469">
                  <c:v>31.38</c:v>
                </c:pt>
                <c:pt idx="1470">
                  <c:v>31.4</c:v>
                </c:pt>
                <c:pt idx="1471">
                  <c:v>31.419999999999987</c:v>
                </c:pt>
                <c:pt idx="1472">
                  <c:v>31.439999999999987</c:v>
                </c:pt>
                <c:pt idx="1473">
                  <c:v>31.459999999999987</c:v>
                </c:pt>
                <c:pt idx="1474">
                  <c:v>31.479999999999986</c:v>
                </c:pt>
                <c:pt idx="1475">
                  <c:v>31.5</c:v>
                </c:pt>
                <c:pt idx="1476">
                  <c:v>31.52</c:v>
                </c:pt>
                <c:pt idx="1477">
                  <c:v>31.54</c:v>
                </c:pt>
                <c:pt idx="1478">
                  <c:v>31.56</c:v>
                </c:pt>
                <c:pt idx="1479">
                  <c:v>31.58</c:v>
                </c:pt>
                <c:pt idx="1480">
                  <c:v>31.6</c:v>
                </c:pt>
                <c:pt idx="1481">
                  <c:v>31.62</c:v>
                </c:pt>
                <c:pt idx="1482">
                  <c:v>31.64</c:v>
                </c:pt>
                <c:pt idx="1483">
                  <c:v>31.66</c:v>
                </c:pt>
                <c:pt idx="1484">
                  <c:v>31.68</c:v>
                </c:pt>
                <c:pt idx="1485">
                  <c:v>31.7</c:v>
                </c:pt>
                <c:pt idx="1486">
                  <c:v>31.72</c:v>
                </c:pt>
                <c:pt idx="1487">
                  <c:v>31.74</c:v>
                </c:pt>
                <c:pt idx="1488">
                  <c:v>31.759999999999987</c:v>
                </c:pt>
                <c:pt idx="1489">
                  <c:v>31.779999999999987</c:v>
                </c:pt>
                <c:pt idx="1490">
                  <c:v>31.8</c:v>
                </c:pt>
                <c:pt idx="1491">
                  <c:v>31.82</c:v>
                </c:pt>
                <c:pt idx="1492">
                  <c:v>31.84</c:v>
                </c:pt>
                <c:pt idx="1493">
                  <c:v>31.86</c:v>
                </c:pt>
                <c:pt idx="1494">
                  <c:v>31.88</c:v>
                </c:pt>
                <c:pt idx="1495">
                  <c:v>31.9</c:v>
                </c:pt>
                <c:pt idx="1496">
                  <c:v>31.919999999999987</c:v>
                </c:pt>
                <c:pt idx="1497">
                  <c:v>31.939999999999987</c:v>
                </c:pt>
                <c:pt idx="1498">
                  <c:v>31.959999999999987</c:v>
                </c:pt>
                <c:pt idx="1499">
                  <c:v>31.979999999999986</c:v>
                </c:pt>
                <c:pt idx="1500">
                  <c:v>32</c:v>
                </c:pt>
                <c:pt idx="1501">
                  <c:v>32.020000000000003</c:v>
                </c:pt>
                <c:pt idx="1502">
                  <c:v>32.04</c:v>
                </c:pt>
                <c:pt idx="1503">
                  <c:v>32.06</c:v>
                </c:pt>
                <c:pt idx="1504">
                  <c:v>32.08</c:v>
                </c:pt>
                <c:pt idx="1505">
                  <c:v>32.1</c:v>
                </c:pt>
                <c:pt idx="1506">
                  <c:v>32.120000000000012</c:v>
                </c:pt>
                <c:pt idx="1507">
                  <c:v>32.14</c:v>
                </c:pt>
                <c:pt idx="1508">
                  <c:v>32.160000000000011</c:v>
                </c:pt>
                <c:pt idx="1509">
                  <c:v>32.18</c:v>
                </c:pt>
                <c:pt idx="1510">
                  <c:v>32.200000000000003</c:v>
                </c:pt>
                <c:pt idx="1511">
                  <c:v>32.220000000000013</c:v>
                </c:pt>
                <c:pt idx="1512">
                  <c:v>32.24</c:v>
                </c:pt>
                <c:pt idx="1513">
                  <c:v>32.260000000000012</c:v>
                </c:pt>
                <c:pt idx="1514">
                  <c:v>32.28</c:v>
                </c:pt>
                <c:pt idx="1515">
                  <c:v>32.300000000000004</c:v>
                </c:pt>
                <c:pt idx="1516">
                  <c:v>32.32</c:v>
                </c:pt>
                <c:pt idx="1517">
                  <c:v>32.339999999999996</c:v>
                </c:pt>
                <c:pt idx="1518">
                  <c:v>32.36</c:v>
                </c:pt>
                <c:pt idx="1519">
                  <c:v>32.379999999999995</c:v>
                </c:pt>
                <c:pt idx="1520">
                  <c:v>32.4</c:v>
                </c:pt>
                <c:pt idx="1521">
                  <c:v>32.42</c:v>
                </c:pt>
                <c:pt idx="1522">
                  <c:v>32.44</c:v>
                </c:pt>
                <c:pt idx="1523">
                  <c:v>32.46</c:v>
                </c:pt>
                <c:pt idx="1524">
                  <c:v>32.480000000000004</c:v>
                </c:pt>
                <c:pt idx="1525">
                  <c:v>32.5</c:v>
                </c:pt>
                <c:pt idx="1526">
                  <c:v>32.520000000000003</c:v>
                </c:pt>
                <c:pt idx="1527">
                  <c:v>32.54</c:v>
                </c:pt>
                <c:pt idx="1528">
                  <c:v>32.56</c:v>
                </c:pt>
                <c:pt idx="1529">
                  <c:v>32.58</c:v>
                </c:pt>
                <c:pt idx="1530">
                  <c:v>32.6</c:v>
                </c:pt>
                <c:pt idx="1531">
                  <c:v>32.620000000000012</c:v>
                </c:pt>
                <c:pt idx="1532">
                  <c:v>32.64</c:v>
                </c:pt>
                <c:pt idx="1533">
                  <c:v>32.660000000000011</c:v>
                </c:pt>
                <c:pt idx="1534">
                  <c:v>32.68</c:v>
                </c:pt>
                <c:pt idx="1535">
                  <c:v>32.700000000000003</c:v>
                </c:pt>
                <c:pt idx="1536">
                  <c:v>32.720000000000013</c:v>
                </c:pt>
                <c:pt idx="1537">
                  <c:v>32.74</c:v>
                </c:pt>
                <c:pt idx="1538">
                  <c:v>32.760000000000012</c:v>
                </c:pt>
                <c:pt idx="1539">
                  <c:v>32.78</c:v>
                </c:pt>
                <c:pt idx="1540">
                  <c:v>32.800000000000004</c:v>
                </c:pt>
                <c:pt idx="1541">
                  <c:v>32.82</c:v>
                </c:pt>
                <c:pt idx="1542">
                  <c:v>32.839999999999996</c:v>
                </c:pt>
                <c:pt idx="1543">
                  <c:v>32.86</c:v>
                </c:pt>
                <c:pt idx="1544">
                  <c:v>32.879999999999995</c:v>
                </c:pt>
                <c:pt idx="1545">
                  <c:v>32.9</c:v>
                </c:pt>
                <c:pt idx="1546">
                  <c:v>32.92</c:v>
                </c:pt>
                <c:pt idx="1547">
                  <c:v>32.94</c:v>
                </c:pt>
                <c:pt idx="1548">
                  <c:v>32.96</c:v>
                </c:pt>
                <c:pt idx="1549">
                  <c:v>32.980000000000004</c:v>
                </c:pt>
                <c:pt idx="1550">
                  <c:v>33</c:v>
                </c:pt>
                <c:pt idx="1551">
                  <c:v>33.020000000000003</c:v>
                </c:pt>
                <c:pt idx="1552">
                  <c:v>33.04</c:v>
                </c:pt>
                <c:pt idx="1553">
                  <c:v>33.06</c:v>
                </c:pt>
                <c:pt idx="1554">
                  <c:v>33.08</c:v>
                </c:pt>
                <c:pt idx="1555">
                  <c:v>33.1</c:v>
                </c:pt>
                <c:pt idx="1556">
                  <c:v>33.120000000000012</c:v>
                </c:pt>
                <c:pt idx="1557">
                  <c:v>33.14</c:v>
                </c:pt>
                <c:pt idx="1558">
                  <c:v>33.160000000000011</c:v>
                </c:pt>
                <c:pt idx="1559">
                  <c:v>33.18</c:v>
                </c:pt>
                <c:pt idx="1560">
                  <c:v>33.200000000000003</c:v>
                </c:pt>
                <c:pt idx="1561">
                  <c:v>33.220000000000013</c:v>
                </c:pt>
                <c:pt idx="1562">
                  <c:v>33.24</c:v>
                </c:pt>
                <c:pt idx="1563">
                  <c:v>33.260000000000012</c:v>
                </c:pt>
                <c:pt idx="1564">
                  <c:v>33.28</c:v>
                </c:pt>
                <c:pt idx="1565">
                  <c:v>33.300000000000004</c:v>
                </c:pt>
                <c:pt idx="1566">
                  <c:v>33.32</c:v>
                </c:pt>
                <c:pt idx="1567">
                  <c:v>33.339999999999996</c:v>
                </c:pt>
                <c:pt idx="1568">
                  <c:v>33.36</c:v>
                </c:pt>
                <c:pt idx="1569">
                  <c:v>33.379999999999995</c:v>
                </c:pt>
                <c:pt idx="1570">
                  <c:v>33.4</c:v>
                </c:pt>
                <c:pt idx="1571">
                  <c:v>33.42</c:v>
                </c:pt>
                <c:pt idx="1572">
                  <c:v>33.44</c:v>
                </c:pt>
                <c:pt idx="1573">
                  <c:v>33.46</c:v>
                </c:pt>
                <c:pt idx="1574">
                  <c:v>33.480000000000004</c:v>
                </c:pt>
                <c:pt idx="1575">
                  <c:v>33.5</c:v>
                </c:pt>
                <c:pt idx="1576">
                  <c:v>33.520000000000003</c:v>
                </c:pt>
                <c:pt idx="1577">
                  <c:v>33.54</c:v>
                </c:pt>
                <c:pt idx="1578">
                  <c:v>33.56</c:v>
                </c:pt>
                <c:pt idx="1579">
                  <c:v>33.58</c:v>
                </c:pt>
                <c:pt idx="1580">
                  <c:v>33.6</c:v>
                </c:pt>
                <c:pt idx="1581">
                  <c:v>33.620000000000012</c:v>
                </c:pt>
                <c:pt idx="1582">
                  <c:v>33.64</c:v>
                </c:pt>
                <c:pt idx="1583">
                  <c:v>33.660000000000011</c:v>
                </c:pt>
                <c:pt idx="1584">
                  <c:v>33.68</c:v>
                </c:pt>
                <c:pt idx="1585">
                  <c:v>33.700000000000003</c:v>
                </c:pt>
                <c:pt idx="1586">
                  <c:v>33.720000000000013</c:v>
                </c:pt>
                <c:pt idx="1587">
                  <c:v>33.74</c:v>
                </c:pt>
                <c:pt idx="1588">
                  <c:v>33.760000000000012</c:v>
                </c:pt>
                <c:pt idx="1589">
                  <c:v>33.78</c:v>
                </c:pt>
                <c:pt idx="1590">
                  <c:v>33.800000000000004</c:v>
                </c:pt>
                <c:pt idx="1591">
                  <c:v>33.82</c:v>
                </c:pt>
                <c:pt idx="1592">
                  <c:v>33.839999999999996</c:v>
                </c:pt>
                <c:pt idx="1593">
                  <c:v>33.86</c:v>
                </c:pt>
                <c:pt idx="1594">
                  <c:v>33.879999999999995</c:v>
                </c:pt>
                <c:pt idx="1595">
                  <c:v>33.9</c:v>
                </c:pt>
                <c:pt idx="1596">
                  <c:v>33.92</c:v>
                </c:pt>
                <c:pt idx="1597">
                  <c:v>33.94</c:v>
                </c:pt>
                <c:pt idx="1598">
                  <c:v>33.96</c:v>
                </c:pt>
                <c:pt idx="1599">
                  <c:v>33.980000000000004</c:v>
                </c:pt>
                <c:pt idx="1600">
                  <c:v>34</c:v>
                </c:pt>
                <c:pt idx="1601">
                  <c:v>34.020000000000003</c:v>
                </c:pt>
                <c:pt idx="1602">
                  <c:v>34.04</c:v>
                </c:pt>
                <c:pt idx="1603">
                  <c:v>34.06</c:v>
                </c:pt>
                <c:pt idx="1604">
                  <c:v>34.08</c:v>
                </c:pt>
                <c:pt idx="1605">
                  <c:v>34.1</c:v>
                </c:pt>
                <c:pt idx="1606">
                  <c:v>34.120000000000012</c:v>
                </c:pt>
                <c:pt idx="1607">
                  <c:v>34.14</c:v>
                </c:pt>
                <c:pt idx="1608">
                  <c:v>34.160000000000011</c:v>
                </c:pt>
                <c:pt idx="1609">
                  <c:v>34.18</c:v>
                </c:pt>
                <c:pt idx="1610">
                  <c:v>34.200000000000003</c:v>
                </c:pt>
                <c:pt idx="1611">
                  <c:v>34.220000000000013</c:v>
                </c:pt>
                <c:pt idx="1612">
                  <c:v>34.24</c:v>
                </c:pt>
                <c:pt idx="1613">
                  <c:v>34.260000000000012</c:v>
                </c:pt>
                <c:pt idx="1614">
                  <c:v>34.28</c:v>
                </c:pt>
                <c:pt idx="1615">
                  <c:v>34.300000000000004</c:v>
                </c:pt>
                <c:pt idx="1616">
                  <c:v>34.32</c:v>
                </c:pt>
                <c:pt idx="1617">
                  <c:v>34.339999999999996</c:v>
                </c:pt>
                <c:pt idx="1618">
                  <c:v>34.36</c:v>
                </c:pt>
                <c:pt idx="1619">
                  <c:v>34.379999999999995</c:v>
                </c:pt>
                <c:pt idx="1620">
                  <c:v>34.4</c:v>
                </c:pt>
                <c:pt idx="1621">
                  <c:v>34.42</c:v>
                </c:pt>
                <c:pt idx="1622">
                  <c:v>34.44</c:v>
                </c:pt>
                <c:pt idx="1623">
                  <c:v>34.46</c:v>
                </c:pt>
                <c:pt idx="1624">
                  <c:v>34.480000000000004</c:v>
                </c:pt>
                <c:pt idx="1625">
                  <c:v>34.5</c:v>
                </c:pt>
                <c:pt idx="1626">
                  <c:v>34.520000000000003</c:v>
                </c:pt>
                <c:pt idx="1627">
                  <c:v>34.54</c:v>
                </c:pt>
                <c:pt idx="1628">
                  <c:v>34.56</c:v>
                </c:pt>
                <c:pt idx="1629">
                  <c:v>34.58</c:v>
                </c:pt>
                <c:pt idx="1630">
                  <c:v>34.6</c:v>
                </c:pt>
                <c:pt idx="1631">
                  <c:v>34.620000000000012</c:v>
                </c:pt>
                <c:pt idx="1632">
                  <c:v>34.64</c:v>
                </c:pt>
                <c:pt idx="1633">
                  <c:v>34.660000000000011</c:v>
                </c:pt>
                <c:pt idx="1634">
                  <c:v>34.68</c:v>
                </c:pt>
                <c:pt idx="1635">
                  <c:v>34.700000000000003</c:v>
                </c:pt>
                <c:pt idx="1636">
                  <c:v>34.720000000000013</c:v>
                </c:pt>
                <c:pt idx="1637">
                  <c:v>34.74</c:v>
                </c:pt>
                <c:pt idx="1638">
                  <c:v>34.760000000000012</c:v>
                </c:pt>
                <c:pt idx="1639">
                  <c:v>34.78</c:v>
                </c:pt>
                <c:pt idx="1640">
                  <c:v>34.800000000000004</c:v>
                </c:pt>
                <c:pt idx="1641">
                  <c:v>34.82</c:v>
                </c:pt>
                <c:pt idx="1642">
                  <c:v>34.839999999999996</c:v>
                </c:pt>
                <c:pt idx="1643">
                  <c:v>34.86</c:v>
                </c:pt>
                <c:pt idx="1644">
                  <c:v>34.879999999999995</c:v>
                </c:pt>
                <c:pt idx="1645">
                  <c:v>34.9</c:v>
                </c:pt>
                <c:pt idx="1646">
                  <c:v>34.92</c:v>
                </c:pt>
                <c:pt idx="1647">
                  <c:v>34.94</c:v>
                </c:pt>
                <c:pt idx="1648">
                  <c:v>34.96</c:v>
                </c:pt>
                <c:pt idx="1649">
                  <c:v>34.980000000000004</c:v>
                </c:pt>
                <c:pt idx="1650">
                  <c:v>35</c:v>
                </c:pt>
                <c:pt idx="1651">
                  <c:v>35.020000000000003</c:v>
                </c:pt>
                <c:pt idx="1652">
                  <c:v>35.04</c:v>
                </c:pt>
                <c:pt idx="1653">
                  <c:v>35.06</c:v>
                </c:pt>
                <c:pt idx="1654">
                  <c:v>35.08</c:v>
                </c:pt>
                <c:pt idx="1655">
                  <c:v>35.1</c:v>
                </c:pt>
                <c:pt idx="1656">
                  <c:v>35.120000000000012</c:v>
                </c:pt>
                <c:pt idx="1657">
                  <c:v>35.14</c:v>
                </c:pt>
                <c:pt idx="1658">
                  <c:v>35.160000000000011</c:v>
                </c:pt>
                <c:pt idx="1659">
                  <c:v>35.18</c:v>
                </c:pt>
                <c:pt idx="1660">
                  <c:v>35.200000000000003</c:v>
                </c:pt>
                <c:pt idx="1661">
                  <c:v>35.220000000000013</c:v>
                </c:pt>
                <c:pt idx="1662">
                  <c:v>35.24</c:v>
                </c:pt>
                <c:pt idx="1663">
                  <c:v>35.260000000000012</c:v>
                </c:pt>
                <c:pt idx="1664">
                  <c:v>35.28</c:v>
                </c:pt>
                <c:pt idx="1665">
                  <c:v>35.300000000000004</c:v>
                </c:pt>
                <c:pt idx="1666">
                  <c:v>35.32</c:v>
                </c:pt>
                <c:pt idx="1667">
                  <c:v>35.339999999999996</c:v>
                </c:pt>
                <c:pt idx="1668">
                  <c:v>35.36</c:v>
                </c:pt>
                <c:pt idx="1669">
                  <c:v>35.379999999999995</c:v>
                </c:pt>
                <c:pt idx="1670">
                  <c:v>35.4</c:v>
                </c:pt>
                <c:pt idx="1671">
                  <c:v>35.42</c:v>
                </c:pt>
                <c:pt idx="1672">
                  <c:v>35.44</c:v>
                </c:pt>
                <c:pt idx="1673">
                  <c:v>35.46</c:v>
                </c:pt>
                <c:pt idx="1674">
                  <c:v>35.480000000000004</c:v>
                </c:pt>
                <c:pt idx="1675">
                  <c:v>35.5</c:v>
                </c:pt>
                <c:pt idx="1676">
                  <c:v>35.520000000000003</c:v>
                </c:pt>
                <c:pt idx="1677">
                  <c:v>35.54</c:v>
                </c:pt>
                <c:pt idx="1678">
                  <c:v>35.56</c:v>
                </c:pt>
                <c:pt idx="1679">
                  <c:v>35.58</c:v>
                </c:pt>
                <c:pt idx="1680">
                  <c:v>35.6</c:v>
                </c:pt>
                <c:pt idx="1681">
                  <c:v>35.620000000000012</c:v>
                </c:pt>
                <c:pt idx="1682">
                  <c:v>35.64</c:v>
                </c:pt>
                <c:pt idx="1683">
                  <c:v>35.660000000000011</c:v>
                </c:pt>
                <c:pt idx="1684">
                  <c:v>35.68</c:v>
                </c:pt>
                <c:pt idx="1685">
                  <c:v>35.700000000000003</c:v>
                </c:pt>
                <c:pt idx="1686">
                  <c:v>35.720000000000013</c:v>
                </c:pt>
                <c:pt idx="1687">
                  <c:v>35.74</c:v>
                </c:pt>
                <c:pt idx="1688">
                  <c:v>35.760000000000012</c:v>
                </c:pt>
                <c:pt idx="1689">
                  <c:v>35.78</c:v>
                </c:pt>
                <c:pt idx="1690">
                  <c:v>35.800000000000004</c:v>
                </c:pt>
                <c:pt idx="1691">
                  <c:v>35.82</c:v>
                </c:pt>
                <c:pt idx="1692">
                  <c:v>35.839999999999996</c:v>
                </c:pt>
                <c:pt idx="1693">
                  <c:v>35.86</c:v>
                </c:pt>
                <c:pt idx="1694">
                  <c:v>35.879999999999995</c:v>
                </c:pt>
                <c:pt idx="1695">
                  <c:v>35.9</c:v>
                </c:pt>
                <c:pt idx="1696">
                  <c:v>35.92</c:v>
                </c:pt>
                <c:pt idx="1697">
                  <c:v>35.94</c:v>
                </c:pt>
                <c:pt idx="1698">
                  <c:v>35.96</c:v>
                </c:pt>
                <c:pt idx="1699">
                  <c:v>35.980000000000004</c:v>
                </c:pt>
                <c:pt idx="1700">
                  <c:v>36</c:v>
                </c:pt>
                <c:pt idx="1701">
                  <c:v>36.020000000000003</c:v>
                </c:pt>
                <c:pt idx="1702">
                  <c:v>36.04</c:v>
                </c:pt>
                <c:pt idx="1703">
                  <c:v>36.06</c:v>
                </c:pt>
                <c:pt idx="1704">
                  <c:v>36.08</c:v>
                </c:pt>
                <c:pt idx="1705">
                  <c:v>36.1</c:v>
                </c:pt>
                <c:pt idx="1706">
                  <c:v>36.120000000000012</c:v>
                </c:pt>
                <c:pt idx="1707">
                  <c:v>36.14</c:v>
                </c:pt>
                <c:pt idx="1708">
                  <c:v>36.160000000000011</c:v>
                </c:pt>
                <c:pt idx="1709">
                  <c:v>36.18</c:v>
                </c:pt>
                <c:pt idx="1710">
                  <c:v>36.200000000000003</c:v>
                </c:pt>
                <c:pt idx="1711">
                  <c:v>36.220000000000013</c:v>
                </c:pt>
                <c:pt idx="1712">
                  <c:v>36.24</c:v>
                </c:pt>
                <c:pt idx="1713">
                  <c:v>36.260000000000012</c:v>
                </c:pt>
                <c:pt idx="1714">
                  <c:v>36.28</c:v>
                </c:pt>
                <c:pt idx="1715">
                  <c:v>36.300000000000004</c:v>
                </c:pt>
                <c:pt idx="1716">
                  <c:v>36.32</c:v>
                </c:pt>
                <c:pt idx="1717">
                  <c:v>36.339999999999996</c:v>
                </c:pt>
                <c:pt idx="1718">
                  <c:v>36.36</c:v>
                </c:pt>
                <c:pt idx="1719">
                  <c:v>36.379999999999995</c:v>
                </c:pt>
                <c:pt idx="1720">
                  <c:v>36.4</c:v>
                </c:pt>
                <c:pt idx="1721">
                  <c:v>36.42</c:v>
                </c:pt>
                <c:pt idx="1722">
                  <c:v>36.44</c:v>
                </c:pt>
                <c:pt idx="1723">
                  <c:v>36.46</c:v>
                </c:pt>
                <c:pt idx="1724">
                  <c:v>36.480000000000004</c:v>
                </c:pt>
                <c:pt idx="1725">
                  <c:v>36.5</c:v>
                </c:pt>
                <c:pt idx="1726">
                  <c:v>36.520000000000003</c:v>
                </c:pt>
                <c:pt idx="1727">
                  <c:v>36.54</c:v>
                </c:pt>
                <c:pt idx="1728">
                  <c:v>36.56</c:v>
                </c:pt>
                <c:pt idx="1729">
                  <c:v>36.58</c:v>
                </c:pt>
                <c:pt idx="1730">
                  <c:v>36.6</c:v>
                </c:pt>
                <c:pt idx="1731">
                  <c:v>36.620000000000012</c:v>
                </c:pt>
                <c:pt idx="1732">
                  <c:v>36.64</c:v>
                </c:pt>
                <c:pt idx="1733">
                  <c:v>36.660000000000011</c:v>
                </c:pt>
                <c:pt idx="1734">
                  <c:v>36.68</c:v>
                </c:pt>
                <c:pt idx="1735">
                  <c:v>36.700000000000003</c:v>
                </c:pt>
                <c:pt idx="1736">
                  <c:v>36.720000000000013</c:v>
                </c:pt>
                <c:pt idx="1737">
                  <c:v>36.74</c:v>
                </c:pt>
                <c:pt idx="1738">
                  <c:v>36.760000000000012</c:v>
                </c:pt>
                <c:pt idx="1739">
                  <c:v>36.78</c:v>
                </c:pt>
                <c:pt idx="1740">
                  <c:v>36.800000000000004</c:v>
                </c:pt>
                <c:pt idx="1741">
                  <c:v>36.82</c:v>
                </c:pt>
                <c:pt idx="1742">
                  <c:v>36.839999999999996</c:v>
                </c:pt>
                <c:pt idx="1743">
                  <c:v>36.86</c:v>
                </c:pt>
                <c:pt idx="1744">
                  <c:v>36.879999999999995</c:v>
                </c:pt>
                <c:pt idx="1745">
                  <c:v>36.9</c:v>
                </c:pt>
                <c:pt idx="1746">
                  <c:v>36.92</c:v>
                </c:pt>
                <c:pt idx="1747">
                  <c:v>36.94</c:v>
                </c:pt>
                <c:pt idx="1748">
                  <c:v>36.96</c:v>
                </c:pt>
                <c:pt idx="1749">
                  <c:v>36.980000000000004</c:v>
                </c:pt>
                <c:pt idx="1750">
                  <c:v>37</c:v>
                </c:pt>
                <c:pt idx="1751">
                  <c:v>37.020000000000003</c:v>
                </c:pt>
                <c:pt idx="1752">
                  <c:v>37.04</c:v>
                </c:pt>
                <c:pt idx="1753">
                  <c:v>37.06</c:v>
                </c:pt>
                <c:pt idx="1754">
                  <c:v>37.08</c:v>
                </c:pt>
                <c:pt idx="1755">
                  <c:v>37.1</c:v>
                </c:pt>
                <c:pt idx="1756">
                  <c:v>37.120000000000012</c:v>
                </c:pt>
                <c:pt idx="1757">
                  <c:v>37.14</c:v>
                </c:pt>
                <c:pt idx="1758">
                  <c:v>37.160000000000011</c:v>
                </c:pt>
                <c:pt idx="1759">
                  <c:v>37.18</c:v>
                </c:pt>
                <c:pt idx="1760">
                  <c:v>37.200000000000003</c:v>
                </c:pt>
                <c:pt idx="1761">
                  <c:v>37.220000000000013</c:v>
                </c:pt>
                <c:pt idx="1762">
                  <c:v>37.24</c:v>
                </c:pt>
                <c:pt idx="1763">
                  <c:v>37.260000000000012</c:v>
                </c:pt>
                <c:pt idx="1764">
                  <c:v>37.28</c:v>
                </c:pt>
                <c:pt idx="1765">
                  <c:v>37.300000000000004</c:v>
                </c:pt>
                <c:pt idx="1766">
                  <c:v>37.32</c:v>
                </c:pt>
                <c:pt idx="1767">
                  <c:v>37.339999999999996</c:v>
                </c:pt>
                <c:pt idx="1768">
                  <c:v>37.36</c:v>
                </c:pt>
                <c:pt idx="1769">
                  <c:v>37.379999999999995</c:v>
                </c:pt>
                <c:pt idx="1770">
                  <c:v>37.4</c:v>
                </c:pt>
                <c:pt idx="1771">
                  <c:v>37.42</c:v>
                </c:pt>
                <c:pt idx="1772">
                  <c:v>37.44</c:v>
                </c:pt>
                <c:pt idx="1773">
                  <c:v>37.46</c:v>
                </c:pt>
                <c:pt idx="1774">
                  <c:v>37.480000000000004</c:v>
                </c:pt>
                <c:pt idx="1775">
                  <c:v>37.5</c:v>
                </c:pt>
                <c:pt idx="1776">
                  <c:v>37.520000000000003</c:v>
                </c:pt>
                <c:pt idx="1777">
                  <c:v>37.54</c:v>
                </c:pt>
                <c:pt idx="1778">
                  <c:v>37.56</c:v>
                </c:pt>
                <c:pt idx="1779">
                  <c:v>37.58</c:v>
                </c:pt>
                <c:pt idx="1780">
                  <c:v>37.6</c:v>
                </c:pt>
                <c:pt idx="1781">
                  <c:v>37.620000000000012</c:v>
                </c:pt>
                <c:pt idx="1782">
                  <c:v>37.64</c:v>
                </c:pt>
                <c:pt idx="1783">
                  <c:v>37.660000000000011</c:v>
                </c:pt>
                <c:pt idx="1784">
                  <c:v>37.68</c:v>
                </c:pt>
                <c:pt idx="1785">
                  <c:v>37.700000000000003</c:v>
                </c:pt>
                <c:pt idx="1786">
                  <c:v>37.720000000000013</c:v>
                </c:pt>
                <c:pt idx="1787">
                  <c:v>37.74</c:v>
                </c:pt>
                <c:pt idx="1788">
                  <c:v>37.760000000000012</c:v>
                </c:pt>
                <c:pt idx="1789">
                  <c:v>37.78</c:v>
                </c:pt>
                <c:pt idx="1790">
                  <c:v>37.800000000000004</c:v>
                </c:pt>
                <c:pt idx="1791">
                  <c:v>37.82</c:v>
                </c:pt>
                <c:pt idx="1792">
                  <c:v>37.839999999999996</c:v>
                </c:pt>
                <c:pt idx="1793">
                  <c:v>37.86</c:v>
                </c:pt>
                <c:pt idx="1794">
                  <c:v>37.879999999999995</c:v>
                </c:pt>
                <c:pt idx="1795">
                  <c:v>37.9</c:v>
                </c:pt>
                <c:pt idx="1796">
                  <c:v>37.92</c:v>
                </c:pt>
                <c:pt idx="1797">
                  <c:v>37.94</c:v>
                </c:pt>
                <c:pt idx="1798">
                  <c:v>37.96</c:v>
                </c:pt>
                <c:pt idx="1799">
                  <c:v>37.980000000000004</c:v>
                </c:pt>
                <c:pt idx="1800">
                  <c:v>38</c:v>
                </c:pt>
                <c:pt idx="1801">
                  <c:v>38.020000000000003</c:v>
                </c:pt>
                <c:pt idx="1802">
                  <c:v>38.04</c:v>
                </c:pt>
                <c:pt idx="1803">
                  <c:v>38.06</c:v>
                </c:pt>
                <c:pt idx="1804">
                  <c:v>38.08</c:v>
                </c:pt>
                <c:pt idx="1805">
                  <c:v>38.1</c:v>
                </c:pt>
                <c:pt idx="1806">
                  <c:v>38.120000000000012</c:v>
                </c:pt>
                <c:pt idx="1807">
                  <c:v>38.14</c:v>
                </c:pt>
                <c:pt idx="1808">
                  <c:v>38.160000000000011</c:v>
                </c:pt>
                <c:pt idx="1809">
                  <c:v>38.18</c:v>
                </c:pt>
                <c:pt idx="1810">
                  <c:v>38.200000000000003</c:v>
                </c:pt>
                <c:pt idx="1811">
                  <c:v>38.220000000000013</c:v>
                </c:pt>
                <c:pt idx="1812">
                  <c:v>38.24</c:v>
                </c:pt>
                <c:pt idx="1813">
                  <c:v>38.260000000000012</c:v>
                </c:pt>
                <c:pt idx="1814">
                  <c:v>38.28</c:v>
                </c:pt>
                <c:pt idx="1815">
                  <c:v>38.300000000000004</c:v>
                </c:pt>
                <c:pt idx="1816">
                  <c:v>38.32</c:v>
                </c:pt>
                <c:pt idx="1817">
                  <c:v>38.339999999999996</c:v>
                </c:pt>
                <c:pt idx="1818">
                  <c:v>38.36</c:v>
                </c:pt>
                <c:pt idx="1819">
                  <c:v>38.379999999999995</c:v>
                </c:pt>
                <c:pt idx="1820">
                  <c:v>38.4</c:v>
                </c:pt>
                <c:pt idx="1821">
                  <c:v>38.42</c:v>
                </c:pt>
                <c:pt idx="1822">
                  <c:v>38.44</c:v>
                </c:pt>
                <c:pt idx="1823">
                  <c:v>38.46</c:v>
                </c:pt>
                <c:pt idx="1824">
                  <c:v>38.480000000000004</c:v>
                </c:pt>
                <c:pt idx="1825">
                  <c:v>38.5</c:v>
                </c:pt>
                <c:pt idx="1826">
                  <c:v>38.520000000000003</c:v>
                </c:pt>
                <c:pt idx="1827">
                  <c:v>38.54</c:v>
                </c:pt>
                <c:pt idx="1828">
                  <c:v>38.56</c:v>
                </c:pt>
                <c:pt idx="1829">
                  <c:v>38.58</c:v>
                </c:pt>
                <c:pt idx="1830">
                  <c:v>38.6</c:v>
                </c:pt>
                <c:pt idx="1831">
                  <c:v>38.620000000000012</c:v>
                </c:pt>
                <c:pt idx="1832">
                  <c:v>38.64</c:v>
                </c:pt>
                <c:pt idx="1833">
                  <c:v>38.660000000000011</c:v>
                </c:pt>
                <c:pt idx="1834">
                  <c:v>38.68</c:v>
                </c:pt>
                <c:pt idx="1835">
                  <c:v>38.700000000000003</c:v>
                </c:pt>
                <c:pt idx="1836">
                  <c:v>38.720000000000013</c:v>
                </c:pt>
                <c:pt idx="1837">
                  <c:v>38.74</c:v>
                </c:pt>
                <c:pt idx="1838">
                  <c:v>38.760000000000012</c:v>
                </c:pt>
                <c:pt idx="1839">
                  <c:v>38.78</c:v>
                </c:pt>
                <c:pt idx="1840">
                  <c:v>38.800000000000004</c:v>
                </c:pt>
                <c:pt idx="1841">
                  <c:v>38.82</c:v>
                </c:pt>
                <c:pt idx="1842">
                  <c:v>38.839999999999996</c:v>
                </c:pt>
                <c:pt idx="1843">
                  <c:v>38.86</c:v>
                </c:pt>
                <c:pt idx="1844">
                  <c:v>38.879999999999995</c:v>
                </c:pt>
                <c:pt idx="1845">
                  <c:v>38.9</c:v>
                </c:pt>
                <c:pt idx="1846">
                  <c:v>38.92</c:v>
                </c:pt>
                <c:pt idx="1847">
                  <c:v>38.94</c:v>
                </c:pt>
                <c:pt idx="1848">
                  <c:v>38.96</c:v>
                </c:pt>
                <c:pt idx="1849">
                  <c:v>38.980000000000004</c:v>
                </c:pt>
                <c:pt idx="1850">
                  <c:v>39</c:v>
                </c:pt>
                <c:pt idx="1851">
                  <c:v>39.020000000000003</c:v>
                </c:pt>
                <c:pt idx="1852">
                  <c:v>39.04</c:v>
                </c:pt>
                <c:pt idx="1853">
                  <c:v>39.06</c:v>
                </c:pt>
                <c:pt idx="1854">
                  <c:v>39.08</c:v>
                </c:pt>
                <c:pt idx="1855">
                  <c:v>39.1</c:v>
                </c:pt>
                <c:pt idx="1856">
                  <c:v>39.120000000000012</c:v>
                </c:pt>
                <c:pt idx="1857">
                  <c:v>39.14</c:v>
                </c:pt>
                <c:pt idx="1858">
                  <c:v>39.160000000000011</c:v>
                </c:pt>
                <c:pt idx="1859">
                  <c:v>39.18</c:v>
                </c:pt>
                <c:pt idx="1860">
                  <c:v>39.200000000000003</c:v>
                </c:pt>
                <c:pt idx="1861">
                  <c:v>39.220000000000013</c:v>
                </c:pt>
                <c:pt idx="1862">
                  <c:v>39.24</c:v>
                </c:pt>
                <c:pt idx="1863">
                  <c:v>39.260000000000012</c:v>
                </c:pt>
                <c:pt idx="1864">
                  <c:v>39.28</c:v>
                </c:pt>
                <c:pt idx="1865">
                  <c:v>39.300000000000004</c:v>
                </c:pt>
                <c:pt idx="1866">
                  <c:v>39.32</c:v>
                </c:pt>
                <c:pt idx="1867">
                  <c:v>39.339999999999996</c:v>
                </c:pt>
                <c:pt idx="1868">
                  <c:v>39.36</c:v>
                </c:pt>
                <c:pt idx="1869">
                  <c:v>39.379999999999995</c:v>
                </c:pt>
                <c:pt idx="1870">
                  <c:v>39.4</c:v>
                </c:pt>
                <c:pt idx="1871">
                  <c:v>39.42</c:v>
                </c:pt>
                <c:pt idx="1872">
                  <c:v>39.44</c:v>
                </c:pt>
                <c:pt idx="1873">
                  <c:v>39.46</c:v>
                </c:pt>
                <c:pt idx="1874">
                  <c:v>39.480000000000004</c:v>
                </c:pt>
                <c:pt idx="1875">
                  <c:v>39.5</c:v>
                </c:pt>
                <c:pt idx="1876">
                  <c:v>39.520000000000003</c:v>
                </c:pt>
                <c:pt idx="1877">
                  <c:v>39.54</c:v>
                </c:pt>
                <c:pt idx="1878">
                  <c:v>39.56</c:v>
                </c:pt>
                <c:pt idx="1879">
                  <c:v>39.58</c:v>
                </c:pt>
                <c:pt idx="1880">
                  <c:v>39.6</c:v>
                </c:pt>
                <c:pt idx="1881">
                  <c:v>39.620000000000012</c:v>
                </c:pt>
                <c:pt idx="1882">
                  <c:v>39.64</c:v>
                </c:pt>
                <c:pt idx="1883">
                  <c:v>39.660000000000011</c:v>
                </c:pt>
                <c:pt idx="1884">
                  <c:v>39.68</c:v>
                </c:pt>
                <c:pt idx="1885">
                  <c:v>39.700000000000003</c:v>
                </c:pt>
                <c:pt idx="1886">
                  <c:v>39.720000000000013</c:v>
                </c:pt>
                <c:pt idx="1887">
                  <c:v>39.74</c:v>
                </c:pt>
                <c:pt idx="1888">
                  <c:v>39.760000000000012</c:v>
                </c:pt>
                <c:pt idx="1889">
                  <c:v>39.78</c:v>
                </c:pt>
                <c:pt idx="1890">
                  <c:v>39.800000000000004</c:v>
                </c:pt>
                <c:pt idx="1891">
                  <c:v>39.82</c:v>
                </c:pt>
                <c:pt idx="1892">
                  <c:v>39.839999999999996</c:v>
                </c:pt>
                <c:pt idx="1893">
                  <c:v>39.86</c:v>
                </c:pt>
                <c:pt idx="1894">
                  <c:v>39.879999999999995</c:v>
                </c:pt>
                <c:pt idx="1895">
                  <c:v>39.9</c:v>
                </c:pt>
                <c:pt idx="1896">
                  <c:v>39.92</c:v>
                </c:pt>
                <c:pt idx="1897">
                  <c:v>39.94</c:v>
                </c:pt>
                <c:pt idx="1898">
                  <c:v>39.96</c:v>
                </c:pt>
                <c:pt idx="1899">
                  <c:v>39.980000000000004</c:v>
                </c:pt>
                <c:pt idx="1900">
                  <c:v>40</c:v>
                </c:pt>
                <c:pt idx="1901">
                  <c:v>40.020000000000003</c:v>
                </c:pt>
                <c:pt idx="1902">
                  <c:v>40.04</c:v>
                </c:pt>
                <c:pt idx="1903">
                  <c:v>40.06</c:v>
                </c:pt>
                <c:pt idx="1904">
                  <c:v>40.08</c:v>
                </c:pt>
                <c:pt idx="1905">
                  <c:v>40.1</c:v>
                </c:pt>
                <c:pt idx="1906">
                  <c:v>40.120000000000012</c:v>
                </c:pt>
                <c:pt idx="1907">
                  <c:v>40.14</c:v>
                </c:pt>
                <c:pt idx="1908">
                  <c:v>40.160000000000011</c:v>
                </c:pt>
                <c:pt idx="1909">
                  <c:v>40.18</c:v>
                </c:pt>
                <c:pt idx="1910">
                  <c:v>40.200000000000003</c:v>
                </c:pt>
                <c:pt idx="1911">
                  <c:v>40.220000000000013</c:v>
                </c:pt>
                <c:pt idx="1912">
                  <c:v>40.24</c:v>
                </c:pt>
                <c:pt idx="1913">
                  <c:v>40.260000000000012</c:v>
                </c:pt>
                <c:pt idx="1914">
                  <c:v>40.28</c:v>
                </c:pt>
                <c:pt idx="1915">
                  <c:v>40.300000000000004</c:v>
                </c:pt>
                <c:pt idx="1916">
                  <c:v>40.32</c:v>
                </c:pt>
                <c:pt idx="1917">
                  <c:v>40.339999999999996</c:v>
                </c:pt>
                <c:pt idx="1918">
                  <c:v>40.36</c:v>
                </c:pt>
                <c:pt idx="1919">
                  <c:v>40.379999999999995</c:v>
                </c:pt>
                <c:pt idx="1920">
                  <c:v>40.4</c:v>
                </c:pt>
                <c:pt idx="1921">
                  <c:v>40.42</c:v>
                </c:pt>
                <c:pt idx="1922">
                  <c:v>40.44</c:v>
                </c:pt>
                <c:pt idx="1923">
                  <c:v>40.46</c:v>
                </c:pt>
                <c:pt idx="1924">
                  <c:v>40.480000000000004</c:v>
                </c:pt>
                <c:pt idx="1925">
                  <c:v>40.5</c:v>
                </c:pt>
                <c:pt idx="1926">
                  <c:v>40.520000000000003</c:v>
                </c:pt>
                <c:pt idx="1927">
                  <c:v>40.54</c:v>
                </c:pt>
                <c:pt idx="1928">
                  <c:v>40.56</c:v>
                </c:pt>
                <c:pt idx="1929">
                  <c:v>40.58</c:v>
                </c:pt>
                <c:pt idx="1930">
                  <c:v>40.6</c:v>
                </c:pt>
                <c:pt idx="1931">
                  <c:v>40.620000000000012</c:v>
                </c:pt>
                <c:pt idx="1932">
                  <c:v>40.64</c:v>
                </c:pt>
                <c:pt idx="1933">
                  <c:v>40.660000000000011</c:v>
                </c:pt>
                <c:pt idx="1934">
                  <c:v>40.68</c:v>
                </c:pt>
                <c:pt idx="1935">
                  <c:v>40.700000000000003</c:v>
                </c:pt>
                <c:pt idx="1936">
                  <c:v>40.720000000000013</c:v>
                </c:pt>
                <c:pt idx="1937">
                  <c:v>40.74</c:v>
                </c:pt>
                <c:pt idx="1938">
                  <c:v>40.760000000000012</c:v>
                </c:pt>
                <c:pt idx="1939">
                  <c:v>40.78</c:v>
                </c:pt>
                <c:pt idx="1940">
                  <c:v>40.800000000000004</c:v>
                </c:pt>
                <c:pt idx="1941">
                  <c:v>40.82</c:v>
                </c:pt>
                <c:pt idx="1942">
                  <c:v>40.839999999999996</c:v>
                </c:pt>
                <c:pt idx="1943">
                  <c:v>40.86</c:v>
                </c:pt>
                <c:pt idx="1944">
                  <c:v>40.879999999999995</c:v>
                </c:pt>
                <c:pt idx="1945">
                  <c:v>40.9</c:v>
                </c:pt>
                <c:pt idx="1946">
                  <c:v>40.92</c:v>
                </c:pt>
                <c:pt idx="1947">
                  <c:v>40.94</c:v>
                </c:pt>
                <c:pt idx="1948">
                  <c:v>40.96</c:v>
                </c:pt>
                <c:pt idx="1949">
                  <c:v>40.98</c:v>
                </c:pt>
                <c:pt idx="1950">
                  <c:v>41</c:v>
                </c:pt>
                <c:pt idx="1951">
                  <c:v>41.02</c:v>
                </c:pt>
                <c:pt idx="1952">
                  <c:v>41.04</c:v>
                </c:pt>
                <c:pt idx="1953">
                  <c:v>41.06</c:v>
                </c:pt>
                <c:pt idx="1954">
                  <c:v>41.08</c:v>
                </c:pt>
                <c:pt idx="1955">
                  <c:v>41.1</c:v>
                </c:pt>
                <c:pt idx="1956">
                  <c:v>41.120000000000012</c:v>
                </c:pt>
                <c:pt idx="1957">
                  <c:v>41.14</c:v>
                </c:pt>
                <c:pt idx="1958">
                  <c:v>41.160000000000011</c:v>
                </c:pt>
                <c:pt idx="1959">
                  <c:v>41.18</c:v>
                </c:pt>
                <c:pt idx="1960">
                  <c:v>41.2</c:v>
                </c:pt>
                <c:pt idx="1961">
                  <c:v>41.220000000000013</c:v>
                </c:pt>
                <c:pt idx="1962">
                  <c:v>41.24</c:v>
                </c:pt>
                <c:pt idx="1963">
                  <c:v>41.260000000000012</c:v>
                </c:pt>
                <c:pt idx="1964">
                  <c:v>41.28</c:v>
                </c:pt>
                <c:pt idx="1965">
                  <c:v>41.3</c:v>
                </c:pt>
                <c:pt idx="1966">
                  <c:v>41.32</c:v>
                </c:pt>
                <c:pt idx="1967">
                  <c:v>41.339999999999996</c:v>
                </c:pt>
                <c:pt idx="1968">
                  <c:v>41.36</c:v>
                </c:pt>
                <c:pt idx="1969">
                  <c:v>41.379999999999995</c:v>
                </c:pt>
                <c:pt idx="1970">
                  <c:v>41.4</c:v>
                </c:pt>
                <c:pt idx="1971">
                  <c:v>41.42</c:v>
                </c:pt>
                <c:pt idx="1972">
                  <c:v>41.44</c:v>
                </c:pt>
                <c:pt idx="1973">
                  <c:v>41.46</c:v>
                </c:pt>
                <c:pt idx="1974">
                  <c:v>41.48</c:v>
                </c:pt>
                <c:pt idx="1975">
                  <c:v>41.5</c:v>
                </c:pt>
                <c:pt idx="1976">
                  <c:v>41.52</c:v>
                </c:pt>
                <c:pt idx="1977">
                  <c:v>41.54</c:v>
                </c:pt>
                <c:pt idx="1978">
                  <c:v>41.56</c:v>
                </c:pt>
                <c:pt idx="1979">
                  <c:v>41.58</c:v>
                </c:pt>
                <c:pt idx="1980">
                  <c:v>41.6</c:v>
                </c:pt>
                <c:pt idx="1981">
                  <c:v>41.620000000000012</c:v>
                </c:pt>
                <c:pt idx="1982">
                  <c:v>41.64</c:v>
                </c:pt>
                <c:pt idx="1983">
                  <c:v>41.660000000000011</c:v>
                </c:pt>
                <c:pt idx="1984">
                  <c:v>41.68</c:v>
                </c:pt>
                <c:pt idx="1985">
                  <c:v>41.7</c:v>
                </c:pt>
                <c:pt idx="1986">
                  <c:v>41.720000000000013</c:v>
                </c:pt>
                <c:pt idx="1987">
                  <c:v>41.74</c:v>
                </c:pt>
                <c:pt idx="1988">
                  <c:v>41.760000000000012</c:v>
                </c:pt>
                <c:pt idx="1989">
                  <c:v>41.78</c:v>
                </c:pt>
                <c:pt idx="1990">
                  <c:v>41.8</c:v>
                </c:pt>
                <c:pt idx="1991">
                  <c:v>41.82</c:v>
                </c:pt>
                <c:pt idx="1992">
                  <c:v>41.839999999999996</c:v>
                </c:pt>
                <c:pt idx="1993">
                  <c:v>41.86</c:v>
                </c:pt>
                <c:pt idx="1994">
                  <c:v>41.879999999999995</c:v>
                </c:pt>
                <c:pt idx="1995">
                  <c:v>41.9</c:v>
                </c:pt>
                <c:pt idx="1996">
                  <c:v>41.92</c:v>
                </c:pt>
                <c:pt idx="1997">
                  <c:v>41.94</c:v>
                </c:pt>
                <c:pt idx="1998">
                  <c:v>41.96</c:v>
                </c:pt>
                <c:pt idx="1999">
                  <c:v>41.98</c:v>
                </c:pt>
                <c:pt idx="2000">
                  <c:v>42</c:v>
                </c:pt>
                <c:pt idx="2001">
                  <c:v>42.02</c:v>
                </c:pt>
                <c:pt idx="2002">
                  <c:v>42.04</c:v>
                </c:pt>
                <c:pt idx="2003">
                  <c:v>42.06</c:v>
                </c:pt>
                <c:pt idx="2004">
                  <c:v>42.08</c:v>
                </c:pt>
                <c:pt idx="2005">
                  <c:v>42.1</c:v>
                </c:pt>
                <c:pt idx="2006">
                  <c:v>42.120000000000012</c:v>
                </c:pt>
                <c:pt idx="2007">
                  <c:v>42.14</c:v>
                </c:pt>
                <c:pt idx="2008">
                  <c:v>42.160000000000011</c:v>
                </c:pt>
                <c:pt idx="2009">
                  <c:v>42.18</c:v>
                </c:pt>
                <c:pt idx="2010">
                  <c:v>42.2</c:v>
                </c:pt>
                <c:pt idx="2011">
                  <c:v>42.220000000000013</c:v>
                </c:pt>
                <c:pt idx="2012">
                  <c:v>42.24</c:v>
                </c:pt>
                <c:pt idx="2013">
                  <c:v>42.260000000000012</c:v>
                </c:pt>
                <c:pt idx="2014">
                  <c:v>42.28</c:v>
                </c:pt>
                <c:pt idx="2015">
                  <c:v>42.3</c:v>
                </c:pt>
                <c:pt idx="2016">
                  <c:v>42.32</c:v>
                </c:pt>
                <c:pt idx="2017">
                  <c:v>42.339999999999996</c:v>
                </c:pt>
                <c:pt idx="2018">
                  <c:v>42.36</c:v>
                </c:pt>
                <c:pt idx="2019">
                  <c:v>42.379999999999995</c:v>
                </c:pt>
                <c:pt idx="2020">
                  <c:v>42.4</c:v>
                </c:pt>
                <c:pt idx="2021">
                  <c:v>42.42</c:v>
                </c:pt>
                <c:pt idx="2022">
                  <c:v>42.44</c:v>
                </c:pt>
                <c:pt idx="2023">
                  <c:v>42.46</c:v>
                </c:pt>
                <c:pt idx="2024">
                  <c:v>42.48</c:v>
                </c:pt>
                <c:pt idx="2025">
                  <c:v>42.5</c:v>
                </c:pt>
                <c:pt idx="2026">
                  <c:v>42.52</c:v>
                </c:pt>
                <c:pt idx="2027">
                  <c:v>42.54</c:v>
                </c:pt>
                <c:pt idx="2028">
                  <c:v>42.56</c:v>
                </c:pt>
                <c:pt idx="2029">
                  <c:v>42.58</c:v>
                </c:pt>
                <c:pt idx="2030">
                  <c:v>42.6</c:v>
                </c:pt>
                <c:pt idx="2031">
                  <c:v>42.620000000000012</c:v>
                </c:pt>
                <c:pt idx="2032">
                  <c:v>42.64</c:v>
                </c:pt>
                <c:pt idx="2033">
                  <c:v>42.660000000000011</c:v>
                </c:pt>
                <c:pt idx="2034">
                  <c:v>42.68</c:v>
                </c:pt>
                <c:pt idx="2035">
                  <c:v>42.7</c:v>
                </c:pt>
                <c:pt idx="2036">
                  <c:v>42.720000000000013</c:v>
                </c:pt>
                <c:pt idx="2037">
                  <c:v>42.74</c:v>
                </c:pt>
                <c:pt idx="2038">
                  <c:v>42.760000000000012</c:v>
                </c:pt>
                <c:pt idx="2039">
                  <c:v>42.78</c:v>
                </c:pt>
                <c:pt idx="2040">
                  <c:v>42.8</c:v>
                </c:pt>
                <c:pt idx="2041">
                  <c:v>42.82</c:v>
                </c:pt>
                <c:pt idx="2042">
                  <c:v>42.839999999999996</c:v>
                </c:pt>
                <c:pt idx="2043">
                  <c:v>42.86</c:v>
                </c:pt>
                <c:pt idx="2044">
                  <c:v>42.879999999999995</c:v>
                </c:pt>
                <c:pt idx="2045">
                  <c:v>42.9</c:v>
                </c:pt>
                <c:pt idx="2046">
                  <c:v>42.92</c:v>
                </c:pt>
                <c:pt idx="2047">
                  <c:v>42.94</c:v>
                </c:pt>
                <c:pt idx="2048">
                  <c:v>42.96</c:v>
                </c:pt>
                <c:pt idx="2049">
                  <c:v>42.98</c:v>
                </c:pt>
                <c:pt idx="2050">
                  <c:v>43</c:v>
                </c:pt>
                <c:pt idx="2051">
                  <c:v>43.02</c:v>
                </c:pt>
                <c:pt idx="2052">
                  <c:v>43.04</c:v>
                </c:pt>
                <c:pt idx="2053">
                  <c:v>43.06</c:v>
                </c:pt>
                <c:pt idx="2054">
                  <c:v>43.08</c:v>
                </c:pt>
                <c:pt idx="2055">
                  <c:v>43.1</c:v>
                </c:pt>
                <c:pt idx="2056">
                  <c:v>43.120000000000012</c:v>
                </c:pt>
                <c:pt idx="2057">
                  <c:v>43.14</c:v>
                </c:pt>
                <c:pt idx="2058">
                  <c:v>43.160000000000011</c:v>
                </c:pt>
                <c:pt idx="2059">
                  <c:v>43.18</c:v>
                </c:pt>
                <c:pt idx="2060">
                  <c:v>43.2</c:v>
                </c:pt>
                <c:pt idx="2061">
                  <c:v>43.220000000000013</c:v>
                </c:pt>
                <c:pt idx="2062">
                  <c:v>43.24</c:v>
                </c:pt>
                <c:pt idx="2063">
                  <c:v>43.260000000000012</c:v>
                </c:pt>
                <c:pt idx="2064">
                  <c:v>43.28</c:v>
                </c:pt>
                <c:pt idx="2065">
                  <c:v>43.3</c:v>
                </c:pt>
                <c:pt idx="2066">
                  <c:v>43.32</c:v>
                </c:pt>
                <c:pt idx="2067">
                  <c:v>43.339999999999996</c:v>
                </c:pt>
                <c:pt idx="2068">
                  <c:v>43.36</c:v>
                </c:pt>
                <c:pt idx="2069">
                  <c:v>43.379999999999995</c:v>
                </c:pt>
                <c:pt idx="2070">
                  <c:v>43.4</c:v>
                </c:pt>
                <c:pt idx="2071">
                  <c:v>43.42</c:v>
                </c:pt>
                <c:pt idx="2072">
                  <c:v>43.44</c:v>
                </c:pt>
                <c:pt idx="2073">
                  <c:v>43.46</c:v>
                </c:pt>
                <c:pt idx="2074">
                  <c:v>43.48</c:v>
                </c:pt>
                <c:pt idx="2075">
                  <c:v>43.5</c:v>
                </c:pt>
                <c:pt idx="2076">
                  <c:v>43.52</c:v>
                </c:pt>
                <c:pt idx="2077">
                  <c:v>43.54</c:v>
                </c:pt>
                <c:pt idx="2078">
                  <c:v>43.56</c:v>
                </c:pt>
                <c:pt idx="2079">
                  <c:v>43.58</c:v>
                </c:pt>
                <c:pt idx="2080">
                  <c:v>43.6</c:v>
                </c:pt>
                <c:pt idx="2081">
                  <c:v>43.620000000000012</c:v>
                </c:pt>
                <c:pt idx="2082">
                  <c:v>43.64</c:v>
                </c:pt>
                <c:pt idx="2083">
                  <c:v>43.660000000000011</c:v>
                </c:pt>
                <c:pt idx="2084">
                  <c:v>43.68</c:v>
                </c:pt>
                <c:pt idx="2085">
                  <c:v>43.7</c:v>
                </c:pt>
                <c:pt idx="2086">
                  <c:v>43.720000000000013</c:v>
                </c:pt>
                <c:pt idx="2087">
                  <c:v>43.74</c:v>
                </c:pt>
                <c:pt idx="2088">
                  <c:v>43.760000000000012</c:v>
                </c:pt>
                <c:pt idx="2089">
                  <c:v>43.78</c:v>
                </c:pt>
                <c:pt idx="2090">
                  <c:v>43.8</c:v>
                </c:pt>
                <c:pt idx="2091">
                  <c:v>43.82</c:v>
                </c:pt>
                <c:pt idx="2092">
                  <c:v>43.839999999999996</c:v>
                </c:pt>
                <c:pt idx="2093">
                  <c:v>43.86</c:v>
                </c:pt>
                <c:pt idx="2094">
                  <c:v>43.879999999999995</c:v>
                </c:pt>
                <c:pt idx="2095">
                  <c:v>43.9</c:v>
                </c:pt>
                <c:pt idx="2096">
                  <c:v>43.92</c:v>
                </c:pt>
                <c:pt idx="2097">
                  <c:v>43.94</c:v>
                </c:pt>
                <c:pt idx="2098">
                  <c:v>43.96</c:v>
                </c:pt>
                <c:pt idx="2099">
                  <c:v>43.98</c:v>
                </c:pt>
                <c:pt idx="2100">
                  <c:v>44</c:v>
                </c:pt>
                <c:pt idx="2101">
                  <c:v>44.02</c:v>
                </c:pt>
                <c:pt idx="2102">
                  <c:v>44.04</c:v>
                </c:pt>
                <c:pt idx="2103">
                  <c:v>44.06</c:v>
                </c:pt>
                <c:pt idx="2104">
                  <c:v>44.08</c:v>
                </c:pt>
                <c:pt idx="2105">
                  <c:v>44.1</c:v>
                </c:pt>
                <c:pt idx="2106">
                  <c:v>44.120000000000012</c:v>
                </c:pt>
                <c:pt idx="2107">
                  <c:v>44.14</c:v>
                </c:pt>
                <c:pt idx="2108">
                  <c:v>44.160000000000011</c:v>
                </c:pt>
                <c:pt idx="2109">
                  <c:v>44.18</c:v>
                </c:pt>
                <c:pt idx="2110">
                  <c:v>44.2</c:v>
                </c:pt>
                <c:pt idx="2111">
                  <c:v>44.220000000000013</c:v>
                </c:pt>
                <c:pt idx="2112">
                  <c:v>44.24</c:v>
                </c:pt>
                <c:pt idx="2113">
                  <c:v>44.260000000000012</c:v>
                </c:pt>
                <c:pt idx="2114">
                  <c:v>44.28</c:v>
                </c:pt>
                <c:pt idx="2115">
                  <c:v>44.3</c:v>
                </c:pt>
                <c:pt idx="2116">
                  <c:v>44.32</c:v>
                </c:pt>
                <c:pt idx="2117">
                  <c:v>44.339999999999996</c:v>
                </c:pt>
                <c:pt idx="2118">
                  <c:v>44.36</c:v>
                </c:pt>
                <c:pt idx="2119">
                  <c:v>44.379999999999995</c:v>
                </c:pt>
                <c:pt idx="2120">
                  <c:v>44.4</c:v>
                </c:pt>
                <c:pt idx="2121">
                  <c:v>44.42</c:v>
                </c:pt>
                <c:pt idx="2122">
                  <c:v>44.44</c:v>
                </c:pt>
                <c:pt idx="2123">
                  <c:v>44.46</c:v>
                </c:pt>
                <c:pt idx="2124">
                  <c:v>44.48</c:v>
                </c:pt>
                <c:pt idx="2125">
                  <c:v>44.5</c:v>
                </c:pt>
                <c:pt idx="2126">
                  <c:v>44.52</c:v>
                </c:pt>
                <c:pt idx="2127">
                  <c:v>44.54</c:v>
                </c:pt>
                <c:pt idx="2128">
                  <c:v>44.56</c:v>
                </c:pt>
                <c:pt idx="2129">
                  <c:v>44.58</c:v>
                </c:pt>
                <c:pt idx="2130">
                  <c:v>44.6</c:v>
                </c:pt>
                <c:pt idx="2131">
                  <c:v>44.620000000000012</c:v>
                </c:pt>
                <c:pt idx="2132">
                  <c:v>44.64</c:v>
                </c:pt>
                <c:pt idx="2133">
                  <c:v>44.660000000000011</c:v>
                </c:pt>
                <c:pt idx="2134">
                  <c:v>44.68</c:v>
                </c:pt>
                <c:pt idx="2135">
                  <c:v>44.7</c:v>
                </c:pt>
                <c:pt idx="2136">
                  <c:v>44.720000000000013</c:v>
                </c:pt>
                <c:pt idx="2137">
                  <c:v>44.74</c:v>
                </c:pt>
                <c:pt idx="2138">
                  <c:v>44.760000000000012</c:v>
                </c:pt>
                <c:pt idx="2139">
                  <c:v>44.78</c:v>
                </c:pt>
                <c:pt idx="2140">
                  <c:v>44.8</c:v>
                </c:pt>
                <c:pt idx="2141">
                  <c:v>44.82</c:v>
                </c:pt>
                <c:pt idx="2142">
                  <c:v>44.839999999999996</c:v>
                </c:pt>
                <c:pt idx="2143">
                  <c:v>44.86</c:v>
                </c:pt>
                <c:pt idx="2144">
                  <c:v>44.879999999999995</c:v>
                </c:pt>
                <c:pt idx="2145">
                  <c:v>44.9</c:v>
                </c:pt>
                <c:pt idx="2146">
                  <c:v>44.92</c:v>
                </c:pt>
                <c:pt idx="2147">
                  <c:v>44.94</c:v>
                </c:pt>
                <c:pt idx="2148">
                  <c:v>44.96</c:v>
                </c:pt>
                <c:pt idx="2149">
                  <c:v>44.98</c:v>
                </c:pt>
                <c:pt idx="2150">
                  <c:v>45</c:v>
                </c:pt>
                <c:pt idx="2151">
                  <c:v>45.02</c:v>
                </c:pt>
                <c:pt idx="2152">
                  <c:v>45.04</c:v>
                </c:pt>
                <c:pt idx="2153">
                  <c:v>45.06</c:v>
                </c:pt>
                <c:pt idx="2154">
                  <c:v>45.08</c:v>
                </c:pt>
                <c:pt idx="2155">
                  <c:v>45.1</c:v>
                </c:pt>
                <c:pt idx="2156">
                  <c:v>45.120000000000012</c:v>
                </c:pt>
                <c:pt idx="2157">
                  <c:v>45.14</c:v>
                </c:pt>
                <c:pt idx="2158">
                  <c:v>45.160000000000011</c:v>
                </c:pt>
                <c:pt idx="2159">
                  <c:v>45.18</c:v>
                </c:pt>
                <c:pt idx="2160">
                  <c:v>45.2</c:v>
                </c:pt>
                <c:pt idx="2161">
                  <c:v>45.220000000000013</c:v>
                </c:pt>
                <c:pt idx="2162">
                  <c:v>45.24</c:v>
                </c:pt>
                <c:pt idx="2163">
                  <c:v>45.260000000000012</c:v>
                </c:pt>
                <c:pt idx="2164">
                  <c:v>45.28</c:v>
                </c:pt>
                <c:pt idx="2165">
                  <c:v>45.3</c:v>
                </c:pt>
                <c:pt idx="2166">
                  <c:v>45.32</c:v>
                </c:pt>
                <c:pt idx="2167">
                  <c:v>45.339999999999996</c:v>
                </c:pt>
                <c:pt idx="2168">
                  <c:v>45.36</c:v>
                </c:pt>
                <c:pt idx="2169">
                  <c:v>45.379999999999995</c:v>
                </c:pt>
                <c:pt idx="2170">
                  <c:v>45.4</c:v>
                </c:pt>
                <c:pt idx="2171">
                  <c:v>45.42</c:v>
                </c:pt>
                <c:pt idx="2172">
                  <c:v>45.44</c:v>
                </c:pt>
                <c:pt idx="2173">
                  <c:v>45.46</c:v>
                </c:pt>
                <c:pt idx="2174">
                  <c:v>45.48</c:v>
                </c:pt>
                <c:pt idx="2175">
                  <c:v>45.5</c:v>
                </c:pt>
                <c:pt idx="2176">
                  <c:v>45.52</c:v>
                </c:pt>
                <c:pt idx="2177">
                  <c:v>45.54</c:v>
                </c:pt>
                <c:pt idx="2178">
                  <c:v>45.56</c:v>
                </c:pt>
                <c:pt idx="2179">
                  <c:v>45.58</c:v>
                </c:pt>
                <c:pt idx="2180">
                  <c:v>45.6</c:v>
                </c:pt>
                <c:pt idx="2181">
                  <c:v>45.620000000000012</c:v>
                </c:pt>
                <c:pt idx="2182">
                  <c:v>45.64</c:v>
                </c:pt>
                <c:pt idx="2183">
                  <c:v>45.660000000000011</c:v>
                </c:pt>
                <c:pt idx="2184">
                  <c:v>45.68</c:v>
                </c:pt>
                <c:pt idx="2185">
                  <c:v>45.7</c:v>
                </c:pt>
                <c:pt idx="2186">
                  <c:v>45.720000000000013</c:v>
                </c:pt>
                <c:pt idx="2187">
                  <c:v>45.74</c:v>
                </c:pt>
                <c:pt idx="2188">
                  <c:v>45.760000000000012</c:v>
                </c:pt>
                <c:pt idx="2189">
                  <c:v>45.78</c:v>
                </c:pt>
                <c:pt idx="2190">
                  <c:v>45.8</c:v>
                </c:pt>
                <c:pt idx="2191">
                  <c:v>45.82</c:v>
                </c:pt>
                <c:pt idx="2192">
                  <c:v>45.839999999999996</c:v>
                </c:pt>
                <c:pt idx="2193">
                  <c:v>45.86</c:v>
                </c:pt>
                <c:pt idx="2194">
                  <c:v>45.879999999999995</c:v>
                </c:pt>
                <c:pt idx="2195">
                  <c:v>45.9</c:v>
                </c:pt>
                <c:pt idx="2196">
                  <c:v>45.92</c:v>
                </c:pt>
                <c:pt idx="2197">
                  <c:v>45.94</c:v>
                </c:pt>
                <c:pt idx="2198">
                  <c:v>45.96</c:v>
                </c:pt>
                <c:pt idx="2199">
                  <c:v>45.98</c:v>
                </c:pt>
                <c:pt idx="2200">
                  <c:v>46</c:v>
                </c:pt>
                <c:pt idx="2201">
                  <c:v>46.02</c:v>
                </c:pt>
                <c:pt idx="2202">
                  <c:v>46.04</c:v>
                </c:pt>
                <c:pt idx="2203">
                  <c:v>46.06</c:v>
                </c:pt>
                <c:pt idx="2204">
                  <c:v>46.08</c:v>
                </c:pt>
                <c:pt idx="2205">
                  <c:v>46.1</c:v>
                </c:pt>
                <c:pt idx="2206">
                  <c:v>46.120000000000012</c:v>
                </c:pt>
                <c:pt idx="2207">
                  <c:v>46.14</c:v>
                </c:pt>
                <c:pt idx="2208">
                  <c:v>46.160000000000011</c:v>
                </c:pt>
                <c:pt idx="2209">
                  <c:v>46.18</c:v>
                </c:pt>
                <c:pt idx="2210">
                  <c:v>46.2</c:v>
                </c:pt>
                <c:pt idx="2211">
                  <c:v>46.220000000000013</c:v>
                </c:pt>
                <c:pt idx="2212">
                  <c:v>46.24</c:v>
                </c:pt>
                <c:pt idx="2213">
                  <c:v>46.260000000000012</c:v>
                </c:pt>
                <c:pt idx="2214">
                  <c:v>46.28</c:v>
                </c:pt>
                <c:pt idx="2215">
                  <c:v>46.3</c:v>
                </c:pt>
                <c:pt idx="2216">
                  <c:v>46.32</c:v>
                </c:pt>
                <c:pt idx="2217">
                  <c:v>46.339999999999996</c:v>
                </c:pt>
                <c:pt idx="2218">
                  <c:v>46.36</c:v>
                </c:pt>
                <c:pt idx="2219">
                  <c:v>46.379999999999995</c:v>
                </c:pt>
                <c:pt idx="2220">
                  <c:v>46.4</c:v>
                </c:pt>
                <c:pt idx="2221">
                  <c:v>46.42</c:v>
                </c:pt>
                <c:pt idx="2222">
                  <c:v>46.44</c:v>
                </c:pt>
                <c:pt idx="2223">
                  <c:v>46.46</c:v>
                </c:pt>
                <c:pt idx="2224">
                  <c:v>46.48</c:v>
                </c:pt>
                <c:pt idx="2225">
                  <c:v>46.5</c:v>
                </c:pt>
                <c:pt idx="2226">
                  <c:v>46.52</c:v>
                </c:pt>
                <c:pt idx="2227">
                  <c:v>46.54</c:v>
                </c:pt>
                <c:pt idx="2228">
                  <c:v>46.56</c:v>
                </c:pt>
                <c:pt idx="2229">
                  <c:v>46.58</c:v>
                </c:pt>
                <c:pt idx="2230">
                  <c:v>46.6</c:v>
                </c:pt>
                <c:pt idx="2231">
                  <c:v>46.620000000000012</c:v>
                </c:pt>
                <c:pt idx="2232">
                  <c:v>46.64</c:v>
                </c:pt>
                <c:pt idx="2233">
                  <c:v>46.660000000000011</c:v>
                </c:pt>
                <c:pt idx="2234">
                  <c:v>46.68</c:v>
                </c:pt>
                <c:pt idx="2235">
                  <c:v>46.7</c:v>
                </c:pt>
                <c:pt idx="2236">
                  <c:v>46.720000000000013</c:v>
                </c:pt>
                <c:pt idx="2237">
                  <c:v>46.74</c:v>
                </c:pt>
                <c:pt idx="2238">
                  <c:v>46.760000000000012</c:v>
                </c:pt>
                <c:pt idx="2239">
                  <c:v>46.78</c:v>
                </c:pt>
                <c:pt idx="2240">
                  <c:v>46.8</c:v>
                </c:pt>
                <c:pt idx="2241">
                  <c:v>46.82</c:v>
                </c:pt>
                <c:pt idx="2242">
                  <c:v>46.839999999999996</c:v>
                </c:pt>
                <c:pt idx="2243">
                  <c:v>46.86</c:v>
                </c:pt>
                <c:pt idx="2244">
                  <c:v>46.879999999999995</c:v>
                </c:pt>
                <c:pt idx="2245">
                  <c:v>46.9</c:v>
                </c:pt>
                <c:pt idx="2246">
                  <c:v>46.92</c:v>
                </c:pt>
                <c:pt idx="2247">
                  <c:v>46.94</c:v>
                </c:pt>
                <c:pt idx="2248">
                  <c:v>46.96</c:v>
                </c:pt>
                <c:pt idx="2249">
                  <c:v>46.98</c:v>
                </c:pt>
                <c:pt idx="2250">
                  <c:v>47</c:v>
                </c:pt>
                <c:pt idx="2251">
                  <c:v>47.02</c:v>
                </c:pt>
                <c:pt idx="2252">
                  <c:v>47.04</c:v>
                </c:pt>
                <c:pt idx="2253">
                  <c:v>47.06</c:v>
                </c:pt>
                <c:pt idx="2254">
                  <c:v>47.08</c:v>
                </c:pt>
                <c:pt idx="2255">
                  <c:v>47.1</c:v>
                </c:pt>
                <c:pt idx="2256">
                  <c:v>47.120000000000012</c:v>
                </c:pt>
                <c:pt idx="2257">
                  <c:v>47.14</c:v>
                </c:pt>
                <c:pt idx="2258">
                  <c:v>47.160000000000011</c:v>
                </c:pt>
                <c:pt idx="2259">
                  <c:v>47.18</c:v>
                </c:pt>
                <c:pt idx="2260">
                  <c:v>47.2</c:v>
                </c:pt>
                <c:pt idx="2261">
                  <c:v>47.220000000000013</c:v>
                </c:pt>
                <c:pt idx="2262">
                  <c:v>47.24</c:v>
                </c:pt>
                <c:pt idx="2263">
                  <c:v>47.260000000000012</c:v>
                </c:pt>
                <c:pt idx="2264">
                  <c:v>47.28</c:v>
                </c:pt>
                <c:pt idx="2265">
                  <c:v>47.3</c:v>
                </c:pt>
                <c:pt idx="2266">
                  <c:v>47.32</c:v>
                </c:pt>
                <c:pt idx="2267">
                  <c:v>47.339999999999996</c:v>
                </c:pt>
                <c:pt idx="2268">
                  <c:v>47.36</c:v>
                </c:pt>
                <c:pt idx="2269">
                  <c:v>47.379999999999995</c:v>
                </c:pt>
                <c:pt idx="2270">
                  <c:v>47.4</c:v>
                </c:pt>
                <c:pt idx="2271">
                  <c:v>47.42</c:v>
                </c:pt>
                <c:pt idx="2272">
                  <c:v>47.44</c:v>
                </c:pt>
                <c:pt idx="2273">
                  <c:v>47.46</c:v>
                </c:pt>
                <c:pt idx="2274">
                  <c:v>47.48</c:v>
                </c:pt>
                <c:pt idx="2275">
                  <c:v>47.5</c:v>
                </c:pt>
                <c:pt idx="2276">
                  <c:v>47.52</c:v>
                </c:pt>
                <c:pt idx="2277">
                  <c:v>47.54</c:v>
                </c:pt>
                <c:pt idx="2278">
                  <c:v>47.56</c:v>
                </c:pt>
                <c:pt idx="2279">
                  <c:v>47.58</c:v>
                </c:pt>
                <c:pt idx="2280">
                  <c:v>47.6</c:v>
                </c:pt>
                <c:pt idx="2281">
                  <c:v>47.620000000000012</c:v>
                </c:pt>
                <c:pt idx="2282">
                  <c:v>47.64</c:v>
                </c:pt>
                <c:pt idx="2283">
                  <c:v>47.660000000000011</c:v>
                </c:pt>
                <c:pt idx="2284">
                  <c:v>47.68</c:v>
                </c:pt>
                <c:pt idx="2285">
                  <c:v>47.7</c:v>
                </c:pt>
                <c:pt idx="2286">
                  <c:v>47.720000000000013</c:v>
                </c:pt>
                <c:pt idx="2287">
                  <c:v>47.74</c:v>
                </c:pt>
                <c:pt idx="2288">
                  <c:v>47.760000000000012</c:v>
                </c:pt>
                <c:pt idx="2289">
                  <c:v>47.78</c:v>
                </c:pt>
                <c:pt idx="2290">
                  <c:v>47.8</c:v>
                </c:pt>
                <c:pt idx="2291">
                  <c:v>47.82</c:v>
                </c:pt>
                <c:pt idx="2292">
                  <c:v>47.839999999999996</c:v>
                </c:pt>
                <c:pt idx="2293">
                  <c:v>47.86</c:v>
                </c:pt>
                <c:pt idx="2294">
                  <c:v>47.879999999999995</c:v>
                </c:pt>
                <c:pt idx="2295">
                  <c:v>47.9</c:v>
                </c:pt>
                <c:pt idx="2296">
                  <c:v>47.92</c:v>
                </c:pt>
                <c:pt idx="2297">
                  <c:v>47.94</c:v>
                </c:pt>
                <c:pt idx="2298">
                  <c:v>47.96</c:v>
                </c:pt>
                <c:pt idx="2299">
                  <c:v>47.98</c:v>
                </c:pt>
                <c:pt idx="2300">
                  <c:v>48</c:v>
                </c:pt>
                <c:pt idx="2301">
                  <c:v>48.02</c:v>
                </c:pt>
                <c:pt idx="2302">
                  <c:v>48.04</c:v>
                </c:pt>
                <c:pt idx="2303">
                  <c:v>48.06</c:v>
                </c:pt>
                <c:pt idx="2304">
                  <c:v>48.08</c:v>
                </c:pt>
                <c:pt idx="2305">
                  <c:v>48.1</c:v>
                </c:pt>
                <c:pt idx="2306">
                  <c:v>48.120000000000012</c:v>
                </c:pt>
                <c:pt idx="2307">
                  <c:v>48.14</c:v>
                </c:pt>
                <c:pt idx="2308">
                  <c:v>48.160000000000011</c:v>
                </c:pt>
                <c:pt idx="2309">
                  <c:v>48.18</c:v>
                </c:pt>
                <c:pt idx="2310">
                  <c:v>48.2</c:v>
                </c:pt>
                <c:pt idx="2311">
                  <c:v>48.220000000000013</c:v>
                </c:pt>
                <c:pt idx="2312">
                  <c:v>48.24</c:v>
                </c:pt>
                <c:pt idx="2313">
                  <c:v>48.260000000000012</c:v>
                </c:pt>
                <c:pt idx="2314">
                  <c:v>48.28</c:v>
                </c:pt>
                <c:pt idx="2315">
                  <c:v>48.3</c:v>
                </c:pt>
                <c:pt idx="2316">
                  <c:v>48.32</c:v>
                </c:pt>
                <c:pt idx="2317">
                  <c:v>48.339999999999996</c:v>
                </c:pt>
                <c:pt idx="2318">
                  <c:v>48.36</c:v>
                </c:pt>
                <c:pt idx="2319">
                  <c:v>48.379999999999995</c:v>
                </c:pt>
                <c:pt idx="2320">
                  <c:v>48.4</c:v>
                </c:pt>
                <c:pt idx="2321">
                  <c:v>48.42</c:v>
                </c:pt>
                <c:pt idx="2322">
                  <c:v>48.44</c:v>
                </c:pt>
                <c:pt idx="2323">
                  <c:v>48.46</c:v>
                </c:pt>
                <c:pt idx="2324">
                  <c:v>48.48</c:v>
                </c:pt>
                <c:pt idx="2325">
                  <c:v>48.5</c:v>
                </c:pt>
                <c:pt idx="2326">
                  <c:v>48.52</c:v>
                </c:pt>
                <c:pt idx="2327">
                  <c:v>48.54</c:v>
                </c:pt>
                <c:pt idx="2328">
                  <c:v>48.56</c:v>
                </c:pt>
                <c:pt idx="2329">
                  <c:v>48.58</c:v>
                </c:pt>
                <c:pt idx="2330">
                  <c:v>48.6</c:v>
                </c:pt>
                <c:pt idx="2331">
                  <c:v>48.620000000000012</c:v>
                </c:pt>
                <c:pt idx="2332">
                  <c:v>48.64</c:v>
                </c:pt>
                <c:pt idx="2333">
                  <c:v>48.660000000000011</c:v>
                </c:pt>
                <c:pt idx="2334">
                  <c:v>48.68</c:v>
                </c:pt>
                <c:pt idx="2335">
                  <c:v>48.7</c:v>
                </c:pt>
                <c:pt idx="2336">
                  <c:v>48.720000000000013</c:v>
                </c:pt>
                <c:pt idx="2337">
                  <c:v>48.74</c:v>
                </c:pt>
                <c:pt idx="2338">
                  <c:v>48.760000000000012</c:v>
                </c:pt>
                <c:pt idx="2339">
                  <c:v>48.78</c:v>
                </c:pt>
                <c:pt idx="2340">
                  <c:v>48.8</c:v>
                </c:pt>
                <c:pt idx="2341">
                  <c:v>48.82</c:v>
                </c:pt>
                <c:pt idx="2342">
                  <c:v>48.839999999999996</c:v>
                </c:pt>
                <c:pt idx="2343">
                  <c:v>48.86</c:v>
                </c:pt>
                <c:pt idx="2344">
                  <c:v>48.879999999999995</c:v>
                </c:pt>
                <c:pt idx="2345">
                  <c:v>48.9</c:v>
                </c:pt>
                <c:pt idx="2346">
                  <c:v>48.92</c:v>
                </c:pt>
                <c:pt idx="2347">
                  <c:v>48.94</c:v>
                </c:pt>
                <c:pt idx="2348">
                  <c:v>48.96</c:v>
                </c:pt>
                <c:pt idx="2349">
                  <c:v>48.98</c:v>
                </c:pt>
                <c:pt idx="2350">
                  <c:v>49</c:v>
                </c:pt>
                <c:pt idx="2351">
                  <c:v>49.02</c:v>
                </c:pt>
                <c:pt idx="2352">
                  <c:v>49.04</c:v>
                </c:pt>
                <c:pt idx="2353">
                  <c:v>49.06</c:v>
                </c:pt>
                <c:pt idx="2354">
                  <c:v>49.08</c:v>
                </c:pt>
                <c:pt idx="2355">
                  <c:v>49.1</c:v>
                </c:pt>
                <c:pt idx="2356">
                  <c:v>49.120000000000012</c:v>
                </c:pt>
                <c:pt idx="2357">
                  <c:v>49.14</c:v>
                </c:pt>
                <c:pt idx="2358">
                  <c:v>49.160000000000011</c:v>
                </c:pt>
                <c:pt idx="2359">
                  <c:v>49.18</c:v>
                </c:pt>
                <c:pt idx="2360">
                  <c:v>49.2</c:v>
                </c:pt>
                <c:pt idx="2361">
                  <c:v>49.220000000000013</c:v>
                </c:pt>
                <c:pt idx="2362">
                  <c:v>49.24</c:v>
                </c:pt>
                <c:pt idx="2363">
                  <c:v>49.260000000000012</c:v>
                </c:pt>
                <c:pt idx="2364">
                  <c:v>49.28</c:v>
                </c:pt>
                <c:pt idx="2365">
                  <c:v>49.3</c:v>
                </c:pt>
                <c:pt idx="2366">
                  <c:v>49.32</c:v>
                </c:pt>
                <c:pt idx="2367">
                  <c:v>49.339999999999996</c:v>
                </c:pt>
                <c:pt idx="2368">
                  <c:v>49.36</c:v>
                </c:pt>
                <c:pt idx="2369">
                  <c:v>49.379999999999995</c:v>
                </c:pt>
                <c:pt idx="2370">
                  <c:v>49.4</c:v>
                </c:pt>
                <c:pt idx="2371">
                  <c:v>49.42</c:v>
                </c:pt>
                <c:pt idx="2372">
                  <c:v>49.44</c:v>
                </c:pt>
                <c:pt idx="2373">
                  <c:v>49.46</c:v>
                </c:pt>
                <c:pt idx="2374">
                  <c:v>49.48</c:v>
                </c:pt>
                <c:pt idx="2375">
                  <c:v>49.5</c:v>
                </c:pt>
                <c:pt idx="2376">
                  <c:v>49.52</c:v>
                </c:pt>
                <c:pt idx="2377">
                  <c:v>49.54</c:v>
                </c:pt>
                <c:pt idx="2378">
                  <c:v>49.56</c:v>
                </c:pt>
                <c:pt idx="2379">
                  <c:v>49.58</c:v>
                </c:pt>
                <c:pt idx="2380">
                  <c:v>49.6</c:v>
                </c:pt>
                <c:pt idx="2381">
                  <c:v>49.620000000000012</c:v>
                </c:pt>
                <c:pt idx="2382">
                  <c:v>49.64</c:v>
                </c:pt>
                <c:pt idx="2383">
                  <c:v>49.660000000000011</c:v>
                </c:pt>
                <c:pt idx="2384">
                  <c:v>49.68</c:v>
                </c:pt>
                <c:pt idx="2385">
                  <c:v>49.7</c:v>
                </c:pt>
                <c:pt idx="2386">
                  <c:v>49.720000000000013</c:v>
                </c:pt>
                <c:pt idx="2387">
                  <c:v>49.74</c:v>
                </c:pt>
                <c:pt idx="2388">
                  <c:v>49.760000000000012</c:v>
                </c:pt>
                <c:pt idx="2389">
                  <c:v>49.78</c:v>
                </c:pt>
                <c:pt idx="2390">
                  <c:v>49.8</c:v>
                </c:pt>
                <c:pt idx="2391">
                  <c:v>49.82</c:v>
                </c:pt>
                <c:pt idx="2392">
                  <c:v>49.839999999999996</c:v>
                </c:pt>
                <c:pt idx="2393">
                  <c:v>49.86</c:v>
                </c:pt>
                <c:pt idx="2394">
                  <c:v>49.879999999999995</c:v>
                </c:pt>
                <c:pt idx="2395">
                  <c:v>49.9</c:v>
                </c:pt>
                <c:pt idx="2396">
                  <c:v>49.92</c:v>
                </c:pt>
                <c:pt idx="2397">
                  <c:v>49.94</c:v>
                </c:pt>
                <c:pt idx="2398">
                  <c:v>49.96</c:v>
                </c:pt>
                <c:pt idx="2399">
                  <c:v>49.98</c:v>
                </c:pt>
                <c:pt idx="2400">
                  <c:v>50</c:v>
                </c:pt>
                <c:pt idx="2401">
                  <c:v>50.02</c:v>
                </c:pt>
                <c:pt idx="2402">
                  <c:v>50.04</c:v>
                </c:pt>
                <c:pt idx="2403">
                  <c:v>50.06</c:v>
                </c:pt>
                <c:pt idx="2404">
                  <c:v>50.08</c:v>
                </c:pt>
                <c:pt idx="2405">
                  <c:v>50.1</c:v>
                </c:pt>
                <c:pt idx="2406">
                  <c:v>50.120000000000012</c:v>
                </c:pt>
                <c:pt idx="2407">
                  <c:v>50.14</c:v>
                </c:pt>
                <c:pt idx="2408">
                  <c:v>50.160000000000011</c:v>
                </c:pt>
                <c:pt idx="2409">
                  <c:v>50.18</c:v>
                </c:pt>
                <c:pt idx="2410">
                  <c:v>50.2</c:v>
                </c:pt>
                <c:pt idx="2411">
                  <c:v>50.220000000000013</c:v>
                </c:pt>
                <c:pt idx="2412">
                  <c:v>50.24</c:v>
                </c:pt>
                <c:pt idx="2413">
                  <c:v>50.260000000000012</c:v>
                </c:pt>
                <c:pt idx="2414">
                  <c:v>50.28</c:v>
                </c:pt>
                <c:pt idx="2415">
                  <c:v>50.3</c:v>
                </c:pt>
                <c:pt idx="2416">
                  <c:v>50.32</c:v>
                </c:pt>
                <c:pt idx="2417">
                  <c:v>50.339999999999996</c:v>
                </c:pt>
                <c:pt idx="2418">
                  <c:v>50.36</c:v>
                </c:pt>
                <c:pt idx="2419">
                  <c:v>50.379999999999995</c:v>
                </c:pt>
                <c:pt idx="2420">
                  <c:v>50.4</c:v>
                </c:pt>
                <c:pt idx="2421">
                  <c:v>50.42</c:v>
                </c:pt>
                <c:pt idx="2422">
                  <c:v>50.44</c:v>
                </c:pt>
                <c:pt idx="2423">
                  <c:v>50.46</c:v>
                </c:pt>
                <c:pt idx="2424">
                  <c:v>50.48</c:v>
                </c:pt>
                <c:pt idx="2425">
                  <c:v>50.5</c:v>
                </c:pt>
                <c:pt idx="2426">
                  <c:v>50.52</c:v>
                </c:pt>
                <c:pt idx="2427">
                  <c:v>50.54</c:v>
                </c:pt>
                <c:pt idx="2428">
                  <c:v>50.56</c:v>
                </c:pt>
                <c:pt idx="2429">
                  <c:v>50.58</c:v>
                </c:pt>
                <c:pt idx="2430">
                  <c:v>50.6</c:v>
                </c:pt>
                <c:pt idx="2431">
                  <c:v>50.620000000000012</c:v>
                </c:pt>
                <c:pt idx="2432">
                  <c:v>50.64</c:v>
                </c:pt>
                <c:pt idx="2433">
                  <c:v>50.660000000000011</c:v>
                </c:pt>
                <c:pt idx="2434">
                  <c:v>50.68</c:v>
                </c:pt>
                <c:pt idx="2435">
                  <c:v>50.7</c:v>
                </c:pt>
                <c:pt idx="2436">
                  <c:v>50.720000000000013</c:v>
                </c:pt>
                <c:pt idx="2437">
                  <c:v>50.74</c:v>
                </c:pt>
                <c:pt idx="2438">
                  <c:v>50.760000000000012</c:v>
                </c:pt>
                <c:pt idx="2439">
                  <c:v>50.78</c:v>
                </c:pt>
                <c:pt idx="2440">
                  <c:v>50.8</c:v>
                </c:pt>
                <c:pt idx="2441">
                  <c:v>50.82</c:v>
                </c:pt>
                <c:pt idx="2442">
                  <c:v>50.839999999999996</c:v>
                </c:pt>
                <c:pt idx="2443">
                  <c:v>50.86</c:v>
                </c:pt>
                <c:pt idx="2444">
                  <c:v>50.879999999999995</c:v>
                </c:pt>
                <c:pt idx="2445">
                  <c:v>50.9</c:v>
                </c:pt>
                <c:pt idx="2446">
                  <c:v>50.92</c:v>
                </c:pt>
                <c:pt idx="2447">
                  <c:v>50.94</c:v>
                </c:pt>
                <c:pt idx="2448">
                  <c:v>50.96</c:v>
                </c:pt>
                <c:pt idx="2449">
                  <c:v>50.98</c:v>
                </c:pt>
                <c:pt idx="2450">
                  <c:v>51</c:v>
                </c:pt>
                <c:pt idx="2451">
                  <c:v>51.02</c:v>
                </c:pt>
                <c:pt idx="2452">
                  <c:v>51.04</c:v>
                </c:pt>
                <c:pt idx="2453">
                  <c:v>51.06</c:v>
                </c:pt>
                <c:pt idx="2454">
                  <c:v>51.08</c:v>
                </c:pt>
                <c:pt idx="2455">
                  <c:v>51.1</c:v>
                </c:pt>
                <c:pt idx="2456">
                  <c:v>51.120000000000012</c:v>
                </c:pt>
                <c:pt idx="2457">
                  <c:v>51.14</c:v>
                </c:pt>
                <c:pt idx="2458">
                  <c:v>51.160000000000011</c:v>
                </c:pt>
                <c:pt idx="2459">
                  <c:v>51.18</c:v>
                </c:pt>
                <c:pt idx="2460">
                  <c:v>51.2</c:v>
                </c:pt>
                <c:pt idx="2461">
                  <c:v>51.220000000000013</c:v>
                </c:pt>
                <c:pt idx="2462">
                  <c:v>51.24</c:v>
                </c:pt>
                <c:pt idx="2463">
                  <c:v>51.260000000000012</c:v>
                </c:pt>
                <c:pt idx="2464">
                  <c:v>51.28</c:v>
                </c:pt>
                <c:pt idx="2465">
                  <c:v>51.3</c:v>
                </c:pt>
                <c:pt idx="2466">
                  <c:v>51.32</c:v>
                </c:pt>
                <c:pt idx="2467">
                  <c:v>51.339999999999996</c:v>
                </c:pt>
                <c:pt idx="2468">
                  <c:v>51.36</c:v>
                </c:pt>
                <c:pt idx="2469">
                  <c:v>51.379999999999995</c:v>
                </c:pt>
                <c:pt idx="2470">
                  <c:v>51.4</c:v>
                </c:pt>
                <c:pt idx="2471">
                  <c:v>51.42</c:v>
                </c:pt>
                <c:pt idx="2472">
                  <c:v>51.44</c:v>
                </c:pt>
                <c:pt idx="2473">
                  <c:v>51.46</c:v>
                </c:pt>
                <c:pt idx="2474">
                  <c:v>51.48</c:v>
                </c:pt>
                <c:pt idx="2475">
                  <c:v>51.5</c:v>
                </c:pt>
                <c:pt idx="2476">
                  <c:v>51.52</c:v>
                </c:pt>
                <c:pt idx="2477">
                  <c:v>51.54</c:v>
                </c:pt>
                <c:pt idx="2478">
                  <c:v>51.56</c:v>
                </c:pt>
                <c:pt idx="2479">
                  <c:v>51.58</c:v>
                </c:pt>
                <c:pt idx="2480">
                  <c:v>51.6</c:v>
                </c:pt>
                <c:pt idx="2481">
                  <c:v>51.620000000000012</c:v>
                </c:pt>
                <c:pt idx="2482">
                  <c:v>51.64</c:v>
                </c:pt>
                <c:pt idx="2483">
                  <c:v>51.660000000000011</c:v>
                </c:pt>
                <c:pt idx="2484">
                  <c:v>51.68</c:v>
                </c:pt>
                <c:pt idx="2485">
                  <c:v>51.7</c:v>
                </c:pt>
                <c:pt idx="2486">
                  <c:v>51.720000000000013</c:v>
                </c:pt>
                <c:pt idx="2487">
                  <c:v>51.74</c:v>
                </c:pt>
                <c:pt idx="2488">
                  <c:v>51.760000000000012</c:v>
                </c:pt>
                <c:pt idx="2489">
                  <c:v>51.78</c:v>
                </c:pt>
                <c:pt idx="2490">
                  <c:v>51.8</c:v>
                </c:pt>
                <c:pt idx="2491">
                  <c:v>51.82</c:v>
                </c:pt>
                <c:pt idx="2492">
                  <c:v>51.839999999999996</c:v>
                </c:pt>
                <c:pt idx="2493">
                  <c:v>51.86</c:v>
                </c:pt>
                <c:pt idx="2494">
                  <c:v>51.879999999999995</c:v>
                </c:pt>
                <c:pt idx="2495">
                  <c:v>51.9</c:v>
                </c:pt>
                <c:pt idx="2496">
                  <c:v>51.92</c:v>
                </c:pt>
                <c:pt idx="2497">
                  <c:v>51.94</c:v>
                </c:pt>
                <c:pt idx="2498">
                  <c:v>51.96</c:v>
                </c:pt>
                <c:pt idx="2499">
                  <c:v>51.98</c:v>
                </c:pt>
                <c:pt idx="2500">
                  <c:v>52</c:v>
                </c:pt>
                <c:pt idx="2501">
                  <c:v>52.02</c:v>
                </c:pt>
                <c:pt idx="2502">
                  <c:v>52.04</c:v>
                </c:pt>
                <c:pt idx="2503">
                  <c:v>52.06</c:v>
                </c:pt>
                <c:pt idx="2504">
                  <c:v>52.08</c:v>
                </c:pt>
                <c:pt idx="2505">
                  <c:v>52.1</c:v>
                </c:pt>
                <c:pt idx="2506">
                  <c:v>52.120000000000012</c:v>
                </c:pt>
                <c:pt idx="2507">
                  <c:v>52.14</c:v>
                </c:pt>
                <c:pt idx="2508">
                  <c:v>52.160000000000011</c:v>
                </c:pt>
                <c:pt idx="2509">
                  <c:v>52.18</c:v>
                </c:pt>
                <c:pt idx="2510">
                  <c:v>52.2</c:v>
                </c:pt>
                <c:pt idx="2511">
                  <c:v>52.220000000000013</c:v>
                </c:pt>
                <c:pt idx="2512">
                  <c:v>52.24</c:v>
                </c:pt>
                <c:pt idx="2513">
                  <c:v>52.260000000000012</c:v>
                </c:pt>
                <c:pt idx="2514">
                  <c:v>52.28</c:v>
                </c:pt>
                <c:pt idx="2515">
                  <c:v>52.3</c:v>
                </c:pt>
                <c:pt idx="2516">
                  <c:v>52.32</c:v>
                </c:pt>
                <c:pt idx="2517">
                  <c:v>52.339999999999996</c:v>
                </c:pt>
                <c:pt idx="2518">
                  <c:v>52.36</c:v>
                </c:pt>
                <c:pt idx="2519">
                  <c:v>52.379999999999995</c:v>
                </c:pt>
                <c:pt idx="2520">
                  <c:v>52.4</c:v>
                </c:pt>
                <c:pt idx="2521">
                  <c:v>52.42</c:v>
                </c:pt>
                <c:pt idx="2522">
                  <c:v>52.44</c:v>
                </c:pt>
                <c:pt idx="2523">
                  <c:v>52.46</c:v>
                </c:pt>
                <c:pt idx="2524">
                  <c:v>52.48</c:v>
                </c:pt>
                <c:pt idx="2525">
                  <c:v>52.5</c:v>
                </c:pt>
                <c:pt idx="2526">
                  <c:v>52.52</c:v>
                </c:pt>
                <c:pt idx="2527">
                  <c:v>52.54</c:v>
                </c:pt>
                <c:pt idx="2528">
                  <c:v>52.56</c:v>
                </c:pt>
                <c:pt idx="2529">
                  <c:v>52.58</c:v>
                </c:pt>
                <c:pt idx="2530">
                  <c:v>52.6</c:v>
                </c:pt>
                <c:pt idx="2531">
                  <c:v>52.620000000000012</c:v>
                </c:pt>
                <c:pt idx="2532">
                  <c:v>52.64</c:v>
                </c:pt>
                <c:pt idx="2533">
                  <c:v>52.660000000000011</c:v>
                </c:pt>
                <c:pt idx="2534">
                  <c:v>52.68</c:v>
                </c:pt>
                <c:pt idx="2535">
                  <c:v>52.7</c:v>
                </c:pt>
                <c:pt idx="2536">
                  <c:v>52.720000000000013</c:v>
                </c:pt>
                <c:pt idx="2537">
                  <c:v>52.74</c:v>
                </c:pt>
                <c:pt idx="2538">
                  <c:v>52.760000000000012</c:v>
                </c:pt>
                <c:pt idx="2539">
                  <c:v>52.78</c:v>
                </c:pt>
                <c:pt idx="2540">
                  <c:v>52.8</c:v>
                </c:pt>
                <c:pt idx="2541">
                  <c:v>52.82</c:v>
                </c:pt>
                <c:pt idx="2542">
                  <c:v>52.839999999999996</c:v>
                </c:pt>
                <c:pt idx="2543">
                  <c:v>52.86</c:v>
                </c:pt>
                <c:pt idx="2544">
                  <c:v>52.879999999999995</c:v>
                </c:pt>
                <c:pt idx="2545">
                  <c:v>52.9</c:v>
                </c:pt>
                <c:pt idx="2546">
                  <c:v>52.92</c:v>
                </c:pt>
                <c:pt idx="2547">
                  <c:v>52.94</c:v>
                </c:pt>
                <c:pt idx="2548">
                  <c:v>52.96</c:v>
                </c:pt>
                <c:pt idx="2549">
                  <c:v>52.98</c:v>
                </c:pt>
                <c:pt idx="2550">
                  <c:v>53</c:v>
                </c:pt>
                <c:pt idx="2551">
                  <c:v>53.02</c:v>
                </c:pt>
                <c:pt idx="2552">
                  <c:v>53.04</c:v>
                </c:pt>
                <c:pt idx="2553">
                  <c:v>53.06</c:v>
                </c:pt>
                <c:pt idx="2554">
                  <c:v>53.08</c:v>
                </c:pt>
                <c:pt idx="2555">
                  <c:v>53.1</c:v>
                </c:pt>
                <c:pt idx="2556">
                  <c:v>53.120000000000012</c:v>
                </c:pt>
                <c:pt idx="2557">
                  <c:v>53.14</c:v>
                </c:pt>
                <c:pt idx="2558">
                  <c:v>53.160000000000011</c:v>
                </c:pt>
                <c:pt idx="2559">
                  <c:v>53.18</c:v>
                </c:pt>
                <c:pt idx="2560">
                  <c:v>53.2</c:v>
                </c:pt>
                <c:pt idx="2561">
                  <c:v>53.220000000000013</c:v>
                </c:pt>
                <c:pt idx="2562">
                  <c:v>53.24</c:v>
                </c:pt>
                <c:pt idx="2563">
                  <c:v>53.260000000000012</c:v>
                </c:pt>
                <c:pt idx="2564">
                  <c:v>53.28</c:v>
                </c:pt>
                <c:pt idx="2565">
                  <c:v>53.3</c:v>
                </c:pt>
                <c:pt idx="2566">
                  <c:v>53.32</c:v>
                </c:pt>
                <c:pt idx="2567">
                  <c:v>53.339999999999996</c:v>
                </c:pt>
                <c:pt idx="2568">
                  <c:v>53.36</c:v>
                </c:pt>
                <c:pt idx="2569">
                  <c:v>53.379999999999995</c:v>
                </c:pt>
                <c:pt idx="2570">
                  <c:v>53.4</c:v>
                </c:pt>
                <c:pt idx="2571">
                  <c:v>53.42</c:v>
                </c:pt>
                <c:pt idx="2572">
                  <c:v>53.44</c:v>
                </c:pt>
                <c:pt idx="2573">
                  <c:v>53.46</c:v>
                </c:pt>
                <c:pt idx="2574">
                  <c:v>53.48</c:v>
                </c:pt>
                <c:pt idx="2575">
                  <c:v>53.5</c:v>
                </c:pt>
                <c:pt idx="2576">
                  <c:v>53.52</c:v>
                </c:pt>
                <c:pt idx="2577">
                  <c:v>53.54</c:v>
                </c:pt>
                <c:pt idx="2578">
                  <c:v>53.56</c:v>
                </c:pt>
                <c:pt idx="2579">
                  <c:v>53.58</c:v>
                </c:pt>
                <c:pt idx="2580">
                  <c:v>53.6</c:v>
                </c:pt>
                <c:pt idx="2581">
                  <c:v>53.620000000000012</c:v>
                </c:pt>
                <c:pt idx="2582">
                  <c:v>53.64</c:v>
                </c:pt>
                <c:pt idx="2583">
                  <c:v>53.660000000000011</c:v>
                </c:pt>
                <c:pt idx="2584">
                  <c:v>53.68</c:v>
                </c:pt>
                <c:pt idx="2585">
                  <c:v>53.7</c:v>
                </c:pt>
                <c:pt idx="2586">
                  <c:v>53.720000000000013</c:v>
                </c:pt>
                <c:pt idx="2587">
                  <c:v>53.74</c:v>
                </c:pt>
                <c:pt idx="2588">
                  <c:v>53.760000000000012</c:v>
                </c:pt>
                <c:pt idx="2589">
                  <c:v>53.78</c:v>
                </c:pt>
                <c:pt idx="2590">
                  <c:v>53.8</c:v>
                </c:pt>
                <c:pt idx="2591">
                  <c:v>53.82</c:v>
                </c:pt>
                <c:pt idx="2592">
                  <c:v>53.839999999999996</c:v>
                </c:pt>
                <c:pt idx="2593">
                  <c:v>53.86</c:v>
                </c:pt>
                <c:pt idx="2594">
                  <c:v>53.879999999999995</c:v>
                </c:pt>
                <c:pt idx="2595">
                  <c:v>53.9</c:v>
                </c:pt>
                <c:pt idx="2596">
                  <c:v>53.92</c:v>
                </c:pt>
                <c:pt idx="2597">
                  <c:v>53.94</c:v>
                </c:pt>
                <c:pt idx="2598">
                  <c:v>53.96</c:v>
                </c:pt>
                <c:pt idx="2599">
                  <c:v>53.98</c:v>
                </c:pt>
                <c:pt idx="2600">
                  <c:v>54</c:v>
                </c:pt>
                <c:pt idx="2601">
                  <c:v>54.02</c:v>
                </c:pt>
                <c:pt idx="2602">
                  <c:v>54.04</c:v>
                </c:pt>
                <c:pt idx="2603">
                  <c:v>54.06</c:v>
                </c:pt>
                <c:pt idx="2604">
                  <c:v>54.08</c:v>
                </c:pt>
                <c:pt idx="2605">
                  <c:v>54.1</c:v>
                </c:pt>
                <c:pt idx="2606">
                  <c:v>54.120000000000012</c:v>
                </c:pt>
                <c:pt idx="2607">
                  <c:v>54.14</c:v>
                </c:pt>
                <c:pt idx="2608">
                  <c:v>54.160000000000011</c:v>
                </c:pt>
                <c:pt idx="2609">
                  <c:v>54.18</c:v>
                </c:pt>
                <c:pt idx="2610">
                  <c:v>54.2</c:v>
                </c:pt>
                <c:pt idx="2611">
                  <c:v>54.220000000000013</c:v>
                </c:pt>
                <c:pt idx="2612">
                  <c:v>54.24</c:v>
                </c:pt>
                <c:pt idx="2613">
                  <c:v>54.260000000000012</c:v>
                </c:pt>
                <c:pt idx="2614">
                  <c:v>54.28</c:v>
                </c:pt>
                <c:pt idx="2615">
                  <c:v>54.3</c:v>
                </c:pt>
                <c:pt idx="2616">
                  <c:v>54.32</c:v>
                </c:pt>
                <c:pt idx="2617">
                  <c:v>54.339999999999996</c:v>
                </c:pt>
                <c:pt idx="2618">
                  <c:v>54.36</c:v>
                </c:pt>
                <c:pt idx="2619">
                  <c:v>54.379999999999995</c:v>
                </c:pt>
                <c:pt idx="2620">
                  <c:v>54.4</c:v>
                </c:pt>
                <c:pt idx="2621">
                  <c:v>54.42</c:v>
                </c:pt>
                <c:pt idx="2622">
                  <c:v>54.44</c:v>
                </c:pt>
                <c:pt idx="2623">
                  <c:v>54.46</c:v>
                </c:pt>
                <c:pt idx="2624">
                  <c:v>54.48</c:v>
                </c:pt>
                <c:pt idx="2625">
                  <c:v>54.5</c:v>
                </c:pt>
                <c:pt idx="2626">
                  <c:v>54.52</c:v>
                </c:pt>
                <c:pt idx="2627">
                  <c:v>54.54</c:v>
                </c:pt>
                <c:pt idx="2628">
                  <c:v>54.56</c:v>
                </c:pt>
                <c:pt idx="2629">
                  <c:v>54.58</c:v>
                </c:pt>
                <c:pt idx="2630">
                  <c:v>54.6</c:v>
                </c:pt>
                <c:pt idx="2631">
                  <c:v>54.620000000000012</c:v>
                </c:pt>
                <c:pt idx="2632">
                  <c:v>54.64</c:v>
                </c:pt>
                <c:pt idx="2633">
                  <c:v>54.660000000000011</c:v>
                </c:pt>
                <c:pt idx="2634">
                  <c:v>54.68</c:v>
                </c:pt>
                <c:pt idx="2635">
                  <c:v>54.7</c:v>
                </c:pt>
                <c:pt idx="2636">
                  <c:v>54.720000000000013</c:v>
                </c:pt>
                <c:pt idx="2637">
                  <c:v>54.74</c:v>
                </c:pt>
                <c:pt idx="2638">
                  <c:v>54.760000000000012</c:v>
                </c:pt>
                <c:pt idx="2639">
                  <c:v>54.78</c:v>
                </c:pt>
                <c:pt idx="2640">
                  <c:v>54.8</c:v>
                </c:pt>
                <c:pt idx="2641">
                  <c:v>54.82</c:v>
                </c:pt>
                <c:pt idx="2642">
                  <c:v>54.839999999999996</c:v>
                </c:pt>
                <c:pt idx="2643">
                  <c:v>54.86</c:v>
                </c:pt>
                <c:pt idx="2644">
                  <c:v>54.879999999999995</c:v>
                </c:pt>
                <c:pt idx="2645">
                  <c:v>54.9</c:v>
                </c:pt>
                <c:pt idx="2646">
                  <c:v>54.92</c:v>
                </c:pt>
                <c:pt idx="2647">
                  <c:v>54.94</c:v>
                </c:pt>
                <c:pt idx="2648">
                  <c:v>54.96</c:v>
                </c:pt>
                <c:pt idx="2649">
                  <c:v>54.98</c:v>
                </c:pt>
                <c:pt idx="2650">
                  <c:v>55</c:v>
                </c:pt>
                <c:pt idx="2651">
                  <c:v>55.02</c:v>
                </c:pt>
                <c:pt idx="2652">
                  <c:v>55.04</c:v>
                </c:pt>
                <c:pt idx="2653">
                  <c:v>55.06</c:v>
                </c:pt>
                <c:pt idx="2654">
                  <c:v>55.08</c:v>
                </c:pt>
                <c:pt idx="2655">
                  <c:v>55.1</c:v>
                </c:pt>
                <c:pt idx="2656">
                  <c:v>55.120000000000012</c:v>
                </c:pt>
                <c:pt idx="2657">
                  <c:v>55.14</c:v>
                </c:pt>
                <c:pt idx="2658">
                  <c:v>55.160000000000011</c:v>
                </c:pt>
                <c:pt idx="2659">
                  <c:v>55.18</c:v>
                </c:pt>
                <c:pt idx="2660">
                  <c:v>55.2</c:v>
                </c:pt>
                <c:pt idx="2661">
                  <c:v>55.220000000000013</c:v>
                </c:pt>
                <c:pt idx="2662">
                  <c:v>55.24</c:v>
                </c:pt>
                <c:pt idx="2663">
                  <c:v>55.260000000000012</c:v>
                </c:pt>
                <c:pt idx="2664">
                  <c:v>55.28</c:v>
                </c:pt>
                <c:pt idx="2665">
                  <c:v>55.3</c:v>
                </c:pt>
                <c:pt idx="2666">
                  <c:v>55.32</c:v>
                </c:pt>
                <c:pt idx="2667">
                  <c:v>55.339999999999996</c:v>
                </c:pt>
                <c:pt idx="2668">
                  <c:v>55.36</c:v>
                </c:pt>
                <c:pt idx="2669">
                  <c:v>55.379999999999995</c:v>
                </c:pt>
                <c:pt idx="2670">
                  <c:v>55.4</c:v>
                </c:pt>
                <c:pt idx="2671">
                  <c:v>55.42</c:v>
                </c:pt>
                <c:pt idx="2672">
                  <c:v>55.44</c:v>
                </c:pt>
                <c:pt idx="2673">
                  <c:v>55.46</c:v>
                </c:pt>
                <c:pt idx="2674">
                  <c:v>55.48</c:v>
                </c:pt>
                <c:pt idx="2675">
                  <c:v>55.5</c:v>
                </c:pt>
                <c:pt idx="2676">
                  <c:v>55.52</c:v>
                </c:pt>
                <c:pt idx="2677">
                  <c:v>55.54</c:v>
                </c:pt>
                <c:pt idx="2678">
                  <c:v>55.56</c:v>
                </c:pt>
                <c:pt idx="2679">
                  <c:v>55.58</c:v>
                </c:pt>
                <c:pt idx="2680">
                  <c:v>55.6</c:v>
                </c:pt>
                <c:pt idx="2681">
                  <c:v>55.620000000000012</c:v>
                </c:pt>
                <c:pt idx="2682">
                  <c:v>55.64</c:v>
                </c:pt>
                <c:pt idx="2683">
                  <c:v>55.660000000000011</c:v>
                </c:pt>
                <c:pt idx="2684">
                  <c:v>55.68</c:v>
                </c:pt>
                <c:pt idx="2685">
                  <c:v>55.7</c:v>
                </c:pt>
                <c:pt idx="2686">
                  <c:v>55.720000000000013</c:v>
                </c:pt>
                <c:pt idx="2687">
                  <c:v>55.74</c:v>
                </c:pt>
                <c:pt idx="2688">
                  <c:v>55.760000000000012</c:v>
                </c:pt>
                <c:pt idx="2689">
                  <c:v>55.78</c:v>
                </c:pt>
                <c:pt idx="2690">
                  <c:v>55.8</c:v>
                </c:pt>
                <c:pt idx="2691">
                  <c:v>55.82</c:v>
                </c:pt>
                <c:pt idx="2692">
                  <c:v>55.839999999999996</c:v>
                </c:pt>
                <c:pt idx="2693">
                  <c:v>55.86</c:v>
                </c:pt>
                <c:pt idx="2694">
                  <c:v>55.879999999999995</c:v>
                </c:pt>
                <c:pt idx="2695">
                  <c:v>55.9</c:v>
                </c:pt>
                <c:pt idx="2696">
                  <c:v>55.92</c:v>
                </c:pt>
                <c:pt idx="2697">
                  <c:v>55.94</c:v>
                </c:pt>
                <c:pt idx="2698">
                  <c:v>55.96</c:v>
                </c:pt>
                <c:pt idx="2699">
                  <c:v>55.98</c:v>
                </c:pt>
                <c:pt idx="2700">
                  <c:v>56</c:v>
                </c:pt>
                <c:pt idx="2701">
                  <c:v>56.02</c:v>
                </c:pt>
                <c:pt idx="2702">
                  <c:v>56.04</c:v>
                </c:pt>
                <c:pt idx="2703">
                  <c:v>56.06</c:v>
                </c:pt>
                <c:pt idx="2704">
                  <c:v>56.08</c:v>
                </c:pt>
                <c:pt idx="2705">
                  <c:v>56.1</c:v>
                </c:pt>
                <c:pt idx="2706">
                  <c:v>56.120000000000012</c:v>
                </c:pt>
                <c:pt idx="2707">
                  <c:v>56.14</c:v>
                </c:pt>
                <c:pt idx="2708">
                  <c:v>56.160000000000011</c:v>
                </c:pt>
                <c:pt idx="2709">
                  <c:v>56.18</c:v>
                </c:pt>
                <c:pt idx="2710">
                  <c:v>56.2</c:v>
                </c:pt>
                <c:pt idx="2711">
                  <c:v>56.220000000000013</c:v>
                </c:pt>
                <c:pt idx="2712">
                  <c:v>56.24</c:v>
                </c:pt>
                <c:pt idx="2713">
                  <c:v>56.260000000000012</c:v>
                </c:pt>
                <c:pt idx="2714">
                  <c:v>56.28</c:v>
                </c:pt>
                <c:pt idx="2715">
                  <c:v>56.3</c:v>
                </c:pt>
                <c:pt idx="2716">
                  <c:v>56.32</c:v>
                </c:pt>
                <c:pt idx="2717">
                  <c:v>56.339999999999996</c:v>
                </c:pt>
                <c:pt idx="2718">
                  <c:v>56.36</c:v>
                </c:pt>
                <c:pt idx="2719">
                  <c:v>56.379999999999995</c:v>
                </c:pt>
                <c:pt idx="2720">
                  <c:v>56.4</c:v>
                </c:pt>
                <c:pt idx="2721">
                  <c:v>56.42</c:v>
                </c:pt>
                <c:pt idx="2722">
                  <c:v>56.44</c:v>
                </c:pt>
                <c:pt idx="2723">
                  <c:v>56.46</c:v>
                </c:pt>
                <c:pt idx="2724">
                  <c:v>56.48</c:v>
                </c:pt>
                <c:pt idx="2725">
                  <c:v>56.5</c:v>
                </c:pt>
                <c:pt idx="2726">
                  <c:v>56.52</c:v>
                </c:pt>
                <c:pt idx="2727">
                  <c:v>56.54</c:v>
                </c:pt>
                <c:pt idx="2728">
                  <c:v>56.56</c:v>
                </c:pt>
                <c:pt idx="2729">
                  <c:v>56.58</c:v>
                </c:pt>
                <c:pt idx="2730">
                  <c:v>56.6</c:v>
                </c:pt>
                <c:pt idx="2731">
                  <c:v>56.620000000000012</c:v>
                </c:pt>
                <c:pt idx="2732">
                  <c:v>56.64</c:v>
                </c:pt>
                <c:pt idx="2733">
                  <c:v>56.660000000000011</c:v>
                </c:pt>
                <c:pt idx="2734">
                  <c:v>56.68</c:v>
                </c:pt>
                <c:pt idx="2735">
                  <c:v>56.7</c:v>
                </c:pt>
                <c:pt idx="2736">
                  <c:v>56.720000000000013</c:v>
                </c:pt>
                <c:pt idx="2737">
                  <c:v>56.74</c:v>
                </c:pt>
                <c:pt idx="2738">
                  <c:v>56.760000000000012</c:v>
                </c:pt>
                <c:pt idx="2739">
                  <c:v>56.78</c:v>
                </c:pt>
                <c:pt idx="2740">
                  <c:v>56.8</c:v>
                </c:pt>
                <c:pt idx="2741">
                  <c:v>56.82</c:v>
                </c:pt>
                <c:pt idx="2742">
                  <c:v>56.839999999999996</c:v>
                </c:pt>
                <c:pt idx="2743">
                  <c:v>56.86</c:v>
                </c:pt>
                <c:pt idx="2744">
                  <c:v>56.879999999999995</c:v>
                </c:pt>
                <c:pt idx="2745">
                  <c:v>56.9</c:v>
                </c:pt>
                <c:pt idx="2746">
                  <c:v>56.92</c:v>
                </c:pt>
                <c:pt idx="2747">
                  <c:v>56.94</c:v>
                </c:pt>
                <c:pt idx="2748">
                  <c:v>56.96</c:v>
                </c:pt>
                <c:pt idx="2749">
                  <c:v>56.98</c:v>
                </c:pt>
                <c:pt idx="2750">
                  <c:v>57</c:v>
                </c:pt>
                <c:pt idx="2751">
                  <c:v>57.02</c:v>
                </c:pt>
                <c:pt idx="2752">
                  <c:v>57.04</c:v>
                </c:pt>
                <c:pt idx="2753">
                  <c:v>57.06</c:v>
                </c:pt>
                <c:pt idx="2754">
                  <c:v>57.08</c:v>
                </c:pt>
                <c:pt idx="2755">
                  <c:v>57.1</c:v>
                </c:pt>
                <c:pt idx="2756">
                  <c:v>57.120000000000012</c:v>
                </c:pt>
                <c:pt idx="2757">
                  <c:v>57.14</c:v>
                </c:pt>
                <c:pt idx="2758">
                  <c:v>57.160000000000011</c:v>
                </c:pt>
                <c:pt idx="2759">
                  <c:v>57.18</c:v>
                </c:pt>
                <c:pt idx="2760">
                  <c:v>57.2</c:v>
                </c:pt>
                <c:pt idx="2761">
                  <c:v>57.220000000000013</c:v>
                </c:pt>
                <c:pt idx="2762">
                  <c:v>57.24</c:v>
                </c:pt>
                <c:pt idx="2763">
                  <c:v>57.260000000000012</c:v>
                </c:pt>
                <c:pt idx="2764">
                  <c:v>57.28</c:v>
                </c:pt>
                <c:pt idx="2765">
                  <c:v>57.3</c:v>
                </c:pt>
                <c:pt idx="2766">
                  <c:v>57.32</c:v>
                </c:pt>
                <c:pt idx="2767">
                  <c:v>57.339999999999996</c:v>
                </c:pt>
                <c:pt idx="2768">
                  <c:v>57.36</c:v>
                </c:pt>
                <c:pt idx="2769">
                  <c:v>57.379999999999995</c:v>
                </c:pt>
                <c:pt idx="2770">
                  <c:v>57.4</c:v>
                </c:pt>
                <c:pt idx="2771">
                  <c:v>57.42</c:v>
                </c:pt>
                <c:pt idx="2772">
                  <c:v>57.44</c:v>
                </c:pt>
                <c:pt idx="2773">
                  <c:v>57.46</c:v>
                </c:pt>
                <c:pt idx="2774">
                  <c:v>57.48</c:v>
                </c:pt>
                <c:pt idx="2775">
                  <c:v>57.5</c:v>
                </c:pt>
                <c:pt idx="2776">
                  <c:v>57.52</c:v>
                </c:pt>
                <c:pt idx="2777">
                  <c:v>57.54</c:v>
                </c:pt>
                <c:pt idx="2778">
                  <c:v>57.56</c:v>
                </c:pt>
                <c:pt idx="2779">
                  <c:v>57.58</c:v>
                </c:pt>
                <c:pt idx="2780">
                  <c:v>57.6</c:v>
                </c:pt>
                <c:pt idx="2781">
                  <c:v>57.620000000000012</c:v>
                </c:pt>
                <c:pt idx="2782">
                  <c:v>57.64</c:v>
                </c:pt>
                <c:pt idx="2783">
                  <c:v>57.660000000000011</c:v>
                </c:pt>
                <c:pt idx="2784">
                  <c:v>57.68</c:v>
                </c:pt>
                <c:pt idx="2785">
                  <c:v>57.7</c:v>
                </c:pt>
                <c:pt idx="2786">
                  <c:v>57.720000000000013</c:v>
                </c:pt>
                <c:pt idx="2787">
                  <c:v>57.74</c:v>
                </c:pt>
                <c:pt idx="2788">
                  <c:v>57.760000000000012</c:v>
                </c:pt>
                <c:pt idx="2789">
                  <c:v>57.78</c:v>
                </c:pt>
                <c:pt idx="2790">
                  <c:v>57.8</c:v>
                </c:pt>
                <c:pt idx="2791">
                  <c:v>57.82</c:v>
                </c:pt>
                <c:pt idx="2792">
                  <c:v>57.839999999999996</c:v>
                </c:pt>
                <c:pt idx="2793">
                  <c:v>57.86</c:v>
                </c:pt>
                <c:pt idx="2794">
                  <c:v>57.879999999999995</c:v>
                </c:pt>
                <c:pt idx="2795">
                  <c:v>57.9</c:v>
                </c:pt>
                <c:pt idx="2796">
                  <c:v>57.92</c:v>
                </c:pt>
                <c:pt idx="2797">
                  <c:v>57.94</c:v>
                </c:pt>
                <c:pt idx="2798">
                  <c:v>57.96</c:v>
                </c:pt>
                <c:pt idx="2799">
                  <c:v>57.98</c:v>
                </c:pt>
                <c:pt idx="2800">
                  <c:v>58</c:v>
                </c:pt>
                <c:pt idx="2801">
                  <c:v>58.02</c:v>
                </c:pt>
                <c:pt idx="2802">
                  <c:v>58.04</c:v>
                </c:pt>
                <c:pt idx="2803">
                  <c:v>58.06</c:v>
                </c:pt>
                <c:pt idx="2804">
                  <c:v>58.08</c:v>
                </c:pt>
                <c:pt idx="2805">
                  <c:v>58.1</c:v>
                </c:pt>
                <c:pt idx="2806">
                  <c:v>58.120000000000012</c:v>
                </c:pt>
                <c:pt idx="2807">
                  <c:v>58.14</c:v>
                </c:pt>
                <c:pt idx="2808">
                  <c:v>58.160000000000011</c:v>
                </c:pt>
                <c:pt idx="2809">
                  <c:v>58.18</c:v>
                </c:pt>
                <c:pt idx="2810">
                  <c:v>58.2</c:v>
                </c:pt>
                <c:pt idx="2811">
                  <c:v>58.220000000000013</c:v>
                </c:pt>
                <c:pt idx="2812">
                  <c:v>58.24</c:v>
                </c:pt>
                <c:pt idx="2813">
                  <c:v>58.260000000000012</c:v>
                </c:pt>
                <c:pt idx="2814">
                  <c:v>58.28</c:v>
                </c:pt>
                <c:pt idx="2815">
                  <c:v>58.3</c:v>
                </c:pt>
                <c:pt idx="2816">
                  <c:v>58.32</c:v>
                </c:pt>
                <c:pt idx="2817">
                  <c:v>58.339999999999996</c:v>
                </c:pt>
                <c:pt idx="2818">
                  <c:v>58.36</c:v>
                </c:pt>
                <c:pt idx="2819">
                  <c:v>58.379999999999995</c:v>
                </c:pt>
                <c:pt idx="2820">
                  <c:v>58.4</c:v>
                </c:pt>
                <c:pt idx="2821">
                  <c:v>58.42</c:v>
                </c:pt>
                <c:pt idx="2822">
                  <c:v>58.44</c:v>
                </c:pt>
                <c:pt idx="2823">
                  <c:v>58.46</c:v>
                </c:pt>
                <c:pt idx="2824">
                  <c:v>58.48</c:v>
                </c:pt>
                <c:pt idx="2825">
                  <c:v>58.5</c:v>
                </c:pt>
                <c:pt idx="2826">
                  <c:v>58.52</c:v>
                </c:pt>
                <c:pt idx="2827">
                  <c:v>58.54</c:v>
                </c:pt>
                <c:pt idx="2828">
                  <c:v>58.56</c:v>
                </c:pt>
                <c:pt idx="2829">
                  <c:v>58.58</c:v>
                </c:pt>
                <c:pt idx="2830">
                  <c:v>58.6</c:v>
                </c:pt>
                <c:pt idx="2831">
                  <c:v>58.620000000000012</c:v>
                </c:pt>
                <c:pt idx="2832">
                  <c:v>58.64</c:v>
                </c:pt>
                <c:pt idx="2833">
                  <c:v>58.660000000000011</c:v>
                </c:pt>
                <c:pt idx="2834">
                  <c:v>58.68</c:v>
                </c:pt>
                <c:pt idx="2835">
                  <c:v>58.7</c:v>
                </c:pt>
                <c:pt idx="2836">
                  <c:v>58.720000000000013</c:v>
                </c:pt>
                <c:pt idx="2837">
                  <c:v>58.74</c:v>
                </c:pt>
                <c:pt idx="2838">
                  <c:v>58.760000000000012</c:v>
                </c:pt>
                <c:pt idx="2839">
                  <c:v>58.78</c:v>
                </c:pt>
                <c:pt idx="2840">
                  <c:v>58.8</c:v>
                </c:pt>
                <c:pt idx="2841">
                  <c:v>58.82</c:v>
                </c:pt>
                <c:pt idx="2842">
                  <c:v>58.839999999999996</c:v>
                </c:pt>
                <c:pt idx="2843">
                  <c:v>58.86</c:v>
                </c:pt>
                <c:pt idx="2844">
                  <c:v>58.879999999999995</c:v>
                </c:pt>
                <c:pt idx="2845">
                  <c:v>58.9</c:v>
                </c:pt>
                <c:pt idx="2846">
                  <c:v>58.92</c:v>
                </c:pt>
                <c:pt idx="2847">
                  <c:v>58.94</c:v>
                </c:pt>
                <c:pt idx="2848">
                  <c:v>58.96</c:v>
                </c:pt>
                <c:pt idx="2849">
                  <c:v>58.98</c:v>
                </c:pt>
                <c:pt idx="2850">
                  <c:v>59</c:v>
                </c:pt>
                <c:pt idx="2851">
                  <c:v>59.02</c:v>
                </c:pt>
                <c:pt idx="2852">
                  <c:v>59.04</c:v>
                </c:pt>
                <c:pt idx="2853">
                  <c:v>59.06</c:v>
                </c:pt>
                <c:pt idx="2854">
                  <c:v>59.08</c:v>
                </c:pt>
                <c:pt idx="2855">
                  <c:v>59.1</c:v>
                </c:pt>
                <c:pt idx="2856">
                  <c:v>59.120000000000012</c:v>
                </c:pt>
                <c:pt idx="2857">
                  <c:v>59.14</c:v>
                </c:pt>
                <c:pt idx="2858">
                  <c:v>59.160000000000011</c:v>
                </c:pt>
                <c:pt idx="2859">
                  <c:v>59.18</c:v>
                </c:pt>
                <c:pt idx="2860">
                  <c:v>59.2</c:v>
                </c:pt>
                <c:pt idx="2861">
                  <c:v>59.220000000000013</c:v>
                </c:pt>
                <c:pt idx="2862">
                  <c:v>59.24</c:v>
                </c:pt>
                <c:pt idx="2863">
                  <c:v>59.260000000000012</c:v>
                </c:pt>
                <c:pt idx="2864">
                  <c:v>59.28</c:v>
                </c:pt>
                <c:pt idx="2865">
                  <c:v>59.3</c:v>
                </c:pt>
                <c:pt idx="2866">
                  <c:v>59.32</c:v>
                </c:pt>
                <c:pt idx="2867">
                  <c:v>59.339999999999996</c:v>
                </c:pt>
                <c:pt idx="2868">
                  <c:v>59.36</c:v>
                </c:pt>
                <c:pt idx="2869">
                  <c:v>59.379999999999995</c:v>
                </c:pt>
                <c:pt idx="2870">
                  <c:v>59.4</c:v>
                </c:pt>
                <c:pt idx="2871">
                  <c:v>59.42</c:v>
                </c:pt>
                <c:pt idx="2872">
                  <c:v>59.44</c:v>
                </c:pt>
                <c:pt idx="2873">
                  <c:v>59.46</c:v>
                </c:pt>
                <c:pt idx="2874">
                  <c:v>59.48</c:v>
                </c:pt>
                <c:pt idx="2875">
                  <c:v>59.5</c:v>
                </c:pt>
                <c:pt idx="2876">
                  <c:v>59.52</c:v>
                </c:pt>
                <c:pt idx="2877">
                  <c:v>59.54</c:v>
                </c:pt>
                <c:pt idx="2878">
                  <c:v>59.56</c:v>
                </c:pt>
                <c:pt idx="2879">
                  <c:v>59.58</c:v>
                </c:pt>
                <c:pt idx="2880">
                  <c:v>59.6</c:v>
                </c:pt>
                <c:pt idx="2881">
                  <c:v>59.620000000000012</c:v>
                </c:pt>
                <c:pt idx="2882">
                  <c:v>59.64</c:v>
                </c:pt>
                <c:pt idx="2883">
                  <c:v>59.660000000000011</c:v>
                </c:pt>
                <c:pt idx="2884">
                  <c:v>59.68</c:v>
                </c:pt>
                <c:pt idx="2885">
                  <c:v>59.7</c:v>
                </c:pt>
                <c:pt idx="2886">
                  <c:v>59.720000000000013</c:v>
                </c:pt>
                <c:pt idx="2887">
                  <c:v>59.74</c:v>
                </c:pt>
                <c:pt idx="2888">
                  <c:v>59.760000000000012</c:v>
                </c:pt>
                <c:pt idx="2889">
                  <c:v>59.78</c:v>
                </c:pt>
                <c:pt idx="2890">
                  <c:v>59.8</c:v>
                </c:pt>
                <c:pt idx="2891">
                  <c:v>59.82</c:v>
                </c:pt>
                <c:pt idx="2892">
                  <c:v>59.839999999999996</c:v>
                </c:pt>
                <c:pt idx="2893">
                  <c:v>59.86</c:v>
                </c:pt>
                <c:pt idx="2894">
                  <c:v>59.879999999999995</c:v>
                </c:pt>
                <c:pt idx="2895">
                  <c:v>59.9</c:v>
                </c:pt>
                <c:pt idx="2896">
                  <c:v>59.92</c:v>
                </c:pt>
                <c:pt idx="2897">
                  <c:v>59.94</c:v>
                </c:pt>
                <c:pt idx="2898">
                  <c:v>59.96</c:v>
                </c:pt>
                <c:pt idx="2899">
                  <c:v>59.98</c:v>
                </c:pt>
                <c:pt idx="2900">
                  <c:v>60</c:v>
                </c:pt>
                <c:pt idx="2901">
                  <c:v>60.02</c:v>
                </c:pt>
                <c:pt idx="2902">
                  <c:v>60.04</c:v>
                </c:pt>
                <c:pt idx="2903">
                  <c:v>60.06</c:v>
                </c:pt>
                <c:pt idx="2904">
                  <c:v>60.08</c:v>
                </c:pt>
                <c:pt idx="2905">
                  <c:v>60.1</c:v>
                </c:pt>
                <c:pt idx="2906">
                  <c:v>60.120000000000012</c:v>
                </c:pt>
                <c:pt idx="2907">
                  <c:v>60.14</c:v>
                </c:pt>
                <c:pt idx="2908">
                  <c:v>60.160000000000011</c:v>
                </c:pt>
                <c:pt idx="2909">
                  <c:v>60.18</c:v>
                </c:pt>
                <c:pt idx="2910">
                  <c:v>60.2</c:v>
                </c:pt>
                <c:pt idx="2911">
                  <c:v>60.220000000000013</c:v>
                </c:pt>
                <c:pt idx="2912">
                  <c:v>60.24</c:v>
                </c:pt>
                <c:pt idx="2913">
                  <c:v>60.260000000000012</c:v>
                </c:pt>
                <c:pt idx="2914">
                  <c:v>60.28</c:v>
                </c:pt>
                <c:pt idx="2915">
                  <c:v>60.3</c:v>
                </c:pt>
                <c:pt idx="2916">
                  <c:v>60.32</c:v>
                </c:pt>
                <c:pt idx="2917">
                  <c:v>60.339999999999996</c:v>
                </c:pt>
                <c:pt idx="2918">
                  <c:v>60.36</c:v>
                </c:pt>
                <c:pt idx="2919">
                  <c:v>60.379999999999995</c:v>
                </c:pt>
                <c:pt idx="2920">
                  <c:v>60.4</c:v>
                </c:pt>
                <c:pt idx="2921">
                  <c:v>60.42</c:v>
                </c:pt>
                <c:pt idx="2922">
                  <c:v>60.44</c:v>
                </c:pt>
                <c:pt idx="2923">
                  <c:v>60.46</c:v>
                </c:pt>
                <c:pt idx="2924">
                  <c:v>60.48</c:v>
                </c:pt>
                <c:pt idx="2925">
                  <c:v>60.5</c:v>
                </c:pt>
                <c:pt idx="2926">
                  <c:v>60.52</c:v>
                </c:pt>
                <c:pt idx="2927">
                  <c:v>60.54</c:v>
                </c:pt>
                <c:pt idx="2928">
                  <c:v>60.56</c:v>
                </c:pt>
                <c:pt idx="2929">
                  <c:v>60.58</c:v>
                </c:pt>
                <c:pt idx="2930">
                  <c:v>60.6</c:v>
                </c:pt>
                <c:pt idx="2931">
                  <c:v>60.620000000000012</c:v>
                </c:pt>
                <c:pt idx="2932">
                  <c:v>60.64</c:v>
                </c:pt>
                <c:pt idx="2933">
                  <c:v>60.660000000000011</c:v>
                </c:pt>
                <c:pt idx="2934">
                  <c:v>60.68</c:v>
                </c:pt>
                <c:pt idx="2935">
                  <c:v>60.7</c:v>
                </c:pt>
                <c:pt idx="2936">
                  <c:v>60.720000000000013</c:v>
                </c:pt>
                <c:pt idx="2937">
                  <c:v>60.74</c:v>
                </c:pt>
                <c:pt idx="2938">
                  <c:v>60.760000000000012</c:v>
                </c:pt>
                <c:pt idx="2939">
                  <c:v>60.78</c:v>
                </c:pt>
                <c:pt idx="2940">
                  <c:v>60.8</c:v>
                </c:pt>
                <c:pt idx="2941">
                  <c:v>60.82</c:v>
                </c:pt>
                <c:pt idx="2942">
                  <c:v>60.839999999999996</c:v>
                </c:pt>
                <c:pt idx="2943">
                  <c:v>60.86</c:v>
                </c:pt>
                <c:pt idx="2944">
                  <c:v>60.879999999999995</c:v>
                </c:pt>
                <c:pt idx="2945">
                  <c:v>60.9</c:v>
                </c:pt>
                <c:pt idx="2946">
                  <c:v>60.92</c:v>
                </c:pt>
                <c:pt idx="2947">
                  <c:v>60.94</c:v>
                </c:pt>
                <c:pt idx="2948">
                  <c:v>60.96</c:v>
                </c:pt>
                <c:pt idx="2949">
                  <c:v>60.98</c:v>
                </c:pt>
                <c:pt idx="2950">
                  <c:v>61</c:v>
                </c:pt>
                <c:pt idx="2951">
                  <c:v>61.02</c:v>
                </c:pt>
                <c:pt idx="2952">
                  <c:v>61.04</c:v>
                </c:pt>
                <c:pt idx="2953">
                  <c:v>61.06</c:v>
                </c:pt>
                <c:pt idx="2954">
                  <c:v>61.08</c:v>
                </c:pt>
                <c:pt idx="2955">
                  <c:v>61.1</c:v>
                </c:pt>
                <c:pt idx="2956">
                  <c:v>61.120000000000012</c:v>
                </c:pt>
                <c:pt idx="2957">
                  <c:v>61.14</c:v>
                </c:pt>
                <c:pt idx="2958">
                  <c:v>61.160000000000011</c:v>
                </c:pt>
                <c:pt idx="2959">
                  <c:v>61.18</c:v>
                </c:pt>
                <c:pt idx="2960">
                  <c:v>61.2</c:v>
                </c:pt>
                <c:pt idx="2961">
                  <c:v>61.220000000000013</c:v>
                </c:pt>
                <c:pt idx="2962">
                  <c:v>61.24</c:v>
                </c:pt>
                <c:pt idx="2963">
                  <c:v>61.260000000000012</c:v>
                </c:pt>
                <c:pt idx="2964">
                  <c:v>61.28</c:v>
                </c:pt>
                <c:pt idx="2965">
                  <c:v>61.3</c:v>
                </c:pt>
                <c:pt idx="2966">
                  <c:v>61.32</c:v>
                </c:pt>
                <c:pt idx="2967">
                  <c:v>61.339999999999996</c:v>
                </c:pt>
                <c:pt idx="2968">
                  <c:v>61.36</c:v>
                </c:pt>
                <c:pt idx="2969">
                  <c:v>61.379999999999995</c:v>
                </c:pt>
                <c:pt idx="2970">
                  <c:v>61.4</c:v>
                </c:pt>
                <c:pt idx="2971">
                  <c:v>61.42</c:v>
                </c:pt>
                <c:pt idx="2972">
                  <c:v>61.44</c:v>
                </c:pt>
                <c:pt idx="2973">
                  <c:v>61.46</c:v>
                </c:pt>
                <c:pt idx="2974">
                  <c:v>61.48</c:v>
                </c:pt>
                <c:pt idx="2975">
                  <c:v>61.5</c:v>
                </c:pt>
                <c:pt idx="2976">
                  <c:v>61.52</c:v>
                </c:pt>
                <c:pt idx="2977">
                  <c:v>61.54</c:v>
                </c:pt>
                <c:pt idx="2978">
                  <c:v>61.56</c:v>
                </c:pt>
                <c:pt idx="2979">
                  <c:v>61.58</c:v>
                </c:pt>
                <c:pt idx="2980">
                  <c:v>61.6</c:v>
                </c:pt>
                <c:pt idx="2981">
                  <c:v>61.620000000000012</c:v>
                </c:pt>
                <c:pt idx="2982">
                  <c:v>61.64</c:v>
                </c:pt>
                <c:pt idx="2983">
                  <c:v>61.660000000000011</c:v>
                </c:pt>
                <c:pt idx="2984">
                  <c:v>61.68</c:v>
                </c:pt>
                <c:pt idx="2985">
                  <c:v>61.7</c:v>
                </c:pt>
                <c:pt idx="2986">
                  <c:v>61.720000000000013</c:v>
                </c:pt>
                <c:pt idx="2987">
                  <c:v>61.74</c:v>
                </c:pt>
                <c:pt idx="2988">
                  <c:v>61.760000000000012</c:v>
                </c:pt>
                <c:pt idx="2989">
                  <c:v>61.78</c:v>
                </c:pt>
                <c:pt idx="2990">
                  <c:v>61.8</c:v>
                </c:pt>
                <c:pt idx="2991">
                  <c:v>61.82</c:v>
                </c:pt>
                <c:pt idx="2992">
                  <c:v>61.839999999999996</c:v>
                </c:pt>
                <c:pt idx="2993">
                  <c:v>61.86</c:v>
                </c:pt>
                <c:pt idx="2994">
                  <c:v>61.879999999999995</c:v>
                </c:pt>
                <c:pt idx="2995">
                  <c:v>61.9</c:v>
                </c:pt>
                <c:pt idx="2996">
                  <c:v>61.92</c:v>
                </c:pt>
                <c:pt idx="2997">
                  <c:v>61.94</c:v>
                </c:pt>
                <c:pt idx="2998">
                  <c:v>61.96</c:v>
                </c:pt>
                <c:pt idx="2999">
                  <c:v>61.98</c:v>
                </c:pt>
                <c:pt idx="3000">
                  <c:v>62</c:v>
                </c:pt>
                <c:pt idx="3001">
                  <c:v>62.02</c:v>
                </c:pt>
                <c:pt idx="3002">
                  <c:v>62.04</c:v>
                </c:pt>
                <c:pt idx="3003">
                  <c:v>62.06</c:v>
                </c:pt>
                <c:pt idx="3004">
                  <c:v>62.08</c:v>
                </c:pt>
                <c:pt idx="3005">
                  <c:v>62.1</c:v>
                </c:pt>
                <c:pt idx="3006">
                  <c:v>62.120000000000012</c:v>
                </c:pt>
                <c:pt idx="3007">
                  <c:v>62.14</c:v>
                </c:pt>
                <c:pt idx="3008">
                  <c:v>62.160000000000011</c:v>
                </c:pt>
                <c:pt idx="3009">
                  <c:v>62.18</c:v>
                </c:pt>
                <c:pt idx="3010">
                  <c:v>62.2</c:v>
                </c:pt>
                <c:pt idx="3011">
                  <c:v>62.220000000000013</c:v>
                </c:pt>
                <c:pt idx="3012">
                  <c:v>62.24</c:v>
                </c:pt>
                <c:pt idx="3013">
                  <c:v>62.260000000000012</c:v>
                </c:pt>
                <c:pt idx="3014">
                  <c:v>62.28</c:v>
                </c:pt>
                <c:pt idx="3015">
                  <c:v>62.3</c:v>
                </c:pt>
                <c:pt idx="3016">
                  <c:v>62.32</c:v>
                </c:pt>
                <c:pt idx="3017">
                  <c:v>62.339999999999996</c:v>
                </c:pt>
                <c:pt idx="3018">
                  <c:v>62.36</c:v>
                </c:pt>
                <c:pt idx="3019">
                  <c:v>62.379999999999995</c:v>
                </c:pt>
                <c:pt idx="3020">
                  <c:v>62.4</c:v>
                </c:pt>
                <c:pt idx="3021">
                  <c:v>62.42</c:v>
                </c:pt>
                <c:pt idx="3022">
                  <c:v>62.44</c:v>
                </c:pt>
                <c:pt idx="3023">
                  <c:v>62.46</c:v>
                </c:pt>
                <c:pt idx="3024">
                  <c:v>62.48</c:v>
                </c:pt>
                <c:pt idx="3025">
                  <c:v>62.5</c:v>
                </c:pt>
                <c:pt idx="3026">
                  <c:v>62.52</c:v>
                </c:pt>
                <c:pt idx="3027">
                  <c:v>62.54</c:v>
                </c:pt>
                <c:pt idx="3028">
                  <c:v>62.56</c:v>
                </c:pt>
                <c:pt idx="3029">
                  <c:v>62.58</c:v>
                </c:pt>
                <c:pt idx="3030">
                  <c:v>62.6</c:v>
                </c:pt>
                <c:pt idx="3031">
                  <c:v>62.620000000000012</c:v>
                </c:pt>
                <c:pt idx="3032">
                  <c:v>62.64</c:v>
                </c:pt>
                <c:pt idx="3033">
                  <c:v>62.660000000000011</c:v>
                </c:pt>
                <c:pt idx="3034">
                  <c:v>62.68</c:v>
                </c:pt>
                <c:pt idx="3035">
                  <c:v>62.7</c:v>
                </c:pt>
                <c:pt idx="3036">
                  <c:v>62.720000000000013</c:v>
                </c:pt>
                <c:pt idx="3037">
                  <c:v>62.74</c:v>
                </c:pt>
                <c:pt idx="3038">
                  <c:v>62.760000000000012</c:v>
                </c:pt>
                <c:pt idx="3039">
                  <c:v>62.78</c:v>
                </c:pt>
                <c:pt idx="3040">
                  <c:v>62.8</c:v>
                </c:pt>
                <c:pt idx="3041">
                  <c:v>62.82</c:v>
                </c:pt>
                <c:pt idx="3042">
                  <c:v>62.839999999999996</c:v>
                </c:pt>
                <c:pt idx="3043">
                  <c:v>62.86</c:v>
                </c:pt>
                <c:pt idx="3044">
                  <c:v>62.879999999999995</c:v>
                </c:pt>
                <c:pt idx="3045">
                  <c:v>62.9</c:v>
                </c:pt>
                <c:pt idx="3046">
                  <c:v>62.92</c:v>
                </c:pt>
                <c:pt idx="3047">
                  <c:v>62.94</c:v>
                </c:pt>
                <c:pt idx="3048">
                  <c:v>62.96</c:v>
                </c:pt>
                <c:pt idx="3049">
                  <c:v>62.98</c:v>
                </c:pt>
                <c:pt idx="3050">
                  <c:v>63</c:v>
                </c:pt>
                <c:pt idx="3051">
                  <c:v>63.02</c:v>
                </c:pt>
                <c:pt idx="3052">
                  <c:v>63.04</c:v>
                </c:pt>
                <c:pt idx="3053">
                  <c:v>63.06</c:v>
                </c:pt>
                <c:pt idx="3054">
                  <c:v>63.08</c:v>
                </c:pt>
                <c:pt idx="3055">
                  <c:v>63.1</c:v>
                </c:pt>
                <c:pt idx="3056">
                  <c:v>63.120000000000012</c:v>
                </c:pt>
                <c:pt idx="3057">
                  <c:v>63.14</c:v>
                </c:pt>
                <c:pt idx="3058">
                  <c:v>63.160000000000011</c:v>
                </c:pt>
                <c:pt idx="3059">
                  <c:v>63.18</c:v>
                </c:pt>
                <c:pt idx="3060">
                  <c:v>63.2</c:v>
                </c:pt>
                <c:pt idx="3061">
                  <c:v>63.220000000000013</c:v>
                </c:pt>
                <c:pt idx="3062">
                  <c:v>63.24</c:v>
                </c:pt>
                <c:pt idx="3063">
                  <c:v>63.260000000000012</c:v>
                </c:pt>
                <c:pt idx="3064">
                  <c:v>63.28</c:v>
                </c:pt>
                <c:pt idx="3065">
                  <c:v>63.3</c:v>
                </c:pt>
                <c:pt idx="3066">
                  <c:v>63.32</c:v>
                </c:pt>
                <c:pt idx="3067">
                  <c:v>63.339999999999996</c:v>
                </c:pt>
                <c:pt idx="3068">
                  <c:v>63.36</c:v>
                </c:pt>
                <c:pt idx="3069">
                  <c:v>63.379999999999995</c:v>
                </c:pt>
                <c:pt idx="3070">
                  <c:v>63.4</c:v>
                </c:pt>
                <c:pt idx="3071">
                  <c:v>63.42</c:v>
                </c:pt>
                <c:pt idx="3072">
                  <c:v>63.44</c:v>
                </c:pt>
                <c:pt idx="3073">
                  <c:v>63.46</c:v>
                </c:pt>
                <c:pt idx="3074">
                  <c:v>63.48</c:v>
                </c:pt>
                <c:pt idx="3075">
                  <c:v>63.5</c:v>
                </c:pt>
                <c:pt idx="3076">
                  <c:v>63.52</c:v>
                </c:pt>
                <c:pt idx="3077">
                  <c:v>63.54</c:v>
                </c:pt>
                <c:pt idx="3078">
                  <c:v>63.56</c:v>
                </c:pt>
                <c:pt idx="3079">
                  <c:v>63.58</c:v>
                </c:pt>
                <c:pt idx="3080">
                  <c:v>63.6</c:v>
                </c:pt>
                <c:pt idx="3081">
                  <c:v>63.620000000000012</c:v>
                </c:pt>
                <c:pt idx="3082">
                  <c:v>63.64</c:v>
                </c:pt>
                <c:pt idx="3083">
                  <c:v>63.660000000000011</c:v>
                </c:pt>
                <c:pt idx="3084">
                  <c:v>63.68</c:v>
                </c:pt>
                <c:pt idx="3085">
                  <c:v>63.7</c:v>
                </c:pt>
                <c:pt idx="3086">
                  <c:v>63.720000000000013</c:v>
                </c:pt>
                <c:pt idx="3087">
                  <c:v>63.74</c:v>
                </c:pt>
                <c:pt idx="3088">
                  <c:v>63.760000000000012</c:v>
                </c:pt>
                <c:pt idx="3089">
                  <c:v>63.78</c:v>
                </c:pt>
                <c:pt idx="3090">
                  <c:v>63.8</c:v>
                </c:pt>
                <c:pt idx="3091">
                  <c:v>63.82</c:v>
                </c:pt>
                <c:pt idx="3092">
                  <c:v>63.839999999999996</c:v>
                </c:pt>
                <c:pt idx="3093">
                  <c:v>63.86</c:v>
                </c:pt>
                <c:pt idx="3094">
                  <c:v>63.879999999999995</c:v>
                </c:pt>
                <c:pt idx="3095">
                  <c:v>63.9</c:v>
                </c:pt>
                <c:pt idx="3096">
                  <c:v>63.92</c:v>
                </c:pt>
                <c:pt idx="3097">
                  <c:v>63.94</c:v>
                </c:pt>
                <c:pt idx="3098">
                  <c:v>63.96</c:v>
                </c:pt>
                <c:pt idx="3099">
                  <c:v>63.98</c:v>
                </c:pt>
                <c:pt idx="3100">
                  <c:v>64</c:v>
                </c:pt>
                <c:pt idx="3101">
                  <c:v>64.02</c:v>
                </c:pt>
                <c:pt idx="3102">
                  <c:v>64.040000000000006</c:v>
                </c:pt>
                <c:pt idx="3103">
                  <c:v>64.06</c:v>
                </c:pt>
                <c:pt idx="3104">
                  <c:v>64.08</c:v>
                </c:pt>
                <c:pt idx="3105">
                  <c:v>64.099999999999994</c:v>
                </c:pt>
                <c:pt idx="3106">
                  <c:v>64.11999999999999</c:v>
                </c:pt>
                <c:pt idx="3107">
                  <c:v>64.14</c:v>
                </c:pt>
                <c:pt idx="3108">
                  <c:v>64.16</c:v>
                </c:pt>
                <c:pt idx="3109">
                  <c:v>64.179999999999978</c:v>
                </c:pt>
                <c:pt idx="3110">
                  <c:v>64.2</c:v>
                </c:pt>
                <c:pt idx="3111">
                  <c:v>64.22</c:v>
                </c:pt>
                <c:pt idx="3112">
                  <c:v>64.239999999999995</c:v>
                </c:pt>
                <c:pt idx="3113">
                  <c:v>64.260000000000005</c:v>
                </c:pt>
                <c:pt idx="3114">
                  <c:v>64.28</c:v>
                </c:pt>
                <c:pt idx="3115">
                  <c:v>64.3</c:v>
                </c:pt>
                <c:pt idx="3116">
                  <c:v>64.319999999999993</c:v>
                </c:pt>
                <c:pt idx="3117">
                  <c:v>64.34</c:v>
                </c:pt>
                <c:pt idx="3118">
                  <c:v>64.36</c:v>
                </c:pt>
                <c:pt idx="3119">
                  <c:v>64.38</c:v>
                </c:pt>
                <c:pt idx="3120">
                  <c:v>64.400000000000006</c:v>
                </c:pt>
                <c:pt idx="3121">
                  <c:v>64.42</c:v>
                </c:pt>
                <c:pt idx="3122">
                  <c:v>64.440000000000026</c:v>
                </c:pt>
                <c:pt idx="3123">
                  <c:v>64.459999999999994</c:v>
                </c:pt>
                <c:pt idx="3124">
                  <c:v>64.48</c:v>
                </c:pt>
                <c:pt idx="3125">
                  <c:v>64.5</c:v>
                </c:pt>
                <c:pt idx="3126">
                  <c:v>64.52</c:v>
                </c:pt>
                <c:pt idx="3127">
                  <c:v>64.540000000000006</c:v>
                </c:pt>
                <c:pt idx="3128">
                  <c:v>64.56</c:v>
                </c:pt>
                <c:pt idx="3129">
                  <c:v>64.58</c:v>
                </c:pt>
                <c:pt idx="3130">
                  <c:v>64.599999999999994</c:v>
                </c:pt>
                <c:pt idx="3131">
                  <c:v>64.61999999999999</c:v>
                </c:pt>
                <c:pt idx="3132">
                  <c:v>64.64</c:v>
                </c:pt>
                <c:pt idx="3133">
                  <c:v>64.66</c:v>
                </c:pt>
                <c:pt idx="3134">
                  <c:v>64.679999999999978</c:v>
                </c:pt>
                <c:pt idx="3135">
                  <c:v>64.7</c:v>
                </c:pt>
                <c:pt idx="3136">
                  <c:v>64.72</c:v>
                </c:pt>
                <c:pt idx="3137">
                  <c:v>64.739999999999995</c:v>
                </c:pt>
                <c:pt idx="3138">
                  <c:v>64.760000000000005</c:v>
                </c:pt>
                <c:pt idx="3139">
                  <c:v>64.78</c:v>
                </c:pt>
                <c:pt idx="3140">
                  <c:v>64.8</c:v>
                </c:pt>
                <c:pt idx="3141">
                  <c:v>64.819999999999993</c:v>
                </c:pt>
                <c:pt idx="3142">
                  <c:v>64.84</c:v>
                </c:pt>
                <c:pt idx="3143">
                  <c:v>64.86</c:v>
                </c:pt>
                <c:pt idx="3144">
                  <c:v>64.88</c:v>
                </c:pt>
                <c:pt idx="3145">
                  <c:v>64.900000000000006</c:v>
                </c:pt>
                <c:pt idx="3146">
                  <c:v>64.92</c:v>
                </c:pt>
                <c:pt idx="3147">
                  <c:v>64.940000000000026</c:v>
                </c:pt>
                <c:pt idx="3148">
                  <c:v>64.959999999999994</c:v>
                </c:pt>
                <c:pt idx="3149">
                  <c:v>64.98</c:v>
                </c:pt>
                <c:pt idx="3150">
                  <c:v>65</c:v>
                </c:pt>
              </c:numCache>
            </c:numRef>
          </c:xVal>
          <c:yVal>
            <c:numRef>
              <c:f>'M-Si-S'!$B$32:$B$3182</c:f>
              <c:numCache>
                <c:formatCode>General</c:formatCode>
                <c:ptCount val="3151"/>
                <c:pt idx="0">
                  <c:v>5772</c:v>
                </c:pt>
                <c:pt idx="1">
                  <c:v>5782</c:v>
                </c:pt>
                <c:pt idx="2">
                  <c:v>5930</c:v>
                </c:pt>
                <c:pt idx="3">
                  <c:v>6148</c:v>
                </c:pt>
                <c:pt idx="4">
                  <c:v>6124</c:v>
                </c:pt>
                <c:pt idx="5">
                  <c:v>6116</c:v>
                </c:pt>
                <c:pt idx="6">
                  <c:v>6244</c:v>
                </c:pt>
                <c:pt idx="7">
                  <c:v>6478</c:v>
                </c:pt>
                <c:pt idx="8">
                  <c:v>6388</c:v>
                </c:pt>
                <c:pt idx="9">
                  <c:v>6344</c:v>
                </c:pt>
                <c:pt idx="10">
                  <c:v>6332</c:v>
                </c:pt>
                <c:pt idx="11">
                  <c:v>6344</c:v>
                </c:pt>
                <c:pt idx="12">
                  <c:v>6178</c:v>
                </c:pt>
                <c:pt idx="13">
                  <c:v>6354</c:v>
                </c:pt>
                <c:pt idx="14">
                  <c:v>6296</c:v>
                </c:pt>
                <c:pt idx="15">
                  <c:v>6140</c:v>
                </c:pt>
                <c:pt idx="16">
                  <c:v>5960</c:v>
                </c:pt>
                <c:pt idx="17">
                  <c:v>6038</c:v>
                </c:pt>
                <c:pt idx="18">
                  <c:v>5828</c:v>
                </c:pt>
                <c:pt idx="19">
                  <c:v>5638</c:v>
                </c:pt>
                <c:pt idx="20">
                  <c:v>5326</c:v>
                </c:pt>
                <c:pt idx="21">
                  <c:v>5326</c:v>
                </c:pt>
                <c:pt idx="22">
                  <c:v>5168</c:v>
                </c:pt>
                <c:pt idx="23">
                  <c:v>4988</c:v>
                </c:pt>
                <c:pt idx="24">
                  <c:v>4824</c:v>
                </c:pt>
                <c:pt idx="25">
                  <c:v>4626</c:v>
                </c:pt>
                <c:pt idx="26">
                  <c:v>4448</c:v>
                </c:pt>
                <c:pt idx="27">
                  <c:v>4326</c:v>
                </c:pt>
                <c:pt idx="28">
                  <c:v>4032</c:v>
                </c:pt>
                <c:pt idx="29">
                  <c:v>3926</c:v>
                </c:pt>
                <c:pt idx="30">
                  <c:v>3866</c:v>
                </c:pt>
                <c:pt idx="31">
                  <c:v>3748</c:v>
                </c:pt>
                <c:pt idx="32">
                  <c:v>3518</c:v>
                </c:pt>
                <c:pt idx="33">
                  <c:v>3340</c:v>
                </c:pt>
                <c:pt idx="34">
                  <c:v>3202</c:v>
                </c:pt>
                <c:pt idx="35">
                  <c:v>3128</c:v>
                </c:pt>
                <c:pt idx="36">
                  <c:v>3068</c:v>
                </c:pt>
                <c:pt idx="37">
                  <c:v>2862</c:v>
                </c:pt>
                <c:pt idx="38">
                  <c:v>2810</c:v>
                </c:pt>
                <c:pt idx="39">
                  <c:v>2696</c:v>
                </c:pt>
                <c:pt idx="40">
                  <c:v>2656</c:v>
                </c:pt>
                <c:pt idx="41">
                  <c:v>2600</c:v>
                </c:pt>
                <c:pt idx="42">
                  <c:v>2530</c:v>
                </c:pt>
                <c:pt idx="43">
                  <c:v>2346</c:v>
                </c:pt>
                <c:pt idx="44">
                  <c:v>2354</c:v>
                </c:pt>
                <c:pt idx="45">
                  <c:v>2266</c:v>
                </c:pt>
                <c:pt idx="46">
                  <c:v>2202</c:v>
                </c:pt>
                <c:pt idx="47">
                  <c:v>2162</c:v>
                </c:pt>
                <c:pt idx="48">
                  <c:v>2058</c:v>
                </c:pt>
                <c:pt idx="49">
                  <c:v>2060</c:v>
                </c:pt>
                <c:pt idx="50">
                  <c:v>2010</c:v>
                </c:pt>
                <c:pt idx="51">
                  <c:v>1964</c:v>
                </c:pt>
                <c:pt idx="52">
                  <c:v>1874</c:v>
                </c:pt>
                <c:pt idx="53">
                  <c:v>1938</c:v>
                </c:pt>
                <c:pt idx="54">
                  <c:v>1964</c:v>
                </c:pt>
                <c:pt idx="55">
                  <c:v>1808</c:v>
                </c:pt>
                <c:pt idx="56">
                  <c:v>1874</c:v>
                </c:pt>
                <c:pt idx="57">
                  <c:v>1876</c:v>
                </c:pt>
                <c:pt idx="58">
                  <c:v>1784</c:v>
                </c:pt>
                <c:pt idx="59">
                  <c:v>1710</c:v>
                </c:pt>
                <c:pt idx="60">
                  <c:v>1772</c:v>
                </c:pt>
                <c:pt idx="61">
                  <c:v>1658</c:v>
                </c:pt>
                <c:pt idx="62">
                  <c:v>1580</c:v>
                </c:pt>
                <c:pt idx="63">
                  <c:v>1702</c:v>
                </c:pt>
                <c:pt idx="64">
                  <c:v>1674</c:v>
                </c:pt>
                <c:pt idx="65">
                  <c:v>1612</c:v>
                </c:pt>
                <c:pt idx="66">
                  <c:v>1628</c:v>
                </c:pt>
                <c:pt idx="67">
                  <c:v>1544</c:v>
                </c:pt>
                <c:pt idx="68">
                  <c:v>1510</c:v>
                </c:pt>
                <c:pt idx="69">
                  <c:v>1598</c:v>
                </c:pt>
                <c:pt idx="70">
                  <c:v>1600</c:v>
                </c:pt>
                <c:pt idx="71">
                  <c:v>1552</c:v>
                </c:pt>
                <c:pt idx="72">
                  <c:v>1544</c:v>
                </c:pt>
                <c:pt idx="73">
                  <c:v>1478</c:v>
                </c:pt>
                <c:pt idx="74">
                  <c:v>1588</c:v>
                </c:pt>
                <c:pt idx="75">
                  <c:v>1524</c:v>
                </c:pt>
                <c:pt idx="76">
                  <c:v>1486</c:v>
                </c:pt>
                <c:pt idx="77">
                  <c:v>1540</c:v>
                </c:pt>
                <c:pt idx="78">
                  <c:v>1408</c:v>
                </c:pt>
                <c:pt idx="79">
                  <c:v>1466</c:v>
                </c:pt>
                <c:pt idx="80">
                  <c:v>1494</c:v>
                </c:pt>
                <c:pt idx="81">
                  <c:v>1468</c:v>
                </c:pt>
                <c:pt idx="82">
                  <c:v>1506</c:v>
                </c:pt>
                <c:pt idx="83">
                  <c:v>1482</c:v>
                </c:pt>
                <c:pt idx="84">
                  <c:v>1462</c:v>
                </c:pt>
                <c:pt idx="85">
                  <c:v>1508</c:v>
                </c:pt>
                <c:pt idx="86">
                  <c:v>1592</c:v>
                </c:pt>
                <c:pt idx="87">
                  <c:v>1512</c:v>
                </c:pt>
                <c:pt idx="88">
                  <c:v>1582</c:v>
                </c:pt>
                <c:pt idx="89">
                  <c:v>1488</c:v>
                </c:pt>
                <c:pt idx="90">
                  <c:v>1600</c:v>
                </c:pt>
                <c:pt idx="91">
                  <c:v>1530</c:v>
                </c:pt>
                <c:pt idx="92">
                  <c:v>1598</c:v>
                </c:pt>
                <c:pt idx="93">
                  <c:v>1622</c:v>
                </c:pt>
                <c:pt idx="94">
                  <c:v>1546</c:v>
                </c:pt>
                <c:pt idx="95">
                  <c:v>1666</c:v>
                </c:pt>
                <c:pt idx="96">
                  <c:v>1636</c:v>
                </c:pt>
                <c:pt idx="97">
                  <c:v>1642</c:v>
                </c:pt>
                <c:pt idx="98">
                  <c:v>1646</c:v>
                </c:pt>
                <c:pt idx="99">
                  <c:v>1646</c:v>
                </c:pt>
                <c:pt idx="100">
                  <c:v>1646</c:v>
                </c:pt>
                <c:pt idx="101">
                  <c:v>1676</c:v>
                </c:pt>
                <c:pt idx="102">
                  <c:v>1704</c:v>
                </c:pt>
                <c:pt idx="103">
                  <c:v>1696</c:v>
                </c:pt>
                <c:pt idx="104">
                  <c:v>1708</c:v>
                </c:pt>
                <c:pt idx="105">
                  <c:v>1772</c:v>
                </c:pt>
                <c:pt idx="106">
                  <c:v>1734</c:v>
                </c:pt>
                <c:pt idx="107">
                  <c:v>1700</c:v>
                </c:pt>
                <c:pt idx="108">
                  <c:v>1796</c:v>
                </c:pt>
                <c:pt idx="109">
                  <c:v>1832</c:v>
                </c:pt>
                <c:pt idx="110">
                  <c:v>1806</c:v>
                </c:pt>
                <c:pt idx="111">
                  <c:v>1828</c:v>
                </c:pt>
                <c:pt idx="112">
                  <c:v>1816</c:v>
                </c:pt>
                <c:pt idx="113">
                  <c:v>1820</c:v>
                </c:pt>
                <c:pt idx="114">
                  <c:v>1824</c:v>
                </c:pt>
                <c:pt idx="115">
                  <c:v>1914</c:v>
                </c:pt>
                <c:pt idx="116">
                  <c:v>1928</c:v>
                </c:pt>
                <c:pt idx="117">
                  <c:v>1874</c:v>
                </c:pt>
                <c:pt idx="118">
                  <c:v>1882</c:v>
                </c:pt>
                <c:pt idx="119">
                  <c:v>1808</c:v>
                </c:pt>
                <c:pt idx="120">
                  <c:v>1710</c:v>
                </c:pt>
                <c:pt idx="121">
                  <c:v>1736</c:v>
                </c:pt>
                <c:pt idx="122">
                  <c:v>1772</c:v>
                </c:pt>
                <c:pt idx="123">
                  <c:v>1676</c:v>
                </c:pt>
                <c:pt idx="124">
                  <c:v>1682</c:v>
                </c:pt>
                <c:pt idx="125">
                  <c:v>1652</c:v>
                </c:pt>
                <c:pt idx="126">
                  <c:v>1656</c:v>
                </c:pt>
                <c:pt idx="127">
                  <c:v>1644</c:v>
                </c:pt>
                <c:pt idx="128">
                  <c:v>1540</c:v>
                </c:pt>
                <c:pt idx="129">
                  <c:v>1510</c:v>
                </c:pt>
                <c:pt idx="130">
                  <c:v>1402</c:v>
                </c:pt>
                <c:pt idx="131">
                  <c:v>1436</c:v>
                </c:pt>
                <c:pt idx="132">
                  <c:v>1412</c:v>
                </c:pt>
                <c:pt idx="133">
                  <c:v>1406</c:v>
                </c:pt>
                <c:pt idx="134">
                  <c:v>1340</c:v>
                </c:pt>
                <c:pt idx="135">
                  <c:v>1304</c:v>
                </c:pt>
                <c:pt idx="136">
                  <c:v>1264</c:v>
                </c:pt>
                <c:pt idx="137">
                  <c:v>1214</c:v>
                </c:pt>
                <c:pt idx="138">
                  <c:v>1230</c:v>
                </c:pt>
                <c:pt idx="139">
                  <c:v>1142</c:v>
                </c:pt>
                <c:pt idx="140">
                  <c:v>1174</c:v>
                </c:pt>
                <c:pt idx="141">
                  <c:v>1082</c:v>
                </c:pt>
                <c:pt idx="142">
                  <c:v>1022</c:v>
                </c:pt>
                <c:pt idx="143">
                  <c:v>1044</c:v>
                </c:pt>
                <c:pt idx="144">
                  <c:v>1012</c:v>
                </c:pt>
                <c:pt idx="145">
                  <c:v>978</c:v>
                </c:pt>
                <c:pt idx="146">
                  <c:v>940</c:v>
                </c:pt>
                <c:pt idx="147">
                  <c:v>954</c:v>
                </c:pt>
                <c:pt idx="148">
                  <c:v>942</c:v>
                </c:pt>
                <c:pt idx="149">
                  <c:v>856</c:v>
                </c:pt>
                <c:pt idx="150">
                  <c:v>904</c:v>
                </c:pt>
                <c:pt idx="151">
                  <c:v>816</c:v>
                </c:pt>
                <c:pt idx="152">
                  <c:v>832</c:v>
                </c:pt>
                <c:pt idx="153">
                  <c:v>818</c:v>
                </c:pt>
                <c:pt idx="154">
                  <c:v>886</c:v>
                </c:pt>
                <c:pt idx="155">
                  <c:v>902</c:v>
                </c:pt>
                <c:pt idx="156">
                  <c:v>810</c:v>
                </c:pt>
                <c:pt idx="157">
                  <c:v>804</c:v>
                </c:pt>
                <c:pt idx="158">
                  <c:v>798</c:v>
                </c:pt>
                <c:pt idx="159">
                  <c:v>830</c:v>
                </c:pt>
                <c:pt idx="160">
                  <c:v>810</c:v>
                </c:pt>
                <c:pt idx="161">
                  <c:v>798</c:v>
                </c:pt>
                <c:pt idx="162">
                  <c:v>788</c:v>
                </c:pt>
                <c:pt idx="163">
                  <c:v>760</c:v>
                </c:pt>
                <c:pt idx="164">
                  <c:v>740</c:v>
                </c:pt>
                <c:pt idx="165">
                  <c:v>726</c:v>
                </c:pt>
                <c:pt idx="166">
                  <c:v>744</c:v>
                </c:pt>
                <c:pt idx="167">
                  <c:v>754</c:v>
                </c:pt>
                <c:pt idx="168">
                  <c:v>716</c:v>
                </c:pt>
                <c:pt idx="169">
                  <c:v>706</c:v>
                </c:pt>
                <c:pt idx="170">
                  <c:v>708</c:v>
                </c:pt>
                <c:pt idx="171">
                  <c:v>688</c:v>
                </c:pt>
                <c:pt idx="172">
                  <c:v>664</c:v>
                </c:pt>
                <c:pt idx="173">
                  <c:v>676</c:v>
                </c:pt>
                <c:pt idx="174">
                  <c:v>728</c:v>
                </c:pt>
                <c:pt idx="175">
                  <c:v>658</c:v>
                </c:pt>
                <c:pt idx="176">
                  <c:v>658</c:v>
                </c:pt>
                <c:pt idx="177">
                  <c:v>708</c:v>
                </c:pt>
                <c:pt idx="178">
                  <c:v>672</c:v>
                </c:pt>
                <c:pt idx="179">
                  <c:v>690</c:v>
                </c:pt>
                <c:pt idx="180">
                  <c:v>676</c:v>
                </c:pt>
                <c:pt idx="181">
                  <c:v>696</c:v>
                </c:pt>
                <c:pt idx="182">
                  <c:v>642</c:v>
                </c:pt>
                <c:pt idx="183">
                  <c:v>692</c:v>
                </c:pt>
                <c:pt idx="184">
                  <c:v>670</c:v>
                </c:pt>
                <c:pt idx="185">
                  <c:v>674</c:v>
                </c:pt>
                <c:pt idx="186">
                  <c:v>634</c:v>
                </c:pt>
                <c:pt idx="187">
                  <c:v>658</c:v>
                </c:pt>
                <c:pt idx="188">
                  <c:v>640</c:v>
                </c:pt>
                <c:pt idx="189">
                  <c:v>646</c:v>
                </c:pt>
                <c:pt idx="190">
                  <c:v>678</c:v>
                </c:pt>
                <c:pt idx="191">
                  <c:v>654</c:v>
                </c:pt>
                <c:pt idx="192">
                  <c:v>664</c:v>
                </c:pt>
                <c:pt idx="193">
                  <c:v>726</c:v>
                </c:pt>
                <c:pt idx="194">
                  <c:v>682</c:v>
                </c:pt>
                <c:pt idx="195">
                  <c:v>656</c:v>
                </c:pt>
                <c:pt idx="196">
                  <c:v>688</c:v>
                </c:pt>
                <c:pt idx="197">
                  <c:v>674</c:v>
                </c:pt>
                <c:pt idx="198">
                  <c:v>706</c:v>
                </c:pt>
                <c:pt idx="199">
                  <c:v>678</c:v>
                </c:pt>
                <c:pt idx="200">
                  <c:v>668</c:v>
                </c:pt>
                <c:pt idx="201">
                  <c:v>730</c:v>
                </c:pt>
                <c:pt idx="202">
                  <c:v>708</c:v>
                </c:pt>
                <c:pt idx="203">
                  <c:v>722</c:v>
                </c:pt>
                <c:pt idx="204">
                  <c:v>678</c:v>
                </c:pt>
                <c:pt idx="205">
                  <c:v>688</c:v>
                </c:pt>
                <c:pt idx="206">
                  <c:v>698</c:v>
                </c:pt>
                <c:pt idx="207">
                  <c:v>674</c:v>
                </c:pt>
                <c:pt idx="208">
                  <c:v>736</c:v>
                </c:pt>
                <c:pt idx="209">
                  <c:v>676</c:v>
                </c:pt>
                <c:pt idx="210">
                  <c:v>720</c:v>
                </c:pt>
                <c:pt idx="211">
                  <c:v>748</c:v>
                </c:pt>
                <c:pt idx="212">
                  <c:v>692</c:v>
                </c:pt>
                <c:pt idx="213">
                  <c:v>704</c:v>
                </c:pt>
                <c:pt idx="214">
                  <c:v>736</c:v>
                </c:pt>
                <c:pt idx="215">
                  <c:v>748</c:v>
                </c:pt>
                <c:pt idx="216">
                  <c:v>696</c:v>
                </c:pt>
                <c:pt idx="217">
                  <c:v>682</c:v>
                </c:pt>
                <c:pt idx="218">
                  <c:v>724</c:v>
                </c:pt>
                <c:pt idx="219">
                  <c:v>720</c:v>
                </c:pt>
                <c:pt idx="220">
                  <c:v>686</c:v>
                </c:pt>
                <c:pt idx="221">
                  <c:v>714</c:v>
                </c:pt>
                <c:pt idx="222">
                  <c:v>734</c:v>
                </c:pt>
                <c:pt idx="223">
                  <c:v>704</c:v>
                </c:pt>
                <c:pt idx="224">
                  <c:v>732</c:v>
                </c:pt>
                <c:pt idx="225">
                  <c:v>714</c:v>
                </c:pt>
                <c:pt idx="226">
                  <c:v>760</c:v>
                </c:pt>
                <c:pt idx="227">
                  <c:v>680</c:v>
                </c:pt>
                <c:pt idx="228">
                  <c:v>674</c:v>
                </c:pt>
                <c:pt idx="229">
                  <c:v>616</c:v>
                </c:pt>
                <c:pt idx="230">
                  <c:v>698</c:v>
                </c:pt>
                <c:pt idx="231">
                  <c:v>674</c:v>
                </c:pt>
                <c:pt idx="232">
                  <c:v>656</c:v>
                </c:pt>
                <c:pt idx="233">
                  <c:v>610</c:v>
                </c:pt>
                <c:pt idx="234">
                  <c:v>640</c:v>
                </c:pt>
                <c:pt idx="235">
                  <c:v>620</c:v>
                </c:pt>
                <c:pt idx="236">
                  <c:v>654</c:v>
                </c:pt>
                <c:pt idx="237">
                  <c:v>586</c:v>
                </c:pt>
                <c:pt idx="238">
                  <c:v>628</c:v>
                </c:pt>
                <c:pt idx="239">
                  <c:v>622</c:v>
                </c:pt>
                <c:pt idx="240">
                  <c:v>564</c:v>
                </c:pt>
                <c:pt idx="241">
                  <c:v>556</c:v>
                </c:pt>
                <c:pt idx="242">
                  <c:v>560</c:v>
                </c:pt>
                <c:pt idx="243">
                  <c:v>588</c:v>
                </c:pt>
                <c:pt idx="244">
                  <c:v>574</c:v>
                </c:pt>
                <c:pt idx="245">
                  <c:v>530</c:v>
                </c:pt>
                <c:pt idx="246">
                  <c:v>530</c:v>
                </c:pt>
                <c:pt idx="247">
                  <c:v>500</c:v>
                </c:pt>
                <c:pt idx="248">
                  <c:v>506</c:v>
                </c:pt>
                <c:pt idx="249">
                  <c:v>470</c:v>
                </c:pt>
                <c:pt idx="250">
                  <c:v>484</c:v>
                </c:pt>
                <c:pt idx="251">
                  <c:v>520</c:v>
                </c:pt>
                <c:pt idx="252">
                  <c:v>458</c:v>
                </c:pt>
                <c:pt idx="253">
                  <c:v>452</c:v>
                </c:pt>
                <c:pt idx="254">
                  <c:v>504</c:v>
                </c:pt>
                <c:pt idx="255">
                  <c:v>498</c:v>
                </c:pt>
                <c:pt idx="256">
                  <c:v>456</c:v>
                </c:pt>
                <c:pt idx="257">
                  <c:v>432</c:v>
                </c:pt>
                <c:pt idx="258">
                  <c:v>458</c:v>
                </c:pt>
                <c:pt idx="259">
                  <c:v>442</c:v>
                </c:pt>
                <c:pt idx="260">
                  <c:v>408</c:v>
                </c:pt>
                <c:pt idx="261">
                  <c:v>422</c:v>
                </c:pt>
                <c:pt idx="262">
                  <c:v>388</c:v>
                </c:pt>
                <c:pt idx="263">
                  <c:v>396</c:v>
                </c:pt>
                <c:pt idx="264">
                  <c:v>386</c:v>
                </c:pt>
                <c:pt idx="265">
                  <c:v>416</c:v>
                </c:pt>
                <c:pt idx="266">
                  <c:v>376</c:v>
                </c:pt>
                <c:pt idx="267">
                  <c:v>392</c:v>
                </c:pt>
                <c:pt idx="268">
                  <c:v>382</c:v>
                </c:pt>
                <c:pt idx="269">
                  <c:v>394</c:v>
                </c:pt>
                <c:pt idx="270">
                  <c:v>398</c:v>
                </c:pt>
                <c:pt idx="271">
                  <c:v>330</c:v>
                </c:pt>
                <c:pt idx="272">
                  <c:v>364</c:v>
                </c:pt>
                <c:pt idx="273">
                  <c:v>390</c:v>
                </c:pt>
                <c:pt idx="274">
                  <c:v>384</c:v>
                </c:pt>
                <c:pt idx="275">
                  <c:v>360</c:v>
                </c:pt>
                <c:pt idx="276">
                  <c:v>378</c:v>
                </c:pt>
                <c:pt idx="277">
                  <c:v>358</c:v>
                </c:pt>
                <c:pt idx="278">
                  <c:v>402</c:v>
                </c:pt>
                <c:pt idx="279">
                  <c:v>344</c:v>
                </c:pt>
                <c:pt idx="280">
                  <c:v>352</c:v>
                </c:pt>
                <c:pt idx="281">
                  <c:v>356</c:v>
                </c:pt>
                <c:pt idx="282">
                  <c:v>332</c:v>
                </c:pt>
                <c:pt idx="283">
                  <c:v>364</c:v>
                </c:pt>
                <c:pt idx="284">
                  <c:v>374</c:v>
                </c:pt>
                <c:pt idx="285">
                  <c:v>340</c:v>
                </c:pt>
                <c:pt idx="286">
                  <c:v>362</c:v>
                </c:pt>
                <c:pt idx="287">
                  <c:v>358</c:v>
                </c:pt>
                <c:pt idx="288">
                  <c:v>360</c:v>
                </c:pt>
                <c:pt idx="289">
                  <c:v>342</c:v>
                </c:pt>
                <c:pt idx="290">
                  <c:v>362</c:v>
                </c:pt>
                <c:pt idx="291">
                  <c:v>352</c:v>
                </c:pt>
                <c:pt idx="292">
                  <c:v>352</c:v>
                </c:pt>
                <c:pt idx="293">
                  <c:v>330</c:v>
                </c:pt>
                <c:pt idx="294">
                  <c:v>354</c:v>
                </c:pt>
                <c:pt idx="295">
                  <c:v>350</c:v>
                </c:pt>
                <c:pt idx="296">
                  <c:v>330</c:v>
                </c:pt>
                <c:pt idx="297">
                  <c:v>322</c:v>
                </c:pt>
                <c:pt idx="298">
                  <c:v>320</c:v>
                </c:pt>
                <c:pt idx="299">
                  <c:v>356</c:v>
                </c:pt>
                <c:pt idx="300">
                  <c:v>334</c:v>
                </c:pt>
                <c:pt idx="301">
                  <c:v>306</c:v>
                </c:pt>
                <c:pt idx="302">
                  <c:v>350</c:v>
                </c:pt>
                <c:pt idx="303">
                  <c:v>314</c:v>
                </c:pt>
                <c:pt idx="304">
                  <c:v>312</c:v>
                </c:pt>
                <c:pt idx="305">
                  <c:v>320</c:v>
                </c:pt>
                <c:pt idx="306">
                  <c:v>336</c:v>
                </c:pt>
                <c:pt idx="307">
                  <c:v>368</c:v>
                </c:pt>
                <c:pt idx="308">
                  <c:v>334</c:v>
                </c:pt>
                <c:pt idx="309">
                  <c:v>318</c:v>
                </c:pt>
                <c:pt idx="310">
                  <c:v>366</c:v>
                </c:pt>
                <c:pt idx="311">
                  <c:v>338</c:v>
                </c:pt>
                <c:pt idx="312">
                  <c:v>340</c:v>
                </c:pt>
                <c:pt idx="313">
                  <c:v>340</c:v>
                </c:pt>
                <c:pt idx="314">
                  <c:v>360</c:v>
                </c:pt>
                <c:pt idx="315">
                  <c:v>384</c:v>
                </c:pt>
                <c:pt idx="316">
                  <c:v>350</c:v>
                </c:pt>
                <c:pt idx="317">
                  <c:v>332</c:v>
                </c:pt>
                <c:pt idx="318">
                  <c:v>370</c:v>
                </c:pt>
                <c:pt idx="319">
                  <c:v>344</c:v>
                </c:pt>
                <c:pt idx="320">
                  <c:v>374</c:v>
                </c:pt>
                <c:pt idx="321">
                  <c:v>336</c:v>
                </c:pt>
                <c:pt idx="322">
                  <c:v>346</c:v>
                </c:pt>
                <c:pt idx="323">
                  <c:v>346</c:v>
                </c:pt>
                <c:pt idx="324">
                  <c:v>376</c:v>
                </c:pt>
                <c:pt idx="325">
                  <c:v>364</c:v>
                </c:pt>
                <c:pt idx="326">
                  <c:v>320</c:v>
                </c:pt>
                <c:pt idx="327">
                  <c:v>378</c:v>
                </c:pt>
                <c:pt idx="328">
                  <c:v>344</c:v>
                </c:pt>
                <c:pt idx="329">
                  <c:v>340</c:v>
                </c:pt>
                <c:pt idx="330">
                  <c:v>350</c:v>
                </c:pt>
                <c:pt idx="331">
                  <c:v>340</c:v>
                </c:pt>
                <c:pt idx="332">
                  <c:v>346</c:v>
                </c:pt>
                <c:pt idx="333">
                  <c:v>346</c:v>
                </c:pt>
                <c:pt idx="334">
                  <c:v>368</c:v>
                </c:pt>
                <c:pt idx="335">
                  <c:v>336</c:v>
                </c:pt>
                <c:pt idx="336">
                  <c:v>360</c:v>
                </c:pt>
                <c:pt idx="337">
                  <c:v>290</c:v>
                </c:pt>
                <c:pt idx="338">
                  <c:v>366</c:v>
                </c:pt>
                <c:pt idx="339">
                  <c:v>340</c:v>
                </c:pt>
                <c:pt idx="340">
                  <c:v>306</c:v>
                </c:pt>
                <c:pt idx="341">
                  <c:v>324</c:v>
                </c:pt>
                <c:pt idx="342">
                  <c:v>332</c:v>
                </c:pt>
                <c:pt idx="343">
                  <c:v>274</c:v>
                </c:pt>
                <c:pt idx="344">
                  <c:v>324</c:v>
                </c:pt>
                <c:pt idx="345">
                  <c:v>280</c:v>
                </c:pt>
                <c:pt idx="346">
                  <c:v>282</c:v>
                </c:pt>
                <c:pt idx="347">
                  <c:v>238</c:v>
                </c:pt>
                <c:pt idx="348">
                  <c:v>306</c:v>
                </c:pt>
                <c:pt idx="349">
                  <c:v>256</c:v>
                </c:pt>
                <c:pt idx="350">
                  <c:v>306</c:v>
                </c:pt>
                <c:pt idx="351">
                  <c:v>268</c:v>
                </c:pt>
                <c:pt idx="352">
                  <c:v>278</c:v>
                </c:pt>
                <c:pt idx="353">
                  <c:v>272</c:v>
                </c:pt>
                <c:pt idx="354">
                  <c:v>282</c:v>
                </c:pt>
                <c:pt idx="355">
                  <c:v>250</c:v>
                </c:pt>
                <c:pt idx="356">
                  <c:v>226</c:v>
                </c:pt>
                <c:pt idx="357">
                  <c:v>240</c:v>
                </c:pt>
                <c:pt idx="358">
                  <c:v>256</c:v>
                </c:pt>
                <c:pt idx="359">
                  <c:v>248</c:v>
                </c:pt>
                <c:pt idx="360">
                  <c:v>264</c:v>
                </c:pt>
                <c:pt idx="361">
                  <c:v>230</c:v>
                </c:pt>
                <c:pt idx="362">
                  <c:v>246</c:v>
                </c:pt>
                <c:pt idx="363">
                  <c:v>224</c:v>
                </c:pt>
                <c:pt idx="364">
                  <c:v>250</c:v>
                </c:pt>
                <c:pt idx="365">
                  <c:v>224</c:v>
                </c:pt>
                <c:pt idx="366">
                  <c:v>212</c:v>
                </c:pt>
                <c:pt idx="367">
                  <c:v>206</c:v>
                </c:pt>
                <c:pt idx="368">
                  <c:v>222</c:v>
                </c:pt>
                <c:pt idx="369">
                  <c:v>272</c:v>
                </c:pt>
                <c:pt idx="370">
                  <c:v>238</c:v>
                </c:pt>
                <c:pt idx="371">
                  <c:v>242</c:v>
                </c:pt>
                <c:pt idx="372">
                  <c:v>214</c:v>
                </c:pt>
                <c:pt idx="373">
                  <c:v>214</c:v>
                </c:pt>
                <c:pt idx="374">
                  <c:v>218</c:v>
                </c:pt>
                <c:pt idx="375">
                  <c:v>204</c:v>
                </c:pt>
                <c:pt idx="376">
                  <c:v>202</c:v>
                </c:pt>
                <c:pt idx="377">
                  <c:v>224</c:v>
                </c:pt>
                <c:pt idx="378">
                  <c:v>226</c:v>
                </c:pt>
                <c:pt idx="379">
                  <c:v>232</c:v>
                </c:pt>
                <c:pt idx="380">
                  <c:v>250</c:v>
                </c:pt>
                <c:pt idx="381">
                  <c:v>202</c:v>
                </c:pt>
                <c:pt idx="382">
                  <c:v>230</c:v>
                </c:pt>
                <c:pt idx="383">
                  <c:v>244</c:v>
                </c:pt>
                <c:pt idx="384">
                  <c:v>214</c:v>
                </c:pt>
                <c:pt idx="385">
                  <c:v>212</c:v>
                </c:pt>
                <c:pt idx="386">
                  <c:v>226</c:v>
                </c:pt>
                <c:pt idx="387">
                  <c:v>238</c:v>
                </c:pt>
                <c:pt idx="388">
                  <c:v>198</c:v>
                </c:pt>
                <c:pt idx="389">
                  <c:v>218</c:v>
                </c:pt>
                <c:pt idx="390">
                  <c:v>206</c:v>
                </c:pt>
                <c:pt idx="391">
                  <c:v>184</c:v>
                </c:pt>
                <c:pt idx="392">
                  <c:v>212</c:v>
                </c:pt>
                <c:pt idx="393">
                  <c:v>198</c:v>
                </c:pt>
                <c:pt idx="394">
                  <c:v>206</c:v>
                </c:pt>
                <c:pt idx="395">
                  <c:v>198</c:v>
                </c:pt>
                <c:pt idx="396">
                  <c:v>210</c:v>
                </c:pt>
                <c:pt idx="397">
                  <c:v>210</c:v>
                </c:pt>
                <c:pt idx="398">
                  <c:v>188</c:v>
                </c:pt>
                <c:pt idx="399">
                  <c:v>196</c:v>
                </c:pt>
                <c:pt idx="400">
                  <c:v>242</c:v>
                </c:pt>
                <c:pt idx="401">
                  <c:v>192</c:v>
                </c:pt>
                <c:pt idx="402">
                  <c:v>220</c:v>
                </c:pt>
                <c:pt idx="403">
                  <c:v>222</c:v>
                </c:pt>
                <c:pt idx="404">
                  <c:v>234</c:v>
                </c:pt>
                <c:pt idx="405">
                  <c:v>196</c:v>
                </c:pt>
                <c:pt idx="406">
                  <c:v>234</c:v>
                </c:pt>
                <c:pt idx="407">
                  <c:v>226</c:v>
                </c:pt>
                <c:pt idx="408">
                  <c:v>222</c:v>
                </c:pt>
                <c:pt idx="409">
                  <c:v>220</c:v>
                </c:pt>
                <c:pt idx="410">
                  <c:v>220</c:v>
                </c:pt>
                <c:pt idx="411">
                  <c:v>222</c:v>
                </c:pt>
                <c:pt idx="412">
                  <c:v>196</c:v>
                </c:pt>
                <c:pt idx="413">
                  <c:v>194</c:v>
                </c:pt>
                <c:pt idx="414">
                  <c:v>216</c:v>
                </c:pt>
                <c:pt idx="415">
                  <c:v>210</c:v>
                </c:pt>
                <c:pt idx="416">
                  <c:v>208</c:v>
                </c:pt>
                <c:pt idx="417">
                  <c:v>190</c:v>
                </c:pt>
                <c:pt idx="418">
                  <c:v>172</c:v>
                </c:pt>
                <c:pt idx="419">
                  <c:v>196</c:v>
                </c:pt>
                <c:pt idx="420">
                  <c:v>184</c:v>
                </c:pt>
                <c:pt idx="421">
                  <c:v>192</c:v>
                </c:pt>
                <c:pt idx="422">
                  <c:v>192</c:v>
                </c:pt>
                <c:pt idx="423">
                  <c:v>208</c:v>
                </c:pt>
                <c:pt idx="424">
                  <c:v>218</c:v>
                </c:pt>
                <c:pt idx="425">
                  <c:v>204</c:v>
                </c:pt>
                <c:pt idx="426">
                  <c:v>180</c:v>
                </c:pt>
                <c:pt idx="427">
                  <c:v>196</c:v>
                </c:pt>
                <c:pt idx="428">
                  <c:v>218</c:v>
                </c:pt>
                <c:pt idx="429">
                  <c:v>230</c:v>
                </c:pt>
                <c:pt idx="430">
                  <c:v>208</c:v>
                </c:pt>
                <c:pt idx="431">
                  <c:v>190</c:v>
                </c:pt>
                <c:pt idx="432">
                  <c:v>226</c:v>
                </c:pt>
                <c:pt idx="433">
                  <c:v>194</c:v>
                </c:pt>
                <c:pt idx="434">
                  <c:v>200</c:v>
                </c:pt>
                <c:pt idx="435">
                  <c:v>172</c:v>
                </c:pt>
                <c:pt idx="436">
                  <c:v>204</c:v>
                </c:pt>
                <c:pt idx="437">
                  <c:v>194</c:v>
                </c:pt>
                <c:pt idx="438">
                  <c:v>204</c:v>
                </c:pt>
                <c:pt idx="439">
                  <c:v>212</c:v>
                </c:pt>
                <c:pt idx="440">
                  <c:v>220</c:v>
                </c:pt>
                <c:pt idx="441">
                  <c:v>192</c:v>
                </c:pt>
                <c:pt idx="442">
                  <c:v>208</c:v>
                </c:pt>
                <c:pt idx="443">
                  <c:v>176</c:v>
                </c:pt>
                <c:pt idx="444">
                  <c:v>210</c:v>
                </c:pt>
                <c:pt idx="445">
                  <c:v>146</c:v>
                </c:pt>
                <c:pt idx="446">
                  <c:v>178</c:v>
                </c:pt>
                <c:pt idx="447">
                  <c:v>180</c:v>
                </c:pt>
                <c:pt idx="448">
                  <c:v>160</c:v>
                </c:pt>
                <c:pt idx="449">
                  <c:v>162</c:v>
                </c:pt>
                <c:pt idx="450">
                  <c:v>182</c:v>
                </c:pt>
                <c:pt idx="451">
                  <c:v>158</c:v>
                </c:pt>
                <c:pt idx="452">
                  <c:v>194</c:v>
                </c:pt>
                <c:pt idx="453">
                  <c:v>168</c:v>
                </c:pt>
                <c:pt idx="454">
                  <c:v>160</c:v>
                </c:pt>
                <c:pt idx="455">
                  <c:v>144</c:v>
                </c:pt>
                <c:pt idx="456">
                  <c:v>188</c:v>
                </c:pt>
                <c:pt idx="457">
                  <c:v>186</c:v>
                </c:pt>
                <c:pt idx="458">
                  <c:v>126</c:v>
                </c:pt>
                <c:pt idx="459">
                  <c:v>192</c:v>
                </c:pt>
                <c:pt idx="460">
                  <c:v>154</c:v>
                </c:pt>
                <c:pt idx="461">
                  <c:v>186</c:v>
                </c:pt>
                <c:pt idx="462">
                  <c:v>172</c:v>
                </c:pt>
                <c:pt idx="463">
                  <c:v>154</c:v>
                </c:pt>
                <c:pt idx="464">
                  <c:v>152</c:v>
                </c:pt>
                <c:pt idx="465">
                  <c:v>140</c:v>
                </c:pt>
                <c:pt idx="466">
                  <c:v>152</c:v>
                </c:pt>
                <c:pt idx="467">
                  <c:v>170</c:v>
                </c:pt>
                <c:pt idx="468">
                  <c:v>172</c:v>
                </c:pt>
                <c:pt idx="469">
                  <c:v>190</c:v>
                </c:pt>
                <c:pt idx="470">
                  <c:v>160</c:v>
                </c:pt>
                <c:pt idx="471">
                  <c:v>146</c:v>
                </c:pt>
                <c:pt idx="472">
                  <c:v>174</c:v>
                </c:pt>
                <c:pt idx="473">
                  <c:v>170</c:v>
                </c:pt>
                <c:pt idx="474">
                  <c:v>164</c:v>
                </c:pt>
                <c:pt idx="475">
                  <c:v>152</c:v>
                </c:pt>
                <c:pt idx="476">
                  <c:v>152</c:v>
                </c:pt>
                <c:pt idx="477">
                  <c:v>164</c:v>
                </c:pt>
                <c:pt idx="478">
                  <c:v>170</c:v>
                </c:pt>
                <c:pt idx="479">
                  <c:v>168</c:v>
                </c:pt>
                <c:pt idx="480">
                  <c:v>154</c:v>
                </c:pt>
                <c:pt idx="481">
                  <c:v>158</c:v>
                </c:pt>
                <c:pt idx="482">
                  <c:v>168</c:v>
                </c:pt>
                <c:pt idx="483">
                  <c:v>150</c:v>
                </c:pt>
                <c:pt idx="484">
                  <c:v>162</c:v>
                </c:pt>
                <c:pt idx="485">
                  <c:v>162</c:v>
                </c:pt>
                <c:pt idx="486">
                  <c:v>124</c:v>
                </c:pt>
                <c:pt idx="487">
                  <c:v>160</c:v>
                </c:pt>
                <c:pt idx="488">
                  <c:v>156</c:v>
                </c:pt>
                <c:pt idx="489">
                  <c:v>146</c:v>
                </c:pt>
                <c:pt idx="490">
                  <c:v>156</c:v>
                </c:pt>
                <c:pt idx="491">
                  <c:v>148</c:v>
                </c:pt>
                <c:pt idx="492">
                  <c:v>158</c:v>
                </c:pt>
                <c:pt idx="493">
                  <c:v>172</c:v>
                </c:pt>
                <c:pt idx="494">
                  <c:v>156</c:v>
                </c:pt>
                <c:pt idx="495">
                  <c:v>136</c:v>
                </c:pt>
                <c:pt idx="496">
                  <c:v>148</c:v>
                </c:pt>
                <c:pt idx="497">
                  <c:v>148</c:v>
                </c:pt>
                <c:pt idx="498">
                  <c:v>156</c:v>
                </c:pt>
                <c:pt idx="499">
                  <c:v>126</c:v>
                </c:pt>
                <c:pt idx="500">
                  <c:v>150</c:v>
                </c:pt>
                <c:pt idx="501">
                  <c:v>142</c:v>
                </c:pt>
                <c:pt idx="502">
                  <c:v>160</c:v>
                </c:pt>
                <c:pt idx="503">
                  <c:v>170</c:v>
                </c:pt>
                <c:pt idx="504">
                  <c:v>152</c:v>
                </c:pt>
                <c:pt idx="505">
                  <c:v>150</c:v>
                </c:pt>
                <c:pt idx="506">
                  <c:v>156</c:v>
                </c:pt>
                <c:pt idx="507">
                  <c:v>156</c:v>
                </c:pt>
                <c:pt idx="508">
                  <c:v>142</c:v>
                </c:pt>
                <c:pt idx="509">
                  <c:v>170</c:v>
                </c:pt>
                <c:pt idx="510">
                  <c:v>124</c:v>
                </c:pt>
                <c:pt idx="511">
                  <c:v>146</c:v>
                </c:pt>
                <c:pt idx="512">
                  <c:v>138</c:v>
                </c:pt>
                <c:pt idx="513">
                  <c:v>132</c:v>
                </c:pt>
                <c:pt idx="514">
                  <c:v>154</c:v>
                </c:pt>
                <c:pt idx="515">
                  <c:v>158</c:v>
                </c:pt>
                <c:pt idx="516">
                  <c:v>156</c:v>
                </c:pt>
                <c:pt idx="517">
                  <c:v>148</c:v>
                </c:pt>
                <c:pt idx="518">
                  <c:v>136</c:v>
                </c:pt>
                <c:pt idx="519">
                  <c:v>136</c:v>
                </c:pt>
                <c:pt idx="520">
                  <c:v>160</c:v>
                </c:pt>
                <c:pt idx="521">
                  <c:v>156</c:v>
                </c:pt>
                <c:pt idx="522">
                  <c:v>144</c:v>
                </c:pt>
                <c:pt idx="523">
                  <c:v>166</c:v>
                </c:pt>
                <c:pt idx="524">
                  <c:v>142</c:v>
                </c:pt>
                <c:pt idx="525">
                  <c:v>134</c:v>
                </c:pt>
                <c:pt idx="526">
                  <c:v>164</c:v>
                </c:pt>
                <c:pt idx="527">
                  <c:v>142</c:v>
                </c:pt>
                <c:pt idx="528">
                  <c:v>138</c:v>
                </c:pt>
                <c:pt idx="529">
                  <c:v>156</c:v>
                </c:pt>
                <c:pt idx="530">
                  <c:v>150</c:v>
                </c:pt>
                <c:pt idx="531">
                  <c:v>148</c:v>
                </c:pt>
                <c:pt idx="532">
                  <c:v>148</c:v>
                </c:pt>
                <c:pt idx="533">
                  <c:v>138</c:v>
                </c:pt>
                <c:pt idx="534">
                  <c:v>136</c:v>
                </c:pt>
                <c:pt idx="535">
                  <c:v>130</c:v>
                </c:pt>
                <c:pt idx="536">
                  <c:v>164</c:v>
                </c:pt>
                <c:pt idx="537">
                  <c:v>152</c:v>
                </c:pt>
                <c:pt idx="538">
                  <c:v>164</c:v>
                </c:pt>
                <c:pt idx="539">
                  <c:v>146</c:v>
                </c:pt>
                <c:pt idx="540">
                  <c:v>150</c:v>
                </c:pt>
                <c:pt idx="541">
                  <c:v>160</c:v>
                </c:pt>
                <c:pt idx="542">
                  <c:v>140</c:v>
                </c:pt>
                <c:pt idx="543">
                  <c:v>154</c:v>
                </c:pt>
                <c:pt idx="544">
                  <c:v>140</c:v>
                </c:pt>
                <c:pt idx="545">
                  <c:v>150</c:v>
                </c:pt>
                <c:pt idx="546">
                  <c:v>164</c:v>
                </c:pt>
                <c:pt idx="547">
                  <c:v>168</c:v>
                </c:pt>
                <c:pt idx="548">
                  <c:v>156</c:v>
                </c:pt>
                <c:pt idx="549">
                  <c:v>164</c:v>
                </c:pt>
                <c:pt idx="550">
                  <c:v>162</c:v>
                </c:pt>
                <c:pt idx="551">
                  <c:v>166</c:v>
                </c:pt>
                <c:pt idx="552">
                  <c:v>156</c:v>
                </c:pt>
                <c:pt idx="553">
                  <c:v>168</c:v>
                </c:pt>
                <c:pt idx="554">
                  <c:v>162</c:v>
                </c:pt>
                <c:pt idx="555">
                  <c:v>150</c:v>
                </c:pt>
                <c:pt idx="556">
                  <c:v>144</c:v>
                </c:pt>
                <c:pt idx="557">
                  <c:v>146</c:v>
                </c:pt>
                <c:pt idx="558">
                  <c:v>134</c:v>
                </c:pt>
                <c:pt idx="559">
                  <c:v>150</c:v>
                </c:pt>
                <c:pt idx="560">
                  <c:v>146</c:v>
                </c:pt>
                <c:pt idx="561">
                  <c:v>152</c:v>
                </c:pt>
                <c:pt idx="562">
                  <c:v>154</c:v>
                </c:pt>
                <c:pt idx="563">
                  <c:v>154</c:v>
                </c:pt>
                <c:pt idx="564">
                  <c:v>178</c:v>
                </c:pt>
                <c:pt idx="565">
                  <c:v>172</c:v>
                </c:pt>
                <c:pt idx="566">
                  <c:v>136</c:v>
                </c:pt>
                <c:pt idx="567">
                  <c:v>144</c:v>
                </c:pt>
                <c:pt idx="568">
                  <c:v>174</c:v>
                </c:pt>
                <c:pt idx="569">
                  <c:v>166</c:v>
                </c:pt>
                <c:pt idx="570">
                  <c:v>162</c:v>
                </c:pt>
                <c:pt idx="571">
                  <c:v>154</c:v>
                </c:pt>
                <c:pt idx="572">
                  <c:v>168</c:v>
                </c:pt>
                <c:pt idx="573">
                  <c:v>154</c:v>
                </c:pt>
                <c:pt idx="574">
                  <c:v>152</c:v>
                </c:pt>
                <c:pt idx="575">
                  <c:v>156</c:v>
                </c:pt>
                <c:pt idx="576">
                  <c:v>160</c:v>
                </c:pt>
                <c:pt idx="577">
                  <c:v>152</c:v>
                </c:pt>
                <c:pt idx="578">
                  <c:v>158</c:v>
                </c:pt>
                <c:pt idx="579">
                  <c:v>148</c:v>
                </c:pt>
                <c:pt idx="580">
                  <c:v>138</c:v>
                </c:pt>
                <c:pt idx="581">
                  <c:v>168</c:v>
                </c:pt>
                <c:pt idx="582">
                  <c:v>138</c:v>
                </c:pt>
                <c:pt idx="583">
                  <c:v>144</c:v>
                </c:pt>
                <c:pt idx="584">
                  <c:v>162</c:v>
                </c:pt>
                <c:pt idx="585">
                  <c:v>150</c:v>
                </c:pt>
                <c:pt idx="586">
                  <c:v>178</c:v>
                </c:pt>
                <c:pt idx="587">
                  <c:v>158</c:v>
                </c:pt>
                <c:pt idx="588">
                  <c:v>146</c:v>
                </c:pt>
                <c:pt idx="589">
                  <c:v>154</c:v>
                </c:pt>
                <c:pt idx="590">
                  <c:v>156</c:v>
                </c:pt>
                <c:pt idx="591">
                  <c:v>164</c:v>
                </c:pt>
                <c:pt idx="592">
                  <c:v>196</c:v>
                </c:pt>
                <c:pt idx="593">
                  <c:v>162</c:v>
                </c:pt>
                <c:pt idx="594">
                  <c:v>164</c:v>
                </c:pt>
                <c:pt idx="595">
                  <c:v>160</c:v>
                </c:pt>
                <c:pt idx="596">
                  <c:v>152</c:v>
                </c:pt>
                <c:pt idx="597">
                  <c:v>180</c:v>
                </c:pt>
                <c:pt idx="598">
                  <c:v>166</c:v>
                </c:pt>
                <c:pt idx="599">
                  <c:v>156</c:v>
                </c:pt>
                <c:pt idx="600">
                  <c:v>158</c:v>
                </c:pt>
                <c:pt idx="601">
                  <c:v>172</c:v>
                </c:pt>
                <c:pt idx="602">
                  <c:v>152</c:v>
                </c:pt>
                <c:pt idx="603">
                  <c:v>170</c:v>
                </c:pt>
                <c:pt idx="604">
                  <c:v>168</c:v>
                </c:pt>
                <c:pt idx="605">
                  <c:v>148</c:v>
                </c:pt>
                <c:pt idx="606">
                  <c:v>170</c:v>
                </c:pt>
                <c:pt idx="607">
                  <c:v>178</c:v>
                </c:pt>
                <c:pt idx="608">
                  <c:v>168</c:v>
                </c:pt>
                <c:pt idx="609">
                  <c:v>184</c:v>
                </c:pt>
                <c:pt idx="610">
                  <c:v>172</c:v>
                </c:pt>
                <c:pt idx="611">
                  <c:v>168</c:v>
                </c:pt>
                <c:pt idx="612">
                  <c:v>168</c:v>
                </c:pt>
                <c:pt idx="613">
                  <c:v>172</c:v>
                </c:pt>
                <c:pt idx="614">
                  <c:v>172</c:v>
                </c:pt>
                <c:pt idx="615">
                  <c:v>160</c:v>
                </c:pt>
                <c:pt idx="616">
                  <c:v>158</c:v>
                </c:pt>
                <c:pt idx="617">
                  <c:v>186</c:v>
                </c:pt>
                <c:pt idx="618">
                  <c:v>168</c:v>
                </c:pt>
                <c:pt idx="619">
                  <c:v>174</c:v>
                </c:pt>
                <c:pt idx="620">
                  <c:v>148</c:v>
                </c:pt>
                <c:pt idx="621">
                  <c:v>150</c:v>
                </c:pt>
                <c:pt idx="622">
                  <c:v>176</c:v>
                </c:pt>
                <c:pt idx="623">
                  <c:v>158</c:v>
                </c:pt>
                <c:pt idx="624">
                  <c:v>192</c:v>
                </c:pt>
                <c:pt idx="625">
                  <c:v>170</c:v>
                </c:pt>
                <c:pt idx="626">
                  <c:v>192</c:v>
                </c:pt>
                <c:pt idx="627">
                  <c:v>178</c:v>
                </c:pt>
                <c:pt idx="628">
                  <c:v>172</c:v>
                </c:pt>
                <c:pt idx="629">
                  <c:v>174</c:v>
                </c:pt>
                <c:pt idx="630">
                  <c:v>164</c:v>
                </c:pt>
                <c:pt idx="631">
                  <c:v>168</c:v>
                </c:pt>
                <c:pt idx="632">
                  <c:v>190</c:v>
                </c:pt>
                <c:pt idx="633">
                  <c:v>244</c:v>
                </c:pt>
                <c:pt idx="634">
                  <c:v>188</c:v>
                </c:pt>
                <c:pt idx="635">
                  <c:v>186</c:v>
                </c:pt>
                <c:pt idx="636">
                  <c:v>184</c:v>
                </c:pt>
                <c:pt idx="637">
                  <c:v>186</c:v>
                </c:pt>
                <c:pt idx="638">
                  <c:v>190</c:v>
                </c:pt>
                <c:pt idx="639">
                  <c:v>180</c:v>
                </c:pt>
                <c:pt idx="640">
                  <c:v>200</c:v>
                </c:pt>
                <c:pt idx="641">
                  <c:v>176</c:v>
                </c:pt>
                <c:pt idx="642">
                  <c:v>192</c:v>
                </c:pt>
                <c:pt idx="643">
                  <c:v>198</c:v>
                </c:pt>
                <c:pt idx="644">
                  <c:v>202</c:v>
                </c:pt>
                <c:pt idx="645">
                  <c:v>220</c:v>
                </c:pt>
                <c:pt idx="646">
                  <c:v>178</c:v>
                </c:pt>
                <c:pt idx="647">
                  <c:v>200</c:v>
                </c:pt>
                <c:pt idx="648">
                  <c:v>176</c:v>
                </c:pt>
                <c:pt idx="649">
                  <c:v>206</c:v>
                </c:pt>
                <c:pt idx="650">
                  <c:v>226</c:v>
                </c:pt>
                <c:pt idx="651">
                  <c:v>230</c:v>
                </c:pt>
                <c:pt idx="652">
                  <c:v>220</c:v>
                </c:pt>
                <c:pt idx="653">
                  <c:v>228</c:v>
                </c:pt>
                <c:pt idx="654">
                  <c:v>236</c:v>
                </c:pt>
                <c:pt idx="655">
                  <c:v>218</c:v>
                </c:pt>
                <c:pt idx="656">
                  <c:v>246</c:v>
                </c:pt>
                <c:pt idx="657">
                  <c:v>228</c:v>
                </c:pt>
                <c:pt idx="658">
                  <c:v>194</c:v>
                </c:pt>
                <c:pt idx="659">
                  <c:v>216</c:v>
                </c:pt>
                <c:pt idx="660">
                  <c:v>252</c:v>
                </c:pt>
                <c:pt idx="661">
                  <c:v>234</c:v>
                </c:pt>
                <c:pt idx="662">
                  <c:v>228</c:v>
                </c:pt>
                <c:pt idx="663">
                  <c:v>218</c:v>
                </c:pt>
                <c:pt idx="664">
                  <c:v>210</c:v>
                </c:pt>
                <c:pt idx="665">
                  <c:v>220</c:v>
                </c:pt>
                <c:pt idx="666">
                  <c:v>214</c:v>
                </c:pt>
                <c:pt idx="667">
                  <c:v>210</c:v>
                </c:pt>
                <c:pt idx="668">
                  <c:v>222</c:v>
                </c:pt>
                <c:pt idx="669">
                  <c:v>204</c:v>
                </c:pt>
                <c:pt idx="670">
                  <c:v>222</c:v>
                </c:pt>
                <c:pt idx="671">
                  <c:v>234</c:v>
                </c:pt>
                <c:pt idx="672">
                  <c:v>232</c:v>
                </c:pt>
                <c:pt idx="673">
                  <c:v>230</c:v>
                </c:pt>
                <c:pt idx="674">
                  <c:v>228</c:v>
                </c:pt>
                <c:pt idx="675">
                  <c:v>202</c:v>
                </c:pt>
                <c:pt idx="676">
                  <c:v>230</c:v>
                </c:pt>
                <c:pt idx="677">
                  <c:v>242</c:v>
                </c:pt>
                <c:pt idx="678">
                  <c:v>226</c:v>
                </c:pt>
                <c:pt idx="679">
                  <c:v>218</c:v>
                </c:pt>
                <c:pt idx="680">
                  <c:v>212</c:v>
                </c:pt>
                <c:pt idx="681">
                  <c:v>210</c:v>
                </c:pt>
                <c:pt idx="682">
                  <c:v>232</c:v>
                </c:pt>
                <c:pt idx="683">
                  <c:v>218</c:v>
                </c:pt>
                <c:pt idx="684">
                  <c:v>218</c:v>
                </c:pt>
                <c:pt idx="685">
                  <c:v>214</c:v>
                </c:pt>
                <c:pt idx="686">
                  <c:v>222</c:v>
                </c:pt>
                <c:pt idx="687">
                  <c:v>194</c:v>
                </c:pt>
                <c:pt idx="688">
                  <c:v>222</c:v>
                </c:pt>
                <c:pt idx="689">
                  <c:v>210</c:v>
                </c:pt>
                <c:pt idx="690">
                  <c:v>224</c:v>
                </c:pt>
                <c:pt idx="691">
                  <c:v>200</c:v>
                </c:pt>
                <c:pt idx="692">
                  <c:v>214</c:v>
                </c:pt>
                <c:pt idx="693">
                  <c:v>206</c:v>
                </c:pt>
                <c:pt idx="694">
                  <c:v>214</c:v>
                </c:pt>
                <c:pt idx="695">
                  <c:v>198</c:v>
                </c:pt>
                <c:pt idx="696">
                  <c:v>200</c:v>
                </c:pt>
                <c:pt idx="697">
                  <c:v>230</c:v>
                </c:pt>
                <c:pt idx="698">
                  <c:v>202</c:v>
                </c:pt>
                <c:pt idx="699">
                  <c:v>222</c:v>
                </c:pt>
                <c:pt idx="700">
                  <c:v>216</c:v>
                </c:pt>
                <c:pt idx="701">
                  <c:v>226</c:v>
                </c:pt>
                <c:pt idx="702">
                  <c:v>192</c:v>
                </c:pt>
                <c:pt idx="703">
                  <c:v>230</c:v>
                </c:pt>
                <c:pt idx="704">
                  <c:v>214</c:v>
                </c:pt>
                <c:pt idx="705">
                  <c:v>218</c:v>
                </c:pt>
                <c:pt idx="706">
                  <c:v>196</c:v>
                </c:pt>
                <c:pt idx="707">
                  <c:v>216</c:v>
                </c:pt>
                <c:pt idx="708">
                  <c:v>224</c:v>
                </c:pt>
                <c:pt idx="709">
                  <c:v>226</c:v>
                </c:pt>
                <c:pt idx="710">
                  <c:v>192</c:v>
                </c:pt>
                <c:pt idx="711">
                  <c:v>248</c:v>
                </c:pt>
                <c:pt idx="712">
                  <c:v>230</c:v>
                </c:pt>
                <c:pt idx="713">
                  <c:v>224</c:v>
                </c:pt>
                <c:pt idx="714">
                  <c:v>236</c:v>
                </c:pt>
                <c:pt idx="715">
                  <c:v>240</c:v>
                </c:pt>
                <c:pt idx="716">
                  <c:v>218</c:v>
                </c:pt>
                <c:pt idx="717">
                  <c:v>222</c:v>
                </c:pt>
                <c:pt idx="718">
                  <c:v>214</c:v>
                </c:pt>
                <c:pt idx="719">
                  <c:v>204</c:v>
                </c:pt>
                <c:pt idx="720">
                  <c:v>200</c:v>
                </c:pt>
                <c:pt idx="721">
                  <c:v>226</c:v>
                </c:pt>
                <c:pt idx="722">
                  <c:v>230</c:v>
                </c:pt>
                <c:pt idx="723">
                  <c:v>228</c:v>
                </c:pt>
                <c:pt idx="724">
                  <c:v>232</c:v>
                </c:pt>
                <c:pt idx="725">
                  <c:v>210</c:v>
                </c:pt>
                <c:pt idx="726">
                  <c:v>216</c:v>
                </c:pt>
                <c:pt idx="727">
                  <c:v>226</c:v>
                </c:pt>
                <c:pt idx="728">
                  <c:v>234</c:v>
                </c:pt>
                <c:pt idx="729">
                  <c:v>216</c:v>
                </c:pt>
                <c:pt idx="730">
                  <c:v>252</c:v>
                </c:pt>
                <c:pt idx="731">
                  <c:v>224</c:v>
                </c:pt>
                <c:pt idx="732">
                  <c:v>232</c:v>
                </c:pt>
                <c:pt idx="733">
                  <c:v>228</c:v>
                </c:pt>
                <c:pt idx="734">
                  <c:v>238</c:v>
                </c:pt>
                <c:pt idx="735">
                  <c:v>244</c:v>
                </c:pt>
                <c:pt idx="736">
                  <c:v>206</c:v>
                </c:pt>
                <c:pt idx="737">
                  <c:v>240</c:v>
                </c:pt>
                <c:pt idx="738">
                  <c:v>218</c:v>
                </c:pt>
                <c:pt idx="739">
                  <c:v>260</c:v>
                </c:pt>
                <c:pt idx="740">
                  <c:v>210</c:v>
                </c:pt>
                <c:pt idx="741">
                  <c:v>208</c:v>
                </c:pt>
                <c:pt idx="742">
                  <c:v>226</c:v>
                </c:pt>
                <c:pt idx="743">
                  <c:v>232</c:v>
                </c:pt>
                <c:pt idx="744">
                  <c:v>212</c:v>
                </c:pt>
                <c:pt idx="745">
                  <c:v>254</c:v>
                </c:pt>
                <c:pt idx="746">
                  <c:v>256</c:v>
                </c:pt>
                <c:pt idx="747">
                  <c:v>240</c:v>
                </c:pt>
                <c:pt idx="748">
                  <c:v>278</c:v>
                </c:pt>
                <c:pt idx="749">
                  <c:v>236</c:v>
                </c:pt>
                <c:pt idx="750">
                  <c:v>220</c:v>
                </c:pt>
                <c:pt idx="751">
                  <c:v>246</c:v>
                </c:pt>
                <c:pt idx="752">
                  <c:v>276</c:v>
                </c:pt>
                <c:pt idx="753">
                  <c:v>286</c:v>
                </c:pt>
                <c:pt idx="754">
                  <c:v>260</c:v>
                </c:pt>
                <c:pt idx="755">
                  <c:v>264</c:v>
                </c:pt>
                <c:pt idx="756">
                  <c:v>256</c:v>
                </c:pt>
                <c:pt idx="757">
                  <c:v>274</c:v>
                </c:pt>
                <c:pt idx="758">
                  <c:v>254</c:v>
                </c:pt>
                <c:pt idx="759">
                  <c:v>288</c:v>
                </c:pt>
                <c:pt idx="760">
                  <c:v>298</c:v>
                </c:pt>
                <c:pt idx="761">
                  <c:v>282</c:v>
                </c:pt>
                <c:pt idx="762">
                  <c:v>316</c:v>
                </c:pt>
                <c:pt idx="763">
                  <c:v>264</c:v>
                </c:pt>
                <c:pt idx="764">
                  <c:v>278</c:v>
                </c:pt>
                <c:pt idx="765">
                  <c:v>310</c:v>
                </c:pt>
                <c:pt idx="766">
                  <c:v>324</c:v>
                </c:pt>
                <c:pt idx="767">
                  <c:v>326</c:v>
                </c:pt>
                <c:pt idx="768">
                  <c:v>290</c:v>
                </c:pt>
                <c:pt idx="769">
                  <c:v>312</c:v>
                </c:pt>
                <c:pt idx="770">
                  <c:v>308</c:v>
                </c:pt>
                <c:pt idx="771">
                  <c:v>340</c:v>
                </c:pt>
                <c:pt idx="772">
                  <c:v>320</c:v>
                </c:pt>
                <c:pt idx="773">
                  <c:v>336</c:v>
                </c:pt>
                <c:pt idx="774">
                  <c:v>336</c:v>
                </c:pt>
                <c:pt idx="775">
                  <c:v>336</c:v>
                </c:pt>
                <c:pt idx="776">
                  <c:v>324</c:v>
                </c:pt>
                <c:pt idx="777">
                  <c:v>364</c:v>
                </c:pt>
                <c:pt idx="778">
                  <c:v>302</c:v>
                </c:pt>
                <c:pt idx="779">
                  <c:v>350</c:v>
                </c:pt>
                <c:pt idx="780">
                  <c:v>300</c:v>
                </c:pt>
                <c:pt idx="781">
                  <c:v>320</c:v>
                </c:pt>
                <c:pt idx="782">
                  <c:v>312</c:v>
                </c:pt>
                <c:pt idx="783">
                  <c:v>322</c:v>
                </c:pt>
                <c:pt idx="784">
                  <c:v>334</c:v>
                </c:pt>
                <c:pt idx="785">
                  <c:v>324</c:v>
                </c:pt>
                <c:pt idx="786">
                  <c:v>284</c:v>
                </c:pt>
                <c:pt idx="787">
                  <c:v>318</c:v>
                </c:pt>
                <c:pt idx="788">
                  <c:v>312</c:v>
                </c:pt>
                <c:pt idx="789">
                  <c:v>280</c:v>
                </c:pt>
                <c:pt idx="790">
                  <c:v>302</c:v>
                </c:pt>
                <c:pt idx="791">
                  <c:v>296</c:v>
                </c:pt>
                <c:pt idx="792">
                  <c:v>314</c:v>
                </c:pt>
                <c:pt idx="793">
                  <c:v>314</c:v>
                </c:pt>
                <c:pt idx="794">
                  <c:v>290</c:v>
                </c:pt>
                <c:pt idx="795">
                  <c:v>294</c:v>
                </c:pt>
                <c:pt idx="796">
                  <c:v>262</c:v>
                </c:pt>
                <c:pt idx="797">
                  <c:v>298</c:v>
                </c:pt>
                <c:pt idx="798">
                  <c:v>236</c:v>
                </c:pt>
                <c:pt idx="799">
                  <c:v>288</c:v>
                </c:pt>
                <c:pt idx="800">
                  <c:v>266</c:v>
                </c:pt>
                <c:pt idx="801">
                  <c:v>290</c:v>
                </c:pt>
                <c:pt idx="802">
                  <c:v>262</c:v>
                </c:pt>
                <c:pt idx="803">
                  <c:v>286</c:v>
                </c:pt>
                <c:pt idx="804">
                  <c:v>262</c:v>
                </c:pt>
                <c:pt idx="805">
                  <c:v>268</c:v>
                </c:pt>
                <c:pt idx="806">
                  <c:v>276</c:v>
                </c:pt>
                <c:pt idx="807">
                  <c:v>282</c:v>
                </c:pt>
                <c:pt idx="808">
                  <c:v>270</c:v>
                </c:pt>
                <c:pt idx="809">
                  <c:v>250</c:v>
                </c:pt>
                <c:pt idx="810">
                  <c:v>280</c:v>
                </c:pt>
                <c:pt idx="811">
                  <c:v>276</c:v>
                </c:pt>
                <c:pt idx="812">
                  <c:v>254</c:v>
                </c:pt>
                <c:pt idx="813">
                  <c:v>286</c:v>
                </c:pt>
                <c:pt idx="814">
                  <c:v>292</c:v>
                </c:pt>
                <c:pt idx="815">
                  <c:v>292</c:v>
                </c:pt>
                <c:pt idx="816">
                  <c:v>284</c:v>
                </c:pt>
                <c:pt idx="817">
                  <c:v>264</c:v>
                </c:pt>
                <c:pt idx="818">
                  <c:v>284</c:v>
                </c:pt>
                <c:pt idx="819">
                  <c:v>276</c:v>
                </c:pt>
                <c:pt idx="820">
                  <c:v>270</c:v>
                </c:pt>
                <c:pt idx="821">
                  <c:v>272</c:v>
                </c:pt>
                <c:pt idx="822">
                  <c:v>270</c:v>
                </c:pt>
                <c:pt idx="823">
                  <c:v>278</c:v>
                </c:pt>
                <c:pt idx="824">
                  <c:v>290</c:v>
                </c:pt>
                <c:pt idx="825">
                  <c:v>264</c:v>
                </c:pt>
                <c:pt idx="826">
                  <c:v>264</c:v>
                </c:pt>
                <c:pt idx="827">
                  <c:v>278</c:v>
                </c:pt>
                <c:pt idx="828">
                  <c:v>278</c:v>
                </c:pt>
                <c:pt idx="829">
                  <c:v>274</c:v>
                </c:pt>
                <c:pt idx="830">
                  <c:v>288</c:v>
                </c:pt>
                <c:pt idx="831">
                  <c:v>258</c:v>
                </c:pt>
                <c:pt idx="832">
                  <c:v>286</c:v>
                </c:pt>
                <c:pt idx="833">
                  <c:v>284</c:v>
                </c:pt>
                <c:pt idx="834">
                  <c:v>284</c:v>
                </c:pt>
                <c:pt idx="835">
                  <c:v>292</c:v>
                </c:pt>
                <c:pt idx="836">
                  <c:v>302</c:v>
                </c:pt>
                <c:pt idx="837">
                  <c:v>296</c:v>
                </c:pt>
                <c:pt idx="838">
                  <c:v>312</c:v>
                </c:pt>
                <c:pt idx="839">
                  <c:v>252</c:v>
                </c:pt>
                <c:pt idx="840">
                  <c:v>274</c:v>
                </c:pt>
                <c:pt idx="841">
                  <c:v>298</c:v>
                </c:pt>
                <c:pt idx="842">
                  <c:v>332</c:v>
                </c:pt>
                <c:pt idx="843">
                  <c:v>314</c:v>
                </c:pt>
                <c:pt idx="844">
                  <c:v>298</c:v>
                </c:pt>
                <c:pt idx="845">
                  <c:v>304</c:v>
                </c:pt>
                <c:pt idx="846">
                  <c:v>318</c:v>
                </c:pt>
                <c:pt idx="847">
                  <c:v>298</c:v>
                </c:pt>
                <c:pt idx="848">
                  <c:v>282</c:v>
                </c:pt>
                <c:pt idx="849">
                  <c:v>302</c:v>
                </c:pt>
                <c:pt idx="850">
                  <c:v>282</c:v>
                </c:pt>
                <c:pt idx="851">
                  <c:v>302</c:v>
                </c:pt>
                <c:pt idx="852">
                  <c:v>314</c:v>
                </c:pt>
                <c:pt idx="853">
                  <c:v>276</c:v>
                </c:pt>
                <c:pt idx="854">
                  <c:v>326</c:v>
                </c:pt>
                <c:pt idx="855">
                  <c:v>324</c:v>
                </c:pt>
                <c:pt idx="856">
                  <c:v>312</c:v>
                </c:pt>
                <c:pt idx="857">
                  <c:v>322</c:v>
                </c:pt>
                <c:pt idx="858">
                  <c:v>334</c:v>
                </c:pt>
                <c:pt idx="859">
                  <c:v>342</c:v>
                </c:pt>
                <c:pt idx="860">
                  <c:v>356</c:v>
                </c:pt>
                <c:pt idx="861">
                  <c:v>406</c:v>
                </c:pt>
                <c:pt idx="862">
                  <c:v>368</c:v>
                </c:pt>
                <c:pt idx="863">
                  <c:v>388</c:v>
                </c:pt>
                <c:pt idx="864">
                  <c:v>420</c:v>
                </c:pt>
                <c:pt idx="865">
                  <c:v>414</c:v>
                </c:pt>
                <c:pt idx="866">
                  <c:v>448</c:v>
                </c:pt>
                <c:pt idx="867">
                  <c:v>414</c:v>
                </c:pt>
                <c:pt idx="868">
                  <c:v>470</c:v>
                </c:pt>
                <c:pt idx="869">
                  <c:v>486</c:v>
                </c:pt>
                <c:pt idx="870">
                  <c:v>494</c:v>
                </c:pt>
                <c:pt idx="871">
                  <c:v>530</c:v>
                </c:pt>
                <c:pt idx="872">
                  <c:v>540</c:v>
                </c:pt>
                <c:pt idx="873">
                  <c:v>586</c:v>
                </c:pt>
                <c:pt idx="874">
                  <c:v>626</c:v>
                </c:pt>
                <c:pt idx="875">
                  <c:v>708</c:v>
                </c:pt>
                <c:pt idx="876">
                  <c:v>766</c:v>
                </c:pt>
                <c:pt idx="877">
                  <c:v>802</c:v>
                </c:pt>
                <c:pt idx="878">
                  <c:v>922</c:v>
                </c:pt>
                <c:pt idx="879">
                  <c:v>920</c:v>
                </c:pt>
                <c:pt idx="880">
                  <c:v>982</c:v>
                </c:pt>
                <c:pt idx="881">
                  <c:v>1028</c:v>
                </c:pt>
                <c:pt idx="882">
                  <c:v>1148</c:v>
                </c:pt>
                <c:pt idx="883">
                  <c:v>1154</c:v>
                </c:pt>
                <c:pt idx="884">
                  <c:v>1118</c:v>
                </c:pt>
                <c:pt idx="885">
                  <c:v>1120</c:v>
                </c:pt>
                <c:pt idx="886">
                  <c:v>1096</c:v>
                </c:pt>
                <c:pt idx="887">
                  <c:v>1148</c:v>
                </c:pt>
                <c:pt idx="888">
                  <c:v>1064</c:v>
                </c:pt>
                <c:pt idx="889">
                  <c:v>1102</c:v>
                </c:pt>
                <c:pt idx="890">
                  <c:v>1066</c:v>
                </c:pt>
                <c:pt idx="891">
                  <c:v>1040</c:v>
                </c:pt>
                <c:pt idx="892">
                  <c:v>1018</c:v>
                </c:pt>
                <c:pt idx="893">
                  <c:v>1000</c:v>
                </c:pt>
                <c:pt idx="894">
                  <c:v>1010</c:v>
                </c:pt>
                <c:pt idx="895">
                  <c:v>942</c:v>
                </c:pt>
                <c:pt idx="896">
                  <c:v>944</c:v>
                </c:pt>
                <c:pt idx="897">
                  <c:v>958</c:v>
                </c:pt>
                <c:pt idx="898">
                  <c:v>972</c:v>
                </c:pt>
                <c:pt idx="899">
                  <c:v>980</c:v>
                </c:pt>
                <c:pt idx="900">
                  <c:v>916</c:v>
                </c:pt>
                <c:pt idx="901">
                  <c:v>898</c:v>
                </c:pt>
                <c:pt idx="902">
                  <c:v>880</c:v>
                </c:pt>
                <c:pt idx="903">
                  <c:v>886</c:v>
                </c:pt>
                <c:pt idx="904">
                  <c:v>892</c:v>
                </c:pt>
                <c:pt idx="905">
                  <c:v>884</c:v>
                </c:pt>
                <c:pt idx="906">
                  <c:v>808</c:v>
                </c:pt>
                <c:pt idx="907">
                  <c:v>898</c:v>
                </c:pt>
                <c:pt idx="908">
                  <c:v>856</c:v>
                </c:pt>
                <c:pt idx="909">
                  <c:v>830</c:v>
                </c:pt>
                <c:pt idx="910">
                  <c:v>834</c:v>
                </c:pt>
                <c:pt idx="911">
                  <c:v>802</c:v>
                </c:pt>
                <c:pt idx="912">
                  <c:v>744</c:v>
                </c:pt>
                <c:pt idx="913">
                  <c:v>848</c:v>
                </c:pt>
                <c:pt idx="914">
                  <c:v>808</c:v>
                </c:pt>
                <c:pt idx="915">
                  <c:v>826</c:v>
                </c:pt>
                <c:pt idx="916">
                  <c:v>824</c:v>
                </c:pt>
                <c:pt idx="917">
                  <c:v>788</c:v>
                </c:pt>
                <c:pt idx="918">
                  <c:v>834</c:v>
                </c:pt>
                <c:pt idx="919">
                  <c:v>770</c:v>
                </c:pt>
                <c:pt idx="920">
                  <c:v>798</c:v>
                </c:pt>
                <c:pt idx="921">
                  <c:v>744</c:v>
                </c:pt>
                <c:pt idx="922">
                  <c:v>828</c:v>
                </c:pt>
                <c:pt idx="923">
                  <c:v>812</c:v>
                </c:pt>
                <c:pt idx="924">
                  <c:v>776</c:v>
                </c:pt>
                <c:pt idx="925">
                  <c:v>768</c:v>
                </c:pt>
                <c:pt idx="926">
                  <c:v>782</c:v>
                </c:pt>
                <c:pt idx="927">
                  <c:v>792</c:v>
                </c:pt>
                <c:pt idx="928">
                  <c:v>800</c:v>
                </c:pt>
                <c:pt idx="929">
                  <c:v>784</c:v>
                </c:pt>
                <c:pt idx="930">
                  <c:v>782</c:v>
                </c:pt>
                <c:pt idx="931">
                  <c:v>768</c:v>
                </c:pt>
                <c:pt idx="932">
                  <c:v>784</c:v>
                </c:pt>
                <c:pt idx="933">
                  <c:v>778</c:v>
                </c:pt>
                <c:pt idx="934">
                  <c:v>802</c:v>
                </c:pt>
                <c:pt idx="935">
                  <c:v>826</c:v>
                </c:pt>
                <c:pt idx="936">
                  <c:v>814</c:v>
                </c:pt>
                <c:pt idx="937">
                  <c:v>774</c:v>
                </c:pt>
                <c:pt idx="938">
                  <c:v>828</c:v>
                </c:pt>
                <c:pt idx="939">
                  <c:v>736</c:v>
                </c:pt>
                <c:pt idx="940">
                  <c:v>838</c:v>
                </c:pt>
                <c:pt idx="941">
                  <c:v>768</c:v>
                </c:pt>
                <c:pt idx="942">
                  <c:v>786</c:v>
                </c:pt>
                <c:pt idx="943">
                  <c:v>834</c:v>
                </c:pt>
                <c:pt idx="944">
                  <c:v>736</c:v>
                </c:pt>
                <c:pt idx="945">
                  <c:v>784</c:v>
                </c:pt>
                <c:pt idx="946">
                  <c:v>818</c:v>
                </c:pt>
                <c:pt idx="947">
                  <c:v>766</c:v>
                </c:pt>
                <c:pt idx="948">
                  <c:v>844</c:v>
                </c:pt>
                <c:pt idx="949">
                  <c:v>840</c:v>
                </c:pt>
                <c:pt idx="950">
                  <c:v>820</c:v>
                </c:pt>
                <c:pt idx="951">
                  <c:v>856</c:v>
                </c:pt>
                <c:pt idx="952">
                  <c:v>822</c:v>
                </c:pt>
                <c:pt idx="953">
                  <c:v>862</c:v>
                </c:pt>
                <c:pt idx="954">
                  <c:v>788</c:v>
                </c:pt>
                <c:pt idx="955">
                  <c:v>874</c:v>
                </c:pt>
                <c:pt idx="956">
                  <c:v>848</c:v>
                </c:pt>
                <c:pt idx="957">
                  <c:v>818</c:v>
                </c:pt>
                <c:pt idx="958">
                  <c:v>824</c:v>
                </c:pt>
                <c:pt idx="959">
                  <c:v>888</c:v>
                </c:pt>
                <c:pt idx="960">
                  <c:v>874</c:v>
                </c:pt>
                <c:pt idx="961">
                  <c:v>824</c:v>
                </c:pt>
                <c:pt idx="962">
                  <c:v>830</c:v>
                </c:pt>
                <c:pt idx="963">
                  <c:v>800</c:v>
                </c:pt>
                <c:pt idx="964">
                  <c:v>766</c:v>
                </c:pt>
                <c:pt idx="965">
                  <c:v>838</c:v>
                </c:pt>
                <c:pt idx="966">
                  <c:v>778</c:v>
                </c:pt>
                <c:pt idx="967">
                  <c:v>828</c:v>
                </c:pt>
                <c:pt idx="968">
                  <c:v>798</c:v>
                </c:pt>
                <c:pt idx="969">
                  <c:v>798</c:v>
                </c:pt>
                <c:pt idx="970">
                  <c:v>760</c:v>
                </c:pt>
                <c:pt idx="971">
                  <c:v>818</c:v>
                </c:pt>
                <c:pt idx="972">
                  <c:v>798</c:v>
                </c:pt>
                <c:pt idx="973">
                  <c:v>808</c:v>
                </c:pt>
                <c:pt idx="974">
                  <c:v>812</c:v>
                </c:pt>
                <c:pt idx="975">
                  <c:v>818</c:v>
                </c:pt>
                <c:pt idx="976">
                  <c:v>802</c:v>
                </c:pt>
                <c:pt idx="977">
                  <c:v>778</c:v>
                </c:pt>
                <c:pt idx="978">
                  <c:v>788</c:v>
                </c:pt>
                <c:pt idx="979">
                  <c:v>814</c:v>
                </c:pt>
                <c:pt idx="980">
                  <c:v>846</c:v>
                </c:pt>
                <c:pt idx="981">
                  <c:v>848</c:v>
                </c:pt>
                <c:pt idx="982">
                  <c:v>846</c:v>
                </c:pt>
                <c:pt idx="983">
                  <c:v>776</c:v>
                </c:pt>
                <c:pt idx="984">
                  <c:v>846</c:v>
                </c:pt>
                <c:pt idx="985">
                  <c:v>850</c:v>
                </c:pt>
                <c:pt idx="986">
                  <c:v>848</c:v>
                </c:pt>
                <c:pt idx="987">
                  <c:v>914</c:v>
                </c:pt>
                <c:pt idx="988">
                  <c:v>906</c:v>
                </c:pt>
                <c:pt idx="989">
                  <c:v>888</c:v>
                </c:pt>
                <c:pt idx="990">
                  <c:v>876</c:v>
                </c:pt>
                <c:pt idx="991">
                  <c:v>928</c:v>
                </c:pt>
                <c:pt idx="992">
                  <c:v>868</c:v>
                </c:pt>
                <c:pt idx="993">
                  <c:v>888</c:v>
                </c:pt>
                <c:pt idx="994">
                  <c:v>892</c:v>
                </c:pt>
                <c:pt idx="995">
                  <c:v>884</c:v>
                </c:pt>
                <c:pt idx="996">
                  <c:v>870</c:v>
                </c:pt>
                <c:pt idx="997">
                  <c:v>880</c:v>
                </c:pt>
                <c:pt idx="998">
                  <c:v>840</c:v>
                </c:pt>
                <c:pt idx="999">
                  <c:v>764</c:v>
                </c:pt>
                <c:pt idx="1000">
                  <c:v>722</c:v>
                </c:pt>
                <c:pt idx="1001">
                  <c:v>746</c:v>
                </c:pt>
                <c:pt idx="1002">
                  <c:v>678</c:v>
                </c:pt>
                <c:pt idx="1003">
                  <c:v>718</c:v>
                </c:pt>
                <c:pt idx="1004">
                  <c:v>684</c:v>
                </c:pt>
                <c:pt idx="1005">
                  <c:v>652</c:v>
                </c:pt>
                <c:pt idx="1006">
                  <c:v>628</c:v>
                </c:pt>
                <c:pt idx="1007">
                  <c:v>626</c:v>
                </c:pt>
                <c:pt idx="1008">
                  <c:v>582</c:v>
                </c:pt>
                <c:pt idx="1009">
                  <c:v>572</c:v>
                </c:pt>
                <c:pt idx="1010">
                  <c:v>588</c:v>
                </c:pt>
                <c:pt idx="1011">
                  <c:v>636</c:v>
                </c:pt>
                <c:pt idx="1012">
                  <c:v>622</c:v>
                </c:pt>
                <c:pt idx="1013">
                  <c:v>592</c:v>
                </c:pt>
                <c:pt idx="1014">
                  <c:v>602</c:v>
                </c:pt>
                <c:pt idx="1015">
                  <c:v>540</c:v>
                </c:pt>
                <c:pt idx="1016">
                  <c:v>592</c:v>
                </c:pt>
                <c:pt idx="1017">
                  <c:v>604</c:v>
                </c:pt>
                <c:pt idx="1018">
                  <c:v>560</c:v>
                </c:pt>
                <c:pt idx="1019">
                  <c:v>554</c:v>
                </c:pt>
                <c:pt idx="1020">
                  <c:v>560</c:v>
                </c:pt>
                <c:pt idx="1021">
                  <c:v>534</c:v>
                </c:pt>
                <c:pt idx="1022">
                  <c:v>564</c:v>
                </c:pt>
                <c:pt idx="1023">
                  <c:v>570</c:v>
                </c:pt>
                <c:pt idx="1024">
                  <c:v>520</c:v>
                </c:pt>
                <c:pt idx="1025">
                  <c:v>542</c:v>
                </c:pt>
                <c:pt idx="1026">
                  <c:v>540</c:v>
                </c:pt>
                <c:pt idx="1027">
                  <c:v>538</c:v>
                </c:pt>
                <c:pt idx="1028">
                  <c:v>528</c:v>
                </c:pt>
                <c:pt idx="1029">
                  <c:v>540</c:v>
                </c:pt>
                <c:pt idx="1030">
                  <c:v>528</c:v>
                </c:pt>
                <c:pt idx="1031">
                  <c:v>492</c:v>
                </c:pt>
                <c:pt idx="1032">
                  <c:v>456</c:v>
                </c:pt>
                <c:pt idx="1033">
                  <c:v>542</c:v>
                </c:pt>
                <c:pt idx="1034">
                  <c:v>542</c:v>
                </c:pt>
                <c:pt idx="1035">
                  <c:v>538</c:v>
                </c:pt>
                <c:pt idx="1036">
                  <c:v>486</c:v>
                </c:pt>
                <c:pt idx="1037">
                  <c:v>522</c:v>
                </c:pt>
                <c:pt idx="1038">
                  <c:v>502</c:v>
                </c:pt>
                <c:pt idx="1039">
                  <c:v>468</c:v>
                </c:pt>
                <c:pt idx="1040">
                  <c:v>472</c:v>
                </c:pt>
                <c:pt idx="1041">
                  <c:v>454</c:v>
                </c:pt>
                <c:pt idx="1042">
                  <c:v>480</c:v>
                </c:pt>
                <c:pt idx="1043">
                  <c:v>472</c:v>
                </c:pt>
                <c:pt idx="1044">
                  <c:v>472</c:v>
                </c:pt>
                <c:pt idx="1045">
                  <c:v>464</c:v>
                </c:pt>
                <c:pt idx="1046">
                  <c:v>468</c:v>
                </c:pt>
                <c:pt idx="1047">
                  <c:v>476</c:v>
                </c:pt>
                <c:pt idx="1048">
                  <c:v>464</c:v>
                </c:pt>
                <c:pt idx="1049">
                  <c:v>432</c:v>
                </c:pt>
                <c:pt idx="1050">
                  <c:v>394</c:v>
                </c:pt>
                <c:pt idx="1051">
                  <c:v>424</c:v>
                </c:pt>
                <c:pt idx="1052">
                  <c:v>446</c:v>
                </c:pt>
                <c:pt idx="1053">
                  <c:v>422</c:v>
                </c:pt>
                <c:pt idx="1054">
                  <c:v>440</c:v>
                </c:pt>
                <c:pt idx="1055">
                  <c:v>414</c:v>
                </c:pt>
                <c:pt idx="1056">
                  <c:v>462</c:v>
                </c:pt>
                <c:pt idx="1057">
                  <c:v>436</c:v>
                </c:pt>
                <c:pt idx="1058">
                  <c:v>458</c:v>
                </c:pt>
                <c:pt idx="1059">
                  <c:v>416</c:v>
                </c:pt>
                <c:pt idx="1060">
                  <c:v>418</c:v>
                </c:pt>
                <c:pt idx="1061">
                  <c:v>466</c:v>
                </c:pt>
                <c:pt idx="1062">
                  <c:v>410</c:v>
                </c:pt>
                <c:pt idx="1063">
                  <c:v>410</c:v>
                </c:pt>
                <c:pt idx="1064">
                  <c:v>416</c:v>
                </c:pt>
                <c:pt idx="1065">
                  <c:v>410</c:v>
                </c:pt>
                <c:pt idx="1066">
                  <c:v>418</c:v>
                </c:pt>
                <c:pt idx="1067">
                  <c:v>426</c:v>
                </c:pt>
                <c:pt idx="1068">
                  <c:v>372</c:v>
                </c:pt>
                <c:pt idx="1069">
                  <c:v>392</c:v>
                </c:pt>
                <c:pt idx="1070">
                  <c:v>440</c:v>
                </c:pt>
                <c:pt idx="1071">
                  <c:v>412</c:v>
                </c:pt>
                <c:pt idx="1072">
                  <c:v>418</c:v>
                </c:pt>
                <c:pt idx="1073">
                  <c:v>384</c:v>
                </c:pt>
                <c:pt idx="1074">
                  <c:v>414</c:v>
                </c:pt>
                <c:pt idx="1075">
                  <c:v>408</c:v>
                </c:pt>
                <c:pt idx="1076">
                  <c:v>428</c:v>
                </c:pt>
                <c:pt idx="1077">
                  <c:v>410</c:v>
                </c:pt>
                <c:pt idx="1078">
                  <c:v>432</c:v>
                </c:pt>
                <c:pt idx="1079">
                  <c:v>394</c:v>
                </c:pt>
                <c:pt idx="1080">
                  <c:v>418</c:v>
                </c:pt>
                <c:pt idx="1081">
                  <c:v>410</c:v>
                </c:pt>
                <c:pt idx="1082">
                  <c:v>428</c:v>
                </c:pt>
                <c:pt idx="1083">
                  <c:v>402</c:v>
                </c:pt>
                <c:pt idx="1084">
                  <c:v>414</c:v>
                </c:pt>
                <c:pt idx="1085">
                  <c:v>386</c:v>
                </c:pt>
                <c:pt idx="1086">
                  <c:v>388</c:v>
                </c:pt>
                <c:pt idx="1087">
                  <c:v>424</c:v>
                </c:pt>
                <c:pt idx="1088">
                  <c:v>406</c:v>
                </c:pt>
                <c:pt idx="1089">
                  <c:v>406</c:v>
                </c:pt>
                <c:pt idx="1090">
                  <c:v>382</c:v>
                </c:pt>
                <c:pt idx="1091">
                  <c:v>404</c:v>
                </c:pt>
                <c:pt idx="1092">
                  <c:v>390</c:v>
                </c:pt>
                <c:pt idx="1093">
                  <c:v>380</c:v>
                </c:pt>
                <c:pt idx="1094">
                  <c:v>384</c:v>
                </c:pt>
                <c:pt idx="1095">
                  <c:v>374</c:v>
                </c:pt>
                <c:pt idx="1096">
                  <c:v>378</c:v>
                </c:pt>
                <c:pt idx="1097">
                  <c:v>384</c:v>
                </c:pt>
                <c:pt idx="1098">
                  <c:v>424</c:v>
                </c:pt>
                <c:pt idx="1099">
                  <c:v>394</c:v>
                </c:pt>
                <c:pt idx="1100">
                  <c:v>388</c:v>
                </c:pt>
                <c:pt idx="1101">
                  <c:v>390</c:v>
                </c:pt>
                <c:pt idx="1102">
                  <c:v>368</c:v>
                </c:pt>
                <c:pt idx="1103">
                  <c:v>390</c:v>
                </c:pt>
                <c:pt idx="1104">
                  <c:v>372</c:v>
                </c:pt>
                <c:pt idx="1105">
                  <c:v>406</c:v>
                </c:pt>
                <c:pt idx="1106">
                  <c:v>366</c:v>
                </c:pt>
                <c:pt idx="1107">
                  <c:v>396</c:v>
                </c:pt>
                <c:pt idx="1108">
                  <c:v>368</c:v>
                </c:pt>
                <c:pt idx="1109">
                  <c:v>360</c:v>
                </c:pt>
                <c:pt idx="1110">
                  <c:v>370</c:v>
                </c:pt>
                <c:pt idx="1111">
                  <c:v>360</c:v>
                </c:pt>
                <c:pt idx="1112">
                  <c:v>344</c:v>
                </c:pt>
                <c:pt idx="1113">
                  <c:v>344</c:v>
                </c:pt>
                <c:pt idx="1114">
                  <c:v>368</c:v>
                </c:pt>
                <c:pt idx="1115">
                  <c:v>348</c:v>
                </c:pt>
                <c:pt idx="1116">
                  <c:v>358</c:v>
                </c:pt>
                <c:pt idx="1117">
                  <c:v>378</c:v>
                </c:pt>
                <c:pt idx="1118">
                  <c:v>366</c:v>
                </c:pt>
                <c:pt idx="1119">
                  <c:v>340</c:v>
                </c:pt>
                <c:pt idx="1120">
                  <c:v>334</c:v>
                </c:pt>
                <c:pt idx="1121">
                  <c:v>346</c:v>
                </c:pt>
                <c:pt idx="1122">
                  <c:v>346</c:v>
                </c:pt>
                <c:pt idx="1123">
                  <c:v>354</c:v>
                </c:pt>
                <c:pt idx="1124">
                  <c:v>352</c:v>
                </c:pt>
                <c:pt idx="1125">
                  <c:v>356</c:v>
                </c:pt>
                <c:pt idx="1126">
                  <c:v>330</c:v>
                </c:pt>
                <c:pt idx="1127">
                  <c:v>338</c:v>
                </c:pt>
                <c:pt idx="1128">
                  <c:v>372</c:v>
                </c:pt>
                <c:pt idx="1129">
                  <c:v>338</c:v>
                </c:pt>
                <c:pt idx="1130">
                  <c:v>356</c:v>
                </c:pt>
                <c:pt idx="1131">
                  <c:v>316</c:v>
                </c:pt>
                <c:pt idx="1132">
                  <c:v>324</c:v>
                </c:pt>
                <c:pt idx="1133">
                  <c:v>298</c:v>
                </c:pt>
                <c:pt idx="1134">
                  <c:v>322</c:v>
                </c:pt>
                <c:pt idx="1135">
                  <c:v>320</c:v>
                </c:pt>
                <c:pt idx="1136">
                  <c:v>344</c:v>
                </c:pt>
                <c:pt idx="1137">
                  <c:v>318</c:v>
                </c:pt>
                <c:pt idx="1138">
                  <c:v>332</c:v>
                </c:pt>
                <c:pt idx="1139">
                  <c:v>340</c:v>
                </c:pt>
                <c:pt idx="1140">
                  <c:v>294</c:v>
                </c:pt>
                <c:pt idx="1141">
                  <c:v>336</c:v>
                </c:pt>
                <c:pt idx="1142">
                  <c:v>340</c:v>
                </c:pt>
                <c:pt idx="1143">
                  <c:v>326</c:v>
                </c:pt>
                <c:pt idx="1144">
                  <c:v>320</c:v>
                </c:pt>
                <c:pt idx="1145">
                  <c:v>312</c:v>
                </c:pt>
                <c:pt idx="1146">
                  <c:v>328</c:v>
                </c:pt>
                <c:pt idx="1147">
                  <c:v>334</c:v>
                </c:pt>
                <c:pt idx="1148">
                  <c:v>348</c:v>
                </c:pt>
                <c:pt idx="1149">
                  <c:v>294</c:v>
                </c:pt>
                <c:pt idx="1150">
                  <c:v>312</c:v>
                </c:pt>
                <c:pt idx="1151">
                  <c:v>310</c:v>
                </c:pt>
                <c:pt idx="1152">
                  <c:v>322</c:v>
                </c:pt>
                <c:pt idx="1153">
                  <c:v>332</c:v>
                </c:pt>
                <c:pt idx="1154">
                  <c:v>322</c:v>
                </c:pt>
                <c:pt idx="1155">
                  <c:v>322</c:v>
                </c:pt>
                <c:pt idx="1156">
                  <c:v>356</c:v>
                </c:pt>
                <c:pt idx="1157">
                  <c:v>320</c:v>
                </c:pt>
                <c:pt idx="1158">
                  <c:v>318</c:v>
                </c:pt>
                <c:pt idx="1159">
                  <c:v>324</c:v>
                </c:pt>
                <c:pt idx="1160">
                  <c:v>352</c:v>
                </c:pt>
                <c:pt idx="1161">
                  <c:v>296</c:v>
                </c:pt>
                <c:pt idx="1162">
                  <c:v>312</c:v>
                </c:pt>
                <c:pt idx="1163">
                  <c:v>304</c:v>
                </c:pt>
                <c:pt idx="1164">
                  <c:v>348</c:v>
                </c:pt>
                <c:pt idx="1165">
                  <c:v>272</c:v>
                </c:pt>
                <c:pt idx="1166">
                  <c:v>300</c:v>
                </c:pt>
                <c:pt idx="1167">
                  <c:v>338</c:v>
                </c:pt>
                <c:pt idx="1168">
                  <c:v>306</c:v>
                </c:pt>
                <c:pt idx="1169">
                  <c:v>288</c:v>
                </c:pt>
                <c:pt idx="1170">
                  <c:v>310</c:v>
                </c:pt>
                <c:pt idx="1171">
                  <c:v>288</c:v>
                </c:pt>
                <c:pt idx="1172">
                  <c:v>324</c:v>
                </c:pt>
                <c:pt idx="1173">
                  <c:v>332</c:v>
                </c:pt>
                <c:pt idx="1174">
                  <c:v>290</c:v>
                </c:pt>
                <c:pt idx="1175">
                  <c:v>334</c:v>
                </c:pt>
                <c:pt idx="1176">
                  <c:v>298</c:v>
                </c:pt>
                <c:pt idx="1177">
                  <c:v>320</c:v>
                </c:pt>
                <c:pt idx="1178">
                  <c:v>268</c:v>
                </c:pt>
                <c:pt idx="1179">
                  <c:v>282</c:v>
                </c:pt>
                <c:pt idx="1180">
                  <c:v>326</c:v>
                </c:pt>
                <c:pt idx="1181">
                  <c:v>302</c:v>
                </c:pt>
                <c:pt idx="1182">
                  <c:v>286</c:v>
                </c:pt>
                <c:pt idx="1183">
                  <c:v>314</c:v>
                </c:pt>
                <c:pt idx="1184">
                  <c:v>286</c:v>
                </c:pt>
                <c:pt idx="1185">
                  <c:v>338</c:v>
                </c:pt>
                <c:pt idx="1186">
                  <c:v>314</c:v>
                </c:pt>
                <c:pt idx="1187">
                  <c:v>274</c:v>
                </c:pt>
                <c:pt idx="1188">
                  <c:v>338</c:v>
                </c:pt>
                <c:pt idx="1189">
                  <c:v>312</c:v>
                </c:pt>
                <c:pt idx="1190">
                  <c:v>308</c:v>
                </c:pt>
                <c:pt idx="1191">
                  <c:v>330</c:v>
                </c:pt>
                <c:pt idx="1192">
                  <c:v>278</c:v>
                </c:pt>
                <c:pt idx="1193">
                  <c:v>302</c:v>
                </c:pt>
                <c:pt idx="1194">
                  <c:v>294</c:v>
                </c:pt>
                <c:pt idx="1195">
                  <c:v>326</c:v>
                </c:pt>
                <c:pt idx="1196">
                  <c:v>318</c:v>
                </c:pt>
                <c:pt idx="1197">
                  <c:v>302</c:v>
                </c:pt>
                <c:pt idx="1198">
                  <c:v>288</c:v>
                </c:pt>
                <c:pt idx="1199">
                  <c:v>296</c:v>
                </c:pt>
                <c:pt idx="1200">
                  <c:v>334</c:v>
                </c:pt>
                <c:pt idx="1201">
                  <c:v>348</c:v>
                </c:pt>
                <c:pt idx="1202">
                  <c:v>326</c:v>
                </c:pt>
                <c:pt idx="1203">
                  <c:v>302</c:v>
                </c:pt>
                <c:pt idx="1204">
                  <c:v>304</c:v>
                </c:pt>
                <c:pt idx="1205">
                  <c:v>308</c:v>
                </c:pt>
                <c:pt idx="1206">
                  <c:v>310</c:v>
                </c:pt>
                <c:pt idx="1207">
                  <c:v>328</c:v>
                </c:pt>
                <c:pt idx="1208">
                  <c:v>328</c:v>
                </c:pt>
                <c:pt idx="1209">
                  <c:v>344</c:v>
                </c:pt>
                <c:pt idx="1210">
                  <c:v>308</c:v>
                </c:pt>
                <c:pt idx="1211">
                  <c:v>322</c:v>
                </c:pt>
                <c:pt idx="1212">
                  <c:v>342</c:v>
                </c:pt>
                <c:pt idx="1213">
                  <c:v>296</c:v>
                </c:pt>
                <c:pt idx="1214">
                  <c:v>356</c:v>
                </c:pt>
                <c:pt idx="1215">
                  <c:v>336</c:v>
                </c:pt>
                <c:pt idx="1216">
                  <c:v>380</c:v>
                </c:pt>
                <c:pt idx="1217">
                  <c:v>366</c:v>
                </c:pt>
                <c:pt idx="1218">
                  <c:v>374</c:v>
                </c:pt>
                <c:pt idx="1219">
                  <c:v>332</c:v>
                </c:pt>
                <c:pt idx="1220">
                  <c:v>408</c:v>
                </c:pt>
                <c:pt idx="1221">
                  <c:v>396</c:v>
                </c:pt>
                <c:pt idx="1222">
                  <c:v>406</c:v>
                </c:pt>
                <c:pt idx="1223">
                  <c:v>384</c:v>
                </c:pt>
                <c:pt idx="1224">
                  <c:v>424</c:v>
                </c:pt>
                <c:pt idx="1225">
                  <c:v>424</c:v>
                </c:pt>
                <c:pt idx="1226">
                  <c:v>404</c:v>
                </c:pt>
                <c:pt idx="1227">
                  <c:v>396</c:v>
                </c:pt>
                <c:pt idx="1228">
                  <c:v>358</c:v>
                </c:pt>
                <c:pt idx="1229">
                  <c:v>360</c:v>
                </c:pt>
                <c:pt idx="1230">
                  <c:v>360</c:v>
                </c:pt>
                <c:pt idx="1231">
                  <c:v>346</c:v>
                </c:pt>
                <c:pt idx="1232">
                  <c:v>322</c:v>
                </c:pt>
                <c:pt idx="1233">
                  <c:v>354</c:v>
                </c:pt>
                <c:pt idx="1234">
                  <c:v>336</c:v>
                </c:pt>
                <c:pt idx="1235">
                  <c:v>316</c:v>
                </c:pt>
                <c:pt idx="1236">
                  <c:v>310</c:v>
                </c:pt>
                <c:pt idx="1237">
                  <c:v>290</c:v>
                </c:pt>
                <c:pt idx="1238">
                  <c:v>276</c:v>
                </c:pt>
                <c:pt idx="1239">
                  <c:v>294</c:v>
                </c:pt>
                <c:pt idx="1240">
                  <c:v>270</c:v>
                </c:pt>
                <c:pt idx="1241">
                  <c:v>318</c:v>
                </c:pt>
                <c:pt idx="1242">
                  <c:v>276</c:v>
                </c:pt>
                <c:pt idx="1243">
                  <c:v>268</c:v>
                </c:pt>
                <c:pt idx="1244">
                  <c:v>256</c:v>
                </c:pt>
                <c:pt idx="1245">
                  <c:v>264</c:v>
                </c:pt>
                <c:pt idx="1246">
                  <c:v>270</c:v>
                </c:pt>
                <c:pt idx="1247">
                  <c:v>270</c:v>
                </c:pt>
                <c:pt idx="1248">
                  <c:v>286</c:v>
                </c:pt>
                <c:pt idx="1249">
                  <c:v>242</c:v>
                </c:pt>
                <c:pt idx="1250">
                  <c:v>274</c:v>
                </c:pt>
                <c:pt idx="1251">
                  <c:v>270</c:v>
                </c:pt>
                <c:pt idx="1252">
                  <c:v>262</c:v>
                </c:pt>
                <c:pt idx="1253">
                  <c:v>220</c:v>
                </c:pt>
                <c:pt idx="1254">
                  <c:v>228</c:v>
                </c:pt>
                <c:pt idx="1255">
                  <c:v>246</c:v>
                </c:pt>
                <c:pt idx="1256">
                  <c:v>278</c:v>
                </c:pt>
                <c:pt idx="1257">
                  <c:v>248</c:v>
                </c:pt>
                <c:pt idx="1258">
                  <c:v>234</c:v>
                </c:pt>
                <c:pt idx="1259">
                  <c:v>252</c:v>
                </c:pt>
                <c:pt idx="1260">
                  <c:v>236</c:v>
                </c:pt>
                <c:pt idx="1261">
                  <c:v>242</c:v>
                </c:pt>
                <c:pt idx="1262">
                  <c:v>258</c:v>
                </c:pt>
                <c:pt idx="1263">
                  <c:v>260</c:v>
                </c:pt>
                <c:pt idx="1264">
                  <c:v>270</c:v>
                </c:pt>
                <c:pt idx="1265">
                  <c:v>256</c:v>
                </c:pt>
                <c:pt idx="1266">
                  <c:v>276</c:v>
                </c:pt>
                <c:pt idx="1267">
                  <c:v>262</c:v>
                </c:pt>
                <c:pt idx="1268">
                  <c:v>262</c:v>
                </c:pt>
                <c:pt idx="1269">
                  <c:v>236</c:v>
                </c:pt>
                <c:pt idx="1270">
                  <c:v>232</c:v>
                </c:pt>
                <c:pt idx="1271">
                  <c:v>268</c:v>
                </c:pt>
                <c:pt idx="1272">
                  <c:v>260</c:v>
                </c:pt>
                <c:pt idx="1273">
                  <c:v>256</c:v>
                </c:pt>
                <c:pt idx="1274">
                  <c:v>232</c:v>
                </c:pt>
                <c:pt idx="1275">
                  <c:v>200</c:v>
                </c:pt>
                <c:pt idx="1276">
                  <c:v>228</c:v>
                </c:pt>
                <c:pt idx="1277">
                  <c:v>248</c:v>
                </c:pt>
                <c:pt idx="1278">
                  <c:v>214</c:v>
                </c:pt>
                <c:pt idx="1279">
                  <c:v>242</c:v>
                </c:pt>
                <c:pt idx="1280">
                  <c:v>234</c:v>
                </c:pt>
                <c:pt idx="1281">
                  <c:v>258</c:v>
                </c:pt>
                <c:pt idx="1282">
                  <c:v>230</c:v>
                </c:pt>
                <c:pt idx="1283">
                  <c:v>254</c:v>
                </c:pt>
                <c:pt idx="1284">
                  <c:v>230</c:v>
                </c:pt>
                <c:pt idx="1285">
                  <c:v>250</c:v>
                </c:pt>
                <c:pt idx="1286">
                  <c:v>258</c:v>
                </c:pt>
                <c:pt idx="1287">
                  <c:v>220</c:v>
                </c:pt>
                <c:pt idx="1288">
                  <c:v>232</c:v>
                </c:pt>
                <c:pt idx="1289">
                  <c:v>202</c:v>
                </c:pt>
                <c:pt idx="1290">
                  <c:v>238</c:v>
                </c:pt>
                <c:pt idx="1291">
                  <c:v>244</c:v>
                </c:pt>
                <c:pt idx="1292">
                  <c:v>248</c:v>
                </c:pt>
                <c:pt idx="1293">
                  <c:v>238</c:v>
                </c:pt>
                <c:pt idx="1294">
                  <c:v>226</c:v>
                </c:pt>
                <c:pt idx="1295">
                  <c:v>284</c:v>
                </c:pt>
                <c:pt idx="1296">
                  <c:v>232</c:v>
                </c:pt>
                <c:pt idx="1297">
                  <c:v>238</c:v>
                </c:pt>
                <c:pt idx="1298">
                  <c:v>224</c:v>
                </c:pt>
                <c:pt idx="1299">
                  <c:v>212</c:v>
                </c:pt>
                <c:pt idx="1300">
                  <c:v>226</c:v>
                </c:pt>
                <c:pt idx="1301">
                  <c:v>264</c:v>
                </c:pt>
                <c:pt idx="1302">
                  <c:v>226</c:v>
                </c:pt>
                <c:pt idx="1303">
                  <c:v>246</c:v>
                </c:pt>
                <c:pt idx="1304">
                  <c:v>238</c:v>
                </c:pt>
                <c:pt idx="1305">
                  <c:v>208</c:v>
                </c:pt>
                <c:pt idx="1306">
                  <c:v>220</c:v>
                </c:pt>
                <c:pt idx="1307">
                  <c:v>244</c:v>
                </c:pt>
                <c:pt idx="1308">
                  <c:v>220</c:v>
                </c:pt>
                <c:pt idx="1309">
                  <c:v>290</c:v>
                </c:pt>
                <c:pt idx="1310">
                  <c:v>238</c:v>
                </c:pt>
                <c:pt idx="1311">
                  <c:v>244</c:v>
                </c:pt>
                <c:pt idx="1312">
                  <c:v>256</c:v>
                </c:pt>
                <c:pt idx="1313">
                  <c:v>250</c:v>
                </c:pt>
                <c:pt idx="1314">
                  <c:v>238</c:v>
                </c:pt>
                <c:pt idx="1315">
                  <c:v>246</c:v>
                </c:pt>
                <c:pt idx="1316">
                  <c:v>262</c:v>
                </c:pt>
                <c:pt idx="1317">
                  <c:v>264</c:v>
                </c:pt>
                <c:pt idx="1318">
                  <c:v>272</c:v>
                </c:pt>
                <c:pt idx="1319">
                  <c:v>242</c:v>
                </c:pt>
                <c:pt idx="1320">
                  <c:v>280</c:v>
                </c:pt>
                <c:pt idx="1321">
                  <c:v>278</c:v>
                </c:pt>
                <c:pt idx="1322">
                  <c:v>252</c:v>
                </c:pt>
                <c:pt idx="1323">
                  <c:v>270</c:v>
                </c:pt>
                <c:pt idx="1324">
                  <c:v>270</c:v>
                </c:pt>
                <c:pt idx="1325">
                  <c:v>260</c:v>
                </c:pt>
                <c:pt idx="1326">
                  <c:v>238</c:v>
                </c:pt>
                <c:pt idx="1327">
                  <c:v>250</c:v>
                </c:pt>
                <c:pt idx="1328">
                  <c:v>258</c:v>
                </c:pt>
                <c:pt idx="1329">
                  <c:v>254</c:v>
                </c:pt>
                <c:pt idx="1330">
                  <c:v>242</c:v>
                </c:pt>
                <c:pt idx="1331">
                  <c:v>268</c:v>
                </c:pt>
                <c:pt idx="1332">
                  <c:v>228</c:v>
                </c:pt>
                <c:pt idx="1333">
                  <c:v>236</c:v>
                </c:pt>
                <c:pt idx="1334">
                  <c:v>230</c:v>
                </c:pt>
                <c:pt idx="1335">
                  <c:v>252</c:v>
                </c:pt>
                <c:pt idx="1336">
                  <c:v>236</c:v>
                </c:pt>
                <c:pt idx="1337">
                  <c:v>234</c:v>
                </c:pt>
                <c:pt idx="1338">
                  <c:v>242</c:v>
                </c:pt>
                <c:pt idx="1339">
                  <c:v>244</c:v>
                </c:pt>
                <c:pt idx="1340">
                  <c:v>232</c:v>
                </c:pt>
                <c:pt idx="1341">
                  <c:v>224</c:v>
                </c:pt>
                <c:pt idx="1342">
                  <c:v>238</c:v>
                </c:pt>
                <c:pt idx="1343">
                  <c:v>242</c:v>
                </c:pt>
                <c:pt idx="1344">
                  <c:v>242</c:v>
                </c:pt>
                <c:pt idx="1345">
                  <c:v>242</c:v>
                </c:pt>
                <c:pt idx="1346">
                  <c:v>254</c:v>
                </c:pt>
                <c:pt idx="1347">
                  <c:v>226</c:v>
                </c:pt>
                <c:pt idx="1348">
                  <c:v>200</c:v>
                </c:pt>
                <c:pt idx="1349">
                  <c:v>206</c:v>
                </c:pt>
                <c:pt idx="1350">
                  <c:v>208</c:v>
                </c:pt>
                <c:pt idx="1351">
                  <c:v>226</c:v>
                </c:pt>
                <c:pt idx="1352">
                  <c:v>236</c:v>
                </c:pt>
                <c:pt idx="1353">
                  <c:v>192</c:v>
                </c:pt>
                <c:pt idx="1354">
                  <c:v>238</c:v>
                </c:pt>
                <c:pt idx="1355">
                  <c:v>206</c:v>
                </c:pt>
                <c:pt idx="1356">
                  <c:v>196</c:v>
                </c:pt>
                <c:pt idx="1357">
                  <c:v>200</c:v>
                </c:pt>
                <c:pt idx="1358">
                  <c:v>204</c:v>
                </c:pt>
                <c:pt idx="1359">
                  <c:v>202</c:v>
                </c:pt>
                <c:pt idx="1360">
                  <c:v>204</c:v>
                </c:pt>
                <c:pt idx="1361">
                  <c:v>224</c:v>
                </c:pt>
                <c:pt idx="1362">
                  <c:v>206</c:v>
                </c:pt>
                <c:pt idx="1363">
                  <c:v>206</c:v>
                </c:pt>
                <c:pt idx="1364">
                  <c:v>190</c:v>
                </c:pt>
                <c:pt idx="1365">
                  <c:v>218</c:v>
                </c:pt>
                <c:pt idx="1366">
                  <c:v>224</c:v>
                </c:pt>
                <c:pt idx="1367">
                  <c:v>210</c:v>
                </c:pt>
                <c:pt idx="1368">
                  <c:v>216</c:v>
                </c:pt>
                <c:pt idx="1369">
                  <c:v>204</c:v>
                </c:pt>
                <c:pt idx="1370">
                  <c:v>184</c:v>
                </c:pt>
                <c:pt idx="1371">
                  <c:v>214</c:v>
                </c:pt>
                <c:pt idx="1372">
                  <c:v>192</c:v>
                </c:pt>
                <c:pt idx="1373">
                  <c:v>210</c:v>
                </c:pt>
                <c:pt idx="1374">
                  <c:v>190</c:v>
                </c:pt>
                <c:pt idx="1375">
                  <c:v>178</c:v>
                </c:pt>
                <c:pt idx="1376">
                  <c:v>186</c:v>
                </c:pt>
                <c:pt idx="1377">
                  <c:v>184</c:v>
                </c:pt>
                <c:pt idx="1378">
                  <c:v>184</c:v>
                </c:pt>
                <c:pt idx="1379">
                  <c:v>182</c:v>
                </c:pt>
                <c:pt idx="1380">
                  <c:v>204</c:v>
                </c:pt>
                <c:pt idx="1381">
                  <c:v>178</c:v>
                </c:pt>
                <c:pt idx="1382">
                  <c:v>178</c:v>
                </c:pt>
                <c:pt idx="1383">
                  <c:v>188</c:v>
                </c:pt>
                <c:pt idx="1384">
                  <c:v>186</c:v>
                </c:pt>
                <c:pt idx="1385">
                  <c:v>174</c:v>
                </c:pt>
                <c:pt idx="1386">
                  <c:v>174</c:v>
                </c:pt>
                <c:pt idx="1387">
                  <c:v>188</c:v>
                </c:pt>
                <c:pt idx="1388">
                  <c:v>186</c:v>
                </c:pt>
                <c:pt idx="1389">
                  <c:v>178</c:v>
                </c:pt>
                <c:pt idx="1390">
                  <c:v>186</c:v>
                </c:pt>
                <c:pt idx="1391">
                  <c:v>146</c:v>
                </c:pt>
                <c:pt idx="1392">
                  <c:v>180</c:v>
                </c:pt>
                <c:pt idx="1393">
                  <c:v>182</c:v>
                </c:pt>
                <c:pt idx="1394">
                  <c:v>164</c:v>
                </c:pt>
                <c:pt idx="1395">
                  <c:v>170</c:v>
                </c:pt>
                <c:pt idx="1396">
                  <c:v>164</c:v>
                </c:pt>
                <c:pt idx="1397">
                  <c:v>168</c:v>
                </c:pt>
                <c:pt idx="1398">
                  <c:v>184</c:v>
                </c:pt>
                <c:pt idx="1399">
                  <c:v>182</c:v>
                </c:pt>
                <c:pt idx="1400">
                  <c:v>160</c:v>
                </c:pt>
                <c:pt idx="1401">
                  <c:v>164</c:v>
                </c:pt>
                <c:pt idx="1402">
                  <c:v>180</c:v>
                </c:pt>
                <c:pt idx="1403">
                  <c:v>158</c:v>
                </c:pt>
                <c:pt idx="1404">
                  <c:v>186</c:v>
                </c:pt>
                <c:pt idx="1405">
                  <c:v>194</c:v>
                </c:pt>
                <c:pt idx="1406">
                  <c:v>170</c:v>
                </c:pt>
                <c:pt idx="1407">
                  <c:v>178</c:v>
                </c:pt>
                <c:pt idx="1408">
                  <c:v>170</c:v>
                </c:pt>
                <c:pt idx="1409">
                  <c:v>160</c:v>
                </c:pt>
                <c:pt idx="1410">
                  <c:v>188</c:v>
                </c:pt>
                <c:pt idx="1411">
                  <c:v>156</c:v>
                </c:pt>
                <c:pt idx="1412">
                  <c:v>166</c:v>
                </c:pt>
                <c:pt idx="1413">
                  <c:v>174</c:v>
                </c:pt>
                <c:pt idx="1414">
                  <c:v>148</c:v>
                </c:pt>
                <c:pt idx="1415">
                  <c:v>176</c:v>
                </c:pt>
                <c:pt idx="1416">
                  <c:v>174</c:v>
                </c:pt>
                <c:pt idx="1417">
                  <c:v>164</c:v>
                </c:pt>
                <c:pt idx="1418">
                  <c:v>184</c:v>
                </c:pt>
                <c:pt idx="1419">
                  <c:v>176</c:v>
                </c:pt>
                <c:pt idx="1420">
                  <c:v>170</c:v>
                </c:pt>
                <c:pt idx="1421">
                  <c:v>182</c:v>
                </c:pt>
                <c:pt idx="1422">
                  <c:v>198</c:v>
                </c:pt>
                <c:pt idx="1423">
                  <c:v>182</c:v>
                </c:pt>
                <c:pt idx="1424">
                  <c:v>176</c:v>
                </c:pt>
                <c:pt idx="1425">
                  <c:v>160</c:v>
                </c:pt>
                <c:pt idx="1426">
                  <c:v>174</c:v>
                </c:pt>
                <c:pt idx="1427">
                  <c:v>198</c:v>
                </c:pt>
                <c:pt idx="1428">
                  <c:v>172</c:v>
                </c:pt>
                <c:pt idx="1429">
                  <c:v>160</c:v>
                </c:pt>
                <c:pt idx="1430">
                  <c:v>160</c:v>
                </c:pt>
                <c:pt idx="1431">
                  <c:v>188</c:v>
                </c:pt>
                <c:pt idx="1432">
                  <c:v>178</c:v>
                </c:pt>
                <c:pt idx="1433">
                  <c:v>168</c:v>
                </c:pt>
                <c:pt idx="1434">
                  <c:v>166</c:v>
                </c:pt>
                <c:pt idx="1435">
                  <c:v>152</c:v>
                </c:pt>
                <c:pt idx="1436">
                  <c:v>206</c:v>
                </c:pt>
                <c:pt idx="1437">
                  <c:v>170</c:v>
                </c:pt>
                <c:pt idx="1438">
                  <c:v>178</c:v>
                </c:pt>
                <c:pt idx="1439">
                  <c:v>182</c:v>
                </c:pt>
                <c:pt idx="1440">
                  <c:v>180</c:v>
                </c:pt>
                <c:pt idx="1441">
                  <c:v>170</c:v>
                </c:pt>
                <c:pt idx="1442">
                  <c:v>186</c:v>
                </c:pt>
                <c:pt idx="1443">
                  <c:v>198</c:v>
                </c:pt>
                <c:pt idx="1444">
                  <c:v>172</c:v>
                </c:pt>
                <c:pt idx="1445">
                  <c:v>170</c:v>
                </c:pt>
                <c:pt idx="1446">
                  <c:v>212</c:v>
                </c:pt>
                <c:pt idx="1447">
                  <c:v>172</c:v>
                </c:pt>
                <c:pt idx="1448">
                  <c:v>178</c:v>
                </c:pt>
                <c:pt idx="1449">
                  <c:v>194</c:v>
                </c:pt>
                <c:pt idx="1450">
                  <c:v>176</c:v>
                </c:pt>
                <c:pt idx="1451">
                  <c:v>192</c:v>
                </c:pt>
                <c:pt idx="1452">
                  <c:v>192</c:v>
                </c:pt>
                <c:pt idx="1453">
                  <c:v>198</c:v>
                </c:pt>
                <c:pt idx="1454">
                  <c:v>202</c:v>
                </c:pt>
                <c:pt idx="1455">
                  <c:v>182</c:v>
                </c:pt>
                <c:pt idx="1456">
                  <c:v>210</c:v>
                </c:pt>
                <c:pt idx="1457">
                  <c:v>192</c:v>
                </c:pt>
                <c:pt idx="1458">
                  <c:v>180</c:v>
                </c:pt>
                <c:pt idx="1459">
                  <c:v>194</c:v>
                </c:pt>
                <c:pt idx="1460">
                  <c:v>164</c:v>
                </c:pt>
                <c:pt idx="1461">
                  <c:v>184</c:v>
                </c:pt>
                <c:pt idx="1462">
                  <c:v>202</c:v>
                </c:pt>
                <c:pt idx="1463">
                  <c:v>186</c:v>
                </c:pt>
                <c:pt idx="1464">
                  <c:v>164</c:v>
                </c:pt>
                <c:pt idx="1465">
                  <c:v>178</c:v>
                </c:pt>
                <c:pt idx="1466">
                  <c:v>178</c:v>
                </c:pt>
                <c:pt idx="1467">
                  <c:v>210</c:v>
                </c:pt>
                <c:pt idx="1468">
                  <c:v>170</c:v>
                </c:pt>
                <c:pt idx="1469">
                  <c:v>182</c:v>
                </c:pt>
                <c:pt idx="1470">
                  <c:v>190</c:v>
                </c:pt>
                <c:pt idx="1471">
                  <c:v>188</c:v>
                </c:pt>
                <c:pt idx="1472">
                  <c:v>202</c:v>
                </c:pt>
                <c:pt idx="1473">
                  <c:v>190</c:v>
                </c:pt>
                <c:pt idx="1474">
                  <c:v>160</c:v>
                </c:pt>
                <c:pt idx="1475">
                  <c:v>186</c:v>
                </c:pt>
                <c:pt idx="1476">
                  <c:v>160</c:v>
                </c:pt>
                <c:pt idx="1477">
                  <c:v>154</c:v>
                </c:pt>
                <c:pt idx="1478">
                  <c:v>142</c:v>
                </c:pt>
                <c:pt idx="1479">
                  <c:v>152</c:v>
                </c:pt>
                <c:pt idx="1480">
                  <c:v>182</c:v>
                </c:pt>
                <c:pt idx="1481">
                  <c:v>150</c:v>
                </c:pt>
                <c:pt idx="1482">
                  <c:v>166</c:v>
                </c:pt>
                <c:pt idx="1483">
                  <c:v>172</c:v>
                </c:pt>
                <c:pt idx="1484">
                  <c:v>144</c:v>
                </c:pt>
                <c:pt idx="1485">
                  <c:v>142</c:v>
                </c:pt>
                <c:pt idx="1486">
                  <c:v>134</c:v>
                </c:pt>
                <c:pt idx="1487">
                  <c:v>142</c:v>
                </c:pt>
                <c:pt idx="1488">
                  <c:v>144</c:v>
                </c:pt>
                <c:pt idx="1489">
                  <c:v>138</c:v>
                </c:pt>
                <c:pt idx="1490">
                  <c:v>162</c:v>
                </c:pt>
                <c:pt idx="1491">
                  <c:v>158</c:v>
                </c:pt>
                <c:pt idx="1492">
                  <c:v>142</c:v>
                </c:pt>
                <c:pt idx="1493">
                  <c:v>146</c:v>
                </c:pt>
                <c:pt idx="1494">
                  <c:v>158</c:v>
                </c:pt>
                <c:pt idx="1495">
                  <c:v>148</c:v>
                </c:pt>
                <c:pt idx="1496">
                  <c:v>150</c:v>
                </c:pt>
                <c:pt idx="1497">
                  <c:v>148</c:v>
                </c:pt>
                <c:pt idx="1498">
                  <c:v>126</c:v>
                </c:pt>
                <c:pt idx="1499">
                  <c:v>160</c:v>
                </c:pt>
                <c:pt idx="1500">
                  <c:v>132</c:v>
                </c:pt>
                <c:pt idx="1501">
                  <c:v>128</c:v>
                </c:pt>
                <c:pt idx="1502">
                  <c:v>140</c:v>
                </c:pt>
                <c:pt idx="1503">
                  <c:v>142</c:v>
                </c:pt>
                <c:pt idx="1504">
                  <c:v>148</c:v>
                </c:pt>
                <c:pt idx="1505">
                  <c:v>158</c:v>
                </c:pt>
                <c:pt idx="1506">
                  <c:v>124</c:v>
                </c:pt>
                <c:pt idx="1507">
                  <c:v>124</c:v>
                </c:pt>
                <c:pt idx="1508">
                  <c:v>128</c:v>
                </c:pt>
                <c:pt idx="1509">
                  <c:v>120</c:v>
                </c:pt>
                <c:pt idx="1510">
                  <c:v>142</c:v>
                </c:pt>
                <c:pt idx="1511">
                  <c:v>126</c:v>
                </c:pt>
                <c:pt idx="1512">
                  <c:v>144</c:v>
                </c:pt>
                <c:pt idx="1513">
                  <c:v>130</c:v>
                </c:pt>
                <c:pt idx="1514">
                  <c:v>146</c:v>
                </c:pt>
                <c:pt idx="1515">
                  <c:v>132</c:v>
                </c:pt>
                <c:pt idx="1516">
                  <c:v>130</c:v>
                </c:pt>
                <c:pt idx="1517">
                  <c:v>132</c:v>
                </c:pt>
                <c:pt idx="1518">
                  <c:v>142</c:v>
                </c:pt>
                <c:pt idx="1519">
                  <c:v>126</c:v>
                </c:pt>
                <c:pt idx="1520">
                  <c:v>144</c:v>
                </c:pt>
                <c:pt idx="1521">
                  <c:v>148</c:v>
                </c:pt>
                <c:pt idx="1522">
                  <c:v>126</c:v>
                </c:pt>
                <c:pt idx="1523">
                  <c:v>124</c:v>
                </c:pt>
                <c:pt idx="1524">
                  <c:v>124</c:v>
                </c:pt>
                <c:pt idx="1525">
                  <c:v>142</c:v>
                </c:pt>
                <c:pt idx="1526">
                  <c:v>124</c:v>
                </c:pt>
                <c:pt idx="1527">
                  <c:v>112</c:v>
                </c:pt>
                <c:pt idx="1528">
                  <c:v>138</c:v>
                </c:pt>
                <c:pt idx="1529">
                  <c:v>122</c:v>
                </c:pt>
                <c:pt idx="1530">
                  <c:v>140</c:v>
                </c:pt>
                <c:pt idx="1531">
                  <c:v>164</c:v>
                </c:pt>
                <c:pt idx="1532">
                  <c:v>120</c:v>
                </c:pt>
                <c:pt idx="1533">
                  <c:v>126</c:v>
                </c:pt>
                <c:pt idx="1534">
                  <c:v>122</c:v>
                </c:pt>
                <c:pt idx="1535">
                  <c:v>132</c:v>
                </c:pt>
                <c:pt idx="1536">
                  <c:v>138</c:v>
                </c:pt>
                <c:pt idx="1537">
                  <c:v>128</c:v>
                </c:pt>
                <c:pt idx="1538">
                  <c:v>132</c:v>
                </c:pt>
                <c:pt idx="1539">
                  <c:v>134</c:v>
                </c:pt>
                <c:pt idx="1540">
                  <c:v>142</c:v>
                </c:pt>
                <c:pt idx="1541">
                  <c:v>140</c:v>
                </c:pt>
                <c:pt idx="1542">
                  <c:v>154</c:v>
                </c:pt>
                <c:pt idx="1543">
                  <c:v>134</c:v>
                </c:pt>
                <c:pt idx="1544">
                  <c:v>160</c:v>
                </c:pt>
                <c:pt idx="1545">
                  <c:v>140</c:v>
                </c:pt>
                <c:pt idx="1546">
                  <c:v>144</c:v>
                </c:pt>
                <c:pt idx="1547">
                  <c:v>140</c:v>
                </c:pt>
                <c:pt idx="1548">
                  <c:v>142</c:v>
                </c:pt>
                <c:pt idx="1549">
                  <c:v>164</c:v>
                </c:pt>
                <c:pt idx="1550">
                  <c:v>124</c:v>
                </c:pt>
                <c:pt idx="1551">
                  <c:v>146</c:v>
                </c:pt>
                <c:pt idx="1552">
                  <c:v>140</c:v>
                </c:pt>
                <c:pt idx="1553">
                  <c:v>128</c:v>
                </c:pt>
                <c:pt idx="1554">
                  <c:v>128</c:v>
                </c:pt>
                <c:pt idx="1555">
                  <c:v>126</c:v>
                </c:pt>
                <c:pt idx="1556">
                  <c:v>124</c:v>
                </c:pt>
                <c:pt idx="1557">
                  <c:v>150</c:v>
                </c:pt>
                <c:pt idx="1558">
                  <c:v>136</c:v>
                </c:pt>
                <c:pt idx="1559">
                  <c:v>124</c:v>
                </c:pt>
                <c:pt idx="1560">
                  <c:v>126</c:v>
                </c:pt>
                <c:pt idx="1561">
                  <c:v>144</c:v>
                </c:pt>
                <c:pt idx="1562">
                  <c:v>150</c:v>
                </c:pt>
                <c:pt idx="1563">
                  <c:v>130</c:v>
                </c:pt>
                <c:pt idx="1564">
                  <c:v>124</c:v>
                </c:pt>
                <c:pt idx="1565">
                  <c:v>126</c:v>
                </c:pt>
                <c:pt idx="1566">
                  <c:v>136</c:v>
                </c:pt>
                <c:pt idx="1567">
                  <c:v>162</c:v>
                </c:pt>
                <c:pt idx="1568">
                  <c:v>108</c:v>
                </c:pt>
                <c:pt idx="1569">
                  <c:v>154</c:v>
                </c:pt>
                <c:pt idx="1570">
                  <c:v>124</c:v>
                </c:pt>
                <c:pt idx="1571">
                  <c:v>114</c:v>
                </c:pt>
                <c:pt idx="1572">
                  <c:v>124</c:v>
                </c:pt>
                <c:pt idx="1573">
                  <c:v>110</c:v>
                </c:pt>
                <c:pt idx="1574">
                  <c:v>118</c:v>
                </c:pt>
                <c:pt idx="1575">
                  <c:v>112</c:v>
                </c:pt>
                <c:pt idx="1576">
                  <c:v>120</c:v>
                </c:pt>
                <c:pt idx="1577">
                  <c:v>124</c:v>
                </c:pt>
                <c:pt idx="1578">
                  <c:v>128</c:v>
                </c:pt>
                <c:pt idx="1579">
                  <c:v>136</c:v>
                </c:pt>
                <c:pt idx="1580">
                  <c:v>130</c:v>
                </c:pt>
                <c:pt idx="1581">
                  <c:v>136</c:v>
                </c:pt>
                <c:pt idx="1582">
                  <c:v>134</c:v>
                </c:pt>
                <c:pt idx="1583">
                  <c:v>132</c:v>
                </c:pt>
                <c:pt idx="1584">
                  <c:v>120</c:v>
                </c:pt>
                <c:pt idx="1585">
                  <c:v>106</c:v>
                </c:pt>
                <c:pt idx="1586">
                  <c:v>120</c:v>
                </c:pt>
                <c:pt idx="1587">
                  <c:v>116</c:v>
                </c:pt>
                <c:pt idx="1588">
                  <c:v>106</c:v>
                </c:pt>
                <c:pt idx="1589">
                  <c:v>120</c:v>
                </c:pt>
                <c:pt idx="1590">
                  <c:v>124</c:v>
                </c:pt>
                <c:pt idx="1591">
                  <c:v>126</c:v>
                </c:pt>
                <c:pt idx="1592">
                  <c:v>112</c:v>
                </c:pt>
                <c:pt idx="1593">
                  <c:v>134</c:v>
                </c:pt>
                <c:pt idx="1594">
                  <c:v>132</c:v>
                </c:pt>
                <c:pt idx="1595">
                  <c:v>106</c:v>
                </c:pt>
                <c:pt idx="1596">
                  <c:v>140</c:v>
                </c:pt>
                <c:pt idx="1597">
                  <c:v>134</c:v>
                </c:pt>
                <c:pt idx="1598">
                  <c:v>132</c:v>
                </c:pt>
                <c:pt idx="1599">
                  <c:v>154</c:v>
                </c:pt>
                <c:pt idx="1600">
                  <c:v>150</c:v>
                </c:pt>
                <c:pt idx="1601">
                  <c:v>144</c:v>
                </c:pt>
                <c:pt idx="1602">
                  <c:v>140</c:v>
                </c:pt>
                <c:pt idx="1603">
                  <c:v>132</c:v>
                </c:pt>
                <c:pt idx="1604">
                  <c:v>130</c:v>
                </c:pt>
                <c:pt idx="1605">
                  <c:v>122</c:v>
                </c:pt>
                <c:pt idx="1606">
                  <c:v>144</c:v>
                </c:pt>
                <c:pt idx="1607">
                  <c:v>136</c:v>
                </c:pt>
                <c:pt idx="1608">
                  <c:v>148</c:v>
                </c:pt>
                <c:pt idx="1609">
                  <c:v>160</c:v>
                </c:pt>
                <c:pt idx="1610">
                  <c:v>166</c:v>
                </c:pt>
                <c:pt idx="1611">
                  <c:v>142</c:v>
                </c:pt>
                <c:pt idx="1612">
                  <c:v>176</c:v>
                </c:pt>
                <c:pt idx="1613">
                  <c:v>174</c:v>
                </c:pt>
                <c:pt idx="1614">
                  <c:v>162</c:v>
                </c:pt>
                <c:pt idx="1615">
                  <c:v>180</c:v>
                </c:pt>
                <c:pt idx="1616">
                  <c:v>162</c:v>
                </c:pt>
                <c:pt idx="1617">
                  <c:v>178</c:v>
                </c:pt>
                <c:pt idx="1618">
                  <c:v>214</c:v>
                </c:pt>
                <c:pt idx="1619">
                  <c:v>232</c:v>
                </c:pt>
                <c:pt idx="1620">
                  <c:v>230</c:v>
                </c:pt>
                <c:pt idx="1621">
                  <c:v>200</c:v>
                </c:pt>
                <c:pt idx="1622">
                  <c:v>258</c:v>
                </c:pt>
                <c:pt idx="1623">
                  <c:v>274</c:v>
                </c:pt>
                <c:pt idx="1624">
                  <c:v>282</c:v>
                </c:pt>
                <c:pt idx="1625">
                  <c:v>286</c:v>
                </c:pt>
                <c:pt idx="1626">
                  <c:v>294</c:v>
                </c:pt>
                <c:pt idx="1627">
                  <c:v>282</c:v>
                </c:pt>
                <c:pt idx="1628">
                  <c:v>292</c:v>
                </c:pt>
                <c:pt idx="1629">
                  <c:v>296</c:v>
                </c:pt>
                <c:pt idx="1630">
                  <c:v>330</c:v>
                </c:pt>
                <c:pt idx="1631">
                  <c:v>304</c:v>
                </c:pt>
                <c:pt idx="1632">
                  <c:v>286</c:v>
                </c:pt>
                <c:pt idx="1633">
                  <c:v>308</c:v>
                </c:pt>
                <c:pt idx="1634">
                  <c:v>294</c:v>
                </c:pt>
                <c:pt idx="1635">
                  <c:v>330</c:v>
                </c:pt>
                <c:pt idx="1636">
                  <c:v>338</c:v>
                </c:pt>
                <c:pt idx="1637">
                  <c:v>352</c:v>
                </c:pt>
                <c:pt idx="1638">
                  <c:v>336</c:v>
                </c:pt>
                <c:pt idx="1639">
                  <c:v>340</c:v>
                </c:pt>
                <c:pt idx="1640">
                  <c:v>354</c:v>
                </c:pt>
                <c:pt idx="1641">
                  <c:v>354</c:v>
                </c:pt>
                <c:pt idx="1642">
                  <c:v>358</c:v>
                </c:pt>
                <c:pt idx="1643">
                  <c:v>346</c:v>
                </c:pt>
                <c:pt idx="1644">
                  <c:v>342</c:v>
                </c:pt>
                <c:pt idx="1645">
                  <c:v>302</c:v>
                </c:pt>
                <c:pt idx="1646">
                  <c:v>332</c:v>
                </c:pt>
                <c:pt idx="1647">
                  <c:v>304</c:v>
                </c:pt>
                <c:pt idx="1648">
                  <c:v>370</c:v>
                </c:pt>
                <c:pt idx="1649">
                  <c:v>326</c:v>
                </c:pt>
                <c:pt idx="1650">
                  <c:v>352</c:v>
                </c:pt>
                <c:pt idx="1651">
                  <c:v>314</c:v>
                </c:pt>
                <c:pt idx="1652">
                  <c:v>336</c:v>
                </c:pt>
                <c:pt idx="1653">
                  <c:v>374</c:v>
                </c:pt>
                <c:pt idx="1654">
                  <c:v>338</c:v>
                </c:pt>
                <c:pt idx="1655">
                  <c:v>382</c:v>
                </c:pt>
                <c:pt idx="1656">
                  <c:v>336</c:v>
                </c:pt>
                <c:pt idx="1657">
                  <c:v>338</c:v>
                </c:pt>
                <c:pt idx="1658">
                  <c:v>362</c:v>
                </c:pt>
                <c:pt idx="1659">
                  <c:v>338</c:v>
                </c:pt>
                <c:pt idx="1660">
                  <c:v>338</c:v>
                </c:pt>
                <c:pt idx="1661">
                  <c:v>346</c:v>
                </c:pt>
                <c:pt idx="1662">
                  <c:v>318</c:v>
                </c:pt>
                <c:pt idx="1663">
                  <c:v>320</c:v>
                </c:pt>
                <c:pt idx="1664">
                  <c:v>310</c:v>
                </c:pt>
                <c:pt idx="1665">
                  <c:v>332</c:v>
                </c:pt>
                <c:pt idx="1666">
                  <c:v>350</c:v>
                </c:pt>
                <c:pt idx="1667">
                  <c:v>368</c:v>
                </c:pt>
                <c:pt idx="1668">
                  <c:v>312</c:v>
                </c:pt>
                <c:pt idx="1669">
                  <c:v>326</c:v>
                </c:pt>
                <c:pt idx="1670">
                  <c:v>342</c:v>
                </c:pt>
                <c:pt idx="1671">
                  <c:v>344</c:v>
                </c:pt>
                <c:pt idx="1672">
                  <c:v>346</c:v>
                </c:pt>
                <c:pt idx="1673">
                  <c:v>318</c:v>
                </c:pt>
                <c:pt idx="1674">
                  <c:v>346</c:v>
                </c:pt>
                <c:pt idx="1675">
                  <c:v>378</c:v>
                </c:pt>
                <c:pt idx="1676">
                  <c:v>330</c:v>
                </c:pt>
                <c:pt idx="1677">
                  <c:v>322</c:v>
                </c:pt>
                <c:pt idx="1678">
                  <c:v>358</c:v>
                </c:pt>
                <c:pt idx="1679">
                  <c:v>360</c:v>
                </c:pt>
                <c:pt idx="1680">
                  <c:v>298</c:v>
                </c:pt>
                <c:pt idx="1681">
                  <c:v>320</c:v>
                </c:pt>
                <c:pt idx="1682">
                  <c:v>320</c:v>
                </c:pt>
                <c:pt idx="1683">
                  <c:v>310</c:v>
                </c:pt>
                <c:pt idx="1684">
                  <c:v>366</c:v>
                </c:pt>
                <c:pt idx="1685">
                  <c:v>322</c:v>
                </c:pt>
                <c:pt idx="1686">
                  <c:v>294</c:v>
                </c:pt>
                <c:pt idx="1687">
                  <c:v>296</c:v>
                </c:pt>
                <c:pt idx="1688">
                  <c:v>312</c:v>
                </c:pt>
                <c:pt idx="1689">
                  <c:v>330</c:v>
                </c:pt>
                <c:pt idx="1690">
                  <c:v>268</c:v>
                </c:pt>
                <c:pt idx="1691">
                  <c:v>308</c:v>
                </c:pt>
                <c:pt idx="1692">
                  <c:v>334</c:v>
                </c:pt>
                <c:pt idx="1693">
                  <c:v>294</c:v>
                </c:pt>
                <c:pt idx="1694">
                  <c:v>326</c:v>
                </c:pt>
                <c:pt idx="1695">
                  <c:v>364</c:v>
                </c:pt>
                <c:pt idx="1696">
                  <c:v>286</c:v>
                </c:pt>
                <c:pt idx="1697">
                  <c:v>330</c:v>
                </c:pt>
                <c:pt idx="1698">
                  <c:v>340</c:v>
                </c:pt>
                <c:pt idx="1699">
                  <c:v>366</c:v>
                </c:pt>
                <c:pt idx="1700">
                  <c:v>340</c:v>
                </c:pt>
                <c:pt idx="1701">
                  <c:v>332</c:v>
                </c:pt>
                <c:pt idx="1702">
                  <c:v>300</c:v>
                </c:pt>
                <c:pt idx="1703">
                  <c:v>326</c:v>
                </c:pt>
                <c:pt idx="1704">
                  <c:v>360</c:v>
                </c:pt>
                <c:pt idx="1705">
                  <c:v>316</c:v>
                </c:pt>
                <c:pt idx="1706">
                  <c:v>354</c:v>
                </c:pt>
                <c:pt idx="1707">
                  <c:v>314</c:v>
                </c:pt>
                <c:pt idx="1708">
                  <c:v>278</c:v>
                </c:pt>
                <c:pt idx="1709">
                  <c:v>286</c:v>
                </c:pt>
                <c:pt idx="1710">
                  <c:v>300</c:v>
                </c:pt>
                <c:pt idx="1711">
                  <c:v>274</c:v>
                </c:pt>
                <c:pt idx="1712">
                  <c:v>304</c:v>
                </c:pt>
                <c:pt idx="1713">
                  <c:v>312</c:v>
                </c:pt>
                <c:pt idx="1714">
                  <c:v>318</c:v>
                </c:pt>
                <c:pt idx="1715">
                  <c:v>294</c:v>
                </c:pt>
                <c:pt idx="1716">
                  <c:v>320</c:v>
                </c:pt>
                <c:pt idx="1717">
                  <c:v>284</c:v>
                </c:pt>
                <c:pt idx="1718">
                  <c:v>304</c:v>
                </c:pt>
                <c:pt idx="1719">
                  <c:v>276</c:v>
                </c:pt>
                <c:pt idx="1720">
                  <c:v>302</c:v>
                </c:pt>
                <c:pt idx="1721">
                  <c:v>276</c:v>
                </c:pt>
                <c:pt idx="1722">
                  <c:v>276</c:v>
                </c:pt>
                <c:pt idx="1723">
                  <c:v>298</c:v>
                </c:pt>
                <c:pt idx="1724">
                  <c:v>276</c:v>
                </c:pt>
                <c:pt idx="1725">
                  <c:v>270</c:v>
                </c:pt>
                <c:pt idx="1726">
                  <c:v>256</c:v>
                </c:pt>
                <c:pt idx="1727">
                  <c:v>282</c:v>
                </c:pt>
                <c:pt idx="1728">
                  <c:v>276</c:v>
                </c:pt>
                <c:pt idx="1729">
                  <c:v>250</c:v>
                </c:pt>
                <c:pt idx="1730">
                  <c:v>248</c:v>
                </c:pt>
                <c:pt idx="1731">
                  <c:v>252</c:v>
                </c:pt>
                <c:pt idx="1732">
                  <c:v>278</c:v>
                </c:pt>
                <c:pt idx="1733">
                  <c:v>264</c:v>
                </c:pt>
                <c:pt idx="1734">
                  <c:v>264</c:v>
                </c:pt>
                <c:pt idx="1735">
                  <c:v>248</c:v>
                </c:pt>
                <c:pt idx="1736">
                  <c:v>260</c:v>
                </c:pt>
                <c:pt idx="1737">
                  <c:v>278</c:v>
                </c:pt>
                <c:pt idx="1738">
                  <c:v>268</c:v>
                </c:pt>
                <c:pt idx="1739">
                  <c:v>268</c:v>
                </c:pt>
                <c:pt idx="1740">
                  <c:v>242</c:v>
                </c:pt>
                <c:pt idx="1741">
                  <c:v>266</c:v>
                </c:pt>
                <c:pt idx="1742">
                  <c:v>238</c:v>
                </c:pt>
                <c:pt idx="1743">
                  <c:v>242</c:v>
                </c:pt>
                <c:pt idx="1744">
                  <c:v>230</c:v>
                </c:pt>
                <c:pt idx="1745">
                  <c:v>238</c:v>
                </c:pt>
                <c:pt idx="1746">
                  <c:v>236</c:v>
                </c:pt>
                <c:pt idx="1747">
                  <c:v>228</c:v>
                </c:pt>
                <c:pt idx="1748">
                  <c:v>236</c:v>
                </c:pt>
                <c:pt idx="1749">
                  <c:v>264</c:v>
                </c:pt>
                <c:pt idx="1750">
                  <c:v>220</c:v>
                </c:pt>
                <c:pt idx="1751">
                  <c:v>248</c:v>
                </c:pt>
                <c:pt idx="1752">
                  <c:v>248</c:v>
                </c:pt>
                <c:pt idx="1753">
                  <c:v>248</c:v>
                </c:pt>
                <c:pt idx="1754">
                  <c:v>234</c:v>
                </c:pt>
                <c:pt idx="1755">
                  <c:v>216</c:v>
                </c:pt>
                <c:pt idx="1756">
                  <c:v>242</c:v>
                </c:pt>
                <c:pt idx="1757">
                  <c:v>242</c:v>
                </c:pt>
                <c:pt idx="1758">
                  <c:v>244</c:v>
                </c:pt>
                <c:pt idx="1759">
                  <c:v>228</c:v>
                </c:pt>
                <c:pt idx="1760">
                  <c:v>216</c:v>
                </c:pt>
                <c:pt idx="1761">
                  <c:v>248</c:v>
                </c:pt>
                <c:pt idx="1762">
                  <c:v>224</c:v>
                </c:pt>
                <c:pt idx="1763">
                  <c:v>234</c:v>
                </c:pt>
                <c:pt idx="1764">
                  <c:v>230</c:v>
                </c:pt>
                <c:pt idx="1765">
                  <c:v>234</c:v>
                </c:pt>
                <c:pt idx="1766">
                  <c:v>224</c:v>
                </c:pt>
                <c:pt idx="1767">
                  <c:v>224</c:v>
                </c:pt>
                <c:pt idx="1768">
                  <c:v>254</c:v>
                </c:pt>
                <c:pt idx="1769">
                  <c:v>206</c:v>
                </c:pt>
                <c:pt idx="1770">
                  <c:v>240</c:v>
                </c:pt>
                <c:pt idx="1771">
                  <c:v>228</c:v>
                </c:pt>
                <c:pt idx="1772">
                  <c:v>242</c:v>
                </c:pt>
                <c:pt idx="1773">
                  <c:v>218</c:v>
                </c:pt>
                <c:pt idx="1774">
                  <c:v>244</c:v>
                </c:pt>
                <c:pt idx="1775">
                  <c:v>222</c:v>
                </c:pt>
                <c:pt idx="1776">
                  <c:v>188</c:v>
                </c:pt>
                <c:pt idx="1777">
                  <c:v>210</c:v>
                </c:pt>
                <c:pt idx="1778">
                  <c:v>214</c:v>
                </c:pt>
                <c:pt idx="1779">
                  <c:v>208</c:v>
                </c:pt>
                <c:pt idx="1780">
                  <c:v>208</c:v>
                </c:pt>
                <c:pt idx="1781">
                  <c:v>246</c:v>
                </c:pt>
                <c:pt idx="1782">
                  <c:v>206</c:v>
                </c:pt>
                <c:pt idx="1783">
                  <c:v>244</c:v>
                </c:pt>
                <c:pt idx="1784">
                  <c:v>228</c:v>
                </c:pt>
                <c:pt idx="1785">
                  <c:v>214</c:v>
                </c:pt>
                <c:pt idx="1786">
                  <c:v>212</c:v>
                </c:pt>
                <c:pt idx="1787">
                  <c:v>228</c:v>
                </c:pt>
                <c:pt idx="1788">
                  <c:v>216</c:v>
                </c:pt>
                <c:pt idx="1789">
                  <c:v>212</c:v>
                </c:pt>
                <c:pt idx="1790">
                  <c:v>222</c:v>
                </c:pt>
                <c:pt idx="1791">
                  <c:v>198</c:v>
                </c:pt>
                <c:pt idx="1792">
                  <c:v>214</c:v>
                </c:pt>
                <c:pt idx="1793">
                  <c:v>184</c:v>
                </c:pt>
                <c:pt idx="1794">
                  <c:v>178</c:v>
                </c:pt>
                <c:pt idx="1795">
                  <c:v>218</c:v>
                </c:pt>
                <c:pt idx="1796">
                  <c:v>222</c:v>
                </c:pt>
                <c:pt idx="1797">
                  <c:v>198</c:v>
                </c:pt>
                <c:pt idx="1798">
                  <c:v>198</c:v>
                </c:pt>
                <c:pt idx="1799">
                  <c:v>202</c:v>
                </c:pt>
                <c:pt idx="1800">
                  <c:v>214</c:v>
                </c:pt>
                <c:pt idx="1801">
                  <c:v>210</c:v>
                </c:pt>
                <c:pt idx="1802">
                  <c:v>206</c:v>
                </c:pt>
                <c:pt idx="1803">
                  <c:v>184</c:v>
                </c:pt>
                <c:pt idx="1804">
                  <c:v>202</c:v>
                </c:pt>
                <c:pt idx="1805">
                  <c:v>208</c:v>
                </c:pt>
                <c:pt idx="1806">
                  <c:v>198</c:v>
                </c:pt>
                <c:pt idx="1807">
                  <c:v>172</c:v>
                </c:pt>
                <c:pt idx="1808">
                  <c:v>178</c:v>
                </c:pt>
                <c:pt idx="1809">
                  <c:v>202</c:v>
                </c:pt>
                <c:pt idx="1810">
                  <c:v>194</c:v>
                </c:pt>
                <c:pt idx="1811">
                  <c:v>194</c:v>
                </c:pt>
                <c:pt idx="1812">
                  <c:v>178</c:v>
                </c:pt>
                <c:pt idx="1813">
                  <c:v>198</c:v>
                </c:pt>
                <c:pt idx="1814">
                  <c:v>196</c:v>
                </c:pt>
                <c:pt idx="1815">
                  <c:v>180</c:v>
                </c:pt>
                <c:pt idx="1816">
                  <c:v>180</c:v>
                </c:pt>
                <c:pt idx="1817">
                  <c:v>200</c:v>
                </c:pt>
                <c:pt idx="1818">
                  <c:v>194</c:v>
                </c:pt>
                <c:pt idx="1819">
                  <c:v>166</c:v>
                </c:pt>
                <c:pt idx="1820">
                  <c:v>174</c:v>
                </c:pt>
                <c:pt idx="1821">
                  <c:v>186</c:v>
                </c:pt>
                <c:pt idx="1822">
                  <c:v>170</c:v>
                </c:pt>
                <c:pt idx="1823">
                  <c:v>172</c:v>
                </c:pt>
                <c:pt idx="1824">
                  <c:v>178</c:v>
                </c:pt>
                <c:pt idx="1825">
                  <c:v>168</c:v>
                </c:pt>
                <c:pt idx="1826">
                  <c:v>194</c:v>
                </c:pt>
                <c:pt idx="1827">
                  <c:v>166</c:v>
                </c:pt>
                <c:pt idx="1828">
                  <c:v>188</c:v>
                </c:pt>
                <c:pt idx="1829">
                  <c:v>180</c:v>
                </c:pt>
                <c:pt idx="1830">
                  <c:v>188</c:v>
                </c:pt>
                <c:pt idx="1831">
                  <c:v>192</c:v>
                </c:pt>
                <c:pt idx="1832">
                  <c:v>170</c:v>
                </c:pt>
                <c:pt idx="1833">
                  <c:v>206</c:v>
                </c:pt>
                <c:pt idx="1834">
                  <c:v>200</c:v>
                </c:pt>
                <c:pt idx="1835">
                  <c:v>200</c:v>
                </c:pt>
                <c:pt idx="1836">
                  <c:v>168</c:v>
                </c:pt>
                <c:pt idx="1837">
                  <c:v>184</c:v>
                </c:pt>
                <c:pt idx="1838">
                  <c:v>190</c:v>
                </c:pt>
                <c:pt idx="1839">
                  <c:v>144</c:v>
                </c:pt>
                <c:pt idx="1840">
                  <c:v>176</c:v>
                </c:pt>
                <c:pt idx="1841">
                  <c:v>190</c:v>
                </c:pt>
                <c:pt idx="1842">
                  <c:v>174</c:v>
                </c:pt>
                <c:pt idx="1843">
                  <c:v>180</c:v>
                </c:pt>
                <c:pt idx="1844">
                  <c:v>166</c:v>
                </c:pt>
                <c:pt idx="1845">
                  <c:v>182</c:v>
                </c:pt>
                <c:pt idx="1846">
                  <c:v>168</c:v>
                </c:pt>
                <c:pt idx="1847">
                  <c:v>182</c:v>
                </c:pt>
                <c:pt idx="1848">
                  <c:v>166</c:v>
                </c:pt>
                <c:pt idx="1849">
                  <c:v>180</c:v>
                </c:pt>
                <c:pt idx="1850">
                  <c:v>194</c:v>
                </c:pt>
                <c:pt idx="1851">
                  <c:v>186</c:v>
                </c:pt>
                <c:pt idx="1852">
                  <c:v>174</c:v>
                </c:pt>
                <c:pt idx="1853">
                  <c:v>170</c:v>
                </c:pt>
                <c:pt idx="1854">
                  <c:v>174</c:v>
                </c:pt>
                <c:pt idx="1855">
                  <c:v>178</c:v>
                </c:pt>
                <c:pt idx="1856">
                  <c:v>172</c:v>
                </c:pt>
                <c:pt idx="1857">
                  <c:v>156</c:v>
                </c:pt>
                <c:pt idx="1858">
                  <c:v>168</c:v>
                </c:pt>
                <c:pt idx="1859">
                  <c:v>160</c:v>
                </c:pt>
                <c:pt idx="1860">
                  <c:v>178</c:v>
                </c:pt>
                <c:pt idx="1861">
                  <c:v>188</c:v>
                </c:pt>
                <c:pt idx="1862">
                  <c:v>178</c:v>
                </c:pt>
                <c:pt idx="1863">
                  <c:v>164</c:v>
                </c:pt>
                <c:pt idx="1864">
                  <c:v>160</c:v>
                </c:pt>
                <c:pt idx="1865">
                  <c:v>206</c:v>
                </c:pt>
                <c:pt idx="1866">
                  <c:v>200</c:v>
                </c:pt>
                <c:pt idx="1867">
                  <c:v>178</c:v>
                </c:pt>
                <c:pt idx="1868">
                  <c:v>166</c:v>
                </c:pt>
                <c:pt idx="1869">
                  <c:v>172</c:v>
                </c:pt>
                <c:pt idx="1870">
                  <c:v>160</c:v>
                </c:pt>
                <c:pt idx="1871">
                  <c:v>182</c:v>
                </c:pt>
                <c:pt idx="1872">
                  <c:v>168</c:v>
                </c:pt>
                <c:pt idx="1873">
                  <c:v>162</c:v>
                </c:pt>
                <c:pt idx="1874">
                  <c:v>180</c:v>
                </c:pt>
                <c:pt idx="1875">
                  <c:v>168</c:v>
                </c:pt>
                <c:pt idx="1876">
                  <c:v>174</c:v>
                </c:pt>
                <c:pt idx="1877">
                  <c:v>156</c:v>
                </c:pt>
                <c:pt idx="1878">
                  <c:v>182</c:v>
                </c:pt>
                <c:pt idx="1879">
                  <c:v>154</c:v>
                </c:pt>
                <c:pt idx="1880">
                  <c:v>160</c:v>
                </c:pt>
                <c:pt idx="1881">
                  <c:v>162</c:v>
                </c:pt>
                <c:pt idx="1882">
                  <c:v>172</c:v>
                </c:pt>
                <c:pt idx="1883">
                  <c:v>168</c:v>
                </c:pt>
                <c:pt idx="1884">
                  <c:v>186</c:v>
                </c:pt>
                <c:pt idx="1885">
                  <c:v>186</c:v>
                </c:pt>
                <c:pt idx="1886">
                  <c:v>166</c:v>
                </c:pt>
                <c:pt idx="1887">
                  <c:v>172</c:v>
                </c:pt>
                <c:pt idx="1888">
                  <c:v>174</c:v>
                </c:pt>
                <c:pt idx="1889">
                  <c:v>178</c:v>
                </c:pt>
                <c:pt idx="1890">
                  <c:v>172</c:v>
                </c:pt>
                <c:pt idx="1891">
                  <c:v>158</c:v>
                </c:pt>
                <c:pt idx="1892">
                  <c:v>176</c:v>
                </c:pt>
                <c:pt idx="1893">
                  <c:v>194</c:v>
                </c:pt>
                <c:pt idx="1894">
                  <c:v>178</c:v>
                </c:pt>
                <c:pt idx="1895">
                  <c:v>190</c:v>
                </c:pt>
                <c:pt idx="1896">
                  <c:v>184</c:v>
                </c:pt>
                <c:pt idx="1897">
                  <c:v>204</c:v>
                </c:pt>
                <c:pt idx="1898">
                  <c:v>192</c:v>
                </c:pt>
                <c:pt idx="1899">
                  <c:v>190</c:v>
                </c:pt>
                <c:pt idx="1900">
                  <c:v>226</c:v>
                </c:pt>
                <c:pt idx="1901">
                  <c:v>190</c:v>
                </c:pt>
                <c:pt idx="1902">
                  <c:v>184</c:v>
                </c:pt>
                <c:pt idx="1903">
                  <c:v>218</c:v>
                </c:pt>
                <c:pt idx="1904">
                  <c:v>182</c:v>
                </c:pt>
                <c:pt idx="1905">
                  <c:v>188</c:v>
                </c:pt>
                <c:pt idx="1906">
                  <c:v>204</c:v>
                </c:pt>
                <c:pt idx="1907">
                  <c:v>192</c:v>
                </c:pt>
                <c:pt idx="1908">
                  <c:v>186</c:v>
                </c:pt>
                <c:pt idx="1909">
                  <c:v>186</c:v>
                </c:pt>
                <c:pt idx="1910">
                  <c:v>208</c:v>
                </c:pt>
                <c:pt idx="1911">
                  <c:v>166</c:v>
                </c:pt>
                <c:pt idx="1912">
                  <c:v>198</c:v>
                </c:pt>
                <c:pt idx="1913">
                  <c:v>176</c:v>
                </c:pt>
                <c:pt idx="1914">
                  <c:v>178</c:v>
                </c:pt>
                <c:pt idx="1915">
                  <c:v>168</c:v>
                </c:pt>
                <c:pt idx="1916">
                  <c:v>164</c:v>
                </c:pt>
                <c:pt idx="1917">
                  <c:v>196</c:v>
                </c:pt>
                <c:pt idx="1918">
                  <c:v>182</c:v>
                </c:pt>
                <c:pt idx="1919">
                  <c:v>160</c:v>
                </c:pt>
                <c:pt idx="1920">
                  <c:v>202</c:v>
                </c:pt>
                <c:pt idx="1921">
                  <c:v>200</c:v>
                </c:pt>
                <c:pt idx="1922">
                  <c:v>172</c:v>
                </c:pt>
                <c:pt idx="1923">
                  <c:v>152</c:v>
                </c:pt>
                <c:pt idx="1924">
                  <c:v>184</c:v>
                </c:pt>
                <c:pt idx="1925">
                  <c:v>192</c:v>
                </c:pt>
                <c:pt idx="1926">
                  <c:v>164</c:v>
                </c:pt>
                <c:pt idx="1927">
                  <c:v>180</c:v>
                </c:pt>
                <c:pt idx="1928">
                  <c:v>190</c:v>
                </c:pt>
                <c:pt idx="1929">
                  <c:v>150</c:v>
                </c:pt>
                <c:pt idx="1930">
                  <c:v>186</c:v>
                </c:pt>
                <c:pt idx="1931">
                  <c:v>154</c:v>
                </c:pt>
                <c:pt idx="1932">
                  <c:v>156</c:v>
                </c:pt>
                <c:pt idx="1933">
                  <c:v>186</c:v>
                </c:pt>
                <c:pt idx="1934">
                  <c:v>190</c:v>
                </c:pt>
                <c:pt idx="1935">
                  <c:v>180</c:v>
                </c:pt>
                <c:pt idx="1936">
                  <c:v>178</c:v>
                </c:pt>
                <c:pt idx="1937">
                  <c:v>152</c:v>
                </c:pt>
                <c:pt idx="1938">
                  <c:v>170</c:v>
                </c:pt>
                <c:pt idx="1939">
                  <c:v>166</c:v>
                </c:pt>
                <c:pt idx="1940">
                  <c:v>178</c:v>
                </c:pt>
                <c:pt idx="1941">
                  <c:v>170</c:v>
                </c:pt>
                <c:pt idx="1942">
                  <c:v>184</c:v>
                </c:pt>
                <c:pt idx="1943">
                  <c:v>158</c:v>
                </c:pt>
                <c:pt idx="1944">
                  <c:v>178</c:v>
                </c:pt>
                <c:pt idx="1945">
                  <c:v>182</c:v>
                </c:pt>
                <c:pt idx="1946">
                  <c:v>154</c:v>
                </c:pt>
                <c:pt idx="1947">
                  <c:v>184</c:v>
                </c:pt>
                <c:pt idx="1948">
                  <c:v>176</c:v>
                </c:pt>
                <c:pt idx="1949">
                  <c:v>154</c:v>
                </c:pt>
                <c:pt idx="1950">
                  <c:v>180</c:v>
                </c:pt>
                <c:pt idx="1951">
                  <c:v>166</c:v>
                </c:pt>
                <c:pt idx="1952">
                  <c:v>182</c:v>
                </c:pt>
                <c:pt idx="1953">
                  <c:v>172</c:v>
                </c:pt>
                <c:pt idx="1954">
                  <c:v>174</c:v>
                </c:pt>
                <c:pt idx="1955">
                  <c:v>162</c:v>
                </c:pt>
                <c:pt idx="1956">
                  <c:v>172</c:v>
                </c:pt>
                <c:pt idx="1957">
                  <c:v>180</c:v>
                </c:pt>
                <c:pt idx="1958">
                  <c:v>136</c:v>
                </c:pt>
                <c:pt idx="1959">
                  <c:v>158</c:v>
                </c:pt>
                <c:pt idx="1960">
                  <c:v>162</c:v>
                </c:pt>
                <c:pt idx="1961">
                  <c:v>166</c:v>
                </c:pt>
                <c:pt idx="1962">
                  <c:v>174</c:v>
                </c:pt>
                <c:pt idx="1963">
                  <c:v>178</c:v>
                </c:pt>
                <c:pt idx="1964">
                  <c:v>192</c:v>
                </c:pt>
                <c:pt idx="1965">
                  <c:v>158</c:v>
                </c:pt>
                <c:pt idx="1966">
                  <c:v>164</c:v>
                </c:pt>
                <c:pt idx="1967">
                  <c:v>160</c:v>
                </c:pt>
                <c:pt idx="1968">
                  <c:v>158</c:v>
                </c:pt>
                <c:pt idx="1969">
                  <c:v>160</c:v>
                </c:pt>
                <c:pt idx="1970">
                  <c:v>136</c:v>
                </c:pt>
                <c:pt idx="1971">
                  <c:v>142</c:v>
                </c:pt>
                <c:pt idx="1972">
                  <c:v>146</c:v>
                </c:pt>
                <c:pt idx="1973">
                  <c:v>166</c:v>
                </c:pt>
                <c:pt idx="1974">
                  <c:v>162</c:v>
                </c:pt>
                <c:pt idx="1975">
                  <c:v>152</c:v>
                </c:pt>
                <c:pt idx="1976">
                  <c:v>162</c:v>
                </c:pt>
                <c:pt idx="1977">
                  <c:v>152</c:v>
                </c:pt>
                <c:pt idx="1978">
                  <c:v>160</c:v>
                </c:pt>
                <c:pt idx="1979">
                  <c:v>174</c:v>
                </c:pt>
                <c:pt idx="1980">
                  <c:v>160</c:v>
                </c:pt>
                <c:pt idx="1981">
                  <c:v>130</c:v>
                </c:pt>
                <c:pt idx="1982">
                  <c:v>176</c:v>
                </c:pt>
                <c:pt idx="1983">
                  <c:v>162</c:v>
                </c:pt>
                <c:pt idx="1984">
                  <c:v>168</c:v>
                </c:pt>
                <c:pt idx="1985">
                  <c:v>172</c:v>
                </c:pt>
                <c:pt idx="1986">
                  <c:v>164</c:v>
                </c:pt>
                <c:pt idx="1987">
                  <c:v>166</c:v>
                </c:pt>
                <c:pt idx="1988">
                  <c:v>158</c:v>
                </c:pt>
                <c:pt idx="1989">
                  <c:v>152</c:v>
                </c:pt>
                <c:pt idx="1990">
                  <c:v>168</c:v>
                </c:pt>
                <c:pt idx="1991">
                  <c:v>160</c:v>
                </c:pt>
                <c:pt idx="1992">
                  <c:v>158</c:v>
                </c:pt>
                <c:pt idx="1993">
                  <c:v>180</c:v>
                </c:pt>
                <c:pt idx="1994">
                  <c:v>168</c:v>
                </c:pt>
                <c:pt idx="1995">
                  <c:v>134</c:v>
                </c:pt>
                <c:pt idx="1996">
                  <c:v>160</c:v>
                </c:pt>
                <c:pt idx="1997">
                  <c:v>158</c:v>
                </c:pt>
                <c:pt idx="1998">
                  <c:v>182</c:v>
                </c:pt>
                <c:pt idx="1999">
                  <c:v>156</c:v>
                </c:pt>
                <c:pt idx="2000">
                  <c:v>162</c:v>
                </c:pt>
                <c:pt idx="2001">
                  <c:v>158</c:v>
                </c:pt>
                <c:pt idx="2002">
                  <c:v>154</c:v>
                </c:pt>
                <c:pt idx="2003">
                  <c:v>170</c:v>
                </c:pt>
                <c:pt idx="2004">
                  <c:v>158</c:v>
                </c:pt>
                <c:pt idx="2005">
                  <c:v>156</c:v>
                </c:pt>
                <c:pt idx="2006">
                  <c:v>174</c:v>
                </c:pt>
                <c:pt idx="2007">
                  <c:v>164</c:v>
                </c:pt>
                <c:pt idx="2008">
                  <c:v>178</c:v>
                </c:pt>
                <c:pt idx="2009">
                  <c:v>168</c:v>
                </c:pt>
                <c:pt idx="2010">
                  <c:v>170</c:v>
                </c:pt>
                <c:pt idx="2011">
                  <c:v>162</c:v>
                </c:pt>
                <c:pt idx="2012">
                  <c:v>170</c:v>
                </c:pt>
                <c:pt idx="2013">
                  <c:v>170</c:v>
                </c:pt>
                <c:pt idx="2014">
                  <c:v>160</c:v>
                </c:pt>
                <c:pt idx="2015">
                  <c:v>166</c:v>
                </c:pt>
                <c:pt idx="2016">
                  <c:v>154</c:v>
                </c:pt>
                <c:pt idx="2017">
                  <c:v>170</c:v>
                </c:pt>
                <c:pt idx="2018">
                  <c:v>164</c:v>
                </c:pt>
                <c:pt idx="2019">
                  <c:v>154</c:v>
                </c:pt>
                <c:pt idx="2020">
                  <c:v>166</c:v>
                </c:pt>
                <c:pt idx="2021">
                  <c:v>178</c:v>
                </c:pt>
                <c:pt idx="2022">
                  <c:v>140</c:v>
                </c:pt>
                <c:pt idx="2023">
                  <c:v>162</c:v>
                </c:pt>
                <c:pt idx="2024">
                  <c:v>160</c:v>
                </c:pt>
                <c:pt idx="2025">
                  <c:v>174</c:v>
                </c:pt>
                <c:pt idx="2026">
                  <c:v>142</c:v>
                </c:pt>
                <c:pt idx="2027">
                  <c:v>138</c:v>
                </c:pt>
                <c:pt idx="2028">
                  <c:v>150</c:v>
                </c:pt>
                <c:pt idx="2029">
                  <c:v>146</c:v>
                </c:pt>
                <c:pt idx="2030">
                  <c:v>174</c:v>
                </c:pt>
                <c:pt idx="2031">
                  <c:v>158</c:v>
                </c:pt>
                <c:pt idx="2032">
                  <c:v>172</c:v>
                </c:pt>
                <c:pt idx="2033">
                  <c:v>164</c:v>
                </c:pt>
                <c:pt idx="2034">
                  <c:v>150</c:v>
                </c:pt>
                <c:pt idx="2035">
                  <c:v>150</c:v>
                </c:pt>
                <c:pt idx="2036">
                  <c:v>166</c:v>
                </c:pt>
                <c:pt idx="2037">
                  <c:v>128</c:v>
                </c:pt>
                <c:pt idx="2038">
                  <c:v>158</c:v>
                </c:pt>
                <c:pt idx="2039">
                  <c:v>138</c:v>
                </c:pt>
                <c:pt idx="2040">
                  <c:v>138</c:v>
                </c:pt>
                <c:pt idx="2041">
                  <c:v>154</c:v>
                </c:pt>
                <c:pt idx="2042">
                  <c:v>156</c:v>
                </c:pt>
                <c:pt idx="2043">
                  <c:v>126</c:v>
                </c:pt>
                <c:pt idx="2044">
                  <c:v>164</c:v>
                </c:pt>
                <c:pt idx="2045">
                  <c:v>164</c:v>
                </c:pt>
                <c:pt idx="2046">
                  <c:v>140</c:v>
                </c:pt>
                <c:pt idx="2047">
                  <c:v>160</c:v>
                </c:pt>
                <c:pt idx="2048">
                  <c:v>160</c:v>
                </c:pt>
                <c:pt idx="2049">
                  <c:v>138</c:v>
                </c:pt>
                <c:pt idx="2050">
                  <c:v>154</c:v>
                </c:pt>
                <c:pt idx="2051">
                  <c:v>156</c:v>
                </c:pt>
                <c:pt idx="2052">
                  <c:v>176</c:v>
                </c:pt>
                <c:pt idx="2053">
                  <c:v>162</c:v>
                </c:pt>
                <c:pt idx="2054">
                  <c:v>168</c:v>
                </c:pt>
                <c:pt idx="2055">
                  <c:v>156</c:v>
                </c:pt>
                <c:pt idx="2056">
                  <c:v>140</c:v>
                </c:pt>
                <c:pt idx="2057">
                  <c:v>134</c:v>
                </c:pt>
                <c:pt idx="2058">
                  <c:v>124</c:v>
                </c:pt>
                <c:pt idx="2059">
                  <c:v>162</c:v>
                </c:pt>
                <c:pt idx="2060">
                  <c:v>146</c:v>
                </c:pt>
                <c:pt idx="2061">
                  <c:v>146</c:v>
                </c:pt>
                <c:pt idx="2062">
                  <c:v>132</c:v>
                </c:pt>
                <c:pt idx="2063">
                  <c:v>154</c:v>
                </c:pt>
                <c:pt idx="2064">
                  <c:v>174</c:v>
                </c:pt>
                <c:pt idx="2065">
                  <c:v>162</c:v>
                </c:pt>
                <c:pt idx="2066">
                  <c:v>128</c:v>
                </c:pt>
                <c:pt idx="2067">
                  <c:v>132</c:v>
                </c:pt>
                <c:pt idx="2068">
                  <c:v>178</c:v>
                </c:pt>
                <c:pt idx="2069">
                  <c:v>148</c:v>
                </c:pt>
                <c:pt idx="2070">
                  <c:v>142</c:v>
                </c:pt>
                <c:pt idx="2071">
                  <c:v>158</c:v>
                </c:pt>
                <c:pt idx="2072">
                  <c:v>140</c:v>
                </c:pt>
                <c:pt idx="2073">
                  <c:v>150</c:v>
                </c:pt>
                <c:pt idx="2074">
                  <c:v>128</c:v>
                </c:pt>
                <c:pt idx="2075">
                  <c:v>122</c:v>
                </c:pt>
                <c:pt idx="2076">
                  <c:v>138</c:v>
                </c:pt>
                <c:pt idx="2077">
                  <c:v>136</c:v>
                </c:pt>
                <c:pt idx="2078">
                  <c:v>154</c:v>
                </c:pt>
                <c:pt idx="2079">
                  <c:v>138</c:v>
                </c:pt>
                <c:pt idx="2080">
                  <c:v>118</c:v>
                </c:pt>
                <c:pt idx="2081">
                  <c:v>150</c:v>
                </c:pt>
                <c:pt idx="2082">
                  <c:v>140</c:v>
                </c:pt>
                <c:pt idx="2083">
                  <c:v>148</c:v>
                </c:pt>
                <c:pt idx="2084">
                  <c:v>148</c:v>
                </c:pt>
                <c:pt idx="2085">
                  <c:v>148</c:v>
                </c:pt>
                <c:pt idx="2086">
                  <c:v>140</c:v>
                </c:pt>
                <c:pt idx="2087">
                  <c:v>148</c:v>
                </c:pt>
                <c:pt idx="2088">
                  <c:v>144</c:v>
                </c:pt>
                <c:pt idx="2089">
                  <c:v>156</c:v>
                </c:pt>
                <c:pt idx="2090">
                  <c:v>152</c:v>
                </c:pt>
                <c:pt idx="2091">
                  <c:v>146</c:v>
                </c:pt>
                <c:pt idx="2092">
                  <c:v>162</c:v>
                </c:pt>
                <c:pt idx="2093">
                  <c:v>164</c:v>
                </c:pt>
                <c:pt idx="2094">
                  <c:v>140</c:v>
                </c:pt>
                <c:pt idx="2095">
                  <c:v>166</c:v>
                </c:pt>
                <c:pt idx="2096">
                  <c:v>152</c:v>
                </c:pt>
                <c:pt idx="2097">
                  <c:v>172</c:v>
                </c:pt>
                <c:pt idx="2098">
                  <c:v>150</c:v>
                </c:pt>
                <c:pt idx="2099">
                  <c:v>170</c:v>
                </c:pt>
                <c:pt idx="2100">
                  <c:v>168</c:v>
                </c:pt>
                <c:pt idx="2101">
                  <c:v>162</c:v>
                </c:pt>
                <c:pt idx="2102">
                  <c:v>148</c:v>
                </c:pt>
                <c:pt idx="2103">
                  <c:v>164</c:v>
                </c:pt>
                <c:pt idx="2104">
                  <c:v>152</c:v>
                </c:pt>
                <c:pt idx="2105">
                  <c:v>144</c:v>
                </c:pt>
                <c:pt idx="2106">
                  <c:v>154</c:v>
                </c:pt>
                <c:pt idx="2107">
                  <c:v>162</c:v>
                </c:pt>
                <c:pt idx="2108">
                  <c:v>136</c:v>
                </c:pt>
                <c:pt idx="2109">
                  <c:v>146</c:v>
                </c:pt>
                <c:pt idx="2110">
                  <c:v>150</c:v>
                </c:pt>
                <c:pt idx="2111">
                  <c:v>160</c:v>
                </c:pt>
                <c:pt idx="2112">
                  <c:v>148</c:v>
                </c:pt>
                <c:pt idx="2113">
                  <c:v>140</c:v>
                </c:pt>
                <c:pt idx="2114">
                  <c:v>156</c:v>
                </c:pt>
                <c:pt idx="2115">
                  <c:v>142</c:v>
                </c:pt>
                <c:pt idx="2116">
                  <c:v>142</c:v>
                </c:pt>
                <c:pt idx="2117">
                  <c:v>184</c:v>
                </c:pt>
                <c:pt idx="2118">
                  <c:v>162</c:v>
                </c:pt>
                <c:pt idx="2119">
                  <c:v>154</c:v>
                </c:pt>
                <c:pt idx="2120">
                  <c:v>138</c:v>
                </c:pt>
                <c:pt idx="2121">
                  <c:v>130</c:v>
                </c:pt>
                <c:pt idx="2122">
                  <c:v>150</c:v>
                </c:pt>
                <c:pt idx="2123">
                  <c:v>126</c:v>
                </c:pt>
                <c:pt idx="2124">
                  <c:v>138</c:v>
                </c:pt>
                <c:pt idx="2125">
                  <c:v>158</c:v>
                </c:pt>
                <c:pt idx="2126">
                  <c:v>110</c:v>
                </c:pt>
                <c:pt idx="2127">
                  <c:v>156</c:v>
                </c:pt>
                <c:pt idx="2128">
                  <c:v>164</c:v>
                </c:pt>
                <c:pt idx="2129">
                  <c:v>160</c:v>
                </c:pt>
                <c:pt idx="2130">
                  <c:v>136</c:v>
                </c:pt>
                <c:pt idx="2131">
                  <c:v>158</c:v>
                </c:pt>
                <c:pt idx="2132">
                  <c:v>144</c:v>
                </c:pt>
                <c:pt idx="2133">
                  <c:v>146</c:v>
                </c:pt>
                <c:pt idx="2134">
                  <c:v>152</c:v>
                </c:pt>
                <c:pt idx="2135">
                  <c:v>150</c:v>
                </c:pt>
                <c:pt idx="2136">
                  <c:v>130</c:v>
                </c:pt>
                <c:pt idx="2137">
                  <c:v>152</c:v>
                </c:pt>
                <c:pt idx="2138">
                  <c:v>144</c:v>
                </c:pt>
                <c:pt idx="2139">
                  <c:v>132</c:v>
                </c:pt>
                <c:pt idx="2140">
                  <c:v>148</c:v>
                </c:pt>
                <c:pt idx="2141">
                  <c:v>146</c:v>
                </c:pt>
                <c:pt idx="2142">
                  <c:v>150</c:v>
                </c:pt>
                <c:pt idx="2143">
                  <c:v>156</c:v>
                </c:pt>
                <c:pt idx="2144">
                  <c:v>150</c:v>
                </c:pt>
                <c:pt idx="2145">
                  <c:v>158</c:v>
                </c:pt>
                <c:pt idx="2146">
                  <c:v>140</c:v>
                </c:pt>
                <c:pt idx="2147">
                  <c:v>140</c:v>
                </c:pt>
                <c:pt idx="2148">
                  <c:v>156</c:v>
                </c:pt>
                <c:pt idx="2149">
                  <c:v>154</c:v>
                </c:pt>
                <c:pt idx="2150">
                  <c:v>138</c:v>
                </c:pt>
                <c:pt idx="2151">
                  <c:v>148</c:v>
                </c:pt>
                <c:pt idx="2152">
                  <c:v>144</c:v>
                </c:pt>
                <c:pt idx="2153">
                  <c:v>152</c:v>
                </c:pt>
                <c:pt idx="2154">
                  <c:v>132</c:v>
                </c:pt>
                <c:pt idx="2155">
                  <c:v>128</c:v>
                </c:pt>
                <c:pt idx="2156">
                  <c:v>156</c:v>
                </c:pt>
                <c:pt idx="2157">
                  <c:v>136</c:v>
                </c:pt>
                <c:pt idx="2158">
                  <c:v>152</c:v>
                </c:pt>
                <c:pt idx="2159">
                  <c:v>134</c:v>
                </c:pt>
                <c:pt idx="2160">
                  <c:v>158</c:v>
                </c:pt>
                <c:pt idx="2161">
                  <c:v>146</c:v>
                </c:pt>
                <c:pt idx="2162">
                  <c:v>124</c:v>
                </c:pt>
                <c:pt idx="2163">
                  <c:v>134</c:v>
                </c:pt>
                <c:pt idx="2164">
                  <c:v>160</c:v>
                </c:pt>
                <c:pt idx="2165">
                  <c:v>162</c:v>
                </c:pt>
                <c:pt idx="2166">
                  <c:v>130</c:v>
                </c:pt>
                <c:pt idx="2167">
                  <c:v>160</c:v>
                </c:pt>
                <c:pt idx="2168">
                  <c:v>146</c:v>
                </c:pt>
                <c:pt idx="2169">
                  <c:v>158</c:v>
                </c:pt>
                <c:pt idx="2170">
                  <c:v>146</c:v>
                </c:pt>
                <c:pt idx="2171">
                  <c:v>158</c:v>
                </c:pt>
                <c:pt idx="2172">
                  <c:v>132</c:v>
                </c:pt>
                <c:pt idx="2173">
                  <c:v>118</c:v>
                </c:pt>
                <c:pt idx="2174">
                  <c:v>146</c:v>
                </c:pt>
                <c:pt idx="2175">
                  <c:v>140</c:v>
                </c:pt>
                <c:pt idx="2176">
                  <c:v>106</c:v>
                </c:pt>
                <c:pt idx="2177">
                  <c:v>138</c:v>
                </c:pt>
                <c:pt idx="2178">
                  <c:v>124</c:v>
                </c:pt>
                <c:pt idx="2179">
                  <c:v>146</c:v>
                </c:pt>
                <c:pt idx="2180">
                  <c:v>138</c:v>
                </c:pt>
                <c:pt idx="2181">
                  <c:v>136</c:v>
                </c:pt>
                <c:pt idx="2182">
                  <c:v>132</c:v>
                </c:pt>
                <c:pt idx="2183">
                  <c:v>132</c:v>
                </c:pt>
                <c:pt idx="2184">
                  <c:v>134</c:v>
                </c:pt>
                <c:pt idx="2185">
                  <c:v>134</c:v>
                </c:pt>
                <c:pt idx="2186">
                  <c:v>126</c:v>
                </c:pt>
                <c:pt idx="2187">
                  <c:v>118</c:v>
                </c:pt>
                <c:pt idx="2188">
                  <c:v>132</c:v>
                </c:pt>
                <c:pt idx="2189">
                  <c:v>128</c:v>
                </c:pt>
                <c:pt idx="2190">
                  <c:v>132</c:v>
                </c:pt>
                <c:pt idx="2191">
                  <c:v>132</c:v>
                </c:pt>
                <c:pt idx="2192">
                  <c:v>118</c:v>
                </c:pt>
                <c:pt idx="2193">
                  <c:v>134</c:v>
                </c:pt>
                <c:pt idx="2194">
                  <c:v>132</c:v>
                </c:pt>
                <c:pt idx="2195">
                  <c:v>112</c:v>
                </c:pt>
                <c:pt idx="2196">
                  <c:v>132</c:v>
                </c:pt>
                <c:pt idx="2197">
                  <c:v>118</c:v>
                </c:pt>
                <c:pt idx="2198">
                  <c:v>114</c:v>
                </c:pt>
                <c:pt idx="2199">
                  <c:v>126</c:v>
                </c:pt>
                <c:pt idx="2200">
                  <c:v>140</c:v>
                </c:pt>
                <c:pt idx="2201">
                  <c:v>110</c:v>
                </c:pt>
                <c:pt idx="2202">
                  <c:v>138</c:v>
                </c:pt>
                <c:pt idx="2203">
                  <c:v>142</c:v>
                </c:pt>
                <c:pt idx="2204">
                  <c:v>114</c:v>
                </c:pt>
                <c:pt idx="2205">
                  <c:v>126</c:v>
                </c:pt>
                <c:pt idx="2206">
                  <c:v>134</c:v>
                </c:pt>
                <c:pt idx="2207">
                  <c:v>114</c:v>
                </c:pt>
                <c:pt idx="2208">
                  <c:v>134</c:v>
                </c:pt>
                <c:pt idx="2209">
                  <c:v>108</c:v>
                </c:pt>
                <c:pt idx="2210">
                  <c:v>134</c:v>
                </c:pt>
                <c:pt idx="2211">
                  <c:v>142</c:v>
                </c:pt>
                <c:pt idx="2212">
                  <c:v>114</c:v>
                </c:pt>
                <c:pt idx="2213">
                  <c:v>136</c:v>
                </c:pt>
                <c:pt idx="2214">
                  <c:v>126</c:v>
                </c:pt>
                <c:pt idx="2215">
                  <c:v>108</c:v>
                </c:pt>
                <c:pt idx="2216">
                  <c:v>118</c:v>
                </c:pt>
                <c:pt idx="2217">
                  <c:v>136</c:v>
                </c:pt>
                <c:pt idx="2218">
                  <c:v>132</c:v>
                </c:pt>
                <c:pt idx="2219">
                  <c:v>160</c:v>
                </c:pt>
                <c:pt idx="2220">
                  <c:v>106</c:v>
                </c:pt>
                <c:pt idx="2221">
                  <c:v>128</c:v>
                </c:pt>
                <c:pt idx="2222">
                  <c:v>120</c:v>
                </c:pt>
                <c:pt idx="2223">
                  <c:v>128</c:v>
                </c:pt>
                <c:pt idx="2224">
                  <c:v>116</c:v>
                </c:pt>
                <c:pt idx="2225">
                  <c:v>132</c:v>
                </c:pt>
                <c:pt idx="2226">
                  <c:v>116</c:v>
                </c:pt>
                <c:pt idx="2227">
                  <c:v>118</c:v>
                </c:pt>
                <c:pt idx="2228">
                  <c:v>104</c:v>
                </c:pt>
                <c:pt idx="2229">
                  <c:v>122</c:v>
                </c:pt>
                <c:pt idx="2230">
                  <c:v>104</c:v>
                </c:pt>
                <c:pt idx="2231">
                  <c:v>116</c:v>
                </c:pt>
                <c:pt idx="2232">
                  <c:v>128</c:v>
                </c:pt>
                <c:pt idx="2233">
                  <c:v>128</c:v>
                </c:pt>
                <c:pt idx="2234">
                  <c:v>142</c:v>
                </c:pt>
                <c:pt idx="2235">
                  <c:v>122</c:v>
                </c:pt>
                <c:pt idx="2236">
                  <c:v>114</c:v>
                </c:pt>
                <c:pt idx="2237">
                  <c:v>138</c:v>
                </c:pt>
                <c:pt idx="2238">
                  <c:v>118</c:v>
                </c:pt>
                <c:pt idx="2239">
                  <c:v>118</c:v>
                </c:pt>
                <c:pt idx="2240">
                  <c:v>102</c:v>
                </c:pt>
                <c:pt idx="2241">
                  <c:v>118</c:v>
                </c:pt>
                <c:pt idx="2242">
                  <c:v>126</c:v>
                </c:pt>
                <c:pt idx="2243">
                  <c:v>132</c:v>
                </c:pt>
                <c:pt idx="2244">
                  <c:v>128</c:v>
                </c:pt>
                <c:pt idx="2245">
                  <c:v>138</c:v>
                </c:pt>
                <c:pt idx="2246">
                  <c:v>132</c:v>
                </c:pt>
                <c:pt idx="2247">
                  <c:v>130</c:v>
                </c:pt>
                <c:pt idx="2248">
                  <c:v>120</c:v>
                </c:pt>
                <c:pt idx="2249">
                  <c:v>132</c:v>
                </c:pt>
                <c:pt idx="2250">
                  <c:v>118</c:v>
                </c:pt>
                <c:pt idx="2251">
                  <c:v>126</c:v>
                </c:pt>
                <c:pt idx="2252">
                  <c:v>116</c:v>
                </c:pt>
                <c:pt idx="2253">
                  <c:v>116</c:v>
                </c:pt>
                <c:pt idx="2254">
                  <c:v>110</c:v>
                </c:pt>
                <c:pt idx="2255">
                  <c:v>110</c:v>
                </c:pt>
                <c:pt idx="2256">
                  <c:v>122</c:v>
                </c:pt>
                <c:pt idx="2257">
                  <c:v>118</c:v>
                </c:pt>
                <c:pt idx="2258">
                  <c:v>136</c:v>
                </c:pt>
                <c:pt idx="2259">
                  <c:v>106</c:v>
                </c:pt>
                <c:pt idx="2260">
                  <c:v>128</c:v>
                </c:pt>
                <c:pt idx="2261">
                  <c:v>112</c:v>
                </c:pt>
                <c:pt idx="2262">
                  <c:v>138</c:v>
                </c:pt>
                <c:pt idx="2263">
                  <c:v>128</c:v>
                </c:pt>
                <c:pt idx="2264">
                  <c:v>90</c:v>
                </c:pt>
                <c:pt idx="2265">
                  <c:v>120</c:v>
                </c:pt>
                <c:pt idx="2266">
                  <c:v>122</c:v>
                </c:pt>
                <c:pt idx="2267">
                  <c:v>108</c:v>
                </c:pt>
                <c:pt idx="2268">
                  <c:v>106</c:v>
                </c:pt>
                <c:pt idx="2269">
                  <c:v>124</c:v>
                </c:pt>
                <c:pt idx="2270">
                  <c:v>102</c:v>
                </c:pt>
                <c:pt idx="2271">
                  <c:v>104</c:v>
                </c:pt>
                <c:pt idx="2272">
                  <c:v>100</c:v>
                </c:pt>
                <c:pt idx="2273">
                  <c:v>118</c:v>
                </c:pt>
                <c:pt idx="2274">
                  <c:v>114</c:v>
                </c:pt>
                <c:pt idx="2275">
                  <c:v>92</c:v>
                </c:pt>
                <c:pt idx="2276">
                  <c:v>106</c:v>
                </c:pt>
                <c:pt idx="2277">
                  <c:v>106</c:v>
                </c:pt>
                <c:pt idx="2278">
                  <c:v>118</c:v>
                </c:pt>
                <c:pt idx="2279">
                  <c:v>90</c:v>
                </c:pt>
                <c:pt idx="2280">
                  <c:v>112</c:v>
                </c:pt>
                <c:pt idx="2281">
                  <c:v>114</c:v>
                </c:pt>
                <c:pt idx="2282">
                  <c:v>90</c:v>
                </c:pt>
                <c:pt idx="2283">
                  <c:v>92</c:v>
                </c:pt>
                <c:pt idx="2284">
                  <c:v>120</c:v>
                </c:pt>
                <c:pt idx="2285">
                  <c:v>114</c:v>
                </c:pt>
                <c:pt idx="2286">
                  <c:v>136</c:v>
                </c:pt>
                <c:pt idx="2287">
                  <c:v>114</c:v>
                </c:pt>
                <c:pt idx="2288">
                  <c:v>102</c:v>
                </c:pt>
                <c:pt idx="2289">
                  <c:v>110</c:v>
                </c:pt>
                <c:pt idx="2290">
                  <c:v>130</c:v>
                </c:pt>
                <c:pt idx="2291">
                  <c:v>122</c:v>
                </c:pt>
                <c:pt idx="2292">
                  <c:v>104</c:v>
                </c:pt>
                <c:pt idx="2293">
                  <c:v>126</c:v>
                </c:pt>
                <c:pt idx="2294">
                  <c:v>118</c:v>
                </c:pt>
                <c:pt idx="2295">
                  <c:v>110</c:v>
                </c:pt>
                <c:pt idx="2296">
                  <c:v>114</c:v>
                </c:pt>
                <c:pt idx="2297">
                  <c:v>106</c:v>
                </c:pt>
                <c:pt idx="2298">
                  <c:v>102</c:v>
                </c:pt>
                <c:pt idx="2299">
                  <c:v>114</c:v>
                </c:pt>
                <c:pt idx="2300">
                  <c:v>92</c:v>
                </c:pt>
                <c:pt idx="2301">
                  <c:v>104</c:v>
                </c:pt>
                <c:pt idx="2302">
                  <c:v>118</c:v>
                </c:pt>
                <c:pt idx="2303">
                  <c:v>120</c:v>
                </c:pt>
                <c:pt idx="2304">
                  <c:v>110</c:v>
                </c:pt>
                <c:pt idx="2305">
                  <c:v>102</c:v>
                </c:pt>
                <c:pt idx="2306">
                  <c:v>98</c:v>
                </c:pt>
                <c:pt idx="2307">
                  <c:v>94</c:v>
                </c:pt>
                <c:pt idx="2308">
                  <c:v>112</c:v>
                </c:pt>
                <c:pt idx="2309">
                  <c:v>108</c:v>
                </c:pt>
                <c:pt idx="2310">
                  <c:v>108</c:v>
                </c:pt>
                <c:pt idx="2311">
                  <c:v>110</c:v>
                </c:pt>
                <c:pt idx="2312">
                  <c:v>104</c:v>
                </c:pt>
                <c:pt idx="2313">
                  <c:v>118</c:v>
                </c:pt>
                <c:pt idx="2314">
                  <c:v>106</c:v>
                </c:pt>
                <c:pt idx="2315">
                  <c:v>110</c:v>
                </c:pt>
                <c:pt idx="2316">
                  <c:v>114</c:v>
                </c:pt>
                <c:pt idx="2317">
                  <c:v>100</c:v>
                </c:pt>
                <c:pt idx="2318">
                  <c:v>102</c:v>
                </c:pt>
                <c:pt idx="2319">
                  <c:v>106</c:v>
                </c:pt>
                <c:pt idx="2320">
                  <c:v>90</c:v>
                </c:pt>
                <c:pt idx="2321">
                  <c:v>102</c:v>
                </c:pt>
                <c:pt idx="2322">
                  <c:v>110</c:v>
                </c:pt>
                <c:pt idx="2323">
                  <c:v>100</c:v>
                </c:pt>
                <c:pt idx="2324">
                  <c:v>92</c:v>
                </c:pt>
                <c:pt idx="2325">
                  <c:v>108</c:v>
                </c:pt>
                <c:pt idx="2326">
                  <c:v>112</c:v>
                </c:pt>
                <c:pt idx="2327">
                  <c:v>98</c:v>
                </c:pt>
                <c:pt idx="2328">
                  <c:v>120</c:v>
                </c:pt>
                <c:pt idx="2329">
                  <c:v>104</c:v>
                </c:pt>
                <c:pt idx="2330">
                  <c:v>126</c:v>
                </c:pt>
                <c:pt idx="2331">
                  <c:v>122</c:v>
                </c:pt>
                <c:pt idx="2332">
                  <c:v>100</c:v>
                </c:pt>
                <c:pt idx="2333">
                  <c:v>116</c:v>
                </c:pt>
                <c:pt idx="2334">
                  <c:v>104</c:v>
                </c:pt>
                <c:pt idx="2335">
                  <c:v>98</c:v>
                </c:pt>
                <c:pt idx="2336">
                  <c:v>104</c:v>
                </c:pt>
                <c:pt idx="2337">
                  <c:v>92</c:v>
                </c:pt>
                <c:pt idx="2338">
                  <c:v>106</c:v>
                </c:pt>
                <c:pt idx="2339">
                  <c:v>96</c:v>
                </c:pt>
                <c:pt idx="2340">
                  <c:v>112</c:v>
                </c:pt>
                <c:pt idx="2341">
                  <c:v>104</c:v>
                </c:pt>
                <c:pt idx="2342">
                  <c:v>106</c:v>
                </c:pt>
                <c:pt idx="2343">
                  <c:v>100</c:v>
                </c:pt>
                <c:pt idx="2344">
                  <c:v>120</c:v>
                </c:pt>
                <c:pt idx="2345">
                  <c:v>116</c:v>
                </c:pt>
                <c:pt idx="2346">
                  <c:v>116</c:v>
                </c:pt>
                <c:pt idx="2347">
                  <c:v>106</c:v>
                </c:pt>
                <c:pt idx="2348">
                  <c:v>110</c:v>
                </c:pt>
                <c:pt idx="2349">
                  <c:v>104</c:v>
                </c:pt>
                <c:pt idx="2350">
                  <c:v>104</c:v>
                </c:pt>
                <c:pt idx="2351">
                  <c:v>104</c:v>
                </c:pt>
                <c:pt idx="2352">
                  <c:v>96</c:v>
                </c:pt>
                <c:pt idx="2353">
                  <c:v>80</c:v>
                </c:pt>
                <c:pt idx="2354">
                  <c:v>106</c:v>
                </c:pt>
                <c:pt idx="2355">
                  <c:v>92</c:v>
                </c:pt>
                <c:pt idx="2356">
                  <c:v>114</c:v>
                </c:pt>
                <c:pt idx="2357">
                  <c:v>104</c:v>
                </c:pt>
                <c:pt idx="2358">
                  <c:v>110</c:v>
                </c:pt>
                <c:pt idx="2359">
                  <c:v>108</c:v>
                </c:pt>
                <c:pt idx="2360">
                  <c:v>114</c:v>
                </c:pt>
                <c:pt idx="2361">
                  <c:v>100</c:v>
                </c:pt>
                <c:pt idx="2362">
                  <c:v>102</c:v>
                </c:pt>
                <c:pt idx="2363">
                  <c:v>96</c:v>
                </c:pt>
                <c:pt idx="2364">
                  <c:v>88</c:v>
                </c:pt>
                <c:pt idx="2365">
                  <c:v>92</c:v>
                </c:pt>
                <c:pt idx="2366">
                  <c:v>98</c:v>
                </c:pt>
                <c:pt idx="2367">
                  <c:v>94</c:v>
                </c:pt>
                <c:pt idx="2368">
                  <c:v>94</c:v>
                </c:pt>
                <c:pt idx="2369">
                  <c:v>96</c:v>
                </c:pt>
                <c:pt idx="2370">
                  <c:v>88</c:v>
                </c:pt>
                <c:pt idx="2371">
                  <c:v>116</c:v>
                </c:pt>
                <c:pt idx="2372">
                  <c:v>102</c:v>
                </c:pt>
                <c:pt idx="2373">
                  <c:v>110</c:v>
                </c:pt>
                <c:pt idx="2374">
                  <c:v>84</c:v>
                </c:pt>
                <c:pt idx="2375">
                  <c:v>98</c:v>
                </c:pt>
                <c:pt idx="2376">
                  <c:v>114</c:v>
                </c:pt>
                <c:pt idx="2377">
                  <c:v>106</c:v>
                </c:pt>
                <c:pt idx="2378">
                  <c:v>88</c:v>
                </c:pt>
                <c:pt idx="2379">
                  <c:v>100</c:v>
                </c:pt>
                <c:pt idx="2380">
                  <c:v>110</c:v>
                </c:pt>
                <c:pt idx="2381">
                  <c:v>94</c:v>
                </c:pt>
                <c:pt idx="2382">
                  <c:v>96</c:v>
                </c:pt>
                <c:pt idx="2383">
                  <c:v>118</c:v>
                </c:pt>
                <c:pt idx="2384">
                  <c:v>88</c:v>
                </c:pt>
                <c:pt idx="2385">
                  <c:v>98</c:v>
                </c:pt>
                <c:pt idx="2386">
                  <c:v>106</c:v>
                </c:pt>
                <c:pt idx="2387">
                  <c:v>78</c:v>
                </c:pt>
                <c:pt idx="2388">
                  <c:v>102</c:v>
                </c:pt>
                <c:pt idx="2389">
                  <c:v>112</c:v>
                </c:pt>
                <c:pt idx="2390">
                  <c:v>102</c:v>
                </c:pt>
                <c:pt idx="2391">
                  <c:v>104</c:v>
                </c:pt>
                <c:pt idx="2392">
                  <c:v>98</c:v>
                </c:pt>
                <c:pt idx="2393">
                  <c:v>104</c:v>
                </c:pt>
                <c:pt idx="2394">
                  <c:v>104</c:v>
                </c:pt>
                <c:pt idx="2395">
                  <c:v>106</c:v>
                </c:pt>
                <c:pt idx="2396">
                  <c:v>116</c:v>
                </c:pt>
                <c:pt idx="2397">
                  <c:v>98</c:v>
                </c:pt>
                <c:pt idx="2398">
                  <c:v>124</c:v>
                </c:pt>
                <c:pt idx="2399">
                  <c:v>120</c:v>
                </c:pt>
                <c:pt idx="2400">
                  <c:v>90</c:v>
                </c:pt>
                <c:pt idx="2401">
                  <c:v>106</c:v>
                </c:pt>
                <c:pt idx="2402">
                  <c:v>100</c:v>
                </c:pt>
                <c:pt idx="2403">
                  <c:v>96</c:v>
                </c:pt>
                <c:pt idx="2404">
                  <c:v>88</c:v>
                </c:pt>
                <c:pt idx="2405">
                  <c:v>104</c:v>
                </c:pt>
                <c:pt idx="2406">
                  <c:v>120</c:v>
                </c:pt>
                <c:pt idx="2407">
                  <c:v>100</c:v>
                </c:pt>
                <c:pt idx="2408">
                  <c:v>98</c:v>
                </c:pt>
                <c:pt idx="2409">
                  <c:v>92</c:v>
                </c:pt>
                <c:pt idx="2410">
                  <c:v>104</c:v>
                </c:pt>
                <c:pt idx="2411">
                  <c:v>96</c:v>
                </c:pt>
                <c:pt idx="2412">
                  <c:v>94</c:v>
                </c:pt>
                <c:pt idx="2413">
                  <c:v>84</c:v>
                </c:pt>
                <c:pt idx="2414">
                  <c:v>80</c:v>
                </c:pt>
                <c:pt idx="2415">
                  <c:v>102</c:v>
                </c:pt>
                <c:pt idx="2416">
                  <c:v>80</c:v>
                </c:pt>
                <c:pt idx="2417">
                  <c:v>86</c:v>
                </c:pt>
                <c:pt idx="2418">
                  <c:v>90</c:v>
                </c:pt>
                <c:pt idx="2419">
                  <c:v>80</c:v>
                </c:pt>
                <c:pt idx="2420">
                  <c:v>80</c:v>
                </c:pt>
                <c:pt idx="2421">
                  <c:v>106</c:v>
                </c:pt>
                <c:pt idx="2422">
                  <c:v>84</c:v>
                </c:pt>
                <c:pt idx="2423">
                  <c:v>96</c:v>
                </c:pt>
                <c:pt idx="2424">
                  <c:v>94</c:v>
                </c:pt>
                <c:pt idx="2425">
                  <c:v>100</c:v>
                </c:pt>
                <c:pt idx="2426">
                  <c:v>82</c:v>
                </c:pt>
                <c:pt idx="2427">
                  <c:v>102</c:v>
                </c:pt>
                <c:pt idx="2428">
                  <c:v>102</c:v>
                </c:pt>
                <c:pt idx="2429">
                  <c:v>104</c:v>
                </c:pt>
                <c:pt idx="2430">
                  <c:v>110</c:v>
                </c:pt>
                <c:pt idx="2431">
                  <c:v>102</c:v>
                </c:pt>
                <c:pt idx="2432">
                  <c:v>96</c:v>
                </c:pt>
                <c:pt idx="2433">
                  <c:v>74</c:v>
                </c:pt>
                <c:pt idx="2434">
                  <c:v>104</c:v>
                </c:pt>
                <c:pt idx="2435">
                  <c:v>106</c:v>
                </c:pt>
                <c:pt idx="2436">
                  <c:v>98</c:v>
                </c:pt>
                <c:pt idx="2437">
                  <c:v>102</c:v>
                </c:pt>
                <c:pt idx="2438">
                  <c:v>102</c:v>
                </c:pt>
                <c:pt idx="2439">
                  <c:v>110</c:v>
                </c:pt>
                <c:pt idx="2440">
                  <c:v>86</c:v>
                </c:pt>
                <c:pt idx="2441">
                  <c:v>108</c:v>
                </c:pt>
                <c:pt idx="2442">
                  <c:v>88</c:v>
                </c:pt>
                <c:pt idx="2443">
                  <c:v>68</c:v>
                </c:pt>
                <c:pt idx="2444">
                  <c:v>90</c:v>
                </c:pt>
                <c:pt idx="2445">
                  <c:v>90</c:v>
                </c:pt>
                <c:pt idx="2446">
                  <c:v>92</c:v>
                </c:pt>
                <c:pt idx="2447">
                  <c:v>92</c:v>
                </c:pt>
                <c:pt idx="2448">
                  <c:v>102</c:v>
                </c:pt>
                <c:pt idx="2449">
                  <c:v>116</c:v>
                </c:pt>
                <c:pt idx="2450">
                  <c:v>92</c:v>
                </c:pt>
                <c:pt idx="2451">
                  <c:v>106</c:v>
                </c:pt>
                <c:pt idx="2452">
                  <c:v>88</c:v>
                </c:pt>
                <c:pt idx="2453">
                  <c:v>98</c:v>
                </c:pt>
                <c:pt idx="2454">
                  <c:v>90</c:v>
                </c:pt>
                <c:pt idx="2455">
                  <c:v>90</c:v>
                </c:pt>
                <c:pt idx="2456">
                  <c:v>78</c:v>
                </c:pt>
                <c:pt idx="2457">
                  <c:v>94</c:v>
                </c:pt>
                <c:pt idx="2458">
                  <c:v>110</c:v>
                </c:pt>
                <c:pt idx="2459">
                  <c:v>108</c:v>
                </c:pt>
                <c:pt idx="2460">
                  <c:v>76</c:v>
                </c:pt>
                <c:pt idx="2461">
                  <c:v>86</c:v>
                </c:pt>
                <c:pt idx="2462">
                  <c:v>94</c:v>
                </c:pt>
                <c:pt idx="2463">
                  <c:v>98</c:v>
                </c:pt>
                <c:pt idx="2464">
                  <c:v>100</c:v>
                </c:pt>
                <c:pt idx="2465">
                  <c:v>92</c:v>
                </c:pt>
                <c:pt idx="2466">
                  <c:v>114</c:v>
                </c:pt>
                <c:pt idx="2467">
                  <c:v>108</c:v>
                </c:pt>
                <c:pt idx="2468">
                  <c:v>94</c:v>
                </c:pt>
                <c:pt idx="2469">
                  <c:v>96</c:v>
                </c:pt>
                <c:pt idx="2470">
                  <c:v>108</c:v>
                </c:pt>
                <c:pt idx="2471">
                  <c:v>104</c:v>
                </c:pt>
                <c:pt idx="2472">
                  <c:v>116</c:v>
                </c:pt>
                <c:pt idx="2473">
                  <c:v>88</c:v>
                </c:pt>
                <c:pt idx="2474">
                  <c:v>104</c:v>
                </c:pt>
                <c:pt idx="2475">
                  <c:v>110</c:v>
                </c:pt>
                <c:pt idx="2476">
                  <c:v>80</c:v>
                </c:pt>
                <c:pt idx="2477">
                  <c:v>108</c:v>
                </c:pt>
                <c:pt idx="2478">
                  <c:v>80</c:v>
                </c:pt>
                <c:pt idx="2479">
                  <c:v>104</c:v>
                </c:pt>
                <c:pt idx="2480">
                  <c:v>120</c:v>
                </c:pt>
                <c:pt idx="2481">
                  <c:v>100</c:v>
                </c:pt>
                <c:pt idx="2482">
                  <c:v>94</c:v>
                </c:pt>
                <c:pt idx="2483">
                  <c:v>88</c:v>
                </c:pt>
                <c:pt idx="2484">
                  <c:v>92</c:v>
                </c:pt>
                <c:pt idx="2485">
                  <c:v>94</c:v>
                </c:pt>
                <c:pt idx="2486">
                  <c:v>106</c:v>
                </c:pt>
                <c:pt idx="2487">
                  <c:v>98</c:v>
                </c:pt>
                <c:pt idx="2488">
                  <c:v>90</c:v>
                </c:pt>
                <c:pt idx="2489">
                  <c:v>96</c:v>
                </c:pt>
                <c:pt idx="2490">
                  <c:v>100</c:v>
                </c:pt>
                <c:pt idx="2491">
                  <c:v>108</c:v>
                </c:pt>
                <c:pt idx="2492">
                  <c:v>96</c:v>
                </c:pt>
                <c:pt idx="2493">
                  <c:v>98</c:v>
                </c:pt>
                <c:pt idx="2494">
                  <c:v>92</c:v>
                </c:pt>
                <c:pt idx="2495">
                  <c:v>118</c:v>
                </c:pt>
                <c:pt idx="2496">
                  <c:v>86</c:v>
                </c:pt>
                <c:pt idx="2497">
                  <c:v>90</c:v>
                </c:pt>
                <c:pt idx="2498">
                  <c:v>100</c:v>
                </c:pt>
                <c:pt idx="2499">
                  <c:v>96</c:v>
                </c:pt>
                <c:pt idx="2500">
                  <c:v>84</c:v>
                </c:pt>
                <c:pt idx="2501">
                  <c:v>80</c:v>
                </c:pt>
                <c:pt idx="2502">
                  <c:v>112</c:v>
                </c:pt>
                <c:pt idx="2503">
                  <c:v>74</c:v>
                </c:pt>
                <c:pt idx="2504">
                  <c:v>98</c:v>
                </c:pt>
                <c:pt idx="2505">
                  <c:v>104</c:v>
                </c:pt>
                <c:pt idx="2506">
                  <c:v>102</c:v>
                </c:pt>
                <c:pt idx="2507">
                  <c:v>110</c:v>
                </c:pt>
                <c:pt idx="2508">
                  <c:v>90</c:v>
                </c:pt>
                <c:pt idx="2509">
                  <c:v>104</c:v>
                </c:pt>
                <c:pt idx="2510">
                  <c:v>88</c:v>
                </c:pt>
                <c:pt idx="2511">
                  <c:v>100</c:v>
                </c:pt>
                <c:pt idx="2512">
                  <c:v>94</c:v>
                </c:pt>
                <c:pt idx="2513">
                  <c:v>98</c:v>
                </c:pt>
                <c:pt idx="2514">
                  <c:v>100</c:v>
                </c:pt>
                <c:pt idx="2515">
                  <c:v>102</c:v>
                </c:pt>
                <c:pt idx="2516">
                  <c:v>88</c:v>
                </c:pt>
                <c:pt idx="2517">
                  <c:v>96</c:v>
                </c:pt>
                <c:pt idx="2518">
                  <c:v>102</c:v>
                </c:pt>
                <c:pt idx="2519">
                  <c:v>90</c:v>
                </c:pt>
                <c:pt idx="2520">
                  <c:v>98</c:v>
                </c:pt>
                <c:pt idx="2521">
                  <c:v>116</c:v>
                </c:pt>
                <c:pt idx="2522">
                  <c:v>102</c:v>
                </c:pt>
                <c:pt idx="2523">
                  <c:v>94</c:v>
                </c:pt>
                <c:pt idx="2524">
                  <c:v>104</c:v>
                </c:pt>
                <c:pt idx="2525">
                  <c:v>112</c:v>
                </c:pt>
                <c:pt idx="2526">
                  <c:v>104</c:v>
                </c:pt>
                <c:pt idx="2527">
                  <c:v>90</c:v>
                </c:pt>
                <c:pt idx="2528">
                  <c:v>90</c:v>
                </c:pt>
                <c:pt idx="2529">
                  <c:v>94</c:v>
                </c:pt>
                <c:pt idx="2530">
                  <c:v>92</c:v>
                </c:pt>
                <c:pt idx="2531">
                  <c:v>104</c:v>
                </c:pt>
                <c:pt idx="2532">
                  <c:v>84</c:v>
                </c:pt>
                <c:pt idx="2533">
                  <c:v>96</c:v>
                </c:pt>
                <c:pt idx="2534">
                  <c:v>94</c:v>
                </c:pt>
                <c:pt idx="2535">
                  <c:v>84</c:v>
                </c:pt>
                <c:pt idx="2536">
                  <c:v>90</c:v>
                </c:pt>
                <c:pt idx="2537">
                  <c:v>98</c:v>
                </c:pt>
                <c:pt idx="2538">
                  <c:v>114</c:v>
                </c:pt>
                <c:pt idx="2539">
                  <c:v>100</c:v>
                </c:pt>
                <c:pt idx="2540">
                  <c:v>102</c:v>
                </c:pt>
                <c:pt idx="2541">
                  <c:v>92</c:v>
                </c:pt>
                <c:pt idx="2542">
                  <c:v>90</c:v>
                </c:pt>
                <c:pt idx="2543">
                  <c:v>116</c:v>
                </c:pt>
                <c:pt idx="2544">
                  <c:v>90</c:v>
                </c:pt>
                <c:pt idx="2545">
                  <c:v>110</c:v>
                </c:pt>
                <c:pt idx="2546">
                  <c:v>108</c:v>
                </c:pt>
                <c:pt idx="2547">
                  <c:v>84</c:v>
                </c:pt>
                <c:pt idx="2548">
                  <c:v>98</c:v>
                </c:pt>
                <c:pt idx="2549">
                  <c:v>96</c:v>
                </c:pt>
                <c:pt idx="2550">
                  <c:v>102</c:v>
                </c:pt>
                <c:pt idx="2551">
                  <c:v>108</c:v>
                </c:pt>
                <c:pt idx="2552">
                  <c:v>100</c:v>
                </c:pt>
                <c:pt idx="2553">
                  <c:v>94</c:v>
                </c:pt>
                <c:pt idx="2554">
                  <c:v>104</c:v>
                </c:pt>
                <c:pt idx="2555">
                  <c:v>88</c:v>
                </c:pt>
                <c:pt idx="2556">
                  <c:v>96</c:v>
                </c:pt>
                <c:pt idx="2557">
                  <c:v>96</c:v>
                </c:pt>
                <c:pt idx="2558">
                  <c:v>92</c:v>
                </c:pt>
                <c:pt idx="2559">
                  <c:v>112</c:v>
                </c:pt>
                <c:pt idx="2560">
                  <c:v>104</c:v>
                </c:pt>
                <c:pt idx="2561">
                  <c:v>98</c:v>
                </c:pt>
                <c:pt idx="2562">
                  <c:v>128</c:v>
                </c:pt>
                <c:pt idx="2563">
                  <c:v>96</c:v>
                </c:pt>
                <c:pt idx="2564">
                  <c:v>98</c:v>
                </c:pt>
                <c:pt idx="2565">
                  <c:v>94</c:v>
                </c:pt>
                <c:pt idx="2566">
                  <c:v>102</c:v>
                </c:pt>
                <c:pt idx="2567">
                  <c:v>104</c:v>
                </c:pt>
                <c:pt idx="2568">
                  <c:v>118</c:v>
                </c:pt>
                <c:pt idx="2569">
                  <c:v>118</c:v>
                </c:pt>
                <c:pt idx="2570">
                  <c:v>138</c:v>
                </c:pt>
                <c:pt idx="2571">
                  <c:v>106</c:v>
                </c:pt>
                <c:pt idx="2572">
                  <c:v>122</c:v>
                </c:pt>
                <c:pt idx="2573">
                  <c:v>134</c:v>
                </c:pt>
                <c:pt idx="2574">
                  <c:v>134</c:v>
                </c:pt>
                <c:pt idx="2575">
                  <c:v>116</c:v>
                </c:pt>
                <c:pt idx="2576">
                  <c:v>146</c:v>
                </c:pt>
                <c:pt idx="2577">
                  <c:v>130</c:v>
                </c:pt>
                <c:pt idx="2578">
                  <c:v>130</c:v>
                </c:pt>
                <c:pt idx="2579">
                  <c:v>136</c:v>
                </c:pt>
                <c:pt idx="2580">
                  <c:v>140</c:v>
                </c:pt>
                <c:pt idx="2581">
                  <c:v>150</c:v>
                </c:pt>
                <c:pt idx="2582">
                  <c:v>136</c:v>
                </c:pt>
                <c:pt idx="2583">
                  <c:v>134</c:v>
                </c:pt>
                <c:pt idx="2584">
                  <c:v>160</c:v>
                </c:pt>
                <c:pt idx="2585">
                  <c:v>170</c:v>
                </c:pt>
                <c:pt idx="2586">
                  <c:v>174</c:v>
                </c:pt>
                <c:pt idx="2587">
                  <c:v>166</c:v>
                </c:pt>
                <c:pt idx="2588">
                  <c:v>166</c:v>
                </c:pt>
                <c:pt idx="2589">
                  <c:v>192</c:v>
                </c:pt>
                <c:pt idx="2590">
                  <c:v>174</c:v>
                </c:pt>
                <c:pt idx="2591">
                  <c:v>180</c:v>
                </c:pt>
                <c:pt idx="2592">
                  <c:v>204</c:v>
                </c:pt>
                <c:pt idx="2593">
                  <c:v>196</c:v>
                </c:pt>
                <c:pt idx="2594">
                  <c:v>204</c:v>
                </c:pt>
                <c:pt idx="2595">
                  <c:v>170</c:v>
                </c:pt>
                <c:pt idx="2596">
                  <c:v>172</c:v>
                </c:pt>
                <c:pt idx="2597">
                  <c:v>204</c:v>
                </c:pt>
                <c:pt idx="2598">
                  <c:v>174</c:v>
                </c:pt>
                <c:pt idx="2599">
                  <c:v>198</c:v>
                </c:pt>
                <c:pt idx="2600">
                  <c:v>194</c:v>
                </c:pt>
                <c:pt idx="2601">
                  <c:v>192</c:v>
                </c:pt>
                <c:pt idx="2602">
                  <c:v>174</c:v>
                </c:pt>
                <c:pt idx="2603">
                  <c:v>188</c:v>
                </c:pt>
                <c:pt idx="2604">
                  <c:v>154</c:v>
                </c:pt>
                <c:pt idx="2605">
                  <c:v>168</c:v>
                </c:pt>
                <c:pt idx="2606">
                  <c:v>182</c:v>
                </c:pt>
                <c:pt idx="2607">
                  <c:v>186</c:v>
                </c:pt>
                <c:pt idx="2608">
                  <c:v>166</c:v>
                </c:pt>
                <c:pt idx="2609">
                  <c:v>184</c:v>
                </c:pt>
                <c:pt idx="2610">
                  <c:v>182</c:v>
                </c:pt>
                <c:pt idx="2611">
                  <c:v>174</c:v>
                </c:pt>
                <c:pt idx="2612">
                  <c:v>160</c:v>
                </c:pt>
                <c:pt idx="2613">
                  <c:v>142</c:v>
                </c:pt>
                <c:pt idx="2614">
                  <c:v>156</c:v>
                </c:pt>
                <c:pt idx="2615">
                  <c:v>156</c:v>
                </c:pt>
                <c:pt idx="2616">
                  <c:v>172</c:v>
                </c:pt>
                <c:pt idx="2617">
                  <c:v>154</c:v>
                </c:pt>
                <c:pt idx="2618">
                  <c:v>164</c:v>
                </c:pt>
                <c:pt idx="2619">
                  <c:v>156</c:v>
                </c:pt>
                <c:pt idx="2620">
                  <c:v>158</c:v>
                </c:pt>
                <c:pt idx="2621">
                  <c:v>198</c:v>
                </c:pt>
                <c:pt idx="2622">
                  <c:v>144</c:v>
                </c:pt>
                <c:pt idx="2623">
                  <c:v>166</c:v>
                </c:pt>
                <c:pt idx="2624">
                  <c:v>158</c:v>
                </c:pt>
                <c:pt idx="2625">
                  <c:v>148</c:v>
                </c:pt>
                <c:pt idx="2626">
                  <c:v>162</c:v>
                </c:pt>
                <c:pt idx="2627">
                  <c:v>132</c:v>
                </c:pt>
                <c:pt idx="2628">
                  <c:v>142</c:v>
                </c:pt>
                <c:pt idx="2629">
                  <c:v>166</c:v>
                </c:pt>
                <c:pt idx="2630">
                  <c:v>168</c:v>
                </c:pt>
                <c:pt idx="2631">
                  <c:v>154</c:v>
                </c:pt>
                <c:pt idx="2632">
                  <c:v>158</c:v>
                </c:pt>
                <c:pt idx="2633">
                  <c:v>156</c:v>
                </c:pt>
                <c:pt idx="2634">
                  <c:v>132</c:v>
                </c:pt>
                <c:pt idx="2635">
                  <c:v>144</c:v>
                </c:pt>
                <c:pt idx="2636">
                  <c:v>162</c:v>
                </c:pt>
                <c:pt idx="2637">
                  <c:v>128</c:v>
                </c:pt>
                <c:pt idx="2638">
                  <c:v>142</c:v>
                </c:pt>
                <c:pt idx="2639">
                  <c:v>134</c:v>
                </c:pt>
                <c:pt idx="2640">
                  <c:v>148</c:v>
                </c:pt>
                <c:pt idx="2641">
                  <c:v>138</c:v>
                </c:pt>
                <c:pt idx="2642">
                  <c:v>134</c:v>
                </c:pt>
                <c:pt idx="2643">
                  <c:v>138</c:v>
                </c:pt>
                <c:pt idx="2644">
                  <c:v>136</c:v>
                </c:pt>
                <c:pt idx="2645">
                  <c:v>130</c:v>
                </c:pt>
                <c:pt idx="2646">
                  <c:v>138</c:v>
                </c:pt>
                <c:pt idx="2647">
                  <c:v>144</c:v>
                </c:pt>
                <c:pt idx="2648">
                  <c:v>160</c:v>
                </c:pt>
                <c:pt idx="2649">
                  <c:v>164</c:v>
                </c:pt>
                <c:pt idx="2650">
                  <c:v>136</c:v>
                </c:pt>
                <c:pt idx="2651">
                  <c:v>130</c:v>
                </c:pt>
                <c:pt idx="2652">
                  <c:v>150</c:v>
                </c:pt>
                <c:pt idx="2653">
                  <c:v>146</c:v>
                </c:pt>
                <c:pt idx="2654">
                  <c:v>132</c:v>
                </c:pt>
                <c:pt idx="2655">
                  <c:v>130</c:v>
                </c:pt>
                <c:pt idx="2656">
                  <c:v>140</c:v>
                </c:pt>
                <c:pt idx="2657">
                  <c:v>128</c:v>
                </c:pt>
                <c:pt idx="2658">
                  <c:v>142</c:v>
                </c:pt>
                <c:pt idx="2659">
                  <c:v>132</c:v>
                </c:pt>
                <c:pt idx="2660">
                  <c:v>140</c:v>
                </c:pt>
                <c:pt idx="2661">
                  <c:v>120</c:v>
                </c:pt>
                <c:pt idx="2662">
                  <c:v>124</c:v>
                </c:pt>
                <c:pt idx="2663">
                  <c:v>126</c:v>
                </c:pt>
                <c:pt idx="2664">
                  <c:v>144</c:v>
                </c:pt>
                <c:pt idx="2665">
                  <c:v>132</c:v>
                </c:pt>
                <c:pt idx="2666">
                  <c:v>118</c:v>
                </c:pt>
                <c:pt idx="2667">
                  <c:v>128</c:v>
                </c:pt>
                <c:pt idx="2668">
                  <c:v>146</c:v>
                </c:pt>
                <c:pt idx="2669">
                  <c:v>138</c:v>
                </c:pt>
                <c:pt idx="2670">
                  <c:v>124</c:v>
                </c:pt>
                <c:pt idx="2671">
                  <c:v>148</c:v>
                </c:pt>
                <c:pt idx="2672">
                  <c:v>136</c:v>
                </c:pt>
                <c:pt idx="2673">
                  <c:v>128</c:v>
                </c:pt>
                <c:pt idx="2674">
                  <c:v>142</c:v>
                </c:pt>
                <c:pt idx="2675">
                  <c:v>110</c:v>
                </c:pt>
                <c:pt idx="2676">
                  <c:v>118</c:v>
                </c:pt>
                <c:pt idx="2677">
                  <c:v>140</c:v>
                </c:pt>
                <c:pt idx="2678">
                  <c:v>138</c:v>
                </c:pt>
                <c:pt idx="2679">
                  <c:v>124</c:v>
                </c:pt>
                <c:pt idx="2680">
                  <c:v>116</c:v>
                </c:pt>
                <c:pt idx="2681">
                  <c:v>126</c:v>
                </c:pt>
                <c:pt idx="2682">
                  <c:v>154</c:v>
                </c:pt>
                <c:pt idx="2683">
                  <c:v>116</c:v>
                </c:pt>
                <c:pt idx="2684">
                  <c:v>124</c:v>
                </c:pt>
                <c:pt idx="2685">
                  <c:v>146</c:v>
                </c:pt>
                <c:pt idx="2686">
                  <c:v>106</c:v>
                </c:pt>
                <c:pt idx="2687">
                  <c:v>126</c:v>
                </c:pt>
                <c:pt idx="2688">
                  <c:v>128</c:v>
                </c:pt>
                <c:pt idx="2689">
                  <c:v>102</c:v>
                </c:pt>
                <c:pt idx="2690">
                  <c:v>118</c:v>
                </c:pt>
                <c:pt idx="2691">
                  <c:v>124</c:v>
                </c:pt>
                <c:pt idx="2692">
                  <c:v>98</c:v>
                </c:pt>
                <c:pt idx="2693">
                  <c:v>114</c:v>
                </c:pt>
                <c:pt idx="2694">
                  <c:v>118</c:v>
                </c:pt>
                <c:pt idx="2695">
                  <c:v>124</c:v>
                </c:pt>
                <c:pt idx="2696">
                  <c:v>116</c:v>
                </c:pt>
                <c:pt idx="2697">
                  <c:v>104</c:v>
                </c:pt>
                <c:pt idx="2698">
                  <c:v>112</c:v>
                </c:pt>
                <c:pt idx="2699">
                  <c:v>128</c:v>
                </c:pt>
                <c:pt idx="2700">
                  <c:v>126</c:v>
                </c:pt>
                <c:pt idx="2701">
                  <c:v>114</c:v>
                </c:pt>
                <c:pt idx="2702">
                  <c:v>112</c:v>
                </c:pt>
                <c:pt idx="2703">
                  <c:v>118</c:v>
                </c:pt>
                <c:pt idx="2704">
                  <c:v>102</c:v>
                </c:pt>
                <c:pt idx="2705">
                  <c:v>114</c:v>
                </c:pt>
                <c:pt idx="2706">
                  <c:v>116</c:v>
                </c:pt>
                <c:pt idx="2707">
                  <c:v>118</c:v>
                </c:pt>
                <c:pt idx="2708">
                  <c:v>94</c:v>
                </c:pt>
                <c:pt idx="2709">
                  <c:v>110</c:v>
                </c:pt>
                <c:pt idx="2710">
                  <c:v>126</c:v>
                </c:pt>
                <c:pt idx="2711">
                  <c:v>116</c:v>
                </c:pt>
                <c:pt idx="2712">
                  <c:v>120</c:v>
                </c:pt>
                <c:pt idx="2713">
                  <c:v>102</c:v>
                </c:pt>
                <c:pt idx="2714">
                  <c:v>126</c:v>
                </c:pt>
                <c:pt idx="2715">
                  <c:v>112</c:v>
                </c:pt>
                <c:pt idx="2716">
                  <c:v>104</c:v>
                </c:pt>
                <c:pt idx="2717">
                  <c:v>114</c:v>
                </c:pt>
                <c:pt idx="2718">
                  <c:v>114</c:v>
                </c:pt>
                <c:pt idx="2719">
                  <c:v>106</c:v>
                </c:pt>
                <c:pt idx="2720">
                  <c:v>110</c:v>
                </c:pt>
                <c:pt idx="2721">
                  <c:v>106</c:v>
                </c:pt>
                <c:pt idx="2722">
                  <c:v>102</c:v>
                </c:pt>
                <c:pt idx="2723">
                  <c:v>118</c:v>
                </c:pt>
                <c:pt idx="2724">
                  <c:v>128</c:v>
                </c:pt>
                <c:pt idx="2725">
                  <c:v>124</c:v>
                </c:pt>
                <c:pt idx="2726">
                  <c:v>88</c:v>
                </c:pt>
                <c:pt idx="2727">
                  <c:v>116</c:v>
                </c:pt>
                <c:pt idx="2728">
                  <c:v>120</c:v>
                </c:pt>
                <c:pt idx="2729">
                  <c:v>118</c:v>
                </c:pt>
                <c:pt idx="2730">
                  <c:v>110</c:v>
                </c:pt>
                <c:pt idx="2731">
                  <c:v>102</c:v>
                </c:pt>
                <c:pt idx="2732">
                  <c:v>126</c:v>
                </c:pt>
                <c:pt idx="2733">
                  <c:v>120</c:v>
                </c:pt>
                <c:pt idx="2734">
                  <c:v>128</c:v>
                </c:pt>
                <c:pt idx="2735">
                  <c:v>124</c:v>
                </c:pt>
                <c:pt idx="2736">
                  <c:v>122</c:v>
                </c:pt>
                <c:pt idx="2737">
                  <c:v>112</c:v>
                </c:pt>
                <c:pt idx="2738">
                  <c:v>112</c:v>
                </c:pt>
                <c:pt idx="2739">
                  <c:v>108</c:v>
                </c:pt>
                <c:pt idx="2740">
                  <c:v>104</c:v>
                </c:pt>
                <c:pt idx="2741">
                  <c:v>114</c:v>
                </c:pt>
                <c:pt idx="2742">
                  <c:v>118</c:v>
                </c:pt>
                <c:pt idx="2743">
                  <c:v>114</c:v>
                </c:pt>
                <c:pt idx="2744">
                  <c:v>106</c:v>
                </c:pt>
                <c:pt idx="2745">
                  <c:v>122</c:v>
                </c:pt>
                <c:pt idx="2746">
                  <c:v>118</c:v>
                </c:pt>
                <c:pt idx="2747">
                  <c:v>112</c:v>
                </c:pt>
                <c:pt idx="2748">
                  <c:v>100</c:v>
                </c:pt>
                <c:pt idx="2749">
                  <c:v>112</c:v>
                </c:pt>
                <c:pt idx="2750">
                  <c:v>118</c:v>
                </c:pt>
                <c:pt idx="2751">
                  <c:v>128</c:v>
                </c:pt>
                <c:pt idx="2752">
                  <c:v>110</c:v>
                </c:pt>
                <c:pt idx="2753">
                  <c:v>114</c:v>
                </c:pt>
                <c:pt idx="2754">
                  <c:v>114</c:v>
                </c:pt>
                <c:pt idx="2755">
                  <c:v>120</c:v>
                </c:pt>
                <c:pt idx="2756">
                  <c:v>114</c:v>
                </c:pt>
                <c:pt idx="2757">
                  <c:v>100</c:v>
                </c:pt>
                <c:pt idx="2758">
                  <c:v>116</c:v>
                </c:pt>
                <c:pt idx="2759">
                  <c:v>126</c:v>
                </c:pt>
                <c:pt idx="2760">
                  <c:v>118</c:v>
                </c:pt>
                <c:pt idx="2761">
                  <c:v>108</c:v>
                </c:pt>
                <c:pt idx="2762">
                  <c:v>106</c:v>
                </c:pt>
                <c:pt idx="2763">
                  <c:v>84</c:v>
                </c:pt>
                <c:pt idx="2764">
                  <c:v>116</c:v>
                </c:pt>
                <c:pt idx="2765">
                  <c:v>112</c:v>
                </c:pt>
                <c:pt idx="2766">
                  <c:v>108</c:v>
                </c:pt>
                <c:pt idx="2767">
                  <c:v>114</c:v>
                </c:pt>
                <c:pt idx="2768">
                  <c:v>114</c:v>
                </c:pt>
                <c:pt idx="2769">
                  <c:v>112</c:v>
                </c:pt>
                <c:pt idx="2770">
                  <c:v>110</c:v>
                </c:pt>
                <c:pt idx="2771">
                  <c:v>92</c:v>
                </c:pt>
                <c:pt idx="2772">
                  <c:v>110</c:v>
                </c:pt>
                <c:pt idx="2773">
                  <c:v>102</c:v>
                </c:pt>
                <c:pt idx="2774">
                  <c:v>116</c:v>
                </c:pt>
                <c:pt idx="2775">
                  <c:v>102</c:v>
                </c:pt>
                <c:pt idx="2776">
                  <c:v>108</c:v>
                </c:pt>
                <c:pt idx="2777">
                  <c:v>104</c:v>
                </c:pt>
                <c:pt idx="2778">
                  <c:v>110</c:v>
                </c:pt>
                <c:pt idx="2779">
                  <c:v>108</c:v>
                </c:pt>
                <c:pt idx="2780">
                  <c:v>98</c:v>
                </c:pt>
                <c:pt idx="2781">
                  <c:v>98</c:v>
                </c:pt>
                <c:pt idx="2782">
                  <c:v>116</c:v>
                </c:pt>
                <c:pt idx="2783">
                  <c:v>106</c:v>
                </c:pt>
                <c:pt idx="2784">
                  <c:v>106</c:v>
                </c:pt>
                <c:pt idx="2785">
                  <c:v>122</c:v>
                </c:pt>
                <c:pt idx="2786">
                  <c:v>100</c:v>
                </c:pt>
                <c:pt idx="2787">
                  <c:v>118</c:v>
                </c:pt>
                <c:pt idx="2788">
                  <c:v>112</c:v>
                </c:pt>
                <c:pt idx="2789">
                  <c:v>100</c:v>
                </c:pt>
                <c:pt idx="2790">
                  <c:v>124</c:v>
                </c:pt>
                <c:pt idx="2791">
                  <c:v>94</c:v>
                </c:pt>
                <c:pt idx="2792">
                  <c:v>104</c:v>
                </c:pt>
                <c:pt idx="2793">
                  <c:v>94</c:v>
                </c:pt>
                <c:pt idx="2794">
                  <c:v>120</c:v>
                </c:pt>
                <c:pt idx="2795">
                  <c:v>108</c:v>
                </c:pt>
                <c:pt idx="2796">
                  <c:v>116</c:v>
                </c:pt>
                <c:pt idx="2797">
                  <c:v>106</c:v>
                </c:pt>
                <c:pt idx="2798">
                  <c:v>106</c:v>
                </c:pt>
                <c:pt idx="2799">
                  <c:v>102</c:v>
                </c:pt>
                <c:pt idx="2800">
                  <c:v>102</c:v>
                </c:pt>
                <c:pt idx="2801">
                  <c:v>100</c:v>
                </c:pt>
                <c:pt idx="2802">
                  <c:v>96</c:v>
                </c:pt>
                <c:pt idx="2803">
                  <c:v>90</c:v>
                </c:pt>
                <c:pt idx="2804">
                  <c:v>88</c:v>
                </c:pt>
                <c:pt idx="2805">
                  <c:v>112</c:v>
                </c:pt>
                <c:pt idx="2806">
                  <c:v>120</c:v>
                </c:pt>
                <c:pt idx="2807">
                  <c:v>122</c:v>
                </c:pt>
                <c:pt idx="2808">
                  <c:v>114</c:v>
                </c:pt>
                <c:pt idx="2809">
                  <c:v>98</c:v>
                </c:pt>
                <c:pt idx="2810">
                  <c:v>90</c:v>
                </c:pt>
                <c:pt idx="2811">
                  <c:v>116</c:v>
                </c:pt>
                <c:pt idx="2812">
                  <c:v>114</c:v>
                </c:pt>
                <c:pt idx="2813">
                  <c:v>112</c:v>
                </c:pt>
                <c:pt idx="2814">
                  <c:v>106</c:v>
                </c:pt>
                <c:pt idx="2815">
                  <c:v>122</c:v>
                </c:pt>
                <c:pt idx="2816">
                  <c:v>102</c:v>
                </c:pt>
                <c:pt idx="2817">
                  <c:v>100</c:v>
                </c:pt>
                <c:pt idx="2818">
                  <c:v>108</c:v>
                </c:pt>
                <c:pt idx="2819">
                  <c:v>104</c:v>
                </c:pt>
                <c:pt idx="2820">
                  <c:v>80</c:v>
                </c:pt>
                <c:pt idx="2821">
                  <c:v>108</c:v>
                </c:pt>
                <c:pt idx="2822">
                  <c:v>94</c:v>
                </c:pt>
                <c:pt idx="2823">
                  <c:v>112</c:v>
                </c:pt>
                <c:pt idx="2824">
                  <c:v>98</c:v>
                </c:pt>
                <c:pt idx="2825">
                  <c:v>106</c:v>
                </c:pt>
                <c:pt idx="2826">
                  <c:v>108</c:v>
                </c:pt>
                <c:pt idx="2827">
                  <c:v>106</c:v>
                </c:pt>
                <c:pt idx="2828">
                  <c:v>114</c:v>
                </c:pt>
                <c:pt idx="2829">
                  <c:v>84</c:v>
                </c:pt>
                <c:pt idx="2830">
                  <c:v>108</c:v>
                </c:pt>
                <c:pt idx="2831">
                  <c:v>86</c:v>
                </c:pt>
                <c:pt idx="2832">
                  <c:v>92</c:v>
                </c:pt>
                <c:pt idx="2833">
                  <c:v>130</c:v>
                </c:pt>
                <c:pt idx="2834">
                  <c:v>76</c:v>
                </c:pt>
                <c:pt idx="2835">
                  <c:v>100</c:v>
                </c:pt>
                <c:pt idx="2836">
                  <c:v>120</c:v>
                </c:pt>
                <c:pt idx="2837">
                  <c:v>106</c:v>
                </c:pt>
                <c:pt idx="2838">
                  <c:v>116</c:v>
                </c:pt>
                <c:pt idx="2839">
                  <c:v>104</c:v>
                </c:pt>
                <c:pt idx="2840">
                  <c:v>92</c:v>
                </c:pt>
                <c:pt idx="2841">
                  <c:v>112</c:v>
                </c:pt>
                <c:pt idx="2842">
                  <c:v>122</c:v>
                </c:pt>
                <c:pt idx="2843">
                  <c:v>100</c:v>
                </c:pt>
                <c:pt idx="2844">
                  <c:v>84</c:v>
                </c:pt>
                <c:pt idx="2845">
                  <c:v>120</c:v>
                </c:pt>
                <c:pt idx="2846">
                  <c:v>94</c:v>
                </c:pt>
                <c:pt idx="2847">
                  <c:v>78</c:v>
                </c:pt>
                <c:pt idx="2848">
                  <c:v>108</c:v>
                </c:pt>
                <c:pt idx="2849">
                  <c:v>106</c:v>
                </c:pt>
                <c:pt idx="2850">
                  <c:v>100</c:v>
                </c:pt>
                <c:pt idx="2851">
                  <c:v>104</c:v>
                </c:pt>
                <c:pt idx="2852">
                  <c:v>104</c:v>
                </c:pt>
                <c:pt idx="2853">
                  <c:v>104</c:v>
                </c:pt>
                <c:pt idx="2854">
                  <c:v>110</c:v>
                </c:pt>
                <c:pt idx="2855">
                  <c:v>102</c:v>
                </c:pt>
                <c:pt idx="2856">
                  <c:v>86</c:v>
                </c:pt>
                <c:pt idx="2857">
                  <c:v>114</c:v>
                </c:pt>
                <c:pt idx="2858">
                  <c:v>108</c:v>
                </c:pt>
                <c:pt idx="2859">
                  <c:v>98</c:v>
                </c:pt>
                <c:pt idx="2860">
                  <c:v>98</c:v>
                </c:pt>
                <c:pt idx="2861">
                  <c:v>108</c:v>
                </c:pt>
                <c:pt idx="2862">
                  <c:v>102</c:v>
                </c:pt>
                <c:pt idx="2863">
                  <c:v>94</c:v>
                </c:pt>
                <c:pt idx="2864">
                  <c:v>90</c:v>
                </c:pt>
                <c:pt idx="2865">
                  <c:v>100</c:v>
                </c:pt>
                <c:pt idx="2866">
                  <c:v>106</c:v>
                </c:pt>
                <c:pt idx="2867">
                  <c:v>104</c:v>
                </c:pt>
                <c:pt idx="2868">
                  <c:v>90</c:v>
                </c:pt>
                <c:pt idx="2869">
                  <c:v>118</c:v>
                </c:pt>
                <c:pt idx="2870">
                  <c:v>100</c:v>
                </c:pt>
                <c:pt idx="2871">
                  <c:v>78</c:v>
                </c:pt>
                <c:pt idx="2872">
                  <c:v>90</c:v>
                </c:pt>
                <c:pt idx="2873">
                  <c:v>108</c:v>
                </c:pt>
                <c:pt idx="2874">
                  <c:v>80</c:v>
                </c:pt>
                <c:pt idx="2875">
                  <c:v>100</c:v>
                </c:pt>
                <c:pt idx="2876">
                  <c:v>106</c:v>
                </c:pt>
                <c:pt idx="2877">
                  <c:v>108</c:v>
                </c:pt>
                <c:pt idx="2878">
                  <c:v>112</c:v>
                </c:pt>
                <c:pt idx="2879">
                  <c:v>116</c:v>
                </c:pt>
                <c:pt idx="2880">
                  <c:v>92</c:v>
                </c:pt>
                <c:pt idx="2881">
                  <c:v>110</c:v>
                </c:pt>
                <c:pt idx="2882">
                  <c:v>104</c:v>
                </c:pt>
                <c:pt idx="2883">
                  <c:v>112</c:v>
                </c:pt>
                <c:pt idx="2884">
                  <c:v>120</c:v>
                </c:pt>
                <c:pt idx="2885">
                  <c:v>110</c:v>
                </c:pt>
                <c:pt idx="2886">
                  <c:v>88</c:v>
                </c:pt>
                <c:pt idx="2887">
                  <c:v>118</c:v>
                </c:pt>
                <c:pt idx="2888">
                  <c:v>110</c:v>
                </c:pt>
                <c:pt idx="2889">
                  <c:v>126</c:v>
                </c:pt>
                <c:pt idx="2890">
                  <c:v>104</c:v>
                </c:pt>
                <c:pt idx="2891">
                  <c:v>98</c:v>
                </c:pt>
                <c:pt idx="2892">
                  <c:v>112</c:v>
                </c:pt>
                <c:pt idx="2893">
                  <c:v>90</c:v>
                </c:pt>
                <c:pt idx="2894">
                  <c:v>114</c:v>
                </c:pt>
                <c:pt idx="2895">
                  <c:v>110</c:v>
                </c:pt>
                <c:pt idx="2896">
                  <c:v>116</c:v>
                </c:pt>
                <c:pt idx="2897">
                  <c:v>104</c:v>
                </c:pt>
                <c:pt idx="2898">
                  <c:v>124</c:v>
                </c:pt>
                <c:pt idx="2899">
                  <c:v>100</c:v>
                </c:pt>
                <c:pt idx="2900">
                  <c:v>86</c:v>
                </c:pt>
                <c:pt idx="2901">
                  <c:v>106</c:v>
                </c:pt>
                <c:pt idx="2902">
                  <c:v>110</c:v>
                </c:pt>
                <c:pt idx="2903">
                  <c:v>118</c:v>
                </c:pt>
                <c:pt idx="2904">
                  <c:v>104</c:v>
                </c:pt>
                <c:pt idx="2905">
                  <c:v>102</c:v>
                </c:pt>
                <c:pt idx="2906">
                  <c:v>106</c:v>
                </c:pt>
                <c:pt idx="2907">
                  <c:v>100</c:v>
                </c:pt>
                <c:pt idx="2908">
                  <c:v>108</c:v>
                </c:pt>
                <c:pt idx="2909">
                  <c:v>108</c:v>
                </c:pt>
                <c:pt idx="2910">
                  <c:v>110</c:v>
                </c:pt>
                <c:pt idx="2911">
                  <c:v>92</c:v>
                </c:pt>
                <c:pt idx="2912">
                  <c:v>132</c:v>
                </c:pt>
                <c:pt idx="2913">
                  <c:v>112</c:v>
                </c:pt>
                <c:pt idx="2914">
                  <c:v>118</c:v>
                </c:pt>
                <c:pt idx="2915">
                  <c:v>108</c:v>
                </c:pt>
                <c:pt idx="2916">
                  <c:v>120</c:v>
                </c:pt>
                <c:pt idx="2917">
                  <c:v>128</c:v>
                </c:pt>
                <c:pt idx="2918">
                  <c:v>104</c:v>
                </c:pt>
                <c:pt idx="2919">
                  <c:v>110</c:v>
                </c:pt>
                <c:pt idx="2920">
                  <c:v>102</c:v>
                </c:pt>
                <c:pt idx="2921">
                  <c:v>112</c:v>
                </c:pt>
                <c:pt idx="2922">
                  <c:v>82</c:v>
                </c:pt>
                <c:pt idx="2923">
                  <c:v>96</c:v>
                </c:pt>
                <c:pt idx="2924">
                  <c:v>100</c:v>
                </c:pt>
                <c:pt idx="2925">
                  <c:v>108</c:v>
                </c:pt>
                <c:pt idx="2926">
                  <c:v>122</c:v>
                </c:pt>
                <c:pt idx="2927">
                  <c:v>102</c:v>
                </c:pt>
                <c:pt idx="2928">
                  <c:v>102</c:v>
                </c:pt>
                <c:pt idx="2929">
                  <c:v>110</c:v>
                </c:pt>
                <c:pt idx="2930">
                  <c:v>80</c:v>
                </c:pt>
                <c:pt idx="2931">
                  <c:v>82</c:v>
                </c:pt>
                <c:pt idx="2932">
                  <c:v>104</c:v>
                </c:pt>
                <c:pt idx="2933">
                  <c:v>106</c:v>
                </c:pt>
                <c:pt idx="2934">
                  <c:v>112</c:v>
                </c:pt>
                <c:pt idx="2935">
                  <c:v>112</c:v>
                </c:pt>
                <c:pt idx="2936">
                  <c:v>110</c:v>
                </c:pt>
                <c:pt idx="2937">
                  <c:v>88</c:v>
                </c:pt>
                <c:pt idx="2938">
                  <c:v>92</c:v>
                </c:pt>
                <c:pt idx="2939">
                  <c:v>92</c:v>
                </c:pt>
                <c:pt idx="2940">
                  <c:v>112</c:v>
                </c:pt>
                <c:pt idx="2941">
                  <c:v>108</c:v>
                </c:pt>
                <c:pt idx="2942">
                  <c:v>96</c:v>
                </c:pt>
                <c:pt idx="2943">
                  <c:v>108</c:v>
                </c:pt>
                <c:pt idx="2944">
                  <c:v>102</c:v>
                </c:pt>
                <c:pt idx="2945">
                  <c:v>98</c:v>
                </c:pt>
                <c:pt idx="2946">
                  <c:v>98</c:v>
                </c:pt>
                <c:pt idx="2947">
                  <c:v>102</c:v>
                </c:pt>
                <c:pt idx="2948">
                  <c:v>122</c:v>
                </c:pt>
                <c:pt idx="2949">
                  <c:v>102</c:v>
                </c:pt>
                <c:pt idx="2950">
                  <c:v>116</c:v>
                </c:pt>
                <c:pt idx="2951">
                  <c:v>108</c:v>
                </c:pt>
                <c:pt idx="2952">
                  <c:v>98</c:v>
                </c:pt>
                <c:pt idx="2953">
                  <c:v>114</c:v>
                </c:pt>
                <c:pt idx="2954">
                  <c:v>120</c:v>
                </c:pt>
                <c:pt idx="2955">
                  <c:v>90</c:v>
                </c:pt>
                <c:pt idx="2956">
                  <c:v>90</c:v>
                </c:pt>
                <c:pt idx="2957">
                  <c:v>112</c:v>
                </c:pt>
                <c:pt idx="2958">
                  <c:v>130</c:v>
                </c:pt>
                <c:pt idx="2959">
                  <c:v>124</c:v>
                </c:pt>
                <c:pt idx="2960">
                  <c:v>122</c:v>
                </c:pt>
                <c:pt idx="2961">
                  <c:v>136</c:v>
                </c:pt>
                <c:pt idx="2962">
                  <c:v>118</c:v>
                </c:pt>
                <c:pt idx="2963">
                  <c:v>116</c:v>
                </c:pt>
                <c:pt idx="2964">
                  <c:v>116</c:v>
                </c:pt>
                <c:pt idx="2965">
                  <c:v>132</c:v>
                </c:pt>
                <c:pt idx="2966">
                  <c:v>154</c:v>
                </c:pt>
                <c:pt idx="2967">
                  <c:v>150</c:v>
                </c:pt>
                <c:pt idx="2968">
                  <c:v>168</c:v>
                </c:pt>
                <c:pt idx="2969">
                  <c:v>146</c:v>
                </c:pt>
                <c:pt idx="2970">
                  <c:v>186</c:v>
                </c:pt>
                <c:pt idx="2971">
                  <c:v>162</c:v>
                </c:pt>
                <c:pt idx="2972">
                  <c:v>174</c:v>
                </c:pt>
                <c:pt idx="2973">
                  <c:v>182</c:v>
                </c:pt>
                <c:pt idx="2974">
                  <c:v>192</c:v>
                </c:pt>
                <c:pt idx="2975">
                  <c:v>212</c:v>
                </c:pt>
                <c:pt idx="2976">
                  <c:v>224</c:v>
                </c:pt>
                <c:pt idx="2977">
                  <c:v>228</c:v>
                </c:pt>
                <c:pt idx="2978">
                  <c:v>290</c:v>
                </c:pt>
                <c:pt idx="2979">
                  <c:v>250</c:v>
                </c:pt>
                <c:pt idx="2980">
                  <c:v>282</c:v>
                </c:pt>
                <c:pt idx="2981">
                  <c:v>298</c:v>
                </c:pt>
                <c:pt idx="2982">
                  <c:v>330</c:v>
                </c:pt>
                <c:pt idx="2983">
                  <c:v>304</c:v>
                </c:pt>
                <c:pt idx="2984">
                  <c:v>308</c:v>
                </c:pt>
                <c:pt idx="2985">
                  <c:v>334</c:v>
                </c:pt>
                <c:pt idx="2986">
                  <c:v>308</c:v>
                </c:pt>
                <c:pt idx="2987">
                  <c:v>316</c:v>
                </c:pt>
                <c:pt idx="2988">
                  <c:v>330</c:v>
                </c:pt>
                <c:pt idx="2989">
                  <c:v>316</c:v>
                </c:pt>
                <c:pt idx="2990">
                  <c:v>372</c:v>
                </c:pt>
                <c:pt idx="2991">
                  <c:v>332</c:v>
                </c:pt>
                <c:pt idx="2992">
                  <c:v>332</c:v>
                </c:pt>
                <c:pt idx="2993">
                  <c:v>276</c:v>
                </c:pt>
                <c:pt idx="2994">
                  <c:v>308</c:v>
                </c:pt>
                <c:pt idx="2995">
                  <c:v>258</c:v>
                </c:pt>
                <c:pt idx="2996">
                  <c:v>274</c:v>
                </c:pt>
                <c:pt idx="2997">
                  <c:v>300</c:v>
                </c:pt>
                <c:pt idx="2998">
                  <c:v>236</c:v>
                </c:pt>
                <c:pt idx="2999">
                  <c:v>232</c:v>
                </c:pt>
                <c:pt idx="3000">
                  <c:v>256</c:v>
                </c:pt>
                <c:pt idx="3001">
                  <c:v>212</c:v>
                </c:pt>
                <c:pt idx="3002">
                  <c:v>218</c:v>
                </c:pt>
                <c:pt idx="3003">
                  <c:v>216</c:v>
                </c:pt>
                <c:pt idx="3004">
                  <c:v>214</c:v>
                </c:pt>
                <c:pt idx="3005">
                  <c:v>196</c:v>
                </c:pt>
                <c:pt idx="3006">
                  <c:v>172</c:v>
                </c:pt>
                <c:pt idx="3007">
                  <c:v>220</c:v>
                </c:pt>
                <c:pt idx="3008">
                  <c:v>178</c:v>
                </c:pt>
                <c:pt idx="3009">
                  <c:v>146</c:v>
                </c:pt>
                <c:pt idx="3010">
                  <c:v>164</c:v>
                </c:pt>
                <c:pt idx="3011">
                  <c:v>184</c:v>
                </c:pt>
                <c:pt idx="3012">
                  <c:v>158</c:v>
                </c:pt>
                <c:pt idx="3013">
                  <c:v>184</c:v>
                </c:pt>
                <c:pt idx="3014">
                  <c:v>142</c:v>
                </c:pt>
                <c:pt idx="3015">
                  <c:v>144</c:v>
                </c:pt>
                <c:pt idx="3016">
                  <c:v>148</c:v>
                </c:pt>
                <c:pt idx="3017">
                  <c:v>140</c:v>
                </c:pt>
                <c:pt idx="3018">
                  <c:v>130</c:v>
                </c:pt>
                <c:pt idx="3019">
                  <c:v>144</c:v>
                </c:pt>
                <c:pt idx="3020">
                  <c:v>144</c:v>
                </c:pt>
                <c:pt idx="3021">
                  <c:v>152</c:v>
                </c:pt>
                <c:pt idx="3022">
                  <c:v>150</c:v>
                </c:pt>
                <c:pt idx="3023">
                  <c:v>138</c:v>
                </c:pt>
                <c:pt idx="3024">
                  <c:v>130</c:v>
                </c:pt>
                <c:pt idx="3025">
                  <c:v>122</c:v>
                </c:pt>
                <c:pt idx="3026">
                  <c:v>136</c:v>
                </c:pt>
                <c:pt idx="3027">
                  <c:v>152</c:v>
                </c:pt>
                <c:pt idx="3028">
                  <c:v>114</c:v>
                </c:pt>
                <c:pt idx="3029">
                  <c:v>106</c:v>
                </c:pt>
                <c:pt idx="3030">
                  <c:v>118</c:v>
                </c:pt>
                <c:pt idx="3031">
                  <c:v>94</c:v>
                </c:pt>
                <c:pt idx="3032">
                  <c:v>132</c:v>
                </c:pt>
                <c:pt idx="3033">
                  <c:v>132</c:v>
                </c:pt>
                <c:pt idx="3034">
                  <c:v>138</c:v>
                </c:pt>
                <c:pt idx="3035">
                  <c:v>114</c:v>
                </c:pt>
                <c:pt idx="3036">
                  <c:v>116</c:v>
                </c:pt>
                <c:pt idx="3037">
                  <c:v>110</c:v>
                </c:pt>
                <c:pt idx="3038">
                  <c:v>102</c:v>
                </c:pt>
                <c:pt idx="3039">
                  <c:v>114</c:v>
                </c:pt>
                <c:pt idx="3040">
                  <c:v>124</c:v>
                </c:pt>
                <c:pt idx="3041">
                  <c:v>116</c:v>
                </c:pt>
                <c:pt idx="3042">
                  <c:v>106</c:v>
                </c:pt>
                <c:pt idx="3043">
                  <c:v>88</c:v>
                </c:pt>
                <c:pt idx="3044">
                  <c:v>104</c:v>
                </c:pt>
                <c:pt idx="3045">
                  <c:v>90</c:v>
                </c:pt>
                <c:pt idx="3046">
                  <c:v>118</c:v>
                </c:pt>
                <c:pt idx="3047">
                  <c:v>112</c:v>
                </c:pt>
                <c:pt idx="3048">
                  <c:v>104</c:v>
                </c:pt>
                <c:pt idx="3049">
                  <c:v>106</c:v>
                </c:pt>
                <c:pt idx="3050">
                  <c:v>112</c:v>
                </c:pt>
                <c:pt idx="3051">
                  <c:v>108</c:v>
                </c:pt>
                <c:pt idx="3052">
                  <c:v>106</c:v>
                </c:pt>
                <c:pt idx="3053">
                  <c:v>116</c:v>
                </c:pt>
                <c:pt idx="3054">
                  <c:v>98</c:v>
                </c:pt>
                <c:pt idx="3055">
                  <c:v>110</c:v>
                </c:pt>
                <c:pt idx="3056">
                  <c:v>114</c:v>
                </c:pt>
                <c:pt idx="3057">
                  <c:v>104</c:v>
                </c:pt>
                <c:pt idx="3058">
                  <c:v>116</c:v>
                </c:pt>
                <c:pt idx="3059">
                  <c:v>112</c:v>
                </c:pt>
                <c:pt idx="3060">
                  <c:v>92</c:v>
                </c:pt>
                <c:pt idx="3061">
                  <c:v>104</c:v>
                </c:pt>
                <c:pt idx="3062">
                  <c:v>98</c:v>
                </c:pt>
                <c:pt idx="3063">
                  <c:v>100</c:v>
                </c:pt>
                <c:pt idx="3064">
                  <c:v>84</c:v>
                </c:pt>
                <c:pt idx="3065">
                  <c:v>88</c:v>
                </c:pt>
                <c:pt idx="3066">
                  <c:v>112</c:v>
                </c:pt>
                <c:pt idx="3067">
                  <c:v>106</c:v>
                </c:pt>
                <c:pt idx="3068">
                  <c:v>104</c:v>
                </c:pt>
                <c:pt idx="3069">
                  <c:v>92</c:v>
                </c:pt>
                <c:pt idx="3070">
                  <c:v>92</c:v>
                </c:pt>
                <c:pt idx="3071">
                  <c:v>104</c:v>
                </c:pt>
                <c:pt idx="3072">
                  <c:v>108</c:v>
                </c:pt>
                <c:pt idx="3073">
                  <c:v>96</c:v>
                </c:pt>
                <c:pt idx="3074">
                  <c:v>106</c:v>
                </c:pt>
                <c:pt idx="3075">
                  <c:v>102</c:v>
                </c:pt>
                <c:pt idx="3076">
                  <c:v>108</c:v>
                </c:pt>
                <c:pt idx="3077">
                  <c:v>84</c:v>
                </c:pt>
                <c:pt idx="3078">
                  <c:v>84</c:v>
                </c:pt>
                <c:pt idx="3079">
                  <c:v>100</c:v>
                </c:pt>
                <c:pt idx="3080">
                  <c:v>78</c:v>
                </c:pt>
                <c:pt idx="3081">
                  <c:v>78</c:v>
                </c:pt>
                <c:pt idx="3082">
                  <c:v>94</c:v>
                </c:pt>
                <c:pt idx="3083">
                  <c:v>96</c:v>
                </c:pt>
                <c:pt idx="3084">
                  <c:v>106</c:v>
                </c:pt>
                <c:pt idx="3085">
                  <c:v>92</c:v>
                </c:pt>
                <c:pt idx="3086">
                  <c:v>104</c:v>
                </c:pt>
                <c:pt idx="3087">
                  <c:v>92</c:v>
                </c:pt>
                <c:pt idx="3088">
                  <c:v>126</c:v>
                </c:pt>
                <c:pt idx="3089">
                  <c:v>100</c:v>
                </c:pt>
                <c:pt idx="3090">
                  <c:v>82</c:v>
                </c:pt>
                <c:pt idx="3091">
                  <c:v>108</c:v>
                </c:pt>
                <c:pt idx="3092">
                  <c:v>100</c:v>
                </c:pt>
                <c:pt idx="3093">
                  <c:v>82</c:v>
                </c:pt>
                <c:pt idx="3094">
                  <c:v>102</c:v>
                </c:pt>
                <c:pt idx="3095">
                  <c:v>78</c:v>
                </c:pt>
                <c:pt idx="3096">
                  <c:v>92</c:v>
                </c:pt>
                <c:pt idx="3097">
                  <c:v>96</c:v>
                </c:pt>
                <c:pt idx="3098">
                  <c:v>92</c:v>
                </c:pt>
                <c:pt idx="3099">
                  <c:v>108</c:v>
                </c:pt>
                <c:pt idx="3100">
                  <c:v>90</c:v>
                </c:pt>
                <c:pt idx="3101">
                  <c:v>108</c:v>
                </c:pt>
                <c:pt idx="3102">
                  <c:v>92</c:v>
                </c:pt>
                <c:pt idx="3103">
                  <c:v>106</c:v>
                </c:pt>
                <c:pt idx="3104">
                  <c:v>108</c:v>
                </c:pt>
                <c:pt idx="3105">
                  <c:v>112</c:v>
                </c:pt>
                <c:pt idx="3106">
                  <c:v>110</c:v>
                </c:pt>
                <c:pt idx="3107">
                  <c:v>112</c:v>
                </c:pt>
                <c:pt idx="3108">
                  <c:v>114</c:v>
                </c:pt>
                <c:pt idx="3109">
                  <c:v>118</c:v>
                </c:pt>
                <c:pt idx="3110">
                  <c:v>98</c:v>
                </c:pt>
                <c:pt idx="3111">
                  <c:v>150</c:v>
                </c:pt>
                <c:pt idx="3112">
                  <c:v>130</c:v>
                </c:pt>
                <c:pt idx="3113">
                  <c:v>162</c:v>
                </c:pt>
                <c:pt idx="3114">
                  <c:v>128</c:v>
                </c:pt>
                <c:pt idx="3115">
                  <c:v>156</c:v>
                </c:pt>
                <c:pt idx="3116">
                  <c:v>158</c:v>
                </c:pt>
                <c:pt idx="3117">
                  <c:v>126</c:v>
                </c:pt>
                <c:pt idx="3118">
                  <c:v>120</c:v>
                </c:pt>
                <c:pt idx="3119">
                  <c:v>146</c:v>
                </c:pt>
                <c:pt idx="3120">
                  <c:v>126</c:v>
                </c:pt>
                <c:pt idx="3121">
                  <c:v>126</c:v>
                </c:pt>
                <c:pt idx="3122">
                  <c:v>140</c:v>
                </c:pt>
                <c:pt idx="3123">
                  <c:v>138</c:v>
                </c:pt>
                <c:pt idx="3124">
                  <c:v>128</c:v>
                </c:pt>
                <c:pt idx="3125">
                  <c:v>124</c:v>
                </c:pt>
                <c:pt idx="3126">
                  <c:v>134</c:v>
                </c:pt>
                <c:pt idx="3127">
                  <c:v>114</c:v>
                </c:pt>
                <c:pt idx="3128">
                  <c:v>120</c:v>
                </c:pt>
                <c:pt idx="3129">
                  <c:v>102</c:v>
                </c:pt>
                <c:pt idx="3130">
                  <c:v>106</c:v>
                </c:pt>
                <c:pt idx="3131">
                  <c:v>110</c:v>
                </c:pt>
                <c:pt idx="3132">
                  <c:v>88</c:v>
                </c:pt>
                <c:pt idx="3133">
                  <c:v>110</c:v>
                </c:pt>
                <c:pt idx="3134">
                  <c:v>116</c:v>
                </c:pt>
                <c:pt idx="3135">
                  <c:v>106</c:v>
                </c:pt>
                <c:pt idx="3136">
                  <c:v>86</c:v>
                </c:pt>
                <c:pt idx="3137">
                  <c:v>110</c:v>
                </c:pt>
                <c:pt idx="3138">
                  <c:v>102</c:v>
                </c:pt>
                <c:pt idx="3139">
                  <c:v>98</c:v>
                </c:pt>
                <c:pt idx="3140">
                  <c:v>98</c:v>
                </c:pt>
                <c:pt idx="3141">
                  <c:v>104</c:v>
                </c:pt>
                <c:pt idx="3142">
                  <c:v>104</c:v>
                </c:pt>
                <c:pt idx="3143">
                  <c:v>98</c:v>
                </c:pt>
                <c:pt idx="3144">
                  <c:v>106</c:v>
                </c:pt>
                <c:pt idx="3145">
                  <c:v>98</c:v>
                </c:pt>
                <c:pt idx="3146">
                  <c:v>102</c:v>
                </c:pt>
                <c:pt idx="3147">
                  <c:v>100</c:v>
                </c:pt>
                <c:pt idx="3148">
                  <c:v>112</c:v>
                </c:pt>
                <c:pt idx="3149">
                  <c:v>120</c:v>
                </c:pt>
                <c:pt idx="3150">
                  <c:v>102</c:v>
                </c:pt>
              </c:numCache>
            </c:numRef>
          </c:yVal>
          <c:smooth val="1"/>
        </c:ser>
        <c:dLbls/>
        <c:axId val="79115008"/>
        <c:axId val="78504320"/>
      </c:scatterChart>
      <c:valAx>
        <c:axId val="79115008"/>
        <c:scaling>
          <c:orientation val="minMax"/>
          <c:max val="8"/>
          <c:min val="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2</a:t>
                </a:r>
                <a:r>
                  <a:rPr lang="el-GR"/>
                  <a:t>Θ</a:t>
                </a:r>
                <a:r>
                  <a:rPr lang="hr-HR"/>
                  <a:t> (°)</a:t>
                </a:r>
              </a:p>
            </c:rich>
          </c:tx>
          <c:layout>
            <c:manualLayout>
              <c:xMode val="edge"/>
              <c:yMode val="edge"/>
              <c:x val="0.46312489063867096"/>
              <c:y val="0.92372666958296856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78504320"/>
        <c:crosses val="autoZero"/>
        <c:crossBetween val="midCat"/>
      </c:valAx>
      <c:valAx>
        <c:axId val="78504320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Intenzitet</a:t>
                </a:r>
                <a:r>
                  <a:rPr lang="hr-HR"/>
                  <a:t> zračenja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79115008"/>
        <c:crosses val="autoZero"/>
        <c:crossBetween val="midCat"/>
        <c:majorUnit val="2000"/>
      </c:valAx>
    </c:plotArea>
    <c:legend>
      <c:legendPos val="r"/>
      <c:layout>
        <c:manualLayout>
          <c:xMode val="edge"/>
          <c:yMode val="edge"/>
          <c:x val="0.73900950905726948"/>
          <c:y val="2.5441499969161813E-2"/>
          <c:w val="0.2425635678807187"/>
          <c:h val="0.27644342127987193"/>
        </c:manualLayout>
      </c:layout>
    </c:legend>
    <c:plotVisOnly val="1"/>
    <c:dispBlanksAs val="gap"/>
  </c:chart>
  <c:spPr>
    <a:ln w="3175">
      <a:noFill/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1400" baseline="0">
          <a:latin typeface="Arial" pitchFamily="34" charset="0"/>
          <a:cs typeface="Arial" pitchFamily="34" charset="0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771917772023508"/>
          <c:y val="4.1408020888580699E-2"/>
          <c:w val="0.78184473013507894"/>
          <c:h val="0.82817975517008846"/>
        </c:manualLayout>
      </c:layout>
      <c:scatterChart>
        <c:scatterStyle val="smoothMarker"/>
        <c:ser>
          <c:idx val="0"/>
          <c:order val="0"/>
          <c:tx>
            <c:v>PE</c:v>
          </c:tx>
          <c:spPr>
            <a:ln w="19035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rpm'!$AU$4:$AU$6171</c:f>
              <c:numCache>
                <c:formatCode>@</c:formatCode>
                <c:ptCount val="6168"/>
                <c:pt idx="0">
                  <c:v>36.050840000000001</c:v>
                </c:pt>
                <c:pt idx="1">
                  <c:v>36.299300000000073</c:v>
                </c:pt>
                <c:pt idx="2">
                  <c:v>36.537400000000005</c:v>
                </c:pt>
                <c:pt idx="3">
                  <c:v>36.76784</c:v>
                </c:pt>
                <c:pt idx="4">
                  <c:v>36.99006</c:v>
                </c:pt>
                <c:pt idx="5">
                  <c:v>37.203700000000012</c:v>
                </c:pt>
                <c:pt idx="6">
                  <c:v>37.406320000000001</c:v>
                </c:pt>
                <c:pt idx="7">
                  <c:v>37.601170000000003</c:v>
                </c:pt>
                <c:pt idx="8">
                  <c:v>37.787390000000002</c:v>
                </c:pt>
                <c:pt idx="9">
                  <c:v>37.969080000000005</c:v>
                </c:pt>
                <c:pt idx="10">
                  <c:v>38.139360000000003</c:v>
                </c:pt>
                <c:pt idx="11">
                  <c:v>38.303640000000001</c:v>
                </c:pt>
                <c:pt idx="12">
                  <c:v>38.462600000000002</c:v>
                </c:pt>
                <c:pt idx="13">
                  <c:v>38.614249999999998</c:v>
                </c:pt>
                <c:pt idx="14">
                  <c:v>38.760790000000057</c:v>
                </c:pt>
                <c:pt idx="15">
                  <c:v>38.897390000000001</c:v>
                </c:pt>
                <c:pt idx="16">
                  <c:v>39.028920000000063</c:v>
                </c:pt>
                <c:pt idx="17">
                  <c:v>39.154960000000003</c:v>
                </c:pt>
                <c:pt idx="18">
                  <c:v>39.277060000000006</c:v>
                </c:pt>
                <c:pt idx="19">
                  <c:v>39.392520000000012</c:v>
                </c:pt>
                <c:pt idx="20">
                  <c:v>39.503820000000005</c:v>
                </c:pt>
                <c:pt idx="21">
                  <c:v>39.60886</c:v>
                </c:pt>
                <c:pt idx="22">
                  <c:v>39.707740000000001</c:v>
                </c:pt>
                <c:pt idx="23">
                  <c:v>39.80518</c:v>
                </c:pt>
                <c:pt idx="24">
                  <c:v>39.895800000000001</c:v>
                </c:pt>
                <c:pt idx="25">
                  <c:v>39.982669999999999</c:v>
                </c:pt>
                <c:pt idx="26">
                  <c:v>40.062860000000001</c:v>
                </c:pt>
                <c:pt idx="27">
                  <c:v>40.143830000000001</c:v>
                </c:pt>
                <c:pt idx="28">
                  <c:v>40.220300000000066</c:v>
                </c:pt>
                <c:pt idx="29">
                  <c:v>40.291140000000013</c:v>
                </c:pt>
                <c:pt idx="30">
                  <c:v>40.359580000000001</c:v>
                </c:pt>
                <c:pt idx="31">
                  <c:v>40.423050000000003</c:v>
                </c:pt>
                <c:pt idx="32">
                  <c:v>40.483350000000002</c:v>
                </c:pt>
                <c:pt idx="33">
                  <c:v>40.54</c:v>
                </c:pt>
                <c:pt idx="34">
                  <c:v>40.596600000000002</c:v>
                </c:pt>
                <c:pt idx="35">
                  <c:v>40.646840000000005</c:v>
                </c:pt>
                <c:pt idx="36">
                  <c:v>40.696600000000011</c:v>
                </c:pt>
                <c:pt idx="37">
                  <c:v>40.742810000000013</c:v>
                </c:pt>
                <c:pt idx="38">
                  <c:v>40.7834</c:v>
                </c:pt>
                <c:pt idx="39">
                  <c:v>40.825160000000011</c:v>
                </c:pt>
                <c:pt idx="40">
                  <c:v>40.862330000000057</c:v>
                </c:pt>
                <c:pt idx="41">
                  <c:v>40.897689999999997</c:v>
                </c:pt>
                <c:pt idx="42">
                  <c:v>40.93094</c:v>
                </c:pt>
                <c:pt idx="43">
                  <c:v>40.964480000000002</c:v>
                </c:pt>
                <c:pt idx="44">
                  <c:v>40.990640000000006</c:v>
                </c:pt>
                <c:pt idx="45">
                  <c:v>41.017060000000001</c:v>
                </c:pt>
                <c:pt idx="46">
                  <c:v>41.042710000000056</c:v>
                </c:pt>
                <c:pt idx="47">
                  <c:v>41.062430000000013</c:v>
                </c:pt>
                <c:pt idx="48">
                  <c:v>41.081400000000002</c:v>
                </c:pt>
                <c:pt idx="49">
                  <c:v>41.099160000000012</c:v>
                </c:pt>
                <c:pt idx="50">
                  <c:v>41.114100000000001</c:v>
                </c:pt>
                <c:pt idx="51">
                  <c:v>41.130740000000003</c:v>
                </c:pt>
                <c:pt idx="52">
                  <c:v>41.1417</c:v>
                </c:pt>
                <c:pt idx="53">
                  <c:v>41.155030000000011</c:v>
                </c:pt>
                <c:pt idx="54">
                  <c:v>41.165060000000011</c:v>
                </c:pt>
                <c:pt idx="55">
                  <c:v>41.175020000000011</c:v>
                </c:pt>
                <c:pt idx="56">
                  <c:v>41.179720000000003</c:v>
                </c:pt>
                <c:pt idx="57">
                  <c:v>41.185430000000011</c:v>
                </c:pt>
                <c:pt idx="58">
                  <c:v>41.192030000000074</c:v>
                </c:pt>
                <c:pt idx="59">
                  <c:v>41.192740000000057</c:v>
                </c:pt>
                <c:pt idx="60">
                  <c:v>41.197420000000001</c:v>
                </c:pt>
                <c:pt idx="61">
                  <c:v>41.200030000000012</c:v>
                </c:pt>
                <c:pt idx="62">
                  <c:v>41.203980000000001</c:v>
                </c:pt>
                <c:pt idx="63">
                  <c:v>41.208010000000066</c:v>
                </c:pt>
                <c:pt idx="64">
                  <c:v>41.210210000000011</c:v>
                </c:pt>
                <c:pt idx="65">
                  <c:v>41.212500000000013</c:v>
                </c:pt>
                <c:pt idx="66">
                  <c:v>41.217710000000011</c:v>
                </c:pt>
                <c:pt idx="67">
                  <c:v>41.220950000000066</c:v>
                </c:pt>
                <c:pt idx="68">
                  <c:v>41.226720000000057</c:v>
                </c:pt>
                <c:pt idx="69">
                  <c:v>41.233600000000003</c:v>
                </c:pt>
                <c:pt idx="70">
                  <c:v>41.24118</c:v>
                </c:pt>
                <c:pt idx="71">
                  <c:v>41.250120000000003</c:v>
                </c:pt>
                <c:pt idx="72">
                  <c:v>41.261540000000011</c:v>
                </c:pt>
                <c:pt idx="73">
                  <c:v>41.274800000000006</c:v>
                </c:pt>
                <c:pt idx="74">
                  <c:v>41.288030000000013</c:v>
                </c:pt>
                <c:pt idx="75">
                  <c:v>41.302530000000012</c:v>
                </c:pt>
                <c:pt idx="76">
                  <c:v>41.320110000000057</c:v>
                </c:pt>
                <c:pt idx="77">
                  <c:v>41.340229999999998</c:v>
                </c:pt>
                <c:pt idx="78">
                  <c:v>41.363120000000002</c:v>
                </c:pt>
                <c:pt idx="79">
                  <c:v>41.385480000000001</c:v>
                </c:pt>
                <c:pt idx="80">
                  <c:v>41.413089999999997</c:v>
                </c:pt>
                <c:pt idx="81">
                  <c:v>41.438350000000057</c:v>
                </c:pt>
                <c:pt idx="82">
                  <c:v>41.468250000000012</c:v>
                </c:pt>
                <c:pt idx="83">
                  <c:v>41.498480000000001</c:v>
                </c:pt>
                <c:pt idx="84">
                  <c:v>41.532430000000012</c:v>
                </c:pt>
                <c:pt idx="85">
                  <c:v>41.569210000000012</c:v>
                </c:pt>
                <c:pt idx="86">
                  <c:v>41.609670000000001</c:v>
                </c:pt>
                <c:pt idx="87">
                  <c:v>41.649730000000012</c:v>
                </c:pt>
                <c:pt idx="88">
                  <c:v>41.690940000000012</c:v>
                </c:pt>
                <c:pt idx="89">
                  <c:v>41.736320000000013</c:v>
                </c:pt>
                <c:pt idx="90">
                  <c:v>41.780430000000003</c:v>
                </c:pt>
                <c:pt idx="91">
                  <c:v>41.8264</c:v>
                </c:pt>
                <c:pt idx="92">
                  <c:v>41.877439999999993</c:v>
                </c:pt>
                <c:pt idx="93">
                  <c:v>41.929070000000003</c:v>
                </c:pt>
                <c:pt idx="94">
                  <c:v>41.981799999999993</c:v>
                </c:pt>
                <c:pt idx="95">
                  <c:v>42.035140000000013</c:v>
                </c:pt>
                <c:pt idx="96">
                  <c:v>42.093260000000001</c:v>
                </c:pt>
                <c:pt idx="97">
                  <c:v>42.151710000000001</c:v>
                </c:pt>
                <c:pt idx="98">
                  <c:v>42.211960000000005</c:v>
                </c:pt>
                <c:pt idx="99">
                  <c:v>42.273050000000012</c:v>
                </c:pt>
                <c:pt idx="100">
                  <c:v>42.336060000000003</c:v>
                </c:pt>
                <c:pt idx="101">
                  <c:v>42.400710000000011</c:v>
                </c:pt>
                <c:pt idx="102">
                  <c:v>42.467380000000006</c:v>
                </c:pt>
                <c:pt idx="103">
                  <c:v>42.534260000000003</c:v>
                </c:pt>
                <c:pt idx="104">
                  <c:v>42.603200000000001</c:v>
                </c:pt>
                <c:pt idx="105">
                  <c:v>42.671110000000013</c:v>
                </c:pt>
                <c:pt idx="106">
                  <c:v>42.741660000000003</c:v>
                </c:pt>
                <c:pt idx="107">
                  <c:v>42.811439999999997</c:v>
                </c:pt>
                <c:pt idx="108">
                  <c:v>42.885889999999996</c:v>
                </c:pt>
                <c:pt idx="109">
                  <c:v>42.958620000000003</c:v>
                </c:pt>
                <c:pt idx="110">
                  <c:v>43.033280000000005</c:v>
                </c:pt>
                <c:pt idx="111">
                  <c:v>43.106380000000001</c:v>
                </c:pt>
                <c:pt idx="112">
                  <c:v>43.180570000000003</c:v>
                </c:pt>
                <c:pt idx="113">
                  <c:v>43.257200000000005</c:v>
                </c:pt>
                <c:pt idx="114">
                  <c:v>43.334409999999998</c:v>
                </c:pt>
                <c:pt idx="115">
                  <c:v>43.41272</c:v>
                </c:pt>
                <c:pt idx="116">
                  <c:v>43.492870000000003</c:v>
                </c:pt>
                <c:pt idx="117">
                  <c:v>43.569540000000003</c:v>
                </c:pt>
                <c:pt idx="118">
                  <c:v>43.64828</c:v>
                </c:pt>
                <c:pt idx="119">
                  <c:v>43.728280000000012</c:v>
                </c:pt>
                <c:pt idx="120">
                  <c:v>43.808200000000006</c:v>
                </c:pt>
                <c:pt idx="121">
                  <c:v>43.887540000000001</c:v>
                </c:pt>
                <c:pt idx="122">
                  <c:v>43.967970000000001</c:v>
                </c:pt>
                <c:pt idx="123">
                  <c:v>44.049210000000002</c:v>
                </c:pt>
                <c:pt idx="124">
                  <c:v>44.129980000000003</c:v>
                </c:pt>
                <c:pt idx="125">
                  <c:v>44.211180000000006</c:v>
                </c:pt>
                <c:pt idx="126">
                  <c:v>44.292200000000065</c:v>
                </c:pt>
                <c:pt idx="127">
                  <c:v>44.374369999999999</c:v>
                </c:pt>
                <c:pt idx="128">
                  <c:v>44.451079999999997</c:v>
                </c:pt>
                <c:pt idx="129">
                  <c:v>44.532680000000006</c:v>
                </c:pt>
                <c:pt idx="130">
                  <c:v>44.615720000000003</c:v>
                </c:pt>
                <c:pt idx="131">
                  <c:v>44.695510000000098</c:v>
                </c:pt>
                <c:pt idx="132">
                  <c:v>44.776170000000057</c:v>
                </c:pt>
                <c:pt idx="133">
                  <c:v>44.860250000000001</c:v>
                </c:pt>
                <c:pt idx="134">
                  <c:v>44.942130000000013</c:v>
                </c:pt>
                <c:pt idx="135">
                  <c:v>45.023520000000012</c:v>
                </c:pt>
                <c:pt idx="136">
                  <c:v>45.104200000000006</c:v>
                </c:pt>
                <c:pt idx="137">
                  <c:v>45.186689999999999</c:v>
                </c:pt>
                <c:pt idx="138">
                  <c:v>45.267880000000005</c:v>
                </c:pt>
                <c:pt idx="139">
                  <c:v>45.347459999999998</c:v>
                </c:pt>
                <c:pt idx="140">
                  <c:v>45.430220000000006</c:v>
                </c:pt>
                <c:pt idx="141">
                  <c:v>45.512260000000005</c:v>
                </c:pt>
                <c:pt idx="142">
                  <c:v>45.592920000000063</c:v>
                </c:pt>
                <c:pt idx="143">
                  <c:v>45.674220000000005</c:v>
                </c:pt>
                <c:pt idx="144">
                  <c:v>45.75461</c:v>
                </c:pt>
                <c:pt idx="145">
                  <c:v>45.836030000000001</c:v>
                </c:pt>
                <c:pt idx="146">
                  <c:v>45.918560000000006</c:v>
                </c:pt>
                <c:pt idx="147">
                  <c:v>45.99729</c:v>
                </c:pt>
                <c:pt idx="148">
                  <c:v>46.076080000000005</c:v>
                </c:pt>
                <c:pt idx="149">
                  <c:v>46.159710000000011</c:v>
                </c:pt>
                <c:pt idx="150">
                  <c:v>46.241620000000005</c:v>
                </c:pt>
                <c:pt idx="151">
                  <c:v>46.320780000000006</c:v>
                </c:pt>
                <c:pt idx="152">
                  <c:v>46.401659999999993</c:v>
                </c:pt>
                <c:pt idx="153">
                  <c:v>46.483160000000005</c:v>
                </c:pt>
                <c:pt idx="154">
                  <c:v>46.561780000000006</c:v>
                </c:pt>
                <c:pt idx="155">
                  <c:v>46.644980000000004</c:v>
                </c:pt>
                <c:pt idx="156">
                  <c:v>46.725150000000113</c:v>
                </c:pt>
                <c:pt idx="157">
                  <c:v>46.807279999999999</c:v>
                </c:pt>
                <c:pt idx="158">
                  <c:v>46.888400000000004</c:v>
                </c:pt>
                <c:pt idx="159">
                  <c:v>46.967420000000004</c:v>
                </c:pt>
                <c:pt idx="160">
                  <c:v>47.049040000000005</c:v>
                </c:pt>
                <c:pt idx="161">
                  <c:v>47.128460000000011</c:v>
                </c:pt>
                <c:pt idx="162">
                  <c:v>47.209900000000012</c:v>
                </c:pt>
                <c:pt idx="163">
                  <c:v>47.290400000000012</c:v>
                </c:pt>
                <c:pt idx="164">
                  <c:v>47.369220000000006</c:v>
                </c:pt>
                <c:pt idx="165">
                  <c:v>47.448440000000005</c:v>
                </c:pt>
                <c:pt idx="166">
                  <c:v>47.528960000000012</c:v>
                </c:pt>
                <c:pt idx="167">
                  <c:v>47.610370000000003</c:v>
                </c:pt>
                <c:pt idx="168">
                  <c:v>47.690350000000073</c:v>
                </c:pt>
                <c:pt idx="169">
                  <c:v>47.772240000000011</c:v>
                </c:pt>
                <c:pt idx="170">
                  <c:v>47.850039999999993</c:v>
                </c:pt>
                <c:pt idx="171">
                  <c:v>47.930700000000002</c:v>
                </c:pt>
                <c:pt idx="172">
                  <c:v>48.012889999999999</c:v>
                </c:pt>
                <c:pt idx="173">
                  <c:v>48.092100000000066</c:v>
                </c:pt>
                <c:pt idx="174">
                  <c:v>48.173760000000001</c:v>
                </c:pt>
                <c:pt idx="175">
                  <c:v>48.255130000000065</c:v>
                </c:pt>
                <c:pt idx="176">
                  <c:v>48.338030000000003</c:v>
                </c:pt>
                <c:pt idx="177">
                  <c:v>48.416780000000003</c:v>
                </c:pt>
                <c:pt idx="178">
                  <c:v>48.496180000000003</c:v>
                </c:pt>
                <c:pt idx="179">
                  <c:v>48.575980000000001</c:v>
                </c:pt>
                <c:pt idx="180">
                  <c:v>48.654360000000004</c:v>
                </c:pt>
                <c:pt idx="181">
                  <c:v>48.73724</c:v>
                </c:pt>
                <c:pt idx="182">
                  <c:v>48.81559</c:v>
                </c:pt>
                <c:pt idx="183">
                  <c:v>48.8962</c:v>
                </c:pt>
                <c:pt idx="184">
                  <c:v>48.978400000000001</c:v>
                </c:pt>
                <c:pt idx="185">
                  <c:v>49.057799999999993</c:v>
                </c:pt>
                <c:pt idx="186">
                  <c:v>49.138940000000012</c:v>
                </c:pt>
                <c:pt idx="187">
                  <c:v>49.219560000000001</c:v>
                </c:pt>
                <c:pt idx="188">
                  <c:v>49.300220000000003</c:v>
                </c:pt>
                <c:pt idx="189">
                  <c:v>49.382110000000011</c:v>
                </c:pt>
                <c:pt idx="190">
                  <c:v>49.46134</c:v>
                </c:pt>
                <c:pt idx="191">
                  <c:v>49.540820000000004</c:v>
                </c:pt>
                <c:pt idx="192">
                  <c:v>49.623500000000057</c:v>
                </c:pt>
                <c:pt idx="193">
                  <c:v>49.70438</c:v>
                </c:pt>
                <c:pt idx="194">
                  <c:v>49.785630000000012</c:v>
                </c:pt>
                <c:pt idx="195">
                  <c:v>49.866</c:v>
                </c:pt>
                <c:pt idx="196">
                  <c:v>49.946980000000003</c:v>
                </c:pt>
                <c:pt idx="197">
                  <c:v>50.026230000000012</c:v>
                </c:pt>
                <c:pt idx="198">
                  <c:v>50.106300000000012</c:v>
                </c:pt>
                <c:pt idx="199">
                  <c:v>50.187060000000002</c:v>
                </c:pt>
                <c:pt idx="200">
                  <c:v>50.269460000000002</c:v>
                </c:pt>
                <c:pt idx="201">
                  <c:v>50.351120000000002</c:v>
                </c:pt>
                <c:pt idx="202">
                  <c:v>50.433100000000003</c:v>
                </c:pt>
                <c:pt idx="203">
                  <c:v>50.514769999999999</c:v>
                </c:pt>
                <c:pt idx="204">
                  <c:v>50.594320000000003</c:v>
                </c:pt>
                <c:pt idx="205">
                  <c:v>50.674160000000001</c:v>
                </c:pt>
                <c:pt idx="206">
                  <c:v>50.756340000000002</c:v>
                </c:pt>
                <c:pt idx="207">
                  <c:v>50.838000000000001</c:v>
                </c:pt>
                <c:pt idx="208">
                  <c:v>50.919000000000004</c:v>
                </c:pt>
                <c:pt idx="209">
                  <c:v>51.00029</c:v>
                </c:pt>
                <c:pt idx="210">
                  <c:v>51.081839999999993</c:v>
                </c:pt>
                <c:pt idx="211">
                  <c:v>51.162350000000089</c:v>
                </c:pt>
                <c:pt idx="212">
                  <c:v>51.242380000000011</c:v>
                </c:pt>
                <c:pt idx="213">
                  <c:v>51.3245</c:v>
                </c:pt>
                <c:pt idx="214">
                  <c:v>51.40578</c:v>
                </c:pt>
                <c:pt idx="215">
                  <c:v>51.486460000000001</c:v>
                </c:pt>
                <c:pt idx="216">
                  <c:v>51.56718</c:v>
                </c:pt>
                <c:pt idx="217">
                  <c:v>51.650080000000003</c:v>
                </c:pt>
                <c:pt idx="218">
                  <c:v>51.730000000000011</c:v>
                </c:pt>
                <c:pt idx="219">
                  <c:v>51.813029999999998</c:v>
                </c:pt>
                <c:pt idx="220">
                  <c:v>51.893720000000002</c:v>
                </c:pt>
                <c:pt idx="221">
                  <c:v>51.973020000000005</c:v>
                </c:pt>
                <c:pt idx="222">
                  <c:v>52.057279999999999</c:v>
                </c:pt>
                <c:pt idx="223">
                  <c:v>52.13811000000009</c:v>
                </c:pt>
                <c:pt idx="224">
                  <c:v>52.218580000000003</c:v>
                </c:pt>
                <c:pt idx="225">
                  <c:v>52.299670000000013</c:v>
                </c:pt>
                <c:pt idx="226">
                  <c:v>52.38232</c:v>
                </c:pt>
                <c:pt idx="227">
                  <c:v>52.465400000000002</c:v>
                </c:pt>
                <c:pt idx="228">
                  <c:v>52.547429999999999</c:v>
                </c:pt>
                <c:pt idx="229">
                  <c:v>52.63062</c:v>
                </c:pt>
                <c:pt idx="230">
                  <c:v>52.711740000000006</c:v>
                </c:pt>
                <c:pt idx="231">
                  <c:v>52.794400000000003</c:v>
                </c:pt>
                <c:pt idx="232">
                  <c:v>52.876420000000003</c:v>
                </c:pt>
                <c:pt idx="233">
                  <c:v>52.956910000000001</c:v>
                </c:pt>
                <c:pt idx="234">
                  <c:v>53.039930000000012</c:v>
                </c:pt>
                <c:pt idx="235">
                  <c:v>53.121430000000011</c:v>
                </c:pt>
                <c:pt idx="236">
                  <c:v>53.202540000000013</c:v>
                </c:pt>
                <c:pt idx="237">
                  <c:v>53.282700000000013</c:v>
                </c:pt>
                <c:pt idx="238">
                  <c:v>53.36412</c:v>
                </c:pt>
                <c:pt idx="239">
                  <c:v>53.450699999999998</c:v>
                </c:pt>
                <c:pt idx="240">
                  <c:v>53.532430000000012</c:v>
                </c:pt>
                <c:pt idx="241">
                  <c:v>53.61356</c:v>
                </c:pt>
                <c:pt idx="242">
                  <c:v>53.693950000000065</c:v>
                </c:pt>
                <c:pt idx="243">
                  <c:v>53.777070000000002</c:v>
                </c:pt>
                <c:pt idx="244">
                  <c:v>53.860060000000004</c:v>
                </c:pt>
                <c:pt idx="245">
                  <c:v>53.940820000000002</c:v>
                </c:pt>
                <c:pt idx="246">
                  <c:v>54.021560000000001</c:v>
                </c:pt>
                <c:pt idx="247">
                  <c:v>54.102290000000011</c:v>
                </c:pt>
                <c:pt idx="248">
                  <c:v>54.185110000000066</c:v>
                </c:pt>
                <c:pt idx="249">
                  <c:v>54.266400000000012</c:v>
                </c:pt>
                <c:pt idx="250">
                  <c:v>54.349440000000001</c:v>
                </c:pt>
                <c:pt idx="251">
                  <c:v>54.431859999999993</c:v>
                </c:pt>
                <c:pt idx="252">
                  <c:v>54.5124</c:v>
                </c:pt>
                <c:pt idx="253">
                  <c:v>54.597300000000011</c:v>
                </c:pt>
                <c:pt idx="254">
                  <c:v>54.67886</c:v>
                </c:pt>
                <c:pt idx="255">
                  <c:v>54.761600000000001</c:v>
                </c:pt>
                <c:pt idx="256">
                  <c:v>54.844669999999994</c:v>
                </c:pt>
                <c:pt idx="257">
                  <c:v>54.92756</c:v>
                </c:pt>
                <c:pt idx="258">
                  <c:v>55.00808</c:v>
                </c:pt>
                <c:pt idx="259">
                  <c:v>55.09158</c:v>
                </c:pt>
                <c:pt idx="260">
                  <c:v>55.172300000000057</c:v>
                </c:pt>
                <c:pt idx="261">
                  <c:v>55.255200000000002</c:v>
                </c:pt>
                <c:pt idx="262">
                  <c:v>55.336740000000006</c:v>
                </c:pt>
                <c:pt idx="263">
                  <c:v>55.418390000000002</c:v>
                </c:pt>
                <c:pt idx="264">
                  <c:v>55.501440000000002</c:v>
                </c:pt>
                <c:pt idx="265">
                  <c:v>55.583300000000001</c:v>
                </c:pt>
                <c:pt idx="266">
                  <c:v>55.664860000000004</c:v>
                </c:pt>
                <c:pt idx="267">
                  <c:v>55.74738</c:v>
                </c:pt>
                <c:pt idx="268">
                  <c:v>55.831389999999999</c:v>
                </c:pt>
                <c:pt idx="269">
                  <c:v>55.911909999999999</c:v>
                </c:pt>
                <c:pt idx="270">
                  <c:v>55.993480000000005</c:v>
                </c:pt>
                <c:pt idx="271">
                  <c:v>56.074720000000006</c:v>
                </c:pt>
                <c:pt idx="272">
                  <c:v>56.157279999999993</c:v>
                </c:pt>
                <c:pt idx="273">
                  <c:v>56.240320000000011</c:v>
                </c:pt>
                <c:pt idx="274">
                  <c:v>56.324380000000005</c:v>
                </c:pt>
                <c:pt idx="275">
                  <c:v>56.405680000000004</c:v>
                </c:pt>
                <c:pt idx="276">
                  <c:v>56.489789999999999</c:v>
                </c:pt>
                <c:pt idx="277">
                  <c:v>56.572000000000003</c:v>
                </c:pt>
                <c:pt idx="278">
                  <c:v>56.654960000000003</c:v>
                </c:pt>
                <c:pt idx="279">
                  <c:v>56.737340000000003</c:v>
                </c:pt>
                <c:pt idx="280">
                  <c:v>56.821660000000001</c:v>
                </c:pt>
                <c:pt idx="281">
                  <c:v>56.903150000000011</c:v>
                </c:pt>
                <c:pt idx="282">
                  <c:v>56.98507</c:v>
                </c:pt>
                <c:pt idx="283">
                  <c:v>57.065780000000011</c:v>
                </c:pt>
                <c:pt idx="284">
                  <c:v>57.149300000000011</c:v>
                </c:pt>
                <c:pt idx="285">
                  <c:v>57.233240000000002</c:v>
                </c:pt>
                <c:pt idx="286">
                  <c:v>57.314489999999942</c:v>
                </c:pt>
                <c:pt idx="287">
                  <c:v>57.395720000000011</c:v>
                </c:pt>
                <c:pt idx="288">
                  <c:v>57.480160000000005</c:v>
                </c:pt>
                <c:pt idx="289">
                  <c:v>57.562600000000003</c:v>
                </c:pt>
                <c:pt idx="290">
                  <c:v>57.645150000000065</c:v>
                </c:pt>
                <c:pt idx="291">
                  <c:v>57.730220000000003</c:v>
                </c:pt>
                <c:pt idx="292">
                  <c:v>57.814109999999999</c:v>
                </c:pt>
                <c:pt idx="293">
                  <c:v>57.896390000000011</c:v>
                </c:pt>
                <c:pt idx="294">
                  <c:v>57.977710000000002</c:v>
                </c:pt>
                <c:pt idx="295">
                  <c:v>58.059720000000006</c:v>
                </c:pt>
                <c:pt idx="296">
                  <c:v>58.142340000000011</c:v>
                </c:pt>
                <c:pt idx="297">
                  <c:v>58.225740000000066</c:v>
                </c:pt>
                <c:pt idx="298">
                  <c:v>58.307720000000003</c:v>
                </c:pt>
                <c:pt idx="299">
                  <c:v>58.389400000000002</c:v>
                </c:pt>
                <c:pt idx="300">
                  <c:v>58.472660000000005</c:v>
                </c:pt>
                <c:pt idx="301">
                  <c:v>58.557720000000003</c:v>
                </c:pt>
                <c:pt idx="302">
                  <c:v>58.639540000000011</c:v>
                </c:pt>
                <c:pt idx="303">
                  <c:v>58.721880000000006</c:v>
                </c:pt>
                <c:pt idx="304">
                  <c:v>58.806200000000004</c:v>
                </c:pt>
                <c:pt idx="305">
                  <c:v>58.886600000000001</c:v>
                </c:pt>
                <c:pt idx="306">
                  <c:v>58.969520000000003</c:v>
                </c:pt>
                <c:pt idx="307">
                  <c:v>59.05115</c:v>
                </c:pt>
                <c:pt idx="308">
                  <c:v>59.132620000000003</c:v>
                </c:pt>
                <c:pt idx="309">
                  <c:v>59.216520000000003</c:v>
                </c:pt>
                <c:pt idx="310">
                  <c:v>59.299100000000074</c:v>
                </c:pt>
                <c:pt idx="311">
                  <c:v>59.382390000000001</c:v>
                </c:pt>
                <c:pt idx="312">
                  <c:v>59.465190000000057</c:v>
                </c:pt>
                <c:pt idx="313">
                  <c:v>59.54806</c:v>
                </c:pt>
                <c:pt idx="314">
                  <c:v>59.62968</c:v>
                </c:pt>
                <c:pt idx="315">
                  <c:v>59.71454</c:v>
                </c:pt>
                <c:pt idx="316">
                  <c:v>59.79557000000009</c:v>
                </c:pt>
                <c:pt idx="317">
                  <c:v>59.878710000000012</c:v>
                </c:pt>
                <c:pt idx="318">
                  <c:v>59.964480000000002</c:v>
                </c:pt>
                <c:pt idx="319">
                  <c:v>60.044180000000004</c:v>
                </c:pt>
                <c:pt idx="320">
                  <c:v>60.126960000000011</c:v>
                </c:pt>
                <c:pt idx="321">
                  <c:v>60.21</c:v>
                </c:pt>
                <c:pt idx="322">
                  <c:v>60.294400000000003</c:v>
                </c:pt>
                <c:pt idx="323">
                  <c:v>60.375980000000006</c:v>
                </c:pt>
                <c:pt idx="324">
                  <c:v>60.4602</c:v>
                </c:pt>
                <c:pt idx="325">
                  <c:v>60.54336</c:v>
                </c:pt>
                <c:pt idx="326">
                  <c:v>60.623960000000011</c:v>
                </c:pt>
                <c:pt idx="327">
                  <c:v>60.710100000000011</c:v>
                </c:pt>
                <c:pt idx="328">
                  <c:v>60.794240000000002</c:v>
                </c:pt>
                <c:pt idx="329">
                  <c:v>60.879629999999999</c:v>
                </c:pt>
                <c:pt idx="330">
                  <c:v>60.96172</c:v>
                </c:pt>
                <c:pt idx="331">
                  <c:v>61.043970000000002</c:v>
                </c:pt>
                <c:pt idx="332">
                  <c:v>61.126540000000013</c:v>
                </c:pt>
                <c:pt idx="333">
                  <c:v>61.210070000000002</c:v>
                </c:pt>
                <c:pt idx="334">
                  <c:v>61.292590000000089</c:v>
                </c:pt>
                <c:pt idx="335">
                  <c:v>61.374420000000001</c:v>
                </c:pt>
                <c:pt idx="336">
                  <c:v>61.456620000000001</c:v>
                </c:pt>
                <c:pt idx="337">
                  <c:v>61.54</c:v>
                </c:pt>
                <c:pt idx="338">
                  <c:v>61.624660000000006</c:v>
                </c:pt>
                <c:pt idx="339">
                  <c:v>61.708640000000003</c:v>
                </c:pt>
                <c:pt idx="340">
                  <c:v>61.791200000000003</c:v>
                </c:pt>
                <c:pt idx="341">
                  <c:v>61.875050000000002</c:v>
                </c:pt>
                <c:pt idx="342">
                  <c:v>61.958550000000002</c:v>
                </c:pt>
                <c:pt idx="343">
                  <c:v>62.042550000000013</c:v>
                </c:pt>
                <c:pt idx="344">
                  <c:v>62.125060000000012</c:v>
                </c:pt>
                <c:pt idx="345">
                  <c:v>62.207380000000001</c:v>
                </c:pt>
                <c:pt idx="346">
                  <c:v>62.290740000000056</c:v>
                </c:pt>
                <c:pt idx="347">
                  <c:v>62.374059999999993</c:v>
                </c:pt>
                <c:pt idx="348">
                  <c:v>62.45899</c:v>
                </c:pt>
                <c:pt idx="349">
                  <c:v>62.539620000000006</c:v>
                </c:pt>
                <c:pt idx="350">
                  <c:v>62.622520000000065</c:v>
                </c:pt>
                <c:pt idx="351">
                  <c:v>62.706290000000003</c:v>
                </c:pt>
                <c:pt idx="352">
                  <c:v>62.789500000000011</c:v>
                </c:pt>
                <c:pt idx="353">
                  <c:v>62.872689999999999</c:v>
                </c:pt>
                <c:pt idx="354">
                  <c:v>62.954209999999996</c:v>
                </c:pt>
                <c:pt idx="355">
                  <c:v>63.037620000000004</c:v>
                </c:pt>
                <c:pt idx="356">
                  <c:v>63.120780000000003</c:v>
                </c:pt>
                <c:pt idx="357">
                  <c:v>63.205360000000013</c:v>
                </c:pt>
                <c:pt idx="358">
                  <c:v>63.287889999999997</c:v>
                </c:pt>
                <c:pt idx="359">
                  <c:v>63.371560000000002</c:v>
                </c:pt>
                <c:pt idx="360">
                  <c:v>63.454639999999998</c:v>
                </c:pt>
                <c:pt idx="361">
                  <c:v>63.537580000000005</c:v>
                </c:pt>
                <c:pt idx="362">
                  <c:v>63.620960000000011</c:v>
                </c:pt>
                <c:pt idx="363">
                  <c:v>63.703170000000057</c:v>
                </c:pt>
                <c:pt idx="364">
                  <c:v>63.789130000000057</c:v>
                </c:pt>
                <c:pt idx="365">
                  <c:v>63.869820000000004</c:v>
                </c:pt>
                <c:pt idx="366">
                  <c:v>63.952180000000006</c:v>
                </c:pt>
                <c:pt idx="367">
                  <c:v>64.035230000000013</c:v>
                </c:pt>
                <c:pt idx="368">
                  <c:v>64.118290000000002</c:v>
                </c:pt>
                <c:pt idx="369">
                  <c:v>64.1999</c:v>
                </c:pt>
                <c:pt idx="370">
                  <c:v>64.284970000000001</c:v>
                </c:pt>
                <c:pt idx="371">
                  <c:v>64.367850000000004</c:v>
                </c:pt>
                <c:pt idx="372">
                  <c:v>64.450590000000005</c:v>
                </c:pt>
                <c:pt idx="373">
                  <c:v>64.535210000000006</c:v>
                </c:pt>
                <c:pt idx="374">
                  <c:v>64.62012</c:v>
                </c:pt>
                <c:pt idx="375">
                  <c:v>64.702100000000002</c:v>
                </c:pt>
                <c:pt idx="376">
                  <c:v>64.785339999999948</c:v>
                </c:pt>
                <c:pt idx="377">
                  <c:v>64.869540000000001</c:v>
                </c:pt>
                <c:pt idx="378">
                  <c:v>64.95286999999999</c:v>
                </c:pt>
                <c:pt idx="379">
                  <c:v>65.03528</c:v>
                </c:pt>
                <c:pt idx="380">
                  <c:v>65.11994</c:v>
                </c:pt>
                <c:pt idx="381">
                  <c:v>65.203689999999995</c:v>
                </c:pt>
                <c:pt idx="382">
                  <c:v>65.286460000000005</c:v>
                </c:pt>
                <c:pt idx="383">
                  <c:v>65.369020000000006</c:v>
                </c:pt>
                <c:pt idx="384">
                  <c:v>65.451240000000027</c:v>
                </c:pt>
                <c:pt idx="385">
                  <c:v>65.533799999999999</c:v>
                </c:pt>
                <c:pt idx="386">
                  <c:v>65.61802999999999</c:v>
                </c:pt>
                <c:pt idx="387">
                  <c:v>65.700680000000006</c:v>
                </c:pt>
                <c:pt idx="388">
                  <c:v>65.78528</c:v>
                </c:pt>
                <c:pt idx="389">
                  <c:v>65.868479999999948</c:v>
                </c:pt>
                <c:pt idx="390">
                  <c:v>65.950749999999999</c:v>
                </c:pt>
                <c:pt idx="391">
                  <c:v>66.036519999999996</c:v>
                </c:pt>
                <c:pt idx="392">
                  <c:v>66.117990000000006</c:v>
                </c:pt>
                <c:pt idx="393">
                  <c:v>66.201679999999996</c:v>
                </c:pt>
                <c:pt idx="394">
                  <c:v>66.284369999999996</c:v>
                </c:pt>
                <c:pt idx="395">
                  <c:v>66.368439999999978</c:v>
                </c:pt>
                <c:pt idx="396">
                  <c:v>66.452010000000001</c:v>
                </c:pt>
                <c:pt idx="397">
                  <c:v>66.535359999999983</c:v>
                </c:pt>
                <c:pt idx="398">
                  <c:v>66.618070000000003</c:v>
                </c:pt>
                <c:pt idx="399">
                  <c:v>66.699820000000003</c:v>
                </c:pt>
                <c:pt idx="400">
                  <c:v>66.785200000000003</c:v>
                </c:pt>
                <c:pt idx="401">
                  <c:v>66.868449999999982</c:v>
                </c:pt>
                <c:pt idx="402">
                  <c:v>66.952619999999996</c:v>
                </c:pt>
                <c:pt idx="403">
                  <c:v>67.032560000000004</c:v>
                </c:pt>
                <c:pt idx="404">
                  <c:v>67.116699999999994</c:v>
                </c:pt>
                <c:pt idx="405">
                  <c:v>67.199779999999919</c:v>
                </c:pt>
                <c:pt idx="406">
                  <c:v>67.281999999999996</c:v>
                </c:pt>
                <c:pt idx="407">
                  <c:v>67.365709999999979</c:v>
                </c:pt>
                <c:pt idx="408">
                  <c:v>67.448179999999994</c:v>
                </c:pt>
                <c:pt idx="409">
                  <c:v>67.530789999999982</c:v>
                </c:pt>
                <c:pt idx="410">
                  <c:v>67.613079999999982</c:v>
                </c:pt>
                <c:pt idx="411">
                  <c:v>67.694699999999997</c:v>
                </c:pt>
                <c:pt idx="412">
                  <c:v>67.778099999999981</c:v>
                </c:pt>
                <c:pt idx="413">
                  <c:v>67.862620000000007</c:v>
                </c:pt>
                <c:pt idx="414">
                  <c:v>67.947180000000131</c:v>
                </c:pt>
                <c:pt idx="415">
                  <c:v>68.030760000000001</c:v>
                </c:pt>
                <c:pt idx="416">
                  <c:v>68.113900000000001</c:v>
                </c:pt>
                <c:pt idx="417">
                  <c:v>68.197120000000027</c:v>
                </c:pt>
                <c:pt idx="418">
                  <c:v>68.280500000000004</c:v>
                </c:pt>
                <c:pt idx="419">
                  <c:v>68.366119999999995</c:v>
                </c:pt>
                <c:pt idx="420">
                  <c:v>68.45</c:v>
                </c:pt>
                <c:pt idx="421">
                  <c:v>68.533600000000007</c:v>
                </c:pt>
                <c:pt idx="422">
                  <c:v>68.617059999999995</c:v>
                </c:pt>
                <c:pt idx="423">
                  <c:v>68.698899999999981</c:v>
                </c:pt>
                <c:pt idx="424">
                  <c:v>68.782600000000002</c:v>
                </c:pt>
                <c:pt idx="425">
                  <c:v>68.867360000000005</c:v>
                </c:pt>
                <c:pt idx="426">
                  <c:v>68.949820000000145</c:v>
                </c:pt>
                <c:pt idx="427">
                  <c:v>69.03228</c:v>
                </c:pt>
                <c:pt idx="428">
                  <c:v>69.117500000000007</c:v>
                </c:pt>
                <c:pt idx="429">
                  <c:v>69.200040000000001</c:v>
                </c:pt>
                <c:pt idx="430">
                  <c:v>69.284859999999995</c:v>
                </c:pt>
                <c:pt idx="431">
                  <c:v>69.366500000000002</c:v>
                </c:pt>
                <c:pt idx="432">
                  <c:v>69.450069999999997</c:v>
                </c:pt>
                <c:pt idx="433">
                  <c:v>69.533010000000004</c:v>
                </c:pt>
                <c:pt idx="434">
                  <c:v>69.615449999999981</c:v>
                </c:pt>
                <c:pt idx="435">
                  <c:v>69.699069999999992</c:v>
                </c:pt>
                <c:pt idx="436">
                  <c:v>69.782579999999982</c:v>
                </c:pt>
                <c:pt idx="437">
                  <c:v>69.86726000000013</c:v>
                </c:pt>
                <c:pt idx="438">
                  <c:v>69.95008</c:v>
                </c:pt>
                <c:pt idx="439">
                  <c:v>70.03234999999998</c:v>
                </c:pt>
                <c:pt idx="440">
                  <c:v>70.117009999999993</c:v>
                </c:pt>
                <c:pt idx="441">
                  <c:v>70.201690000000113</c:v>
                </c:pt>
                <c:pt idx="442">
                  <c:v>70.284369999999996</c:v>
                </c:pt>
                <c:pt idx="443">
                  <c:v>70.37018999999998</c:v>
                </c:pt>
                <c:pt idx="444">
                  <c:v>70.45232</c:v>
                </c:pt>
                <c:pt idx="445">
                  <c:v>70.534999999999997</c:v>
                </c:pt>
                <c:pt idx="446">
                  <c:v>70.618819999999999</c:v>
                </c:pt>
                <c:pt idx="447">
                  <c:v>70.702939999999998</c:v>
                </c:pt>
                <c:pt idx="448">
                  <c:v>70.784600000000026</c:v>
                </c:pt>
                <c:pt idx="449">
                  <c:v>70.869379999999978</c:v>
                </c:pt>
                <c:pt idx="450">
                  <c:v>70.952950000000001</c:v>
                </c:pt>
                <c:pt idx="451">
                  <c:v>71.035560000000004</c:v>
                </c:pt>
                <c:pt idx="452">
                  <c:v>71.117890000000003</c:v>
                </c:pt>
                <c:pt idx="453">
                  <c:v>71.202860000000001</c:v>
                </c:pt>
                <c:pt idx="454">
                  <c:v>71.28501</c:v>
                </c:pt>
                <c:pt idx="455">
                  <c:v>71.368439999999978</c:v>
                </c:pt>
                <c:pt idx="456">
                  <c:v>71.450720000000004</c:v>
                </c:pt>
                <c:pt idx="457">
                  <c:v>71.535160000000005</c:v>
                </c:pt>
                <c:pt idx="458">
                  <c:v>71.618639999999999</c:v>
                </c:pt>
                <c:pt idx="459">
                  <c:v>71.703860000000006</c:v>
                </c:pt>
                <c:pt idx="460">
                  <c:v>71.787310000000005</c:v>
                </c:pt>
                <c:pt idx="461">
                  <c:v>71.870919999999998</c:v>
                </c:pt>
                <c:pt idx="462">
                  <c:v>71.953000000000003</c:v>
                </c:pt>
                <c:pt idx="463">
                  <c:v>72.037120000000129</c:v>
                </c:pt>
                <c:pt idx="464">
                  <c:v>72.118070000000003</c:v>
                </c:pt>
                <c:pt idx="465">
                  <c:v>72.201319999999996</c:v>
                </c:pt>
                <c:pt idx="466">
                  <c:v>72.284180000000006</c:v>
                </c:pt>
                <c:pt idx="467">
                  <c:v>72.368679999999998</c:v>
                </c:pt>
                <c:pt idx="468">
                  <c:v>72.452809999999999</c:v>
                </c:pt>
                <c:pt idx="469">
                  <c:v>72.533760000000001</c:v>
                </c:pt>
                <c:pt idx="470">
                  <c:v>72.615749999999949</c:v>
                </c:pt>
                <c:pt idx="471">
                  <c:v>72.700530000000001</c:v>
                </c:pt>
                <c:pt idx="472">
                  <c:v>72.785979999999981</c:v>
                </c:pt>
                <c:pt idx="473">
                  <c:v>72.867679999999993</c:v>
                </c:pt>
                <c:pt idx="474">
                  <c:v>72.95008</c:v>
                </c:pt>
                <c:pt idx="475">
                  <c:v>73.032600000000002</c:v>
                </c:pt>
                <c:pt idx="476">
                  <c:v>73.116190000000003</c:v>
                </c:pt>
                <c:pt idx="477">
                  <c:v>73.201260000000161</c:v>
                </c:pt>
                <c:pt idx="478">
                  <c:v>73.284819999999996</c:v>
                </c:pt>
                <c:pt idx="479">
                  <c:v>73.368110000000001</c:v>
                </c:pt>
                <c:pt idx="480">
                  <c:v>73.452659999999995</c:v>
                </c:pt>
                <c:pt idx="481">
                  <c:v>73.534779999999998</c:v>
                </c:pt>
                <c:pt idx="482">
                  <c:v>73.618179999999981</c:v>
                </c:pt>
                <c:pt idx="483">
                  <c:v>73.701779999999999</c:v>
                </c:pt>
                <c:pt idx="484">
                  <c:v>73.785150000000002</c:v>
                </c:pt>
                <c:pt idx="485">
                  <c:v>73.868299999999991</c:v>
                </c:pt>
                <c:pt idx="486">
                  <c:v>73.950540000000004</c:v>
                </c:pt>
                <c:pt idx="487">
                  <c:v>74.033690000000007</c:v>
                </c:pt>
                <c:pt idx="488">
                  <c:v>74.11839999999998</c:v>
                </c:pt>
                <c:pt idx="489">
                  <c:v>74.203440000000001</c:v>
                </c:pt>
                <c:pt idx="490">
                  <c:v>74.289060000000006</c:v>
                </c:pt>
                <c:pt idx="491">
                  <c:v>74.372339999999795</c:v>
                </c:pt>
                <c:pt idx="492">
                  <c:v>74.45716000000013</c:v>
                </c:pt>
                <c:pt idx="493">
                  <c:v>74.536760000000001</c:v>
                </c:pt>
                <c:pt idx="494">
                  <c:v>74.62191</c:v>
                </c:pt>
                <c:pt idx="495">
                  <c:v>74.705690000000004</c:v>
                </c:pt>
                <c:pt idx="496">
                  <c:v>74.788679999999999</c:v>
                </c:pt>
                <c:pt idx="497">
                  <c:v>74.870399999999989</c:v>
                </c:pt>
                <c:pt idx="498">
                  <c:v>74.953320000000005</c:v>
                </c:pt>
                <c:pt idx="499">
                  <c:v>75.038110000000003</c:v>
                </c:pt>
                <c:pt idx="500">
                  <c:v>75.121679999999998</c:v>
                </c:pt>
                <c:pt idx="501">
                  <c:v>75.202560000000005</c:v>
                </c:pt>
                <c:pt idx="502">
                  <c:v>75.287360000000007</c:v>
                </c:pt>
                <c:pt idx="503">
                  <c:v>75.371099999999998</c:v>
                </c:pt>
                <c:pt idx="504">
                  <c:v>75.453339999999983</c:v>
                </c:pt>
                <c:pt idx="505">
                  <c:v>75.536810000000003</c:v>
                </c:pt>
                <c:pt idx="506">
                  <c:v>75.621120000000005</c:v>
                </c:pt>
                <c:pt idx="507">
                  <c:v>75.702680000000001</c:v>
                </c:pt>
                <c:pt idx="508">
                  <c:v>75.786140000000003</c:v>
                </c:pt>
                <c:pt idx="509">
                  <c:v>75.869680000000002</c:v>
                </c:pt>
                <c:pt idx="510">
                  <c:v>75.95416000000013</c:v>
                </c:pt>
                <c:pt idx="511">
                  <c:v>76.038619999999995</c:v>
                </c:pt>
                <c:pt idx="512">
                  <c:v>76.118160000000003</c:v>
                </c:pt>
                <c:pt idx="513">
                  <c:v>76.202200000000005</c:v>
                </c:pt>
                <c:pt idx="514">
                  <c:v>76.286220000000114</c:v>
                </c:pt>
                <c:pt idx="515">
                  <c:v>76.369990000000001</c:v>
                </c:pt>
                <c:pt idx="516">
                  <c:v>76.454340000000002</c:v>
                </c:pt>
                <c:pt idx="517">
                  <c:v>76.537490000000005</c:v>
                </c:pt>
                <c:pt idx="518">
                  <c:v>76.62215999999998</c:v>
                </c:pt>
                <c:pt idx="519">
                  <c:v>76.704369999999997</c:v>
                </c:pt>
                <c:pt idx="520">
                  <c:v>76.788910000000001</c:v>
                </c:pt>
                <c:pt idx="521">
                  <c:v>76.871359999999981</c:v>
                </c:pt>
                <c:pt idx="522">
                  <c:v>76.954620000000148</c:v>
                </c:pt>
                <c:pt idx="523">
                  <c:v>77.037300000000002</c:v>
                </c:pt>
                <c:pt idx="524">
                  <c:v>77.122239999999948</c:v>
                </c:pt>
                <c:pt idx="525">
                  <c:v>77.206339999999983</c:v>
                </c:pt>
                <c:pt idx="526">
                  <c:v>77.289540000000002</c:v>
                </c:pt>
                <c:pt idx="527">
                  <c:v>77.373519999999999</c:v>
                </c:pt>
                <c:pt idx="528">
                  <c:v>77.457740000000001</c:v>
                </c:pt>
                <c:pt idx="529">
                  <c:v>77.538650000000004</c:v>
                </c:pt>
                <c:pt idx="530">
                  <c:v>77.62102999999999</c:v>
                </c:pt>
                <c:pt idx="531">
                  <c:v>77.705259999999996</c:v>
                </c:pt>
                <c:pt idx="532">
                  <c:v>77.788369999999986</c:v>
                </c:pt>
                <c:pt idx="533">
                  <c:v>77.871099999999998</c:v>
                </c:pt>
                <c:pt idx="534">
                  <c:v>77.95532</c:v>
                </c:pt>
                <c:pt idx="535">
                  <c:v>78.036749999999998</c:v>
                </c:pt>
                <c:pt idx="536">
                  <c:v>78.120579999999919</c:v>
                </c:pt>
                <c:pt idx="537">
                  <c:v>78.203760000000003</c:v>
                </c:pt>
                <c:pt idx="538">
                  <c:v>78.288179999999983</c:v>
                </c:pt>
                <c:pt idx="539">
                  <c:v>78.371379999999988</c:v>
                </c:pt>
                <c:pt idx="540">
                  <c:v>78.455879999999979</c:v>
                </c:pt>
                <c:pt idx="541">
                  <c:v>78.540279999999996</c:v>
                </c:pt>
                <c:pt idx="542">
                  <c:v>78.623309999999989</c:v>
                </c:pt>
                <c:pt idx="543">
                  <c:v>78.707890000000006</c:v>
                </c:pt>
                <c:pt idx="544">
                  <c:v>78.789699999999996</c:v>
                </c:pt>
                <c:pt idx="545">
                  <c:v>78.872859999999989</c:v>
                </c:pt>
                <c:pt idx="546">
                  <c:v>78.957060000000027</c:v>
                </c:pt>
                <c:pt idx="547">
                  <c:v>79.040760000000006</c:v>
                </c:pt>
                <c:pt idx="548">
                  <c:v>79.123719999999949</c:v>
                </c:pt>
                <c:pt idx="549">
                  <c:v>79.207220000000149</c:v>
                </c:pt>
                <c:pt idx="550">
                  <c:v>79.290920000000114</c:v>
                </c:pt>
                <c:pt idx="551">
                  <c:v>79.37415</c:v>
                </c:pt>
                <c:pt idx="552">
                  <c:v>79.456570000000013</c:v>
                </c:pt>
                <c:pt idx="553">
                  <c:v>79.541320000000027</c:v>
                </c:pt>
                <c:pt idx="554">
                  <c:v>79.624520000000004</c:v>
                </c:pt>
                <c:pt idx="555">
                  <c:v>79.706970000000013</c:v>
                </c:pt>
                <c:pt idx="556">
                  <c:v>79.790999999999997</c:v>
                </c:pt>
                <c:pt idx="557">
                  <c:v>79.874539999999982</c:v>
                </c:pt>
                <c:pt idx="558">
                  <c:v>79.957939999999994</c:v>
                </c:pt>
                <c:pt idx="559">
                  <c:v>80.040690000000026</c:v>
                </c:pt>
                <c:pt idx="560">
                  <c:v>80.125509999999949</c:v>
                </c:pt>
                <c:pt idx="561">
                  <c:v>80.209419999999994</c:v>
                </c:pt>
                <c:pt idx="562">
                  <c:v>80.291010000000114</c:v>
                </c:pt>
                <c:pt idx="563">
                  <c:v>80.373939999999948</c:v>
                </c:pt>
                <c:pt idx="564">
                  <c:v>80.460120000000146</c:v>
                </c:pt>
                <c:pt idx="565">
                  <c:v>80.542720000000003</c:v>
                </c:pt>
                <c:pt idx="566">
                  <c:v>80.625319999999988</c:v>
                </c:pt>
                <c:pt idx="567">
                  <c:v>80.709100000000007</c:v>
                </c:pt>
                <c:pt idx="568">
                  <c:v>80.790530000000004</c:v>
                </c:pt>
                <c:pt idx="569">
                  <c:v>80.873139999999978</c:v>
                </c:pt>
                <c:pt idx="570">
                  <c:v>80.957560000000129</c:v>
                </c:pt>
                <c:pt idx="571">
                  <c:v>81.038679999999999</c:v>
                </c:pt>
                <c:pt idx="572">
                  <c:v>81.122619999999998</c:v>
                </c:pt>
                <c:pt idx="573">
                  <c:v>81.206570000000013</c:v>
                </c:pt>
                <c:pt idx="574">
                  <c:v>81.290960000000027</c:v>
                </c:pt>
                <c:pt idx="575">
                  <c:v>81.374999999999986</c:v>
                </c:pt>
                <c:pt idx="576">
                  <c:v>81.458000000000013</c:v>
                </c:pt>
                <c:pt idx="577">
                  <c:v>81.541620000000179</c:v>
                </c:pt>
                <c:pt idx="578">
                  <c:v>81.623749999999959</c:v>
                </c:pt>
                <c:pt idx="579">
                  <c:v>81.707030000000003</c:v>
                </c:pt>
                <c:pt idx="580">
                  <c:v>81.791550000000129</c:v>
                </c:pt>
                <c:pt idx="581">
                  <c:v>81.873929999999987</c:v>
                </c:pt>
                <c:pt idx="582">
                  <c:v>81.958119999999994</c:v>
                </c:pt>
                <c:pt idx="583">
                  <c:v>82.041870000000003</c:v>
                </c:pt>
                <c:pt idx="584">
                  <c:v>82.125199999999978</c:v>
                </c:pt>
                <c:pt idx="585">
                  <c:v>82.20766000000016</c:v>
                </c:pt>
                <c:pt idx="586">
                  <c:v>82.291990000000027</c:v>
                </c:pt>
                <c:pt idx="587">
                  <c:v>82.374999999999986</c:v>
                </c:pt>
                <c:pt idx="588">
                  <c:v>82.456909999999993</c:v>
                </c:pt>
                <c:pt idx="589">
                  <c:v>82.542000000000002</c:v>
                </c:pt>
                <c:pt idx="590">
                  <c:v>82.623909999999981</c:v>
                </c:pt>
                <c:pt idx="591">
                  <c:v>82.708600000000004</c:v>
                </c:pt>
                <c:pt idx="592">
                  <c:v>82.792969999999997</c:v>
                </c:pt>
                <c:pt idx="593">
                  <c:v>82.877029999999991</c:v>
                </c:pt>
                <c:pt idx="594">
                  <c:v>82.957930000000005</c:v>
                </c:pt>
                <c:pt idx="595">
                  <c:v>83.043279999999996</c:v>
                </c:pt>
                <c:pt idx="596">
                  <c:v>83.125859999999989</c:v>
                </c:pt>
                <c:pt idx="597">
                  <c:v>83.212260000000114</c:v>
                </c:pt>
                <c:pt idx="598">
                  <c:v>83.292810000000003</c:v>
                </c:pt>
                <c:pt idx="599">
                  <c:v>83.375819999999948</c:v>
                </c:pt>
                <c:pt idx="600">
                  <c:v>83.460220000000149</c:v>
                </c:pt>
                <c:pt idx="601">
                  <c:v>83.544780000000003</c:v>
                </c:pt>
                <c:pt idx="602">
                  <c:v>83.62782</c:v>
                </c:pt>
                <c:pt idx="603">
                  <c:v>83.710420000000113</c:v>
                </c:pt>
                <c:pt idx="604">
                  <c:v>83.793420000000026</c:v>
                </c:pt>
                <c:pt idx="605">
                  <c:v>83.87491</c:v>
                </c:pt>
                <c:pt idx="606">
                  <c:v>83.957930000000005</c:v>
                </c:pt>
                <c:pt idx="607">
                  <c:v>84.043610000000129</c:v>
                </c:pt>
                <c:pt idx="608">
                  <c:v>84.126989999999978</c:v>
                </c:pt>
                <c:pt idx="609">
                  <c:v>84.21142000000016</c:v>
                </c:pt>
                <c:pt idx="610">
                  <c:v>84.293480000000002</c:v>
                </c:pt>
                <c:pt idx="611">
                  <c:v>84.377179999999981</c:v>
                </c:pt>
                <c:pt idx="612">
                  <c:v>84.457460000000026</c:v>
                </c:pt>
                <c:pt idx="613">
                  <c:v>84.541079999999994</c:v>
                </c:pt>
                <c:pt idx="614">
                  <c:v>84.626339999999885</c:v>
                </c:pt>
                <c:pt idx="615">
                  <c:v>84.708320000000001</c:v>
                </c:pt>
                <c:pt idx="616">
                  <c:v>84.791740000000004</c:v>
                </c:pt>
                <c:pt idx="617">
                  <c:v>84.87609999999998</c:v>
                </c:pt>
                <c:pt idx="618">
                  <c:v>84.960660000000146</c:v>
                </c:pt>
                <c:pt idx="619">
                  <c:v>85.043220000000161</c:v>
                </c:pt>
                <c:pt idx="620">
                  <c:v>85.128239999999948</c:v>
                </c:pt>
                <c:pt idx="621">
                  <c:v>85.210139999999996</c:v>
                </c:pt>
                <c:pt idx="622">
                  <c:v>85.293679999999995</c:v>
                </c:pt>
                <c:pt idx="623">
                  <c:v>85.377719999999982</c:v>
                </c:pt>
                <c:pt idx="624">
                  <c:v>85.461570000000023</c:v>
                </c:pt>
                <c:pt idx="625">
                  <c:v>85.543989999999994</c:v>
                </c:pt>
                <c:pt idx="626">
                  <c:v>85.628109999999978</c:v>
                </c:pt>
                <c:pt idx="627">
                  <c:v>85.712010000000006</c:v>
                </c:pt>
                <c:pt idx="628">
                  <c:v>85.794340000000005</c:v>
                </c:pt>
                <c:pt idx="629">
                  <c:v>85.878509999999949</c:v>
                </c:pt>
                <c:pt idx="630">
                  <c:v>85.962700000000012</c:v>
                </c:pt>
                <c:pt idx="631">
                  <c:v>86.044579999999996</c:v>
                </c:pt>
                <c:pt idx="632">
                  <c:v>86.127260000000007</c:v>
                </c:pt>
                <c:pt idx="633">
                  <c:v>86.210530000000006</c:v>
                </c:pt>
                <c:pt idx="634">
                  <c:v>86.291910000000129</c:v>
                </c:pt>
                <c:pt idx="635">
                  <c:v>86.376879999999886</c:v>
                </c:pt>
                <c:pt idx="636">
                  <c:v>86.45922000000013</c:v>
                </c:pt>
                <c:pt idx="637">
                  <c:v>86.541340000000005</c:v>
                </c:pt>
                <c:pt idx="638">
                  <c:v>86.626759999999948</c:v>
                </c:pt>
                <c:pt idx="639">
                  <c:v>86.710240000000027</c:v>
                </c:pt>
                <c:pt idx="640">
                  <c:v>86.793239999999997</c:v>
                </c:pt>
                <c:pt idx="641">
                  <c:v>86.878579999999886</c:v>
                </c:pt>
                <c:pt idx="642">
                  <c:v>86.963989999999995</c:v>
                </c:pt>
                <c:pt idx="643">
                  <c:v>87.04674</c:v>
                </c:pt>
                <c:pt idx="644">
                  <c:v>87.128469999999979</c:v>
                </c:pt>
                <c:pt idx="645">
                  <c:v>87.214180000000027</c:v>
                </c:pt>
                <c:pt idx="646">
                  <c:v>87.295609999999996</c:v>
                </c:pt>
                <c:pt idx="647">
                  <c:v>87.379079999999988</c:v>
                </c:pt>
                <c:pt idx="648">
                  <c:v>87.460359999999994</c:v>
                </c:pt>
                <c:pt idx="649">
                  <c:v>87.541690000000131</c:v>
                </c:pt>
                <c:pt idx="650">
                  <c:v>87.623399999999918</c:v>
                </c:pt>
                <c:pt idx="651">
                  <c:v>87.706000000000003</c:v>
                </c:pt>
                <c:pt idx="652">
                  <c:v>87.790430000000001</c:v>
                </c:pt>
                <c:pt idx="653">
                  <c:v>87.874020000000002</c:v>
                </c:pt>
                <c:pt idx="654">
                  <c:v>87.958299999999994</c:v>
                </c:pt>
                <c:pt idx="655">
                  <c:v>88.042620000000113</c:v>
                </c:pt>
                <c:pt idx="656">
                  <c:v>88.128129999999999</c:v>
                </c:pt>
                <c:pt idx="657">
                  <c:v>88.20899</c:v>
                </c:pt>
                <c:pt idx="658">
                  <c:v>88.293189999999996</c:v>
                </c:pt>
                <c:pt idx="659">
                  <c:v>88.375989999999959</c:v>
                </c:pt>
                <c:pt idx="660">
                  <c:v>88.459239999999994</c:v>
                </c:pt>
                <c:pt idx="661">
                  <c:v>88.543139999999994</c:v>
                </c:pt>
                <c:pt idx="662">
                  <c:v>88.627009999999999</c:v>
                </c:pt>
                <c:pt idx="663">
                  <c:v>88.710560000000129</c:v>
                </c:pt>
                <c:pt idx="664">
                  <c:v>88.795400000000001</c:v>
                </c:pt>
                <c:pt idx="665">
                  <c:v>88.87927999999998</c:v>
                </c:pt>
                <c:pt idx="666">
                  <c:v>88.963130000000007</c:v>
                </c:pt>
                <c:pt idx="667">
                  <c:v>89.046000000000006</c:v>
                </c:pt>
                <c:pt idx="668">
                  <c:v>89.12888999999987</c:v>
                </c:pt>
                <c:pt idx="669">
                  <c:v>89.211180000000027</c:v>
                </c:pt>
                <c:pt idx="670">
                  <c:v>89.293279999999996</c:v>
                </c:pt>
                <c:pt idx="671">
                  <c:v>89.376159999999999</c:v>
                </c:pt>
                <c:pt idx="672">
                  <c:v>89.460800000000006</c:v>
                </c:pt>
                <c:pt idx="673">
                  <c:v>89.542490000000001</c:v>
                </c:pt>
                <c:pt idx="674">
                  <c:v>89.626620000000003</c:v>
                </c:pt>
                <c:pt idx="675">
                  <c:v>89.709379999999982</c:v>
                </c:pt>
                <c:pt idx="676">
                  <c:v>89.792119999999997</c:v>
                </c:pt>
                <c:pt idx="677">
                  <c:v>89.875119999999981</c:v>
                </c:pt>
                <c:pt idx="678">
                  <c:v>89.957120000000145</c:v>
                </c:pt>
                <c:pt idx="679">
                  <c:v>90.042469999999994</c:v>
                </c:pt>
                <c:pt idx="680">
                  <c:v>90.128199999999978</c:v>
                </c:pt>
                <c:pt idx="681">
                  <c:v>90.210970000000003</c:v>
                </c:pt>
                <c:pt idx="682">
                  <c:v>90.295310000000001</c:v>
                </c:pt>
                <c:pt idx="683">
                  <c:v>90.377089999999981</c:v>
                </c:pt>
                <c:pt idx="684">
                  <c:v>90.461300000000023</c:v>
                </c:pt>
                <c:pt idx="685">
                  <c:v>90.545280000000005</c:v>
                </c:pt>
                <c:pt idx="686">
                  <c:v>90.62757999999998</c:v>
                </c:pt>
                <c:pt idx="687">
                  <c:v>90.70899</c:v>
                </c:pt>
                <c:pt idx="688">
                  <c:v>90.793279999999996</c:v>
                </c:pt>
                <c:pt idx="689">
                  <c:v>90.876409999999979</c:v>
                </c:pt>
                <c:pt idx="690">
                  <c:v>90.961400000000026</c:v>
                </c:pt>
                <c:pt idx="691">
                  <c:v>91.043549999999996</c:v>
                </c:pt>
                <c:pt idx="692">
                  <c:v>91.126809999999978</c:v>
                </c:pt>
                <c:pt idx="693">
                  <c:v>91.210120000000146</c:v>
                </c:pt>
                <c:pt idx="694">
                  <c:v>91.293139999999994</c:v>
                </c:pt>
                <c:pt idx="695">
                  <c:v>91.375819999999948</c:v>
                </c:pt>
                <c:pt idx="696">
                  <c:v>91.460989999999995</c:v>
                </c:pt>
                <c:pt idx="697">
                  <c:v>91.542109999999994</c:v>
                </c:pt>
                <c:pt idx="698">
                  <c:v>91.626639999999981</c:v>
                </c:pt>
                <c:pt idx="699">
                  <c:v>91.710350000000005</c:v>
                </c:pt>
                <c:pt idx="700">
                  <c:v>91.794130000000024</c:v>
                </c:pt>
                <c:pt idx="701">
                  <c:v>91.878579999999886</c:v>
                </c:pt>
                <c:pt idx="702">
                  <c:v>91.960279999999997</c:v>
                </c:pt>
                <c:pt idx="703">
                  <c:v>92.04374</c:v>
                </c:pt>
                <c:pt idx="704">
                  <c:v>92.12918999999998</c:v>
                </c:pt>
                <c:pt idx="705">
                  <c:v>92.211470000000006</c:v>
                </c:pt>
                <c:pt idx="706">
                  <c:v>92.294749999999993</c:v>
                </c:pt>
                <c:pt idx="707">
                  <c:v>92.376559999999998</c:v>
                </c:pt>
                <c:pt idx="708">
                  <c:v>92.461380000000005</c:v>
                </c:pt>
                <c:pt idx="709">
                  <c:v>92.545190000000005</c:v>
                </c:pt>
                <c:pt idx="710">
                  <c:v>92.627679999999998</c:v>
                </c:pt>
                <c:pt idx="711">
                  <c:v>92.711600000000161</c:v>
                </c:pt>
                <c:pt idx="712">
                  <c:v>92.796110000000027</c:v>
                </c:pt>
                <c:pt idx="713">
                  <c:v>92.880610000000004</c:v>
                </c:pt>
                <c:pt idx="714">
                  <c:v>92.963630000000023</c:v>
                </c:pt>
                <c:pt idx="715">
                  <c:v>93.047050000000027</c:v>
                </c:pt>
                <c:pt idx="716">
                  <c:v>93.13064</c:v>
                </c:pt>
                <c:pt idx="717">
                  <c:v>93.212019999999995</c:v>
                </c:pt>
                <c:pt idx="718">
                  <c:v>93.295940000000002</c:v>
                </c:pt>
                <c:pt idx="719">
                  <c:v>93.37961</c:v>
                </c:pt>
                <c:pt idx="720">
                  <c:v>93.462879999999998</c:v>
                </c:pt>
                <c:pt idx="721">
                  <c:v>93.545660000000026</c:v>
                </c:pt>
                <c:pt idx="722">
                  <c:v>93.628119999999981</c:v>
                </c:pt>
                <c:pt idx="723">
                  <c:v>93.713240000000027</c:v>
                </c:pt>
                <c:pt idx="724">
                  <c:v>93.794990000000027</c:v>
                </c:pt>
                <c:pt idx="725">
                  <c:v>93.879359999999949</c:v>
                </c:pt>
                <c:pt idx="726">
                  <c:v>93.962819999999994</c:v>
                </c:pt>
                <c:pt idx="727">
                  <c:v>94.04724000000013</c:v>
                </c:pt>
                <c:pt idx="728">
                  <c:v>94.130240000000001</c:v>
                </c:pt>
                <c:pt idx="729">
                  <c:v>94.212610000000026</c:v>
                </c:pt>
                <c:pt idx="730">
                  <c:v>94.295339999999982</c:v>
                </c:pt>
                <c:pt idx="731">
                  <c:v>94.379299999999986</c:v>
                </c:pt>
                <c:pt idx="732">
                  <c:v>94.461920000000134</c:v>
                </c:pt>
                <c:pt idx="733">
                  <c:v>94.546570000000003</c:v>
                </c:pt>
                <c:pt idx="734">
                  <c:v>94.628139999999988</c:v>
                </c:pt>
                <c:pt idx="735">
                  <c:v>94.711740000000006</c:v>
                </c:pt>
                <c:pt idx="736">
                  <c:v>94.796600000000026</c:v>
                </c:pt>
                <c:pt idx="737">
                  <c:v>94.878239999999948</c:v>
                </c:pt>
                <c:pt idx="738">
                  <c:v>94.959720000000004</c:v>
                </c:pt>
                <c:pt idx="739">
                  <c:v>95.045590000000004</c:v>
                </c:pt>
                <c:pt idx="740">
                  <c:v>95.128319999999988</c:v>
                </c:pt>
                <c:pt idx="741">
                  <c:v>95.212500000000006</c:v>
                </c:pt>
                <c:pt idx="742">
                  <c:v>95.296260000000146</c:v>
                </c:pt>
                <c:pt idx="743">
                  <c:v>95.379679999999979</c:v>
                </c:pt>
                <c:pt idx="744">
                  <c:v>95.463009999999997</c:v>
                </c:pt>
                <c:pt idx="745">
                  <c:v>95.544910000000129</c:v>
                </c:pt>
                <c:pt idx="746">
                  <c:v>95.627899999999983</c:v>
                </c:pt>
                <c:pt idx="747">
                  <c:v>95.712590000000006</c:v>
                </c:pt>
                <c:pt idx="748">
                  <c:v>95.794950000000114</c:v>
                </c:pt>
                <c:pt idx="749">
                  <c:v>95.88042999999999</c:v>
                </c:pt>
                <c:pt idx="750">
                  <c:v>95.962720000000004</c:v>
                </c:pt>
                <c:pt idx="751">
                  <c:v>96.047500000000113</c:v>
                </c:pt>
                <c:pt idx="752">
                  <c:v>96.130610000000004</c:v>
                </c:pt>
                <c:pt idx="753">
                  <c:v>96.213800000000006</c:v>
                </c:pt>
                <c:pt idx="754">
                  <c:v>96.297510000000145</c:v>
                </c:pt>
                <c:pt idx="755">
                  <c:v>96.380459999999999</c:v>
                </c:pt>
                <c:pt idx="756">
                  <c:v>96.461439999999996</c:v>
                </c:pt>
                <c:pt idx="757">
                  <c:v>96.546009999999995</c:v>
                </c:pt>
                <c:pt idx="758">
                  <c:v>96.628739999999794</c:v>
                </c:pt>
                <c:pt idx="759">
                  <c:v>96.712810000000005</c:v>
                </c:pt>
                <c:pt idx="760">
                  <c:v>96.795249999999996</c:v>
                </c:pt>
                <c:pt idx="761">
                  <c:v>96.878549999999919</c:v>
                </c:pt>
                <c:pt idx="762">
                  <c:v>96.961580000000026</c:v>
                </c:pt>
                <c:pt idx="763">
                  <c:v>97.045689999999993</c:v>
                </c:pt>
                <c:pt idx="764">
                  <c:v>97.128299999999982</c:v>
                </c:pt>
                <c:pt idx="765">
                  <c:v>97.212389999999999</c:v>
                </c:pt>
                <c:pt idx="766">
                  <c:v>97.296300000000002</c:v>
                </c:pt>
                <c:pt idx="767">
                  <c:v>97.378239999999948</c:v>
                </c:pt>
                <c:pt idx="768">
                  <c:v>97.46016000000013</c:v>
                </c:pt>
                <c:pt idx="769">
                  <c:v>97.543589999999995</c:v>
                </c:pt>
                <c:pt idx="770">
                  <c:v>97.62921</c:v>
                </c:pt>
                <c:pt idx="771">
                  <c:v>97.713679999999997</c:v>
                </c:pt>
                <c:pt idx="772">
                  <c:v>97.796620000000146</c:v>
                </c:pt>
                <c:pt idx="773">
                  <c:v>97.880029999999991</c:v>
                </c:pt>
                <c:pt idx="774">
                  <c:v>97.961620000000181</c:v>
                </c:pt>
                <c:pt idx="775">
                  <c:v>98.047550000000129</c:v>
                </c:pt>
                <c:pt idx="776">
                  <c:v>98.129419999999982</c:v>
                </c:pt>
                <c:pt idx="777">
                  <c:v>98.213009999999997</c:v>
                </c:pt>
                <c:pt idx="778">
                  <c:v>98.297610000000134</c:v>
                </c:pt>
                <c:pt idx="779">
                  <c:v>98.380009999999999</c:v>
                </c:pt>
                <c:pt idx="780">
                  <c:v>98.464020000000161</c:v>
                </c:pt>
                <c:pt idx="781">
                  <c:v>98.547120000000149</c:v>
                </c:pt>
                <c:pt idx="782">
                  <c:v>98.62888999999987</c:v>
                </c:pt>
                <c:pt idx="783">
                  <c:v>98.712700000000012</c:v>
                </c:pt>
                <c:pt idx="784">
                  <c:v>98.795180000000002</c:v>
                </c:pt>
                <c:pt idx="785">
                  <c:v>98.878119999999981</c:v>
                </c:pt>
                <c:pt idx="786">
                  <c:v>98.961090000000027</c:v>
                </c:pt>
                <c:pt idx="787">
                  <c:v>99.044079999999994</c:v>
                </c:pt>
                <c:pt idx="788">
                  <c:v>99.126599999999982</c:v>
                </c:pt>
                <c:pt idx="789">
                  <c:v>99.209879999999998</c:v>
                </c:pt>
                <c:pt idx="790">
                  <c:v>99.295159999999996</c:v>
                </c:pt>
                <c:pt idx="791">
                  <c:v>99.379359999999949</c:v>
                </c:pt>
                <c:pt idx="792">
                  <c:v>99.462959999999995</c:v>
                </c:pt>
                <c:pt idx="793">
                  <c:v>99.548310000000001</c:v>
                </c:pt>
                <c:pt idx="794">
                  <c:v>99.631530000000012</c:v>
                </c:pt>
                <c:pt idx="795">
                  <c:v>99.715530000000001</c:v>
                </c:pt>
                <c:pt idx="796">
                  <c:v>99.797880000000006</c:v>
                </c:pt>
                <c:pt idx="797">
                  <c:v>99.879959999999983</c:v>
                </c:pt>
                <c:pt idx="798">
                  <c:v>99.965710000000001</c:v>
                </c:pt>
                <c:pt idx="799">
                  <c:v>100.0488</c:v>
                </c:pt>
                <c:pt idx="800">
                  <c:v>100.1319</c:v>
                </c:pt>
                <c:pt idx="801">
                  <c:v>100.21440000000011</c:v>
                </c:pt>
                <c:pt idx="802">
                  <c:v>100.29920000000011</c:v>
                </c:pt>
                <c:pt idx="803">
                  <c:v>100.3822</c:v>
                </c:pt>
                <c:pt idx="804">
                  <c:v>100.4663</c:v>
                </c:pt>
                <c:pt idx="805">
                  <c:v>100.5498</c:v>
                </c:pt>
                <c:pt idx="806">
                  <c:v>100.631</c:v>
                </c:pt>
                <c:pt idx="807">
                  <c:v>100.71420000000018</c:v>
                </c:pt>
                <c:pt idx="808">
                  <c:v>100.7984</c:v>
                </c:pt>
                <c:pt idx="809">
                  <c:v>100.88069999999999</c:v>
                </c:pt>
                <c:pt idx="810">
                  <c:v>100.96380000000002</c:v>
                </c:pt>
                <c:pt idx="811">
                  <c:v>101.04770000000002</c:v>
                </c:pt>
                <c:pt idx="812">
                  <c:v>101.13039999999998</c:v>
                </c:pt>
                <c:pt idx="813">
                  <c:v>101.2133</c:v>
                </c:pt>
                <c:pt idx="814">
                  <c:v>101.29620000000011</c:v>
                </c:pt>
                <c:pt idx="815">
                  <c:v>101.3811</c:v>
                </c:pt>
                <c:pt idx="816">
                  <c:v>101.46259999999999</c:v>
                </c:pt>
                <c:pt idx="817">
                  <c:v>101.5504</c:v>
                </c:pt>
                <c:pt idx="818">
                  <c:v>101.63120000000002</c:v>
                </c:pt>
                <c:pt idx="819">
                  <c:v>101.7133</c:v>
                </c:pt>
                <c:pt idx="820">
                  <c:v>101.7955</c:v>
                </c:pt>
                <c:pt idx="821">
                  <c:v>101.87839999999989</c:v>
                </c:pt>
                <c:pt idx="822">
                  <c:v>101.9623</c:v>
                </c:pt>
                <c:pt idx="823">
                  <c:v>102.04400000000011</c:v>
                </c:pt>
                <c:pt idx="824">
                  <c:v>102.12860000000001</c:v>
                </c:pt>
                <c:pt idx="825">
                  <c:v>102.21360000000011</c:v>
                </c:pt>
                <c:pt idx="826">
                  <c:v>102.29420000000013</c:v>
                </c:pt>
                <c:pt idx="827">
                  <c:v>102.37899999999998</c:v>
                </c:pt>
                <c:pt idx="828">
                  <c:v>102.46180000000011</c:v>
                </c:pt>
                <c:pt idx="829">
                  <c:v>102.54649999999999</c:v>
                </c:pt>
                <c:pt idx="830">
                  <c:v>102.62979999999995</c:v>
                </c:pt>
                <c:pt idx="831">
                  <c:v>102.71470000000002</c:v>
                </c:pt>
                <c:pt idx="832">
                  <c:v>102.79600000000002</c:v>
                </c:pt>
                <c:pt idx="833">
                  <c:v>102.8805</c:v>
                </c:pt>
                <c:pt idx="834">
                  <c:v>102.96420000000018</c:v>
                </c:pt>
                <c:pt idx="835">
                  <c:v>103.04420000000013</c:v>
                </c:pt>
                <c:pt idx="836">
                  <c:v>103.12979999999995</c:v>
                </c:pt>
                <c:pt idx="837">
                  <c:v>103.2127</c:v>
                </c:pt>
                <c:pt idx="838">
                  <c:v>103.29740000000002</c:v>
                </c:pt>
                <c:pt idx="839">
                  <c:v>103.37979999999995</c:v>
                </c:pt>
                <c:pt idx="840">
                  <c:v>103.4627</c:v>
                </c:pt>
                <c:pt idx="841">
                  <c:v>103.54610000000002</c:v>
                </c:pt>
                <c:pt idx="842">
                  <c:v>103.62949999999998</c:v>
                </c:pt>
                <c:pt idx="843">
                  <c:v>103.71400000000011</c:v>
                </c:pt>
                <c:pt idx="844">
                  <c:v>103.79660000000011</c:v>
                </c:pt>
                <c:pt idx="845">
                  <c:v>103.87779999999998</c:v>
                </c:pt>
                <c:pt idx="846">
                  <c:v>103.96220000000002</c:v>
                </c:pt>
                <c:pt idx="847">
                  <c:v>104.04740000000002</c:v>
                </c:pt>
                <c:pt idx="848">
                  <c:v>104.13039999999998</c:v>
                </c:pt>
                <c:pt idx="849">
                  <c:v>104.21390000000002</c:v>
                </c:pt>
                <c:pt idx="850">
                  <c:v>104.29610000000002</c:v>
                </c:pt>
                <c:pt idx="851">
                  <c:v>104.38069999999999</c:v>
                </c:pt>
                <c:pt idx="852">
                  <c:v>104.46390000000002</c:v>
                </c:pt>
                <c:pt idx="853">
                  <c:v>104.54620000000011</c:v>
                </c:pt>
                <c:pt idx="854">
                  <c:v>104.62990000000001</c:v>
                </c:pt>
                <c:pt idx="855">
                  <c:v>104.7133</c:v>
                </c:pt>
                <c:pt idx="856">
                  <c:v>104.79490000000011</c:v>
                </c:pt>
                <c:pt idx="857">
                  <c:v>104.88120000000002</c:v>
                </c:pt>
                <c:pt idx="858">
                  <c:v>104.965</c:v>
                </c:pt>
                <c:pt idx="859">
                  <c:v>105.0458</c:v>
                </c:pt>
                <c:pt idx="860">
                  <c:v>105.12879999999988</c:v>
                </c:pt>
                <c:pt idx="861">
                  <c:v>105.21310000000011</c:v>
                </c:pt>
                <c:pt idx="862">
                  <c:v>105.29600000000002</c:v>
                </c:pt>
                <c:pt idx="863">
                  <c:v>105.37899999999998</c:v>
                </c:pt>
                <c:pt idx="864">
                  <c:v>105.462</c:v>
                </c:pt>
                <c:pt idx="865">
                  <c:v>105.5459</c:v>
                </c:pt>
                <c:pt idx="866">
                  <c:v>105.62990000000001</c:v>
                </c:pt>
                <c:pt idx="867">
                  <c:v>105.7123</c:v>
                </c:pt>
                <c:pt idx="868">
                  <c:v>105.79440000000002</c:v>
                </c:pt>
                <c:pt idx="869">
                  <c:v>105.88079999999998</c:v>
                </c:pt>
                <c:pt idx="870">
                  <c:v>105.96170000000002</c:v>
                </c:pt>
                <c:pt idx="871">
                  <c:v>106.0438</c:v>
                </c:pt>
                <c:pt idx="872">
                  <c:v>106.1272</c:v>
                </c:pt>
                <c:pt idx="873">
                  <c:v>106.2098</c:v>
                </c:pt>
                <c:pt idx="874">
                  <c:v>106.29170000000002</c:v>
                </c:pt>
                <c:pt idx="875">
                  <c:v>106.37479999999998</c:v>
                </c:pt>
                <c:pt idx="876">
                  <c:v>106.46050000000002</c:v>
                </c:pt>
                <c:pt idx="877">
                  <c:v>106.54470000000002</c:v>
                </c:pt>
                <c:pt idx="878">
                  <c:v>106.6271</c:v>
                </c:pt>
                <c:pt idx="879">
                  <c:v>106.71100000000011</c:v>
                </c:pt>
                <c:pt idx="880">
                  <c:v>106.79410000000011</c:v>
                </c:pt>
                <c:pt idx="881">
                  <c:v>106.87560000000001</c:v>
                </c:pt>
                <c:pt idx="882">
                  <c:v>106.96010000000011</c:v>
                </c:pt>
                <c:pt idx="883">
                  <c:v>107.0428</c:v>
                </c:pt>
                <c:pt idx="884">
                  <c:v>107.1245</c:v>
                </c:pt>
                <c:pt idx="885">
                  <c:v>107.2094</c:v>
                </c:pt>
                <c:pt idx="886">
                  <c:v>107.29300000000002</c:v>
                </c:pt>
                <c:pt idx="887">
                  <c:v>107.37579999999988</c:v>
                </c:pt>
                <c:pt idx="888">
                  <c:v>107.45950000000002</c:v>
                </c:pt>
                <c:pt idx="889">
                  <c:v>107.54040000000002</c:v>
                </c:pt>
                <c:pt idx="890">
                  <c:v>107.62479999999998</c:v>
                </c:pt>
                <c:pt idx="891">
                  <c:v>107.7081</c:v>
                </c:pt>
                <c:pt idx="892">
                  <c:v>107.79160000000013</c:v>
                </c:pt>
                <c:pt idx="893">
                  <c:v>107.87499999999999</c:v>
                </c:pt>
                <c:pt idx="894">
                  <c:v>107.9586</c:v>
                </c:pt>
                <c:pt idx="895">
                  <c:v>108.04360000000011</c:v>
                </c:pt>
                <c:pt idx="896">
                  <c:v>108.12589999999989</c:v>
                </c:pt>
                <c:pt idx="897">
                  <c:v>108.21050000000002</c:v>
                </c:pt>
                <c:pt idx="898">
                  <c:v>108.29420000000013</c:v>
                </c:pt>
                <c:pt idx="899">
                  <c:v>108.37579999999988</c:v>
                </c:pt>
                <c:pt idx="900">
                  <c:v>108.45920000000002</c:v>
                </c:pt>
                <c:pt idx="901">
                  <c:v>108.542</c:v>
                </c:pt>
                <c:pt idx="902">
                  <c:v>108.62739999999998</c:v>
                </c:pt>
                <c:pt idx="903">
                  <c:v>108.71140000000011</c:v>
                </c:pt>
                <c:pt idx="904">
                  <c:v>108.79389999999999</c:v>
                </c:pt>
                <c:pt idx="905">
                  <c:v>108.87669999999999</c:v>
                </c:pt>
                <c:pt idx="906">
                  <c:v>108.96000000000002</c:v>
                </c:pt>
                <c:pt idx="907">
                  <c:v>109.0424</c:v>
                </c:pt>
                <c:pt idx="908">
                  <c:v>109.12799999999999</c:v>
                </c:pt>
                <c:pt idx="909">
                  <c:v>109.21100000000011</c:v>
                </c:pt>
                <c:pt idx="910">
                  <c:v>109.29440000000002</c:v>
                </c:pt>
                <c:pt idx="911">
                  <c:v>109.37820000000001</c:v>
                </c:pt>
                <c:pt idx="912">
                  <c:v>109.4607</c:v>
                </c:pt>
                <c:pt idx="913">
                  <c:v>109.54620000000011</c:v>
                </c:pt>
                <c:pt idx="914">
                  <c:v>109.62969999999999</c:v>
                </c:pt>
                <c:pt idx="915">
                  <c:v>109.71390000000002</c:v>
                </c:pt>
                <c:pt idx="916">
                  <c:v>109.79610000000002</c:v>
                </c:pt>
                <c:pt idx="917">
                  <c:v>109.87899999999998</c:v>
                </c:pt>
                <c:pt idx="918">
                  <c:v>109.96250000000002</c:v>
                </c:pt>
                <c:pt idx="919">
                  <c:v>110.04660000000011</c:v>
                </c:pt>
                <c:pt idx="920">
                  <c:v>110.12879999999988</c:v>
                </c:pt>
                <c:pt idx="921">
                  <c:v>110.21390000000002</c:v>
                </c:pt>
                <c:pt idx="922">
                  <c:v>110.29519999999999</c:v>
                </c:pt>
                <c:pt idx="923">
                  <c:v>110.38039999999998</c:v>
                </c:pt>
                <c:pt idx="924">
                  <c:v>110.46460000000015</c:v>
                </c:pt>
                <c:pt idx="925">
                  <c:v>110.5493</c:v>
                </c:pt>
                <c:pt idx="926">
                  <c:v>110.63229999999999</c:v>
                </c:pt>
                <c:pt idx="927">
                  <c:v>110.71680000000002</c:v>
                </c:pt>
                <c:pt idx="928">
                  <c:v>110.8002</c:v>
                </c:pt>
                <c:pt idx="929">
                  <c:v>110.88229999999999</c:v>
                </c:pt>
                <c:pt idx="930">
                  <c:v>110.9659</c:v>
                </c:pt>
                <c:pt idx="931">
                  <c:v>111.05070000000001</c:v>
                </c:pt>
                <c:pt idx="932">
                  <c:v>111.13369999999999</c:v>
                </c:pt>
                <c:pt idx="933">
                  <c:v>111.2158</c:v>
                </c:pt>
                <c:pt idx="934">
                  <c:v>111.2988</c:v>
                </c:pt>
                <c:pt idx="935">
                  <c:v>111.3826</c:v>
                </c:pt>
                <c:pt idx="936">
                  <c:v>111.46400000000011</c:v>
                </c:pt>
                <c:pt idx="937">
                  <c:v>111.5498</c:v>
                </c:pt>
                <c:pt idx="938">
                  <c:v>111.6348</c:v>
                </c:pt>
                <c:pt idx="939">
                  <c:v>111.71760000000015</c:v>
                </c:pt>
                <c:pt idx="940">
                  <c:v>111.80029999999999</c:v>
                </c:pt>
                <c:pt idx="941">
                  <c:v>111.88420000000002</c:v>
                </c:pt>
                <c:pt idx="942">
                  <c:v>111.96820000000002</c:v>
                </c:pt>
                <c:pt idx="943">
                  <c:v>112.0513</c:v>
                </c:pt>
                <c:pt idx="944">
                  <c:v>112.1344</c:v>
                </c:pt>
                <c:pt idx="945">
                  <c:v>112.22029999999999</c:v>
                </c:pt>
                <c:pt idx="946">
                  <c:v>112.30549999999998</c:v>
                </c:pt>
                <c:pt idx="947">
                  <c:v>112.3891</c:v>
                </c:pt>
                <c:pt idx="948">
                  <c:v>112.47110000000002</c:v>
                </c:pt>
                <c:pt idx="949">
                  <c:v>112.55549999999998</c:v>
                </c:pt>
                <c:pt idx="950">
                  <c:v>112.64</c:v>
                </c:pt>
                <c:pt idx="951">
                  <c:v>112.723</c:v>
                </c:pt>
                <c:pt idx="952">
                  <c:v>112.80759999999999</c:v>
                </c:pt>
                <c:pt idx="953">
                  <c:v>112.8905</c:v>
                </c:pt>
                <c:pt idx="954">
                  <c:v>112.97499999999999</c:v>
                </c:pt>
                <c:pt idx="955">
                  <c:v>113.0598</c:v>
                </c:pt>
                <c:pt idx="956">
                  <c:v>113.1444</c:v>
                </c:pt>
                <c:pt idx="957">
                  <c:v>113.2296</c:v>
                </c:pt>
                <c:pt idx="958">
                  <c:v>113.31489999999999</c:v>
                </c:pt>
                <c:pt idx="959">
                  <c:v>113.39760000000011</c:v>
                </c:pt>
                <c:pt idx="960">
                  <c:v>113.4851</c:v>
                </c:pt>
                <c:pt idx="961">
                  <c:v>113.57</c:v>
                </c:pt>
                <c:pt idx="962">
                  <c:v>113.65470000000001</c:v>
                </c:pt>
                <c:pt idx="963">
                  <c:v>113.7393</c:v>
                </c:pt>
                <c:pt idx="964">
                  <c:v>113.82529999999998</c:v>
                </c:pt>
                <c:pt idx="965">
                  <c:v>113.90940000000002</c:v>
                </c:pt>
                <c:pt idx="966">
                  <c:v>113.99560000000002</c:v>
                </c:pt>
                <c:pt idx="967">
                  <c:v>114.07989999999998</c:v>
                </c:pt>
                <c:pt idx="968">
                  <c:v>114.16500000000001</c:v>
                </c:pt>
                <c:pt idx="969">
                  <c:v>114.24860000000002</c:v>
                </c:pt>
                <c:pt idx="970">
                  <c:v>114.33320000000002</c:v>
                </c:pt>
                <c:pt idx="971">
                  <c:v>114.41860000000011</c:v>
                </c:pt>
                <c:pt idx="972">
                  <c:v>114.5025</c:v>
                </c:pt>
                <c:pt idx="973">
                  <c:v>114.58410000000002</c:v>
                </c:pt>
                <c:pt idx="974">
                  <c:v>114.66930000000001</c:v>
                </c:pt>
                <c:pt idx="975">
                  <c:v>114.7548</c:v>
                </c:pt>
                <c:pt idx="976">
                  <c:v>114.83759999999999</c:v>
                </c:pt>
                <c:pt idx="977">
                  <c:v>114.92189999999999</c:v>
                </c:pt>
                <c:pt idx="978">
                  <c:v>115.0038</c:v>
                </c:pt>
                <c:pt idx="979">
                  <c:v>115.08920000000002</c:v>
                </c:pt>
                <c:pt idx="980">
                  <c:v>115.17059999999998</c:v>
                </c:pt>
                <c:pt idx="981">
                  <c:v>115.25449999999999</c:v>
                </c:pt>
                <c:pt idx="982">
                  <c:v>115.3381</c:v>
                </c:pt>
                <c:pt idx="983">
                  <c:v>115.42</c:v>
                </c:pt>
                <c:pt idx="984">
                  <c:v>115.50279999999998</c:v>
                </c:pt>
                <c:pt idx="985">
                  <c:v>115.5866</c:v>
                </c:pt>
                <c:pt idx="986">
                  <c:v>115.67079999999989</c:v>
                </c:pt>
                <c:pt idx="987">
                  <c:v>115.75360000000002</c:v>
                </c:pt>
                <c:pt idx="988">
                  <c:v>115.837</c:v>
                </c:pt>
                <c:pt idx="989">
                  <c:v>115.91920000000013</c:v>
                </c:pt>
                <c:pt idx="990">
                  <c:v>116.00460000000002</c:v>
                </c:pt>
                <c:pt idx="991">
                  <c:v>116.0868</c:v>
                </c:pt>
                <c:pt idx="992">
                  <c:v>116.1678</c:v>
                </c:pt>
                <c:pt idx="993">
                  <c:v>116.2508</c:v>
                </c:pt>
                <c:pt idx="994">
                  <c:v>116.33329999999999</c:v>
                </c:pt>
                <c:pt idx="995">
                  <c:v>116.41470000000002</c:v>
                </c:pt>
                <c:pt idx="996">
                  <c:v>116.49750000000012</c:v>
                </c:pt>
                <c:pt idx="997">
                  <c:v>116.5776</c:v>
                </c:pt>
                <c:pt idx="998">
                  <c:v>116.6591</c:v>
                </c:pt>
                <c:pt idx="999">
                  <c:v>116.74320000000012</c:v>
                </c:pt>
                <c:pt idx="1000">
                  <c:v>116.827</c:v>
                </c:pt>
                <c:pt idx="1001">
                  <c:v>116.91030000000002</c:v>
                </c:pt>
                <c:pt idx="1002">
                  <c:v>116.99180000000011</c:v>
                </c:pt>
                <c:pt idx="1003">
                  <c:v>117.07329999999999</c:v>
                </c:pt>
                <c:pt idx="1004">
                  <c:v>117.1572</c:v>
                </c:pt>
                <c:pt idx="1005">
                  <c:v>117.2388</c:v>
                </c:pt>
                <c:pt idx="1006">
                  <c:v>117.3215</c:v>
                </c:pt>
                <c:pt idx="1007">
                  <c:v>117.40300000000002</c:v>
                </c:pt>
                <c:pt idx="1008">
                  <c:v>117.48620000000011</c:v>
                </c:pt>
                <c:pt idx="1009">
                  <c:v>117.5694</c:v>
                </c:pt>
                <c:pt idx="1010">
                  <c:v>117.6493</c:v>
                </c:pt>
                <c:pt idx="1011">
                  <c:v>117.7328</c:v>
                </c:pt>
                <c:pt idx="1012">
                  <c:v>117.8151</c:v>
                </c:pt>
                <c:pt idx="1013">
                  <c:v>117.898</c:v>
                </c:pt>
                <c:pt idx="1014">
                  <c:v>117.98050000000002</c:v>
                </c:pt>
                <c:pt idx="1015">
                  <c:v>118.0621</c:v>
                </c:pt>
                <c:pt idx="1016">
                  <c:v>118.1455</c:v>
                </c:pt>
                <c:pt idx="1017">
                  <c:v>118.22799999999999</c:v>
                </c:pt>
                <c:pt idx="1018">
                  <c:v>118.3094</c:v>
                </c:pt>
                <c:pt idx="1019">
                  <c:v>118.39230000000001</c:v>
                </c:pt>
                <c:pt idx="1020">
                  <c:v>118.4752</c:v>
                </c:pt>
                <c:pt idx="1021">
                  <c:v>118.5564</c:v>
                </c:pt>
                <c:pt idx="1022">
                  <c:v>118.64060000000002</c:v>
                </c:pt>
                <c:pt idx="1023">
                  <c:v>118.72190000000002</c:v>
                </c:pt>
                <c:pt idx="1024">
                  <c:v>118.80719999999999</c:v>
                </c:pt>
                <c:pt idx="1025">
                  <c:v>118.8896</c:v>
                </c:pt>
                <c:pt idx="1026">
                  <c:v>118.97229999999999</c:v>
                </c:pt>
                <c:pt idx="1027">
                  <c:v>119.0561</c:v>
                </c:pt>
                <c:pt idx="1028">
                  <c:v>119.139</c:v>
                </c:pt>
                <c:pt idx="1029">
                  <c:v>119.22190000000002</c:v>
                </c:pt>
                <c:pt idx="1030">
                  <c:v>119.3044</c:v>
                </c:pt>
                <c:pt idx="1031">
                  <c:v>119.38969999999999</c:v>
                </c:pt>
                <c:pt idx="1032">
                  <c:v>119.4697</c:v>
                </c:pt>
                <c:pt idx="1033">
                  <c:v>119.55159999999999</c:v>
                </c:pt>
                <c:pt idx="1034">
                  <c:v>119.63549999999998</c:v>
                </c:pt>
                <c:pt idx="1035">
                  <c:v>119.7193</c:v>
                </c:pt>
                <c:pt idx="1036">
                  <c:v>119.80200000000001</c:v>
                </c:pt>
                <c:pt idx="1037">
                  <c:v>119.8844</c:v>
                </c:pt>
                <c:pt idx="1038">
                  <c:v>119.96559999999999</c:v>
                </c:pt>
                <c:pt idx="1039">
                  <c:v>120.0521</c:v>
                </c:pt>
                <c:pt idx="1040">
                  <c:v>120.13460000000002</c:v>
                </c:pt>
                <c:pt idx="1041">
                  <c:v>120.21660000000011</c:v>
                </c:pt>
                <c:pt idx="1042">
                  <c:v>120.3019</c:v>
                </c:pt>
                <c:pt idx="1043">
                  <c:v>120.386</c:v>
                </c:pt>
                <c:pt idx="1044">
                  <c:v>120.4688</c:v>
                </c:pt>
                <c:pt idx="1045">
                  <c:v>120.55119999999999</c:v>
                </c:pt>
                <c:pt idx="1046">
                  <c:v>120.63460000000002</c:v>
                </c:pt>
                <c:pt idx="1047">
                  <c:v>120.7189</c:v>
                </c:pt>
                <c:pt idx="1048">
                  <c:v>120.79940000000002</c:v>
                </c:pt>
                <c:pt idx="1049">
                  <c:v>120.88379999999998</c:v>
                </c:pt>
                <c:pt idx="1050">
                  <c:v>120.96680000000002</c:v>
                </c:pt>
                <c:pt idx="1051">
                  <c:v>121.04940000000002</c:v>
                </c:pt>
                <c:pt idx="1052">
                  <c:v>121.13209999999998</c:v>
                </c:pt>
                <c:pt idx="1053">
                  <c:v>121.21430000000002</c:v>
                </c:pt>
                <c:pt idx="1054">
                  <c:v>121.29780000000002</c:v>
                </c:pt>
                <c:pt idx="1055">
                  <c:v>121.3811</c:v>
                </c:pt>
                <c:pt idx="1056">
                  <c:v>121.4633</c:v>
                </c:pt>
                <c:pt idx="1057">
                  <c:v>121.54720000000013</c:v>
                </c:pt>
                <c:pt idx="1058">
                  <c:v>121.62909999999998</c:v>
                </c:pt>
                <c:pt idx="1059">
                  <c:v>121.71310000000011</c:v>
                </c:pt>
                <c:pt idx="1060">
                  <c:v>121.79710000000011</c:v>
                </c:pt>
                <c:pt idx="1061">
                  <c:v>121.881</c:v>
                </c:pt>
                <c:pt idx="1062">
                  <c:v>121.96559999999999</c:v>
                </c:pt>
                <c:pt idx="1063">
                  <c:v>122.0483</c:v>
                </c:pt>
                <c:pt idx="1064">
                  <c:v>122.1317</c:v>
                </c:pt>
                <c:pt idx="1065">
                  <c:v>122.21520000000002</c:v>
                </c:pt>
                <c:pt idx="1066">
                  <c:v>122.29720000000013</c:v>
                </c:pt>
                <c:pt idx="1067">
                  <c:v>122.381</c:v>
                </c:pt>
                <c:pt idx="1068">
                  <c:v>122.46520000000002</c:v>
                </c:pt>
                <c:pt idx="1069">
                  <c:v>122.54819999999999</c:v>
                </c:pt>
                <c:pt idx="1070">
                  <c:v>122.6332</c:v>
                </c:pt>
                <c:pt idx="1071">
                  <c:v>122.7158</c:v>
                </c:pt>
                <c:pt idx="1072">
                  <c:v>122.7998</c:v>
                </c:pt>
                <c:pt idx="1073">
                  <c:v>122.88290000000001</c:v>
                </c:pt>
                <c:pt idx="1074">
                  <c:v>122.96710000000012</c:v>
                </c:pt>
                <c:pt idx="1075">
                  <c:v>123.04940000000002</c:v>
                </c:pt>
                <c:pt idx="1076">
                  <c:v>123.1341</c:v>
                </c:pt>
                <c:pt idx="1077">
                  <c:v>123.21559999999999</c:v>
                </c:pt>
                <c:pt idx="1078">
                  <c:v>123.29940000000002</c:v>
                </c:pt>
                <c:pt idx="1079">
                  <c:v>123.38200000000001</c:v>
                </c:pt>
                <c:pt idx="1080">
                  <c:v>123.46610000000011</c:v>
                </c:pt>
                <c:pt idx="1081">
                  <c:v>123.5514</c:v>
                </c:pt>
                <c:pt idx="1082">
                  <c:v>123.63420000000002</c:v>
                </c:pt>
                <c:pt idx="1083">
                  <c:v>123.71740000000011</c:v>
                </c:pt>
                <c:pt idx="1084">
                  <c:v>123.7998</c:v>
                </c:pt>
                <c:pt idx="1085">
                  <c:v>123.8843</c:v>
                </c:pt>
                <c:pt idx="1086">
                  <c:v>123.96730000000002</c:v>
                </c:pt>
                <c:pt idx="1087">
                  <c:v>124.05</c:v>
                </c:pt>
                <c:pt idx="1088">
                  <c:v>124.1336</c:v>
                </c:pt>
                <c:pt idx="1089">
                  <c:v>124.21710000000012</c:v>
                </c:pt>
                <c:pt idx="1090">
                  <c:v>124.3002</c:v>
                </c:pt>
                <c:pt idx="1091">
                  <c:v>124.38369999999999</c:v>
                </c:pt>
                <c:pt idx="1092">
                  <c:v>124.46700000000011</c:v>
                </c:pt>
                <c:pt idx="1093">
                  <c:v>124.5498</c:v>
                </c:pt>
                <c:pt idx="1094">
                  <c:v>124.63339999999998</c:v>
                </c:pt>
                <c:pt idx="1095">
                  <c:v>124.71720000000018</c:v>
                </c:pt>
                <c:pt idx="1096">
                  <c:v>124.8002</c:v>
                </c:pt>
                <c:pt idx="1097">
                  <c:v>124.8835</c:v>
                </c:pt>
                <c:pt idx="1098">
                  <c:v>124.96690000000002</c:v>
                </c:pt>
                <c:pt idx="1099">
                  <c:v>125.05070000000001</c:v>
                </c:pt>
                <c:pt idx="1100">
                  <c:v>125.13290000000001</c:v>
                </c:pt>
                <c:pt idx="1101">
                  <c:v>125.2163</c:v>
                </c:pt>
                <c:pt idx="1102">
                  <c:v>125.2997</c:v>
                </c:pt>
                <c:pt idx="1103">
                  <c:v>125.38379999999998</c:v>
                </c:pt>
                <c:pt idx="1104">
                  <c:v>125.46740000000011</c:v>
                </c:pt>
                <c:pt idx="1105">
                  <c:v>125.551</c:v>
                </c:pt>
                <c:pt idx="1106">
                  <c:v>125.6343</c:v>
                </c:pt>
                <c:pt idx="1107">
                  <c:v>125.71770000000002</c:v>
                </c:pt>
                <c:pt idx="1108">
                  <c:v>125.8006</c:v>
                </c:pt>
                <c:pt idx="1109">
                  <c:v>125.88420000000002</c:v>
                </c:pt>
                <c:pt idx="1110">
                  <c:v>125.96720000000018</c:v>
                </c:pt>
                <c:pt idx="1111">
                  <c:v>126.0514</c:v>
                </c:pt>
                <c:pt idx="1112">
                  <c:v>126.1347</c:v>
                </c:pt>
                <c:pt idx="1113">
                  <c:v>126.21820000000002</c:v>
                </c:pt>
                <c:pt idx="1114">
                  <c:v>126.30200000000001</c:v>
                </c:pt>
                <c:pt idx="1115">
                  <c:v>126.3849</c:v>
                </c:pt>
                <c:pt idx="1116">
                  <c:v>126.468</c:v>
                </c:pt>
                <c:pt idx="1117">
                  <c:v>126.55</c:v>
                </c:pt>
                <c:pt idx="1118">
                  <c:v>126.63369999999999</c:v>
                </c:pt>
                <c:pt idx="1119">
                  <c:v>126.71510000000002</c:v>
                </c:pt>
                <c:pt idx="1120">
                  <c:v>126.8008</c:v>
                </c:pt>
                <c:pt idx="1121">
                  <c:v>126.88330000000001</c:v>
                </c:pt>
                <c:pt idx="1122">
                  <c:v>126.965</c:v>
                </c:pt>
                <c:pt idx="1123">
                  <c:v>127.0489</c:v>
                </c:pt>
                <c:pt idx="1124">
                  <c:v>127.1326</c:v>
                </c:pt>
                <c:pt idx="1125">
                  <c:v>127.21559999999999</c:v>
                </c:pt>
                <c:pt idx="1126">
                  <c:v>127.29819999999999</c:v>
                </c:pt>
                <c:pt idx="1127">
                  <c:v>127.38339999999998</c:v>
                </c:pt>
                <c:pt idx="1128">
                  <c:v>127.46660000000011</c:v>
                </c:pt>
                <c:pt idx="1129">
                  <c:v>127.55070000000001</c:v>
                </c:pt>
                <c:pt idx="1130">
                  <c:v>127.63500000000001</c:v>
                </c:pt>
                <c:pt idx="1131">
                  <c:v>127.71700000000011</c:v>
                </c:pt>
                <c:pt idx="1132">
                  <c:v>127.8006</c:v>
                </c:pt>
                <c:pt idx="1133">
                  <c:v>127.88339999999998</c:v>
                </c:pt>
                <c:pt idx="1134">
                  <c:v>127.96760000000015</c:v>
                </c:pt>
                <c:pt idx="1135">
                  <c:v>128.04919999999998</c:v>
                </c:pt>
                <c:pt idx="1136">
                  <c:v>128.13159999999999</c:v>
                </c:pt>
                <c:pt idx="1137">
                  <c:v>128.21579999999992</c:v>
                </c:pt>
                <c:pt idx="1138">
                  <c:v>128.29959999999977</c:v>
                </c:pt>
                <c:pt idx="1139">
                  <c:v>128.38460000000001</c:v>
                </c:pt>
                <c:pt idx="1140">
                  <c:v>128.46630000000007</c:v>
                </c:pt>
                <c:pt idx="1141">
                  <c:v>128.55020000000007</c:v>
                </c:pt>
                <c:pt idx="1142">
                  <c:v>128.6362</c:v>
                </c:pt>
                <c:pt idx="1143">
                  <c:v>128.71959999999973</c:v>
                </c:pt>
                <c:pt idx="1144">
                  <c:v>128.8038</c:v>
                </c:pt>
                <c:pt idx="1145">
                  <c:v>128.88620000000026</c:v>
                </c:pt>
                <c:pt idx="1146">
                  <c:v>128.9691</c:v>
                </c:pt>
                <c:pt idx="1147">
                  <c:v>129.05090000000001</c:v>
                </c:pt>
                <c:pt idx="1148">
                  <c:v>129.1353</c:v>
                </c:pt>
                <c:pt idx="1149">
                  <c:v>129.21919999999992</c:v>
                </c:pt>
                <c:pt idx="1150">
                  <c:v>129.30220000000023</c:v>
                </c:pt>
                <c:pt idx="1151">
                  <c:v>129.38560000000001</c:v>
                </c:pt>
                <c:pt idx="1152">
                  <c:v>129.46880000000004</c:v>
                </c:pt>
                <c:pt idx="1153">
                  <c:v>129.55230000000026</c:v>
                </c:pt>
                <c:pt idx="1154">
                  <c:v>129.63669999999999</c:v>
                </c:pt>
                <c:pt idx="1155">
                  <c:v>129.7184</c:v>
                </c:pt>
                <c:pt idx="1156">
                  <c:v>129.80130000000023</c:v>
                </c:pt>
                <c:pt idx="1157">
                  <c:v>129.88550000000001</c:v>
                </c:pt>
                <c:pt idx="1158">
                  <c:v>129.96820000000022</c:v>
                </c:pt>
                <c:pt idx="1159">
                  <c:v>130.05270000000004</c:v>
                </c:pt>
                <c:pt idx="1160">
                  <c:v>130.1371</c:v>
                </c:pt>
                <c:pt idx="1161">
                  <c:v>130.22069999999999</c:v>
                </c:pt>
                <c:pt idx="1162">
                  <c:v>130.30590000000001</c:v>
                </c:pt>
                <c:pt idx="1163">
                  <c:v>130.38600000000022</c:v>
                </c:pt>
                <c:pt idx="1164">
                  <c:v>130.46969999999999</c:v>
                </c:pt>
                <c:pt idx="1165">
                  <c:v>130.55520000000001</c:v>
                </c:pt>
                <c:pt idx="1166">
                  <c:v>130.63800000000001</c:v>
                </c:pt>
                <c:pt idx="1167">
                  <c:v>130.72230000000022</c:v>
                </c:pt>
                <c:pt idx="1168">
                  <c:v>130.80550000000002</c:v>
                </c:pt>
                <c:pt idx="1169">
                  <c:v>130.88760000000022</c:v>
                </c:pt>
                <c:pt idx="1170">
                  <c:v>130.97069999999999</c:v>
                </c:pt>
                <c:pt idx="1171">
                  <c:v>131.05430000000001</c:v>
                </c:pt>
                <c:pt idx="1172">
                  <c:v>131.13759999999999</c:v>
                </c:pt>
                <c:pt idx="1173">
                  <c:v>131.22110000000001</c:v>
                </c:pt>
                <c:pt idx="1174">
                  <c:v>131.30340000000001</c:v>
                </c:pt>
                <c:pt idx="1175">
                  <c:v>131.38760000000022</c:v>
                </c:pt>
                <c:pt idx="1176">
                  <c:v>131.47</c:v>
                </c:pt>
                <c:pt idx="1177">
                  <c:v>131.5532</c:v>
                </c:pt>
                <c:pt idx="1178">
                  <c:v>131.6371</c:v>
                </c:pt>
                <c:pt idx="1179">
                  <c:v>131.72110000000001</c:v>
                </c:pt>
                <c:pt idx="1180">
                  <c:v>131.80290000000022</c:v>
                </c:pt>
                <c:pt idx="1181">
                  <c:v>131.88660000000004</c:v>
                </c:pt>
                <c:pt idx="1182">
                  <c:v>131.971</c:v>
                </c:pt>
                <c:pt idx="1183">
                  <c:v>132.05340000000001</c:v>
                </c:pt>
                <c:pt idx="1184">
                  <c:v>132.1378</c:v>
                </c:pt>
                <c:pt idx="1185">
                  <c:v>132.22110000000001</c:v>
                </c:pt>
                <c:pt idx="1186">
                  <c:v>132.3049</c:v>
                </c:pt>
                <c:pt idx="1187">
                  <c:v>132.38730000000029</c:v>
                </c:pt>
                <c:pt idx="1188">
                  <c:v>132.46969999999999</c:v>
                </c:pt>
                <c:pt idx="1189">
                  <c:v>132.5538</c:v>
                </c:pt>
                <c:pt idx="1190">
                  <c:v>132.63740000000001</c:v>
                </c:pt>
                <c:pt idx="1191">
                  <c:v>132.71989999999977</c:v>
                </c:pt>
                <c:pt idx="1192">
                  <c:v>132.80540000000022</c:v>
                </c:pt>
                <c:pt idx="1193">
                  <c:v>132.88920000000007</c:v>
                </c:pt>
                <c:pt idx="1194">
                  <c:v>132.9718</c:v>
                </c:pt>
                <c:pt idx="1195">
                  <c:v>133.05620000000022</c:v>
                </c:pt>
                <c:pt idx="1196">
                  <c:v>133.14150000000001</c:v>
                </c:pt>
                <c:pt idx="1197">
                  <c:v>133.2226</c:v>
                </c:pt>
                <c:pt idx="1198">
                  <c:v>133.30640000000022</c:v>
                </c:pt>
                <c:pt idx="1199">
                  <c:v>133.38860000000022</c:v>
                </c:pt>
                <c:pt idx="1200">
                  <c:v>133.47110000000001</c:v>
                </c:pt>
                <c:pt idx="1201">
                  <c:v>133.5531</c:v>
                </c:pt>
                <c:pt idx="1202">
                  <c:v>133.63579999999999</c:v>
                </c:pt>
                <c:pt idx="1203">
                  <c:v>133.7182</c:v>
                </c:pt>
                <c:pt idx="1204">
                  <c:v>133.8031</c:v>
                </c:pt>
                <c:pt idx="1205">
                  <c:v>133.88670000000022</c:v>
                </c:pt>
                <c:pt idx="1206">
                  <c:v>133.97040000000001</c:v>
                </c:pt>
                <c:pt idx="1207">
                  <c:v>134.0531</c:v>
                </c:pt>
                <c:pt idx="1208">
                  <c:v>134.13550000000001</c:v>
                </c:pt>
                <c:pt idx="1209">
                  <c:v>134.21919999999992</c:v>
                </c:pt>
                <c:pt idx="1210">
                  <c:v>134.30140000000023</c:v>
                </c:pt>
                <c:pt idx="1211">
                  <c:v>134.38460000000001</c:v>
                </c:pt>
                <c:pt idx="1212">
                  <c:v>134.47050000000002</c:v>
                </c:pt>
                <c:pt idx="1213">
                  <c:v>134.55450000000002</c:v>
                </c:pt>
                <c:pt idx="1214">
                  <c:v>134.6388</c:v>
                </c:pt>
                <c:pt idx="1215">
                  <c:v>134.72110000000001</c:v>
                </c:pt>
                <c:pt idx="1216">
                  <c:v>134.80600000000001</c:v>
                </c:pt>
                <c:pt idx="1217">
                  <c:v>134.88860000000022</c:v>
                </c:pt>
                <c:pt idx="1218">
                  <c:v>134.97240000000022</c:v>
                </c:pt>
                <c:pt idx="1219">
                  <c:v>135.05780000000001</c:v>
                </c:pt>
                <c:pt idx="1220">
                  <c:v>135.14079999999998</c:v>
                </c:pt>
                <c:pt idx="1221">
                  <c:v>135.2243</c:v>
                </c:pt>
                <c:pt idx="1222">
                  <c:v>135.30530000000007</c:v>
                </c:pt>
                <c:pt idx="1223">
                  <c:v>135.38850000000025</c:v>
                </c:pt>
                <c:pt idx="1224">
                  <c:v>135.4726</c:v>
                </c:pt>
                <c:pt idx="1225">
                  <c:v>135.5565</c:v>
                </c:pt>
                <c:pt idx="1226">
                  <c:v>135.63850000000002</c:v>
                </c:pt>
                <c:pt idx="1227">
                  <c:v>135.72210000000001</c:v>
                </c:pt>
                <c:pt idx="1228">
                  <c:v>135.80500000000001</c:v>
                </c:pt>
                <c:pt idx="1229">
                  <c:v>135.88990000000001</c:v>
                </c:pt>
                <c:pt idx="1230">
                  <c:v>135.9734</c:v>
                </c:pt>
                <c:pt idx="1231">
                  <c:v>136.0566</c:v>
                </c:pt>
                <c:pt idx="1232">
                  <c:v>136.1412</c:v>
                </c:pt>
                <c:pt idx="1233">
                  <c:v>136.22469999999998</c:v>
                </c:pt>
                <c:pt idx="1234">
                  <c:v>136.30740000000023</c:v>
                </c:pt>
                <c:pt idx="1235">
                  <c:v>136.38840000000042</c:v>
                </c:pt>
                <c:pt idx="1236">
                  <c:v>136.47459999999998</c:v>
                </c:pt>
                <c:pt idx="1237">
                  <c:v>136.55610000000001</c:v>
                </c:pt>
                <c:pt idx="1238">
                  <c:v>136.6412</c:v>
                </c:pt>
                <c:pt idx="1239">
                  <c:v>136.72540000000001</c:v>
                </c:pt>
                <c:pt idx="1240">
                  <c:v>136.8075</c:v>
                </c:pt>
                <c:pt idx="1241">
                  <c:v>136.89070000000001</c:v>
                </c:pt>
                <c:pt idx="1242">
                  <c:v>136.9727</c:v>
                </c:pt>
                <c:pt idx="1243">
                  <c:v>137.05710000000022</c:v>
                </c:pt>
                <c:pt idx="1244">
                  <c:v>137.13989999999998</c:v>
                </c:pt>
                <c:pt idx="1245">
                  <c:v>137.22200000000001</c:v>
                </c:pt>
                <c:pt idx="1246">
                  <c:v>137.3065</c:v>
                </c:pt>
                <c:pt idx="1247">
                  <c:v>137.3905</c:v>
                </c:pt>
                <c:pt idx="1248">
                  <c:v>137.47329999999999</c:v>
                </c:pt>
                <c:pt idx="1249">
                  <c:v>137.55640000000022</c:v>
                </c:pt>
                <c:pt idx="1250">
                  <c:v>137.6388</c:v>
                </c:pt>
                <c:pt idx="1251">
                  <c:v>137.72190000000001</c:v>
                </c:pt>
                <c:pt idx="1252">
                  <c:v>137.8049</c:v>
                </c:pt>
                <c:pt idx="1253">
                  <c:v>137.88770000000022</c:v>
                </c:pt>
                <c:pt idx="1254">
                  <c:v>137.9726</c:v>
                </c:pt>
                <c:pt idx="1255">
                  <c:v>138.0556</c:v>
                </c:pt>
                <c:pt idx="1256">
                  <c:v>138.14179999999999</c:v>
                </c:pt>
                <c:pt idx="1257">
                  <c:v>138.22479999999999</c:v>
                </c:pt>
                <c:pt idx="1258">
                  <c:v>138.3066</c:v>
                </c:pt>
                <c:pt idx="1259">
                  <c:v>138.3882000000003</c:v>
                </c:pt>
                <c:pt idx="1260">
                  <c:v>138.4727</c:v>
                </c:pt>
                <c:pt idx="1261">
                  <c:v>138.55680000000001</c:v>
                </c:pt>
                <c:pt idx="1262">
                  <c:v>138.63919999999999</c:v>
                </c:pt>
                <c:pt idx="1263">
                  <c:v>138.72059999999999</c:v>
                </c:pt>
                <c:pt idx="1264">
                  <c:v>138.804</c:v>
                </c:pt>
                <c:pt idx="1265">
                  <c:v>138.88670000000022</c:v>
                </c:pt>
                <c:pt idx="1266">
                  <c:v>138.9709</c:v>
                </c:pt>
                <c:pt idx="1267">
                  <c:v>139.0548</c:v>
                </c:pt>
                <c:pt idx="1268">
                  <c:v>139.1377</c:v>
                </c:pt>
                <c:pt idx="1269">
                  <c:v>139.2216</c:v>
                </c:pt>
                <c:pt idx="1270">
                  <c:v>139.3048</c:v>
                </c:pt>
                <c:pt idx="1271">
                  <c:v>139.38880000000026</c:v>
                </c:pt>
                <c:pt idx="1272">
                  <c:v>139.47280000000001</c:v>
                </c:pt>
                <c:pt idx="1273">
                  <c:v>139.55690000000001</c:v>
                </c:pt>
                <c:pt idx="1274">
                  <c:v>139.64089999999999</c:v>
                </c:pt>
                <c:pt idx="1275">
                  <c:v>139.7244</c:v>
                </c:pt>
                <c:pt idx="1276">
                  <c:v>139.80930000000001</c:v>
                </c:pt>
                <c:pt idx="1277">
                  <c:v>139.89110000000022</c:v>
                </c:pt>
                <c:pt idx="1278">
                  <c:v>139.97479999999999</c:v>
                </c:pt>
                <c:pt idx="1279">
                  <c:v>140.05740000000023</c:v>
                </c:pt>
                <c:pt idx="1280">
                  <c:v>140.14169999999999</c:v>
                </c:pt>
                <c:pt idx="1281">
                  <c:v>140.2252</c:v>
                </c:pt>
                <c:pt idx="1282">
                  <c:v>140.30930000000001</c:v>
                </c:pt>
                <c:pt idx="1283">
                  <c:v>140.3938</c:v>
                </c:pt>
                <c:pt idx="1284">
                  <c:v>140.47469999999998</c:v>
                </c:pt>
                <c:pt idx="1285">
                  <c:v>140.56050000000002</c:v>
                </c:pt>
                <c:pt idx="1286">
                  <c:v>140.64150000000001</c:v>
                </c:pt>
                <c:pt idx="1287">
                  <c:v>140.72469999999998</c:v>
                </c:pt>
                <c:pt idx="1288">
                  <c:v>140.80720000000022</c:v>
                </c:pt>
                <c:pt idx="1289">
                  <c:v>140.89140000000026</c:v>
                </c:pt>
                <c:pt idx="1290">
                  <c:v>140.97379999999998</c:v>
                </c:pt>
                <c:pt idx="1291">
                  <c:v>141.05870000000004</c:v>
                </c:pt>
                <c:pt idx="1292">
                  <c:v>141.14269999999999</c:v>
                </c:pt>
                <c:pt idx="1293">
                  <c:v>141.22550000000001</c:v>
                </c:pt>
                <c:pt idx="1294">
                  <c:v>141.30890000000022</c:v>
                </c:pt>
                <c:pt idx="1295">
                  <c:v>141.39160000000001</c:v>
                </c:pt>
                <c:pt idx="1296">
                  <c:v>141.47550000000001</c:v>
                </c:pt>
                <c:pt idx="1297">
                  <c:v>141.55860000000001</c:v>
                </c:pt>
                <c:pt idx="1298">
                  <c:v>141.6421</c:v>
                </c:pt>
                <c:pt idx="1299">
                  <c:v>141.72579999999999</c:v>
                </c:pt>
                <c:pt idx="1300">
                  <c:v>141.8091</c:v>
                </c:pt>
                <c:pt idx="1301">
                  <c:v>141.89240000000029</c:v>
                </c:pt>
                <c:pt idx="1302">
                  <c:v>141.9753</c:v>
                </c:pt>
                <c:pt idx="1303">
                  <c:v>142.06010000000001</c:v>
                </c:pt>
                <c:pt idx="1304">
                  <c:v>142.14339999999999</c:v>
                </c:pt>
                <c:pt idx="1305">
                  <c:v>142.22499999999999</c:v>
                </c:pt>
                <c:pt idx="1306">
                  <c:v>142.31040000000004</c:v>
                </c:pt>
                <c:pt idx="1307">
                  <c:v>142.39410000000001</c:v>
                </c:pt>
                <c:pt idx="1308">
                  <c:v>142.47569999999999</c:v>
                </c:pt>
                <c:pt idx="1309">
                  <c:v>142.56059999999999</c:v>
                </c:pt>
                <c:pt idx="1310">
                  <c:v>142.64479999999998</c:v>
                </c:pt>
                <c:pt idx="1311">
                  <c:v>142.7259</c:v>
                </c:pt>
                <c:pt idx="1312">
                  <c:v>142.80820000000023</c:v>
                </c:pt>
                <c:pt idx="1313">
                  <c:v>142.89180000000007</c:v>
                </c:pt>
                <c:pt idx="1314">
                  <c:v>142.9751</c:v>
                </c:pt>
                <c:pt idx="1315">
                  <c:v>143.05930000000001</c:v>
                </c:pt>
                <c:pt idx="1316">
                  <c:v>143.1404</c:v>
                </c:pt>
                <c:pt idx="1317">
                  <c:v>143.22620000000001</c:v>
                </c:pt>
                <c:pt idx="1318">
                  <c:v>143.30840000000029</c:v>
                </c:pt>
                <c:pt idx="1319">
                  <c:v>143.39120000000023</c:v>
                </c:pt>
                <c:pt idx="1320">
                  <c:v>143.47550000000001</c:v>
                </c:pt>
                <c:pt idx="1321">
                  <c:v>143.5591</c:v>
                </c:pt>
                <c:pt idx="1322">
                  <c:v>143.64150000000001</c:v>
                </c:pt>
                <c:pt idx="1323">
                  <c:v>143.72640000000001</c:v>
                </c:pt>
                <c:pt idx="1324">
                  <c:v>143.81040000000004</c:v>
                </c:pt>
                <c:pt idx="1325">
                  <c:v>143.89250000000001</c:v>
                </c:pt>
                <c:pt idx="1326">
                  <c:v>143.97630000000001</c:v>
                </c:pt>
                <c:pt idx="1327">
                  <c:v>144.05870000000004</c:v>
                </c:pt>
                <c:pt idx="1328">
                  <c:v>144.14159999999998</c:v>
                </c:pt>
                <c:pt idx="1329">
                  <c:v>144.2242</c:v>
                </c:pt>
                <c:pt idx="1330">
                  <c:v>144.30800000000022</c:v>
                </c:pt>
                <c:pt idx="1331">
                  <c:v>144.3931</c:v>
                </c:pt>
                <c:pt idx="1332">
                  <c:v>144.47550000000001</c:v>
                </c:pt>
                <c:pt idx="1333">
                  <c:v>144.56020000000001</c:v>
                </c:pt>
                <c:pt idx="1334">
                  <c:v>144.64259999999999</c:v>
                </c:pt>
                <c:pt idx="1335">
                  <c:v>144.7259</c:v>
                </c:pt>
                <c:pt idx="1336">
                  <c:v>144.80780000000001</c:v>
                </c:pt>
                <c:pt idx="1337">
                  <c:v>144.89140000000026</c:v>
                </c:pt>
                <c:pt idx="1338">
                  <c:v>144.97399999999999</c:v>
                </c:pt>
                <c:pt idx="1339">
                  <c:v>145.05730000000023</c:v>
                </c:pt>
                <c:pt idx="1340">
                  <c:v>145.14049999999997</c:v>
                </c:pt>
                <c:pt idx="1341">
                  <c:v>145.22240000000022</c:v>
                </c:pt>
                <c:pt idx="1342">
                  <c:v>145.30730000000023</c:v>
                </c:pt>
                <c:pt idx="1343">
                  <c:v>145.39060000000001</c:v>
                </c:pt>
                <c:pt idx="1344">
                  <c:v>145.4725</c:v>
                </c:pt>
                <c:pt idx="1345">
                  <c:v>145.55710000000022</c:v>
                </c:pt>
                <c:pt idx="1346">
                  <c:v>145.64059999999998</c:v>
                </c:pt>
                <c:pt idx="1347">
                  <c:v>145.72369999999998</c:v>
                </c:pt>
                <c:pt idx="1348">
                  <c:v>145.80840000000029</c:v>
                </c:pt>
                <c:pt idx="1349">
                  <c:v>145.89240000000029</c:v>
                </c:pt>
                <c:pt idx="1350">
                  <c:v>145.97379999999998</c:v>
                </c:pt>
                <c:pt idx="1351">
                  <c:v>146.05730000000023</c:v>
                </c:pt>
                <c:pt idx="1352">
                  <c:v>146.14009999999999</c:v>
                </c:pt>
                <c:pt idx="1353">
                  <c:v>146.22220000000004</c:v>
                </c:pt>
                <c:pt idx="1354">
                  <c:v>146.30440000000004</c:v>
                </c:pt>
                <c:pt idx="1355">
                  <c:v>146.3874000000003</c:v>
                </c:pt>
                <c:pt idx="1356">
                  <c:v>146.47150000000002</c:v>
                </c:pt>
                <c:pt idx="1357">
                  <c:v>146.55590000000001</c:v>
                </c:pt>
                <c:pt idx="1358">
                  <c:v>146.64009999999999</c:v>
                </c:pt>
                <c:pt idx="1359">
                  <c:v>146.7234</c:v>
                </c:pt>
                <c:pt idx="1360">
                  <c:v>146.80680000000001</c:v>
                </c:pt>
                <c:pt idx="1361">
                  <c:v>146.88980000000001</c:v>
                </c:pt>
                <c:pt idx="1362">
                  <c:v>146.97190000000001</c:v>
                </c:pt>
                <c:pt idx="1363">
                  <c:v>147.05510000000001</c:v>
                </c:pt>
                <c:pt idx="1364">
                  <c:v>147.13810000000001</c:v>
                </c:pt>
                <c:pt idx="1365">
                  <c:v>147.2209</c:v>
                </c:pt>
                <c:pt idx="1366">
                  <c:v>147.3057</c:v>
                </c:pt>
                <c:pt idx="1367">
                  <c:v>147.38940000000022</c:v>
                </c:pt>
                <c:pt idx="1368">
                  <c:v>147.47280000000001</c:v>
                </c:pt>
                <c:pt idx="1369">
                  <c:v>147.5556</c:v>
                </c:pt>
                <c:pt idx="1370">
                  <c:v>147.63979999999998</c:v>
                </c:pt>
                <c:pt idx="1371">
                  <c:v>147.72379999999998</c:v>
                </c:pt>
                <c:pt idx="1372">
                  <c:v>147.80810000000022</c:v>
                </c:pt>
                <c:pt idx="1373">
                  <c:v>147.88940000000022</c:v>
                </c:pt>
                <c:pt idx="1374">
                  <c:v>147.97349999999997</c:v>
                </c:pt>
                <c:pt idx="1375">
                  <c:v>148.0565</c:v>
                </c:pt>
                <c:pt idx="1376">
                  <c:v>148.14179999999999</c:v>
                </c:pt>
                <c:pt idx="1377">
                  <c:v>148.2243</c:v>
                </c:pt>
                <c:pt idx="1378">
                  <c:v>148.30820000000023</c:v>
                </c:pt>
                <c:pt idx="1379">
                  <c:v>148.39130000000023</c:v>
                </c:pt>
                <c:pt idx="1380">
                  <c:v>148.4761</c:v>
                </c:pt>
                <c:pt idx="1381">
                  <c:v>148.55880000000022</c:v>
                </c:pt>
                <c:pt idx="1382">
                  <c:v>148.642</c:v>
                </c:pt>
                <c:pt idx="1383">
                  <c:v>148.72450000000001</c:v>
                </c:pt>
                <c:pt idx="1384">
                  <c:v>148.80969999999999</c:v>
                </c:pt>
                <c:pt idx="1385">
                  <c:v>148.89200000000022</c:v>
                </c:pt>
                <c:pt idx="1386">
                  <c:v>148.97379999999998</c:v>
                </c:pt>
                <c:pt idx="1387">
                  <c:v>149.05850000000001</c:v>
                </c:pt>
                <c:pt idx="1388">
                  <c:v>149.1414</c:v>
                </c:pt>
                <c:pt idx="1389">
                  <c:v>149.2251</c:v>
                </c:pt>
                <c:pt idx="1390">
                  <c:v>149.30740000000023</c:v>
                </c:pt>
                <c:pt idx="1391">
                  <c:v>149.39040000000023</c:v>
                </c:pt>
                <c:pt idx="1392">
                  <c:v>149.47319999999999</c:v>
                </c:pt>
                <c:pt idx="1393">
                  <c:v>149.55610000000001</c:v>
                </c:pt>
                <c:pt idx="1394">
                  <c:v>149.63929999999999</c:v>
                </c:pt>
                <c:pt idx="1395">
                  <c:v>149.72349999999997</c:v>
                </c:pt>
                <c:pt idx="1396">
                  <c:v>149.80880000000022</c:v>
                </c:pt>
                <c:pt idx="1397">
                  <c:v>149.89290000000022</c:v>
                </c:pt>
                <c:pt idx="1398">
                  <c:v>149.9759</c:v>
                </c:pt>
                <c:pt idx="1399">
                  <c:v>150.05870000000004</c:v>
                </c:pt>
                <c:pt idx="1400">
                  <c:v>150.14159999999998</c:v>
                </c:pt>
                <c:pt idx="1401">
                  <c:v>150.22630000000001</c:v>
                </c:pt>
                <c:pt idx="1402">
                  <c:v>150.31059999999999</c:v>
                </c:pt>
                <c:pt idx="1403">
                  <c:v>150.3939</c:v>
                </c:pt>
                <c:pt idx="1404">
                  <c:v>150.4769</c:v>
                </c:pt>
                <c:pt idx="1405">
                  <c:v>150.55890000000022</c:v>
                </c:pt>
                <c:pt idx="1406">
                  <c:v>150.64240000000001</c:v>
                </c:pt>
                <c:pt idx="1407">
                  <c:v>150.7268</c:v>
                </c:pt>
                <c:pt idx="1408">
                  <c:v>150.8091</c:v>
                </c:pt>
                <c:pt idx="1409">
                  <c:v>150.89290000000022</c:v>
                </c:pt>
                <c:pt idx="1410">
                  <c:v>150.977</c:v>
                </c:pt>
                <c:pt idx="1411">
                  <c:v>151.06120000000001</c:v>
                </c:pt>
                <c:pt idx="1412">
                  <c:v>151.14399999999998</c:v>
                </c:pt>
                <c:pt idx="1413">
                  <c:v>151.22810000000001</c:v>
                </c:pt>
                <c:pt idx="1414">
                  <c:v>151.3109</c:v>
                </c:pt>
                <c:pt idx="1415">
                  <c:v>151.39450000000002</c:v>
                </c:pt>
                <c:pt idx="1416">
                  <c:v>151.47669999999999</c:v>
                </c:pt>
                <c:pt idx="1417">
                  <c:v>151.559</c:v>
                </c:pt>
                <c:pt idx="1418">
                  <c:v>151.64389999999995</c:v>
                </c:pt>
                <c:pt idx="1419">
                  <c:v>151.727</c:v>
                </c:pt>
                <c:pt idx="1420">
                  <c:v>151.8092</c:v>
                </c:pt>
                <c:pt idx="1421">
                  <c:v>151.89130000000023</c:v>
                </c:pt>
                <c:pt idx="1422">
                  <c:v>151.97469999999998</c:v>
                </c:pt>
                <c:pt idx="1423">
                  <c:v>152.05780000000001</c:v>
                </c:pt>
                <c:pt idx="1424">
                  <c:v>152.1414</c:v>
                </c:pt>
                <c:pt idx="1425">
                  <c:v>152.2244</c:v>
                </c:pt>
                <c:pt idx="1426">
                  <c:v>152.30890000000022</c:v>
                </c:pt>
                <c:pt idx="1427">
                  <c:v>152.39020000000022</c:v>
                </c:pt>
                <c:pt idx="1428">
                  <c:v>152.4734</c:v>
                </c:pt>
                <c:pt idx="1429">
                  <c:v>152.55860000000001</c:v>
                </c:pt>
                <c:pt idx="1430">
                  <c:v>152.64240000000001</c:v>
                </c:pt>
                <c:pt idx="1431">
                  <c:v>152.72489999999999</c:v>
                </c:pt>
                <c:pt idx="1432">
                  <c:v>152.80710000000022</c:v>
                </c:pt>
                <c:pt idx="1433">
                  <c:v>152.89110000000022</c:v>
                </c:pt>
                <c:pt idx="1434">
                  <c:v>152.97499999999999</c:v>
                </c:pt>
                <c:pt idx="1435">
                  <c:v>153.05860000000001</c:v>
                </c:pt>
                <c:pt idx="1436">
                  <c:v>153.14079999999998</c:v>
                </c:pt>
                <c:pt idx="1437">
                  <c:v>153.2243</c:v>
                </c:pt>
                <c:pt idx="1438">
                  <c:v>153.30790000000007</c:v>
                </c:pt>
                <c:pt idx="1439">
                  <c:v>153.39210000000023</c:v>
                </c:pt>
                <c:pt idx="1440">
                  <c:v>153.47469999999998</c:v>
                </c:pt>
                <c:pt idx="1441">
                  <c:v>153.5591</c:v>
                </c:pt>
                <c:pt idx="1442">
                  <c:v>153.6404</c:v>
                </c:pt>
                <c:pt idx="1443">
                  <c:v>153.72469999999998</c:v>
                </c:pt>
                <c:pt idx="1444">
                  <c:v>153.80620000000022</c:v>
                </c:pt>
                <c:pt idx="1445">
                  <c:v>153.89020000000022</c:v>
                </c:pt>
                <c:pt idx="1446">
                  <c:v>153.97459999999998</c:v>
                </c:pt>
                <c:pt idx="1447">
                  <c:v>154.05790000000007</c:v>
                </c:pt>
                <c:pt idx="1448">
                  <c:v>154.142</c:v>
                </c:pt>
                <c:pt idx="1449">
                  <c:v>154.22319999999999</c:v>
                </c:pt>
                <c:pt idx="1450">
                  <c:v>154.3066</c:v>
                </c:pt>
                <c:pt idx="1451">
                  <c:v>154.39040000000023</c:v>
                </c:pt>
                <c:pt idx="1452">
                  <c:v>154.47359999999998</c:v>
                </c:pt>
                <c:pt idx="1453">
                  <c:v>154.55780000000001</c:v>
                </c:pt>
                <c:pt idx="1454">
                  <c:v>154.63890000000001</c:v>
                </c:pt>
                <c:pt idx="1455">
                  <c:v>154.72280000000001</c:v>
                </c:pt>
                <c:pt idx="1456">
                  <c:v>154.80680000000001</c:v>
                </c:pt>
                <c:pt idx="1457">
                  <c:v>154.89070000000001</c:v>
                </c:pt>
                <c:pt idx="1458">
                  <c:v>154.9744</c:v>
                </c:pt>
                <c:pt idx="1459">
                  <c:v>155.05820000000023</c:v>
                </c:pt>
                <c:pt idx="1460">
                  <c:v>155.14179999999999</c:v>
                </c:pt>
                <c:pt idx="1461">
                  <c:v>155.22620000000001</c:v>
                </c:pt>
                <c:pt idx="1462">
                  <c:v>155.31040000000004</c:v>
                </c:pt>
                <c:pt idx="1463">
                  <c:v>155.39280000000022</c:v>
                </c:pt>
                <c:pt idx="1464">
                  <c:v>155.4753</c:v>
                </c:pt>
                <c:pt idx="1465">
                  <c:v>155.559</c:v>
                </c:pt>
                <c:pt idx="1466">
                  <c:v>155.6422</c:v>
                </c:pt>
                <c:pt idx="1467">
                  <c:v>155.72620000000001</c:v>
                </c:pt>
                <c:pt idx="1468">
                  <c:v>155.81</c:v>
                </c:pt>
                <c:pt idx="1469">
                  <c:v>155.89120000000023</c:v>
                </c:pt>
                <c:pt idx="1470">
                  <c:v>155.9752</c:v>
                </c:pt>
                <c:pt idx="1471">
                  <c:v>156.05870000000004</c:v>
                </c:pt>
                <c:pt idx="1472">
                  <c:v>156.14069999999998</c:v>
                </c:pt>
                <c:pt idx="1473">
                  <c:v>156.22359999999998</c:v>
                </c:pt>
                <c:pt idx="1474">
                  <c:v>156.3091</c:v>
                </c:pt>
                <c:pt idx="1475">
                  <c:v>156.39270000000022</c:v>
                </c:pt>
                <c:pt idx="1476">
                  <c:v>156.47499999999999</c:v>
                </c:pt>
                <c:pt idx="1477">
                  <c:v>156.55800000000022</c:v>
                </c:pt>
                <c:pt idx="1478">
                  <c:v>156.6413</c:v>
                </c:pt>
                <c:pt idx="1479">
                  <c:v>156.72319999999999</c:v>
                </c:pt>
                <c:pt idx="1480">
                  <c:v>156.80600000000001</c:v>
                </c:pt>
                <c:pt idx="1481">
                  <c:v>156.89020000000022</c:v>
                </c:pt>
                <c:pt idx="1482">
                  <c:v>156.9742</c:v>
                </c:pt>
                <c:pt idx="1483">
                  <c:v>157.05590000000001</c:v>
                </c:pt>
                <c:pt idx="1484">
                  <c:v>157.13919999999999</c:v>
                </c:pt>
                <c:pt idx="1485">
                  <c:v>157.22489999999999</c:v>
                </c:pt>
                <c:pt idx="1486">
                  <c:v>157.30860000000001</c:v>
                </c:pt>
                <c:pt idx="1487">
                  <c:v>157.39030000000022</c:v>
                </c:pt>
                <c:pt idx="1488">
                  <c:v>157.47489999999999</c:v>
                </c:pt>
                <c:pt idx="1489">
                  <c:v>157.55820000000023</c:v>
                </c:pt>
                <c:pt idx="1490">
                  <c:v>157.64179999999999</c:v>
                </c:pt>
                <c:pt idx="1491">
                  <c:v>157.7252</c:v>
                </c:pt>
                <c:pt idx="1492">
                  <c:v>157.80860000000001</c:v>
                </c:pt>
                <c:pt idx="1493">
                  <c:v>157.89359999999999</c:v>
                </c:pt>
                <c:pt idx="1494">
                  <c:v>157.97540000000001</c:v>
                </c:pt>
                <c:pt idx="1495">
                  <c:v>158.05860000000001</c:v>
                </c:pt>
                <c:pt idx="1496">
                  <c:v>158.1429</c:v>
                </c:pt>
                <c:pt idx="1497">
                  <c:v>158.2278</c:v>
                </c:pt>
                <c:pt idx="1498">
                  <c:v>158.31050000000002</c:v>
                </c:pt>
                <c:pt idx="1499">
                  <c:v>158.39450000000002</c:v>
                </c:pt>
                <c:pt idx="1500">
                  <c:v>158.47820000000004</c:v>
                </c:pt>
                <c:pt idx="1501">
                  <c:v>158.5608</c:v>
                </c:pt>
                <c:pt idx="1502">
                  <c:v>158.64509999999999</c:v>
                </c:pt>
                <c:pt idx="1503">
                  <c:v>158.72890000000001</c:v>
                </c:pt>
                <c:pt idx="1504">
                  <c:v>158.8117</c:v>
                </c:pt>
                <c:pt idx="1505">
                  <c:v>158.89530000000022</c:v>
                </c:pt>
                <c:pt idx="1506">
                  <c:v>158.9785</c:v>
                </c:pt>
                <c:pt idx="1507">
                  <c:v>159.06180000000001</c:v>
                </c:pt>
                <c:pt idx="1508">
                  <c:v>159.14509999999999</c:v>
                </c:pt>
                <c:pt idx="1509">
                  <c:v>159.22840000000022</c:v>
                </c:pt>
                <c:pt idx="1510">
                  <c:v>159.3109</c:v>
                </c:pt>
                <c:pt idx="1511">
                  <c:v>159.39420000000001</c:v>
                </c:pt>
                <c:pt idx="1512">
                  <c:v>159.47659999999999</c:v>
                </c:pt>
                <c:pt idx="1513">
                  <c:v>159.56130000000007</c:v>
                </c:pt>
                <c:pt idx="1514">
                  <c:v>159.64509999999999</c:v>
                </c:pt>
                <c:pt idx="1515">
                  <c:v>159.72890000000001</c:v>
                </c:pt>
                <c:pt idx="1516">
                  <c:v>159.81290000000001</c:v>
                </c:pt>
                <c:pt idx="1517">
                  <c:v>159.89690000000004</c:v>
                </c:pt>
                <c:pt idx="1518">
                  <c:v>159.97900000000001</c:v>
                </c:pt>
                <c:pt idx="1519">
                  <c:v>160.06140000000022</c:v>
                </c:pt>
                <c:pt idx="1520">
                  <c:v>160.14509999999999</c:v>
                </c:pt>
                <c:pt idx="1521">
                  <c:v>160.22890000000001</c:v>
                </c:pt>
                <c:pt idx="1522">
                  <c:v>160.31220000000022</c:v>
                </c:pt>
                <c:pt idx="1523">
                  <c:v>160.39620000000022</c:v>
                </c:pt>
                <c:pt idx="1524">
                  <c:v>160.4786</c:v>
                </c:pt>
                <c:pt idx="1525">
                  <c:v>160.56230000000022</c:v>
                </c:pt>
                <c:pt idx="1526">
                  <c:v>160.64609999999999</c:v>
                </c:pt>
                <c:pt idx="1527">
                  <c:v>160.72880000000001</c:v>
                </c:pt>
                <c:pt idx="1528">
                  <c:v>160.81190000000001</c:v>
                </c:pt>
                <c:pt idx="1529">
                  <c:v>160.89410000000001</c:v>
                </c:pt>
                <c:pt idx="1530">
                  <c:v>160.97640000000001</c:v>
                </c:pt>
                <c:pt idx="1531">
                  <c:v>161.06140000000022</c:v>
                </c:pt>
                <c:pt idx="1532">
                  <c:v>161.14529999999999</c:v>
                </c:pt>
                <c:pt idx="1533">
                  <c:v>161.22620000000001</c:v>
                </c:pt>
                <c:pt idx="1534">
                  <c:v>161.30959999999999</c:v>
                </c:pt>
                <c:pt idx="1535">
                  <c:v>161.39340000000001</c:v>
                </c:pt>
                <c:pt idx="1536">
                  <c:v>161.47820000000004</c:v>
                </c:pt>
                <c:pt idx="1537">
                  <c:v>161.5607</c:v>
                </c:pt>
                <c:pt idx="1538">
                  <c:v>161.64339999999999</c:v>
                </c:pt>
                <c:pt idx="1539">
                  <c:v>161.72750000000002</c:v>
                </c:pt>
                <c:pt idx="1540">
                  <c:v>161.81190000000001</c:v>
                </c:pt>
                <c:pt idx="1541">
                  <c:v>161.89260000000004</c:v>
                </c:pt>
                <c:pt idx="1542">
                  <c:v>161.97810000000001</c:v>
                </c:pt>
                <c:pt idx="1543">
                  <c:v>162.06190000000001</c:v>
                </c:pt>
                <c:pt idx="1544">
                  <c:v>162.14339999999999</c:v>
                </c:pt>
                <c:pt idx="1545">
                  <c:v>162.2259</c:v>
                </c:pt>
                <c:pt idx="1546">
                  <c:v>162.3098</c:v>
                </c:pt>
                <c:pt idx="1547">
                  <c:v>162.39510000000001</c:v>
                </c:pt>
                <c:pt idx="1548">
                  <c:v>162.4794</c:v>
                </c:pt>
                <c:pt idx="1549">
                  <c:v>162.56180000000001</c:v>
                </c:pt>
                <c:pt idx="1550">
                  <c:v>162.64419999999998</c:v>
                </c:pt>
                <c:pt idx="1551">
                  <c:v>162.72999999999999</c:v>
                </c:pt>
                <c:pt idx="1552">
                  <c:v>162.81280000000001</c:v>
                </c:pt>
                <c:pt idx="1553">
                  <c:v>162.89610000000022</c:v>
                </c:pt>
                <c:pt idx="1554">
                  <c:v>162.97979999999998</c:v>
                </c:pt>
                <c:pt idx="1555">
                  <c:v>163.0616</c:v>
                </c:pt>
                <c:pt idx="1556">
                  <c:v>163.14459999999977</c:v>
                </c:pt>
                <c:pt idx="1557">
                  <c:v>163.22830000000022</c:v>
                </c:pt>
                <c:pt idx="1558">
                  <c:v>163.31210000000004</c:v>
                </c:pt>
                <c:pt idx="1559">
                  <c:v>163.39680000000001</c:v>
                </c:pt>
                <c:pt idx="1560">
                  <c:v>163.47949999999997</c:v>
                </c:pt>
                <c:pt idx="1561">
                  <c:v>163.56389999999999</c:v>
                </c:pt>
                <c:pt idx="1562">
                  <c:v>163.6473</c:v>
                </c:pt>
                <c:pt idx="1563">
                  <c:v>163.72969999999998</c:v>
                </c:pt>
                <c:pt idx="1564">
                  <c:v>163.81440000000001</c:v>
                </c:pt>
                <c:pt idx="1565">
                  <c:v>163.89590000000001</c:v>
                </c:pt>
                <c:pt idx="1566">
                  <c:v>163.97909999999999</c:v>
                </c:pt>
                <c:pt idx="1567">
                  <c:v>164.06240000000022</c:v>
                </c:pt>
                <c:pt idx="1568">
                  <c:v>164.14759999999998</c:v>
                </c:pt>
                <c:pt idx="1569">
                  <c:v>164.2303</c:v>
                </c:pt>
                <c:pt idx="1570">
                  <c:v>164.3125</c:v>
                </c:pt>
                <c:pt idx="1571">
                  <c:v>164.39490000000001</c:v>
                </c:pt>
                <c:pt idx="1572">
                  <c:v>164.47900000000001</c:v>
                </c:pt>
                <c:pt idx="1573">
                  <c:v>164.56240000000022</c:v>
                </c:pt>
                <c:pt idx="1574">
                  <c:v>164.64619999999999</c:v>
                </c:pt>
                <c:pt idx="1575">
                  <c:v>164.72909999999999</c:v>
                </c:pt>
                <c:pt idx="1576">
                  <c:v>164.81359999999998</c:v>
                </c:pt>
                <c:pt idx="1577">
                  <c:v>164.89720000000023</c:v>
                </c:pt>
                <c:pt idx="1578">
                  <c:v>164.97909999999999</c:v>
                </c:pt>
                <c:pt idx="1579">
                  <c:v>165.06280000000001</c:v>
                </c:pt>
                <c:pt idx="1580">
                  <c:v>165.14569999999998</c:v>
                </c:pt>
                <c:pt idx="1581">
                  <c:v>165.22949999999997</c:v>
                </c:pt>
                <c:pt idx="1582">
                  <c:v>165.31050000000002</c:v>
                </c:pt>
                <c:pt idx="1583">
                  <c:v>165.39540000000022</c:v>
                </c:pt>
                <c:pt idx="1584">
                  <c:v>165.4777</c:v>
                </c:pt>
                <c:pt idx="1585">
                  <c:v>165.56020000000001</c:v>
                </c:pt>
                <c:pt idx="1586">
                  <c:v>165.64479999999998</c:v>
                </c:pt>
                <c:pt idx="1587">
                  <c:v>165.727</c:v>
                </c:pt>
                <c:pt idx="1588">
                  <c:v>165.8092</c:v>
                </c:pt>
                <c:pt idx="1589">
                  <c:v>165.89270000000022</c:v>
                </c:pt>
                <c:pt idx="1590">
                  <c:v>165.9753</c:v>
                </c:pt>
                <c:pt idx="1591">
                  <c:v>166.06040000000004</c:v>
                </c:pt>
                <c:pt idx="1592">
                  <c:v>166.14419999999998</c:v>
                </c:pt>
                <c:pt idx="1593">
                  <c:v>166.22640000000001</c:v>
                </c:pt>
                <c:pt idx="1594">
                  <c:v>166.31240000000022</c:v>
                </c:pt>
                <c:pt idx="1595">
                  <c:v>166.39400000000001</c:v>
                </c:pt>
                <c:pt idx="1596">
                  <c:v>166.47540000000001</c:v>
                </c:pt>
                <c:pt idx="1597">
                  <c:v>166.55950000000001</c:v>
                </c:pt>
                <c:pt idx="1598">
                  <c:v>166.64279999999999</c:v>
                </c:pt>
                <c:pt idx="1599">
                  <c:v>166.7261</c:v>
                </c:pt>
                <c:pt idx="1600">
                  <c:v>166.8107</c:v>
                </c:pt>
                <c:pt idx="1601">
                  <c:v>166.89340000000001</c:v>
                </c:pt>
                <c:pt idx="1602">
                  <c:v>166.97750000000002</c:v>
                </c:pt>
                <c:pt idx="1603">
                  <c:v>167.06100000000001</c:v>
                </c:pt>
                <c:pt idx="1604">
                  <c:v>167.14589999999998</c:v>
                </c:pt>
                <c:pt idx="1605">
                  <c:v>167.2287</c:v>
                </c:pt>
                <c:pt idx="1606">
                  <c:v>167.31180000000001</c:v>
                </c:pt>
                <c:pt idx="1607">
                  <c:v>167.39420000000001</c:v>
                </c:pt>
                <c:pt idx="1608">
                  <c:v>167.47790000000001</c:v>
                </c:pt>
                <c:pt idx="1609">
                  <c:v>167.56059999999999</c:v>
                </c:pt>
                <c:pt idx="1610">
                  <c:v>167.64240000000001</c:v>
                </c:pt>
                <c:pt idx="1611">
                  <c:v>167.72620000000001</c:v>
                </c:pt>
                <c:pt idx="1612">
                  <c:v>167.81030000000001</c:v>
                </c:pt>
                <c:pt idx="1613">
                  <c:v>167.8931</c:v>
                </c:pt>
                <c:pt idx="1614">
                  <c:v>167.97659999999999</c:v>
                </c:pt>
                <c:pt idx="1615">
                  <c:v>168.0608</c:v>
                </c:pt>
                <c:pt idx="1616">
                  <c:v>168.14429999999999</c:v>
                </c:pt>
                <c:pt idx="1617">
                  <c:v>168.2277</c:v>
                </c:pt>
                <c:pt idx="1618">
                  <c:v>168.31220000000022</c:v>
                </c:pt>
                <c:pt idx="1619">
                  <c:v>168.39359999999999</c:v>
                </c:pt>
                <c:pt idx="1620">
                  <c:v>168.47900000000001</c:v>
                </c:pt>
                <c:pt idx="1621">
                  <c:v>168.56020000000001</c:v>
                </c:pt>
                <c:pt idx="1622">
                  <c:v>168.64449999999999</c:v>
                </c:pt>
                <c:pt idx="1623">
                  <c:v>168.7269</c:v>
                </c:pt>
                <c:pt idx="1624">
                  <c:v>168.81180000000001</c:v>
                </c:pt>
                <c:pt idx="1625">
                  <c:v>168.89440000000022</c:v>
                </c:pt>
                <c:pt idx="1626">
                  <c:v>168.9776</c:v>
                </c:pt>
                <c:pt idx="1627">
                  <c:v>169.06050000000002</c:v>
                </c:pt>
                <c:pt idx="1628">
                  <c:v>169.14419999999998</c:v>
                </c:pt>
                <c:pt idx="1629">
                  <c:v>169.227</c:v>
                </c:pt>
                <c:pt idx="1630">
                  <c:v>169.3109</c:v>
                </c:pt>
                <c:pt idx="1631">
                  <c:v>169.39330000000001</c:v>
                </c:pt>
                <c:pt idx="1632">
                  <c:v>169.47740000000007</c:v>
                </c:pt>
                <c:pt idx="1633">
                  <c:v>169.5599</c:v>
                </c:pt>
                <c:pt idx="1634">
                  <c:v>169.64279999999999</c:v>
                </c:pt>
                <c:pt idx="1635">
                  <c:v>169.7259</c:v>
                </c:pt>
                <c:pt idx="1636">
                  <c:v>169.8109</c:v>
                </c:pt>
                <c:pt idx="1637">
                  <c:v>169.89340000000001</c:v>
                </c:pt>
                <c:pt idx="1638">
                  <c:v>169.97840000000022</c:v>
                </c:pt>
                <c:pt idx="1639">
                  <c:v>170.0616</c:v>
                </c:pt>
                <c:pt idx="1640">
                  <c:v>170.14419999999998</c:v>
                </c:pt>
                <c:pt idx="1641">
                  <c:v>170.22579999999999</c:v>
                </c:pt>
                <c:pt idx="1642">
                  <c:v>170.30890000000022</c:v>
                </c:pt>
                <c:pt idx="1643">
                  <c:v>170.39230000000029</c:v>
                </c:pt>
                <c:pt idx="1644">
                  <c:v>170.47620000000001</c:v>
                </c:pt>
                <c:pt idx="1645">
                  <c:v>170.55959999999999</c:v>
                </c:pt>
                <c:pt idx="1646">
                  <c:v>170.64299999999997</c:v>
                </c:pt>
                <c:pt idx="1647">
                  <c:v>170.72720000000001</c:v>
                </c:pt>
                <c:pt idx="1648">
                  <c:v>170.81050000000002</c:v>
                </c:pt>
                <c:pt idx="1649">
                  <c:v>170.89280000000022</c:v>
                </c:pt>
                <c:pt idx="1650">
                  <c:v>170.97740000000007</c:v>
                </c:pt>
                <c:pt idx="1651">
                  <c:v>171.06040000000004</c:v>
                </c:pt>
                <c:pt idx="1652">
                  <c:v>171.14359999999976</c:v>
                </c:pt>
                <c:pt idx="1653">
                  <c:v>171.22750000000002</c:v>
                </c:pt>
                <c:pt idx="1654">
                  <c:v>171.31059999999999</c:v>
                </c:pt>
                <c:pt idx="1655">
                  <c:v>171.39500000000001</c:v>
                </c:pt>
                <c:pt idx="1656">
                  <c:v>171.4778</c:v>
                </c:pt>
                <c:pt idx="1657">
                  <c:v>171.5592</c:v>
                </c:pt>
                <c:pt idx="1658">
                  <c:v>171.64240000000001</c:v>
                </c:pt>
                <c:pt idx="1659">
                  <c:v>171.726</c:v>
                </c:pt>
                <c:pt idx="1660">
                  <c:v>171.81010000000001</c:v>
                </c:pt>
                <c:pt idx="1661">
                  <c:v>171.89340000000001</c:v>
                </c:pt>
                <c:pt idx="1662">
                  <c:v>171.97800000000001</c:v>
                </c:pt>
                <c:pt idx="1663">
                  <c:v>172.0642</c:v>
                </c:pt>
                <c:pt idx="1664">
                  <c:v>172.14679999999998</c:v>
                </c:pt>
                <c:pt idx="1665">
                  <c:v>172.22880000000001</c:v>
                </c:pt>
                <c:pt idx="1666">
                  <c:v>172.3116</c:v>
                </c:pt>
                <c:pt idx="1667">
                  <c:v>172.3948</c:v>
                </c:pt>
                <c:pt idx="1668">
                  <c:v>172.4769</c:v>
                </c:pt>
                <c:pt idx="1669">
                  <c:v>172.56200000000001</c:v>
                </c:pt>
                <c:pt idx="1670">
                  <c:v>172.6464</c:v>
                </c:pt>
                <c:pt idx="1671">
                  <c:v>172.72830000000022</c:v>
                </c:pt>
                <c:pt idx="1672">
                  <c:v>172.81210000000004</c:v>
                </c:pt>
                <c:pt idx="1673">
                  <c:v>172.89510000000001</c:v>
                </c:pt>
                <c:pt idx="1674">
                  <c:v>172.97800000000001</c:v>
                </c:pt>
                <c:pt idx="1675">
                  <c:v>173.0626</c:v>
                </c:pt>
                <c:pt idx="1676">
                  <c:v>173.14379999999977</c:v>
                </c:pt>
                <c:pt idx="1677">
                  <c:v>173.22900000000001</c:v>
                </c:pt>
                <c:pt idx="1678">
                  <c:v>173.31110000000001</c:v>
                </c:pt>
                <c:pt idx="1679">
                  <c:v>173.39590000000001</c:v>
                </c:pt>
                <c:pt idx="1680">
                  <c:v>173.47880000000001</c:v>
                </c:pt>
                <c:pt idx="1681">
                  <c:v>173.56140000000022</c:v>
                </c:pt>
                <c:pt idx="1682">
                  <c:v>173.64479999999998</c:v>
                </c:pt>
                <c:pt idx="1683">
                  <c:v>173.72720000000001</c:v>
                </c:pt>
                <c:pt idx="1684">
                  <c:v>173.8109</c:v>
                </c:pt>
                <c:pt idx="1685">
                  <c:v>173.89440000000022</c:v>
                </c:pt>
                <c:pt idx="1686">
                  <c:v>173.97949999999997</c:v>
                </c:pt>
                <c:pt idx="1687">
                  <c:v>174.0607</c:v>
                </c:pt>
                <c:pt idx="1688">
                  <c:v>174.14339999999999</c:v>
                </c:pt>
                <c:pt idx="1689">
                  <c:v>174.2268</c:v>
                </c:pt>
                <c:pt idx="1690">
                  <c:v>174.3108</c:v>
                </c:pt>
                <c:pt idx="1691">
                  <c:v>174.39330000000001</c:v>
                </c:pt>
                <c:pt idx="1692">
                  <c:v>174.477</c:v>
                </c:pt>
                <c:pt idx="1693">
                  <c:v>174.5609</c:v>
                </c:pt>
                <c:pt idx="1694">
                  <c:v>174.64439999999999</c:v>
                </c:pt>
                <c:pt idx="1695">
                  <c:v>174.7261</c:v>
                </c:pt>
                <c:pt idx="1696">
                  <c:v>174.81</c:v>
                </c:pt>
                <c:pt idx="1697">
                  <c:v>174.89410000000001</c:v>
                </c:pt>
                <c:pt idx="1698">
                  <c:v>174.97659999999999</c:v>
                </c:pt>
                <c:pt idx="1699">
                  <c:v>175.05940000000001</c:v>
                </c:pt>
                <c:pt idx="1700">
                  <c:v>175.14349999999999</c:v>
                </c:pt>
                <c:pt idx="1701">
                  <c:v>175.22659999999999</c:v>
                </c:pt>
                <c:pt idx="1702">
                  <c:v>175.31010000000001</c:v>
                </c:pt>
                <c:pt idx="1703">
                  <c:v>175.39400000000001</c:v>
                </c:pt>
                <c:pt idx="1704">
                  <c:v>175.47820000000004</c:v>
                </c:pt>
                <c:pt idx="1705">
                  <c:v>175.5617</c:v>
                </c:pt>
                <c:pt idx="1706">
                  <c:v>175.64299999999997</c:v>
                </c:pt>
                <c:pt idx="1707">
                  <c:v>175.72569999999999</c:v>
                </c:pt>
                <c:pt idx="1708">
                  <c:v>175.81020000000001</c:v>
                </c:pt>
                <c:pt idx="1709">
                  <c:v>175.89520000000007</c:v>
                </c:pt>
                <c:pt idx="1710">
                  <c:v>175.97919999999999</c:v>
                </c:pt>
                <c:pt idx="1711">
                  <c:v>176.06359999999998</c:v>
                </c:pt>
                <c:pt idx="1712">
                  <c:v>176.14649999999997</c:v>
                </c:pt>
                <c:pt idx="1713">
                  <c:v>176.22890000000001</c:v>
                </c:pt>
                <c:pt idx="1714">
                  <c:v>176.31190000000001</c:v>
                </c:pt>
                <c:pt idx="1715">
                  <c:v>176.39690000000004</c:v>
                </c:pt>
                <c:pt idx="1716">
                  <c:v>176.47959999999998</c:v>
                </c:pt>
                <c:pt idx="1717">
                  <c:v>176.56359999999998</c:v>
                </c:pt>
                <c:pt idx="1718">
                  <c:v>176.64599999999999</c:v>
                </c:pt>
                <c:pt idx="1719">
                  <c:v>176.72949999999997</c:v>
                </c:pt>
                <c:pt idx="1720">
                  <c:v>176.8117</c:v>
                </c:pt>
                <c:pt idx="1721">
                  <c:v>176.8946</c:v>
                </c:pt>
                <c:pt idx="1722">
                  <c:v>176.97919999999999</c:v>
                </c:pt>
                <c:pt idx="1723">
                  <c:v>177.06110000000001</c:v>
                </c:pt>
                <c:pt idx="1724">
                  <c:v>177.14489999999998</c:v>
                </c:pt>
                <c:pt idx="1725">
                  <c:v>177.2278</c:v>
                </c:pt>
                <c:pt idx="1726">
                  <c:v>177.31230000000022</c:v>
                </c:pt>
                <c:pt idx="1727">
                  <c:v>177.39450000000002</c:v>
                </c:pt>
                <c:pt idx="1728">
                  <c:v>177.47630000000001</c:v>
                </c:pt>
                <c:pt idx="1729">
                  <c:v>177.5609</c:v>
                </c:pt>
                <c:pt idx="1730">
                  <c:v>177.64439999999999</c:v>
                </c:pt>
                <c:pt idx="1731">
                  <c:v>177.72740000000007</c:v>
                </c:pt>
                <c:pt idx="1732">
                  <c:v>177.8107</c:v>
                </c:pt>
                <c:pt idx="1733">
                  <c:v>177.89450000000002</c:v>
                </c:pt>
                <c:pt idx="1734">
                  <c:v>177.97820000000004</c:v>
                </c:pt>
                <c:pt idx="1735">
                  <c:v>178.06120000000001</c:v>
                </c:pt>
                <c:pt idx="1736">
                  <c:v>178.14389999999995</c:v>
                </c:pt>
                <c:pt idx="1737">
                  <c:v>178.2278</c:v>
                </c:pt>
                <c:pt idx="1738">
                  <c:v>178.3126</c:v>
                </c:pt>
                <c:pt idx="1739">
                  <c:v>178.39610000000022</c:v>
                </c:pt>
                <c:pt idx="1740">
                  <c:v>178.47800000000001</c:v>
                </c:pt>
                <c:pt idx="1741">
                  <c:v>178.56100000000001</c:v>
                </c:pt>
                <c:pt idx="1742">
                  <c:v>178.64559999999992</c:v>
                </c:pt>
                <c:pt idx="1743">
                  <c:v>178.7277</c:v>
                </c:pt>
                <c:pt idx="1744">
                  <c:v>178.81190000000001</c:v>
                </c:pt>
                <c:pt idx="1745">
                  <c:v>178.89290000000022</c:v>
                </c:pt>
                <c:pt idx="1746">
                  <c:v>178.97820000000004</c:v>
                </c:pt>
                <c:pt idx="1747">
                  <c:v>179.06270000000001</c:v>
                </c:pt>
                <c:pt idx="1748">
                  <c:v>179.14519999999999</c:v>
                </c:pt>
                <c:pt idx="1749">
                  <c:v>179.22890000000001</c:v>
                </c:pt>
                <c:pt idx="1750">
                  <c:v>179.31200000000001</c:v>
                </c:pt>
                <c:pt idx="1751">
                  <c:v>179.3956</c:v>
                </c:pt>
                <c:pt idx="1752">
                  <c:v>179.4787</c:v>
                </c:pt>
                <c:pt idx="1753">
                  <c:v>179.56020000000001</c:v>
                </c:pt>
                <c:pt idx="1754">
                  <c:v>179.64349999999999</c:v>
                </c:pt>
                <c:pt idx="1755">
                  <c:v>179.72620000000001</c:v>
                </c:pt>
                <c:pt idx="1756">
                  <c:v>179.809</c:v>
                </c:pt>
                <c:pt idx="1757">
                  <c:v>179.89080000000001</c:v>
                </c:pt>
                <c:pt idx="1758">
                  <c:v>179.9743</c:v>
                </c:pt>
                <c:pt idx="1759">
                  <c:v>180.05740000000023</c:v>
                </c:pt>
                <c:pt idx="1760">
                  <c:v>180.142</c:v>
                </c:pt>
                <c:pt idx="1761">
                  <c:v>180.2243</c:v>
                </c:pt>
                <c:pt idx="1762">
                  <c:v>180.30810000000022</c:v>
                </c:pt>
                <c:pt idx="1763">
                  <c:v>180.39290000000022</c:v>
                </c:pt>
                <c:pt idx="1764">
                  <c:v>180.47640000000001</c:v>
                </c:pt>
                <c:pt idx="1765">
                  <c:v>180.55870000000004</c:v>
                </c:pt>
                <c:pt idx="1766">
                  <c:v>180.64230000000001</c:v>
                </c:pt>
                <c:pt idx="1767">
                  <c:v>180.72640000000001</c:v>
                </c:pt>
                <c:pt idx="1768">
                  <c:v>180.81100000000001</c:v>
                </c:pt>
                <c:pt idx="1769">
                  <c:v>180.89340000000001</c:v>
                </c:pt>
                <c:pt idx="1770">
                  <c:v>180.97790000000001</c:v>
                </c:pt>
                <c:pt idx="1771">
                  <c:v>181.0617</c:v>
                </c:pt>
                <c:pt idx="1772">
                  <c:v>181.14489999999998</c:v>
                </c:pt>
                <c:pt idx="1773">
                  <c:v>181.2278</c:v>
                </c:pt>
                <c:pt idx="1774">
                  <c:v>181.31130000000007</c:v>
                </c:pt>
                <c:pt idx="1775">
                  <c:v>181.3938</c:v>
                </c:pt>
                <c:pt idx="1776">
                  <c:v>181.47820000000004</c:v>
                </c:pt>
                <c:pt idx="1777">
                  <c:v>181.56180000000001</c:v>
                </c:pt>
                <c:pt idx="1778">
                  <c:v>181.6463</c:v>
                </c:pt>
                <c:pt idx="1779">
                  <c:v>181.72929999999999</c:v>
                </c:pt>
                <c:pt idx="1780">
                  <c:v>181.8116</c:v>
                </c:pt>
                <c:pt idx="1781">
                  <c:v>181.8946</c:v>
                </c:pt>
                <c:pt idx="1782">
                  <c:v>181.97890000000001</c:v>
                </c:pt>
                <c:pt idx="1783">
                  <c:v>182.06110000000001</c:v>
                </c:pt>
                <c:pt idx="1784">
                  <c:v>182.14509999999999</c:v>
                </c:pt>
                <c:pt idx="1785">
                  <c:v>182.22959999999998</c:v>
                </c:pt>
                <c:pt idx="1786">
                  <c:v>182.3126</c:v>
                </c:pt>
                <c:pt idx="1787">
                  <c:v>182.39500000000001</c:v>
                </c:pt>
                <c:pt idx="1788">
                  <c:v>182.47949999999997</c:v>
                </c:pt>
                <c:pt idx="1789">
                  <c:v>182.56190000000001</c:v>
                </c:pt>
                <c:pt idx="1790">
                  <c:v>182.64559999999992</c:v>
                </c:pt>
                <c:pt idx="1791">
                  <c:v>182.73069999999998</c:v>
                </c:pt>
                <c:pt idx="1792">
                  <c:v>182.81479999999999</c:v>
                </c:pt>
                <c:pt idx="1793">
                  <c:v>182.89670000000001</c:v>
                </c:pt>
                <c:pt idx="1794">
                  <c:v>182.97989999999999</c:v>
                </c:pt>
                <c:pt idx="1795">
                  <c:v>183.06280000000001</c:v>
                </c:pt>
                <c:pt idx="1796">
                  <c:v>183.1454</c:v>
                </c:pt>
                <c:pt idx="1797">
                  <c:v>183.22969999999998</c:v>
                </c:pt>
                <c:pt idx="1798">
                  <c:v>183.31290000000001</c:v>
                </c:pt>
                <c:pt idx="1799">
                  <c:v>183.39420000000001</c:v>
                </c:pt>
                <c:pt idx="1800">
                  <c:v>183.47800000000001</c:v>
                </c:pt>
                <c:pt idx="1801">
                  <c:v>183.56120000000001</c:v>
                </c:pt>
                <c:pt idx="1802">
                  <c:v>183.64399999999998</c:v>
                </c:pt>
                <c:pt idx="1803">
                  <c:v>183.72740000000007</c:v>
                </c:pt>
                <c:pt idx="1804">
                  <c:v>183.81200000000001</c:v>
                </c:pt>
                <c:pt idx="1805">
                  <c:v>183.89660000000001</c:v>
                </c:pt>
                <c:pt idx="1806">
                  <c:v>183.98010000000022</c:v>
                </c:pt>
                <c:pt idx="1807">
                  <c:v>184.06220000000022</c:v>
                </c:pt>
                <c:pt idx="1808">
                  <c:v>184.14529999999999</c:v>
                </c:pt>
                <c:pt idx="1809">
                  <c:v>184.2278</c:v>
                </c:pt>
                <c:pt idx="1810">
                  <c:v>184.31210000000004</c:v>
                </c:pt>
                <c:pt idx="1811">
                  <c:v>184.3938</c:v>
                </c:pt>
                <c:pt idx="1812">
                  <c:v>184.47949999999997</c:v>
                </c:pt>
                <c:pt idx="1813">
                  <c:v>184.56200000000001</c:v>
                </c:pt>
                <c:pt idx="1814">
                  <c:v>184.64599999999999</c:v>
                </c:pt>
                <c:pt idx="1815">
                  <c:v>184.72830000000022</c:v>
                </c:pt>
                <c:pt idx="1816">
                  <c:v>184.81180000000001</c:v>
                </c:pt>
                <c:pt idx="1817">
                  <c:v>184.8931</c:v>
                </c:pt>
                <c:pt idx="1818">
                  <c:v>184.97830000000022</c:v>
                </c:pt>
                <c:pt idx="1819">
                  <c:v>185.06140000000022</c:v>
                </c:pt>
                <c:pt idx="1820">
                  <c:v>185.14469999999992</c:v>
                </c:pt>
                <c:pt idx="1821">
                  <c:v>185.22880000000001</c:v>
                </c:pt>
                <c:pt idx="1822">
                  <c:v>185.3108</c:v>
                </c:pt>
                <c:pt idx="1823">
                  <c:v>185.39580000000001</c:v>
                </c:pt>
                <c:pt idx="1824">
                  <c:v>185.47909999999999</c:v>
                </c:pt>
                <c:pt idx="1825">
                  <c:v>185.56389999999999</c:v>
                </c:pt>
                <c:pt idx="1826">
                  <c:v>185.64599999999999</c:v>
                </c:pt>
                <c:pt idx="1827">
                  <c:v>185.72820000000004</c:v>
                </c:pt>
                <c:pt idx="1828">
                  <c:v>185.8126</c:v>
                </c:pt>
                <c:pt idx="1829">
                  <c:v>185.8955</c:v>
                </c:pt>
                <c:pt idx="1830">
                  <c:v>185.97959999999998</c:v>
                </c:pt>
                <c:pt idx="1831">
                  <c:v>186.06180000000001</c:v>
                </c:pt>
                <c:pt idx="1832">
                  <c:v>186.14489999999998</c:v>
                </c:pt>
                <c:pt idx="1833">
                  <c:v>186.23069999999998</c:v>
                </c:pt>
                <c:pt idx="1834">
                  <c:v>186.31290000000001</c:v>
                </c:pt>
                <c:pt idx="1835">
                  <c:v>186.39430000000004</c:v>
                </c:pt>
                <c:pt idx="1836">
                  <c:v>186.47720000000001</c:v>
                </c:pt>
                <c:pt idx="1837">
                  <c:v>186.56110000000001</c:v>
                </c:pt>
                <c:pt idx="1838">
                  <c:v>186.64449999999999</c:v>
                </c:pt>
                <c:pt idx="1839">
                  <c:v>186.72979999999998</c:v>
                </c:pt>
                <c:pt idx="1840">
                  <c:v>186.81290000000001</c:v>
                </c:pt>
                <c:pt idx="1841">
                  <c:v>186.89590000000001</c:v>
                </c:pt>
                <c:pt idx="1842">
                  <c:v>186.97959999999998</c:v>
                </c:pt>
                <c:pt idx="1843">
                  <c:v>187.0616</c:v>
                </c:pt>
                <c:pt idx="1844">
                  <c:v>187.14549999999997</c:v>
                </c:pt>
                <c:pt idx="1845">
                  <c:v>187.2286</c:v>
                </c:pt>
                <c:pt idx="1846">
                  <c:v>187.31220000000022</c:v>
                </c:pt>
                <c:pt idx="1847">
                  <c:v>187.3956</c:v>
                </c:pt>
                <c:pt idx="1848">
                  <c:v>187.4787</c:v>
                </c:pt>
                <c:pt idx="1849">
                  <c:v>187.56200000000001</c:v>
                </c:pt>
                <c:pt idx="1850">
                  <c:v>187.64609999999999</c:v>
                </c:pt>
                <c:pt idx="1851">
                  <c:v>187.7269</c:v>
                </c:pt>
                <c:pt idx="1852">
                  <c:v>187.81240000000022</c:v>
                </c:pt>
                <c:pt idx="1853">
                  <c:v>187.89510000000001</c:v>
                </c:pt>
                <c:pt idx="1854">
                  <c:v>187.97949999999997</c:v>
                </c:pt>
                <c:pt idx="1855">
                  <c:v>188.06040000000004</c:v>
                </c:pt>
                <c:pt idx="1856">
                  <c:v>188.14609999999999</c:v>
                </c:pt>
                <c:pt idx="1857">
                  <c:v>188.22669999999999</c:v>
                </c:pt>
                <c:pt idx="1858">
                  <c:v>188.31140000000022</c:v>
                </c:pt>
                <c:pt idx="1859">
                  <c:v>188.39500000000001</c:v>
                </c:pt>
                <c:pt idx="1860">
                  <c:v>188.47750000000002</c:v>
                </c:pt>
                <c:pt idx="1861">
                  <c:v>188.56050000000002</c:v>
                </c:pt>
                <c:pt idx="1862">
                  <c:v>188.64459999999977</c:v>
                </c:pt>
                <c:pt idx="1863">
                  <c:v>188.72959999999998</c:v>
                </c:pt>
                <c:pt idx="1864">
                  <c:v>188.8115</c:v>
                </c:pt>
                <c:pt idx="1865">
                  <c:v>188.89510000000001</c:v>
                </c:pt>
                <c:pt idx="1866">
                  <c:v>188.97810000000001</c:v>
                </c:pt>
                <c:pt idx="1867">
                  <c:v>189.06230000000022</c:v>
                </c:pt>
                <c:pt idx="1868">
                  <c:v>189.14559999999992</c:v>
                </c:pt>
                <c:pt idx="1869">
                  <c:v>189.22919999999999</c:v>
                </c:pt>
                <c:pt idx="1870">
                  <c:v>189.31040000000004</c:v>
                </c:pt>
                <c:pt idx="1871">
                  <c:v>189.39530000000022</c:v>
                </c:pt>
                <c:pt idx="1872">
                  <c:v>189.47979999999998</c:v>
                </c:pt>
                <c:pt idx="1873">
                  <c:v>189.56120000000001</c:v>
                </c:pt>
                <c:pt idx="1874">
                  <c:v>189.64519999999999</c:v>
                </c:pt>
                <c:pt idx="1875">
                  <c:v>189.7286</c:v>
                </c:pt>
                <c:pt idx="1876">
                  <c:v>189.81270000000001</c:v>
                </c:pt>
                <c:pt idx="1877">
                  <c:v>189.8946</c:v>
                </c:pt>
                <c:pt idx="1878">
                  <c:v>189.97820000000004</c:v>
                </c:pt>
                <c:pt idx="1879">
                  <c:v>190.0626</c:v>
                </c:pt>
                <c:pt idx="1880">
                  <c:v>190.14549999999997</c:v>
                </c:pt>
                <c:pt idx="1881">
                  <c:v>190.22969999999998</c:v>
                </c:pt>
                <c:pt idx="1882">
                  <c:v>190.3117</c:v>
                </c:pt>
                <c:pt idx="1883">
                  <c:v>190.3955</c:v>
                </c:pt>
                <c:pt idx="1884">
                  <c:v>190.4787</c:v>
                </c:pt>
                <c:pt idx="1885">
                  <c:v>190.56200000000001</c:v>
                </c:pt>
                <c:pt idx="1886">
                  <c:v>190.64669999999998</c:v>
                </c:pt>
                <c:pt idx="1887">
                  <c:v>190.73009999999999</c:v>
                </c:pt>
                <c:pt idx="1888">
                  <c:v>190.81200000000001</c:v>
                </c:pt>
                <c:pt idx="1889">
                  <c:v>190.89520000000007</c:v>
                </c:pt>
                <c:pt idx="1890">
                  <c:v>190.97710000000001</c:v>
                </c:pt>
                <c:pt idx="1891">
                  <c:v>191.06</c:v>
                </c:pt>
                <c:pt idx="1892">
                  <c:v>191.14349999999999</c:v>
                </c:pt>
                <c:pt idx="1893">
                  <c:v>191.226</c:v>
                </c:pt>
                <c:pt idx="1894">
                  <c:v>191.31059999999999</c:v>
                </c:pt>
                <c:pt idx="1895">
                  <c:v>191.39590000000001</c:v>
                </c:pt>
                <c:pt idx="1896">
                  <c:v>191.48060000000001</c:v>
                </c:pt>
                <c:pt idx="1897">
                  <c:v>191.56440000000001</c:v>
                </c:pt>
                <c:pt idx="1898">
                  <c:v>191.6474</c:v>
                </c:pt>
                <c:pt idx="1899">
                  <c:v>191.73140000000001</c:v>
                </c:pt>
                <c:pt idx="1900">
                  <c:v>191.8142</c:v>
                </c:pt>
                <c:pt idx="1901">
                  <c:v>191.89890000000022</c:v>
                </c:pt>
                <c:pt idx="1902">
                  <c:v>191.98210000000026</c:v>
                </c:pt>
                <c:pt idx="1903">
                  <c:v>192.0643</c:v>
                </c:pt>
                <c:pt idx="1904">
                  <c:v>192.1463</c:v>
                </c:pt>
                <c:pt idx="1905">
                  <c:v>192.23159999999999</c:v>
                </c:pt>
                <c:pt idx="1906">
                  <c:v>192.31440000000001</c:v>
                </c:pt>
                <c:pt idx="1907">
                  <c:v>192.39700000000022</c:v>
                </c:pt>
                <c:pt idx="1908">
                  <c:v>192.48070000000001</c:v>
                </c:pt>
                <c:pt idx="1909">
                  <c:v>192.56379999999999</c:v>
                </c:pt>
                <c:pt idx="1910">
                  <c:v>192.6481</c:v>
                </c:pt>
                <c:pt idx="1911">
                  <c:v>192.72989999999999</c:v>
                </c:pt>
                <c:pt idx="1912">
                  <c:v>192.81270000000001</c:v>
                </c:pt>
                <c:pt idx="1913">
                  <c:v>192.89740000000029</c:v>
                </c:pt>
                <c:pt idx="1914">
                  <c:v>192.98040000000026</c:v>
                </c:pt>
                <c:pt idx="1915">
                  <c:v>193.06359999999998</c:v>
                </c:pt>
                <c:pt idx="1916">
                  <c:v>193.1472</c:v>
                </c:pt>
                <c:pt idx="1917">
                  <c:v>193.23079999999999</c:v>
                </c:pt>
                <c:pt idx="1918">
                  <c:v>193.31359999999998</c:v>
                </c:pt>
                <c:pt idx="1919">
                  <c:v>193.3991</c:v>
                </c:pt>
                <c:pt idx="1920">
                  <c:v>193.48120000000023</c:v>
                </c:pt>
                <c:pt idx="1921">
                  <c:v>193.56319999999999</c:v>
                </c:pt>
                <c:pt idx="1922">
                  <c:v>193.6472</c:v>
                </c:pt>
                <c:pt idx="1923">
                  <c:v>193.73159999999999</c:v>
                </c:pt>
                <c:pt idx="1924">
                  <c:v>193.8151</c:v>
                </c:pt>
                <c:pt idx="1925">
                  <c:v>193.89750000000001</c:v>
                </c:pt>
                <c:pt idx="1926">
                  <c:v>193.98020000000022</c:v>
                </c:pt>
                <c:pt idx="1927">
                  <c:v>194.06440000000001</c:v>
                </c:pt>
                <c:pt idx="1928">
                  <c:v>194.14969999999977</c:v>
                </c:pt>
                <c:pt idx="1929">
                  <c:v>194.23140000000001</c:v>
                </c:pt>
                <c:pt idx="1930">
                  <c:v>194.31559999999999</c:v>
                </c:pt>
                <c:pt idx="1931">
                  <c:v>194.39750000000001</c:v>
                </c:pt>
                <c:pt idx="1932">
                  <c:v>194.48150000000001</c:v>
                </c:pt>
                <c:pt idx="1933">
                  <c:v>194.56540000000001</c:v>
                </c:pt>
                <c:pt idx="1934">
                  <c:v>194.64830000000001</c:v>
                </c:pt>
                <c:pt idx="1935">
                  <c:v>194.73140000000001</c:v>
                </c:pt>
                <c:pt idx="1936">
                  <c:v>194.81450000000001</c:v>
                </c:pt>
                <c:pt idx="1937">
                  <c:v>194.89830000000029</c:v>
                </c:pt>
                <c:pt idx="1938">
                  <c:v>194.98080000000004</c:v>
                </c:pt>
                <c:pt idx="1939">
                  <c:v>195.0641</c:v>
                </c:pt>
                <c:pt idx="1940">
                  <c:v>195.14709999999999</c:v>
                </c:pt>
                <c:pt idx="1941">
                  <c:v>195.2311</c:v>
                </c:pt>
                <c:pt idx="1942">
                  <c:v>195.31489999999999</c:v>
                </c:pt>
                <c:pt idx="1943">
                  <c:v>195.39660000000001</c:v>
                </c:pt>
                <c:pt idx="1944">
                  <c:v>195.47949999999997</c:v>
                </c:pt>
                <c:pt idx="1945">
                  <c:v>195.5641</c:v>
                </c:pt>
                <c:pt idx="1946">
                  <c:v>195.64759999999998</c:v>
                </c:pt>
                <c:pt idx="1947">
                  <c:v>195.732</c:v>
                </c:pt>
                <c:pt idx="1948">
                  <c:v>195.81479999999999</c:v>
                </c:pt>
                <c:pt idx="1949">
                  <c:v>195.89640000000023</c:v>
                </c:pt>
                <c:pt idx="1950">
                  <c:v>195.97890000000001</c:v>
                </c:pt>
                <c:pt idx="1951">
                  <c:v>196.0634</c:v>
                </c:pt>
                <c:pt idx="1952">
                  <c:v>196.14869999999999</c:v>
                </c:pt>
                <c:pt idx="1953">
                  <c:v>196.2311</c:v>
                </c:pt>
                <c:pt idx="1954">
                  <c:v>196.31530000000001</c:v>
                </c:pt>
                <c:pt idx="1955">
                  <c:v>196.39860000000004</c:v>
                </c:pt>
                <c:pt idx="1956">
                  <c:v>196.48130000000029</c:v>
                </c:pt>
                <c:pt idx="1957">
                  <c:v>196.56319999999999</c:v>
                </c:pt>
                <c:pt idx="1958">
                  <c:v>196.64779999999999</c:v>
                </c:pt>
                <c:pt idx="1959">
                  <c:v>196.7304</c:v>
                </c:pt>
                <c:pt idx="1960">
                  <c:v>196.81379999999999</c:v>
                </c:pt>
                <c:pt idx="1961">
                  <c:v>196.89640000000023</c:v>
                </c:pt>
                <c:pt idx="1962">
                  <c:v>196.98020000000022</c:v>
                </c:pt>
                <c:pt idx="1963">
                  <c:v>197.06319999999999</c:v>
                </c:pt>
                <c:pt idx="1964">
                  <c:v>197.14750000000001</c:v>
                </c:pt>
                <c:pt idx="1965">
                  <c:v>197.23169999999999</c:v>
                </c:pt>
                <c:pt idx="1966">
                  <c:v>197.31440000000001</c:v>
                </c:pt>
                <c:pt idx="1967">
                  <c:v>197.39920000000001</c:v>
                </c:pt>
                <c:pt idx="1968">
                  <c:v>197.48210000000026</c:v>
                </c:pt>
                <c:pt idx="1969">
                  <c:v>197.56540000000001</c:v>
                </c:pt>
                <c:pt idx="1970">
                  <c:v>197.64769999999999</c:v>
                </c:pt>
                <c:pt idx="1971">
                  <c:v>197.7294</c:v>
                </c:pt>
                <c:pt idx="1972">
                  <c:v>197.8141</c:v>
                </c:pt>
                <c:pt idx="1973">
                  <c:v>197.89710000000022</c:v>
                </c:pt>
                <c:pt idx="1974">
                  <c:v>197.98320000000001</c:v>
                </c:pt>
                <c:pt idx="1975">
                  <c:v>198.06389999999999</c:v>
                </c:pt>
                <c:pt idx="1976">
                  <c:v>198.14869999999999</c:v>
                </c:pt>
                <c:pt idx="1977">
                  <c:v>198.23159999999999</c:v>
                </c:pt>
                <c:pt idx="1978">
                  <c:v>198.31640000000004</c:v>
                </c:pt>
                <c:pt idx="1979">
                  <c:v>198.39790000000022</c:v>
                </c:pt>
                <c:pt idx="1980">
                  <c:v>198.48110000000023</c:v>
                </c:pt>
                <c:pt idx="1981">
                  <c:v>198.5641</c:v>
                </c:pt>
                <c:pt idx="1982">
                  <c:v>198.64879999999999</c:v>
                </c:pt>
                <c:pt idx="1983">
                  <c:v>198.7319</c:v>
                </c:pt>
                <c:pt idx="1984">
                  <c:v>198.81720000000001</c:v>
                </c:pt>
                <c:pt idx="1985">
                  <c:v>198.8997</c:v>
                </c:pt>
                <c:pt idx="1986">
                  <c:v>198.98080000000004</c:v>
                </c:pt>
                <c:pt idx="1987">
                  <c:v>199.066</c:v>
                </c:pt>
                <c:pt idx="1988">
                  <c:v>199.1489</c:v>
                </c:pt>
                <c:pt idx="1989">
                  <c:v>199.2313</c:v>
                </c:pt>
                <c:pt idx="1990">
                  <c:v>199.315</c:v>
                </c:pt>
                <c:pt idx="1991">
                  <c:v>199.39840000000029</c:v>
                </c:pt>
                <c:pt idx="1992">
                  <c:v>199.4824000000003</c:v>
                </c:pt>
                <c:pt idx="1993">
                  <c:v>199.56610000000001</c:v>
                </c:pt>
                <c:pt idx="1994">
                  <c:v>199.64750000000001</c:v>
                </c:pt>
                <c:pt idx="1995">
                  <c:v>199.73059999999998</c:v>
                </c:pt>
                <c:pt idx="1996">
                  <c:v>199.81379999999999</c:v>
                </c:pt>
                <c:pt idx="1997">
                  <c:v>199.89690000000004</c:v>
                </c:pt>
                <c:pt idx="1998">
                  <c:v>199.98000000000022</c:v>
                </c:pt>
                <c:pt idx="1999">
                  <c:v>200.0652</c:v>
                </c:pt>
                <c:pt idx="2000">
                  <c:v>200.14879999999999</c:v>
                </c:pt>
                <c:pt idx="2001">
                  <c:v>200.23179999999999</c:v>
                </c:pt>
                <c:pt idx="2002">
                  <c:v>200.3151</c:v>
                </c:pt>
                <c:pt idx="2003">
                  <c:v>200.39740000000029</c:v>
                </c:pt>
                <c:pt idx="2004">
                  <c:v>200.4824000000003</c:v>
                </c:pt>
                <c:pt idx="2005">
                  <c:v>200.56459999999998</c:v>
                </c:pt>
                <c:pt idx="2006">
                  <c:v>200.64869999999999</c:v>
                </c:pt>
                <c:pt idx="2007">
                  <c:v>200.73339999999999</c:v>
                </c:pt>
                <c:pt idx="2008">
                  <c:v>200.815</c:v>
                </c:pt>
                <c:pt idx="2009">
                  <c:v>200.8998</c:v>
                </c:pt>
                <c:pt idx="2010">
                  <c:v>200.98280000000022</c:v>
                </c:pt>
                <c:pt idx="2011">
                  <c:v>201.06840000000022</c:v>
                </c:pt>
                <c:pt idx="2012">
                  <c:v>201.15090000000001</c:v>
                </c:pt>
                <c:pt idx="2013">
                  <c:v>201.23419999999999</c:v>
                </c:pt>
                <c:pt idx="2014">
                  <c:v>201.31620000000001</c:v>
                </c:pt>
                <c:pt idx="2015">
                  <c:v>201.4</c:v>
                </c:pt>
                <c:pt idx="2016">
                  <c:v>201.48350000000002</c:v>
                </c:pt>
                <c:pt idx="2017">
                  <c:v>201.56820000000022</c:v>
                </c:pt>
                <c:pt idx="2018">
                  <c:v>201.6515</c:v>
                </c:pt>
                <c:pt idx="2019">
                  <c:v>201.73519999999999</c:v>
                </c:pt>
                <c:pt idx="2020">
                  <c:v>201.81740000000022</c:v>
                </c:pt>
                <c:pt idx="2021">
                  <c:v>201.899</c:v>
                </c:pt>
                <c:pt idx="2022">
                  <c:v>201.9824000000003</c:v>
                </c:pt>
                <c:pt idx="2023">
                  <c:v>202.0658</c:v>
                </c:pt>
                <c:pt idx="2024">
                  <c:v>202.15020000000001</c:v>
                </c:pt>
                <c:pt idx="2025">
                  <c:v>202.2354</c:v>
                </c:pt>
                <c:pt idx="2026">
                  <c:v>202.3168</c:v>
                </c:pt>
                <c:pt idx="2027">
                  <c:v>202.40100000000001</c:v>
                </c:pt>
                <c:pt idx="2028">
                  <c:v>202.48280000000022</c:v>
                </c:pt>
                <c:pt idx="2029">
                  <c:v>202.56700000000001</c:v>
                </c:pt>
                <c:pt idx="2030">
                  <c:v>202.6506</c:v>
                </c:pt>
                <c:pt idx="2031">
                  <c:v>202.73250000000002</c:v>
                </c:pt>
                <c:pt idx="2032">
                  <c:v>202.81640000000004</c:v>
                </c:pt>
                <c:pt idx="2033">
                  <c:v>202.9006</c:v>
                </c:pt>
                <c:pt idx="2034">
                  <c:v>202.98140000000029</c:v>
                </c:pt>
                <c:pt idx="2035">
                  <c:v>203.06559999999999</c:v>
                </c:pt>
                <c:pt idx="2036">
                  <c:v>203.14879999999999</c:v>
                </c:pt>
                <c:pt idx="2037">
                  <c:v>203.2329</c:v>
                </c:pt>
                <c:pt idx="2038">
                  <c:v>203.31710000000001</c:v>
                </c:pt>
                <c:pt idx="2039">
                  <c:v>203.399</c:v>
                </c:pt>
                <c:pt idx="2040">
                  <c:v>203.48320000000001</c:v>
                </c:pt>
                <c:pt idx="2041">
                  <c:v>203.5668</c:v>
                </c:pt>
                <c:pt idx="2042">
                  <c:v>203.65010000000001</c:v>
                </c:pt>
                <c:pt idx="2043">
                  <c:v>203.73439999999999</c:v>
                </c:pt>
                <c:pt idx="2044">
                  <c:v>203.81720000000001</c:v>
                </c:pt>
                <c:pt idx="2045">
                  <c:v>203.90040000000022</c:v>
                </c:pt>
                <c:pt idx="2046">
                  <c:v>203.9838</c:v>
                </c:pt>
                <c:pt idx="2047">
                  <c:v>204.06800000000001</c:v>
                </c:pt>
                <c:pt idx="2048">
                  <c:v>204.15040000000022</c:v>
                </c:pt>
                <c:pt idx="2049">
                  <c:v>204.23329999999999</c:v>
                </c:pt>
                <c:pt idx="2050">
                  <c:v>204.31810000000004</c:v>
                </c:pt>
                <c:pt idx="2051">
                  <c:v>204.40130000000022</c:v>
                </c:pt>
                <c:pt idx="2052">
                  <c:v>204.48320000000001</c:v>
                </c:pt>
                <c:pt idx="2053">
                  <c:v>204.56710000000001</c:v>
                </c:pt>
                <c:pt idx="2054">
                  <c:v>204.64689999999999</c:v>
                </c:pt>
                <c:pt idx="2055">
                  <c:v>204.73140000000001</c:v>
                </c:pt>
                <c:pt idx="2056">
                  <c:v>204.81469999999999</c:v>
                </c:pt>
                <c:pt idx="2057">
                  <c:v>204.8997</c:v>
                </c:pt>
                <c:pt idx="2058">
                  <c:v>204.98250000000004</c:v>
                </c:pt>
                <c:pt idx="2059">
                  <c:v>205.0658</c:v>
                </c:pt>
                <c:pt idx="2060">
                  <c:v>205.14879999999999</c:v>
                </c:pt>
                <c:pt idx="2061">
                  <c:v>205.2311</c:v>
                </c:pt>
                <c:pt idx="2062">
                  <c:v>205.31389999999999</c:v>
                </c:pt>
                <c:pt idx="2063">
                  <c:v>205.39800000000022</c:v>
                </c:pt>
                <c:pt idx="2064">
                  <c:v>205.48160000000001</c:v>
                </c:pt>
                <c:pt idx="2065">
                  <c:v>205.5643</c:v>
                </c:pt>
                <c:pt idx="2066">
                  <c:v>205.65</c:v>
                </c:pt>
                <c:pt idx="2067">
                  <c:v>205.73220000000001</c:v>
                </c:pt>
                <c:pt idx="2068">
                  <c:v>205.81459999999998</c:v>
                </c:pt>
                <c:pt idx="2069">
                  <c:v>205.89890000000022</c:v>
                </c:pt>
                <c:pt idx="2070">
                  <c:v>205.98150000000001</c:v>
                </c:pt>
                <c:pt idx="2071">
                  <c:v>206.0658</c:v>
                </c:pt>
                <c:pt idx="2072">
                  <c:v>206.14830000000001</c:v>
                </c:pt>
                <c:pt idx="2073">
                  <c:v>206.23230000000001</c:v>
                </c:pt>
                <c:pt idx="2074">
                  <c:v>206.3158</c:v>
                </c:pt>
                <c:pt idx="2075">
                  <c:v>206.4006</c:v>
                </c:pt>
                <c:pt idx="2076">
                  <c:v>206.4847</c:v>
                </c:pt>
                <c:pt idx="2077">
                  <c:v>206.5676</c:v>
                </c:pt>
                <c:pt idx="2078">
                  <c:v>206.65240000000023</c:v>
                </c:pt>
                <c:pt idx="2079">
                  <c:v>206.73489999999998</c:v>
                </c:pt>
                <c:pt idx="2080">
                  <c:v>206.81800000000001</c:v>
                </c:pt>
                <c:pt idx="2081">
                  <c:v>206.9016</c:v>
                </c:pt>
                <c:pt idx="2082">
                  <c:v>206.9837</c:v>
                </c:pt>
                <c:pt idx="2083">
                  <c:v>207.06710000000001</c:v>
                </c:pt>
                <c:pt idx="2084">
                  <c:v>207.15020000000001</c:v>
                </c:pt>
                <c:pt idx="2085">
                  <c:v>207.23230000000001</c:v>
                </c:pt>
                <c:pt idx="2086">
                  <c:v>207.31659999999999</c:v>
                </c:pt>
                <c:pt idx="2087">
                  <c:v>207.3999</c:v>
                </c:pt>
                <c:pt idx="2088">
                  <c:v>207.48220000000029</c:v>
                </c:pt>
                <c:pt idx="2089">
                  <c:v>207.56440000000001</c:v>
                </c:pt>
                <c:pt idx="2090">
                  <c:v>207.64969999999977</c:v>
                </c:pt>
                <c:pt idx="2091">
                  <c:v>207.73439999999999</c:v>
                </c:pt>
                <c:pt idx="2092">
                  <c:v>207.81640000000004</c:v>
                </c:pt>
                <c:pt idx="2093">
                  <c:v>207.89890000000022</c:v>
                </c:pt>
                <c:pt idx="2094">
                  <c:v>207.98310000000001</c:v>
                </c:pt>
                <c:pt idx="2095">
                  <c:v>208.06450000000001</c:v>
                </c:pt>
                <c:pt idx="2096">
                  <c:v>208.1489</c:v>
                </c:pt>
                <c:pt idx="2097">
                  <c:v>208.23250000000002</c:v>
                </c:pt>
                <c:pt idx="2098">
                  <c:v>208.3142</c:v>
                </c:pt>
                <c:pt idx="2099">
                  <c:v>208.39840000000029</c:v>
                </c:pt>
                <c:pt idx="2100">
                  <c:v>208.48150000000001</c:v>
                </c:pt>
                <c:pt idx="2101">
                  <c:v>208.56610000000001</c:v>
                </c:pt>
                <c:pt idx="2102">
                  <c:v>208.6516</c:v>
                </c:pt>
                <c:pt idx="2103">
                  <c:v>208.73359999999977</c:v>
                </c:pt>
                <c:pt idx="2104">
                  <c:v>208.81620000000001</c:v>
                </c:pt>
                <c:pt idx="2105">
                  <c:v>208.90030000000004</c:v>
                </c:pt>
                <c:pt idx="2106">
                  <c:v>208.98330000000001</c:v>
                </c:pt>
                <c:pt idx="2107">
                  <c:v>209.06630000000001</c:v>
                </c:pt>
                <c:pt idx="2108">
                  <c:v>209.14989999999995</c:v>
                </c:pt>
                <c:pt idx="2109">
                  <c:v>209.23230000000001</c:v>
                </c:pt>
                <c:pt idx="2110">
                  <c:v>209.31659999999999</c:v>
                </c:pt>
                <c:pt idx="2111">
                  <c:v>209.40040000000022</c:v>
                </c:pt>
                <c:pt idx="2112">
                  <c:v>209.48090000000022</c:v>
                </c:pt>
                <c:pt idx="2113">
                  <c:v>209.56399999999999</c:v>
                </c:pt>
                <c:pt idx="2114">
                  <c:v>209.64759999999998</c:v>
                </c:pt>
                <c:pt idx="2115">
                  <c:v>209.7312</c:v>
                </c:pt>
                <c:pt idx="2116">
                  <c:v>209.8152</c:v>
                </c:pt>
                <c:pt idx="2117">
                  <c:v>209.89890000000022</c:v>
                </c:pt>
                <c:pt idx="2118">
                  <c:v>209.98160000000001</c:v>
                </c:pt>
                <c:pt idx="2119">
                  <c:v>210.065</c:v>
                </c:pt>
                <c:pt idx="2120">
                  <c:v>210.14879999999999</c:v>
                </c:pt>
                <c:pt idx="2121">
                  <c:v>210.23140000000001</c:v>
                </c:pt>
                <c:pt idx="2122">
                  <c:v>210.31450000000001</c:v>
                </c:pt>
                <c:pt idx="2123">
                  <c:v>210.39800000000022</c:v>
                </c:pt>
                <c:pt idx="2124">
                  <c:v>210.48110000000023</c:v>
                </c:pt>
                <c:pt idx="2125">
                  <c:v>210.56450000000001</c:v>
                </c:pt>
                <c:pt idx="2126">
                  <c:v>210.64859999999999</c:v>
                </c:pt>
                <c:pt idx="2127">
                  <c:v>210.7313</c:v>
                </c:pt>
                <c:pt idx="2128">
                  <c:v>210.81280000000001</c:v>
                </c:pt>
                <c:pt idx="2129">
                  <c:v>210.89660000000001</c:v>
                </c:pt>
                <c:pt idx="2130">
                  <c:v>210.97979999999998</c:v>
                </c:pt>
                <c:pt idx="2131">
                  <c:v>211.06200000000001</c:v>
                </c:pt>
                <c:pt idx="2132">
                  <c:v>211.14549999999997</c:v>
                </c:pt>
                <c:pt idx="2133">
                  <c:v>211.2303</c:v>
                </c:pt>
                <c:pt idx="2134">
                  <c:v>211.31479999999999</c:v>
                </c:pt>
                <c:pt idx="2135">
                  <c:v>211.39890000000022</c:v>
                </c:pt>
                <c:pt idx="2136">
                  <c:v>211.4824000000003</c:v>
                </c:pt>
                <c:pt idx="2137">
                  <c:v>211.56540000000001</c:v>
                </c:pt>
                <c:pt idx="2138">
                  <c:v>211.64649999999997</c:v>
                </c:pt>
                <c:pt idx="2139">
                  <c:v>211.73179999999999</c:v>
                </c:pt>
                <c:pt idx="2140">
                  <c:v>211.81440000000001</c:v>
                </c:pt>
                <c:pt idx="2141">
                  <c:v>211.89830000000029</c:v>
                </c:pt>
                <c:pt idx="2142">
                  <c:v>211.98120000000023</c:v>
                </c:pt>
                <c:pt idx="2143">
                  <c:v>212.065</c:v>
                </c:pt>
                <c:pt idx="2144">
                  <c:v>212.14750000000001</c:v>
                </c:pt>
                <c:pt idx="2145">
                  <c:v>212.23179999999999</c:v>
                </c:pt>
                <c:pt idx="2146">
                  <c:v>212.3151</c:v>
                </c:pt>
                <c:pt idx="2147">
                  <c:v>212.39940000000001</c:v>
                </c:pt>
                <c:pt idx="2148">
                  <c:v>212.48400000000001</c:v>
                </c:pt>
                <c:pt idx="2149">
                  <c:v>212.565</c:v>
                </c:pt>
                <c:pt idx="2150">
                  <c:v>212.64939999999999</c:v>
                </c:pt>
                <c:pt idx="2151">
                  <c:v>212.73439999999999</c:v>
                </c:pt>
                <c:pt idx="2152">
                  <c:v>212.81780000000001</c:v>
                </c:pt>
                <c:pt idx="2153">
                  <c:v>212.9007</c:v>
                </c:pt>
                <c:pt idx="2154">
                  <c:v>212.98420000000004</c:v>
                </c:pt>
                <c:pt idx="2155">
                  <c:v>213.06640000000004</c:v>
                </c:pt>
                <c:pt idx="2156">
                  <c:v>213.15140000000022</c:v>
                </c:pt>
                <c:pt idx="2157">
                  <c:v>213.23379999999995</c:v>
                </c:pt>
                <c:pt idx="2158">
                  <c:v>213.31720000000001</c:v>
                </c:pt>
                <c:pt idx="2159">
                  <c:v>213.4006</c:v>
                </c:pt>
                <c:pt idx="2160">
                  <c:v>213.4837</c:v>
                </c:pt>
                <c:pt idx="2161">
                  <c:v>213.5668</c:v>
                </c:pt>
                <c:pt idx="2162">
                  <c:v>213.6516</c:v>
                </c:pt>
                <c:pt idx="2163">
                  <c:v>213.73319999999998</c:v>
                </c:pt>
                <c:pt idx="2164">
                  <c:v>213.81650000000002</c:v>
                </c:pt>
                <c:pt idx="2165">
                  <c:v>213.9</c:v>
                </c:pt>
                <c:pt idx="2166">
                  <c:v>213.9824000000003</c:v>
                </c:pt>
                <c:pt idx="2167">
                  <c:v>214.06710000000001</c:v>
                </c:pt>
                <c:pt idx="2168">
                  <c:v>214.15</c:v>
                </c:pt>
                <c:pt idx="2169">
                  <c:v>214.23419999999999</c:v>
                </c:pt>
                <c:pt idx="2170">
                  <c:v>214.31740000000022</c:v>
                </c:pt>
                <c:pt idx="2171">
                  <c:v>214.4</c:v>
                </c:pt>
                <c:pt idx="2172">
                  <c:v>214.48440000000022</c:v>
                </c:pt>
                <c:pt idx="2173">
                  <c:v>214.56700000000001</c:v>
                </c:pt>
                <c:pt idx="2174">
                  <c:v>214.65040000000022</c:v>
                </c:pt>
                <c:pt idx="2175">
                  <c:v>214.73230000000001</c:v>
                </c:pt>
                <c:pt idx="2176">
                  <c:v>214.81630000000001</c:v>
                </c:pt>
                <c:pt idx="2177">
                  <c:v>214.899</c:v>
                </c:pt>
                <c:pt idx="2178">
                  <c:v>214.98080000000004</c:v>
                </c:pt>
                <c:pt idx="2179">
                  <c:v>215.06369999999998</c:v>
                </c:pt>
                <c:pt idx="2180">
                  <c:v>215.14750000000001</c:v>
                </c:pt>
                <c:pt idx="2181">
                  <c:v>215.23069999999998</c:v>
                </c:pt>
                <c:pt idx="2182">
                  <c:v>215.31620000000001</c:v>
                </c:pt>
                <c:pt idx="2183">
                  <c:v>215.39950000000002</c:v>
                </c:pt>
                <c:pt idx="2184">
                  <c:v>215.48340000000007</c:v>
                </c:pt>
                <c:pt idx="2185">
                  <c:v>215.56569999999999</c:v>
                </c:pt>
                <c:pt idx="2186">
                  <c:v>215.64869999999999</c:v>
                </c:pt>
                <c:pt idx="2187">
                  <c:v>215.73220000000001</c:v>
                </c:pt>
                <c:pt idx="2188">
                  <c:v>215.81540000000001</c:v>
                </c:pt>
                <c:pt idx="2189">
                  <c:v>215.9</c:v>
                </c:pt>
                <c:pt idx="2190">
                  <c:v>215.98170000000007</c:v>
                </c:pt>
                <c:pt idx="2191">
                  <c:v>216.06549999999999</c:v>
                </c:pt>
                <c:pt idx="2192">
                  <c:v>216.1489</c:v>
                </c:pt>
                <c:pt idx="2193">
                  <c:v>216.23150000000001</c:v>
                </c:pt>
                <c:pt idx="2194">
                  <c:v>216.31450000000001</c:v>
                </c:pt>
                <c:pt idx="2195">
                  <c:v>216.39820000000026</c:v>
                </c:pt>
                <c:pt idx="2196">
                  <c:v>216.48100000000022</c:v>
                </c:pt>
                <c:pt idx="2197">
                  <c:v>216.56399999999999</c:v>
                </c:pt>
                <c:pt idx="2198">
                  <c:v>216.64679999999998</c:v>
                </c:pt>
                <c:pt idx="2199">
                  <c:v>216.73050000000001</c:v>
                </c:pt>
                <c:pt idx="2200">
                  <c:v>216.81399999999999</c:v>
                </c:pt>
                <c:pt idx="2201">
                  <c:v>216.89590000000001</c:v>
                </c:pt>
                <c:pt idx="2202">
                  <c:v>216.98010000000022</c:v>
                </c:pt>
                <c:pt idx="2203">
                  <c:v>217.06300000000002</c:v>
                </c:pt>
                <c:pt idx="2204">
                  <c:v>217.14699999999999</c:v>
                </c:pt>
                <c:pt idx="2205">
                  <c:v>217.2285</c:v>
                </c:pt>
                <c:pt idx="2206">
                  <c:v>217.31300000000002</c:v>
                </c:pt>
                <c:pt idx="2207">
                  <c:v>217.39670000000001</c:v>
                </c:pt>
                <c:pt idx="2208">
                  <c:v>217.48040000000026</c:v>
                </c:pt>
                <c:pt idx="2209">
                  <c:v>217.56559999999999</c:v>
                </c:pt>
                <c:pt idx="2210">
                  <c:v>217.64759999999998</c:v>
                </c:pt>
                <c:pt idx="2211">
                  <c:v>217.732</c:v>
                </c:pt>
                <c:pt idx="2212">
                  <c:v>217.816</c:v>
                </c:pt>
                <c:pt idx="2213">
                  <c:v>217.8965</c:v>
                </c:pt>
                <c:pt idx="2214">
                  <c:v>217.98230000000029</c:v>
                </c:pt>
                <c:pt idx="2215">
                  <c:v>218.06369999999998</c:v>
                </c:pt>
                <c:pt idx="2216">
                  <c:v>218.14649999999997</c:v>
                </c:pt>
                <c:pt idx="2217">
                  <c:v>218.23059999999998</c:v>
                </c:pt>
                <c:pt idx="2218">
                  <c:v>218.31530000000001</c:v>
                </c:pt>
                <c:pt idx="2219">
                  <c:v>218.39950000000002</c:v>
                </c:pt>
                <c:pt idx="2220">
                  <c:v>218.48160000000001</c:v>
                </c:pt>
                <c:pt idx="2221">
                  <c:v>218.56549999999999</c:v>
                </c:pt>
                <c:pt idx="2222">
                  <c:v>218.64919999999998</c:v>
                </c:pt>
                <c:pt idx="2223">
                  <c:v>218.7312</c:v>
                </c:pt>
                <c:pt idx="2224">
                  <c:v>218.8142</c:v>
                </c:pt>
                <c:pt idx="2225">
                  <c:v>218.89660000000001</c:v>
                </c:pt>
                <c:pt idx="2226">
                  <c:v>218.98010000000022</c:v>
                </c:pt>
                <c:pt idx="2227">
                  <c:v>219.06389999999999</c:v>
                </c:pt>
                <c:pt idx="2228">
                  <c:v>219.14919999999998</c:v>
                </c:pt>
                <c:pt idx="2229">
                  <c:v>219.23079999999999</c:v>
                </c:pt>
                <c:pt idx="2230">
                  <c:v>219.31479999999999</c:v>
                </c:pt>
                <c:pt idx="2231">
                  <c:v>219.39710000000022</c:v>
                </c:pt>
                <c:pt idx="2232">
                  <c:v>219.47890000000001</c:v>
                </c:pt>
                <c:pt idx="2233">
                  <c:v>219.56220000000022</c:v>
                </c:pt>
                <c:pt idx="2234">
                  <c:v>219.64609999999999</c:v>
                </c:pt>
                <c:pt idx="2235">
                  <c:v>219.73050000000001</c:v>
                </c:pt>
                <c:pt idx="2236">
                  <c:v>219.8133</c:v>
                </c:pt>
                <c:pt idx="2237">
                  <c:v>219.89630000000022</c:v>
                </c:pt>
                <c:pt idx="2238">
                  <c:v>219.98060000000001</c:v>
                </c:pt>
                <c:pt idx="2239">
                  <c:v>220.06379999999999</c:v>
                </c:pt>
                <c:pt idx="2240">
                  <c:v>220.14859999999999</c:v>
                </c:pt>
                <c:pt idx="2241">
                  <c:v>220.23150000000001</c:v>
                </c:pt>
                <c:pt idx="2242">
                  <c:v>220.3142</c:v>
                </c:pt>
                <c:pt idx="2243">
                  <c:v>220.39820000000026</c:v>
                </c:pt>
                <c:pt idx="2244">
                  <c:v>220.47989999999999</c:v>
                </c:pt>
                <c:pt idx="2245">
                  <c:v>220.5641</c:v>
                </c:pt>
                <c:pt idx="2246">
                  <c:v>220.64619999999999</c:v>
                </c:pt>
                <c:pt idx="2247">
                  <c:v>220.73140000000001</c:v>
                </c:pt>
                <c:pt idx="2248">
                  <c:v>220.81479999999999</c:v>
                </c:pt>
                <c:pt idx="2249">
                  <c:v>220.89680000000001</c:v>
                </c:pt>
                <c:pt idx="2250">
                  <c:v>220.98080000000004</c:v>
                </c:pt>
                <c:pt idx="2251">
                  <c:v>221.06379999999999</c:v>
                </c:pt>
                <c:pt idx="2252">
                  <c:v>221.14750000000001</c:v>
                </c:pt>
                <c:pt idx="2253">
                  <c:v>221.22979999999998</c:v>
                </c:pt>
                <c:pt idx="2254">
                  <c:v>221.31280000000001</c:v>
                </c:pt>
                <c:pt idx="2255">
                  <c:v>221.39680000000001</c:v>
                </c:pt>
                <c:pt idx="2256">
                  <c:v>221.48010000000022</c:v>
                </c:pt>
                <c:pt idx="2257">
                  <c:v>221.5626</c:v>
                </c:pt>
                <c:pt idx="2258">
                  <c:v>221.6472</c:v>
                </c:pt>
                <c:pt idx="2259">
                  <c:v>221.7286</c:v>
                </c:pt>
                <c:pt idx="2260">
                  <c:v>221.81389999999999</c:v>
                </c:pt>
                <c:pt idx="2261">
                  <c:v>221.89570000000001</c:v>
                </c:pt>
                <c:pt idx="2262">
                  <c:v>221.98040000000026</c:v>
                </c:pt>
                <c:pt idx="2263">
                  <c:v>222.06280000000001</c:v>
                </c:pt>
                <c:pt idx="2264">
                  <c:v>222.14649999999997</c:v>
                </c:pt>
                <c:pt idx="2265">
                  <c:v>222.2303</c:v>
                </c:pt>
                <c:pt idx="2266">
                  <c:v>222.31230000000022</c:v>
                </c:pt>
                <c:pt idx="2267">
                  <c:v>222.39630000000022</c:v>
                </c:pt>
                <c:pt idx="2268">
                  <c:v>222.47900000000001</c:v>
                </c:pt>
                <c:pt idx="2269">
                  <c:v>222.5625</c:v>
                </c:pt>
                <c:pt idx="2270">
                  <c:v>222.64599999999999</c:v>
                </c:pt>
                <c:pt idx="2271">
                  <c:v>222.7302</c:v>
                </c:pt>
                <c:pt idx="2272">
                  <c:v>222.8142</c:v>
                </c:pt>
                <c:pt idx="2273">
                  <c:v>222.89660000000001</c:v>
                </c:pt>
                <c:pt idx="2274">
                  <c:v>222.98000000000022</c:v>
                </c:pt>
                <c:pt idx="2275">
                  <c:v>223.0625</c:v>
                </c:pt>
                <c:pt idx="2276">
                  <c:v>223.14509999999999</c:v>
                </c:pt>
                <c:pt idx="2277">
                  <c:v>223.22800000000001</c:v>
                </c:pt>
                <c:pt idx="2278">
                  <c:v>223.31319999999999</c:v>
                </c:pt>
                <c:pt idx="2279">
                  <c:v>223.39720000000023</c:v>
                </c:pt>
                <c:pt idx="2280">
                  <c:v>223.47979999999998</c:v>
                </c:pt>
                <c:pt idx="2281">
                  <c:v>223.5625</c:v>
                </c:pt>
                <c:pt idx="2282">
                  <c:v>223.64519999999999</c:v>
                </c:pt>
                <c:pt idx="2283">
                  <c:v>223.73079999999999</c:v>
                </c:pt>
                <c:pt idx="2284">
                  <c:v>223.81450000000001</c:v>
                </c:pt>
                <c:pt idx="2285">
                  <c:v>223.89750000000001</c:v>
                </c:pt>
                <c:pt idx="2286">
                  <c:v>223.98000000000022</c:v>
                </c:pt>
                <c:pt idx="2287">
                  <c:v>224.06620000000001</c:v>
                </c:pt>
                <c:pt idx="2288">
                  <c:v>224.14979999999977</c:v>
                </c:pt>
                <c:pt idx="2289">
                  <c:v>224.23269999999999</c:v>
                </c:pt>
                <c:pt idx="2290">
                  <c:v>224.3158</c:v>
                </c:pt>
                <c:pt idx="2291">
                  <c:v>224.3999</c:v>
                </c:pt>
                <c:pt idx="2292">
                  <c:v>224.48350000000002</c:v>
                </c:pt>
                <c:pt idx="2293">
                  <c:v>224.56640000000004</c:v>
                </c:pt>
                <c:pt idx="2294">
                  <c:v>224.65020000000001</c:v>
                </c:pt>
                <c:pt idx="2295">
                  <c:v>224.73349999999999</c:v>
                </c:pt>
                <c:pt idx="2296">
                  <c:v>224.81650000000002</c:v>
                </c:pt>
                <c:pt idx="2297">
                  <c:v>224.89750000000001</c:v>
                </c:pt>
                <c:pt idx="2298">
                  <c:v>224.98100000000022</c:v>
                </c:pt>
                <c:pt idx="2299">
                  <c:v>225.06399999999999</c:v>
                </c:pt>
                <c:pt idx="2300">
                  <c:v>225.14689999999999</c:v>
                </c:pt>
                <c:pt idx="2301">
                  <c:v>225.22919999999999</c:v>
                </c:pt>
                <c:pt idx="2302">
                  <c:v>225.315</c:v>
                </c:pt>
                <c:pt idx="2303">
                  <c:v>225.39800000000022</c:v>
                </c:pt>
                <c:pt idx="2304">
                  <c:v>225.4824000000003</c:v>
                </c:pt>
                <c:pt idx="2305">
                  <c:v>225.5651</c:v>
                </c:pt>
                <c:pt idx="2306">
                  <c:v>225.64830000000001</c:v>
                </c:pt>
                <c:pt idx="2307">
                  <c:v>225.73259999999999</c:v>
                </c:pt>
                <c:pt idx="2308">
                  <c:v>225.81640000000004</c:v>
                </c:pt>
                <c:pt idx="2309">
                  <c:v>225.90040000000022</c:v>
                </c:pt>
                <c:pt idx="2310">
                  <c:v>225.98310000000001</c:v>
                </c:pt>
                <c:pt idx="2311">
                  <c:v>226.06700000000001</c:v>
                </c:pt>
                <c:pt idx="2312">
                  <c:v>226.15040000000022</c:v>
                </c:pt>
                <c:pt idx="2313">
                  <c:v>226.23339999999999</c:v>
                </c:pt>
                <c:pt idx="2314">
                  <c:v>226.31549999999999</c:v>
                </c:pt>
                <c:pt idx="2315">
                  <c:v>226.39950000000002</c:v>
                </c:pt>
                <c:pt idx="2316">
                  <c:v>226.48290000000023</c:v>
                </c:pt>
                <c:pt idx="2317">
                  <c:v>226.56640000000004</c:v>
                </c:pt>
                <c:pt idx="2318">
                  <c:v>226.64840000000001</c:v>
                </c:pt>
                <c:pt idx="2319">
                  <c:v>226.7312</c:v>
                </c:pt>
                <c:pt idx="2320">
                  <c:v>226.8152</c:v>
                </c:pt>
                <c:pt idx="2321">
                  <c:v>226.89720000000023</c:v>
                </c:pt>
                <c:pt idx="2322">
                  <c:v>226.98320000000001</c:v>
                </c:pt>
                <c:pt idx="2323">
                  <c:v>227.06700000000001</c:v>
                </c:pt>
                <c:pt idx="2324">
                  <c:v>227.14989999999995</c:v>
                </c:pt>
                <c:pt idx="2325">
                  <c:v>227.23459999999992</c:v>
                </c:pt>
                <c:pt idx="2326">
                  <c:v>227.31700000000001</c:v>
                </c:pt>
                <c:pt idx="2327">
                  <c:v>227.40010000000001</c:v>
                </c:pt>
                <c:pt idx="2328">
                  <c:v>227.4824000000003</c:v>
                </c:pt>
                <c:pt idx="2329">
                  <c:v>227.5668</c:v>
                </c:pt>
                <c:pt idx="2330">
                  <c:v>227.65</c:v>
                </c:pt>
                <c:pt idx="2331">
                  <c:v>227.73339999999999</c:v>
                </c:pt>
                <c:pt idx="2332">
                  <c:v>227.816</c:v>
                </c:pt>
                <c:pt idx="2333">
                  <c:v>227.89790000000022</c:v>
                </c:pt>
                <c:pt idx="2334">
                  <c:v>227.98180000000022</c:v>
                </c:pt>
                <c:pt idx="2335">
                  <c:v>228.066</c:v>
                </c:pt>
                <c:pt idx="2336">
                  <c:v>228.14939999999999</c:v>
                </c:pt>
                <c:pt idx="2337">
                  <c:v>228.232</c:v>
                </c:pt>
                <c:pt idx="2338">
                  <c:v>228.31489999999999</c:v>
                </c:pt>
                <c:pt idx="2339">
                  <c:v>228.39940000000001</c:v>
                </c:pt>
                <c:pt idx="2340">
                  <c:v>228.483</c:v>
                </c:pt>
                <c:pt idx="2341">
                  <c:v>228.56559999999999</c:v>
                </c:pt>
                <c:pt idx="2342">
                  <c:v>228.648</c:v>
                </c:pt>
                <c:pt idx="2343">
                  <c:v>228.7312</c:v>
                </c:pt>
                <c:pt idx="2344">
                  <c:v>228.81479999999999</c:v>
                </c:pt>
                <c:pt idx="2345">
                  <c:v>228.89890000000022</c:v>
                </c:pt>
                <c:pt idx="2346">
                  <c:v>228.98040000000026</c:v>
                </c:pt>
                <c:pt idx="2347">
                  <c:v>229.06540000000001</c:v>
                </c:pt>
                <c:pt idx="2348">
                  <c:v>229.14850000000001</c:v>
                </c:pt>
                <c:pt idx="2349">
                  <c:v>229.23259999999999</c:v>
                </c:pt>
                <c:pt idx="2350">
                  <c:v>229.31610000000001</c:v>
                </c:pt>
                <c:pt idx="2351">
                  <c:v>229.39840000000029</c:v>
                </c:pt>
                <c:pt idx="2352">
                  <c:v>229.48330000000001</c:v>
                </c:pt>
                <c:pt idx="2353">
                  <c:v>229.56700000000001</c:v>
                </c:pt>
                <c:pt idx="2354">
                  <c:v>229.65020000000001</c:v>
                </c:pt>
                <c:pt idx="2355">
                  <c:v>229.73369999999977</c:v>
                </c:pt>
                <c:pt idx="2356">
                  <c:v>229.8176</c:v>
                </c:pt>
                <c:pt idx="2357">
                  <c:v>229.90030000000004</c:v>
                </c:pt>
                <c:pt idx="2358">
                  <c:v>229.98230000000029</c:v>
                </c:pt>
                <c:pt idx="2359">
                  <c:v>230.065</c:v>
                </c:pt>
                <c:pt idx="2360">
                  <c:v>230.15</c:v>
                </c:pt>
                <c:pt idx="2361">
                  <c:v>230.23240000000001</c:v>
                </c:pt>
                <c:pt idx="2362">
                  <c:v>230.316</c:v>
                </c:pt>
                <c:pt idx="2363">
                  <c:v>230.39890000000022</c:v>
                </c:pt>
                <c:pt idx="2364">
                  <c:v>230.483</c:v>
                </c:pt>
                <c:pt idx="2365">
                  <c:v>230.56559999999999</c:v>
                </c:pt>
                <c:pt idx="2366">
                  <c:v>230.64939999999999</c:v>
                </c:pt>
                <c:pt idx="2367">
                  <c:v>230.73309999999998</c:v>
                </c:pt>
                <c:pt idx="2368">
                  <c:v>230.81559999999999</c:v>
                </c:pt>
                <c:pt idx="2369">
                  <c:v>230.9</c:v>
                </c:pt>
                <c:pt idx="2370">
                  <c:v>230.98150000000001</c:v>
                </c:pt>
                <c:pt idx="2371">
                  <c:v>231.0668</c:v>
                </c:pt>
                <c:pt idx="2372">
                  <c:v>231.14939999999999</c:v>
                </c:pt>
                <c:pt idx="2373">
                  <c:v>231.23469999999998</c:v>
                </c:pt>
                <c:pt idx="2374">
                  <c:v>231.3168</c:v>
                </c:pt>
                <c:pt idx="2375">
                  <c:v>231.39959999999999</c:v>
                </c:pt>
                <c:pt idx="2376">
                  <c:v>231.4837</c:v>
                </c:pt>
                <c:pt idx="2377">
                  <c:v>231.56659999999999</c:v>
                </c:pt>
                <c:pt idx="2378">
                  <c:v>231.64949999999999</c:v>
                </c:pt>
                <c:pt idx="2379">
                  <c:v>231.73349999999999</c:v>
                </c:pt>
                <c:pt idx="2380">
                  <c:v>231.8168</c:v>
                </c:pt>
                <c:pt idx="2381">
                  <c:v>231.90110000000001</c:v>
                </c:pt>
                <c:pt idx="2382">
                  <c:v>231.9846</c:v>
                </c:pt>
                <c:pt idx="2383">
                  <c:v>232.0675</c:v>
                </c:pt>
                <c:pt idx="2384">
                  <c:v>232.1506</c:v>
                </c:pt>
                <c:pt idx="2385">
                  <c:v>232.233</c:v>
                </c:pt>
                <c:pt idx="2386">
                  <c:v>232.31710000000001</c:v>
                </c:pt>
                <c:pt idx="2387">
                  <c:v>232.399</c:v>
                </c:pt>
                <c:pt idx="2388">
                  <c:v>232.48250000000004</c:v>
                </c:pt>
                <c:pt idx="2389">
                  <c:v>232.565</c:v>
                </c:pt>
                <c:pt idx="2390">
                  <c:v>232.64840000000001</c:v>
                </c:pt>
                <c:pt idx="2391">
                  <c:v>232.732</c:v>
                </c:pt>
                <c:pt idx="2392">
                  <c:v>232.81450000000001</c:v>
                </c:pt>
                <c:pt idx="2393">
                  <c:v>232.89800000000022</c:v>
                </c:pt>
                <c:pt idx="2394">
                  <c:v>232.98290000000023</c:v>
                </c:pt>
                <c:pt idx="2395">
                  <c:v>233.06620000000001</c:v>
                </c:pt>
                <c:pt idx="2396">
                  <c:v>233.14919999999998</c:v>
                </c:pt>
                <c:pt idx="2397">
                  <c:v>233.23159999999999</c:v>
                </c:pt>
                <c:pt idx="2398">
                  <c:v>233.3152</c:v>
                </c:pt>
                <c:pt idx="2399">
                  <c:v>233.39780000000007</c:v>
                </c:pt>
                <c:pt idx="2400">
                  <c:v>233.4824000000003</c:v>
                </c:pt>
                <c:pt idx="2401">
                  <c:v>233.5668</c:v>
                </c:pt>
                <c:pt idx="2402">
                  <c:v>233.64869999999999</c:v>
                </c:pt>
                <c:pt idx="2403">
                  <c:v>233.7302</c:v>
                </c:pt>
                <c:pt idx="2404">
                  <c:v>233.815</c:v>
                </c:pt>
                <c:pt idx="2405">
                  <c:v>233.89890000000022</c:v>
                </c:pt>
                <c:pt idx="2406">
                  <c:v>233.98350000000002</c:v>
                </c:pt>
                <c:pt idx="2407">
                  <c:v>234.0652</c:v>
                </c:pt>
                <c:pt idx="2408">
                  <c:v>234.1482</c:v>
                </c:pt>
                <c:pt idx="2409">
                  <c:v>234.23259999999999</c:v>
                </c:pt>
                <c:pt idx="2410">
                  <c:v>234.31540000000001</c:v>
                </c:pt>
                <c:pt idx="2411">
                  <c:v>234.40050000000002</c:v>
                </c:pt>
                <c:pt idx="2412">
                  <c:v>234.48400000000001</c:v>
                </c:pt>
                <c:pt idx="2413">
                  <c:v>234.5686</c:v>
                </c:pt>
                <c:pt idx="2414">
                  <c:v>234.65</c:v>
                </c:pt>
                <c:pt idx="2415">
                  <c:v>234.733</c:v>
                </c:pt>
                <c:pt idx="2416">
                  <c:v>234.81549999999999</c:v>
                </c:pt>
                <c:pt idx="2417">
                  <c:v>234.89800000000022</c:v>
                </c:pt>
                <c:pt idx="2418">
                  <c:v>234.9824000000003</c:v>
                </c:pt>
                <c:pt idx="2419">
                  <c:v>235.06610000000001</c:v>
                </c:pt>
                <c:pt idx="2420">
                  <c:v>235.14969999999977</c:v>
                </c:pt>
                <c:pt idx="2421">
                  <c:v>235.23449999999997</c:v>
                </c:pt>
                <c:pt idx="2422">
                  <c:v>235.3175</c:v>
                </c:pt>
                <c:pt idx="2423">
                  <c:v>235.40050000000002</c:v>
                </c:pt>
                <c:pt idx="2424">
                  <c:v>235.48420000000004</c:v>
                </c:pt>
                <c:pt idx="2425">
                  <c:v>235.56800000000001</c:v>
                </c:pt>
                <c:pt idx="2426">
                  <c:v>235.65140000000022</c:v>
                </c:pt>
                <c:pt idx="2427">
                  <c:v>235.73419999999999</c:v>
                </c:pt>
                <c:pt idx="2428">
                  <c:v>235.8185</c:v>
                </c:pt>
                <c:pt idx="2429">
                  <c:v>235.90010000000001</c:v>
                </c:pt>
                <c:pt idx="2430">
                  <c:v>235.98500000000001</c:v>
                </c:pt>
                <c:pt idx="2431">
                  <c:v>236.06720000000001</c:v>
                </c:pt>
                <c:pt idx="2432">
                  <c:v>236.1525</c:v>
                </c:pt>
                <c:pt idx="2433">
                  <c:v>236.23589999999999</c:v>
                </c:pt>
                <c:pt idx="2434">
                  <c:v>236.31880000000001</c:v>
                </c:pt>
                <c:pt idx="2435">
                  <c:v>236.40200000000004</c:v>
                </c:pt>
                <c:pt idx="2436">
                  <c:v>236.48580000000001</c:v>
                </c:pt>
                <c:pt idx="2437">
                  <c:v>236.56820000000022</c:v>
                </c:pt>
                <c:pt idx="2438">
                  <c:v>236.65280000000001</c:v>
                </c:pt>
                <c:pt idx="2439">
                  <c:v>236.73499999999999</c:v>
                </c:pt>
                <c:pt idx="2440">
                  <c:v>236.81880000000001</c:v>
                </c:pt>
                <c:pt idx="2441">
                  <c:v>236.9008</c:v>
                </c:pt>
                <c:pt idx="2442">
                  <c:v>236.98560000000001</c:v>
                </c:pt>
                <c:pt idx="2443">
                  <c:v>237.0676</c:v>
                </c:pt>
                <c:pt idx="2444">
                  <c:v>237.15240000000023</c:v>
                </c:pt>
                <c:pt idx="2445">
                  <c:v>237.23319999999998</c:v>
                </c:pt>
                <c:pt idx="2446">
                  <c:v>237.3177</c:v>
                </c:pt>
                <c:pt idx="2447">
                  <c:v>237.40170000000001</c:v>
                </c:pt>
                <c:pt idx="2448">
                  <c:v>237.48500000000001</c:v>
                </c:pt>
                <c:pt idx="2449">
                  <c:v>237.56950000000001</c:v>
                </c:pt>
                <c:pt idx="2450">
                  <c:v>237.6515</c:v>
                </c:pt>
                <c:pt idx="2451">
                  <c:v>237.73329999999999</c:v>
                </c:pt>
                <c:pt idx="2452">
                  <c:v>237.8169</c:v>
                </c:pt>
                <c:pt idx="2453">
                  <c:v>237.9</c:v>
                </c:pt>
                <c:pt idx="2454">
                  <c:v>237.9838</c:v>
                </c:pt>
                <c:pt idx="2455">
                  <c:v>238.0658</c:v>
                </c:pt>
                <c:pt idx="2456">
                  <c:v>238.15040000000022</c:v>
                </c:pt>
                <c:pt idx="2457">
                  <c:v>238.23329999999999</c:v>
                </c:pt>
                <c:pt idx="2458">
                  <c:v>238.31630000000001</c:v>
                </c:pt>
                <c:pt idx="2459">
                  <c:v>238.39950000000002</c:v>
                </c:pt>
                <c:pt idx="2460">
                  <c:v>238.4838</c:v>
                </c:pt>
                <c:pt idx="2461">
                  <c:v>238.56800000000001</c:v>
                </c:pt>
                <c:pt idx="2462">
                  <c:v>238.6515</c:v>
                </c:pt>
                <c:pt idx="2463">
                  <c:v>238.73339999999999</c:v>
                </c:pt>
                <c:pt idx="2464">
                  <c:v>238.81800000000001</c:v>
                </c:pt>
                <c:pt idx="2465">
                  <c:v>238.90010000000001</c:v>
                </c:pt>
                <c:pt idx="2466">
                  <c:v>238.983</c:v>
                </c:pt>
                <c:pt idx="2467">
                  <c:v>239.06700000000001</c:v>
                </c:pt>
                <c:pt idx="2468">
                  <c:v>239.15</c:v>
                </c:pt>
                <c:pt idx="2469">
                  <c:v>239.23309999999998</c:v>
                </c:pt>
                <c:pt idx="2470">
                  <c:v>239.3159</c:v>
                </c:pt>
                <c:pt idx="2471">
                  <c:v>239.4008</c:v>
                </c:pt>
                <c:pt idx="2472">
                  <c:v>239.4837</c:v>
                </c:pt>
                <c:pt idx="2473">
                  <c:v>239.56720000000001</c:v>
                </c:pt>
                <c:pt idx="2474">
                  <c:v>239.65040000000022</c:v>
                </c:pt>
                <c:pt idx="2475">
                  <c:v>239.73549999999997</c:v>
                </c:pt>
                <c:pt idx="2476">
                  <c:v>239.81979999999999</c:v>
                </c:pt>
                <c:pt idx="2477">
                  <c:v>239.90300000000002</c:v>
                </c:pt>
                <c:pt idx="2478">
                  <c:v>239.98600000000022</c:v>
                </c:pt>
                <c:pt idx="2479">
                  <c:v>240.06830000000022</c:v>
                </c:pt>
                <c:pt idx="2480">
                  <c:v>240.15110000000001</c:v>
                </c:pt>
                <c:pt idx="2481">
                  <c:v>240.23459999999992</c:v>
                </c:pt>
                <c:pt idx="2482">
                  <c:v>240.31800000000001</c:v>
                </c:pt>
                <c:pt idx="2483">
                  <c:v>240.40120000000007</c:v>
                </c:pt>
                <c:pt idx="2484">
                  <c:v>240.48340000000007</c:v>
                </c:pt>
                <c:pt idx="2485">
                  <c:v>240.5686</c:v>
                </c:pt>
                <c:pt idx="2486">
                  <c:v>240.65290000000007</c:v>
                </c:pt>
                <c:pt idx="2487">
                  <c:v>240.73569999999998</c:v>
                </c:pt>
                <c:pt idx="2488">
                  <c:v>240.8177</c:v>
                </c:pt>
                <c:pt idx="2489">
                  <c:v>240.90120000000007</c:v>
                </c:pt>
                <c:pt idx="2490">
                  <c:v>240.98600000000022</c:v>
                </c:pt>
                <c:pt idx="2491">
                  <c:v>241.0685</c:v>
                </c:pt>
                <c:pt idx="2492">
                  <c:v>241.15140000000022</c:v>
                </c:pt>
                <c:pt idx="2493">
                  <c:v>241.23459999999992</c:v>
                </c:pt>
                <c:pt idx="2494">
                  <c:v>241.31820000000022</c:v>
                </c:pt>
                <c:pt idx="2495">
                  <c:v>241.40100000000001</c:v>
                </c:pt>
                <c:pt idx="2496">
                  <c:v>241.48540000000023</c:v>
                </c:pt>
                <c:pt idx="2497">
                  <c:v>241.56820000000022</c:v>
                </c:pt>
                <c:pt idx="2498">
                  <c:v>241.6533</c:v>
                </c:pt>
                <c:pt idx="2499">
                  <c:v>241.73579999999998</c:v>
                </c:pt>
                <c:pt idx="2500">
                  <c:v>241.81900000000002</c:v>
                </c:pt>
                <c:pt idx="2501">
                  <c:v>241.90100000000001</c:v>
                </c:pt>
                <c:pt idx="2502">
                  <c:v>241.9837</c:v>
                </c:pt>
                <c:pt idx="2503">
                  <c:v>242.0675</c:v>
                </c:pt>
                <c:pt idx="2504">
                  <c:v>242.15180000000001</c:v>
                </c:pt>
                <c:pt idx="2505">
                  <c:v>242.23499999999999</c:v>
                </c:pt>
                <c:pt idx="2506">
                  <c:v>242.32100000000023</c:v>
                </c:pt>
                <c:pt idx="2507">
                  <c:v>242.40430000000001</c:v>
                </c:pt>
                <c:pt idx="2508">
                  <c:v>242.48780000000022</c:v>
                </c:pt>
                <c:pt idx="2509">
                  <c:v>242.57050000000001</c:v>
                </c:pt>
                <c:pt idx="2510">
                  <c:v>242.6542</c:v>
                </c:pt>
                <c:pt idx="2511">
                  <c:v>242.7373</c:v>
                </c:pt>
                <c:pt idx="2512">
                  <c:v>242.82150000000004</c:v>
                </c:pt>
                <c:pt idx="2513">
                  <c:v>242.9051</c:v>
                </c:pt>
                <c:pt idx="2514">
                  <c:v>242.9884000000003</c:v>
                </c:pt>
                <c:pt idx="2515">
                  <c:v>243.07140000000001</c:v>
                </c:pt>
                <c:pt idx="2516">
                  <c:v>243.155</c:v>
                </c:pt>
                <c:pt idx="2517">
                  <c:v>243.2373</c:v>
                </c:pt>
                <c:pt idx="2518">
                  <c:v>243.31900000000002</c:v>
                </c:pt>
                <c:pt idx="2519">
                  <c:v>243.40379999999999</c:v>
                </c:pt>
                <c:pt idx="2520">
                  <c:v>243.48750000000001</c:v>
                </c:pt>
                <c:pt idx="2521">
                  <c:v>243.57130000000001</c:v>
                </c:pt>
                <c:pt idx="2522">
                  <c:v>243.65309999999999</c:v>
                </c:pt>
                <c:pt idx="2523">
                  <c:v>243.73579999999998</c:v>
                </c:pt>
                <c:pt idx="2524">
                  <c:v>243.82010000000022</c:v>
                </c:pt>
                <c:pt idx="2525">
                  <c:v>243.90430000000001</c:v>
                </c:pt>
                <c:pt idx="2526">
                  <c:v>243.98720000000026</c:v>
                </c:pt>
                <c:pt idx="2527">
                  <c:v>244.0703</c:v>
                </c:pt>
                <c:pt idx="2528">
                  <c:v>244.15359999999998</c:v>
                </c:pt>
                <c:pt idx="2529">
                  <c:v>244.2371</c:v>
                </c:pt>
                <c:pt idx="2530">
                  <c:v>244.32060000000001</c:v>
                </c:pt>
                <c:pt idx="2531">
                  <c:v>244.40200000000004</c:v>
                </c:pt>
                <c:pt idx="2532">
                  <c:v>244.4846</c:v>
                </c:pt>
                <c:pt idx="2533">
                  <c:v>244.56880000000001</c:v>
                </c:pt>
                <c:pt idx="2534">
                  <c:v>244.6515</c:v>
                </c:pt>
                <c:pt idx="2535">
                  <c:v>244.73559999999998</c:v>
                </c:pt>
                <c:pt idx="2536">
                  <c:v>244.8177</c:v>
                </c:pt>
                <c:pt idx="2537">
                  <c:v>244.9015</c:v>
                </c:pt>
                <c:pt idx="2538">
                  <c:v>244.98400000000001</c:v>
                </c:pt>
                <c:pt idx="2539">
                  <c:v>245.06820000000022</c:v>
                </c:pt>
                <c:pt idx="2540">
                  <c:v>245.14939999999999</c:v>
                </c:pt>
                <c:pt idx="2541">
                  <c:v>245.23339999999999</c:v>
                </c:pt>
                <c:pt idx="2542">
                  <c:v>245.3176</c:v>
                </c:pt>
                <c:pt idx="2543">
                  <c:v>245.4008</c:v>
                </c:pt>
                <c:pt idx="2544">
                  <c:v>245.48500000000001</c:v>
                </c:pt>
                <c:pt idx="2545">
                  <c:v>245.56880000000001</c:v>
                </c:pt>
                <c:pt idx="2546">
                  <c:v>245.65170000000001</c:v>
                </c:pt>
                <c:pt idx="2547">
                  <c:v>245.73469999999998</c:v>
                </c:pt>
                <c:pt idx="2548">
                  <c:v>245.81800000000001</c:v>
                </c:pt>
                <c:pt idx="2549">
                  <c:v>245.9025</c:v>
                </c:pt>
                <c:pt idx="2550">
                  <c:v>245.98590000000004</c:v>
                </c:pt>
                <c:pt idx="2551">
                  <c:v>246.06840000000022</c:v>
                </c:pt>
                <c:pt idx="2552">
                  <c:v>246.15230000000022</c:v>
                </c:pt>
                <c:pt idx="2553">
                  <c:v>246.23419999999999</c:v>
                </c:pt>
                <c:pt idx="2554">
                  <c:v>246.31880000000001</c:v>
                </c:pt>
                <c:pt idx="2555">
                  <c:v>246.40200000000004</c:v>
                </c:pt>
                <c:pt idx="2556">
                  <c:v>246.48340000000007</c:v>
                </c:pt>
                <c:pt idx="2557">
                  <c:v>246.56780000000001</c:v>
                </c:pt>
                <c:pt idx="2558">
                  <c:v>246.65010000000001</c:v>
                </c:pt>
                <c:pt idx="2559">
                  <c:v>246.73399999999998</c:v>
                </c:pt>
                <c:pt idx="2560">
                  <c:v>246.8177</c:v>
                </c:pt>
                <c:pt idx="2561">
                  <c:v>246.90100000000001</c:v>
                </c:pt>
                <c:pt idx="2562">
                  <c:v>246.9847</c:v>
                </c:pt>
                <c:pt idx="2563">
                  <c:v>247.06820000000022</c:v>
                </c:pt>
                <c:pt idx="2564">
                  <c:v>247.15309999999999</c:v>
                </c:pt>
                <c:pt idx="2565">
                  <c:v>247.23519999999999</c:v>
                </c:pt>
                <c:pt idx="2566">
                  <c:v>247.31800000000001</c:v>
                </c:pt>
                <c:pt idx="2567">
                  <c:v>247.4007</c:v>
                </c:pt>
                <c:pt idx="2568">
                  <c:v>247.48260000000022</c:v>
                </c:pt>
                <c:pt idx="2569">
                  <c:v>247.5658</c:v>
                </c:pt>
                <c:pt idx="2570">
                  <c:v>247.64939999999999</c:v>
                </c:pt>
                <c:pt idx="2571">
                  <c:v>247.73309999999998</c:v>
                </c:pt>
                <c:pt idx="2572">
                  <c:v>247.81640000000004</c:v>
                </c:pt>
                <c:pt idx="2573">
                  <c:v>247.90030000000004</c:v>
                </c:pt>
                <c:pt idx="2574">
                  <c:v>247.98290000000023</c:v>
                </c:pt>
                <c:pt idx="2575">
                  <c:v>248.06730000000007</c:v>
                </c:pt>
                <c:pt idx="2576">
                  <c:v>248.15120000000007</c:v>
                </c:pt>
                <c:pt idx="2577">
                  <c:v>248.2354</c:v>
                </c:pt>
                <c:pt idx="2578">
                  <c:v>248.31880000000001</c:v>
                </c:pt>
                <c:pt idx="2579">
                  <c:v>248.40170000000001</c:v>
                </c:pt>
                <c:pt idx="2580">
                  <c:v>248.48540000000023</c:v>
                </c:pt>
                <c:pt idx="2581">
                  <c:v>248.56880000000001</c:v>
                </c:pt>
                <c:pt idx="2582">
                  <c:v>248.65200000000004</c:v>
                </c:pt>
                <c:pt idx="2583">
                  <c:v>248.73519999999999</c:v>
                </c:pt>
                <c:pt idx="2584">
                  <c:v>248.81830000000022</c:v>
                </c:pt>
                <c:pt idx="2585">
                  <c:v>248.90200000000004</c:v>
                </c:pt>
                <c:pt idx="2586">
                  <c:v>248.98620000000022</c:v>
                </c:pt>
                <c:pt idx="2587">
                  <c:v>249.06840000000022</c:v>
                </c:pt>
                <c:pt idx="2588">
                  <c:v>249.15020000000001</c:v>
                </c:pt>
                <c:pt idx="2589">
                  <c:v>249.23389999999998</c:v>
                </c:pt>
                <c:pt idx="2590">
                  <c:v>249.31659999999999</c:v>
                </c:pt>
                <c:pt idx="2591">
                  <c:v>249.4006</c:v>
                </c:pt>
                <c:pt idx="2592">
                  <c:v>249.48430000000022</c:v>
                </c:pt>
                <c:pt idx="2593">
                  <c:v>249.5686</c:v>
                </c:pt>
                <c:pt idx="2594">
                  <c:v>249.65270000000001</c:v>
                </c:pt>
                <c:pt idx="2595">
                  <c:v>249.73579999999998</c:v>
                </c:pt>
                <c:pt idx="2596">
                  <c:v>249.82040000000029</c:v>
                </c:pt>
                <c:pt idx="2597">
                  <c:v>249.90369999999999</c:v>
                </c:pt>
                <c:pt idx="2598">
                  <c:v>249.98590000000004</c:v>
                </c:pt>
                <c:pt idx="2599">
                  <c:v>250.06959999999998</c:v>
                </c:pt>
                <c:pt idx="2600">
                  <c:v>250.15240000000023</c:v>
                </c:pt>
                <c:pt idx="2601">
                  <c:v>250.23599999999999</c:v>
                </c:pt>
                <c:pt idx="2602">
                  <c:v>250.31969999999998</c:v>
                </c:pt>
                <c:pt idx="2603">
                  <c:v>250.40230000000022</c:v>
                </c:pt>
                <c:pt idx="2604">
                  <c:v>250.48520000000022</c:v>
                </c:pt>
                <c:pt idx="2605">
                  <c:v>250.57079999999999</c:v>
                </c:pt>
                <c:pt idx="2606">
                  <c:v>250.65300000000002</c:v>
                </c:pt>
                <c:pt idx="2607">
                  <c:v>250.73549999999997</c:v>
                </c:pt>
                <c:pt idx="2608">
                  <c:v>250.8186</c:v>
                </c:pt>
                <c:pt idx="2609">
                  <c:v>250.9034</c:v>
                </c:pt>
                <c:pt idx="2610">
                  <c:v>250.98580000000001</c:v>
                </c:pt>
                <c:pt idx="2611">
                  <c:v>251.06840000000022</c:v>
                </c:pt>
                <c:pt idx="2612">
                  <c:v>251.15280000000001</c:v>
                </c:pt>
                <c:pt idx="2613">
                  <c:v>251.23609999999999</c:v>
                </c:pt>
                <c:pt idx="2614">
                  <c:v>251.32030000000026</c:v>
                </c:pt>
                <c:pt idx="2615">
                  <c:v>251.40389999999999</c:v>
                </c:pt>
                <c:pt idx="2616">
                  <c:v>251.48810000000026</c:v>
                </c:pt>
                <c:pt idx="2617">
                  <c:v>251.571</c:v>
                </c:pt>
                <c:pt idx="2618">
                  <c:v>251.65530000000001</c:v>
                </c:pt>
                <c:pt idx="2619">
                  <c:v>251.7379</c:v>
                </c:pt>
                <c:pt idx="2620">
                  <c:v>251.8214000000003</c:v>
                </c:pt>
                <c:pt idx="2621">
                  <c:v>251.905</c:v>
                </c:pt>
                <c:pt idx="2622">
                  <c:v>251.98740000000029</c:v>
                </c:pt>
                <c:pt idx="2623">
                  <c:v>252.07250000000002</c:v>
                </c:pt>
                <c:pt idx="2624">
                  <c:v>252.15559999999999</c:v>
                </c:pt>
                <c:pt idx="2625">
                  <c:v>252.2389</c:v>
                </c:pt>
                <c:pt idx="2626">
                  <c:v>252.32220000000029</c:v>
                </c:pt>
                <c:pt idx="2627">
                  <c:v>252.40700000000001</c:v>
                </c:pt>
                <c:pt idx="2628">
                  <c:v>252.48750000000001</c:v>
                </c:pt>
                <c:pt idx="2629">
                  <c:v>252.5686</c:v>
                </c:pt>
                <c:pt idx="2630">
                  <c:v>252.654</c:v>
                </c:pt>
                <c:pt idx="2631">
                  <c:v>252.738</c:v>
                </c:pt>
                <c:pt idx="2632">
                  <c:v>252.82170000000022</c:v>
                </c:pt>
                <c:pt idx="2633">
                  <c:v>252.905</c:v>
                </c:pt>
                <c:pt idx="2634">
                  <c:v>252.98500000000001</c:v>
                </c:pt>
                <c:pt idx="2635">
                  <c:v>253.0712</c:v>
                </c:pt>
                <c:pt idx="2636">
                  <c:v>253.15479999999999</c:v>
                </c:pt>
                <c:pt idx="2637">
                  <c:v>253.23769999999999</c:v>
                </c:pt>
                <c:pt idx="2638">
                  <c:v>253.31969999999998</c:v>
                </c:pt>
                <c:pt idx="2639">
                  <c:v>253.4032</c:v>
                </c:pt>
                <c:pt idx="2640">
                  <c:v>253.48780000000022</c:v>
                </c:pt>
                <c:pt idx="2641">
                  <c:v>253.57159999999999</c:v>
                </c:pt>
                <c:pt idx="2642">
                  <c:v>253.65230000000022</c:v>
                </c:pt>
                <c:pt idx="2643">
                  <c:v>253.73679999999999</c:v>
                </c:pt>
                <c:pt idx="2644">
                  <c:v>253.82000000000022</c:v>
                </c:pt>
                <c:pt idx="2645">
                  <c:v>253.90309999999999</c:v>
                </c:pt>
                <c:pt idx="2646">
                  <c:v>253.98650000000001</c:v>
                </c:pt>
                <c:pt idx="2647">
                  <c:v>254.0692</c:v>
                </c:pt>
                <c:pt idx="2648">
                  <c:v>254.15300000000002</c:v>
                </c:pt>
                <c:pt idx="2649">
                  <c:v>254.2354</c:v>
                </c:pt>
                <c:pt idx="2650">
                  <c:v>254.31890000000001</c:v>
                </c:pt>
                <c:pt idx="2651">
                  <c:v>254.40260000000001</c:v>
                </c:pt>
                <c:pt idx="2652">
                  <c:v>254.48500000000001</c:v>
                </c:pt>
                <c:pt idx="2653">
                  <c:v>254.56840000000022</c:v>
                </c:pt>
                <c:pt idx="2654">
                  <c:v>254.65240000000023</c:v>
                </c:pt>
                <c:pt idx="2655">
                  <c:v>254.73589999999999</c:v>
                </c:pt>
                <c:pt idx="2656">
                  <c:v>254.8192</c:v>
                </c:pt>
                <c:pt idx="2657">
                  <c:v>254.90379999999999</c:v>
                </c:pt>
                <c:pt idx="2658">
                  <c:v>254.98720000000026</c:v>
                </c:pt>
                <c:pt idx="2659">
                  <c:v>255.06959999999998</c:v>
                </c:pt>
                <c:pt idx="2660">
                  <c:v>255.15300000000002</c:v>
                </c:pt>
                <c:pt idx="2661">
                  <c:v>255.23549999999997</c:v>
                </c:pt>
                <c:pt idx="2662">
                  <c:v>255.32110000000023</c:v>
                </c:pt>
                <c:pt idx="2663">
                  <c:v>255.4049</c:v>
                </c:pt>
                <c:pt idx="2664">
                  <c:v>255.48770000000007</c:v>
                </c:pt>
                <c:pt idx="2665">
                  <c:v>255.5711</c:v>
                </c:pt>
                <c:pt idx="2666">
                  <c:v>255.65600000000001</c:v>
                </c:pt>
                <c:pt idx="2667">
                  <c:v>255.74049999999997</c:v>
                </c:pt>
                <c:pt idx="2668">
                  <c:v>255.82380000000001</c:v>
                </c:pt>
                <c:pt idx="2669">
                  <c:v>255.90550000000002</c:v>
                </c:pt>
                <c:pt idx="2670">
                  <c:v>255.99020000000004</c:v>
                </c:pt>
                <c:pt idx="2671">
                  <c:v>256.07389999999964</c:v>
                </c:pt>
                <c:pt idx="2672">
                  <c:v>256.15580000000051</c:v>
                </c:pt>
                <c:pt idx="2673">
                  <c:v>256.24099999999999</c:v>
                </c:pt>
                <c:pt idx="2674">
                  <c:v>256.32409999999999</c:v>
                </c:pt>
                <c:pt idx="2675">
                  <c:v>256.40599999999949</c:v>
                </c:pt>
                <c:pt idx="2676">
                  <c:v>256.49019999999916</c:v>
                </c:pt>
                <c:pt idx="2677">
                  <c:v>256.57229999999993</c:v>
                </c:pt>
                <c:pt idx="2678">
                  <c:v>256.65600000000001</c:v>
                </c:pt>
                <c:pt idx="2679">
                  <c:v>256.7396</c:v>
                </c:pt>
                <c:pt idx="2680">
                  <c:v>256.8218</c:v>
                </c:pt>
                <c:pt idx="2681">
                  <c:v>256.90559999999937</c:v>
                </c:pt>
                <c:pt idx="2682">
                  <c:v>256.9898</c:v>
                </c:pt>
                <c:pt idx="2683">
                  <c:v>257.07339999999937</c:v>
                </c:pt>
                <c:pt idx="2684">
                  <c:v>257.15570000000002</c:v>
                </c:pt>
                <c:pt idx="2685">
                  <c:v>257.2396</c:v>
                </c:pt>
                <c:pt idx="2686">
                  <c:v>257.32240000000002</c:v>
                </c:pt>
                <c:pt idx="2687">
                  <c:v>257.40559999999937</c:v>
                </c:pt>
                <c:pt idx="2688">
                  <c:v>257.48859999999917</c:v>
                </c:pt>
                <c:pt idx="2689">
                  <c:v>257.572</c:v>
                </c:pt>
                <c:pt idx="2690">
                  <c:v>257.65519999999964</c:v>
                </c:pt>
                <c:pt idx="2691">
                  <c:v>257.73609999999917</c:v>
                </c:pt>
                <c:pt idx="2692">
                  <c:v>257.8212999999995</c:v>
                </c:pt>
                <c:pt idx="2693">
                  <c:v>257.90299999999957</c:v>
                </c:pt>
                <c:pt idx="2694">
                  <c:v>257.98779999999937</c:v>
                </c:pt>
                <c:pt idx="2695">
                  <c:v>258.07040000000001</c:v>
                </c:pt>
                <c:pt idx="2696">
                  <c:v>258.15379999999999</c:v>
                </c:pt>
                <c:pt idx="2697">
                  <c:v>258.23689999999937</c:v>
                </c:pt>
                <c:pt idx="2698">
                  <c:v>258.3229</c:v>
                </c:pt>
                <c:pt idx="2699">
                  <c:v>258.40519999999918</c:v>
                </c:pt>
                <c:pt idx="2700">
                  <c:v>258.48869999999937</c:v>
                </c:pt>
                <c:pt idx="2701">
                  <c:v>258.5718</c:v>
                </c:pt>
                <c:pt idx="2702">
                  <c:v>258.65649999999999</c:v>
                </c:pt>
                <c:pt idx="2703">
                  <c:v>258.73799999999949</c:v>
                </c:pt>
                <c:pt idx="2704">
                  <c:v>258.8227</c:v>
                </c:pt>
                <c:pt idx="2705">
                  <c:v>258.90669999999949</c:v>
                </c:pt>
                <c:pt idx="2706">
                  <c:v>258.99169999999918</c:v>
                </c:pt>
                <c:pt idx="2707">
                  <c:v>259.0745</c:v>
                </c:pt>
                <c:pt idx="2708">
                  <c:v>259.15780000000052</c:v>
                </c:pt>
                <c:pt idx="2709">
                  <c:v>259.2414</c:v>
                </c:pt>
                <c:pt idx="2710">
                  <c:v>259.32299999999969</c:v>
                </c:pt>
                <c:pt idx="2711">
                  <c:v>259.40599999999949</c:v>
                </c:pt>
                <c:pt idx="2712">
                  <c:v>259.4896</c:v>
                </c:pt>
                <c:pt idx="2713">
                  <c:v>259.57249999999999</c:v>
                </c:pt>
                <c:pt idx="2714">
                  <c:v>259.65640000000002</c:v>
                </c:pt>
                <c:pt idx="2715">
                  <c:v>259.73970000000003</c:v>
                </c:pt>
                <c:pt idx="2716">
                  <c:v>259.82299999999969</c:v>
                </c:pt>
                <c:pt idx="2717">
                  <c:v>259.90559999999937</c:v>
                </c:pt>
                <c:pt idx="2718">
                  <c:v>259.98799999999949</c:v>
                </c:pt>
                <c:pt idx="2719">
                  <c:v>260.07279999999969</c:v>
                </c:pt>
                <c:pt idx="2720">
                  <c:v>260.15580000000051</c:v>
                </c:pt>
                <c:pt idx="2721">
                  <c:v>260.23799999999949</c:v>
                </c:pt>
                <c:pt idx="2722">
                  <c:v>260.3218</c:v>
                </c:pt>
                <c:pt idx="2723">
                  <c:v>260.40649999999937</c:v>
                </c:pt>
                <c:pt idx="2724">
                  <c:v>260.4899999999995</c:v>
                </c:pt>
                <c:pt idx="2725">
                  <c:v>260.57119999999918</c:v>
                </c:pt>
                <c:pt idx="2726">
                  <c:v>260.65559999999999</c:v>
                </c:pt>
                <c:pt idx="2727">
                  <c:v>260.74</c:v>
                </c:pt>
                <c:pt idx="2728">
                  <c:v>260.82440000000008</c:v>
                </c:pt>
                <c:pt idx="2729">
                  <c:v>260.90699999999919</c:v>
                </c:pt>
                <c:pt idx="2730">
                  <c:v>260.98869999999937</c:v>
                </c:pt>
                <c:pt idx="2731">
                  <c:v>261.0729</c:v>
                </c:pt>
                <c:pt idx="2732">
                  <c:v>261.15580000000051</c:v>
                </c:pt>
                <c:pt idx="2733">
                  <c:v>261.23899999999918</c:v>
                </c:pt>
                <c:pt idx="2734">
                  <c:v>261.32220000000001</c:v>
                </c:pt>
                <c:pt idx="2735">
                  <c:v>261.40480000000002</c:v>
                </c:pt>
                <c:pt idx="2736">
                  <c:v>261.48859999999917</c:v>
                </c:pt>
                <c:pt idx="2737">
                  <c:v>261.5727</c:v>
                </c:pt>
                <c:pt idx="2738">
                  <c:v>261.65699999999993</c:v>
                </c:pt>
                <c:pt idx="2739">
                  <c:v>261.74079999999969</c:v>
                </c:pt>
                <c:pt idx="2740">
                  <c:v>261.82459999999969</c:v>
                </c:pt>
                <c:pt idx="2741">
                  <c:v>261.90699999999919</c:v>
                </c:pt>
                <c:pt idx="2742">
                  <c:v>261.99119999999891</c:v>
                </c:pt>
                <c:pt idx="2743">
                  <c:v>262.07260000000002</c:v>
                </c:pt>
                <c:pt idx="2744">
                  <c:v>262.15559999999999</c:v>
                </c:pt>
                <c:pt idx="2745">
                  <c:v>262.23839999999916</c:v>
                </c:pt>
                <c:pt idx="2746">
                  <c:v>262.32279999999969</c:v>
                </c:pt>
                <c:pt idx="2747">
                  <c:v>262.40639999999917</c:v>
                </c:pt>
                <c:pt idx="2748">
                  <c:v>262.49069999999949</c:v>
                </c:pt>
                <c:pt idx="2749">
                  <c:v>262.57400000000001</c:v>
                </c:pt>
                <c:pt idx="2750">
                  <c:v>262.65760000000051</c:v>
                </c:pt>
                <c:pt idx="2751">
                  <c:v>262.7396</c:v>
                </c:pt>
                <c:pt idx="2752">
                  <c:v>262.82220000000001</c:v>
                </c:pt>
                <c:pt idx="2753">
                  <c:v>262.90699999999919</c:v>
                </c:pt>
                <c:pt idx="2754">
                  <c:v>262.98949999999957</c:v>
                </c:pt>
                <c:pt idx="2755">
                  <c:v>263.07220000000001</c:v>
                </c:pt>
                <c:pt idx="2756">
                  <c:v>263.15589999999997</c:v>
                </c:pt>
                <c:pt idx="2757">
                  <c:v>263.24029999999999</c:v>
                </c:pt>
                <c:pt idx="2758">
                  <c:v>263.32499999999999</c:v>
                </c:pt>
                <c:pt idx="2759">
                  <c:v>263.40619999999916</c:v>
                </c:pt>
                <c:pt idx="2760">
                  <c:v>263.49009999999925</c:v>
                </c:pt>
                <c:pt idx="2761">
                  <c:v>263.57380000000001</c:v>
                </c:pt>
                <c:pt idx="2762">
                  <c:v>263.65839999999969</c:v>
                </c:pt>
                <c:pt idx="2763">
                  <c:v>263.74169999999964</c:v>
                </c:pt>
                <c:pt idx="2764">
                  <c:v>263.82400000000001</c:v>
                </c:pt>
                <c:pt idx="2765">
                  <c:v>263.90719999999936</c:v>
                </c:pt>
                <c:pt idx="2766">
                  <c:v>263.98899999999918</c:v>
                </c:pt>
                <c:pt idx="2767">
                  <c:v>264.07339999999937</c:v>
                </c:pt>
                <c:pt idx="2768">
                  <c:v>264.15530000000001</c:v>
                </c:pt>
                <c:pt idx="2769">
                  <c:v>264.23889999999949</c:v>
                </c:pt>
                <c:pt idx="2770">
                  <c:v>264.32319999999936</c:v>
                </c:pt>
                <c:pt idx="2771">
                  <c:v>264.40649999999937</c:v>
                </c:pt>
                <c:pt idx="2772">
                  <c:v>264.4898</c:v>
                </c:pt>
                <c:pt idx="2773">
                  <c:v>264.5730999999995</c:v>
                </c:pt>
                <c:pt idx="2774">
                  <c:v>264.65699999999993</c:v>
                </c:pt>
                <c:pt idx="2775">
                  <c:v>264.73970000000003</c:v>
                </c:pt>
                <c:pt idx="2776">
                  <c:v>264.82400000000001</c:v>
                </c:pt>
                <c:pt idx="2777">
                  <c:v>264.9058</c:v>
                </c:pt>
                <c:pt idx="2778">
                  <c:v>264.99039999999917</c:v>
                </c:pt>
                <c:pt idx="2779">
                  <c:v>265.07249999999999</c:v>
                </c:pt>
                <c:pt idx="2780">
                  <c:v>265.15699999999993</c:v>
                </c:pt>
                <c:pt idx="2781">
                  <c:v>265.2396</c:v>
                </c:pt>
                <c:pt idx="2782">
                  <c:v>265.3236</c:v>
                </c:pt>
                <c:pt idx="2783">
                  <c:v>265.40480000000002</c:v>
                </c:pt>
                <c:pt idx="2784">
                  <c:v>265.48919999999919</c:v>
                </c:pt>
                <c:pt idx="2785">
                  <c:v>265.57149999999956</c:v>
                </c:pt>
                <c:pt idx="2786">
                  <c:v>265.65480000000065</c:v>
                </c:pt>
                <c:pt idx="2787">
                  <c:v>265.73759999999936</c:v>
                </c:pt>
                <c:pt idx="2788">
                  <c:v>265.82220000000001</c:v>
                </c:pt>
                <c:pt idx="2789">
                  <c:v>265.90589999999969</c:v>
                </c:pt>
                <c:pt idx="2790">
                  <c:v>265.98799999999949</c:v>
                </c:pt>
                <c:pt idx="2791">
                  <c:v>266.07229999999993</c:v>
                </c:pt>
                <c:pt idx="2792">
                  <c:v>266.15499999999997</c:v>
                </c:pt>
                <c:pt idx="2793">
                  <c:v>266.23779999999937</c:v>
                </c:pt>
                <c:pt idx="2794">
                  <c:v>266.32220000000001</c:v>
                </c:pt>
                <c:pt idx="2795">
                  <c:v>266.40519999999918</c:v>
                </c:pt>
                <c:pt idx="2796">
                  <c:v>266.48839999999916</c:v>
                </c:pt>
                <c:pt idx="2797">
                  <c:v>266.57190000000003</c:v>
                </c:pt>
                <c:pt idx="2798">
                  <c:v>266.6551</c:v>
                </c:pt>
                <c:pt idx="2799">
                  <c:v>266.74</c:v>
                </c:pt>
                <c:pt idx="2800">
                  <c:v>266.82339999999937</c:v>
                </c:pt>
                <c:pt idx="2801">
                  <c:v>266.9068999999995</c:v>
                </c:pt>
                <c:pt idx="2802">
                  <c:v>266.98789999999963</c:v>
                </c:pt>
                <c:pt idx="2803">
                  <c:v>267.07319999999936</c:v>
                </c:pt>
                <c:pt idx="2804">
                  <c:v>267.15629999999999</c:v>
                </c:pt>
                <c:pt idx="2805">
                  <c:v>267.24059999999969</c:v>
                </c:pt>
                <c:pt idx="2806">
                  <c:v>267.32470000000001</c:v>
                </c:pt>
                <c:pt idx="2807">
                  <c:v>267.40679999999918</c:v>
                </c:pt>
                <c:pt idx="2808">
                  <c:v>267.49009999999925</c:v>
                </c:pt>
                <c:pt idx="2809">
                  <c:v>267.57369999999969</c:v>
                </c:pt>
                <c:pt idx="2810">
                  <c:v>267.65710000000001</c:v>
                </c:pt>
                <c:pt idx="2811">
                  <c:v>267.74109999999956</c:v>
                </c:pt>
                <c:pt idx="2812">
                  <c:v>267.82459999999969</c:v>
                </c:pt>
                <c:pt idx="2813">
                  <c:v>267.90750000000003</c:v>
                </c:pt>
                <c:pt idx="2814">
                  <c:v>267.99159999999904</c:v>
                </c:pt>
                <c:pt idx="2815">
                  <c:v>268.07499999999999</c:v>
                </c:pt>
                <c:pt idx="2816">
                  <c:v>268.15699999999993</c:v>
                </c:pt>
                <c:pt idx="2817">
                  <c:v>268.24029999999999</c:v>
                </c:pt>
                <c:pt idx="2818">
                  <c:v>268.322</c:v>
                </c:pt>
                <c:pt idx="2819">
                  <c:v>268.40619999999916</c:v>
                </c:pt>
                <c:pt idx="2820">
                  <c:v>268.4896</c:v>
                </c:pt>
                <c:pt idx="2821">
                  <c:v>268.57209999999969</c:v>
                </c:pt>
                <c:pt idx="2822">
                  <c:v>268.65710000000001</c:v>
                </c:pt>
                <c:pt idx="2823">
                  <c:v>268.73989999999969</c:v>
                </c:pt>
                <c:pt idx="2824">
                  <c:v>268.82149999999956</c:v>
                </c:pt>
                <c:pt idx="2825">
                  <c:v>268.90339999999918</c:v>
                </c:pt>
                <c:pt idx="2826">
                  <c:v>268.98799999999949</c:v>
                </c:pt>
                <c:pt idx="2827">
                  <c:v>269.0730999999995</c:v>
                </c:pt>
                <c:pt idx="2828">
                  <c:v>269.15620000000001</c:v>
                </c:pt>
                <c:pt idx="2829">
                  <c:v>269.2390999999995</c:v>
                </c:pt>
                <c:pt idx="2830">
                  <c:v>269.32249999999999</c:v>
                </c:pt>
                <c:pt idx="2831">
                  <c:v>269.40559999999937</c:v>
                </c:pt>
                <c:pt idx="2832">
                  <c:v>269.4899999999995</c:v>
                </c:pt>
                <c:pt idx="2833">
                  <c:v>269.57220000000001</c:v>
                </c:pt>
                <c:pt idx="2834">
                  <c:v>269.65480000000065</c:v>
                </c:pt>
                <c:pt idx="2835">
                  <c:v>269.73869999999937</c:v>
                </c:pt>
                <c:pt idx="2836">
                  <c:v>269.82249999999999</c:v>
                </c:pt>
                <c:pt idx="2837">
                  <c:v>269.9058</c:v>
                </c:pt>
                <c:pt idx="2838">
                  <c:v>269.98889999999949</c:v>
                </c:pt>
                <c:pt idx="2839">
                  <c:v>270.07299999999969</c:v>
                </c:pt>
                <c:pt idx="2840">
                  <c:v>270.15449999999998</c:v>
                </c:pt>
                <c:pt idx="2841">
                  <c:v>270.23899999999918</c:v>
                </c:pt>
                <c:pt idx="2842">
                  <c:v>270.32400000000001</c:v>
                </c:pt>
                <c:pt idx="2843">
                  <c:v>270.40719999999936</c:v>
                </c:pt>
                <c:pt idx="2844">
                  <c:v>270.49119999999891</c:v>
                </c:pt>
                <c:pt idx="2845">
                  <c:v>270.5730999999995</c:v>
                </c:pt>
                <c:pt idx="2846">
                  <c:v>270.65600000000001</c:v>
                </c:pt>
                <c:pt idx="2847">
                  <c:v>270.73939999999936</c:v>
                </c:pt>
                <c:pt idx="2848">
                  <c:v>270.822</c:v>
                </c:pt>
                <c:pt idx="2849">
                  <c:v>270.90499999999969</c:v>
                </c:pt>
                <c:pt idx="2850">
                  <c:v>270.98859999999917</c:v>
                </c:pt>
                <c:pt idx="2851">
                  <c:v>271.07159999999936</c:v>
                </c:pt>
                <c:pt idx="2852">
                  <c:v>271.15449999999998</c:v>
                </c:pt>
                <c:pt idx="2853">
                  <c:v>271.23809999999918</c:v>
                </c:pt>
                <c:pt idx="2854">
                  <c:v>271.32</c:v>
                </c:pt>
                <c:pt idx="2855">
                  <c:v>271.40480000000002</c:v>
                </c:pt>
                <c:pt idx="2856">
                  <c:v>271.48819999999904</c:v>
                </c:pt>
                <c:pt idx="2857">
                  <c:v>271.56979999999999</c:v>
                </c:pt>
                <c:pt idx="2858">
                  <c:v>271.65260000000052</c:v>
                </c:pt>
                <c:pt idx="2859">
                  <c:v>271.73540000000003</c:v>
                </c:pt>
                <c:pt idx="2860">
                  <c:v>271.81959999999964</c:v>
                </c:pt>
                <c:pt idx="2861">
                  <c:v>271.90379999999936</c:v>
                </c:pt>
                <c:pt idx="2862">
                  <c:v>271.98639999999904</c:v>
                </c:pt>
                <c:pt idx="2863">
                  <c:v>272.06979999999999</c:v>
                </c:pt>
                <c:pt idx="2864">
                  <c:v>272.1533</c:v>
                </c:pt>
                <c:pt idx="2865">
                  <c:v>272.23739999999918</c:v>
                </c:pt>
                <c:pt idx="2866">
                  <c:v>272.32119999999918</c:v>
                </c:pt>
                <c:pt idx="2867">
                  <c:v>272.40359999999924</c:v>
                </c:pt>
                <c:pt idx="2868">
                  <c:v>272.48689999999937</c:v>
                </c:pt>
                <c:pt idx="2869">
                  <c:v>272.5712999999995</c:v>
                </c:pt>
                <c:pt idx="2870">
                  <c:v>272.65559999999999</c:v>
                </c:pt>
                <c:pt idx="2871">
                  <c:v>272.73929999999956</c:v>
                </c:pt>
                <c:pt idx="2872">
                  <c:v>272.82169999999957</c:v>
                </c:pt>
                <c:pt idx="2873">
                  <c:v>272.9052999999995</c:v>
                </c:pt>
                <c:pt idx="2874">
                  <c:v>272.9896</c:v>
                </c:pt>
                <c:pt idx="2875">
                  <c:v>273.0729</c:v>
                </c:pt>
                <c:pt idx="2876">
                  <c:v>273.15470000000045</c:v>
                </c:pt>
                <c:pt idx="2877">
                  <c:v>273.23859999999917</c:v>
                </c:pt>
                <c:pt idx="2878">
                  <c:v>273.31939999999969</c:v>
                </c:pt>
                <c:pt idx="2879">
                  <c:v>273.40369999999956</c:v>
                </c:pt>
                <c:pt idx="2880">
                  <c:v>273.48699999999923</c:v>
                </c:pt>
                <c:pt idx="2881">
                  <c:v>273.57159999999936</c:v>
                </c:pt>
                <c:pt idx="2882">
                  <c:v>273.65359999999993</c:v>
                </c:pt>
                <c:pt idx="2883">
                  <c:v>273.73579999999924</c:v>
                </c:pt>
                <c:pt idx="2884">
                  <c:v>273.81990000000002</c:v>
                </c:pt>
                <c:pt idx="2885">
                  <c:v>273.90359999999924</c:v>
                </c:pt>
                <c:pt idx="2886">
                  <c:v>273.98739999999918</c:v>
                </c:pt>
                <c:pt idx="2887">
                  <c:v>274.07190000000003</c:v>
                </c:pt>
                <c:pt idx="2888">
                  <c:v>274.15499999999997</c:v>
                </c:pt>
                <c:pt idx="2889">
                  <c:v>274.23849999999936</c:v>
                </c:pt>
                <c:pt idx="2890">
                  <c:v>274.322</c:v>
                </c:pt>
                <c:pt idx="2891">
                  <c:v>274.40480000000002</c:v>
                </c:pt>
                <c:pt idx="2892">
                  <c:v>274.48989999999969</c:v>
                </c:pt>
                <c:pt idx="2893">
                  <c:v>274.57279999999969</c:v>
                </c:pt>
                <c:pt idx="2894">
                  <c:v>274.65699999999993</c:v>
                </c:pt>
                <c:pt idx="2895">
                  <c:v>274.73949999999957</c:v>
                </c:pt>
                <c:pt idx="2896">
                  <c:v>274.82319999999936</c:v>
                </c:pt>
                <c:pt idx="2897">
                  <c:v>274.90699999999919</c:v>
                </c:pt>
                <c:pt idx="2898">
                  <c:v>274.98919999999919</c:v>
                </c:pt>
                <c:pt idx="2899">
                  <c:v>275.07470000000001</c:v>
                </c:pt>
                <c:pt idx="2900">
                  <c:v>275.15710000000001</c:v>
                </c:pt>
                <c:pt idx="2901">
                  <c:v>275.23899999999918</c:v>
                </c:pt>
                <c:pt idx="2902">
                  <c:v>275.32319999999936</c:v>
                </c:pt>
                <c:pt idx="2903">
                  <c:v>275.40549999999956</c:v>
                </c:pt>
                <c:pt idx="2904">
                  <c:v>275.49220000000003</c:v>
                </c:pt>
                <c:pt idx="2905">
                  <c:v>275.57609999999943</c:v>
                </c:pt>
                <c:pt idx="2906">
                  <c:v>275.65740000000045</c:v>
                </c:pt>
                <c:pt idx="2907">
                  <c:v>275.7398</c:v>
                </c:pt>
                <c:pt idx="2908">
                  <c:v>275.82299999999969</c:v>
                </c:pt>
                <c:pt idx="2909">
                  <c:v>275.90699999999919</c:v>
                </c:pt>
                <c:pt idx="2910">
                  <c:v>275.9908999999995</c:v>
                </c:pt>
                <c:pt idx="2911">
                  <c:v>276.07440000000008</c:v>
                </c:pt>
                <c:pt idx="2912">
                  <c:v>276.15839999999969</c:v>
                </c:pt>
                <c:pt idx="2913">
                  <c:v>276.24220000000008</c:v>
                </c:pt>
                <c:pt idx="2914">
                  <c:v>276.32440000000008</c:v>
                </c:pt>
                <c:pt idx="2915">
                  <c:v>276.40660000000003</c:v>
                </c:pt>
                <c:pt idx="2916">
                  <c:v>276.48970000000003</c:v>
                </c:pt>
                <c:pt idx="2917">
                  <c:v>276.57339999999937</c:v>
                </c:pt>
                <c:pt idx="2918">
                  <c:v>276.65719999999999</c:v>
                </c:pt>
                <c:pt idx="2919">
                  <c:v>276.74099999999999</c:v>
                </c:pt>
                <c:pt idx="2920">
                  <c:v>276.82319999999936</c:v>
                </c:pt>
                <c:pt idx="2921">
                  <c:v>276.90839999999918</c:v>
                </c:pt>
                <c:pt idx="2922">
                  <c:v>276.99079999999918</c:v>
                </c:pt>
                <c:pt idx="2923">
                  <c:v>277.07459999999969</c:v>
                </c:pt>
                <c:pt idx="2924">
                  <c:v>277.15780000000052</c:v>
                </c:pt>
                <c:pt idx="2925">
                  <c:v>277.24099999999999</c:v>
                </c:pt>
                <c:pt idx="2926">
                  <c:v>277.3254</c:v>
                </c:pt>
                <c:pt idx="2927">
                  <c:v>277.40859999999918</c:v>
                </c:pt>
                <c:pt idx="2928">
                  <c:v>277.49199999999917</c:v>
                </c:pt>
                <c:pt idx="2929">
                  <c:v>277.57440000000008</c:v>
                </c:pt>
                <c:pt idx="2930">
                  <c:v>277.65760000000051</c:v>
                </c:pt>
                <c:pt idx="2931">
                  <c:v>277.74099999999999</c:v>
                </c:pt>
                <c:pt idx="2932">
                  <c:v>277.82440000000008</c:v>
                </c:pt>
                <c:pt idx="2933">
                  <c:v>277.90780000000001</c:v>
                </c:pt>
                <c:pt idx="2934">
                  <c:v>277.99109999999911</c:v>
                </c:pt>
                <c:pt idx="2935">
                  <c:v>278.07279999999969</c:v>
                </c:pt>
                <c:pt idx="2936">
                  <c:v>278.15719999999999</c:v>
                </c:pt>
                <c:pt idx="2937">
                  <c:v>278.24020000000002</c:v>
                </c:pt>
                <c:pt idx="2938">
                  <c:v>278.32409999999999</c:v>
                </c:pt>
                <c:pt idx="2939">
                  <c:v>278.40799999999956</c:v>
                </c:pt>
                <c:pt idx="2940">
                  <c:v>278.49099999999936</c:v>
                </c:pt>
                <c:pt idx="2941">
                  <c:v>278.57499999999999</c:v>
                </c:pt>
                <c:pt idx="2942">
                  <c:v>278.65839999999969</c:v>
                </c:pt>
                <c:pt idx="2943">
                  <c:v>278.74160000000001</c:v>
                </c:pt>
                <c:pt idx="2944">
                  <c:v>278.8245</c:v>
                </c:pt>
                <c:pt idx="2945">
                  <c:v>278.91039999999919</c:v>
                </c:pt>
                <c:pt idx="2946">
                  <c:v>278.99369999999936</c:v>
                </c:pt>
                <c:pt idx="2947">
                  <c:v>279.0779</c:v>
                </c:pt>
                <c:pt idx="2948">
                  <c:v>279.161</c:v>
                </c:pt>
                <c:pt idx="2949">
                  <c:v>279.24419999999969</c:v>
                </c:pt>
                <c:pt idx="2950">
                  <c:v>279.32560000000001</c:v>
                </c:pt>
                <c:pt idx="2951">
                  <c:v>279.41000000000003</c:v>
                </c:pt>
                <c:pt idx="2952">
                  <c:v>279.49299999999937</c:v>
                </c:pt>
                <c:pt idx="2953">
                  <c:v>279.57499999999999</c:v>
                </c:pt>
                <c:pt idx="2954">
                  <c:v>279.65649999999999</c:v>
                </c:pt>
                <c:pt idx="2955">
                  <c:v>279.74059999999969</c:v>
                </c:pt>
                <c:pt idx="2956">
                  <c:v>279.82329999999956</c:v>
                </c:pt>
                <c:pt idx="2957">
                  <c:v>279.90769999999969</c:v>
                </c:pt>
                <c:pt idx="2958">
                  <c:v>279.99199999999917</c:v>
                </c:pt>
                <c:pt idx="2959">
                  <c:v>280.07599999999957</c:v>
                </c:pt>
                <c:pt idx="2960">
                  <c:v>280.15970000000038</c:v>
                </c:pt>
                <c:pt idx="2961">
                  <c:v>280.24200000000002</c:v>
                </c:pt>
                <c:pt idx="2962">
                  <c:v>280.32499999999999</c:v>
                </c:pt>
                <c:pt idx="2963">
                  <c:v>280.4076</c:v>
                </c:pt>
                <c:pt idx="2964">
                  <c:v>280.49009999999925</c:v>
                </c:pt>
                <c:pt idx="2965">
                  <c:v>280.57319999999936</c:v>
                </c:pt>
                <c:pt idx="2966">
                  <c:v>280.65710000000001</c:v>
                </c:pt>
                <c:pt idx="2967">
                  <c:v>280.7405</c:v>
                </c:pt>
                <c:pt idx="2968">
                  <c:v>280.82440000000008</c:v>
                </c:pt>
                <c:pt idx="2969">
                  <c:v>280.90839999999918</c:v>
                </c:pt>
                <c:pt idx="2970">
                  <c:v>280.99139999999903</c:v>
                </c:pt>
                <c:pt idx="2971">
                  <c:v>281.0745</c:v>
                </c:pt>
                <c:pt idx="2972">
                  <c:v>281.15760000000051</c:v>
                </c:pt>
                <c:pt idx="2973">
                  <c:v>281.2407</c:v>
                </c:pt>
                <c:pt idx="2974">
                  <c:v>281.32420000000002</c:v>
                </c:pt>
                <c:pt idx="2975">
                  <c:v>281.40879999999936</c:v>
                </c:pt>
                <c:pt idx="2976">
                  <c:v>281.49400000000003</c:v>
                </c:pt>
                <c:pt idx="2977">
                  <c:v>281.57599999999957</c:v>
                </c:pt>
                <c:pt idx="2978">
                  <c:v>281.66000000000008</c:v>
                </c:pt>
                <c:pt idx="2979">
                  <c:v>281.74259999999964</c:v>
                </c:pt>
                <c:pt idx="2980">
                  <c:v>281.82499999999999</c:v>
                </c:pt>
                <c:pt idx="2981">
                  <c:v>281.9092</c:v>
                </c:pt>
                <c:pt idx="2982">
                  <c:v>281.9933999999991</c:v>
                </c:pt>
                <c:pt idx="2983">
                  <c:v>282.07569999999993</c:v>
                </c:pt>
                <c:pt idx="2984">
                  <c:v>282.15890000000002</c:v>
                </c:pt>
                <c:pt idx="2985">
                  <c:v>282.24059999999969</c:v>
                </c:pt>
                <c:pt idx="2986">
                  <c:v>282.3236</c:v>
                </c:pt>
                <c:pt idx="2987">
                  <c:v>282.4074</c:v>
                </c:pt>
                <c:pt idx="2988">
                  <c:v>282.49059999999918</c:v>
                </c:pt>
                <c:pt idx="2989">
                  <c:v>282.57299999999969</c:v>
                </c:pt>
                <c:pt idx="2990">
                  <c:v>282.65740000000045</c:v>
                </c:pt>
                <c:pt idx="2991">
                  <c:v>282.74200000000002</c:v>
                </c:pt>
                <c:pt idx="2992">
                  <c:v>282.82380000000001</c:v>
                </c:pt>
                <c:pt idx="2993">
                  <c:v>282.90539999999936</c:v>
                </c:pt>
                <c:pt idx="2994">
                  <c:v>282.98829999999919</c:v>
                </c:pt>
                <c:pt idx="2995">
                  <c:v>283.07119999999918</c:v>
                </c:pt>
                <c:pt idx="2996">
                  <c:v>283.15429999999998</c:v>
                </c:pt>
                <c:pt idx="2997">
                  <c:v>283.2396</c:v>
                </c:pt>
                <c:pt idx="2998">
                  <c:v>283.32249999999999</c:v>
                </c:pt>
                <c:pt idx="2999">
                  <c:v>283.40699999999919</c:v>
                </c:pt>
                <c:pt idx="3000">
                  <c:v>283.49069999999949</c:v>
                </c:pt>
                <c:pt idx="3001">
                  <c:v>283.57279999999969</c:v>
                </c:pt>
                <c:pt idx="3002">
                  <c:v>283.65620000000001</c:v>
                </c:pt>
                <c:pt idx="3003">
                  <c:v>283.7390999999995</c:v>
                </c:pt>
                <c:pt idx="3004">
                  <c:v>283.8212999999995</c:v>
                </c:pt>
                <c:pt idx="3005">
                  <c:v>283.90539999999936</c:v>
                </c:pt>
                <c:pt idx="3006">
                  <c:v>283.98970000000003</c:v>
                </c:pt>
                <c:pt idx="3007">
                  <c:v>284.07229999999993</c:v>
                </c:pt>
                <c:pt idx="3008">
                  <c:v>284.15660000000008</c:v>
                </c:pt>
                <c:pt idx="3009">
                  <c:v>284.24180000000001</c:v>
                </c:pt>
                <c:pt idx="3010">
                  <c:v>284.32400000000001</c:v>
                </c:pt>
                <c:pt idx="3011">
                  <c:v>284.40719999999936</c:v>
                </c:pt>
                <c:pt idx="3012">
                  <c:v>284.49269999999956</c:v>
                </c:pt>
                <c:pt idx="3013">
                  <c:v>284.57440000000008</c:v>
                </c:pt>
                <c:pt idx="3014">
                  <c:v>284.65870000000001</c:v>
                </c:pt>
                <c:pt idx="3015">
                  <c:v>284.7414</c:v>
                </c:pt>
                <c:pt idx="3016">
                  <c:v>284.82149999999956</c:v>
                </c:pt>
                <c:pt idx="3017">
                  <c:v>284.90549999999956</c:v>
                </c:pt>
                <c:pt idx="3018">
                  <c:v>284.98929999999956</c:v>
                </c:pt>
                <c:pt idx="3019">
                  <c:v>285.07240000000002</c:v>
                </c:pt>
                <c:pt idx="3020">
                  <c:v>285.15550000000002</c:v>
                </c:pt>
                <c:pt idx="3021">
                  <c:v>285.23869999999937</c:v>
                </c:pt>
                <c:pt idx="3022">
                  <c:v>285.32029999999969</c:v>
                </c:pt>
                <c:pt idx="3023">
                  <c:v>285.40519999999918</c:v>
                </c:pt>
                <c:pt idx="3024">
                  <c:v>285.4899999999995</c:v>
                </c:pt>
                <c:pt idx="3025">
                  <c:v>285.5736</c:v>
                </c:pt>
                <c:pt idx="3026">
                  <c:v>285.6583</c:v>
                </c:pt>
                <c:pt idx="3027">
                  <c:v>285.74200000000002</c:v>
                </c:pt>
                <c:pt idx="3028">
                  <c:v>285.8252</c:v>
                </c:pt>
                <c:pt idx="3029">
                  <c:v>285.91000000000003</c:v>
                </c:pt>
                <c:pt idx="3030">
                  <c:v>285.99269999999956</c:v>
                </c:pt>
                <c:pt idx="3031">
                  <c:v>286.07639999999918</c:v>
                </c:pt>
                <c:pt idx="3032">
                  <c:v>286.16030000000001</c:v>
                </c:pt>
                <c:pt idx="3033">
                  <c:v>286.24369999999999</c:v>
                </c:pt>
                <c:pt idx="3034">
                  <c:v>286.32689999999963</c:v>
                </c:pt>
                <c:pt idx="3035">
                  <c:v>286.41079999999937</c:v>
                </c:pt>
                <c:pt idx="3036">
                  <c:v>286.49419999999918</c:v>
                </c:pt>
                <c:pt idx="3037">
                  <c:v>286.577</c:v>
                </c:pt>
                <c:pt idx="3038">
                  <c:v>286.66090000000008</c:v>
                </c:pt>
                <c:pt idx="3039">
                  <c:v>286.74579999999969</c:v>
                </c:pt>
                <c:pt idx="3040">
                  <c:v>286.8288</c:v>
                </c:pt>
                <c:pt idx="3041">
                  <c:v>286.9111999999991</c:v>
                </c:pt>
                <c:pt idx="3042">
                  <c:v>286.9933999999991</c:v>
                </c:pt>
                <c:pt idx="3043">
                  <c:v>287.07839999999936</c:v>
                </c:pt>
                <c:pt idx="3044">
                  <c:v>287.16000000000008</c:v>
                </c:pt>
                <c:pt idx="3045">
                  <c:v>287.24239999999969</c:v>
                </c:pt>
                <c:pt idx="3046">
                  <c:v>287.32619999999918</c:v>
                </c:pt>
                <c:pt idx="3047">
                  <c:v>287.41000000000003</c:v>
                </c:pt>
                <c:pt idx="3048">
                  <c:v>287.49379999999917</c:v>
                </c:pt>
                <c:pt idx="3049">
                  <c:v>287.57760000000002</c:v>
                </c:pt>
                <c:pt idx="3050">
                  <c:v>287.65899999999999</c:v>
                </c:pt>
                <c:pt idx="3051">
                  <c:v>287.74250000000001</c:v>
                </c:pt>
                <c:pt idx="3052">
                  <c:v>287.82709999999969</c:v>
                </c:pt>
                <c:pt idx="3053">
                  <c:v>287.90949999999964</c:v>
                </c:pt>
                <c:pt idx="3054">
                  <c:v>287.99289999999957</c:v>
                </c:pt>
                <c:pt idx="3055">
                  <c:v>288.07599999999957</c:v>
                </c:pt>
                <c:pt idx="3056">
                  <c:v>288.16140000000001</c:v>
                </c:pt>
                <c:pt idx="3057">
                  <c:v>288.24329999999969</c:v>
                </c:pt>
                <c:pt idx="3058">
                  <c:v>288.32809999999949</c:v>
                </c:pt>
                <c:pt idx="3059">
                  <c:v>288.41229999999956</c:v>
                </c:pt>
                <c:pt idx="3060">
                  <c:v>288.49279999999936</c:v>
                </c:pt>
                <c:pt idx="3061">
                  <c:v>288.57809999999949</c:v>
                </c:pt>
                <c:pt idx="3062">
                  <c:v>288.66180000000008</c:v>
                </c:pt>
                <c:pt idx="3063">
                  <c:v>288.74470000000002</c:v>
                </c:pt>
                <c:pt idx="3064">
                  <c:v>288.82859999999937</c:v>
                </c:pt>
                <c:pt idx="3065">
                  <c:v>288.91169999999937</c:v>
                </c:pt>
                <c:pt idx="3066">
                  <c:v>288.99549999999937</c:v>
                </c:pt>
                <c:pt idx="3067">
                  <c:v>289.07769999999999</c:v>
                </c:pt>
                <c:pt idx="3068">
                  <c:v>289.16140000000001</c:v>
                </c:pt>
                <c:pt idx="3069">
                  <c:v>289.245</c:v>
                </c:pt>
                <c:pt idx="3070">
                  <c:v>289.32740000000001</c:v>
                </c:pt>
                <c:pt idx="3071">
                  <c:v>289.4128</c:v>
                </c:pt>
                <c:pt idx="3072">
                  <c:v>289.49499999999949</c:v>
                </c:pt>
                <c:pt idx="3073">
                  <c:v>289.57859999999937</c:v>
                </c:pt>
                <c:pt idx="3074">
                  <c:v>289.66359999999969</c:v>
                </c:pt>
                <c:pt idx="3075">
                  <c:v>289.74599999999964</c:v>
                </c:pt>
                <c:pt idx="3076">
                  <c:v>289.82889999999969</c:v>
                </c:pt>
                <c:pt idx="3077">
                  <c:v>289.9128</c:v>
                </c:pt>
                <c:pt idx="3078">
                  <c:v>289.99499999999949</c:v>
                </c:pt>
                <c:pt idx="3079">
                  <c:v>290.07799999999969</c:v>
                </c:pt>
                <c:pt idx="3080">
                  <c:v>290.1619</c:v>
                </c:pt>
                <c:pt idx="3081">
                  <c:v>290.24639999999937</c:v>
                </c:pt>
                <c:pt idx="3082">
                  <c:v>290.33</c:v>
                </c:pt>
                <c:pt idx="3083">
                  <c:v>290.4144</c:v>
                </c:pt>
                <c:pt idx="3084">
                  <c:v>290.49759999999918</c:v>
                </c:pt>
                <c:pt idx="3085">
                  <c:v>290.5804</c:v>
                </c:pt>
                <c:pt idx="3086">
                  <c:v>290.6619</c:v>
                </c:pt>
                <c:pt idx="3087">
                  <c:v>290.74470000000002</c:v>
                </c:pt>
                <c:pt idx="3088">
                  <c:v>290.82799999999969</c:v>
                </c:pt>
                <c:pt idx="3089">
                  <c:v>290.91099999999949</c:v>
                </c:pt>
                <c:pt idx="3090">
                  <c:v>290.99379999999917</c:v>
                </c:pt>
                <c:pt idx="3091">
                  <c:v>291.07809999999949</c:v>
                </c:pt>
                <c:pt idx="3092">
                  <c:v>291.16149999999999</c:v>
                </c:pt>
                <c:pt idx="3093">
                  <c:v>291.24450000000002</c:v>
                </c:pt>
                <c:pt idx="3094">
                  <c:v>291.32799999999969</c:v>
                </c:pt>
                <c:pt idx="3095">
                  <c:v>291.41039999999919</c:v>
                </c:pt>
                <c:pt idx="3096">
                  <c:v>291.49359999999916</c:v>
                </c:pt>
                <c:pt idx="3097">
                  <c:v>291.57629999999949</c:v>
                </c:pt>
                <c:pt idx="3098">
                  <c:v>291.65960000000058</c:v>
                </c:pt>
                <c:pt idx="3099">
                  <c:v>291.74299999999999</c:v>
                </c:pt>
                <c:pt idx="3100">
                  <c:v>291.82639999999918</c:v>
                </c:pt>
                <c:pt idx="3101">
                  <c:v>291.90940000000001</c:v>
                </c:pt>
                <c:pt idx="3102">
                  <c:v>291.99359999999916</c:v>
                </c:pt>
                <c:pt idx="3103">
                  <c:v>292.07709999999969</c:v>
                </c:pt>
                <c:pt idx="3104">
                  <c:v>292.16019999999969</c:v>
                </c:pt>
                <c:pt idx="3105">
                  <c:v>292.24090000000001</c:v>
                </c:pt>
                <c:pt idx="3106">
                  <c:v>292.32659999999925</c:v>
                </c:pt>
                <c:pt idx="3107">
                  <c:v>292.40960000000001</c:v>
                </c:pt>
                <c:pt idx="3108">
                  <c:v>292.49389999999937</c:v>
                </c:pt>
                <c:pt idx="3109">
                  <c:v>292.57749999999999</c:v>
                </c:pt>
                <c:pt idx="3110">
                  <c:v>292.661</c:v>
                </c:pt>
                <c:pt idx="3111">
                  <c:v>292.74609999999956</c:v>
                </c:pt>
                <c:pt idx="3112">
                  <c:v>292.82920000000001</c:v>
                </c:pt>
                <c:pt idx="3113">
                  <c:v>292.91099999999949</c:v>
                </c:pt>
                <c:pt idx="3114">
                  <c:v>292.99499999999949</c:v>
                </c:pt>
                <c:pt idx="3115">
                  <c:v>293.0806</c:v>
                </c:pt>
                <c:pt idx="3116">
                  <c:v>293.16300000000001</c:v>
                </c:pt>
                <c:pt idx="3117">
                  <c:v>293.24560000000002</c:v>
                </c:pt>
                <c:pt idx="3118">
                  <c:v>293.32780000000002</c:v>
                </c:pt>
                <c:pt idx="3119">
                  <c:v>293.41079999999937</c:v>
                </c:pt>
                <c:pt idx="3120">
                  <c:v>293.49400000000003</c:v>
                </c:pt>
                <c:pt idx="3121">
                  <c:v>293.57589999999999</c:v>
                </c:pt>
                <c:pt idx="3122">
                  <c:v>293.66140000000001</c:v>
                </c:pt>
                <c:pt idx="3123">
                  <c:v>293.74470000000002</c:v>
                </c:pt>
                <c:pt idx="3124">
                  <c:v>293.82940000000002</c:v>
                </c:pt>
                <c:pt idx="3125">
                  <c:v>293.91129999999919</c:v>
                </c:pt>
                <c:pt idx="3126">
                  <c:v>293.99489999999969</c:v>
                </c:pt>
                <c:pt idx="3127">
                  <c:v>294.07829999999956</c:v>
                </c:pt>
                <c:pt idx="3128">
                  <c:v>294.15949999999998</c:v>
                </c:pt>
                <c:pt idx="3129">
                  <c:v>294.2432</c:v>
                </c:pt>
                <c:pt idx="3130">
                  <c:v>294.32799999999969</c:v>
                </c:pt>
                <c:pt idx="3131">
                  <c:v>294.4111999999991</c:v>
                </c:pt>
                <c:pt idx="3132">
                  <c:v>294.49400000000003</c:v>
                </c:pt>
                <c:pt idx="3133">
                  <c:v>294.577</c:v>
                </c:pt>
                <c:pt idx="3134">
                  <c:v>294.66090000000008</c:v>
                </c:pt>
                <c:pt idx="3135">
                  <c:v>294.7441</c:v>
                </c:pt>
                <c:pt idx="3136">
                  <c:v>294.82689999999963</c:v>
                </c:pt>
                <c:pt idx="3137">
                  <c:v>294.91090000000003</c:v>
                </c:pt>
                <c:pt idx="3138">
                  <c:v>294.99299999999937</c:v>
                </c:pt>
                <c:pt idx="3139">
                  <c:v>295.07619999999918</c:v>
                </c:pt>
                <c:pt idx="3140">
                  <c:v>295.1583</c:v>
                </c:pt>
                <c:pt idx="3141">
                  <c:v>295.24220000000008</c:v>
                </c:pt>
                <c:pt idx="3142">
                  <c:v>295.32560000000001</c:v>
                </c:pt>
                <c:pt idx="3143">
                  <c:v>295.40899999999937</c:v>
                </c:pt>
                <c:pt idx="3144">
                  <c:v>295.49259999999919</c:v>
                </c:pt>
                <c:pt idx="3145">
                  <c:v>295.57619999999918</c:v>
                </c:pt>
                <c:pt idx="3146">
                  <c:v>295.66000000000008</c:v>
                </c:pt>
                <c:pt idx="3147">
                  <c:v>295.74259999999964</c:v>
                </c:pt>
                <c:pt idx="3148">
                  <c:v>295.82709999999969</c:v>
                </c:pt>
                <c:pt idx="3149">
                  <c:v>295.90989999999999</c:v>
                </c:pt>
                <c:pt idx="3150">
                  <c:v>295.99199999999917</c:v>
                </c:pt>
                <c:pt idx="3151">
                  <c:v>296.07659999999925</c:v>
                </c:pt>
                <c:pt idx="3152">
                  <c:v>296.16050000000001</c:v>
                </c:pt>
                <c:pt idx="3153">
                  <c:v>296.24220000000008</c:v>
                </c:pt>
                <c:pt idx="3154">
                  <c:v>296.32599999999957</c:v>
                </c:pt>
                <c:pt idx="3155">
                  <c:v>296.4076</c:v>
                </c:pt>
                <c:pt idx="3156">
                  <c:v>296.49329999999918</c:v>
                </c:pt>
                <c:pt idx="3157">
                  <c:v>296.57499999999999</c:v>
                </c:pt>
                <c:pt idx="3158">
                  <c:v>296.65890000000002</c:v>
                </c:pt>
                <c:pt idx="3159">
                  <c:v>296.74290000000002</c:v>
                </c:pt>
                <c:pt idx="3160">
                  <c:v>296.82619999999918</c:v>
                </c:pt>
                <c:pt idx="3161">
                  <c:v>296.9086999999995</c:v>
                </c:pt>
                <c:pt idx="3162">
                  <c:v>296.99119999999891</c:v>
                </c:pt>
                <c:pt idx="3163">
                  <c:v>297.07440000000008</c:v>
                </c:pt>
                <c:pt idx="3164">
                  <c:v>297.1585</c:v>
                </c:pt>
                <c:pt idx="3165">
                  <c:v>297.24079999999969</c:v>
                </c:pt>
                <c:pt idx="3166">
                  <c:v>297.32459999999969</c:v>
                </c:pt>
                <c:pt idx="3167">
                  <c:v>297.40819999999917</c:v>
                </c:pt>
                <c:pt idx="3168">
                  <c:v>297.49179999999916</c:v>
                </c:pt>
                <c:pt idx="3169">
                  <c:v>297.57799999999969</c:v>
                </c:pt>
                <c:pt idx="3170">
                  <c:v>297.65960000000058</c:v>
                </c:pt>
                <c:pt idx="3171">
                  <c:v>297.7423</c:v>
                </c:pt>
                <c:pt idx="3172">
                  <c:v>297.82659999999925</c:v>
                </c:pt>
                <c:pt idx="3173">
                  <c:v>297.90929999999969</c:v>
                </c:pt>
                <c:pt idx="3174">
                  <c:v>297.9933999999991</c:v>
                </c:pt>
                <c:pt idx="3175">
                  <c:v>298.07799999999969</c:v>
                </c:pt>
                <c:pt idx="3176">
                  <c:v>298.16000000000008</c:v>
                </c:pt>
                <c:pt idx="3177">
                  <c:v>298.24349999999993</c:v>
                </c:pt>
                <c:pt idx="3178">
                  <c:v>298.32740000000001</c:v>
                </c:pt>
                <c:pt idx="3179">
                  <c:v>298.40960000000001</c:v>
                </c:pt>
                <c:pt idx="3180">
                  <c:v>298.49169999999918</c:v>
                </c:pt>
                <c:pt idx="3181">
                  <c:v>298.57669999999956</c:v>
                </c:pt>
                <c:pt idx="3182">
                  <c:v>298.65929999999997</c:v>
                </c:pt>
                <c:pt idx="3183">
                  <c:v>298.74360000000001</c:v>
                </c:pt>
                <c:pt idx="3184">
                  <c:v>298.827</c:v>
                </c:pt>
                <c:pt idx="3185">
                  <c:v>298.91009999999949</c:v>
                </c:pt>
                <c:pt idx="3186">
                  <c:v>298.9942999999995</c:v>
                </c:pt>
                <c:pt idx="3187">
                  <c:v>299.077</c:v>
                </c:pt>
                <c:pt idx="3188">
                  <c:v>299.16079999999999</c:v>
                </c:pt>
                <c:pt idx="3189">
                  <c:v>299.24369999999999</c:v>
                </c:pt>
                <c:pt idx="3190">
                  <c:v>299.32599999999957</c:v>
                </c:pt>
                <c:pt idx="3191">
                  <c:v>299.41019999999918</c:v>
                </c:pt>
                <c:pt idx="3192">
                  <c:v>299.49579999999918</c:v>
                </c:pt>
                <c:pt idx="3193">
                  <c:v>299.57940000000002</c:v>
                </c:pt>
                <c:pt idx="3194">
                  <c:v>299.66239999999999</c:v>
                </c:pt>
                <c:pt idx="3195">
                  <c:v>299.74709999999999</c:v>
                </c:pt>
                <c:pt idx="3196">
                  <c:v>299.8288</c:v>
                </c:pt>
                <c:pt idx="3197">
                  <c:v>299.91339999999923</c:v>
                </c:pt>
                <c:pt idx="3198">
                  <c:v>299.99559999999923</c:v>
                </c:pt>
                <c:pt idx="3199">
                  <c:v>300.07799999999969</c:v>
                </c:pt>
                <c:pt idx="3200">
                  <c:v>300.16160000000002</c:v>
                </c:pt>
                <c:pt idx="3201">
                  <c:v>300.24489999999997</c:v>
                </c:pt>
                <c:pt idx="3202">
                  <c:v>300.32940000000002</c:v>
                </c:pt>
                <c:pt idx="3203">
                  <c:v>300.41309999999936</c:v>
                </c:pt>
                <c:pt idx="3204">
                  <c:v>300.49549999999937</c:v>
                </c:pt>
                <c:pt idx="3205">
                  <c:v>300.57839999999936</c:v>
                </c:pt>
                <c:pt idx="3206">
                  <c:v>300.66199999999969</c:v>
                </c:pt>
                <c:pt idx="3207">
                  <c:v>300.74549999999999</c:v>
                </c:pt>
                <c:pt idx="3208">
                  <c:v>300.82839999999936</c:v>
                </c:pt>
                <c:pt idx="3209">
                  <c:v>300.91219999999925</c:v>
                </c:pt>
                <c:pt idx="3210">
                  <c:v>300.99419999999918</c:v>
                </c:pt>
                <c:pt idx="3211">
                  <c:v>301.07740000000001</c:v>
                </c:pt>
                <c:pt idx="3212">
                  <c:v>301.16030000000001</c:v>
                </c:pt>
                <c:pt idx="3213">
                  <c:v>301.24400000000031</c:v>
                </c:pt>
                <c:pt idx="3214">
                  <c:v>301.32689999999963</c:v>
                </c:pt>
                <c:pt idx="3215">
                  <c:v>301.40989999999999</c:v>
                </c:pt>
                <c:pt idx="3216">
                  <c:v>301.49349999999924</c:v>
                </c:pt>
                <c:pt idx="3217">
                  <c:v>301.57629999999949</c:v>
                </c:pt>
                <c:pt idx="3218">
                  <c:v>301.65859999999969</c:v>
                </c:pt>
                <c:pt idx="3219">
                  <c:v>301.74419999999969</c:v>
                </c:pt>
                <c:pt idx="3220">
                  <c:v>301.82780000000002</c:v>
                </c:pt>
                <c:pt idx="3221">
                  <c:v>301.91099999999949</c:v>
                </c:pt>
                <c:pt idx="3222">
                  <c:v>301.9942999999995</c:v>
                </c:pt>
                <c:pt idx="3223">
                  <c:v>302.07780000000002</c:v>
                </c:pt>
                <c:pt idx="3224">
                  <c:v>302.16039999999964</c:v>
                </c:pt>
                <c:pt idx="3225">
                  <c:v>302.24459999999999</c:v>
                </c:pt>
                <c:pt idx="3226">
                  <c:v>302.32909999999993</c:v>
                </c:pt>
                <c:pt idx="3227">
                  <c:v>302.41109999999918</c:v>
                </c:pt>
                <c:pt idx="3228">
                  <c:v>302.49489999999969</c:v>
                </c:pt>
                <c:pt idx="3229">
                  <c:v>302.57799999999969</c:v>
                </c:pt>
                <c:pt idx="3230">
                  <c:v>302.66300000000001</c:v>
                </c:pt>
                <c:pt idx="3231">
                  <c:v>302.74540000000002</c:v>
                </c:pt>
                <c:pt idx="3232">
                  <c:v>302.82799999999969</c:v>
                </c:pt>
                <c:pt idx="3233">
                  <c:v>302.9120999999995</c:v>
                </c:pt>
                <c:pt idx="3234">
                  <c:v>302.9960999999991</c:v>
                </c:pt>
                <c:pt idx="3235">
                  <c:v>303.08</c:v>
                </c:pt>
                <c:pt idx="3236">
                  <c:v>303.16340000000002</c:v>
                </c:pt>
                <c:pt idx="3237">
                  <c:v>303.24770000000001</c:v>
                </c:pt>
                <c:pt idx="3238">
                  <c:v>303.33119999999923</c:v>
                </c:pt>
                <c:pt idx="3239">
                  <c:v>303.4138999999995</c:v>
                </c:pt>
                <c:pt idx="3240">
                  <c:v>303.49719999999917</c:v>
                </c:pt>
                <c:pt idx="3241">
                  <c:v>303.57900000000001</c:v>
                </c:pt>
                <c:pt idx="3242">
                  <c:v>303.66180000000008</c:v>
                </c:pt>
                <c:pt idx="3243">
                  <c:v>303.74549999999999</c:v>
                </c:pt>
                <c:pt idx="3244">
                  <c:v>303.82740000000001</c:v>
                </c:pt>
                <c:pt idx="3245">
                  <c:v>303.91159999999917</c:v>
                </c:pt>
                <c:pt idx="3246">
                  <c:v>303.99669999999918</c:v>
                </c:pt>
                <c:pt idx="3247">
                  <c:v>304.07929999999999</c:v>
                </c:pt>
                <c:pt idx="3248">
                  <c:v>304.16440000000051</c:v>
                </c:pt>
                <c:pt idx="3249">
                  <c:v>304.2466</c:v>
                </c:pt>
                <c:pt idx="3250">
                  <c:v>304.33149999999949</c:v>
                </c:pt>
                <c:pt idx="3251">
                  <c:v>304.41480000000001</c:v>
                </c:pt>
                <c:pt idx="3252">
                  <c:v>304.49749999999949</c:v>
                </c:pt>
                <c:pt idx="3253">
                  <c:v>304.58109999999937</c:v>
                </c:pt>
                <c:pt idx="3254">
                  <c:v>304.66539999999969</c:v>
                </c:pt>
                <c:pt idx="3255">
                  <c:v>304.74689999999993</c:v>
                </c:pt>
                <c:pt idx="3256">
                  <c:v>304.83029999999957</c:v>
                </c:pt>
                <c:pt idx="3257">
                  <c:v>304.91460000000001</c:v>
                </c:pt>
                <c:pt idx="3258">
                  <c:v>304.99799999999937</c:v>
                </c:pt>
                <c:pt idx="3259">
                  <c:v>305.08429999999993</c:v>
                </c:pt>
                <c:pt idx="3260">
                  <c:v>305.16699999999969</c:v>
                </c:pt>
                <c:pt idx="3261">
                  <c:v>305.24939999999964</c:v>
                </c:pt>
                <c:pt idx="3262">
                  <c:v>305.33199999999937</c:v>
                </c:pt>
                <c:pt idx="3263">
                  <c:v>305.41559999999924</c:v>
                </c:pt>
                <c:pt idx="3264">
                  <c:v>305.49719999999917</c:v>
                </c:pt>
                <c:pt idx="3265">
                  <c:v>305.58109999999937</c:v>
                </c:pt>
                <c:pt idx="3266">
                  <c:v>305.6635</c:v>
                </c:pt>
                <c:pt idx="3267">
                  <c:v>305.74540000000002</c:v>
                </c:pt>
                <c:pt idx="3268">
                  <c:v>305.82929999999999</c:v>
                </c:pt>
                <c:pt idx="3269">
                  <c:v>305.9144</c:v>
                </c:pt>
                <c:pt idx="3270">
                  <c:v>305.99719999999917</c:v>
                </c:pt>
                <c:pt idx="3271">
                  <c:v>306.0806</c:v>
                </c:pt>
                <c:pt idx="3272">
                  <c:v>306.16280000000052</c:v>
                </c:pt>
                <c:pt idx="3273">
                  <c:v>306.24619999999936</c:v>
                </c:pt>
                <c:pt idx="3274">
                  <c:v>306.3304</c:v>
                </c:pt>
                <c:pt idx="3275">
                  <c:v>306.4129999999995</c:v>
                </c:pt>
                <c:pt idx="3276">
                  <c:v>306.49629999999911</c:v>
                </c:pt>
                <c:pt idx="3277">
                  <c:v>306.58129999999949</c:v>
                </c:pt>
                <c:pt idx="3278">
                  <c:v>306.66480000000064</c:v>
                </c:pt>
                <c:pt idx="3279">
                  <c:v>306.74689999999993</c:v>
                </c:pt>
                <c:pt idx="3280">
                  <c:v>306.83049999999969</c:v>
                </c:pt>
                <c:pt idx="3281">
                  <c:v>306.9128</c:v>
                </c:pt>
                <c:pt idx="3282">
                  <c:v>306.9967999999991</c:v>
                </c:pt>
                <c:pt idx="3283">
                  <c:v>307.08149999999949</c:v>
                </c:pt>
                <c:pt idx="3284">
                  <c:v>307.16469999999998</c:v>
                </c:pt>
                <c:pt idx="3285">
                  <c:v>307.24650000000003</c:v>
                </c:pt>
                <c:pt idx="3286">
                  <c:v>307.33019999999937</c:v>
                </c:pt>
                <c:pt idx="3287">
                  <c:v>307.4138999999995</c:v>
                </c:pt>
                <c:pt idx="3288">
                  <c:v>307.49699999999916</c:v>
                </c:pt>
                <c:pt idx="3289">
                  <c:v>307.57870000000003</c:v>
                </c:pt>
                <c:pt idx="3290">
                  <c:v>307.66359999999969</c:v>
                </c:pt>
                <c:pt idx="3291">
                  <c:v>307.74650000000003</c:v>
                </c:pt>
                <c:pt idx="3292">
                  <c:v>307.82929999999999</c:v>
                </c:pt>
                <c:pt idx="3293">
                  <c:v>307.91229999999956</c:v>
                </c:pt>
                <c:pt idx="3294">
                  <c:v>307.99639999999891</c:v>
                </c:pt>
                <c:pt idx="3295">
                  <c:v>308.08119999999923</c:v>
                </c:pt>
                <c:pt idx="3296">
                  <c:v>308.16329999999999</c:v>
                </c:pt>
                <c:pt idx="3297">
                  <c:v>308.2475</c:v>
                </c:pt>
                <c:pt idx="3298">
                  <c:v>308.3306</c:v>
                </c:pt>
                <c:pt idx="3299">
                  <c:v>308.41239999999937</c:v>
                </c:pt>
                <c:pt idx="3300">
                  <c:v>308.49639999999891</c:v>
                </c:pt>
                <c:pt idx="3301">
                  <c:v>308.57829999999956</c:v>
                </c:pt>
                <c:pt idx="3302">
                  <c:v>308.6619</c:v>
                </c:pt>
                <c:pt idx="3303">
                  <c:v>308.74650000000003</c:v>
                </c:pt>
                <c:pt idx="3304">
                  <c:v>308.8306</c:v>
                </c:pt>
                <c:pt idx="3305">
                  <c:v>308.91339999999923</c:v>
                </c:pt>
                <c:pt idx="3306">
                  <c:v>308.99819999999903</c:v>
                </c:pt>
                <c:pt idx="3307">
                  <c:v>309.08</c:v>
                </c:pt>
                <c:pt idx="3308">
                  <c:v>309.16300000000001</c:v>
                </c:pt>
                <c:pt idx="3309">
                  <c:v>309.24700000000001</c:v>
                </c:pt>
                <c:pt idx="3310">
                  <c:v>309.33119999999923</c:v>
                </c:pt>
                <c:pt idx="3311">
                  <c:v>309.41399999999936</c:v>
                </c:pt>
                <c:pt idx="3312">
                  <c:v>309.49759999999918</c:v>
                </c:pt>
                <c:pt idx="3313">
                  <c:v>309.58240000000001</c:v>
                </c:pt>
                <c:pt idx="3314">
                  <c:v>309.66320000000002</c:v>
                </c:pt>
                <c:pt idx="3315">
                  <c:v>309.74669999999969</c:v>
                </c:pt>
                <c:pt idx="3316">
                  <c:v>309.82940000000002</c:v>
                </c:pt>
                <c:pt idx="3317">
                  <c:v>309.91399999999936</c:v>
                </c:pt>
                <c:pt idx="3318">
                  <c:v>309.99669999999918</c:v>
                </c:pt>
                <c:pt idx="3319">
                  <c:v>310.0795</c:v>
                </c:pt>
                <c:pt idx="3320">
                  <c:v>310.1635</c:v>
                </c:pt>
                <c:pt idx="3321">
                  <c:v>310.2473</c:v>
                </c:pt>
                <c:pt idx="3322">
                  <c:v>310.33129999999949</c:v>
                </c:pt>
                <c:pt idx="3323">
                  <c:v>310.41559999999924</c:v>
                </c:pt>
                <c:pt idx="3324">
                  <c:v>310.49719999999917</c:v>
                </c:pt>
                <c:pt idx="3325">
                  <c:v>310.58339999999924</c:v>
                </c:pt>
                <c:pt idx="3326">
                  <c:v>310.66579999999999</c:v>
                </c:pt>
                <c:pt idx="3327">
                  <c:v>310.74919999999969</c:v>
                </c:pt>
                <c:pt idx="3328">
                  <c:v>310.83199999999937</c:v>
                </c:pt>
                <c:pt idx="3329">
                  <c:v>310.9163999999991</c:v>
                </c:pt>
                <c:pt idx="3330">
                  <c:v>310.99859999999916</c:v>
                </c:pt>
                <c:pt idx="3331">
                  <c:v>311.08139999999918</c:v>
                </c:pt>
                <c:pt idx="3332">
                  <c:v>311.16500000000002</c:v>
                </c:pt>
                <c:pt idx="3333">
                  <c:v>311.24869999999999</c:v>
                </c:pt>
                <c:pt idx="3334">
                  <c:v>311.3306</c:v>
                </c:pt>
                <c:pt idx="3335">
                  <c:v>311.41419999999937</c:v>
                </c:pt>
                <c:pt idx="3336">
                  <c:v>311.49859999999916</c:v>
                </c:pt>
                <c:pt idx="3337">
                  <c:v>311.5822</c:v>
                </c:pt>
                <c:pt idx="3338">
                  <c:v>311.66440000000051</c:v>
                </c:pt>
                <c:pt idx="3339">
                  <c:v>311.74849999999969</c:v>
                </c:pt>
                <c:pt idx="3340">
                  <c:v>311.83260000000001</c:v>
                </c:pt>
                <c:pt idx="3341">
                  <c:v>311.91579999999936</c:v>
                </c:pt>
                <c:pt idx="3342">
                  <c:v>311.99939999999918</c:v>
                </c:pt>
                <c:pt idx="3343">
                  <c:v>312.08199999999937</c:v>
                </c:pt>
                <c:pt idx="3344">
                  <c:v>312.16410000000002</c:v>
                </c:pt>
                <c:pt idx="3345">
                  <c:v>312.24639999999937</c:v>
                </c:pt>
                <c:pt idx="3346">
                  <c:v>312.3288</c:v>
                </c:pt>
                <c:pt idx="3347">
                  <c:v>312.4129999999995</c:v>
                </c:pt>
                <c:pt idx="3348">
                  <c:v>312.49719999999917</c:v>
                </c:pt>
                <c:pt idx="3349">
                  <c:v>312.5822</c:v>
                </c:pt>
                <c:pt idx="3350">
                  <c:v>312.66460000000052</c:v>
                </c:pt>
                <c:pt idx="3351">
                  <c:v>312.74889999999999</c:v>
                </c:pt>
                <c:pt idx="3352">
                  <c:v>312.83159999999918</c:v>
                </c:pt>
                <c:pt idx="3353">
                  <c:v>312.9163999999991</c:v>
                </c:pt>
                <c:pt idx="3354">
                  <c:v>312.99849999999918</c:v>
                </c:pt>
                <c:pt idx="3355">
                  <c:v>313.08199999999937</c:v>
                </c:pt>
                <c:pt idx="3356">
                  <c:v>313.16579999999999</c:v>
                </c:pt>
                <c:pt idx="3357">
                  <c:v>313.25</c:v>
                </c:pt>
                <c:pt idx="3358">
                  <c:v>313.33460000000002</c:v>
                </c:pt>
                <c:pt idx="3359">
                  <c:v>313.41699999999918</c:v>
                </c:pt>
                <c:pt idx="3360">
                  <c:v>313.50069999999999</c:v>
                </c:pt>
                <c:pt idx="3361">
                  <c:v>313.58260000000001</c:v>
                </c:pt>
                <c:pt idx="3362">
                  <c:v>313.66789999999997</c:v>
                </c:pt>
                <c:pt idx="3363">
                  <c:v>313.74919999999969</c:v>
                </c:pt>
                <c:pt idx="3364">
                  <c:v>313.8322</c:v>
                </c:pt>
                <c:pt idx="3365">
                  <c:v>313.9163999999991</c:v>
                </c:pt>
                <c:pt idx="3366">
                  <c:v>314.00009999999969</c:v>
                </c:pt>
                <c:pt idx="3367">
                  <c:v>314.08309999999949</c:v>
                </c:pt>
                <c:pt idx="3368">
                  <c:v>314.16660000000002</c:v>
                </c:pt>
                <c:pt idx="3369">
                  <c:v>314.24919999999969</c:v>
                </c:pt>
                <c:pt idx="3370">
                  <c:v>314.33300000000003</c:v>
                </c:pt>
                <c:pt idx="3371">
                  <c:v>314.41480000000001</c:v>
                </c:pt>
                <c:pt idx="3372">
                  <c:v>314.49899999999923</c:v>
                </c:pt>
                <c:pt idx="3373">
                  <c:v>314.58139999999918</c:v>
                </c:pt>
                <c:pt idx="3374">
                  <c:v>314.66550000000001</c:v>
                </c:pt>
                <c:pt idx="3375">
                  <c:v>314.74849999999969</c:v>
                </c:pt>
                <c:pt idx="3376">
                  <c:v>314.83069999999969</c:v>
                </c:pt>
                <c:pt idx="3377">
                  <c:v>314.9144</c:v>
                </c:pt>
                <c:pt idx="3378">
                  <c:v>314.99849999999918</c:v>
                </c:pt>
                <c:pt idx="3379">
                  <c:v>315.0822</c:v>
                </c:pt>
                <c:pt idx="3380">
                  <c:v>315.16559999999993</c:v>
                </c:pt>
                <c:pt idx="3381">
                  <c:v>315.24930000000001</c:v>
                </c:pt>
                <c:pt idx="3382">
                  <c:v>315.33280000000002</c:v>
                </c:pt>
                <c:pt idx="3383">
                  <c:v>315.41709999999949</c:v>
                </c:pt>
                <c:pt idx="3384">
                  <c:v>315.49979999999937</c:v>
                </c:pt>
                <c:pt idx="3385">
                  <c:v>315.58260000000001</c:v>
                </c:pt>
                <c:pt idx="3386">
                  <c:v>315.66719999999964</c:v>
                </c:pt>
                <c:pt idx="3387">
                  <c:v>315.74979999999999</c:v>
                </c:pt>
                <c:pt idx="3388">
                  <c:v>315.83249999999964</c:v>
                </c:pt>
                <c:pt idx="3389">
                  <c:v>315.91579999999936</c:v>
                </c:pt>
                <c:pt idx="3390">
                  <c:v>315.99879999999916</c:v>
                </c:pt>
                <c:pt idx="3391">
                  <c:v>316.08420000000001</c:v>
                </c:pt>
                <c:pt idx="3392">
                  <c:v>316.16770000000002</c:v>
                </c:pt>
                <c:pt idx="3393">
                  <c:v>316.24990000000008</c:v>
                </c:pt>
                <c:pt idx="3394">
                  <c:v>316.33300000000003</c:v>
                </c:pt>
                <c:pt idx="3395">
                  <c:v>316.41699999999918</c:v>
                </c:pt>
                <c:pt idx="3396">
                  <c:v>316.50049999999999</c:v>
                </c:pt>
                <c:pt idx="3397">
                  <c:v>316.584</c:v>
                </c:pt>
                <c:pt idx="3398">
                  <c:v>316.6662</c:v>
                </c:pt>
                <c:pt idx="3399">
                  <c:v>316.75119999999924</c:v>
                </c:pt>
                <c:pt idx="3400">
                  <c:v>316.83359999999936</c:v>
                </c:pt>
                <c:pt idx="3401">
                  <c:v>316.9178</c:v>
                </c:pt>
                <c:pt idx="3402">
                  <c:v>317.00069999999999</c:v>
                </c:pt>
                <c:pt idx="3403">
                  <c:v>317.084</c:v>
                </c:pt>
                <c:pt idx="3404">
                  <c:v>317.16699999999969</c:v>
                </c:pt>
                <c:pt idx="3405">
                  <c:v>317.25119999999924</c:v>
                </c:pt>
                <c:pt idx="3406">
                  <c:v>317.3338</c:v>
                </c:pt>
                <c:pt idx="3407">
                  <c:v>317.41619999999904</c:v>
                </c:pt>
                <c:pt idx="3408">
                  <c:v>317.50020000000001</c:v>
                </c:pt>
                <c:pt idx="3409">
                  <c:v>317.5829</c:v>
                </c:pt>
                <c:pt idx="3410">
                  <c:v>317.66579999999999</c:v>
                </c:pt>
                <c:pt idx="3411">
                  <c:v>317.75099999999969</c:v>
                </c:pt>
                <c:pt idx="3412">
                  <c:v>317.8329</c:v>
                </c:pt>
                <c:pt idx="3413">
                  <c:v>317.91699999999918</c:v>
                </c:pt>
                <c:pt idx="3414">
                  <c:v>318.00020000000001</c:v>
                </c:pt>
                <c:pt idx="3415">
                  <c:v>318.08479999999969</c:v>
                </c:pt>
                <c:pt idx="3416">
                  <c:v>318.16800000000001</c:v>
                </c:pt>
                <c:pt idx="3417">
                  <c:v>318.2516</c:v>
                </c:pt>
                <c:pt idx="3418">
                  <c:v>318.33519999999936</c:v>
                </c:pt>
                <c:pt idx="3419">
                  <c:v>318.41919999999936</c:v>
                </c:pt>
                <c:pt idx="3420">
                  <c:v>318.50149999999957</c:v>
                </c:pt>
                <c:pt idx="3421">
                  <c:v>318.58359999999936</c:v>
                </c:pt>
                <c:pt idx="3422">
                  <c:v>318.66789999999997</c:v>
                </c:pt>
                <c:pt idx="3423">
                  <c:v>318.75020000000001</c:v>
                </c:pt>
                <c:pt idx="3424">
                  <c:v>318.83359999999936</c:v>
                </c:pt>
                <c:pt idx="3425">
                  <c:v>318.91619999999904</c:v>
                </c:pt>
                <c:pt idx="3426">
                  <c:v>318.99959999999936</c:v>
                </c:pt>
                <c:pt idx="3427">
                  <c:v>319.08249999999964</c:v>
                </c:pt>
                <c:pt idx="3428">
                  <c:v>319.1671</c:v>
                </c:pt>
                <c:pt idx="3429">
                  <c:v>319.25069999999999</c:v>
                </c:pt>
                <c:pt idx="3430">
                  <c:v>319.33159999999918</c:v>
                </c:pt>
                <c:pt idx="3431">
                  <c:v>319.41499999999957</c:v>
                </c:pt>
                <c:pt idx="3432">
                  <c:v>319.49909999999943</c:v>
                </c:pt>
                <c:pt idx="3433">
                  <c:v>319.58199999999937</c:v>
                </c:pt>
                <c:pt idx="3434">
                  <c:v>319.66370000000001</c:v>
                </c:pt>
                <c:pt idx="3435">
                  <c:v>319.74740000000008</c:v>
                </c:pt>
                <c:pt idx="3436">
                  <c:v>319.8322</c:v>
                </c:pt>
                <c:pt idx="3437">
                  <c:v>319.91659999999916</c:v>
                </c:pt>
                <c:pt idx="3438">
                  <c:v>320.0010999999995</c:v>
                </c:pt>
                <c:pt idx="3439">
                  <c:v>320.08349999999956</c:v>
                </c:pt>
                <c:pt idx="3440">
                  <c:v>320.16579999999999</c:v>
                </c:pt>
                <c:pt idx="3441">
                  <c:v>320.25</c:v>
                </c:pt>
                <c:pt idx="3442">
                  <c:v>320.334</c:v>
                </c:pt>
                <c:pt idx="3443">
                  <c:v>320.41699999999918</c:v>
                </c:pt>
                <c:pt idx="3444">
                  <c:v>320.49899999999923</c:v>
                </c:pt>
                <c:pt idx="3445">
                  <c:v>320.58199999999937</c:v>
                </c:pt>
                <c:pt idx="3446">
                  <c:v>320.66609999999969</c:v>
                </c:pt>
                <c:pt idx="3447">
                  <c:v>320.74779999999993</c:v>
                </c:pt>
                <c:pt idx="3448">
                  <c:v>320.83099999999956</c:v>
                </c:pt>
                <c:pt idx="3449">
                  <c:v>320.91499999999957</c:v>
                </c:pt>
                <c:pt idx="3450">
                  <c:v>320.99799999999937</c:v>
                </c:pt>
                <c:pt idx="3451">
                  <c:v>321.08179999999936</c:v>
                </c:pt>
                <c:pt idx="3452">
                  <c:v>321.16640000000001</c:v>
                </c:pt>
                <c:pt idx="3453">
                  <c:v>321.25</c:v>
                </c:pt>
                <c:pt idx="3454">
                  <c:v>321.334</c:v>
                </c:pt>
                <c:pt idx="3455">
                  <c:v>321.41749999999956</c:v>
                </c:pt>
                <c:pt idx="3456">
                  <c:v>321.5</c:v>
                </c:pt>
                <c:pt idx="3457">
                  <c:v>321.58409999999969</c:v>
                </c:pt>
                <c:pt idx="3458">
                  <c:v>321.66820000000001</c:v>
                </c:pt>
                <c:pt idx="3459">
                  <c:v>321.75170000000003</c:v>
                </c:pt>
                <c:pt idx="3460">
                  <c:v>321.8338</c:v>
                </c:pt>
                <c:pt idx="3461">
                  <c:v>321.91699999999918</c:v>
                </c:pt>
                <c:pt idx="3462">
                  <c:v>322.00170000000003</c:v>
                </c:pt>
                <c:pt idx="3463">
                  <c:v>322.08349999999956</c:v>
                </c:pt>
                <c:pt idx="3464">
                  <c:v>322.16550000000001</c:v>
                </c:pt>
                <c:pt idx="3465">
                  <c:v>322.24849999999969</c:v>
                </c:pt>
                <c:pt idx="3466">
                  <c:v>322.33240000000001</c:v>
                </c:pt>
                <c:pt idx="3467">
                  <c:v>322.41659999999916</c:v>
                </c:pt>
                <c:pt idx="3468">
                  <c:v>322.49799999999937</c:v>
                </c:pt>
                <c:pt idx="3469">
                  <c:v>322.58119999999923</c:v>
                </c:pt>
                <c:pt idx="3470">
                  <c:v>322.6651</c:v>
                </c:pt>
                <c:pt idx="3471">
                  <c:v>322.7491</c:v>
                </c:pt>
                <c:pt idx="3472">
                  <c:v>322.83359999999936</c:v>
                </c:pt>
                <c:pt idx="3473">
                  <c:v>322.91609999999918</c:v>
                </c:pt>
                <c:pt idx="3474">
                  <c:v>323.00049999999999</c:v>
                </c:pt>
                <c:pt idx="3475">
                  <c:v>323.0822</c:v>
                </c:pt>
                <c:pt idx="3476">
                  <c:v>323.16579999999999</c:v>
                </c:pt>
                <c:pt idx="3477">
                  <c:v>323.24970000000002</c:v>
                </c:pt>
                <c:pt idx="3478">
                  <c:v>323.33319999999918</c:v>
                </c:pt>
                <c:pt idx="3479">
                  <c:v>323.4163999999991</c:v>
                </c:pt>
                <c:pt idx="3480">
                  <c:v>323.50149999999957</c:v>
                </c:pt>
                <c:pt idx="3481">
                  <c:v>323.584</c:v>
                </c:pt>
                <c:pt idx="3482">
                  <c:v>323.66719999999964</c:v>
                </c:pt>
                <c:pt idx="3483">
                  <c:v>323.75</c:v>
                </c:pt>
                <c:pt idx="3484">
                  <c:v>323.83359999999936</c:v>
                </c:pt>
                <c:pt idx="3485">
                  <c:v>323.91709999999949</c:v>
                </c:pt>
                <c:pt idx="3486">
                  <c:v>323.99969999999956</c:v>
                </c:pt>
                <c:pt idx="3487">
                  <c:v>324.08339999999924</c:v>
                </c:pt>
                <c:pt idx="3488">
                  <c:v>324.16699999999969</c:v>
                </c:pt>
                <c:pt idx="3489">
                  <c:v>324.2518</c:v>
                </c:pt>
                <c:pt idx="3490">
                  <c:v>324.3366999999995</c:v>
                </c:pt>
                <c:pt idx="3491">
                  <c:v>324.42049999999949</c:v>
                </c:pt>
                <c:pt idx="3492">
                  <c:v>324.50299999999999</c:v>
                </c:pt>
                <c:pt idx="3493">
                  <c:v>324.58580000000001</c:v>
                </c:pt>
                <c:pt idx="3494">
                  <c:v>324.66800000000001</c:v>
                </c:pt>
                <c:pt idx="3495">
                  <c:v>324.7518</c:v>
                </c:pt>
                <c:pt idx="3496">
                  <c:v>324.834</c:v>
                </c:pt>
                <c:pt idx="3497">
                  <c:v>324.9178</c:v>
                </c:pt>
                <c:pt idx="3498">
                  <c:v>325</c:v>
                </c:pt>
                <c:pt idx="3499">
                  <c:v>325.08359999999936</c:v>
                </c:pt>
                <c:pt idx="3500">
                  <c:v>325.16780000000051</c:v>
                </c:pt>
                <c:pt idx="3501">
                  <c:v>325.25119999999924</c:v>
                </c:pt>
                <c:pt idx="3502">
                  <c:v>325.33549999999963</c:v>
                </c:pt>
                <c:pt idx="3503">
                  <c:v>325.41819999999916</c:v>
                </c:pt>
                <c:pt idx="3504">
                  <c:v>325.50229999999999</c:v>
                </c:pt>
                <c:pt idx="3505">
                  <c:v>325.58539999999937</c:v>
                </c:pt>
                <c:pt idx="3506">
                  <c:v>325.6705</c:v>
                </c:pt>
                <c:pt idx="3507">
                  <c:v>325.7516</c:v>
                </c:pt>
                <c:pt idx="3508">
                  <c:v>325.8347</c:v>
                </c:pt>
                <c:pt idx="3509">
                  <c:v>325.91699999999918</c:v>
                </c:pt>
                <c:pt idx="3510">
                  <c:v>326.00149999999957</c:v>
                </c:pt>
                <c:pt idx="3511">
                  <c:v>326.08499999999964</c:v>
                </c:pt>
                <c:pt idx="3512">
                  <c:v>326.17</c:v>
                </c:pt>
                <c:pt idx="3513">
                  <c:v>326.25389999999999</c:v>
                </c:pt>
                <c:pt idx="3514">
                  <c:v>326.33619999999917</c:v>
                </c:pt>
                <c:pt idx="3515">
                  <c:v>326.41919999999936</c:v>
                </c:pt>
                <c:pt idx="3516">
                  <c:v>326.50389999999999</c:v>
                </c:pt>
                <c:pt idx="3517">
                  <c:v>326.58649999999949</c:v>
                </c:pt>
                <c:pt idx="3518">
                  <c:v>326.66899999999993</c:v>
                </c:pt>
                <c:pt idx="3519">
                  <c:v>326.75360000000001</c:v>
                </c:pt>
                <c:pt idx="3520">
                  <c:v>326.8366999999995</c:v>
                </c:pt>
                <c:pt idx="3521">
                  <c:v>326.91879999999918</c:v>
                </c:pt>
                <c:pt idx="3522">
                  <c:v>327.00220000000002</c:v>
                </c:pt>
                <c:pt idx="3523">
                  <c:v>327.08539999999937</c:v>
                </c:pt>
                <c:pt idx="3524">
                  <c:v>327.16739999999999</c:v>
                </c:pt>
                <c:pt idx="3525">
                  <c:v>327.25119999999924</c:v>
                </c:pt>
                <c:pt idx="3526">
                  <c:v>327.33499999999964</c:v>
                </c:pt>
                <c:pt idx="3527">
                  <c:v>327.41919999999936</c:v>
                </c:pt>
                <c:pt idx="3528">
                  <c:v>327.5018</c:v>
                </c:pt>
                <c:pt idx="3529">
                  <c:v>327.58599999999956</c:v>
                </c:pt>
                <c:pt idx="3530">
                  <c:v>327.66789999999997</c:v>
                </c:pt>
                <c:pt idx="3531">
                  <c:v>327.75259999999969</c:v>
                </c:pt>
                <c:pt idx="3532">
                  <c:v>327.83359999999936</c:v>
                </c:pt>
                <c:pt idx="3533">
                  <c:v>327.91860000000003</c:v>
                </c:pt>
                <c:pt idx="3534">
                  <c:v>328.00360000000001</c:v>
                </c:pt>
                <c:pt idx="3535">
                  <c:v>328.08659999999918</c:v>
                </c:pt>
                <c:pt idx="3536">
                  <c:v>328.16940000000045</c:v>
                </c:pt>
                <c:pt idx="3537">
                  <c:v>328.25299999999999</c:v>
                </c:pt>
                <c:pt idx="3538">
                  <c:v>328.3356</c:v>
                </c:pt>
                <c:pt idx="3539">
                  <c:v>328.41999999999956</c:v>
                </c:pt>
                <c:pt idx="3540">
                  <c:v>328.50259999999969</c:v>
                </c:pt>
                <c:pt idx="3541">
                  <c:v>328.58609999999936</c:v>
                </c:pt>
                <c:pt idx="3542">
                  <c:v>328.66960000000051</c:v>
                </c:pt>
                <c:pt idx="3543">
                  <c:v>328.75329999999963</c:v>
                </c:pt>
                <c:pt idx="3544">
                  <c:v>328.83640000000003</c:v>
                </c:pt>
                <c:pt idx="3545">
                  <c:v>328.91749999999956</c:v>
                </c:pt>
                <c:pt idx="3546">
                  <c:v>329.00240000000002</c:v>
                </c:pt>
                <c:pt idx="3547">
                  <c:v>329.08699999999936</c:v>
                </c:pt>
                <c:pt idx="3548">
                  <c:v>329.1687</c:v>
                </c:pt>
                <c:pt idx="3549">
                  <c:v>329.25200000000001</c:v>
                </c:pt>
                <c:pt idx="3550">
                  <c:v>329.33659999999918</c:v>
                </c:pt>
                <c:pt idx="3551">
                  <c:v>329.42039999999918</c:v>
                </c:pt>
                <c:pt idx="3552">
                  <c:v>329.50380000000001</c:v>
                </c:pt>
                <c:pt idx="3553">
                  <c:v>329.58599999999956</c:v>
                </c:pt>
                <c:pt idx="3554">
                  <c:v>329.67009999999999</c:v>
                </c:pt>
                <c:pt idx="3555">
                  <c:v>329.7518</c:v>
                </c:pt>
                <c:pt idx="3556">
                  <c:v>329.83460000000002</c:v>
                </c:pt>
                <c:pt idx="3557">
                  <c:v>329.91869999999949</c:v>
                </c:pt>
                <c:pt idx="3558">
                  <c:v>330.00129999999956</c:v>
                </c:pt>
                <c:pt idx="3559">
                  <c:v>330.08479999999969</c:v>
                </c:pt>
                <c:pt idx="3560">
                  <c:v>330.16899999999993</c:v>
                </c:pt>
                <c:pt idx="3561">
                  <c:v>330.25299999999999</c:v>
                </c:pt>
                <c:pt idx="3562">
                  <c:v>330.33449999999999</c:v>
                </c:pt>
                <c:pt idx="3563">
                  <c:v>330.41899999999919</c:v>
                </c:pt>
                <c:pt idx="3564">
                  <c:v>330.50099999999969</c:v>
                </c:pt>
                <c:pt idx="3565">
                  <c:v>330.58529999999956</c:v>
                </c:pt>
                <c:pt idx="3566">
                  <c:v>330.66960000000051</c:v>
                </c:pt>
                <c:pt idx="3567">
                  <c:v>330.75259999999969</c:v>
                </c:pt>
                <c:pt idx="3568">
                  <c:v>330.83539999999937</c:v>
                </c:pt>
                <c:pt idx="3569">
                  <c:v>330.91739999999936</c:v>
                </c:pt>
                <c:pt idx="3570">
                  <c:v>331.0016</c:v>
                </c:pt>
                <c:pt idx="3571">
                  <c:v>331.08440000000002</c:v>
                </c:pt>
                <c:pt idx="3572">
                  <c:v>331.16780000000051</c:v>
                </c:pt>
                <c:pt idx="3573">
                  <c:v>331.25259999999969</c:v>
                </c:pt>
                <c:pt idx="3574">
                  <c:v>331.33730000000003</c:v>
                </c:pt>
                <c:pt idx="3575">
                  <c:v>331.42039999999918</c:v>
                </c:pt>
                <c:pt idx="3576">
                  <c:v>331.5043</c:v>
                </c:pt>
                <c:pt idx="3577">
                  <c:v>331.58659999999918</c:v>
                </c:pt>
                <c:pt idx="3578">
                  <c:v>331.6712</c:v>
                </c:pt>
                <c:pt idx="3579">
                  <c:v>331.7534</c:v>
                </c:pt>
                <c:pt idx="3580">
                  <c:v>331.8372</c:v>
                </c:pt>
                <c:pt idx="3581">
                  <c:v>331.92109999999917</c:v>
                </c:pt>
                <c:pt idx="3582">
                  <c:v>332.00299999999999</c:v>
                </c:pt>
                <c:pt idx="3583">
                  <c:v>332.08859999999936</c:v>
                </c:pt>
                <c:pt idx="3584">
                  <c:v>332.17039999999969</c:v>
                </c:pt>
                <c:pt idx="3585">
                  <c:v>332.2516</c:v>
                </c:pt>
                <c:pt idx="3586">
                  <c:v>332.33580000000001</c:v>
                </c:pt>
                <c:pt idx="3587">
                  <c:v>332.41849999999937</c:v>
                </c:pt>
                <c:pt idx="3588">
                  <c:v>332.50119999999924</c:v>
                </c:pt>
                <c:pt idx="3589">
                  <c:v>332.5856</c:v>
                </c:pt>
                <c:pt idx="3590">
                  <c:v>332.66919999999999</c:v>
                </c:pt>
                <c:pt idx="3591">
                  <c:v>332.75220000000002</c:v>
                </c:pt>
                <c:pt idx="3592">
                  <c:v>332.83539999999937</c:v>
                </c:pt>
                <c:pt idx="3593">
                  <c:v>332.91999999999956</c:v>
                </c:pt>
                <c:pt idx="3594">
                  <c:v>333.00349999999969</c:v>
                </c:pt>
                <c:pt idx="3595">
                  <c:v>333.08519999999936</c:v>
                </c:pt>
                <c:pt idx="3596">
                  <c:v>333.16960000000051</c:v>
                </c:pt>
                <c:pt idx="3597">
                  <c:v>333.2516</c:v>
                </c:pt>
                <c:pt idx="3598">
                  <c:v>333.33549999999963</c:v>
                </c:pt>
                <c:pt idx="3599">
                  <c:v>333.4178</c:v>
                </c:pt>
                <c:pt idx="3600">
                  <c:v>333.50189999999969</c:v>
                </c:pt>
                <c:pt idx="3601">
                  <c:v>333.58479999999969</c:v>
                </c:pt>
                <c:pt idx="3602">
                  <c:v>333.66780000000051</c:v>
                </c:pt>
                <c:pt idx="3603">
                  <c:v>333.75060000000002</c:v>
                </c:pt>
                <c:pt idx="3604">
                  <c:v>333.834</c:v>
                </c:pt>
                <c:pt idx="3605">
                  <c:v>333.91759999999937</c:v>
                </c:pt>
                <c:pt idx="3606">
                  <c:v>334.00069999999999</c:v>
                </c:pt>
                <c:pt idx="3607">
                  <c:v>334.08420000000001</c:v>
                </c:pt>
                <c:pt idx="3608">
                  <c:v>334.16800000000001</c:v>
                </c:pt>
                <c:pt idx="3609">
                  <c:v>334.25080000000008</c:v>
                </c:pt>
                <c:pt idx="3610">
                  <c:v>334.33529999999956</c:v>
                </c:pt>
                <c:pt idx="3611">
                  <c:v>334.41999999999956</c:v>
                </c:pt>
                <c:pt idx="3612">
                  <c:v>334.50299999999999</c:v>
                </c:pt>
                <c:pt idx="3613">
                  <c:v>334.58460000000002</c:v>
                </c:pt>
                <c:pt idx="3614">
                  <c:v>334.66829999999999</c:v>
                </c:pt>
                <c:pt idx="3615">
                  <c:v>334.75200000000001</c:v>
                </c:pt>
                <c:pt idx="3616">
                  <c:v>334.83409999999969</c:v>
                </c:pt>
                <c:pt idx="3617">
                  <c:v>334.91679999999923</c:v>
                </c:pt>
                <c:pt idx="3618">
                  <c:v>335.00170000000003</c:v>
                </c:pt>
                <c:pt idx="3619">
                  <c:v>335.08499999999964</c:v>
                </c:pt>
                <c:pt idx="3620">
                  <c:v>335.16899999999993</c:v>
                </c:pt>
                <c:pt idx="3621">
                  <c:v>335.25149999999957</c:v>
                </c:pt>
                <c:pt idx="3622">
                  <c:v>335.33549999999963</c:v>
                </c:pt>
                <c:pt idx="3623">
                  <c:v>335.41879999999918</c:v>
                </c:pt>
                <c:pt idx="3624">
                  <c:v>335.50099999999969</c:v>
                </c:pt>
                <c:pt idx="3625">
                  <c:v>335.58529999999956</c:v>
                </c:pt>
                <c:pt idx="3626">
                  <c:v>335.66759999999999</c:v>
                </c:pt>
                <c:pt idx="3627">
                  <c:v>335.75200000000001</c:v>
                </c:pt>
                <c:pt idx="3628">
                  <c:v>335.83499999999964</c:v>
                </c:pt>
                <c:pt idx="3629">
                  <c:v>335.9194</c:v>
                </c:pt>
                <c:pt idx="3630">
                  <c:v>336.00380000000001</c:v>
                </c:pt>
                <c:pt idx="3631">
                  <c:v>336.08679999999919</c:v>
                </c:pt>
                <c:pt idx="3632">
                  <c:v>336.1703</c:v>
                </c:pt>
                <c:pt idx="3633">
                  <c:v>336.25360000000001</c:v>
                </c:pt>
                <c:pt idx="3634">
                  <c:v>336.33549999999963</c:v>
                </c:pt>
                <c:pt idx="3635">
                  <c:v>336.41719999999918</c:v>
                </c:pt>
                <c:pt idx="3636">
                  <c:v>336.50200000000001</c:v>
                </c:pt>
                <c:pt idx="3637">
                  <c:v>336.58580000000001</c:v>
                </c:pt>
                <c:pt idx="3638">
                  <c:v>336.67</c:v>
                </c:pt>
                <c:pt idx="3639">
                  <c:v>336.75220000000002</c:v>
                </c:pt>
                <c:pt idx="3640">
                  <c:v>336.83519999999936</c:v>
                </c:pt>
                <c:pt idx="3641">
                  <c:v>336.91980000000001</c:v>
                </c:pt>
                <c:pt idx="3642">
                  <c:v>337.00240000000002</c:v>
                </c:pt>
                <c:pt idx="3643">
                  <c:v>337.08659999999918</c:v>
                </c:pt>
                <c:pt idx="3644">
                  <c:v>337.1703</c:v>
                </c:pt>
                <c:pt idx="3645">
                  <c:v>337.25319999999937</c:v>
                </c:pt>
                <c:pt idx="3646">
                  <c:v>337.33709999999957</c:v>
                </c:pt>
                <c:pt idx="3647">
                  <c:v>337.41950000000003</c:v>
                </c:pt>
                <c:pt idx="3648">
                  <c:v>337.50189999999969</c:v>
                </c:pt>
                <c:pt idx="3649">
                  <c:v>337.58420000000001</c:v>
                </c:pt>
                <c:pt idx="3650">
                  <c:v>337.6687</c:v>
                </c:pt>
                <c:pt idx="3651">
                  <c:v>337.75319999999937</c:v>
                </c:pt>
                <c:pt idx="3652">
                  <c:v>337.83780000000002</c:v>
                </c:pt>
                <c:pt idx="3653">
                  <c:v>337.92019999999917</c:v>
                </c:pt>
                <c:pt idx="3654">
                  <c:v>338.00409999999999</c:v>
                </c:pt>
                <c:pt idx="3655">
                  <c:v>338.08780000000002</c:v>
                </c:pt>
                <c:pt idx="3656">
                  <c:v>338.17079999999999</c:v>
                </c:pt>
                <c:pt idx="3657">
                  <c:v>338.25439999999969</c:v>
                </c:pt>
                <c:pt idx="3658">
                  <c:v>338.33629999999937</c:v>
                </c:pt>
                <c:pt idx="3659">
                  <c:v>338.42159999999916</c:v>
                </c:pt>
                <c:pt idx="3660">
                  <c:v>338.5034</c:v>
                </c:pt>
                <c:pt idx="3661">
                  <c:v>338.58599999999956</c:v>
                </c:pt>
                <c:pt idx="3662">
                  <c:v>338.66890000000001</c:v>
                </c:pt>
                <c:pt idx="3663">
                  <c:v>338.75189999999969</c:v>
                </c:pt>
                <c:pt idx="3664">
                  <c:v>338.83599999999956</c:v>
                </c:pt>
                <c:pt idx="3665">
                  <c:v>338.9194</c:v>
                </c:pt>
                <c:pt idx="3666">
                  <c:v>339.00220000000002</c:v>
                </c:pt>
                <c:pt idx="3667">
                  <c:v>339.08699999999936</c:v>
                </c:pt>
                <c:pt idx="3668">
                  <c:v>339.17059999999969</c:v>
                </c:pt>
                <c:pt idx="3669">
                  <c:v>339.25299999999999</c:v>
                </c:pt>
                <c:pt idx="3670">
                  <c:v>339.33659999999918</c:v>
                </c:pt>
                <c:pt idx="3671">
                  <c:v>339.4194</c:v>
                </c:pt>
                <c:pt idx="3672">
                  <c:v>339.50360000000001</c:v>
                </c:pt>
                <c:pt idx="3673">
                  <c:v>339.58640000000003</c:v>
                </c:pt>
                <c:pt idx="3674">
                  <c:v>339.66950000000008</c:v>
                </c:pt>
                <c:pt idx="3675">
                  <c:v>339.75389999999999</c:v>
                </c:pt>
                <c:pt idx="3676">
                  <c:v>339.8384999999995</c:v>
                </c:pt>
                <c:pt idx="3677">
                  <c:v>339.92159999999916</c:v>
                </c:pt>
                <c:pt idx="3678">
                  <c:v>340.00540000000001</c:v>
                </c:pt>
                <c:pt idx="3679">
                  <c:v>340.08859999999936</c:v>
                </c:pt>
                <c:pt idx="3680">
                  <c:v>340.17129999999969</c:v>
                </c:pt>
                <c:pt idx="3681">
                  <c:v>340.25409999999999</c:v>
                </c:pt>
                <c:pt idx="3682">
                  <c:v>340.33859999999936</c:v>
                </c:pt>
                <c:pt idx="3683">
                  <c:v>340.4222999999995</c:v>
                </c:pt>
                <c:pt idx="3684">
                  <c:v>340.50549999999993</c:v>
                </c:pt>
                <c:pt idx="3685">
                  <c:v>340.58949999999999</c:v>
                </c:pt>
                <c:pt idx="3686">
                  <c:v>340.67160000000001</c:v>
                </c:pt>
                <c:pt idx="3687">
                  <c:v>340.75540000000001</c:v>
                </c:pt>
                <c:pt idx="3688">
                  <c:v>340.84000000000032</c:v>
                </c:pt>
                <c:pt idx="3689">
                  <c:v>340.9231999999991</c:v>
                </c:pt>
                <c:pt idx="3690">
                  <c:v>341.0062999999995</c:v>
                </c:pt>
                <c:pt idx="3691">
                  <c:v>341.08960000000002</c:v>
                </c:pt>
                <c:pt idx="3692">
                  <c:v>341.17320000000001</c:v>
                </c:pt>
                <c:pt idx="3693">
                  <c:v>341.2552</c:v>
                </c:pt>
                <c:pt idx="3694">
                  <c:v>341.3374</c:v>
                </c:pt>
                <c:pt idx="3695">
                  <c:v>341.42059999999918</c:v>
                </c:pt>
                <c:pt idx="3696">
                  <c:v>341.505</c:v>
                </c:pt>
                <c:pt idx="3697">
                  <c:v>341.58859999999936</c:v>
                </c:pt>
                <c:pt idx="3698">
                  <c:v>341.67239999999993</c:v>
                </c:pt>
                <c:pt idx="3699">
                  <c:v>341.75659999999937</c:v>
                </c:pt>
                <c:pt idx="3700">
                  <c:v>341.8384999999995</c:v>
                </c:pt>
                <c:pt idx="3701">
                  <c:v>341.92089999999956</c:v>
                </c:pt>
                <c:pt idx="3702">
                  <c:v>342.00329999999963</c:v>
                </c:pt>
                <c:pt idx="3703">
                  <c:v>342.0872</c:v>
                </c:pt>
                <c:pt idx="3704">
                  <c:v>342.17039999999969</c:v>
                </c:pt>
                <c:pt idx="3705">
                  <c:v>342.25459999999993</c:v>
                </c:pt>
                <c:pt idx="3706">
                  <c:v>342.3372</c:v>
                </c:pt>
                <c:pt idx="3707">
                  <c:v>342.42109999999917</c:v>
                </c:pt>
                <c:pt idx="3708">
                  <c:v>342.50529999999969</c:v>
                </c:pt>
                <c:pt idx="3709">
                  <c:v>342.58920000000001</c:v>
                </c:pt>
                <c:pt idx="3710">
                  <c:v>342.67129999999969</c:v>
                </c:pt>
                <c:pt idx="3711">
                  <c:v>342.755</c:v>
                </c:pt>
                <c:pt idx="3712">
                  <c:v>342.83859999999936</c:v>
                </c:pt>
                <c:pt idx="3713">
                  <c:v>342.9228</c:v>
                </c:pt>
                <c:pt idx="3714">
                  <c:v>343.00599999999969</c:v>
                </c:pt>
                <c:pt idx="3715">
                  <c:v>343.08819999999918</c:v>
                </c:pt>
                <c:pt idx="3716">
                  <c:v>343.1721</c:v>
                </c:pt>
                <c:pt idx="3717">
                  <c:v>343.25639999999936</c:v>
                </c:pt>
                <c:pt idx="3718">
                  <c:v>343.33829999999949</c:v>
                </c:pt>
                <c:pt idx="3719">
                  <c:v>343.42169999999936</c:v>
                </c:pt>
                <c:pt idx="3720">
                  <c:v>343.50609999999949</c:v>
                </c:pt>
                <c:pt idx="3721">
                  <c:v>343.59</c:v>
                </c:pt>
                <c:pt idx="3722">
                  <c:v>343.673</c:v>
                </c:pt>
                <c:pt idx="3723">
                  <c:v>343.75659999999937</c:v>
                </c:pt>
                <c:pt idx="3724">
                  <c:v>343.83960000000002</c:v>
                </c:pt>
                <c:pt idx="3725">
                  <c:v>343.92159999999916</c:v>
                </c:pt>
                <c:pt idx="3726">
                  <c:v>344.00549999999993</c:v>
                </c:pt>
                <c:pt idx="3727">
                  <c:v>344.08960000000002</c:v>
                </c:pt>
                <c:pt idx="3728">
                  <c:v>344.17140000000001</c:v>
                </c:pt>
                <c:pt idx="3729">
                  <c:v>344.25659999999937</c:v>
                </c:pt>
                <c:pt idx="3730">
                  <c:v>344.33780000000002</c:v>
                </c:pt>
                <c:pt idx="3731">
                  <c:v>344.42209999999949</c:v>
                </c:pt>
                <c:pt idx="3732">
                  <c:v>344.50400000000002</c:v>
                </c:pt>
                <c:pt idx="3733">
                  <c:v>344.58649999999949</c:v>
                </c:pt>
                <c:pt idx="3734">
                  <c:v>344.67039999999969</c:v>
                </c:pt>
                <c:pt idx="3735">
                  <c:v>344.75420000000008</c:v>
                </c:pt>
                <c:pt idx="3736">
                  <c:v>344.83760000000001</c:v>
                </c:pt>
                <c:pt idx="3737">
                  <c:v>344.92139999999904</c:v>
                </c:pt>
                <c:pt idx="3738">
                  <c:v>345.0068</c:v>
                </c:pt>
                <c:pt idx="3739">
                  <c:v>345.09039999999936</c:v>
                </c:pt>
                <c:pt idx="3740">
                  <c:v>345.17259999999999</c:v>
                </c:pt>
                <c:pt idx="3741">
                  <c:v>345.25659999999937</c:v>
                </c:pt>
                <c:pt idx="3742">
                  <c:v>345.33960000000002</c:v>
                </c:pt>
                <c:pt idx="3743">
                  <c:v>345.42259999999936</c:v>
                </c:pt>
                <c:pt idx="3744">
                  <c:v>345.50549999999993</c:v>
                </c:pt>
                <c:pt idx="3745">
                  <c:v>345.58760000000001</c:v>
                </c:pt>
                <c:pt idx="3746">
                  <c:v>345.67009999999999</c:v>
                </c:pt>
                <c:pt idx="3747">
                  <c:v>345.75529999999969</c:v>
                </c:pt>
                <c:pt idx="3748">
                  <c:v>345.8384999999995</c:v>
                </c:pt>
                <c:pt idx="3749">
                  <c:v>345.92200000000003</c:v>
                </c:pt>
                <c:pt idx="3750">
                  <c:v>346.00389999999999</c:v>
                </c:pt>
                <c:pt idx="3751">
                  <c:v>346.0866999999995</c:v>
                </c:pt>
                <c:pt idx="3752">
                  <c:v>346.16960000000051</c:v>
                </c:pt>
                <c:pt idx="3753">
                  <c:v>346.25400000000002</c:v>
                </c:pt>
                <c:pt idx="3754">
                  <c:v>346.33689999999956</c:v>
                </c:pt>
                <c:pt idx="3755">
                  <c:v>346.42099999999937</c:v>
                </c:pt>
                <c:pt idx="3756">
                  <c:v>346.505</c:v>
                </c:pt>
                <c:pt idx="3757">
                  <c:v>346.58829999999949</c:v>
                </c:pt>
                <c:pt idx="3758">
                  <c:v>346.67239999999993</c:v>
                </c:pt>
                <c:pt idx="3759">
                  <c:v>346.75619999999918</c:v>
                </c:pt>
                <c:pt idx="3760">
                  <c:v>346.83940000000001</c:v>
                </c:pt>
                <c:pt idx="3761">
                  <c:v>346.92129999999918</c:v>
                </c:pt>
                <c:pt idx="3762">
                  <c:v>347.005</c:v>
                </c:pt>
                <c:pt idx="3763">
                  <c:v>347.0874</c:v>
                </c:pt>
                <c:pt idx="3764">
                  <c:v>347.17140000000001</c:v>
                </c:pt>
                <c:pt idx="3765">
                  <c:v>347.2559</c:v>
                </c:pt>
                <c:pt idx="3766">
                  <c:v>347.33949999999999</c:v>
                </c:pt>
                <c:pt idx="3767">
                  <c:v>347.42259999999936</c:v>
                </c:pt>
                <c:pt idx="3768">
                  <c:v>347.50450000000001</c:v>
                </c:pt>
                <c:pt idx="3769">
                  <c:v>347.59</c:v>
                </c:pt>
                <c:pt idx="3770">
                  <c:v>347.67469999999997</c:v>
                </c:pt>
                <c:pt idx="3771">
                  <c:v>347.7562999999995</c:v>
                </c:pt>
                <c:pt idx="3772">
                  <c:v>347.83879999999937</c:v>
                </c:pt>
                <c:pt idx="3773">
                  <c:v>347.92079999999936</c:v>
                </c:pt>
                <c:pt idx="3774">
                  <c:v>348.0052</c:v>
                </c:pt>
                <c:pt idx="3775">
                  <c:v>348.08980000000008</c:v>
                </c:pt>
                <c:pt idx="3776">
                  <c:v>348.17290000000008</c:v>
                </c:pt>
                <c:pt idx="3777">
                  <c:v>348.25560000000002</c:v>
                </c:pt>
                <c:pt idx="3778">
                  <c:v>348.33829999999949</c:v>
                </c:pt>
                <c:pt idx="3779">
                  <c:v>348.42179999999917</c:v>
                </c:pt>
                <c:pt idx="3780">
                  <c:v>348.5059</c:v>
                </c:pt>
                <c:pt idx="3781">
                  <c:v>348.58920000000001</c:v>
                </c:pt>
                <c:pt idx="3782">
                  <c:v>348.67140000000001</c:v>
                </c:pt>
                <c:pt idx="3783">
                  <c:v>348.75659999999937</c:v>
                </c:pt>
                <c:pt idx="3784">
                  <c:v>348.84000000000032</c:v>
                </c:pt>
                <c:pt idx="3785">
                  <c:v>348.92179999999917</c:v>
                </c:pt>
                <c:pt idx="3786">
                  <c:v>349.00580000000002</c:v>
                </c:pt>
                <c:pt idx="3787">
                  <c:v>349.08819999999918</c:v>
                </c:pt>
                <c:pt idx="3788">
                  <c:v>349.17129999999969</c:v>
                </c:pt>
                <c:pt idx="3789">
                  <c:v>349.25540000000001</c:v>
                </c:pt>
                <c:pt idx="3790">
                  <c:v>349.339</c:v>
                </c:pt>
                <c:pt idx="3791">
                  <c:v>349.42239999999919</c:v>
                </c:pt>
                <c:pt idx="3792">
                  <c:v>349.50510000000003</c:v>
                </c:pt>
                <c:pt idx="3793">
                  <c:v>349.5899</c:v>
                </c:pt>
                <c:pt idx="3794">
                  <c:v>349.67280000000045</c:v>
                </c:pt>
                <c:pt idx="3795">
                  <c:v>349.75619999999918</c:v>
                </c:pt>
                <c:pt idx="3796">
                  <c:v>349.84120000000001</c:v>
                </c:pt>
                <c:pt idx="3797">
                  <c:v>349.92389999999949</c:v>
                </c:pt>
                <c:pt idx="3798">
                  <c:v>350.00799999999964</c:v>
                </c:pt>
                <c:pt idx="3799">
                  <c:v>350.0909999999995</c:v>
                </c:pt>
                <c:pt idx="3800">
                  <c:v>350.17430000000002</c:v>
                </c:pt>
                <c:pt idx="3801">
                  <c:v>350.25729999999999</c:v>
                </c:pt>
                <c:pt idx="3802">
                  <c:v>350.34240000000051</c:v>
                </c:pt>
                <c:pt idx="3803">
                  <c:v>350.42399999999918</c:v>
                </c:pt>
                <c:pt idx="3804">
                  <c:v>350.50749999999999</c:v>
                </c:pt>
                <c:pt idx="3805">
                  <c:v>350.59059999999937</c:v>
                </c:pt>
                <c:pt idx="3806">
                  <c:v>350.67340000000002</c:v>
                </c:pt>
                <c:pt idx="3807">
                  <c:v>350.75740000000002</c:v>
                </c:pt>
                <c:pt idx="3808">
                  <c:v>350.84059999999999</c:v>
                </c:pt>
                <c:pt idx="3809">
                  <c:v>350.9228</c:v>
                </c:pt>
                <c:pt idx="3810">
                  <c:v>351.00689999999969</c:v>
                </c:pt>
                <c:pt idx="3811">
                  <c:v>351.08920000000001</c:v>
                </c:pt>
                <c:pt idx="3812">
                  <c:v>351.17169999999999</c:v>
                </c:pt>
                <c:pt idx="3813">
                  <c:v>351.25649999999956</c:v>
                </c:pt>
                <c:pt idx="3814">
                  <c:v>351.33949999999999</c:v>
                </c:pt>
                <c:pt idx="3815">
                  <c:v>351.42299999999949</c:v>
                </c:pt>
                <c:pt idx="3816">
                  <c:v>351.50599999999969</c:v>
                </c:pt>
                <c:pt idx="3817">
                  <c:v>351.58960000000002</c:v>
                </c:pt>
                <c:pt idx="3818">
                  <c:v>351.67480000000052</c:v>
                </c:pt>
                <c:pt idx="3819">
                  <c:v>351.755</c:v>
                </c:pt>
                <c:pt idx="3820">
                  <c:v>351.84070000000008</c:v>
                </c:pt>
                <c:pt idx="3821">
                  <c:v>351.92269999999957</c:v>
                </c:pt>
                <c:pt idx="3822">
                  <c:v>352.00749999999999</c:v>
                </c:pt>
                <c:pt idx="3823">
                  <c:v>352.09059999999937</c:v>
                </c:pt>
                <c:pt idx="3824">
                  <c:v>352.17349999999999</c:v>
                </c:pt>
                <c:pt idx="3825">
                  <c:v>352.25700000000001</c:v>
                </c:pt>
                <c:pt idx="3826">
                  <c:v>352.33960000000002</c:v>
                </c:pt>
                <c:pt idx="3827">
                  <c:v>352.4228</c:v>
                </c:pt>
                <c:pt idx="3828">
                  <c:v>352.50609999999949</c:v>
                </c:pt>
                <c:pt idx="3829">
                  <c:v>352.58969999999999</c:v>
                </c:pt>
                <c:pt idx="3830">
                  <c:v>352.67250000000001</c:v>
                </c:pt>
                <c:pt idx="3831">
                  <c:v>352.75720000000001</c:v>
                </c:pt>
                <c:pt idx="3832">
                  <c:v>352.84080000000051</c:v>
                </c:pt>
                <c:pt idx="3833">
                  <c:v>352.92219999999918</c:v>
                </c:pt>
                <c:pt idx="3834">
                  <c:v>353.00560000000002</c:v>
                </c:pt>
                <c:pt idx="3835">
                  <c:v>353.09</c:v>
                </c:pt>
                <c:pt idx="3836">
                  <c:v>353.17410000000001</c:v>
                </c:pt>
                <c:pt idx="3837">
                  <c:v>353.25700000000001</c:v>
                </c:pt>
                <c:pt idx="3838">
                  <c:v>353.34140000000002</c:v>
                </c:pt>
                <c:pt idx="3839">
                  <c:v>353.4248</c:v>
                </c:pt>
                <c:pt idx="3840">
                  <c:v>353.50799999999964</c:v>
                </c:pt>
                <c:pt idx="3841">
                  <c:v>353.59209999999956</c:v>
                </c:pt>
                <c:pt idx="3842">
                  <c:v>353.67419999999993</c:v>
                </c:pt>
                <c:pt idx="3843">
                  <c:v>353.75799999999964</c:v>
                </c:pt>
                <c:pt idx="3844">
                  <c:v>353.84219999999999</c:v>
                </c:pt>
                <c:pt idx="3845">
                  <c:v>353.92429999999956</c:v>
                </c:pt>
                <c:pt idx="3846">
                  <c:v>354.00799999999964</c:v>
                </c:pt>
                <c:pt idx="3847">
                  <c:v>354.09169999999949</c:v>
                </c:pt>
                <c:pt idx="3848">
                  <c:v>354.17579999999964</c:v>
                </c:pt>
                <c:pt idx="3849">
                  <c:v>354.25909999999999</c:v>
                </c:pt>
                <c:pt idx="3850">
                  <c:v>354.34240000000051</c:v>
                </c:pt>
                <c:pt idx="3851">
                  <c:v>354.42639999999903</c:v>
                </c:pt>
                <c:pt idx="3852">
                  <c:v>354.50709999999964</c:v>
                </c:pt>
                <c:pt idx="3853">
                  <c:v>354.59029999999956</c:v>
                </c:pt>
                <c:pt idx="3854">
                  <c:v>354.67540000000002</c:v>
                </c:pt>
                <c:pt idx="3855">
                  <c:v>354.75869999999969</c:v>
                </c:pt>
                <c:pt idx="3856">
                  <c:v>354.84140000000002</c:v>
                </c:pt>
                <c:pt idx="3857">
                  <c:v>354.92380000000003</c:v>
                </c:pt>
                <c:pt idx="3858">
                  <c:v>355.00779999999969</c:v>
                </c:pt>
                <c:pt idx="3859">
                  <c:v>355.0909999999995</c:v>
                </c:pt>
                <c:pt idx="3860">
                  <c:v>355.17439999999999</c:v>
                </c:pt>
                <c:pt idx="3861">
                  <c:v>355.25909999999999</c:v>
                </c:pt>
                <c:pt idx="3862">
                  <c:v>355.34339999999969</c:v>
                </c:pt>
                <c:pt idx="3863">
                  <c:v>355.42589999999956</c:v>
                </c:pt>
                <c:pt idx="3864">
                  <c:v>355.5093</c:v>
                </c:pt>
                <c:pt idx="3865">
                  <c:v>355.59179999999918</c:v>
                </c:pt>
                <c:pt idx="3866">
                  <c:v>355.6737</c:v>
                </c:pt>
                <c:pt idx="3867">
                  <c:v>355.75659999999937</c:v>
                </c:pt>
                <c:pt idx="3868">
                  <c:v>355.84300000000002</c:v>
                </c:pt>
                <c:pt idx="3869">
                  <c:v>355.92539999999923</c:v>
                </c:pt>
                <c:pt idx="3870">
                  <c:v>356.00979999999993</c:v>
                </c:pt>
                <c:pt idx="3871">
                  <c:v>356.09280000000001</c:v>
                </c:pt>
                <c:pt idx="3872">
                  <c:v>356.17660000000001</c:v>
                </c:pt>
                <c:pt idx="3873">
                  <c:v>356.2595</c:v>
                </c:pt>
                <c:pt idx="3874">
                  <c:v>356.34300000000002</c:v>
                </c:pt>
                <c:pt idx="3875">
                  <c:v>356.42629999999923</c:v>
                </c:pt>
                <c:pt idx="3876">
                  <c:v>356.50889999999993</c:v>
                </c:pt>
                <c:pt idx="3877">
                  <c:v>356.59129999999936</c:v>
                </c:pt>
                <c:pt idx="3878">
                  <c:v>356.6755</c:v>
                </c:pt>
                <c:pt idx="3879">
                  <c:v>356.75979999999993</c:v>
                </c:pt>
                <c:pt idx="3880">
                  <c:v>356.84190000000001</c:v>
                </c:pt>
                <c:pt idx="3881">
                  <c:v>356.9265999999991</c:v>
                </c:pt>
                <c:pt idx="3882">
                  <c:v>357.00940000000008</c:v>
                </c:pt>
                <c:pt idx="3883">
                  <c:v>357.0918999999995</c:v>
                </c:pt>
                <c:pt idx="3884">
                  <c:v>357.17590000000001</c:v>
                </c:pt>
                <c:pt idx="3885">
                  <c:v>357.26159999999936</c:v>
                </c:pt>
                <c:pt idx="3886">
                  <c:v>357.34390000000002</c:v>
                </c:pt>
                <c:pt idx="3887">
                  <c:v>357.42539999999923</c:v>
                </c:pt>
                <c:pt idx="3888">
                  <c:v>357.50920000000002</c:v>
                </c:pt>
                <c:pt idx="3889">
                  <c:v>357.59209999999956</c:v>
                </c:pt>
                <c:pt idx="3890">
                  <c:v>357.67680000000001</c:v>
                </c:pt>
                <c:pt idx="3891">
                  <c:v>357.7593</c:v>
                </c:pt>
                <c:pt idx="3892">
                  <c:v>357.84399999999999</c:v>
                </c:pt>
                <c:pt idx="3893">
                  <c:v>357.92759999999925</c:v>
                </c:pt>
                <c:pt idx="3894">
                  <c:v>358.01</c:v>
                </c:pt>
                <c:pt idx="3895">
                  <c:v>358.0942</c:v>
                </c:pt>
                <c:pt idx="3896">
                  <c:v>358.17720000000008</c:v>
                </c:pt>
                <c:pt idx="3897">
                  <c:v>358.26</c:v>
                </c:pt>
                <c:pt idx="3898">
                  <c:v>358.34339999999969</c:v>
                </c:pt>
                <c:pt idx="3899">
                  <c:v>358.42419999999925</c:v>
                </c:pt>
                <c:pt idx="3900">
                  <c:v>358.50839999999937</c:v>
                </c:pt>
                <c:pt idx="3901">
                  <c:v>358.59219999999937</c:v>
                </c:pt>
                <c:pt idx="3902">
                  <c:v>358.67619999999937</c:v>
                </c:pt>
                <c:pt idx="3903">
                  <c:v>358.75900000000001</c:v>
                </c:pt>
                <c:pt idx="3904">
                  <c:v>358.84300000000002</c:v>
                </c:pt>
                <c:pt idx="3905">
                  <c:v>358.92559999999918</c:v>
                </c:pt>
                <c:pt idx="3906">
                  <c:v>359.00760000000002</c:v>
                </c:pt>
                <c:pt idx="3907">
                  <c:v>359.09149999999937</c:v>
                </c:pt>
                <c:pt idx="3908">
                  <c:v>359.17619999999937</c:v>
                </c:pt>
                <c:pt idx="3909">
                  <c:v>359.25979999999993</c:v>
                </c:pt>
                <c:pt idx="3910">
                  <c:v>359.34280000000052</c:v>
                </c:pt>
                <c:pt idx="3911">
                  <c:v>359.42569999999949</c:v>
                </c:pt>
                <c:pt idx="3912">
                  <c:v>359.50850000000003</c:v>
                </c:pt>
                <c:pt idx="3913">
                  <c:v>359.59199999999925</c:v>
                </c:pt>
                <c:pt idx="3914">
                  <c:v>359.67500000000001</c:v>
                </c:pt>
                <c:pt idx="3915">
                  <c:v>359.75880000000001</c:v>
                </c:pt>
                <c:pt idx="3916">
                  <c:v>359.8415</c:v>
                </c:pt>
                <c:pt idx="3917">
                  <c:v>359.92599999999936</c:v>
                </c:pt>
                <c:pt idx="3918">
                  <c:v>360.00970000000001</c:v>
                </c:pt>
                <c:pt idx="3919">
                  <c:v>360.09249999999969</c:v>
                </c:pt>
                <c:pt idx="3920">
                  <c:v>360.17739999999969</c:v>
                </c:pt>
                <c:pt idx="3921">
                  <c:v>360.2604</c:v>
                </c:pt>
                <c:pt idx="3922">
                  <c:v>360.34300000000002</c:v>
                </c:pt>
                <c:pt idx="3923">
                  <c:v>360.42699999999917</c:v>
                </c:pt>
                <c:pt idx="3924">
                  <c:v>360.51060000000001</c:v>
                </c:pt>
                <c:pt idx="3925">
                  <c:v>360.59329999999949</c:v>
                </c:pt>
                <c:pt idx="3926">
                  <c:v>360.67759999999993</c:v>
                </c:pt>
                <c:pt idx="3927">
                  <c:v>360.75979999999993</c:v>
                </c:pt>
                <c:pt idx="3928">
                  <c:v>360.84210000000002</c:v>
                </c:pt>
                <c:pt idx="3929">
                  <c:v>360.92519999999917</c:v>
                </c:pt>
                <c:pt idx="3930">
                  <c:v>361.00900000000001</c:v>
                </c:pt>
                <c:pt idx="3931">
                  <c:v>361.0926</c:v>
                </c:pt>
                <c:pt idx="3932">
                  <c:v>361.17559999999969</c:v>
                </c:pt>
                <c:pt idx="3933">
                  <c:v>361.25869999999969</c:v>
                </c:pt>
                <c:pt idx="3934">
                  <c:v>361.34160000000008</c:v>
                </c:pt>
                <c:pt idx="3935">
                  <c:v>361.4249999999995</c:v>
                </c:pt>
                <c:pt idx="3936">
                  <c:v>361.50819999999936</c:v>
                </c:pt>
                <c:pt idx="3937">
                  <c:v>361.59059999999937</c:v>
                </c:pt>
                <c:pt idx="3938">
                  <c:v>361.67460000000051</c:v>
                </c:pt>
                <c:pt idx="3939">
                  <c:v>361.75889999999993</c:v>
                </c:pt>
                <c:pt idx="3940">
                  <c:v>361.84039999999999</c:v>
                </c:pt>
                <c:pt idx="3941">
                  <c:v>361.9246</c:v>
                </c:pt>
                <c:pt idx="3942">
                  <c:v>362.00760000000002</c:v>
                </c:pt>
                <c:pt idx="3943">
                  <c:v>362.0899</c:v>
                </c:pt>
                <c:pt idx="3944">
                  <c:v>362.17399999999969</c:v>
                </c:pt>
                <c:pt idx="3945">
                  <c:v>362.25779999999969</c:v>
                </c:pt>
                <c:pt idx="3946">
                  <c:v>362.34089999999998</c:v>
                </c:pt>
                <c:pt idx="3947">
                  <c:v>362.42389999999949</c:v>
                </c:pt>
                <c:pt idx="3948">
                  <c:v>362.50869999999969</c:v>
                </c:pt>
                <c:pt idx="3949">
                  <c:v>362.59299999999956</c:v>
                </c:pt>
                <c:pt idx="3950">
                  <c:v>362.67529999999999</c:v>
                </c:pt>
                <c:pt idx="3951">
                  <c:v>362.75709999999964</c:v>
                </c:pt>
                <c:pt idx="3952">
                  <c:v>362.84059999999999</c:v>
                </c:pt>
                <c:pt idx="3953">
                  <c:v>362.9248</c:v>
                </c:pt>
                <c:pt idx="3954">
                  <c:v>363.00900000000001</c:v>
                </c:pt>
                <c:pt idx="3955">
                  <c:v>363.09059999999937</c:v>
                </c:pt>
                <c:pt idx="3956">
                  <c:v>363.17480000000052</c:v>
                </c:pt>
                <c:pt idx="3957">
                  <c:v>363.25740000000002</c:v>
                </c:pt>
                <c:pt idx="3958">
                  <c:v>363.34179999999969</c:v>
                </c:pt>
                <c:pt idx="3959">
                  <c:v>363.42439999999937</c:v>
                </c:pt>
                <c:pt idx="3960">
                  <c:v>363.50639999999936</c:v>
                </c:pt>
                <c:pt idx="3961">
                  <c:v>363.59059999999937</c:v>
                </c:pt>
                <c:pt idx="3962">
                  <c:v>363.67439999999999</c:v>
                </c:pt>
                <c:pt idx="3963">
                  <c:v>363.7568</c:v>
                </c:pt>
                <c:pt idx="3964">
                  <c:v>363.83920000000001</c:v>
                </c:pt>
                <c:pt idx="3965">
                  <c:v>363.9228</c:v>
                </c:pt>
                <c:pt idx="3966">
                  <c:v>364.00850000000003</c:v>
                </c:pt>
                <c:pt idx="3967">
                  <c:v>364.0900999999995</c:v>
                </c:pt>
                <c:pt idx="3968">
                  <c:v>364.17259999999999</c:v>
                </c:pt>
                <c:pt idx="3969">
                  <c:v>364.2559</c:v>
                </c:pt>
                <c:pt idx="3970">
                  <c:v>364.34219999999999</c:v>
                </c:pt>
                <c:pt idx="3971">
                  <c:v>364.42549999999949</c:v>
                </c:pt>
                <c:pt idx="3972">
                  <c:v>364.5086</c:v>
                </c:pt>
                <c:pt idx="3973">
                  <c:v>364.59179999999918</c:v>
                </c:pt>
                <c:pt idx="3974">
                  <c:v>364.67460000000051</c:v>
                </c:pt>
                <c:pt idx="3975">
                  <c:v>364.75720000000001</c:v>
                </c:pt>
                <c:pt idx="3976">
                  <c:v>364.83920000000001</c:v>
                </c:pt>
                <c:pt idx="3977">
                  <c:v>364.92259999999936</c:v>
                </c:pt>
                <c:pt idx="3978">
                  <c:v>365.00700000000001</c:v>
                </c:pt>
                <c:pt idx="3979">
                  <c:v>365.08940000000001</c:v>
                </c:pt>
                <c:pt idx="3980">
                  <c:v>365.1712</c:v>
                </c:pt>
                <c:pt idx="3981">
                  <c:v>365.25420000000008</c:v>
                </c:pt>
                <c:pt idx="3982">
                  <c:v>365.33760000000001</c:v>
                </c:pt>
                <c:pt idx="3983">
                  <c:v>365.42269999999957</c:v>
                </c:pt>
                <c:pt idx="3984">
                  <c:v>365.50720000000001</c:v>
                </c:pt>
                <c:pt idx="3985">
                  <c:v>365.58909999999969</c:v>
                </c:pt>
                <c:pt idx="3986">
                  <c:v>365.67419999999993</c:v>
                </c:pt>
                <c:pt idx="3987">
                  <c:v>365.75799999999964</c:v>
                </c:pt>
                <c:pt idx="3988">
                  <c:v>365.83909999999969</c:v>
                </c:pt>
                <c:pt idx="3989">
                  <c:v>365.9228</c:v>
                </c:pt>
                <c:pt idx="3990">
                  <c:v>366.00380000000001</c:v>
                </c:pt>
                <c:pt idx="3991">
                  <c:v>366.08760000000001</c:v>
                </c:pt>
                <c:pt idx="3992">
                  <c:v>366.17059999999969</c:v>
                </c:pt>
                <c:pt idx="3993">
                  <c:v>366.25400000000002</c:v>
                </c:pt>
                <c:pt idx="3994">
                  <c:v>366.3374</c:v>
                </c:pt>
                <c:pt idx="3995">
                  <c:v>366.42059999999918</c:v>
                </c:pt>
                <c:pt idx="3996">
                  <c:v>366.505</c:v>
                </c:pt>
                <c:pt idx="3997">
                  <c:v>366.58829999999949</c:v>
                </c:pt>
                <c:pt idx="3998">
                  <c:v>366.66980000000052</c:v>
                </c:pt>
                <c:pt idx="3999">
                  <c:v>366.75439999999969</c:v>
                </c:pt>
                <c:pt idx="4000">
                  <c:v>366.83760000000001</c:v>
                </c:pt>
                <c:pt idx="4001">
                  <c:v>366.92179999999917</c:v>
                </c:pt>
                <c:pt idx="4002">
                  <c:v>367.00490000000002</c:v>
                </c:pt>
                <c:pt idx="4003">
                  <c:v>367.08809999999943</c:v>
                </c:pt>
                <c:pt idx="4004">
                  <c:v>367.17200000000008</c:v>
                </c:pt>
                <c:pt idx="4005">
                  <c:v>367.25609999999949</c:v>
                </c:pt>
                <c:pt idx="4006">
                  <c:v>367.33829999999949</c:v>
                </c:pt>
                <c:pt idx="4007">
                  <c:v>367.42179999999917</c:v>
                </c:pt>
                <c:pt idx="4008">
                  <c:v>367.505</c:v>
                </c:pt>
                <c:pt idx="4009">
                  <c:v>367.58760000000001</c:v>
                </c:pt>
                <c:pt idx="4010">
                  <c:v>367.67020000000002</c:v>
                </c:pt>
                <c:pt idx="4011">
                  <c:v>367.7534</c:v>
                </c:pt>
                <c:pt idx="4012">
                  <c:v>367.83640000000003</c:v>
                </c:pt>
                <c:pt idx="4013">
                  <c:v>367.91980000000001</c:v>
                </c:pt>
                <c:pt idx="4014">
                  <c:v>368.00409999999999</c:v>
                </c:pt>
                <c:pt idx="4015">
                  <c:v>368.08580000000001</c:v>
                </c:pt>
                <c:pt idx="4016">
                  <c:v>368.17</c:v>
                </c:pt>
                <c:pt idx="4017">
                  <c:v>368.25540000000001</c:v>
                </c:pt>
                <c:pt idx="4018">
                  <c:v>368.33909999999969</c:v>
                </c:pt>
                <c:pt idx="4019">
                  <c:v>368.42139999999904</c:v>
                </c:pt>
                <c:pt idx="4020">
                  <c:v>368.50439999999969</c:v>
                </c:pt>
                <c:pt idx="4021">
                  <c:v>368.58760000000001</c:v>
                </c:pt>
                <c:pt idx="4022">
                  <c:v>368.67129999999969</c:v>
                </c:pt>
                <c:pt idx="4023">
                  <c:v>368.75360000000001</c:v>
                </c:pt>
                <c:pt idx="4024">
                  <c:v>368.83809999999943</c:v>
                </c:pt>
                <c:pt idx="4025">
                  <c:v>368.92019999999917</c:v>
                </c:pt>
                <c:pt idx="4026">
                  <c:v>369.00479999999999</c:v>
                </c:pt>
                <c:pt idx="4027">
                  <c:v>369.08809999999943</c:v>
                </c:pt>
                <c:pt idx="4028">
                  <c:v>369.17070000000001</c:v>
                </c:pt>
                <c:pt idx="4029">
                  <c:v>369.25319999999937</c:v>
                </c:pt>
                <c:pt idx="4030">
                  <c:v>369.33799999999957</c:v>
                </c:pt>
                <c:pt idx="4031">
                  <c:v>369.4222999999995</c:v>
                </c:pt>
                <c:pt idx="4032">
                  <c:v>369.50599999999969</c:v>
                </c:pt>
                <c:pt idx="4033">
                  <c:v>369.58859999999936</c:v>
                </c:pt>
                <c:pt idx="4034">
                  <c:v>369.67149999999964</c:v>
                </c:pt>
                <c:pt idx="4035">
                  <c:v>369.75540000000001</c:v>
                </c:pt>
                <c:pt idx="4036">
                  <c:v>369.83920000000001</c:v>
                </c:pt>
                <c:pt idx="4037">
                  <c:v>369.92200000000003</c:v>
                </c:pt>
                <c:pt idx="4038">
                  <c:v>370.00540000000001</c:v>
                </c:pt>
                <c:pt idx="4039">
                  <c:v>370.08749999999969</c:v>
                </c:pt>
                <c:pt idx="4040">
                  <c:v>370.17039999999969</c:v>
                </c:pt>
                <c:pt idx="4041">
                  <c:v>370.25400000000002</c:v>
                </c:pt>
                <c:pt idx="4042">
                  <c:v>370.3374</c:v>
                </c:pt>
                <c:pt idx="4043">
                  <c:v>370.42019999999917</c:v>
                </c:pt>
                <c:pt idx="4044">
                  <c:v>370.5034</c:v>
                </c:pt>
                <c:pt idx="4045">
                  <c:v>370.58549999999963</c:v>
                </c:pt>
                <c:pt idx="4046">
                  <c:v>370.66899999999993</c:v>
                </c:pt>
                <c:pt idx="4047">
                  <c:v>370.75380000000001</c:v>
                </c:pt>
                <c:pt idx="4048">
                  <c:v>370.83879999999937</c:v>
                </c:pt>
                <c:pt idx="4049">
                  <c:v>370.92039999999918</c:v>
                </c:pt>
                <c:pt idx="4050">
                  <c:v>371.00479999999999</c:v>
                </c:pt>
                <c:pt idx="4051">
                  <c:v>371.08640000000003</c:v>
                </c:pt>
                <c:pt idx="4052">
                  <c:v>371.1705</c:v>
                </c:pt>
                <c:pt idx="4053">
                  <c:v>371.25420000000008</c:v>
                </c:pt>
                <c:pt idx="4054">
                  <c:v>371.33599999999956</c:v>
                </c:pt>
                <c:pt idx="4055">
                  <c:v>371.41999999999956</c:v>
                </c:pt>
                <c:pt idx="4056">
                  <c:v>371.5016</c:v>
                </c:pt>
                <c:pt idx="4057">
                  <c:v>371.58440000000002</c:v>
                </c:pt>
                <c:pt idx="4058">
                  <c:v>371.66919999999999</c:v>
                </c:pt>
                <c:pt idx="4059">
                  <c:v>371.75240000000002</c:v>
                </c:pt>
                <c:pt idx="4060">
                  <c:v>371.8347</c:v>
                </c:pt>
                <c:pt idx="4061">
                  <c:v>371.91989999999993</c:v>
                </c:pt>
                <c:pt idx="4062">
                  <c:v>372.00309999999956</c:v>
                </c:pt>
                <c:pt idx="4063">
                  <c:v>372.08499999999964</c:v>
                </c:pt>
                <c:pt idx="4064">
                  <c:v>372.16849999999999</c:v>
                </c:pt>
                <c:pt idx="4065">
                  <c:v>372.25189999999969</c:v>
                </c:pt>
                <c:pt idx="4066">
                  <c:v>372.33529999999956</c:v>
                </c:pt>
                <c:pt idx="4067">
                  <c:v>372.42019999999917</c:v>
                </c:pt>
                <c:pt idx="4068">
                  <c:v>372.50299999999999</c:v>
                </c:pt>
                <c:pt idx="4069">
                  <c:v>372.58679999999919</c:v>
                </c:pt>
                <c:pt idx="4070">
                  <c:v>372.67109999999963</c:v>
                </c:pt>
                <c:pt idx="4071">
                  <c:v>372.75470000000001</c:v>
                </c:pt>
                <c:pt idx="4072">
                  <c:v>372.83799999999957</c:v>
                </c:pt>
                <c:pt idx="4073">
                  <c:v>372.9228</c:v>
                </c:pt>
                <c:pt idx="4074">
                  <c:v>373.00459999999993</c:v>
                </c:pt>
                <c:pt idx="4075">
                  <c:v>373.0874</c:v>
                </c:pt>
                <c:pt idx="4076">
                  <c:v>373.1703</c:v>
                </c:pt>
                <c:pt idx="4077">
                  <c:v>373.25240000000002</c:v>
                </c:pt>
                <c:pt idx="4078">
                  <c:v>373.33519999999936</c:v>
                </c:pt>
                <c:pt idx="4079">
                  <c:v>373.41819999999916</c:v>
                </c:pt>
                <c:pt idx="4080">
                  <c:v>373.50119999999924</c:v>
                </c:pt>
                <c:pt idx="4081">
                  <c:v>373.58629999999937</c:v>
                </c:pt>
                <c:pt idx="4082">
                  <c:v>373.66989999999998</c:v>
                </c:pt>
                <c:pt idx="4083">
                  <c:v>373.75409999999999</c:v>
                </c:pt>
                <c:pt idx="4084">
                  <c:v>373.83780000000002</c:v>
                </c:pt>
                <c:pt idx="4085">
                  <c:v>373.92059999999918</c:v>
                </c:pt>
                <c:pt idx="4086">
                  <c:v>374.00439999999969</c:v>
                </c:pt>
                <c:pt idx="4087">
                  <c:v>374.08730000000003</c:v>
                </c:pt>
                <c:pt idx="4088">
                  <c:v>374.16940000000045</c:v>
                </c:pt>
                <c:pt idx="4089">
                  <c:v>374.25369999999964</c:v>
                </c:pt>
                <c:pt idx="4090">
                  <c:v>374.33749999999969</c:v>
                </c:pt>
                <c:pt idx="4091">
                  <c:v>374.42380000000003</c:v>
                </c:pt>
                <c:pt idx="4092">
                  <c:v>374.50740000000002</c:v>
                </c:pt>
                <c:pt idx="4093">
                  <c:v>374.5909999999995</c:v>
                </c:pt>
                <c:pt idx="4094">
                  <c:v>374.67270000000002</c:v>
                </c:pt>
                <c:pt idx="4095">
                  <c:v>374.75560000000002</c:v>
                </c:pt>
                <c:pt idx="4096">
                  <c:v>374.83909999999969</c:v>
                </c:pt>
                <c:pt idx="4097">
                  <c:v>374.92179999999917</c:v>
                </c:pt>
                <c:pt idx="4098">
                  <c:v>375.0052</c:v>
                </c:pt>
                <c:pt idx="4099">
                  <c:v>375.08760000000001</c:v>
                </c:pt>
                <c:pt idx="4100">
                  <c:v>375.1721</c:v>
                </c:pt>
                <c:pt idx="4101">
                  <c:v>375.25649999999956</c:v>
                </c:pt>
                <c:pt idx="4102">
                  <c:v>375.33809999999943</c:v>
                </c:pt>
                <c:pt idx="4103">
                  <c:v>375.42119999999903</c:v>
                </c:pt>
                <c:pt idx="4104">
                  <c:v>375.505</c:v>
                </c:pt>
                <c:pt idx="4105">
                  <c:v>375.5866999999995</c:v>
                </c:pt>
                <c:pt idx="4106">
                  <c:v>375.66960000000051</c:v>
                </c:pt>
                <c:pt idx="4107">
                  <c:v>375.7534</c:v>
                </c:pt>
                <c:pt idx="4108">
                  <c:v>375.83819999999918</c:v>
                </c:pt>
                <c:pt idx="4109">
                  <c:v>375.92259999999936</c:v>
                </c:pt>
                <c:pt idx="4110">
                  <c:v>376.00510000000003</c:v>
                </c:pt>
                <c:pt idx="4111">
                  <c:v>376.08839999999918</c:v>
                </c:pt>
                <c:pt idx="4112">
                  <c:v>376.1703</c:v>
                </c:pt>
                <c:pt idx="4113">
                  <c:v>376.25450000000001</c:v>
                </c:pt>
                <c:pt idx="4114">
                  <c:v>376.3374</c:v>
                </c:pt>
                <c:pt idx="4115">
                  <c:v>376.42059999999918</c:v>
                </c:pt>
                <c:pt idx="4116">
                  <c:v>376.50540000000001</c:v>
                </c:pt>
                <c:pt idx="4117">
                  <c:v>376.58749999999969</c:v>
                </c:pt>
                <c:pt idx="4118">
                  <c:v>376.67149999999964</c:v>
                </c:pt>
                <c:pt idx="4119">
                  <c:v>376.755</c:v>
                </c:pt>
                <c:pt idx="4120">
                  <c:v>376.83819999999918</c:v>
                </c:pt>
                <c:pt idx="4121">
                  <c:v>376.92079999999936</c:v>
                </c:pt>
                <c:pt idx="4122">
                  <c:v>377.00439999999969</c:v>
                </c:pt>
                <c:pt idx="4123">
                  <c:v>377.08749999999969</c:v>
                </c:pt>
                <c:pt idx="4124">
                  <c:v>377.17180000000002</c:v>
                </c:pt>
                <c:pt idx="4125">
                  <c:v>377.25619999999918</c:v>
                </c:pt>
                <c:pt idx="4126">
                  <c:v>377.33969999999999</c:v>
                </c:pt>
                <c:pt idx="4127">
                  <c:v>377.4231999999991</c:v>
                </c:pt>
                <c:pt idx="4128">
                  <c:v>377.50540000000001</c:v>
                </c:pt>
                <c:pt idx="4129">
                  <c:v>377.5874</c:v>
                </c:pt>
                <c:pt idx="4130">
                  <c:v>377.67329999999993</c:v>
                </c:pt>
                <c:pt idx="4131">
                  <c:v>377.7559</c:v>
                </c:pt>
                <c:pt idx="4132">
                  <c:v>377.83949999999999</c:v>
                </c:pt>
                <c:pt idx="4133">
                  <c:v>377.9228</c:v>
                </c:pt>
                <c:pt idx="4134">
                  <c:v>378.00549999999993</c:v>
                </c:pt>
                <c:pt idx="4135">
                  <c:v>378.08960000000002</c:v>
                </c:pt>
                <c:pt idx="4136">
                  <c:v>378.17430000000002</c:v>
                </c:pt>
                <c:pt idx="4137">
                  <c:v>378.25700000000001</c:v>
                </c:pt>
                <c:pt idx="4138">
                  <c:v>378.33960000000002</c:v>
                </c:pt>
                <c:pt idx="4139">
                  <c:v>378.42389999999949</c:v>
                </c:pt>
                <c:pt idx="4140">
                  <c:v>378.50560000000002</c:v>
                </c:pt>
                <c:pt idx="4141">
                  <c:v>378.5884999999995</c:v>
                </c:pt>
                <c:pt idx="4142">
                  <c:v>378.673</c:v>
                </c:pt>
                <c:pt idx="4143">
                  <c:v>378.75540000000001</c:v>
                </c:pt>
                <c:pt idx="4144">
                  <c:v>378.83760000000001</c:v>
                </c:pt>
                <c:pt idx="4145">
                  <c:v>378.92119999999903</c:v>
                </c:pt>
                <c:pt idx="4146">
                  <c:v>379.00560000000002</c:v>
                </c:pt>
                <c:pt idx="4147">
                  <c:v>379.08889999999963</c:v>
                </c:pt>
                <c:pt idx="4148">
                  <c:v>379.17259999999999</c:v>
                </c:pt>
                <c:pt idx="4149">
                  <c:v>379.25599999999969</c:v>
                </c:pt>
                <c:pt idx="4150">
                  <c:v>379.33879999999937</c:v>
                </c:pt>
                <c:pt idx="4151">
                  <c:v>379.42329999999924</c:v>
                </c:pt>
                <c:pt idx="4152">
                  <c:v>379.50619999999918</c:v>
                </c:pt>
                <c:pt idx="4153">
                  <c:v>379.58839999999918</c:v>
                </c:pt>
                <c:pt idx="4154">
                  <c:v>379.6712</c:v>
                </c:pt>
                <c:pt idx="4155">
                  <c:v>379.75349999999969</c:v>
                </c:pt>
                <c:pt idx="4156">
                  <c:v>379.8372</c:v>
                </c:pt>
                <c:pt idx="4157">
                  <c:v>379.92089999999956</c:v>
                </c:pt>
                <c:pt idx="4158">
                  <c:v>380.005</c:v>
                </c:pt>
                <c:pt idx="4159">
                  <c:v>380.0874</c:v>
                </c:pt>
                <c:pt idx="4160">
                  <c:v>380.17140000000001</c:v>
                </c:pt>
                <c:pt idx="4161">
                  <c:v>380.25479999999999</c:v>
                </c:pt>
                <c:pt idx="4162">
                  <c:v>380.33749999999969</c:v>
                </c:pt>
                <c:pt idx="4163">
                  <c:v>380.42029999999943</c:v>
                </c:pt>
                <c:pt idx="4164">
                  <c:v>380.50409999999999</c:v>
                </c:pt>
                <c:pt idx="4165">
                  <c:v>380.58839999999918</c:v>
                </c:pt>
                <c:pt idx="4166">
                  <c:v>380.67090000000002</c:v>
                </c:pt>
                <c:pt idx="4167">
                  <c:v>380.75560000000002</c:v>
                </c:pt>
                <c:pt idx="4168">
                  <c:v>380.83859999999936</c:v>
                </c:pt>
                <c:pt idx="4169">
                  <c:v>380.92239999999919</c:v>
                </c:pt>
                <c:pt idx="4170">
                  <c:v>381.00659999999937</c:v>
                </c:pt>
                <c:pt idx="4171">
                  <c:v>381.08920000000001</c:v>
                </c:pt>
                <c:pt idx="4172">
                  <c:v>381.17169999999999</c:v>
                </c:pt>
                <c:pt idx="4173">
                  <c:v>381.255</c:v>
                </c:pt>
                <c:pt idx="4174">
                  <c:v>381.33760000000001</c:v>
                </c:pt>
                <c:pt idx="4175">
                  <c:v>381.42309999999918</c:v>
                </c:pt>
                <c:pt idx="4176">
                  <c:v>381.50639999999936</c:v>
                </c:pt>
                <c:pt idx="4177">
                  <c:v>381.59029999999956</c:v>
                </c:pt>
                <c:pt idx="4178">
                  <c:v>381.67239999999993</c:v>
                </c:pt>
                <c:pt idx="4179">
                  <c:v>381.7552</c:v>
                </c:pt>
                <c:pt idx="4180">
                  <c:v>381.83629999999937</c:v>
                </c:pt>
                <c:pt idx="4181">
                  <c:v>381.92079999999936</c:v>
                </c:pt>
                <c:pt idx="4182">
                  <c:v>382.00439999999969</c:v>
                </c:pt>
                <c:pt idx="4183">
                  <c:v>382.08679999999919</c:v>
                </c:pt>
                <c:pt idx="4184">
                  <c:v>382.17059999999969</c:v>
                </c:pt>
                <c:pt idx="4185">
                  <c:v>382.25439999999969</c:v>
                </c:pt>
                <c:pt idx="4186">
                  <c:v>382.33789999999999</c:v>
                </c:pt>
                <c:pt idx="4187">
                  <c:v>382.42159999999916</c:v>
                </c:pt>
                <c:pt idx="4188">
                  <c:v>382.505</c:v>
                </c:pt>
                <c:pt idx="4189">
                  <c:v>382.58799999999957</c:v>
                </c:pt>
                <c:pt idx="4190">
                  <c:v>382.67239999999993</c:v>
                </c:pt>
                <c:pt idx="4191">
                  <c:v>382.75459999999993</c:v>
                </c:pt>
                <c:pt idx="4192">
                  <c:v>382.83809999999943</c:v>
                </c:pt>
                <c:pt idx="4193">
                  <c:v>382.92179999999917</c:v>
                </c:pt>
                <c:pt idx="4194">
                  <c:v>383.00619999999918</c:v>
                </c:pt>
                <c:pt idx="4195">
                  <c:v>383.08909999999969</c:v>
                </c:pt>
                <c:pt idx="4196">
                  <c:v>383.17189999999999</c:v>
                </c:pt>
                <c:pt idx="4197">
                  <c:v>383.25709999999964</c:v>
                </c:pt>
                <c:pt idx="4198">
                  <c:v>383.339</c:v>
                </c:pt>
                <c:pt idx="4199">
                  <c:v>383.42109999999917</c:v>
                </c:pt>
                <c:pt idx="4200">
                  <c:v>383.50400000000002</c:v>
                </c:pt>
                <c:pt idx="4201">
                  <c:v>383.589</c:v>
                </c:pt>
                <c:pt idx="4202">
                  <c:v>383.67109999999963</c:v>
                </c:pt>
                <c:pt idx="4203">
                  <c:v>383.75420000000008</c:v>
                </c:pt>
                <c:pt idx="4204">
                  <c:v>383.8374</c:v>
                </c:pt>
                <c:pt idx="4205">
                  <c:v>383.92169999999936</c:v>
                </c:pt>
                <c:pt idx="4206">
                  <c:v>384.0052</c:v>
                </c:pt>
                <c:pt idx="4207">
                  <c:v>384.08859999999936</c:v>
                </c:pt>
                <c:pt idx="4208">
                  <c:v>384.17160000000001</c:v>
                </c:pt>
                <c:pt idx="4209">
                  <c:v>384.2534</c:v>
                </c:pt>
                <c:pt idx="4210">
                  <c:v>384.33819999999918</c:v>
                </c:pt>
                <c:pt idx="4211">
                  <c:v>384.42079999999936</c:v>
                </c:pt>
                <c:pt idx="4212">
                  <c:v>384.50560000000002</c:v>
                </c:pt>
                <c:pt idx="4213">
                  <c:v>384.58809999999943</c:v>
                </c:pt>
                <c:pt idx="4214">
                  <c:v>384.67189999999999</c:v>
                </c:pt>
                <c:pt idx="4215">
                  <c:v>384.75669999999963</c:v>
                </c:pt>
                <c:pt idx="4216">
                  <c:v>384.83940000000001</c:v>
                </c:pt>
                <c:pt idx="4217">
                  <c:v>384.92159999999916</c:v>
                </c:pt>
                <c:pt idx="4218">
                  <c:v>385.00479999999999</c:v>
                </c:pt>
                <c:pt idx="4219">
                  <c:v>385.09019999999919</c:v>
                </c:pt>
                <c:pt idx="4220">
                  <c:v>385.17309999999969</c:v>
                </c:pt>
                <c:pt idx="4221">
                  <c:v>385.25479999999999</c:v>
                </c:pt>
                <c:pt idx="4222">
                  <c:v>385.33699999999936</c:v>
                </c:pt>
                <c:pt idx="4223">
                  <c:v>385.42189999999937</c:v>
                </c:pt>
                <c:pt idx="4224">
                  <c:v>385.50420000000008</c:v>
                </c:pt>
                <c:pt idx="4225">
                  <c:v>385.58889999999963</c:v>
                </c:pt>
                <c:pt idx="4226">
                  <c:v>385.67340000000002</c:v>
                </c:pt>
                <c:pt idx="4227">
                  <c:v>385.75599999999969</c:v>
                </c:pt>
                <c:pt idx="4228">
                  <c:v>385.83960000000002</c:v>
                </c:pt>
                <c:pt idx="4229">
                  <c:v>385.92179999999917</c:v>
                </c:pt>
                <c:pt idx="4230">
                  <c:v>386.00619999999918</c:v>
                </c:pt>
                <c:pt idx="4231">
                  <c:v>386.08809999999943</c:v>
                </c:pt>
                <c:pt idx="4232">
                  <c:v>386.17239999999993</c:v>
                </c:pt>
                <c:pt idx="4233">
                  <c:v>386.25560000000002</c:v>
                </c:pt>
                <c:pt idx="4234">
                  <c:v>386.33889999999963</c:v>
                </c:pt>
                <c:pt idx="4235">
                  <c:v>386.42239999999919</c:v>
                </c:pt>
                <c:pt idx="4236">
                  <c:v>386.50540000000001</c:v>
                </c:pt>
                <c:pt idx="4237">
                  <c:v>386.58809999999943</c:v>
                </c:pt>
                <c:pt idx="4238">
                  <c:v>386.67180000000002</c:v>
                </c:pt>
                <c:pt idx="4239">
                  <c:v>386.75540000000001</c:v>
                </c:pt>
                <c:pt idx="4240">
                  <c:v>386.83839999999918</c:v>
                </c:pt>
                <c:pt idx="4241">
                  <c:v>386.92219999999918</c:v>
                </c:pt>
                <c:pt idx="4242">
                  <c:v>387.00560000000002</c:v>
                </c:pt>
                <c:pt idx="4243">
                  <c:v>387.08929999999964</c:v>
                </c:pt>
                <c:pt idx="4244">
                  <c:v>387.17219999999969</c:v>
                </c:pt>
                <c:pt idx="4245">
                  <c:v>387.2562999999995</c:v>
                </c:pt>
                <c:pt idx="4246">
                  <c:v>387.34059999999999</c:v>
                </c:pt>
                <c:pt idx="4247">
                  <c:v>387.42200000000003</c:v>
                </c:pt>
                <c:pt idx="4248">
                  <c:v>387.505</c:v>
                </c:pt>
                <c:pt idx="4249">
                  <c:v>387.589</c:v>
                </c:pt>
                <c:pt idx="4250">
                  <c:v>387.67419999999993</c:v>
                </c:pt>
                <c:pt idx="4251">
                  <c:v>387.75649999999956</c:v>
                </c:pt>
                <c:pt idx="4252">
                  <c:v>387.83920000000001</c:v>
                </c:pt>
                <c:pt idx="4253">
                  <c:v>387.9231999999991</c:v>
                </c:pt>
                <c:pt idx="4254">
                  <c:v>388.00649999999956</c:v>
                </c:pt>
                <c:pt idx="4255">
                  <c:v>388.09029999999956</c:v>
                </c:pt>
                <c:pt idx="4256">
                  <c:v>388.17189999999999</c:v>
                </c:pt>
                <c:pt idx="4257">
                  <c:v>388.255</c:v>
                </c:pt>
                <c:pt idx="4258">
                  <c:v>388.33819999999918</c:v>
                </c:pt>
                <c:pt idx="4259">
                  <c:v>388.42159999999916</c:v>
                </c:pt>
                <c:pt idx="4260">
                  <c:v>388.50329999999963</c:v>
                </c:pt>
                <c:pt idx="4261">
                  <c:v>388.58859999999936</c:v>
                </c:pt>
                <c:pt idx="4262">
                  <c:v>388.6721</c:v>
                </c:pt>
                <c:pt idx="4263">
                  <c:v>388.75609999999949</c:v>
                </c:pt>
                <c:pt idx="4264">
                  <c:v>388.84100000000001</c:v>
                </c:pt>
                <c:pt idx="4265">
                  <c:v>388.92219999999918</c:v>
                </c:pt>
                <c:pt idx="4266">
                  <c:v>389.00649999999956</c:v>
                </c:pt>
                <c:pt idx="4267">
                  <c:v>389.08940000000001</c:v>
                </c:pt>
                <c:pt idx="4268">
                  <c:v>389.17309999999969</c:v>
                </c:pt>
                <c:pt idx="4269">
                  <c:v>389.25619999999918</c:v>
                </c:pt>
                <c:pt idx="4270">
                  <c:v>389.34030000000001</c:v>
                </c:pt>
                <c:pt idx="4271">
                  <c:v>389.42290000000003</c:v>
                </c:pt>
                <c:pt idx="4272">
                  <c:v>389.50420000000008</c:v>
                </c:pt>
                <c:pt idx="4273">
                  <c:v>389.5884999999995</c:v>
                </c:pt>
                <c:pt idx="4274">
                  <c:v>389.67109999999963</c:v>
                </c:pt>
                <c:pt idx="4275">
                  <c:v>389.755</c:v>
                </c:pt>
                <c:pt idx="4276">
                  <c:v>389.83909999999969</c:v>
                </c:pt>
                <c:pt idx="4277">
                  <c:v>389.92269999999957</c:v>
                </c:pt>
                <c:pt idx="4278">
                  <c:v>390.00540000000001</c:v>
                </c:pt>
                <c:pt idx="4279">
                  <c:v>390.08940000000001</c:v>
                </c:pt>
                <c:pt idx="4280">
                  <c:v>390.17259999999999</c:v>
                </c:pt>
                <c:pt idx="4281">
                  <c:v>390.25619999999918</c:v>
                </c:pt>
                <c:pt idx="4282">
                  <c:v>390.33839999999918</c:v>
                </c:pt>
                <c:pt idx="4283">
                  <c:v>390.42149999999918</c:v>
                </c:pt>
                <c:pt idx="4284">
                  <c:v>390.50479999999999</c:v>
                </c:pt>
                <c:pt idx="4285">
                  <c:v>390.58839999999918</c:v>
                </c:pt>
                <c:pt idx="4286">
                  <c:v>390.67280000000045</c:v>
                </c:pt>
                <c:pt idx="4287">
                  <c:v>390.75549999999993</c:v>
                </c:pt>
                <c:pt idx="4288">
                  <c:v>390.83960000000002</c:v>
                </c:pt>
                <c:pt idx="4289">
                  <c:v>390.92219999999918</c:v>
                </c:pt>
                <c:pt idx="4290">
                  <c:v>391.00599999999969</c:v>
                </c:pt>
                <c:pt idx="4291">
                  <c:v>391.08889999999963</c:v>
                </c:pt>
                <c:pt idx="4292">
                  <c:v>391.17140000000001</c:v>
                </c:pt>
                <c:pt idx="4293">
                  <c:v>391.2552</c:v>
                </c:pt>
                <c:pt idx="4294">
                  <c:v>391.33960000000002</c:v>
                </c:pt>
                <c:pt idx="4295">
                  <c:v>391.42179999999917</c:v>
                </c:pt>
                <c:pt idx="4296">
                  <c:v>391.50540000000001</c:v>
                </c:pt>
                <c:pt idx="4297">
                  <c:v>391.58940000000001</c:v>
                </c:pt>
                <c:pt idx="4298">
                  <c:v>391.67219999999969</c:v>
                </c:pt>
                <c:pt idx="4299">
                  <c:v>391.755</c:v>
                </c:pt>
                <c:pt idx="4300">
                  <c:v>391.83829999999949</c:v>
                </c:pt>
                <c:pt idx="4301">
                  <c:v>391.92249999999956</c:v>
                </c:pt>
                <c:pt idx="4302">
                  <c:v>392.0068</c:v>
                </c:pt>
                <c:pt idx="4303">
                  <c:v>392.08879999999937</c:v>
                </c:pt>
                <c:pt idx="4304">
                  <c:v>392.17169999999999</c:v>
                </c:pt>
                <c:pt idx="4305">
                  <c:v>392.25459999999993</c:v>
                </c:pt>
                <c:pt idx="4306">
                  <c:v>392.33969999999999</c:v>
                </c:pt>
                <c:pt idx="4307">
                  <c:v>392.42109999999917</c:v>
                </c:pt>
                <c:pt idx="4308">
                  <c:v>392.50409999999999</c:v>
                </c:pt>
                <c:pt idx="4309">
                  <c:v>392.58829999999949</c:v>
                </c:pt>
                <c:pt idx="4310">
                  <c:v>392.67099999999999</c:v>
                </c:pt>
                <c:pt idx="4311">
                  <c:v>392.7552</c:v>
                </c:pt>
                <c:pt idx="4312">
                  <c:v>392.83699999999936</c:v>
                </c:pt>
                <c:pt idx="4313">
                  <c:v>392.92039999999918</c:v>
                </c:pt>
                <c:pt idx="4314">
                  <c:v>393.00299999999999</c:v>
                </c:pt>
                <c:pt idx="4315">
                  <c:v>393.0866999999995</c:v>
                </c:pt>
                <c:pt idx="4316">
                  <c:v>393.17059999999969</c:v>
                </c:pt>
                <c:pt idx="4317">
                  <c:v>393.25380000000001</c:v>
                </c:pt>
                <c:pt idx="4318">
                  <c:v>393.3366999999995</c:v>
                </c:pt>
                <c:pt idx="4319">
                  <c:v>393.42059999999918</c:v>
                </c:pt>
                <c:pt idx="4320">
                  <c:v>393.50389999999999</c:v>
                </c:pt>
                <c:pt idx="4321">
                  <c:v>393.58940000000001</c:v>
                </c:pt>
                <c:pt idx="4322">
                  <c:v>393.67090000000002</c:v>
                </c:pt>
                <c:pt idx="4323">
                  <c:v>393.75540000000001</c:v>
                </c:pt>
                <c:pt idx="4324">
                  <c:v>393.83819999999918</c:v>
                </c:pt>
                <c:pt idx="4325">
                  <c:v>393.9246</c:v>
                </c:pt>
                <c:pt idx="4326">
                  <c:v>394.00779999999969</c:v>
                </c:pt>
                <c:pt idx="4327">
                  <c:v>394.08980000000008</c:v>
                </c:pt>
                <c:pt idx="4328">
                  <c:v>394.17099999999999</c:v>
                </c:pt>
                <c:pt idx="4329">
                  <c:v>394.25619999999918</c:v>
                </c:pt>
                <c:pt idx="4330">
                  <c:v>394.339</c:v>
                </c:pt>
                <c:pt idx="4331">
                  <c:v>394.4231999999991</c:v>
                </c:pt>
                <c:pt idx="4332">
                  <c:v>394.50740000000002</c:v>
                </c:pt>
                <c:pt idx="4333">
                  <c:v>394.58960000000002</c:v>
                </c:pt>
                <c:pt idx="4334">
                  <c:v>394.67200000000008</c:v>
                </c:pt>
                <c:pt idx="4335">
                  <c:v>394.75649999999956</c:v>
                </c:pt>
                <c:pt idx="4336">
                  <c:v>394.84019999999964</c:v>
                </c:pt>
                <c:pt idx="4337">
                  <c:v>394.92359999999917</c:v>
                </c:pt>
                <c:pt idx="4338">
                  <c:v>395.00839999999937</c:v>
                </c:pt>
                <c:pt idx="4339">
                  <c:v>395.0908</c:v>
                </c:pt>
                <c:pt idx="4340">
                  <c:v>395.17309999999969</c:v>
                </c:pt>
                <c:pt idx="4341">
                  <c:v>395.25599999999969</c:v>
                </c:pt>
                <c:pt idx="4342">
                  <c:v>395.33679999999919</c:v>
                </c:pt>
                <c:pt idx="4343">
                  <c:v>395.42139999999904</c:v>
                </c:pt>
                <c:pt idx="4344">
                  <c:v>395.50439999999969</c:v>
                </c:pt>
                <c:pt idx="4345">
                  <c:v>395.58799999999957</c:v>
                </c:pt>
                <c:pt idx="4346">
                  <c:v>395.67140000000001</c:v>
                </c:pt>
                <c:pt idx="4347">
                  <c:v>395.75580000000002</c:v>
                </c:pt>
                <c:pt idx="4348">
                  <c:v>395.84000000000032</c:v>
                </c:pt>
                <c:pt idx="4349">
                  <c:v>395.9222999999995</c:v>
                </c:pt>
                <c:pt idx="4350">
                  <c:v>396.00540000000001</c:v>
                </c:pt>
                <c:pt idx="4351">
                  <c:v>396.089</c:v>
                </c:pt>
                <c:pt idx="4352">
                  <c:v>396.17480000000052</c:v>
                </c:pt>
                <c:pt idx="4353">
                  <c:v>396.25819999999936</c:v>
                </c:pt>
                <c:pt idx="4354">
                  <c:v>396.34240000000051</c:v>
                </c:pt>
                <c:pt idx="4355">
                  <c:v>396.42449999999963</c:v>
                </c:pt>
                <c:pt idx="4356">
                  <c:v>396.50740000000002</c:v>
                </c:pt>
                <c:pt idx="4357">
                  <c:v>396.59119999999916</c:v>
                </c:pt>
                <c:pt idx="4358">
                  <c:v>396.67469999999997</c:v>
                </c:pt>
                <c:pt idx="4359">
                  <c:v>396.75779999999969</c:v>
                </c:pt>
                <c:pt idx="4360">
                  <c:v>396.84109999999993</c:v>
                </c:pt>
                <c:pt idx="4361">
                  <c:v>396.92349999999936</c:v>
                </c:pt>
                <c:pt idx="4362">
                  <c:v>397.0062999999995</c:v>
                </c:pt>
                <c:pt idx="4363">
                  <c:v>397.08909999999969</c:v>
                </c:pt>
                <c:pt idx="4364">
                  <c:v>397.1705</c:v>
                </c:pt>
                <c:pt idx="4365">
                  <c:v>397.25749999999999</c:v>
                </c:pt>
                <c:pt idx="4366">
                  <c:v>397.339</c:v>
                </c:pt>
                <c:pt idx="4367">
                  <c:v>397.42189999999937</c:v>
                </c:pt>
                <c:pt idx="4368">
                  <c:v>397.50779999999969</c:v>
                </c:pt>
                <c:pt idx="4369">
                  <c:v>397.59039999999936</c:v>
                </c:pt>
                <c:pt idx="4370">
                  <c:v>397.67450000000002</c:v>
                </c:pt>
                <c:pt idx="4371">
                  <c:v>397.7568</c:v>
                </c:pt>
                <c:pt idx="4372">
                  <c:v>397.84080000000051</c:v>
                </c:pt>
                <c:pt idx="4373">
                  <c:v>397.9228</c:v>
                </c:pt>
                <c:pt idx="4374">
                  <c:v>398.00580000000002</c:v>
                </c:pt>
                <c:pt idx="4375">
                  <c:v>398.08920000000001</c:v>
                </c:pt>
                <c:pt idx="4376">
                  <c:v>398.17219999999969</c:v>
                </c:pt>
                <c:pt idx="4377">
                  <c:v>398.25439999999969</c:v>
                </c:pt>
                <c:pt idx="4378">
                  <c:v>398.33879999999937</c:v>
                </c:pt>
                <c:pt idx="4379">
                  <c:v>398.42219999999918</c:v>
                </c:pt>
                <c:pt idx="4380">
                  <c:v>398.50380000000001</c:v>
                </c:pt>
                <c:pt idx="4381">
                  <c:v>398.589</c:v>
                </c:pt>
                <c:pt idx="4382">
                  <c:v>398.6705</c:v>
                </c:pt>
                <c:pt idx="4383">
                  <c:v>398.75459999999993</c:v>
                </c:pt>
                <c:pt idx="4384">
                  <c:v>398.8384999999995</c:v>
                </c:pt>
                <c:pt idx="4385">
                  <c:v>398.9231999999991</c:v>
                </c:pt>
                <c:pt idx="4386">
                  <c:v>399.0059</c:v>
                </c:pt>
                <c:pt idx="4387">
                  <c:v>399.08889999999963</c:v>
                </c:pt>
                <c:pt idx="4388">
                  <c:v>399.17230000000001</c:v>
                </c:pt>
                <c:pt idx="4389">
                  <c:v>399.25380000000001</c:v>
                </c:pt>
                <c:pt idx="4390">
                  <c:v>399.33769999999993</c:v>
                </c:pt>
                <c:pt idx="4391">
                  <c:v>399.41999999999956</c:v>
                </c:pt>
                <c:pt idx="4392">
                  <c:v>399.50459999999993</c:v>
                </c:pt>
                <c:pt idx="4393">
                  <c:v>399.5872</c:v>
                </c:pt>
                <c:pt idx="4394">
                  <c:v>399.66960000000051</c:v>
                </c:pt>
                <c:pt idx="4395">
                  <c:v>399.75229999999999</c:v>
                </c:pt>
                <c:pt idx="4396">
                  <c:v>399.83689999999956</c:v>
                </c:pt>
                <c:pt idx="4397">
                  <c:v>399.92099999999937</c:v>
                </c:pt>
                <c:pt idx="4398">
                  <c:v>400.00599999999969</c:v>
                </c:pt>
                <c:pt idx="4399">
                  <c:v>400.08859999999936</c:v>
                </c:pt>
                <c:pt idx="4400">
                  <c:v>400.17219999999969</c:v>
                </c:pt>
                <c:pt idx="4401">
                  <c:v>400.25560000000002</c:v>
                </c:pt>
                <c:pt idx="4402">
                  <c:v>400.33760000000001</c:v>
                </c:pt>
                <c:pt idx="4403">
                  <c:v>400.42239999999919</c:v>
                </c:pt>
                <c:pt idx="4404">
                  <c:v>400.50560000000002</c:v>
                </c:pt>
                <c:pt idx="4405">
                  <c:v>400.59</c:v>
                </c:pt>
                <c:pt idx="4406">
                  <c:v>400.67059999999969</c:v>
                </c:pt>
                <c:pt idx="4407">
                  <c:v>400.75380000000001</c:v>
                </c:pt>
                <c:pt idx="4408">
                  <c:v>400.83819999999918</c:v>
                </c:pt>
                <c:pt idx="4409">
                  <c:v>400.92200000000003</c:v>
                </c:pt>
                <c:pt idx="4410">
                  <c:v>401.00490000000002</c:v>
                </c:pt>
                <c:pt idx="4411">
                  <c:v>401.0872</c:v>
                </c:pt>
                <c:pt idx="4412">
                  <c:v>401.17099999999999</c:v>
                </c:pt>
                <c:pt idx="4413">
                  <c:v>401.25740000000002</c:v>
                </c:pt>
                <c:pt idx="4414">
                  <c:v>401.34120000000001</c:v>
                </c:pt>
                <c:pt idx="4415">
                  <c:v>401.42359999999917</c:v>
                </c:pt>
                <c:pt idx="4416">
                  <c:v>401.5062999999995</c:v>
                </c:pt>
                <c:pt idx="4417">
                  <c:v>401.58949999999999</c:v>
                </c:pt>
                <c:pt idx="4418">
                  <c:v>401.67259999999999</c:v>
                </c:pt>
                <c:pt idx="4419">
                  <c:v>401.7559</c:v>
                </c:pt>
                <c:pt idx="4420">
                  <c:v>401.83909999999969</c:v>
                </c:pt>
                <c:pt idx="4421">
                  <c:v>401.92109999999917</c:v>
                </c:pt>
                <c:pt idx="4422">
                  <c:v>402.00400000000002</c:v>
                </c:pt>
                <c:pt idx="4423">
                  <c:v>402.08839999999918</c:v>
                </c:pt>
                <c:pt idx="4424">
                  <c:v>402.17290000000008</c:v>
                </c:pt>
                <c:pt idx="4425">
                  <c:v>402.25400000000002</c:v>
                </c:pt>
                <c:pt idx="4426">
                  <c:v>402.33769999999993</c:v>
                </c:pt>
                <c:pt idx="4427">
                  <c:v>402.4196</c:v>
                </c:pt>
                <c:pt idx="4428">
                  <c:v>402.50319999999937</c:v>
                </c:pt>
                <c:pt idx="4429">
                  <c:v>402.58659999999918</c:v>
                </c:pt>
                <c:pt idx="4430">
                  <c:v>402.66879999999969</c:v>
                </c:pt>
                <c:pt idx="4431">
                  <c:v>402.75049999999999</c:v>
                </c:pt>
                <c:pt idx="4432">
                  <c:v>402.83449999999999</c:v>
                </c:pt>
                <c:pt idx="4433">
                  <c:v>402.91679999999923</c:v>
                </c:pt>
                <c:pt idx="4434">
                  <c:v>403.0010999999995</c:v>
                </c:pt>
                <c:pt idx="4435">
                  <c:v>403.08479999999969</c:v>
                </c:pt>
                <c:pt idx="4436">
                  <c:v>403.16960000000051</c:v>
                </c:pt>
                <c:pt idx="4437">
                  <c:v>403.25400000000002</c:v>
                </c:pt>
                <c:pt idx="4438">
                  <c:v>403.33640000000003</c:v>
                </c:pt>
                <c:pt idx="4439">
                  <c:v>403.41980000000001</c:v>
                </c:pt>
                <c:pt idx="4440">
                  <c:v>403.50290000000001</c:v>
                </c:pt>
                <c:pt idx="4441">
                  <c:v>403.58689999999956</c:v>
                </c:pt>
                <c:pt idx="4442">
                  <c:v>403.67079999999999</c:v>
                </c:pt>
                <c:pt idx="4443">
                  <c:v>403.75439999999969</c:v>
                </c:pt>
                <c:pt idx="4444">
                  <c:v>403.83619999999917</c:v>
                </c:pt>
                <c:pt idx="4445">
                  <c:v>403.91919999999936</c:v>
                </c:pt>
                <c:pt idx="4446">
                  <c:v>404.0016</c:v>
                </c:pt>
                <c:pt idx="4447">
                  <c:v>404.08429999999993</c:v>
                </c:pt>
                <c:pt idx="4448">
                  <c:v>404.16800000000001</c:v>
                </c:pt>
                <c:pt idx="4449">
                  <c:v>404.25020000000001</c:v>
                </c:pt>
                <c:pt idx="4450">
                  <c:v>404.33440000000002</c:v>
                </c:pt>
                <c:pt idx="4451">
                  <c:v>404.4178</c:v>
                </c:pt>
                <c:pt idx="4452">
                  <c:v>404.50040000000001</c:v>
                </c:pt>
                <c:pt idx="4453">
                  <c:v>404.5847</c:v>
                </c:pt>
                <c:pt idx="4454">
                  <c:v>404.66840000000002</c:v>
                </c:pt>
                <c:pt idx="4455">
                  <c:v>404.7509</c:v>
                </c:pt>
                <c:pt idx="4456">
                  <c:v>404.83460000000002</c:v>
                </c:pt>
                <c:pt idx="4457">
                  <c:v>404.91839999999917</c:v>
                </c:pt>
                <c:pt idx="4458">
                  <c:v>405.0018</c:v>
                </c:pt>
                <c:pt idx="4459">
                  <c:v>405.08390000000003</c:v>
                </c:pt>
                <c:pt idx="4460">
                  <c:v>405.16739999999999</c:v>
                </c:pt>
                <c:pt idx="4461">
                  <c:v>405.25200000000001</c:v>
                </c:pt>
                <c:pt idx="4462">
                  <c:v>405.3347</c:v>
                </c:pt>
                <c:pt idx="4463">
                  <c:v>405.41899999999919</c:v>
                </c:pt>
                <c:pt idx="4464">
                  <c:v>405.5016</c:v>
                </c:pt>
                <c:pt idx="4465">
                  <c:v>405.58409999999969</c:v>
                </c:pt>
                <c:pt idx="4466">
                  <c:v>405.67</c:v>
                </c:pt>
                <c:pt idx="4467">
                  <c:v>405.75220000000002</c:v>
                </c:pt>
                <c:pt idx="4468">
                  <c:v>405.83519999999936</c:v>
                </c:pt>
                <c:pt idx="4469">
                  <c:v>405.91879999999918</c:v>
                </c:pt>
                <c:pt idx="4470">
                  <c:v>406.0034</c:v>
                </c:pt>
                <c:pt idx="4471">
                  <c:v>406.08789999999999</c:v>
                </c:pt>
                <c:pt idx="4472">
                  <c:v>406.16969999999998</c:v>
                </c:pt>
                <c:pt idx="4473">
                  <c:v>406.25290000000001</c:v>
                </c:pt>
                <c:pt idx="4474">
                  <c:v>406.33599999999956</c:v>
                </c:pt>
                <c:pt idx="4475">
                  <c:v>406.41879999999918</c:v>
                </c:pt>
                <c:pt idx="4476">
                  <c:v>406.50309999999956</c:v>
                </c:pt>
                <c:pt idx="4477">
                  <c:v>406.5838</c:v>
                </c:pt>
                <c:pt idx="4478">
                  <c:v>406.66950000000008</c:v>
                </c:pt>
                <c:pt idx="4479">
                  <c:v>406.75080000000008</c:v>
                </c:pt>
                <c:pt idx="4480">
                  <c:v>406.83339999999924</c:v>
                </c:pt>
                <c:pt idx="4481">
                  <c:v>406.91599999999943</c:v>
                </c:pt>
                <c:pt idx="4482">
                  <c:v>406.9994999999995</c:v>
                </c:pt>
                <c:pt idx="4483">
                  <c:v>407.08249999999964</c:v>
                </c:pt>
                <c:pt idx="4484">
                  <c:v>407.16649999999993</c:v>
                </c:pt>
                <c:pt idx="4485">
                  <c:v>407.24979999999999</c:v>
                </c:pt>
                <c:pt idx="4486">
                  <c:v>407.33409999999969</c:v>
                </c:pt>
                <c:pt idx="4487">
                  <c:v>407.41719999999918</c:v>
                </c:pt>
                <c:pt idx="4488">
                  <c:v>407.5010999999995</c:v>
                </c:pt>
                <c:pt idx="4489">
                  <c:v>407.584</c:v>
                </c:pt>
                <c:pt idx="4490">
                  <c:v>407.6687</c:v>
                </c:pt>
                <c:pt idx="4491">
                  <c:v>407.75259999999969</c:v>
                </c:pt>
                <c:pt idx="4492">
                  <c:v>407.83629999999937</c:v>
                </c:pt>
                <c:pt idx="4493">
                  <c:v>407.92019999999917</c:v>
                </c:pt>
                <c:pt idx="4494">
                  <c:v>408.00259999999969</c:v>
                </c:pt>
                <c:pt idx="4495">
                  <c:v>408.08599999999956</c:v>
                </c:pt>
                <c:pt idx="4496">
                  <c:v>408.17059999999969</c:v>
                </c:pt>
                <c:pt idx="4497">
                  <c:v>408.25259999999969</c:v>
                </c:pt>
                <c:pt idx="4498">
                  <c:v>408.33599999999956</c:v>
                </c:pt>
                <c:pt idx="4499">
                  <c:v>408.41950000000003</c:v>
                </c:pt>
                <c:pt idx="4500">
                  <c:v>408.50380000000001</c:v>
                </c:pt>
                <c:pt idx="4501">
                  <c:v>408.58580000000001</c:v>
                </c:pt>
                <c:pt idx="4502">
                  <c:v>408.67009999999999</c:v>
                </c:pt>
                <c:pt idx="4503">
                  <c:v>408.75149999999957</c:v>
                </c:pt>
                <c:pt idx="4504">
                  <c:v>408.83640000000003</c:v>
                </c:pt>
                <c:pt idx="4505">
                  <c:v>408.91899999999919</c:v>
                </c:pt>
                <c:pt idx="4506">
                  <c:v>409.00299999999999</c:v>
                </c:pt>
                <c:pt idx="4507">
                  <c:v>409.0866999999995</c:v>
                </c:pt>
                <c:pt idx="4508">
                  <c:v>409.17</c:v>
                </c:pt>
                <c:pt idx="4509">
                  <c:v>409.25200000000001</c:v>
                </c:pt>
                <c:pt idx="4510">
                  <c:v>409.33519999999936</c:v>
                </c:pt>
                <c:pt idx="4511">
                  <c:v>409.41829999999936</c:v>
                </c:pt>
                <c:pt idx="4512">
                  <c:v>409.50209999999993</c:v>
                </c:pt>
                <c:pt idx="4513">
                  <c:v>409.58589999999964</c:v>
                </c:pt>
                <c:pt idx="4514">
                  <c:v>409.67129999999969</c:v>
                </c:pt>
                <c:pt idx="4515">
                  <c:v>409.7534</c:v>
                </c:pt>
                <c:pt idx="4516">
                  <c:v>409.83599999999956</c:v>
                </c:pt>
                <c:pt idx="4517">
                  <c:v>409.91989999999993</c:v>
                </c:pt>
                <c:pt idx="4518">
                  <c:v>410.00349999999969</c:v>
                </c:pt>
                <c:pt idx="4519">
                  <c:v>410.08539999999937</c:v>
                </c:pt>
                <c:pt idx="4520">
                  <c:v>410.16899999999993</c:v>
                </c:pt>
                <c:pt idx="4521">
                  <c:v>410.25309999999956</c:v>
                </c:pt>
                <c:pt idx="4522">
                  <c:v>410.33499999999964</c:v>
                </c:pt>
                <c:pt idx="4523">
                  <c:v>410.41969999999969</c:v>
                </c:pt>
                <c:pt idx="4524">
                  <c:v>410.50240000000002</c:v>
                </c:pt>
                <c:pt idx="4525">
                  <c:v>410.58519999999936</c:v>
                </c:pt>
                <c:pt idx="4526">
                  <c:v>410.66950000000008</c:v>
                </c:pt>
                <c:pt idx="4527">
                  <c:v>410.75309999999956</c:v>
                </c:pt>
                <c:pt idx="4528">
                  <c:v>410.83539999999937</c:v>
                </c:pt>
                <c:pt idx="4529">
                  <c:v>410.92039999999918</c:v>
                </c:pt>
                <c:pt idx="4530">
                  <c:v>411.00409999999999</c:v>
                </c:pt>
                <c:pt idx="4531">
                  <c:v>411.08619999999917</c:v>
                </c:pt>
                <c:pt idx="4532">
                  <c:v>411.17</c:v>
                </c:pt>
                <c:pt idx="4533">
                  <c:v>411.25380000000001</c:v>
                </c:pt>
                <c:pt idx="4534">
                  <c:v>411.33689999999956</c:v>
                </c:pt>
                <c:pt idx="4535">
                  <c:v>411.41969999999969</c:v>
                </c:pt>
                <c:pt idx="4536">
                  <c:v>411.50299999999999</c:v>
                </c:pt>
                <c:pt idx="4537">
                  <c:v>411.58640000000003</c:v>
                </c:pt>
                <c:pt idx="4538">
                  <c:v>411.66930000000002</c:v>
                </c:pt>
                <c:pt idx="4539">
                  <c:v>411.7525</c:v>
                </c:pt>
                <c:pt idx="4540">
                  <c:v>411.83640000000003</c:v>
                </c:pt>
                <c:pt idx="4541">
                  <c:v>411.9196</c:v>
                </c:pt>
                <c:pt idx="4542">
                  <c:v>412.00369999999964</c:v>
                </c:pt>
                <c:pt idx="4543">
                  <c:v>412.08749999999969</c:v>
                </c:pt>
                <c:pt idx="4544">
                  <c:v>412.16980000000052</c:v>
                </c:pt>
                <c:pt idx="4545">
                  <c:v>412.25439999999969</c:v>
                </c:pt>
                <c:pt idx="4546">
                  <c:v>412.33980000000008</c:v>
                </c:pt>
                <c:pt idx="4547">
                  <c:v>412.42200000000003</c:v>
                </c:pt>
                <c:pt idx="4548">
                  <c:v>412.50309999999956</c:v>
                </c:pt>
                <c:pt idx="4549">
                  <c:v>412.58859999999936</c:v>
                </c:pt>
                <c:pt idx="4550">
                  <c:v>412.6712</c:v>
                </c:pt>
                <c:pt idx="4551">
                  <c:v>412.75349999999969</c:v>
                </c:pt>
                <c:pt idx="4552">
                  <c:v>412.83679999999919</c:v>
                </c:pt>
                <c:pt idx="4553">
                  <c:v>412.91999999999956</c:v>
                </c:pt>
                <c:pt idx="4554">
                  <c:v>413.00309999999956</c:v>
                </c:pt>
                <c:pt idx="4555">
                  <c:v>413.08609999999936</c:v>
                </c:pt>
                <c:pt idx="4556">
                  <c:v>413.17039999999969</c:v>
                </c:pt>
                <c:pt idx="4557">
                  <c:v>413.25409999999999</c:v>
                </c:pt>
                <c:pt idx="4558">
                  <c:v>413.33629999999937</c:v>
                </c:pt>
                <c:pt idx="4559">
                  <c:v>413.41829999999936</c:v>
                </c:pt>
                <c:pt idx="4560">
                  <c:v>413.50200000000001</c:v>
                </c:pt>
                <c:pt idx="4561">
                  <c:v>413.58609999999936</c:v>
                </c:pt>
                <c:pt idx="4562">
                  <c:v>413.66800000000001</c:v>
                </c:pt>
                <c:pt idx="4563">
                  <c:v>413.75200000000001</c:v>
                </c:pt>
                <c:pt idx="4564">
                  <c:v>413.8356</c:v>
                </c:pt>
                <c:pt idx="4565">
                  <c:v>413.91879999999918</c:v>
                </c:pt>
                <c:pt idx="4566">
                  <c:v>414.0025</c:v>
                </c:pt>
                <c:pt idx="4567">
                  <c:v>414.08699999999936</c:v>
                </c:pt>
                <c:pt idx="4568">
                  <c:v>414.16809999999964</c:v>
                </c:pt>
                <c:pt idx="4569">
                  <c:v>414.2516</c:v>
                </c:pt>
                <c:pt idx="4570">
                  <c:v>414.33499999999964</c:v>
                </c:pt>
                <c:pt idx="4571">
                  <c:v>414.41799999999949</c:v>
                </c:pt>
                <c:pt idx="4572">
                  <c:v>414.50099999999969</c:v>
                </c:pt>
                <c:pt idx="4573">
                  <c:v>414.58420000000001</c:v>
                </c:pt>
                <c:pt idx="4574">
                  <c:v>414.6662</c:v>
                </c:pt>
                <c:pt idx="4575">
                  <c:v>414.74900000000002</c:v>
                </c:pt>
                <c:pt idx="4576">
                  <c:v>414.8347</c:v>
                </c:pt>
                <c:pt idx="4577">
                  <c:v>414.91849999999937</c:v>
                </c:pt>
                <c:pt idx="4578">
                  <c:v>415.0018</c:v>
                </c:pt>
                <c:pt idx="4579">
                  <c:v>415.08629999999937</c:v>
                </c:pt>
                <c:pt idx="4580">
                  <c:v>415.16950000000008</c:v>
                </c:pt>
                <c:pt idx="4581">
                  <c:v>415.25189999999969</c:v>
                </c:pt>
                <c:pt idx="4582">
                  <c:v>415.33539999999937</c:v>
                </c:pt>
                <c:pt idx="4583">
                  <c:v>415.41819999999916</c:v>
                </c:pt>
                <c:pt idx="4584">
                  <c:v>415.5</c:v>
                </c:pt>
                <c:pt idx="4585">
                  <c:v>415.58300000000003</c:v>
                </c:pt>
                <c:pt idx="4586">
                  <c:v>415.66680000000002</c:v>
                </c:pt>
                <c:pt idx="4587">
                  <c:v>415.74880000000002</c:v>
                </c:pt>
                <c:pt idx="4588">
                  <c:v>415.83199999999937</c:v>
                </c:pt>
                <c:pt idx="4589">
                  <c:v>415.91669999999937</c:v>
                </c:pt>
                <c:pt idx="4590">
                  <c:v>415.99849999999918</c:v>
                </c:pt>
                <c:pt idx="4591">
                  <c:v>416.08449999999999</c:v>
                </c:pt>
                <c:pt idx="4592">
                  <c:v>416.16750000000002</c:v>
                </c:pt>
                <c:pt idx="4593">
                  <c:v>416.25020000000001</c:v>
                </c:pt>
                <c:pt idx="4594">
                  <c:v>416.334</c:v>
                </c:pt>
                <c:pt idx="4595">
                  <c:v>416.41739999999936</c:v>
                </c:pt>
                <c:pt idx="4596">
                  <c:v>416.50119999999924</c:v>
                </c:pt>
                <c:pt idx="4597">
                  <c:v>416.58589999999964</c:v>
                </c:pt>
                <c:pt idx="4598">
                  <c:v>416.66840000000002</c:v>
                </c:pt>
                <c:pt idx="4599">
                  <c:v>416.75020000000001</c:v>
                </c:pt>
                <c:pt idx="4600">
                  <c:v>416.834</c:v>
                </c:pt>
                <c:pt idx="4601">
                  <c:v>416.91579999999936</c:v>
                </c:pt>
                <c:pt idx="4602">
                  <c:v>416.99899999999923</c:v>
                </c:pt>
                <c:pt idx="4603">
                  <c:v>417.08240000000001</c:v>
                </c:pt>
                <c:pt idx="4604">
                  <c:v>417.1662</c:v>
                </c:pt>
                <c:pt idx="4605">
                  <c:v>417.25</c:v>
                </c:pt>
                <c:pt idx="4606">
                  <c:v>417.3347</c:v>
                </c:pt>
                <c:pt idx="4607">
                  <c:v>417.41719999999918</c:v>
                </c:pt>
                <c:pt idx="4608">
                  <c:v>417.50119999999924</c:v>
                </c:pt>
                <c:pt idx="4609">
                  <c:v>417.58499999999964</c:v>
                </c:pt>
                <c:pt idx="4610">
                  <c:v>417.66739999999999</c:v>
                </c:pt>
                <c:pt idx="4611">
                  <c:v>417.75040000000001</c:v>
                </c:pt>
                <c:pt idx="4612">
                  <c:v>417.83240000000001</c:v>
                </c:pt>
                <c:pt idx="4613">
                  <c:v>417.91759999999937</c:v>
                </c:pt>
                <c:pt idx="4614">
                  <c:v>417.99929999999949</c:v>
                </c:pt>
                <c:pt idx="4615">
                  <c:v>418.08260000000001</c:v>
                </c:pt>
                <c:pt idx="4616">
                  <c:v>418.16800000000001</c:v>
                </c:pt>
                <c:pt idx="4617">
                  <c:v>418.25240000000002</c:v>
                </c:pt>
                <c:pt idx="4618">
                  <c:v>418.33549999999963</c:v>
                </c:pt>
                <c:pt idx="4619">
                  <c:v>418.41839999999917</c:v>
                </c:pt>
                <c:pt idx="4620">
                  <c:v>418.5016</c:v>
                </c:pt>
                <c:pt idx="4621">
                  <c:v>418.58619999999917</c:v>
                </c:pt>
                <c:pt idx="4622">
                  <c:v>418.66899999999993</c:v>
                </c:pt>
                <c:pt idx="4623">
                  <c:v>418.7516</c:v>
                </c:pt>
                <c:pt idx="4624">
                  <c:v>418.8347</c:v>
                </c:pt>
                <c:pt idx="4625">
                  <c:v>418.91689999999943</c:v>
                </c:pt>
                <c:pt idx="4626">
                  <c:v>418.99859999999916</c:v>
                </c:pt>
                <c:pt idx="4627">
                  <c:v>419.08210000000003</c:v>
                </c:pt>
                <c:pt idx="4628">
                  <c:v>419.16559999999993</c:v>
                </c:pt>
                <c:pt idx="4629">
                  <c:v>419.24950000000001</c:v>
                </c:pt>
                <c:pt idx="4630">
                  <c:v>419.3338</c:v>
                </c:pt>
                <c:pt idx="4631">
                  <c:v>419.41569999999956</c:v>
                </c:pt>
                <c:pt idx="4632">
                  <c:v>419.49869999999936</c:v>
                </c:pt>
                <c:pt idx="4633">
                  <c:v>419.58240000000001</c:v>
                </c:pt>
                <c:pt idx="4634">
                  <c:v>419.66539999999969</c:v>
                </c:pt>
                <c:pt idx="4635">
                  <c:v>419.7491</c:v>
                </c:pt>
                <c:pt idx="4636">
                  <c:v>419.83300000000003</c:v>
                </c:pt>
                <c:pt idx="4637">
                  <c:v>419.91599999999943</c:v>
                </c:pt>
                <c:pt idx="4638">
                  <c:v>420.00060000000002</c:v>
                </c:pt>
                <c:pt idx="4639">
                  <c:v>420.08240000000001</c:v>
                </c:pt>
                <c:pt idx="4640">
                  <c:v>420.16680000000002</c:v>
                </c:pt>
                <c:pt idx="4641">
                  <c:v>420.24919999999969</c:v>
                </c:pt>
                <c:pt idx="4642">
                  <c:v>420.3316999999995</c:v>
                </c:pt>
                <c:pt idx="4643">
                  <c:v>420.41499999999957</c:v>
                </c:pt>
                <c:pt idx="4644">
                  <c:v>420.49919999999918</c:v>
                </c:pt>
                <c:pt idx="4645">
                  <c:v>420.58179999999936</c:v>
                </c:pt>
                <c:pt idx="4646">
                  <c:v>420.66440000000051</c:v>
                </c:pt>
                <c:pt idx="4647">
                  <c:v>420.74779999999993</c:v>
                </c:pt>
                <c:pt idx="4648">
                  <c:v>420.83199999999937</c:v>
                </c:pt>
                <c:pt idx="4649">
                  <c:v>420.9163999999991</c:v>
                </c:pt>
                <c:pt idx="4650">
                  <c:v>421</c:v>
                </c:pt>
                <c:pt idx="4651">
                  <c:v>421.084</c:v>
                </c:pt>
                <c:pt idx="4652">
                  <c:v>421.1653</c:v>
                </c:pt>
                <c:pt idx="4653">
                  <c:v>421.2484</c:v>
                </c:pt>
                <c:pt idx="4654">
                  <c:v>421.33199999999937</c:v>
                </c:pt>
                <c:pt idx="4655">
                  <c:v>421.41569999999956</c:v>
                </c:pt>
                <c:pt idx="4656">
                  <c:v>421.49969999999956</c:v>
                </c:pt>
                <c:pt idx="4657">
                  <c:v>421.5838</c:v>
                </c:pt>
                <c:pt idx="4658">
                  <c:v>421.666</c:v>
                </c:pt>
                <c:pt idx="4659">
                  <c:v>421.74849999999969</c:v>
                </c:pt>
                <c:pt idx="4660">
                  <c:v>421.83339999999924</c:v>
                </c:pt>
                <c:pt idx="4661">
                  <c:v>421.91629999999918</c:v>
                </c:pt>
                <c:pt idx="4662">
                  <c:v>421.99839999999904</c:v>
                </c:pt>
                <c:pt idx="4663">
                  <c:v>422.08199999999937</c:v>
                </c:pt>
                <c:pt idx="4664">
                  <c:v>422.16699999999969</c:v>
                </c:pt>
                <c:pt idx="4665">
                  <c:v>422.25080000000008</c:v>
                </c:pt>
                <c:pt idx="4666">
                  <c:v>422.3338</c:v>
                </c:pt>
                <c:pt idx="4667">
                  <c:v>422.4163999999991</c:v>
                </c:pt>
                <c:pt idx="4668">
                  <c:v>422.5</c:v>
                </c:pt>
                <c:pt idx="4669">
                  <c:v>422.58109999999937</c:v>
                </c:pt>
                <c:pt idx="4670">
                  <c:v>422.66520000000008</c:v>
                </c:pt>
                <c:pt idx="4671">
                  <c:v>422.74889999999999</c:v>
                </c:pt>
                <c:pt idx="4672">
                  <c:v>422.83199999999937</c:v>
                </c:pt>
                <c:pt idx="4673">
                  <c:v>422.91619999999904</c:v>
                </c:pt>
                <c:pt idx="4674">
                  <c:v>423.0009</c:v>
                </c:pt>
                <c:pt idx="4675">
                  <c:v>423.084</c:v>
                </c:pt>
                <c:pt idx="4676">
                  <c:v>423.16539999999969</c:v>
                </c:pt>
                <c:pt idx="4677">
                  <c:v>423.24880000000002</c:v>
                </c:pt>
                <c:pt idx="4678">
                  <c:v>423.33260000000001</c:v>
                </c:pt>
                <c:pt idx="4679">
                  <c:v>423.41599999999943</c:v>
                </c:pt>
                <c:pt idx="4680">
                  <c:v>423.50040000000001</c:v>
                </c:pt>
                <c:pt idx="4681">
                  <c:v>423.5838</c:v>
                </c:pt>
                <c:pt idx="4682">
                  <c:v>423.66660000000002</c:v>
                </c:pt>
                <c:pt idx="4683">
                  <c:v>423.7491</c:v>
                </c:pt>
                <c:pt idx="4684">
                  <c:v>423.83280000000002</c:v>
                </c:pt>
                <c:pt idx="4685">
                  <c:v>423.91719999999918</c:v>
                </c:pt>
                <c:pt idx="4686">
                  <c:v>424.00040000000001</c:v>
                </c:pt>
                <c:pt idx="4687">
                  <c:v>424.08390000000003</c:v>
                </c:pt>
                <c:pt idx="4688">
                  <c:v>424.16759999999999</c:v>
                </c:pt>
                <c:pt idx="4689">
                  <c:v>424.25139999999936</c:v>
                </c:pt>
                <c:pt idx="4690">
                  <c:v>424.33499999999964</c:v>
                </c:pt>
                <c:pt idx="4691">
                  <c:v>424.41789999999969</c:v>
                </c:pt>
                <c:pt idx="4692">
                  <c:v>424.5016</c:v>
                </c:pt>
                <c:pt idx="4693">
                  <c:v>424.58589999999964</c:v>
                </c:pt>
                <c:pt idx="4694">
                  <c:v>424.6671</c:v>
                </c:pt>
                <c:pt idx="4695">
                  <c:v>424.75040000000001</c:v>
                </c:pt>
                <c:pt idx="4696">
                  <c:v>424.83300000000003</c:v>
                </c:pt>
                <c:pt idx="4697">
                  <c:v>424.91689999999943</c:v>
                </c:pt>
                <c:pt idx="4698">
                  <c:v>425.00170000000003</c:v>
                </c:pt>
                <c:pt idx="4699">
                  <c:v>425.08460000000002</c:v>
                </c:pt>
                <c:pt idx="4700">
                  <c:v>425.16719999999964</c:v>
                </c:pt>
                <c:pt idx="4701">
                  <c:v>425.24930000000001</c:v>
                </c:pt>
                <c:pt idx="4702">
                  <c:v>425.33199999999937</c:v>
                </c:pt>
                <c:pt idx="4703">
                  <c:v>425.41589999999957</c:v>
                </c:pt>
                <c:pt idx="4704">
                  <c:v>425.49879999999916</c:v>
                </c:pt>
                <c:pt idx="4705">
                  <c:v>425.58260000000001</c:v>
                </c:pt>
                <c:pt idx="4706">
                  <c:v>425.666</c:v>
                </c:pt>
                <c:pt idx="4707">
                  <c:v>425.74680000000001</c:v>
                </c:pt>
                <c:pt idx="4708">
                  <c:v>425.82990000000001</c:v>
                </c:pt>
                <c:pt idx="4709">
                  <c:v>425.91379999999918</c:v>
                </c:pt>
                <c:pt idx="4710">
                  <c:v>425.99839999999904</c:v>
                </c:pt>
                <c:pt idx="4711">
                  <c:v>426.08159999999918</c:v>
                </c:pt>
                <c:pt idx="4712">
                  <c:v>426.1653</c:v>
                </c:pt>
                <c:pt idx="4713">
                  <c:v>426.24740000000008</c:v>
                </c:pt>
                <c:pt idx="4714">
                  <c:v>426.33080000000001</c:v>
                </c:pt>
                <c:pt idx="4715">
                  <c:v>426.41309999999936</c:v>
                </c:pt>
                <c:pt idx="4716">
                  <c:v>426.49729999999937</c:v>
                </c:pt>
                <c:pt idx="4717">
                  <c:v>426.58019999999937</c:v>
                </c:pt>
                <c:pt idx="4718">
                  <c:v>426.66410000000002</c:v>
                </c:pt>
                <c:pt idx="4719">
                  <c:v>426.74779999999993</c:v>
                </c:pt>
                <c:pt idx="4720">
                  <c:v>426.8329</c:v>
                </c:pt>
                <c:pt idx="4721">
                  <c:v>426.91559999999924</c:v>
                </c:pt>
                <c:pt idx="4722">
                  <c:v>426.99939999999918</c:v>
                </c:pt>
                <c:pt idx="4723">
                  <c:v>427.08179999999936</c:v>
                </c:pt>
                <c:pt idx="4724">
                  <c:v>427.16399999999999</c:v>
                </c:pt>
                <c:pt idx="4725">
                  <c:v>427.24680000000001</c:v>
                </c:pt>
                <c:pt idx="4726">
                  <c:v>427.33129999999949</c:v>
                </c:pt>
                <c:pt idx="4727">
                  <c:v>427.41399999999936</c:v>
                </c:pt>
                <c:pt idx="4728">
                  <c:v>427.49919999999918</c:v>
                </c:pt>
                <c:pt idx="4729">
                  <c:v>427.58240000000001</c:v>
                </c:pt>
                <c:pt idx="4730">
                  <c:v>427.66660000000002</c:v>
                </c:pt>
                <c:pt idx="4731">
                  <c:v>427.74919999999969</c:v>
                </c:pt>
                <c:pt idx="4732">
                  <c:v>427.83199999999937</c:v>
                </c:pt>
                <c:pt idx="4733">
                  <c:v>427.91579999999936</c:v>
                </c:pt>
                <c:pt idx="4734">
                  <c:v>427.99839999999904</c:v>
                </c:pt>
                <c:pt idx="4735">
                  <c:v>428.08240000000001</c:v>
                </c:pt>
                <c:pt idx="4736">
                  <c:v>428.16559999999993</c:v>
                </c:pt>
                <c:pt idx="4737">
                  <c:v>428.24809999999957</c:v>
                </c:pt>
                <c:pt idx="4738">
                  <c:v>428.3322</c:v>
                </c:pt>
                <c:pt idx="4739">
                  <c:v>428.41520000000003</c:v>
                </c:pt>
                <c:pt idx="4740">
                  <c:v>428.49839999999904</c:v>
                </c:pt>
                <c:pt idx="4741">
                  <c:v>428.58240000000001</c:v>
                </c:pt>
                <c:pt idx="4742">
                  <c:v>428.66660000000002</c:v>
                </c:pt>
                <c:pt idx="4743">
                  <c:v>428.75029999999964</c:v>
                </c:pt>
                <c:pt idx="4744">
                  <c:v>428.83099999999956</c:v>
                </c:pt>
                <c:pt idx="4745">
                  <c:v>428.91520000000003</c:v>
                </c:pt>
                <c:pt idx="4746">
                  <c:v>428.99899999999923</c:v>
                </c:pt>
                <c:pt idx="4747">
                  <c:v>429.08149999999949</c:v>
                </c:pt>
                <c:pt idx="4748">
                  <c:v>429.166</c:v>
                </c:pt>
                <c:pt idx="4749">
                  <c:v>429.2491</c:v>
                </c:pt>
                <c:pt idx="4750">
                  <c:v>429.3338</c:v>
                </c:pt>
                <c:pt idx="4751">
                  <c:v>429.41529999999949</c:v>
                </c:pt>
                <c:pt idx="4752">
                  <c:v>429.5</c:v>
                </c:pt>
                <c:pt idx="4753">
                  <c:v>429.58260000000001</c:v>
                </c:pt>
                <c:pt idx="4754">
                  <c:v>429.66559999999993</c:v>
                </c:pt>
                <c:pt idx="4755">
                  <c:v>429.74880000000002</c:v>
                </c:pt>
                <c:pt idx="4756">
                  <c:v>429.83240000000001</c:v>
                </c:pt>
                <c:pt idx="4757">
                  <c:v>429.91520000000003</c:v>
                </c:pt>
                <c:pt idx="4758">
                  <c:v>429.99889999999937</c:v>
                </c:pt>
                <c:pt idx="4759">
                  <c:v>430.08210000000003</c:v>
                </c:pt>
                <c:pt idx="4760">
                  <c:v>430.166</c:v>
                </c:pt>
                <c:pt idx="4761">
                  <c:v>430.2484</c:v>
                </c:pt>
                <c:pt idx="4762">
                  <c:v>430.3322</c:v>
                </c:pt>
                <c:pt idx="4763">
                  <c:v>430.4163999999991</c:v>
                </c:pt>
                <c:pt idx="4764">
                  <c:v>430.49899999999923</c:v>
                </c:pt>
                <c:pt idx="4765">
                  <c:v>430.58260000000001</c:v>
                </c:pt>
                <c:pt idx="4766">
                  <c:v>430.66579999999999</c:v>
                </c:pt>
                <c:pt idx="4767">
                  <c:v>430.74860000000001</c:v>
                </c:pt>
                <c:pt idx="4768">
                  <c:v>430.83240000000001</c:v>
                </c:pt>
                <c:pt idx="4769">
                  <c:v>430.91520000000003</c:v>
                </c:pt>
                <c:pt idx="4770">
                  <c:v>430.99839999999904</c:v>
                </c:pt>
                <c:pt idx="4771">
                  <c:v>431.0822</c:v>
                </c:pt>
                <c:pt idx="4772">
                  <c:v>431.1662</c:v>
                </c:pt>
                <c:pt idx="4773">
                  <c:v>431.24979999999999</c:v>
                </c:pt>
                <c:pt idx="4774">
                  <c:v>431.33249999999964</c:v>
                </c:pt>
                <c:pt idx="4775">
                  <c:v>431.41569999999956</c:v>
                </c:pt>
                <c:pt idx="4776">
                  <c:v>431.49829999999918</c:v>
                </c:pt>
                <c:pt idx="4777">
                  <c:v>431.58129999999949</c:v>
                </c:pt>
                <c:pt idx="4778">
                  <c:v>431.66539999999969</c:v>
                </c:pt>
                <c:pt idx="4779">
                  <c:v>431.74880000000002</c:v>
                </c:pt>
                <c:pt idx="4780">
                  <c:v>431.83309999999949</c:v>
                </c:pt>
                <c:pt idx="4781">
                  <c:v>431.91579999999936</c:v>
                </c:pt>
                <c:pt idx="4782">
                  <c:v>431.99889999999937</c:v>
                </c:pt>
                <c:pt idx="4783">
                  <c:v>432.08260000000001</c:v>
                </c:pt>
                <c:pt idx="4784">
                  <c:v>432.16570000000002</c:v>
                </c:pt>
                <c:pt idx="4785">
                  <c:v>432.24919999999969</c:v>
                </c:pt>
                <c:pt idx="4786">
                  <c:v>432.33210000000003</c:v>
                </c:pt>
                <c:pt idx="4787">
                  <c:v>432.4144</c:v>
                </c:pt>
                <c:pt idx="4788">
                  <c:v>432.5</c:v>
                </c:pt>
                <c:pt idx="4789">
                  <c:v>432.5822</c:v>
                </c:pt>
                <c:pt idx="4790">
                  <c:v>432.66539999999969</c:v>
                </c:pt>
                <c:pt idx="4791">
                  <c:v>432.74959999999999</c:v>
                </c:pt>
                <c:pt idx="4792">
                  <c:v>432.83049999999969</c:v>
                </c:pt>
                <c:pt idx="4793">
                  <c:v>432.91269999999969</c:v>
                </c:pt>
                <c:pt idx="4794">
                  <c:v>432.99559999999923</c:v>
                </c:pt>
                <c:pt idx="4795">
                  <c:v>433.07979999999969</c:v>
                </c:pt>
                <c:pt idx="4796">
                  <c:v>433.16440000000051</c:v>
                </c:pt>
                <c:pt idx="4797">
                  <c:v>433.24720000000002</c:v>
                </c:pt>
                <c:pt idx="4798">
                  <c:v>433.33179999999936</c:v>
                </c:pt>
                <c:pt idx="4799">
                  <c:v>433.4144</c:v>
                </c:pt>
                <c:pt idx="4800">
                  <c:v>433.4967999999991</c:v>
                </c:pt>
                <c:pt idx="4801">
                  <c:v>433.5806</c:v>
                </c:pt>
                <c:pt idx="4802">
                  <c:v>433.66390000000001</c:v>
                </c:pt>
                <c:pt idx="4803">
                  <c:v>433.74759999999969</c:v>
                </c:pt>
                <c:pt idx="4804">
                  <c:v>433.83149999999949</c:v>
                </c:pt>
                <c:pt idx="4805">
                  <c:v>433.91539999999918</c:v>
                </c:pt>
                <c:pt idx="4806">
                  <c:v>433.99879999999916</c:v>
                </c:pt>
                <c:pt idx="4807">
                  <c:v>434.08179999999936</c:v>
                </c:pt>
                <c:pt idx="4808">
                  <c:v>434.1653</c:v>
                </c:pt>
                <c:pt idx="4809">
                  <c:v>434.24900000000002</c:v>
                </c:pt>
                <c:pt idx="4810">
                  <c:v>434.33159999999918</c:v>
                </c:pt>
                <c:pt idx="4811">
                  <c:v>434.41520000000003</c:v>
                </c:pt>
                <c:pt idx="4812">
                  <c:v>434.49809999999917</c:v>
                </c:pt>
                <c:pt idx="4813">
                  <c:v>434.58149999999949</c:v>
                </c:pt>
                <c:pt idx="4814">
                  <c:v>434.66239999999999</c:v>
                </c:pt>
                <c:pt idx="4815">
                  <c:v>434.74520000000001</c:v>
                </c:pt>
                <c:pt idx="4816">
                  <c:v>434.82979999999969</c:v>
                </c:pt>
                <c:pt idx="4817">
                  <c:v>434.91239999999937</c:v>
                </c:pt>
                <c:pt idx="4818">
                  <c:v>434.99599999999919</c:v>
                </c:pt>
                <c:pt idx="4819">
                  <c:v>435.07940000000002</c:v>
                </c:pt>
                <c:pt idx="4820">
                  <c:v>435.16180000000008</c:v>
                </c:pt>
                <c:pt idx="4821">
                  <c:v>435.24480000000051</c:v>
                </c:pt>
                <c:pt idx="4822">
                  <c:v>435.327</c:v>
                </c:pt>
                <c:pt idx="4823">
                  <c:v>435.41159999999917</c:v>
                </c:pt>
                <c:pt idx="4824">
                  <c:v>435.49519999999916</c:v>
                </c:pt>
                <c:pt idx="4825">
                  <c:v>435.57889999999969</c:v>
                </c:pt>
                <c:pt idx="4826">
                  <c:v>435.66269999999997</c:v>
                </c:pt>
                <c:pt idx="4827">
                  <c:v>435.745</c:v>
                </c:pt>
                <c:pt idx="4828">
                  <c:v>435.8272</c:v>
                </c:pt>
                <c:pt idx="4829">
                  <c:v>435.91169999999937</c:v>
                </c:pt>
                <c:pt idx="4830">
                  <c:v>435.99469999999963</c:v>
                </c:pt>
                <c:pt idx="4831">
                  <c:v>436.07900000000001</c:v>
                </c:pt>
                <c:pt idx="4832">
                  <c:v>436.16199999999969</c:v>
                </c:pt>
                <c:pt idx="4833">
                  <c:v>436.24650000000003</c:v>
                </c:pt>
                <c:pt idx="4834">
                  <c:v>436.32760000000002</c:v>
                </c:pt>
                <c:pt idx="4835">
                  <c:v>436.41159999999917</c:v>
                </c:pt>
                <c:pt idx="4836">
                  <c:v>436.49619999999885</c:v>
                </c:pt>
                <c:pt idx="4837">
                  <c:v>436.57900000000001</c:v>
                </c:pt>
                <c:pt idx="4838">
                  <c:v>436.66120000000001</c:v>
                </c:pt>
                <c:pt idx="4839">
                  <c:v>436.7466</c:v>
                </c:pt>
                <c:pt idx="4840">
                  <c:v>436.8288</c:v>
                </c:pt>
                <c:pt idx="4841">
                  <c:v>436.91219999999925</c:v>
                </c:pt>
                <c:pt idx="4842">
                  <c:v>436.99599999999919</c:v>
                </c:pt>
                <c:pt idx="4843">
                  <c:v>437.07819999999919</c:v>
                </c:pt>
                <c:pt idx="4844">
                  <c:v>437.1617</c:v>
                </c:pt>
                <c:pt idx="4845">
                  <c:v>437.24599999999964</c:v>
                </c:pt>
                <c:pt idx="4846">
                  <c:v>437.32859999999937</c:v>
                </c:pt>
                <c:pt idx="4847">
                  <c:v>437.4126</c:v>
                </c:pt>
                <c:pt idx="4848">
                  <c:v>437.49499999999949</c:v>
                </c:pt>
                <c:pt idx="4849">
                  <c:v>437.57940000000002</c:v>
                </c:pt>
                <c:pt idx="4850">
                  <c:v>437.66219999999993</c:v>
                </c:pt>
                <c:pt idx="4851">
                  <c:v>437.74590000000001</c:v>
                </c:pt>
                <c:pt idx="4852">
                  <c:v>437.82909999999993</c:v>
                </c:pt>
                <c:pt idx="4853">
                  <c:v>437.91329999999937</c:v>
                </c:pt>
                <c:pt idx="4854">
                  <c:v>437.99669999999918</c:v>
                </c:pt>
                <c:pt idx="4855">
                  <c:v>438.08119999999923</c:v>
                </c:pt>
                <c:pt idx="4856">
                  <c:v>438.16359999999969</c:v>
                </c:pt>
                <c:pt idx="4857">
                  <c:v>438.24680000000001</c:v>
                </c:pt>
                <c:pt idx="4858">
                  <c:v>438.33</c:v>
                </c:pt>
                <c:pt idx="4859">
                  <c:v>438.4129999999995</c:v>
                </c:pt>
                <c:pt idx="4860">
                  <c:v>438.49389999999937</c:v>
                </c:pt>
                <c:pt idx="4861">
                  <c:v>438.57829999999956</c:v>
                </c:pt>
                <c:pt idx="4862">
                  <c:v>438.66079999999999</c:v>
                </c:pt>
                <c:pt idx="4863">
                  <c:v>438.74439999999993</c:v>
                </c:pt>
                <c:pt idx="4864">
                  <c:v>438.8295</c:v>
                </c:pt>
                <c:pt idx="4865">
                  <c:v>438.91249999999957</c:v>
                </c:pt>
                <c:pt idx="4866">
                  <c:v>438.99400000000003</c:v>
                </c:pt>
                <c:pt idx="4867">
                  <c:v>439.07769999999999</c:v>
                </c:pt>
                <c:pt idx="4868">
                  <c:v>439.16019999999969</c:v>
                </c:pt>
                <c:pt idx="4869">
                  <c:v>439.24419999999969</c:v>
                </c:pt>
                <c:pt idx="4870">
                  <c:v>439.32889999999969</c:v>
                </c:pt>
                <c:pt idx="4871">
                  <c:v>439.41269999999969</c:v>
                </c:pt>
                <c:pt idx="4872">
                  <c:v>439.49559999999923</c:v>
                </c:pt>
                <c:pt idx="4873">
                  <c:v>439.57829999999956</c:v>
                </c:pt>
                <c:pt idx="4874">
                  <c:v>439.6619</c:v>
                </c:pt>
                <c:pt idx="4875">
                  <c:v>439.74619999999936</c:v>
                </c:pt>
                <c:pt idx="4876">
                  <c:v>439.82990000000001</c:v>
                </c:pt>
                <c:pt idx="4877">
                  <c:v>439.91199999999918</c:v>
                </c:pt>
                <c:pt idx="4878">
                  <c:v>439.99559999999923</c:v>
                </c:pt>
                <c:pt idx="4879">
                  <c:v>440.07909999999993</c:v>
                </c:pt>
                <c:pt idx="4880">
                  <c:v>440.16359999999969</c:v>
                </c:pt>
                <c:pt idx="4881">
                  <c:v>440.24470000000002</c:v>
                </c:pt>
                <c:pt idx="4882">
                  <c:v>440.32870000000003</c:v>
                </c:pt>
                <c:pt idx="4883">
                  <c:v>440.41059999999936</c:v>
                </c:pt>
                <c:pt idx="4884">
                  <c:v>440.49439999999925</c:v>
                </c:pt>
                <c:pt idx="4885">
                  <c:v>440.57940000000002</c:v>
                </c:pt>
                <c:pt idx="4886">
                  <c:v>440.66340000000002</c:v>
                </c:pt>
                <c:pt idx="4887">
                  <c:v>440.745</c:v>
                </c:pt>
                <c:pt idx="4888">
                  <c:v>440.82900000000001</c:v>
                </c:pt>
                <c:pt idx="4889">
                  <c:v>440.9129999999995</c:v>
                </c:pt>
                <c:pt idx="4890">
                  <c:v>440.99559999999923</c:v>
                </c:pt>
                <c:pt idx="4891">
                  <c:v>441.07809999999949</c:v>
                </c:pt>
                <c:pt idx="4892">
                  <c:v>441.16149999999999</c:v>
                </c:pt>
                <c:pt idx="4893">
                  <c:v>441.24629999999956</c:v>
                </c:pt>
                <c:pt idx="4894">
                  <c:v>441.32929999999999</c:v>
                </c:pt>
                <c:pt idx="4895">
                  <c:v>441.41109999999918</c:v>
                </c:pt>
                <c:pt idx="4896">
                  <c:v>441.4933999999991</c:v>
                </c:pt>
                <c:pt idx="4897">
                  <c:v>441.57709999999969</c:v>
                </c:pt>
                <c:pt idx="4898">
                  <c:v>441.6619</c:v>
                </c:pt>
                <c:pt idx="4899">
                  <c:v>441.74540000000002</c:v>
                </c:pt>
                <c:pt idx="4900">
                  <c:v>441.82940000000002</c:v>
                </c:pt>
                <c:pt idx="4901">
                  <c:v>441.91199999999918</c:v>
                </c:pt>
                <c:pt idx="4902">
                  <c:v>441.99569999999949</c:v>
                </c:pt>
                <c:pt idx="4903">
                  <c:v>442.08</c:v>
                </c:pt>
                <c:pt idx="4904">
                  <c:v>442.16329999999999</c:v>
                </c:pt>
                <c:pt idx="4905">
                  <c:v>442.24520000000001</c:v>
                </c:pt>
                <c:pt idx="4906">
                  <c:v>442.3288</c:v>
                </c:pt>
                <c:pt idx="4907">
                  <c:v>442.41239999999937</c:v>
                </c:pt>
                <c:pt idx="4908">
                  <c:v>442.49599999999919</c:v>
                </c:pt>
                <c:pt idx="4909">
                  <c:v>442.57809999999949</c:v>
                </c:pt>
                <c:pt idx="4910">
                  <c:v>442.66160000000002</c:v>
                </c:pt>
                <c:pt idx="4911">
                  <c:v>442.74560000000002</c:v>
                </c:pt>
                <c:pt idx="4912">
                  <c:v>442.82729999999964</c:v>
                </c:pt>
                <c:pt idx="4913">
                  <c:v>442.91159999999917</c:v>
                </c:pt>
                <c:pt idx="4914">
                  <c:v>442.99539999999917</c:v>
                </c:pt>
                <c:pt idx="4915">
                  <c:v>443.07960000000008</c:v>
                </c:pt>
                <c:pt idx="4916">
                  <c:v>443.16340000000002</c:v>
                </c:pt>
                <c:pt idx="4917">
                  <c:v>443.24599999999964</c:v>
                </c:pt>
                <c:pt idx="4918">
                  <c:v>443.3297</c:v>
                </c:pt>
                <c:pt idx="4919">
                  <c:v>443.41339999999923</c:v>
                </c:pt>
                <c:pt idx="4920">
                  <c:v>443.49669999999918</c:v>
                </c:pt>
                <c:pt idx="4921">
                  <c:v>443.58119999999923</c:v>
                </c:pt>
                <c:pt idx="4922">
                  <c:v>443.66430000000008</c:v>
                </c:pt>
                <c:pt idx="4923">
                  <c:v>443.74779999999993</c:v>
                </c:pt>
                <c:pt idx="4924">
                  <c:v>443.82960000000008</c:v>
                </c:pt>
                <c:pt idx="4925">
                  <c:v>443.91129999999919</c:v>
                </c:pt>
                <c:pt idx="4926">
                  <c:v>443.99599999999919</c:v>
                </c:pt>
                <c:pt idx="4927">
                  <c:v>444.07929999999999</c:v>
                </c:pt>
                <c:pt idx="4928">
                  <c:v>444.1617</c:v>
                </c:pt>
                <c:pt idx="4929">
                  <c:v>444.24459999999999</c:v>
                </c:pt>
                <c:pt idx="4930">
                  <c:v>444.32920000000001</c:v>
                </c:pt>
                <c:pt idx="4931">
                  <c:v>444.41189999999949</c:v>
                </c:pt>
                <c:pt idx="4932">
                  <c:v>444.49589999999949</c:v>
                </c:pt>
                <c:pt idx="4933">
                  <c:v>444.57819999999919</c:v>
                </c:pt>
                <c:pt idx="4934">
                  <c:v>444.6619</c:v>
                </c:pt>
                <c:pt idx="4935">
                  <c:v>444.74480000000051</c:v>
                </c:pt>
                <c:pt idx="4936">
                  <c:v>444.82740000000001</c:v>
                </c:pt>
                <c:pt idx="4937">
                  <c:v>444.91039999999919</c:v>
                </c:pt>
                <c:pt idx="4938">
                  <c:v>444.99379999999917</c:v>
                </c:pt>
                <c:pt idx="4939">
                  <c:v>445.07760000000002</c:v>
                </c:pt>
                <c:pt idx="4940">
                  <c:v>445.16120000000001</c:v>
                </c:pt>
                <c:pt idx="4941">
                  <c:v>445.24439999999993</c:v>
                </c:pt>
                <c:pt idx="4942">
                  <c:v>445.3272</c:v>
                </c:pt>
                <c:pt idx="4943">
                  <c:v>445.41099999999949</c:v>
                </c:pt>
                <c:pt idx="4944">
                  <c:v>445.49419999999918</c:v>
                </c:pt>
                <c:pt idx="4945">
                  <c:v>445.57940000000002</c:v>
                </c:pt>
                <c:pt idx="4946">
                  <c:v>445.66280000000052</c:v>
                </c:pt>
                <c:pt idx="4947">
                  <c:v>445.74629999999956</c:v>
                </c:pt>
                <c:pt idx="4948">
                  <c:v>445.82799999999969</c:v>
                </c:pt>
                <c:pt idx="4949">
                  <c:v>445.91199999999918</c:v>
                </c:pt>
                <c:pt idx="4950">
                  <c:v>445.99719999999917</c:v>
                </c:pt>
                <c:pt idx="4951">
                  <c:v>446.0797</c:v>
                </c:pt>
                <c:pt idx="4952">
                  <c:v>446.16280000000052</c:v>
                </c:pt>
                <c:pt idx="4953">
                  <c:v>446.24599999999964</c:v>
                </c:pt>
                <c:pt idx="4954">
                  <c:v>446.32799999999969</c:v>
                </c:pt>
                <c:pt idx="4955">
                  <c:v>446.41039999999919</c:v>
                </c:pt>
                <c:pt idx="4956">
                  <c:v>446.49379999999917</c:v>
                </c:pt>
                <c:pt idx="4957">
                  <c:v>446.57760000000002</c:v>
                </c:pt>
                <c:pt idx="4958">
                  <c:v>446.66090000000008</c:v>
                </c:pt>
                <c:pt idx="4959">
                  <c:v>446.7439</c:v>
                </c:pt>
                <c:pt idx="4960">
                  <c:v>446.8288</c:v>
                </c:pt>
                <c:pt idx="4961">
                  <c:v>446.91199999999918</c:v>
                </c:pt>
                <c:pt idx="4962">
                  <c:v>446.99459999999937</c:v>
                </c:pt>
                <c:pt idx="4963">
                  <c:v>447.0772</c:v>
                </c:pt>
                <c:pt idx="4964">
                  <c:v>447.16039999999964</c:v>
                </c:pt>
                <c:pt idx="4965">
                  <c:v>447.245</c:v>
                </c:pt>
                <c:pt idx="4966">
                  <c:v>447.32760000000002</c:v>
                </c:pt>
                <c:pt idx="4967">
                  <c:v>447.41149999999936</c:v>
                </c:pt>
                <c:pt idx="4968">
                  <c:v>447.49400000000003</c:v>
                </c:pt>
                <c:pt idx="4969">
                  <c:v>447.577</c:v>
                </c:pt>
                <c:pt idx="4970">
                  <c:v>447.65890000000002</c:v>
                </c:pt>
                <c:pt idx="4971">
                  <c:v>447.74290000000002</c:v>
                </c:pt>
                <c:pt idx="4972">
                  <c:v>447.82499999999999</c:v>
                </c:pt>
                <c:pt idx="4973">
                  <c:v>447.9076</c:v>
                </c:pt>
                <c:pt idx="4974">
                  <c:v>447.99029999999937</c:v>
                </c:pt>
                <c:pt idx="4975">
                  <c:v>448.0752</c:v>
                </c:pt>
                <c:pt idx="4976">
                  <c:v>448.15870000000001</c:v>
                </c:pt>
                <c:pt idx="4977">
                  <c:v>448.24299999999999</c:v>
                </c:pt>
                <c:pt idx="4978">
                  <c:v>448.32809999999949</c:v>
                </c:pt>
                <c:pt idx="4979">
                  <c:v>448.41109999999918</c:v>
                </c:pt>
                <c:pt idx="4980">
                  <c:v>448.49379999999917</c:v>
                </c:pt>
                <c:pt idx="4981">
                  <c:v>448.57659999999925</c:v>
                </c:pt>
                <c:pt idx="4982">
                  <c:v>448.66019999999969</c:v>
                </c:pt>
                <c:pt idx="4983">
                  <c:v>448.74340000000001</c:v>
                </c:pt>
                <c:pt idx="4984">
                  <c:v>448.82659999999925</c:v>
                </c:pt>
                <c:pt idx="4985">
                  <c:v>448.91139999999916</c:v>
                </c:pt>
                <c:pt idx="4986">
                  <c:v>448.99409999999949</c:v>
                </c:pt>
                <c:pt idx="4987">
                  <c:v>449.07859999999937</c:v>
                </c:pt>
                <c:pt idx="4988">
                  <c:v>449.16090000000008</c:v>
                </c:pt>
                <c:pt idx="4989">
                  <c:v>449.245</c:v>
                </c:pt>
                <c:pt idx="4990">
                  <c:v>449.3288</c:v>
                </c:pt>
                <c:pt idx="4991">
                  <c:v>449.41039999999919</c:v>
                </c:pt>
                <c:pt idx="4992">
                  <c:v>449.49629999999911</c:v>
                </c:pt>
                <c:pt idx="4993">
                  <c:v>449.5772</c:v>
                </c:pt>
                <c:pt idx="4994">
                  <c:v>449.66180000000008</c:v>
                </c:pt>
                <c:pt idx="4995">
                  <c:v>449.74680000000001</c:v>
                </c:pt>
                <c:pt idx="4996">
                  <c:v>449.8297</c:v>
                </c:pt>
                <c:pt idx="4997">
                  <c:v>449.91249999999957</c:v>
                </c:pt>
                <c:pt idx="4998">
                  <c:v>449.99489999999969</c:v>
                </c:pt>
                <c:pt idx="4999">
                  <c:v>450.07669999999956</c:v>
                </c:pt>
                <c:pt idx="5000">
                  <c:v>450.16070000000002</c:v>
                </c:pt>
                <c:pt idx="5001">
                  <c:v>450.24279999999999</c:v>
                </c:pt>
                <c:pt idx="5002">
                  <c:v>450.32619999999918</c:v>
                </c:pt>
                <c:pt idx="5003">
                  <c:v>450.41039999999919</c:v>
                </c:pt>
                <c:pt idx="5004">
                  <c:v>450.49259999999919</c:v>
                </c:pt>
                <c:pt idx="5005">
                  <c:v>450.57580000000002</c:v>
                </c:pt>
                <c:pt idx="5006">
                  <c:v>450.65899999999999</c:v>
                </c:pt>
                <c:pt idx="5007">
                  <c:v>450.74180000000001</c:v>
                </c:pt>
                <c:pt idx="5008">
                  <c:v>450.82569999999993</c:v>
                </c:pt>
                <c:pt idx="5009">
                  <c:v>450.91059999999936</c:v>
                </c:pt>
                <c:pt idx="5010">
                  <c:v>450.99220000000003</c:v>
                </c:pt>
                <c:pt idx="5011">
                  <c:v>451.077</c:v>
                </c:pt>
                <c:pt idx="5012">
                  <c:v>451.16039999999964</c:v>
                </c:pt>
                <c:pt idx="5013">
                  <c:v>451.24200000000002</c:v>
                </c:pt>
                <c:pt idx="5014">
                  <c:v>451.32639999999918</c:v>
                </c:pt>
                <c:pt idx="5015">
                  <c:v>451.40969999999999</c:v>
                </c:pt>
                <c:pt idx="5016">
                  <c:v>451.49299999999937</c:v>
                </c:pt>
                <c:pt idx="5017">
                  <c:v>451.5764999999995</c:v>
                </c:pt>
                <c:pt idx="5018">
                  <c:v>451.66039999999964</c:v>
                </c:pt>
                <c:pt idx="5019">
                  <c:v>451.74520000000001</c:v>
                </c:pt>
                <c:pt idx="5020">
                  <c:v>451.82780000000002</c:v>
                </c:pt>
                <c:pt idx="5021">
                  <c:v>451.91219999999925</c:v>
                </c:pt>
                <c:pt idx="5022">
                  <c:v>451.99400000000003</c:v>
                </c:pt>
                <c:pt idx="5023">
                  <c:v>452.07799999999969</c:v>
                </c:pt>
                <c:pt idx="5024">
                  <c:v>452.16059999999999</c:v>
                </c:pt>
                <c:pt idx="5025">
                  <c:v>452.24400000000031</c:v>
                </c:pt>
                <c:pt idx="5026">
                  <c:v>452.32619999999918</c:v>
                </c:pt>
                <c:pt idx="5027">
                  <c:v>452.40899999999937</c:v>
                </c:pt>
                <c:pt idx="5028">
                  <c:v>452.49379999999917</c:v>
                </c:pt>
                <c:pt idx="5029">
                  <c:v>452.57569999999993</c:v>
                </c:pt>
                <c:pt idx="5030">
                  <c:v>452.65740000000045</c:v>
                </c:pt>
                <c:pt idx="5031">
                  <c:v>452.74079999999969</c:v>
                </c:pt>
                <c:pt idx="5032">
                  <c:v>452.82339999999937</c:v>
                </c:pt>
                <c:pt idx="5033">
                  <c:v>452.90699999999919</c:v>
                </c:pt>
                <c:pt idx="5034">
                  <c:v>452.99019999999916</c:v>
                </c:pt>
                <c:pt idx="5035">
                  <c:v>453.0727</c:v>
                </c:pt>
                <c:pt idx="5036">
                  <c:v>453.15519999999964</c:v>
                </c:pt>
                <c:pt idx="5037">
                  <c:v>453.23899999999918</c:v>
                </c:pt>
                <c:pt idx="5038">
                  <c:v>453.3236</c:v>
                </c:pt>
                <c:pt idx="5039">
                  <c:v>453.40859999999918</c:v>
                </c:pt>
                <c:pt idx="5040">
                  <c:v>453.49259999999919</c:v>
                </c:pt>
                <c:pt idx="5041">
                  <c:v>453.57499999999999</c:v>
                </c:pt>
                <c:pt idx="5042">
                  <c:v>453.65920000000051</c:v>
                </c:pt>
                <c:pt idx="5043">
                  <c:v>453.74380000000002</c:v>
                </c:pt>
                <c:pt idx="5044">
                  <c:v>453.82499999999999</c:v>
                </c:pt>
                <c:pt idx="5045">
                  <c:v>453.90780000000001</c:v>
                </c:pt>
                <c:pt idx="5046">
                  <c:v>453.99039999999917</c:v>
                </c:pt>
                <c:pt idx="5047">
                  <c:v>454.07560000000001</c:v>
                </c:pt>
                <c:pt idx="5048">
                  <c:v>454.15879999999999</c:v>
                </c:pt>
                <c:pt idx="5049">
                  <c:v>454.24279999999999</c:v>
                </c:pt>
                <c:pt idx="5050">
                  <c:v>454.32609999999943</c:v>
                </c:pt>
                <c:pt idx="5051">
                  <c:v>454.40999999999963</c:v>
                </c:pt>
                <c:pt idx="5052">
                  <c:v>454.49359999999916</c:v>
                </c:pt>
                <c:pt idx="5053">
                  <c:v>454.5764999999995</c:v>
                </c:pt>
                <c:pt idx="5054">
                  <c:v>454.66050000000001</c:v>
                </c:pt>
                <c:pt idx="5055">
                  <c:v>454.74360000000001</c:v>
                </c:pt>
                <c:pt idx="5056">
                  <c:v>454.827</c:v>
                </c:pt>
                <c:pt idx="5057">
                  <c:v>454.91019999999918</c:v>
                </c:pt>
                <c:pt idx="5058">
                  <c:v>454.9933999999991</c:v>
                </c:pt>
                <c:pt idx="5059">
                  <c:v>455.07740000000001</c:v>
                </c:pt>
                <c:pt idx="5060">
                  <c:v>455.16149999999999</c:v>
                </c:pt>
                <c:pt idx="5061">
                  <c:v>455.24470000000002</c:v>
                </c:pt>
                <c:pt idx="5062">
                  <c:v>455.327</c:v>
                </c:pt>
                <c:pt idx="5063">
                  <c:v>455.41059999999936</c:v>
                </c:pt>
                <c:pt idx="5064">
                  <c:v>455.49379999999917</c:v>
                </c:pt>
                <c:pt idx="5065">
                  <c:v>455.57609999999943</c:v>
                </c:pt>
                <c:pt idx="5066">
                  <c:v>455.66160000000002</c:v>
                </c:pt>
                <c:pt idx="5067">
                  <c:v>455.74540000000002</c:v>
                </c:pt>
                <c:pt idx="5068">
                  <c:v>455.82709999999969</c:v>
                </c:pt>
                <c:pt idx="5069">
                  <c:v>455.90999999999963</c:v>
                </c:pt>
                <c:pt idx="5070">
                  <c:v>455.99369999999936</c:v>
                </c:pt>
                <c:pt idx="5071">
                  <c:v>456.07709999999969</c:v>
                </c:pt>
                <c:pt idx="5072">
                  <c:v>456.16260000000051</c:v>
                </c:pt>
                <c:pt idx="5073">
                  <c:v>456.24520000000001</c:v>
                </c:pt>
                <c:pt idx="5074">
                  <c:v>456.33</c:v>
                </c:pt>
                <c:pt idx="5075">
                  <c:v>456.4111999999991</c:v>
                </c:pt>
                <c:pt idx="5076">
                  <c:v>456.49369999999936</c:v>
                </c:pt>
                <c:pt idx="5077">
                  <c:v>456.57839999999936</c:v>
                </c:pt>
                <c:pt idx="5078">
                  <c:v>456.66300000000001</c:v>
                </c:pt>
                <c:pt idx="5079">
                  <c:v>456.745</c:v>
                </c:pt>
                <c:pt idx="5080">
                  <c:v>456.8306</c:v>
                </c:pt>
                <c:pt idx="5081">
                  <c:v>456.91359999999918</c:v>
                </c:pt>
                <c:pt idx="5082">
                  <c:v>456.99559999999923</c:v>
                </c:pt>
                <c:pt idx="5083">
                  <c:v>457.07929999999999</c:v>
                </c:pt>
                <c:pt idx="5084">
                  <c:v>457.16090000000008</c:v>
                </c:pt>
                <c:pt idx="5085">
                  <c:v>457.24419999999969</c:v>
                </c:pt>
                <c:pt idx="5086">
                  <c:v>457.327</c:v>
                </c:pt>
                <c:pt idx="5087">
                  <c:v>457.41229999999956</c:v>
                </c:pt>
                <c:pt idx="5088">
                  <c:v>457.49389999999937</c:v>
                </c:pt>
                <c:pt idx="5089">
                  <c:v>457.5797</c:v>
                </c:pt>
                <c:pt idx="5090">
                  <c:v>457.66109999999969</c:v>
                </c:pt>
                <c:pt idx="5091">
                  <c:v>457.74400000000031</c:v>
                </c:pt>
                <c:pt idx="5092">
                  <c:v>457.82619999999918</c:v>
                </c:pt>
                <c:pt idx="5093">
                  <c:v>457.91129999999919</c:v>
                </c:pt>
                <c:pt idx="5094">
                  <c:v>457.99469999999963</c:v>
                </c:pt>
                <c:pt idx="5095">
                  <c:v>458.07909999999993</c:v>
                </c:pt>
                <c:pt idx="5096">
                  <c:v>458.16149999999999</c:v>
                </c:pt>
                <c:pt idx="5097">
                  <c:v>458.245</c:v>
                </c:pt>
                <c:pt idx="5098">
                  <c:v>458.33069999999969</c:v>
                </c:pt>
                <c:pt idx="5099">
                  <c:v>458.41309999999936</c:v>
                </c:pt>
                <c:pt idx="5100">
                  <c:v>458.49659999999903</c:v>
                </c:pt>
                <c:pt idx="5101">
                  <c:v>458.57909999999993</c:v>
                </c:pt>
                <c:pt idx="5102">
                  <c:v>458.66210000000001</c:v>
                </c:pt>
                <c:pt idx="5103">
                  <c:v>458.74560000000002</c:v>
                </c:pt>
                <c:pt idx="5104">
                  <c:v>458.82760000000002</c:v>
                </c:pt>
                <c:pt idx="5105">
                  <c:v>458.91309999999936</c:v>
                </c:pt>
                <c:pt idx="5106">
                  <c:v>458.9948</c:v>
                </c:pt>
                <c:pt idx="5107">
                  <c:v>459.07900000000001</c:v>
                </c:pt>
                <c:pt idx="5108">
                  <c:v>459.16160000000002</c:v>
                </c:pt>
                <c:pt idx="5109">
                  <c:v>459.24360000000001</c:v>
                </c:pt>
                <c:pt idx="5110">
                  <c:v>459.33009999999956</c:v>
                </c:pt>
                <c:pt idx="5111">
                  <c:v>459.41219999999925</c:v>
                </c:pt>
                <c:pt idx="5112">
                  <c:v>459.49699999999916</c:v>
                </c:pt>
                <c:pt idx="5113">
                  <c:v>459.57979999999969</c:v>
                </c:pt>
                <c:pt idx="5114">
                  <c:v>459.66370000000001</c:v>
                </c:pt>
                <c:pt idx="5115">
                  <c:v>459.7466</c:v>
                </c:pt>
                <c:pt idx="5116">
                  <c:v>459.83159999999918</c:v>
                </c:pt>
                <c:pt idx="5117">
                  <c:v>459.91480000000001</c:v>
                </c:pt>
                <c:pt idx="5118">
                  <c:v>459.99699999999916</c:v>
                </c:pt>
                <c:pt idx="5119">
                  <c:v>460.07979999999969</c:v>
                </c:pt>
                <c:pt idx="5120">
                  <c:v>460.16260000000051</c:v>
                </c:pt>
                <c:pt idx="5121">
                  <c:v>460.24759999999969</c:v>
                </c:pt>
                <c:pt idx="5122">
                  <c:v>460.33159999999918</c:v>
                </c:pt>
                <c:pt idx="5123">
                  <c:v>460.41539999999918</c:v>
                </c:pt>
                <c:pt idx="5124">
                  <c:v>460.49929999999949</c:v>
                </c:pt>
                <c:pt idx="5125">
                  <c:v>460.5829</c:v>
                </c:pt>
                <c:pt idx="5126">
                  <c:v>460.6671</c:v>
                </c:pt>
                <c:pt idx="5127">
                  <c:v>460.75</c:v>
                </c:pt>
                <c:pt idx="5128">
                  <c:v>460.83440000000002</c:v>
                </c:pt>
                <c:pt idx="5129">
                  <c:v>460.91689999999943</c:v>
                </c:pt>
                <c:pt idx="5130">
                  <c:v>460.99959999999936</c:v>
                </c:pt>
                <c:pt idx="5131">
                  <c:v>461.08199999999937</c:v>
                </c:pt>
                <c:pt idx="5132">
                  <c:v>461.16680000000002</c:v>
                </c:pt>
                <c:pt idx="5133">
                  <c:v>461.2491</c:v>
                </c:pt>
                <c:pt idx="5134">
                  <c:v>461.33260000000001</c:v>
                </c:pt>
                <c:pt idx="5135">
                  <c:v>461.4163999999991</c:v>
                </c:pt>
                <c:pt idx="5136">
                  <c:v>461.49919999999918</c:v>
                </c:pt>
                <c:pt idx="5137">
                  <c:v>461.58339999999924</c:v>
                </c:pt>
                <c:pt idx="5138">
                  <c:v>461.66699999999969</c:v>
                </c:pt>
                <c:pt idx="5139">
                  <c:v>461.75069999999999</c:v>
                </c:pt>
                <c:pt idx="5140">
                  <c:v>461.83539999999937</c:v>
                </c:pt>
                <c:pt idx="5141">
                  <c:v>461.91739999999936</c:v>
                </c:pt>
                <c:pt idx="5142">
                  <c:v>462.00309999999956</c:v>
                </c:pt>
                <c:pt idx="5143">
                  <c:v>462.08629999999937</c:v>
                </c:pt>
                <c:pt idx="5144">
                  <c:v>462.16989999999998</c:v>
                </c:pt>
                <c:pt idx="5145">
                  <c:v>462.255</c:v>
                </c:pt>
                <c:pt idx="5146">
                  <c:v>462.33589999999964</c:v>
                </c:pt>
                <c:pt idx="5147">
                  <c:v>462.41869999999949</c:v>
                </c:pt>
                <c:pt idx="5148">
                  <c:v>462.50220000000002</c:v>
                </c:pt>
                <c:pt idx="5149">
                  <c:v>462.58619999999917</c:v>
                </c:pt>
                <c:pt idx="5150">
                  <c:v>462.66860000000008</c:v>
                </c:pt>
                <c:pt idx="5151">
                  <c:v>462.75139999999936</c:v>
                </c:pt>
                <c:pt idx="5152">
                  <c:v>462.8350999999995</c:v>
                </c:pt>
                <c:pt idx="5153">
                  <c:v>462.9194</c:v>
                </c:pt>
                <c:pt idx="5154">
                  <c:v>463.00259999999969</c:v>
                </c:pt>
                <c:pt idx="5155">
                  <c:v>463.08699999999936</c:v>
                </c:pt>
                <c:pt idx="5156">
                  <c:v>463.16899999999993</c:v>
                </c:pt>
                <c:pt idx="5157">
                  <c:v>463.25259999999969</c:v>
                </c:pt>
                <c:pt idx="5158">
                  <c:v>463.33519999999936</c:v>
                </c:pt>
                <c:pt idx="5159">
                  <c:v>463.41799999999949</c:v>
                </c:pt>
                <c:pt idx="5160">
                  <c:v>463.50139999999936</c:v>
                </c:pt>
                <c:pt idx="5161">
                  <c:v>463.58499999999964</c:v>
                </c:pt>
                <c:pt idx="5162">
                  <c:v>463.66960000000051</c:v>
                </c:pt>
                <c:pt idx="5163">
                  <c:v>463.75309999999956</c:v>
                </c:pt>
                <c:pt idx="5164">
                  <c:v>463.83619999999917</c:v>
                </c:pt>
                <c:pt idx="5165">
                  <c:v>463.91969999999969</c:v>
                </c:pt>
                <c:pt idx="5166">
                  <c:v>464.00299999999999</c:v>
                </c:pt>
                <c:pt idx="5167">
                  <c:v>464.0872</c:v>
                </c:pt>
                <c:pt idx="5168">
                  <c:v>464.17059999999969</c:v>
                </c:pt>
                <c:pt idx="5169">
                  <c:v>464.25400000000002</c:v>
                </c:pt>
                <c:pt idx="5170">
                  <c:v>464.33760000000001</c:v>
                </c:pt>
                <c:pt idx="5171">
                  <c:v>464.42239999999919</c:v>
                </c:pt>
                <c:pt idx="5172">
                  <c:v>464.50529999999969</c:v>
                </c:pt>
                <c:pt idx="5173">
                  <c:v>464.5899</c:v>
                </c:pt>
                <c:pt idx="5174">
                  <c:v>464.67189999999999</c:v>
                </c:pt>
                <c:pt idx="5175">
                  <c:v>464.75540000000001</c:v>
                </c:pt>
                <c:pt idx="5176">
                  <c:v>464.83839999999918</c:v>
                </c:pt>
                <c:pt idx="5177">
                  <c:v>464.92099999999937</c:v>
                </c:pt>
                <c:pt idx="5178">
                  <c:v>465.00619999999918</c:v>
                </c:pt>
                <c:pt idx="5179">
                  <c:v>465.0899</c:v>
                </c:pt>
                <c:pt idx="5180">
                  <c:v>465.17460000000051</c:v>
                </c:pt>
                <c:pt idx="5181">
                  <c:v>465.25740000000002</c:v>
                </c:pt>
                <c:pt idx="5182">
                  <c:v>465.34019999999964</c:v>
                </c:pt>
                <c:pt idx="5183">
                  <c:v>465.42439999999937</c:v>
                </c:pt>
                <c:pt idx="5184">
                  <c:v>465.50779999999969</c:v>
                </c:pt>
                <c:pt idx="5185">
                  <c:v>465.59059999999937</c:v>
                </c:pt>
                <c:pt idx="5186">
                  <c:v>465.67340000000002</c:v>
                </c:pt>
                <c:pt idx="5187">
                  <c:v>465.75540000000001</c:v>
                </c:pt>
                <c:pt idx="5188">
                  <c:v>465.83799999999957</c:v>
                </c:pt>
                <c:pt idx="5189">
                  <c:v>465.92099999999937</c:v>
                </c:pt>
                <c:pt idx="5190">
                  <c:v>466.0062999999995</c:v>
                </c:pt>
                <c:pt idx="5191">
                  <c:v>466.08859999999936</c:v>
                </c:pt>
                <c:pt idx="5192">
                  <c:v>466.1737</c:v>
                </c:pt>
                <c:pt idx="5193">
                  <c:v>466.25880000000001</c:v>
                </c:pt>
                <c:pt idx="5194">
                  <c:v>466.34120000000001</c:v>
                </c:pt>
                <c:pt idx="5195">
                  <c:v>466.4265999999991</c:v>
                </c:pt>
                <c:pt idx="5196">
                  <c:v>466.50850000000003</c:v>
                </c:pt>
                <c:pt idx="5197">
                  <c:v>466.59179999999918</c:v>
                </c:pt>
                <c:pt idx="5198">
                  <c:v>466.67599999999999</c:v>
                </c:pt>
                <c:pt idx="5199">
                  <c:v>466.75959999999969</c:v>
                </c:pt>
                <c:pt idx="5200">
                  <c:v>466.84260000000052</c:v>
                </c:pt>
                <c:pt idx="5201">
                  <c:v>466.92539999999923</c:v>
                </c:pt>
                <c:pt idx="5202">
                  <c:v>467.01</c:v>
                </c:pt>
                <c:pt idx="5203">
                  <c:v>467.09319999999923</c:v>
                </c:pt>
                <c:pt idx="5204">
                  <c:v>467.17579999999964</c:v>
                </c:pt>
                <c:pt idx="5205">
                  <c:v>467.25959999999969</c:v>
                </c:pt>
                <c:pt idx="5206">
                  <c:v>467.34260000000052</c:v>
                </c:pt>
                <c:pt idx="5207">
                  <c:v>467.42699999999917</c:v>
                </c:pt>
                <c:pt idx="5208">
                  <c:v>467.51099999999963</c:v>
                </c:pt>
                <c:pt idx="5209">
                  <c:v>467.59329999999949</c:v>
                </c:pt>
                <c:pt idx="5210">
                  <c:v>467.67700000000002</c:v>
                </c:pt>
                <c:pt idx="5211">
                  <c:v>467.75900000000001</c:v>
                </c:pt>
                <c:pt idx="5212">
                  <c:v>467.8433</c:v>
                </c:pt>
                <c:pt idx="5213">
                  <c:v>467.92599999999936</c:v>
                </c:pt>
                <c:pt idx="5214">
                  <c:v>468.00850000000003</c:v>
                </c:pt>
                <c:pt idx="5215">
                  <c:v>468.09209999999956</c:v>
                </c:pt>
                <c:pt idx="5216">
                  <c:v>468.17630000000003</c:v>
                </c:pt>
                <c:pt idx="5217">
                  <c:v>468.26009999999957</c:v>
                </c:pt>
                <c:pt idx="5218">
                  <c:v>468.34379999999999</c:v>
                </c:pt>
                <c:pt idx="5219">
                  <c:v>468.42649999999918</c:v>
                </c:pt>
                <c:pt idx="5220">
                  <c:v>468.50940000000008</c:v>
                </c:pt>
                <c:pt idx="5221">
                  <c:v>468.5926</c:v>
                </c:pt>
                <c:pt idx="5222">
                  <c:v>468.67540000000002</c:v>
                </c:pt>
                <c:pt idx="5223">
                  <c:v>468.75700000000001</c:v>
                </c:pt>
                <c:pt idx="5224">
                  <c:v>468.84240000000051</c:v>
                </c:pt>
                <c:pt idx="5225">
                  <c:v>468.92539999999923</c:v>
                </c:pt>
                <c:pt idx="5226">
                  <c:v>469.0086</c:v>
                </c:pt>
                <c:pt idx="5227">
                  <c:v>469.09179999999918</c:v>
                </c:pt>
                <c:pt idx="5228">
                  <c:v>469.178</c:v>
                </c:pt>
                <c:pt idx="5229">
                  <c:v>469.26069999999999</c:v>
                </c:pt>
                <c:pt idx="5230">
                  <c:v>469.34370000000001</c:v>
                </c:pt>
                <c:pt idx="5231">
                  <c:v>469.42779999999937</c:v>
                </c:pt>
                <c:pt idx="5232">
                  <c:v>469.51009999999957</c:v>
                </c:pt>
                <c:pt idx="5233">
                  <c:v>469.59299999999956</c:v>
                </c:pt>
                <c:pt idx="5234">
                  <c:v>469.67689999999999</c:v>
                </c:pt>
                <c:pt idx="5235">
                  <c:v>469.76099999999963</c:v>
                </c:pt>
                <c:pt idx="5236">
                  <c:v>469.84449999999998</c:v>
                </c:pt>
                <c:pt idx="5237">
                  <c:v>469.92959999999937</c:v>
                </c:pt>
                <c:pt idx="5238">
                  <c:v>470.01</c:v>
                </c:pt>
                <c:pt idx="5239">
                  <c:v>470.09399999999937</c:v>
                </c:pt>
                <c:pt idx="5240">
                  <c:v>470.17700000000002</c:v>
                </c:pt>
                <c:pt idx="5241">
                  <c:v>470.25959999999969</c:v>
                </c:pt>
                <c:pt idx="5242">
                  <c:v>470.34470000000044</c:v>
                </c:pt>
                <c:pt idx="5243">
                  <c:v>470.4274999999995</c:v>
                </c:pt>
                <c:pt idx="5244">
                  <c:v>470.51280000000008</c:v>
                </c:pt>
                <c:pt idx="5245">
                  <c:v>470.5961999999991</c:v>
                </c:pt>
                <c:pt idx="5246">
                  <c:v>470.68040000000002</c:v>
                </c:pt>
                <c:pt idx="5247">
                  <c:v>470.76260000000002</c:v>
                </c:pt>
                <c:pt idx="5248">
                  <c:v>470.84519999999969</c:v>
                </c:pt>
                <c:pt idx="5249">
                  <c:v>470.9299999999995</c:v>
                </c:pt>
                <c:pt idx="5250">
                  <c:v>471.01400000000001</c:v>
                </c:pt>
                <c:pt idx="5251">
                  <c:v>471.09599999999949</c:v>
                </c:pt>
                <c:pt idx="5252">
                  <c:v>471.17980000000051</c:v>
                </c:pt>
                <c:pt idx="5253">
                  <c:v>471.26179999999937</c:v>
                </c:pt>
                <c:pt idx="5254">
                  <c:v>471.34679999999969</c:v>
                </c:pt>
                <c:pt idx="5255">
                  <c:v>471.43029999999936</c:v>
                </c:pt>
                <c:pt idx="5256">
                  <c:v>471.51459999999969</c:v>
                </c:pt>
                <c:pt idx="5257">
                  <c:v>471.59649999999937</c:v>
                </c:pt>
                <c:pt idx="5258">
                  <c:v>471.68129999999957</c:v>
                </c:pt>
                <c:pt idx="5259">
                  <c:v>471.76499999999999</c:v>
                </c:pt>
                <c:pt idx="5260">
                  <c:v>471.8467</c:v>
                </c:pt>
                <c:pt idx="5261">
                  <c:v>471.9299999999995</c:v>
                </c:pt>
                <c:pt idx="5262">
                  <c:v>472.01519999999937</c:v>
                </c:pt>
                <c:pt idx="5263">
                  <c:v>472.09819999999917</c:v>
                </c:pt>
                <c:pt idx="5264">
                  <c:v>472.18119999999936</c:v>
                </c:pt>
                <c:pt idx="5265">
                  <c:v>472.26440000000002</c:v>
                </c:pt>
                <c:pt idx="5266">
                  <c:v>472.34609999999969</c:v>
                </c:pt>
                <c:pt idx="5267">
                  <c:v>472.43039999999917</c:v>
                </c:pt>
                <c:pt idx="5268">
                  <c:v>472.51260000000002</c:v>
                </c:pt>
                <c:pt idx="5269">
                  <c:v>472.59559999999937</c:v>
                </c:pt>
                <c:pt idx="5270">
                  <c:v>472.67829999999969</c:v>
                </c:pt>
                <c:pt idx="5271">
                  <c:v>472.76339999999936</c:v>
                </c:pt>
                <c:pt idx="5272">
                  <c:v>472.84840000000008</c:v>
                </c:pt>
                <c:pt idx="5273">
                  <c:v>472.93279999999936</c:v>
                </c:pt>
                <c:pt idx="5274">
                  <c:v>473.017</c:v>
                </c:pt>
                <c:pt idx="5275">
                  <c:v>473.1</c:v>
                </c:pt>
                <c:pt idx="5276">
                  <c:v>473.18200000000002</c:v>
                </c:pt>
                <c:pt idx="5277">
                  <c:v>473.26569999999964</c:v>
                </c:pt>
                <c:pt idx="5278">
                  <c:v>473.34960000000052</c:v>
                </c:pt>
                <c:pt idx="5279">
                  <c:v>473.43169999999918</c:v>
                </c:pt>
                <c:pt idx="5280">
                  <c:v>473.51580000000001</c:v>
                </c:pt>
                <c:pt idx="5281">
                  <c:v>473.6</c:v>
                </c:pt>
                <c:pt idx="5282">
                  <c:v>473.6832</c:v>
                </c:pt>
                <c:pt idx="5283">
                  <c:v>473.76669999999956</c:v>
                </c:pt>
                <c:pt idx="5284">
                  <c:v>473.84980000000064</c:v>
                </c:pt>
                <c:pt idx="5285">
                  <c:v>473.93549999999937</c:v>
                </c:pt>
                <c:pt idx="5286">
                  <c:v>474.0182999999995</c:v>
                </c:pt>
                <c:pt idx="5287">
                  <c:v>474.10079999999999</c:v>
                </c:pt>
                <c:pt idx="5288">
                  <c:v>474.18540000000002</c:v>
                </c:pt>
                <c:pt idx="5289">
                  <c:v>474.26780000000002</c:v>
                </c:pt>
                <c:pt idx="5290">
                  <c:v>474.34960000000052</c:v>
                </c:pt>
                <c:pt idx="5291">
                  <c:v>474.43499999999949</c:v>
                </c:pt>
                <c:pt idx="5292">
                  <c:v>474.51859999999937</c:v>
                </c:pt>
                <c:pt idx="5293">
                  <c:v>474.60199999999969</c:v>
                </c:pt>
                <c:pt idx="5294">
                  <c:v>474.6859</c:v>
                </c:pt>
                <c:pt idx="5295">
                  <c:v>474.76839999999936</c:v>
                </c:pt>
                <c:pt idx="5296">
                  <c:v>474.85039999999969</c:v>
                </c:pt>
                <c:pt idx="5297">
                  <c:v>474.93329999999918</c:v>
                </c:pt>
                <c:pt idx="5298">
                  <c:v>475.01740000000001</c:v>
                </c:pt>
                <c:pt idx="5299">
                  <c:v>475.10079999999999</c:v>
                </c:pt>
                <c:pt idx="5300">
                  <c:v>475.18419999999969</c:v>
                </c:pt>
                <c:pt idx="5301">
                  <c:v>475.26900000000001</c:v>
                </c:pt>
                <c:pt idx="5302">
                  <c:v>475.35239999999999</c:v>
                </c:pt>
                <c:pt idx="5303">
                  <c:v>475.4348</c:v>
                </c:pt>
                <c:pt idx="5304">
                  <c:v>475.51869999999963</c:v>
                </c:pt>
                <c:pt idx="5305">
                  <c:v>475.60149999999999</c:v>
                </c:pt>
                <c:pt idx="5306">
                  <c:v>475.68619999999936</c:v>
                </c:pt>
                <c:pt idx="5307">
                  <c:v>475.7704</c:v>
                </c:pt>
                <c:pt idx="5308">
                  <c:v>475.85160000000002</c:v>
                </c:pt>
                <c:pt idx="5309">
                  <c:v>475.93409999999949</c:v>
                </c:pt>
                <c:pt idx="5310">
                  <c:v>476.01859999999937</c:v>
                </c:pt>
                <c:pt idx="5311">
                  <c:v>476.10219999999993</c:v>
                </c:pt>
                <c:pt idx="5312">
                  <c:v>476.18540000000002</c:v>
                </c:pt>
                <c:pt idx="5313">
                  <c:v>476.26799999999969</c:v>
                </c:pt>
                <c:pt idx="5314">
                  <c:v>476.351</c:v>
                </c:pt>
                <c:pt idx="5315">
                  <c:v>476.43499999999949</c:v>
                </c:pt>
                <c:pt idx="5316">
                  <c:v>476.5182999999995</c:v>
                </c:pt>
                <c:pt idx="5317">
                  <c:v>476.60239999999999</c:v>
                </c:pt>
                <c:pt idx="5318">
                  <c:v>476.68639999999937</c:v>
                </c:pt>
                <c:pt idx="5319">
                  <c:v>476.76859999999937</c:v>
                </c:pt>
                <c:pt idx="5320">
                  <c:v>476.85120000000001</c:v>
                </c:pt>
                <c:pt idx="5321">
                  <c:v>476.93669999999918</c:v>
                </c:pt>
                <c:pt idx="5322">
                  <c:v>477.02069999999969</c:v>
                </c:pt>
                <c:pt idx="5323">
                  <c:v>477.10359999999969</c:v>
                </c:pt>
                <c:pt idx="5324">
                  <c:v>477.18669999999969</c:v>
                </c:pt>
                <c:pt idx="5325">
                  <c:v>477.2704</c:v>
                </c:pt>
                <c:pt idx="5326">
                  <c:v>477.35199999999969</c:v>
                </c:pt>
                <c:pt idx="5327">
                  <c:v>477.43559999999917</c:v>
                </c:pt>
                <c:pt idx="5328">
                  <c:v>477.51940000000002</c:v>
                </c:pt>
                <c:pt idx="5329">
                  <c:v>477.60160000000002</c:v>
                </c:pt>
                <c:pt idx="5330">
                  <c:v>477.68579999999969</c:v>
                </c:pt>
                <c:pt idx="5331">
                  <c:v>477.7688</c:v>
                </c:pt>
                <c:pt idx="5332">
                  <c:v>477.85250000000002</c:v>
                </c:pt>
                <c:pt idx="5333">
                  <c:v>477.93740000000003</c:v>
                </c:pt>
                <c:pt idx="5334">
                  <c:v>478.02</c:v>
                </c:pt>
                <c:pt idx="5335">
                  <c:v>478.10280000000051</c:v>
                </c:pt>
                <c:pt idx="5336">
                  <c:v>478.18799999999999</c:v>
                </c:pt>
                <c:pt idx="5337">
                  <c:v>478.27089999999993</c:v>
                </c:pt>
                <c:pt idx="5338">
                  <c:v>478.35550000000001</c:v>
                </c:pt>
                <c:pt idx="5339">
                  <c:v>478.43889999999936</c:v>
                </c:pt>
                <c:pt idx="5340">
                  <c:v>478.52189999999956</c:v>
                </c:pt>
                <c:pt idx="5341">
                  <c:v>478.60579999999999</c:v>
                </c:pt>
                <c:pt idx="5342">
                  <c:v>478.6884</c:v>
                </c:pt>
                <c:pt idx="5343">
                  <c:v>478.774</c:v>
                </c:pt>
                <c:pt idx="5344">
                  <c:v>478.85599999999999</c:v>
                </c:pt>
                <c:pt idx="5345">
                  <c:v>478.93839999999904</c:v>
                </c:pt>
                <c:pt idx="5346">
                  <c:v>479.02390000000003</c:v>
                </c:pt>
                <c:pt idx="5347">
                  <c:v>479.1062</c:v>
                </c:pt>
                <c:pt idx="5348">
                  <c:v>479.18979999999999</c:v>
                </c:pt>
                <c:pt idx="5349">
                  <c:v>479.27199999999937</c:v>
                </c:pt>
                <c:pt idx="5350">
                  <c:v>479.35629999999969</c:v>
                </c:pt>
                <c:pt idx="5351">
                  <c:v>479.43799999999936</c:v>
                </c:pt>
                <c:pt idx="5352">
                  <c:v>479.52319999999918</c:v>
                </c:pt>
                <c:pt idx="5353">
                  <c:v>479.60570000000001</c:v>
                </c:pt>
                <c:pt idx="5354">
                  <c:v>479.68790000000001</c:v>
                </c:pt>
                <c:pt idx="5355">
                  <c:v>479.77080000000001</c:v>
                </c:pt>
                <c:pt idx="5356">
                  <c:v>479.85399999999993</c:v>
                </c:pt>
                <c:pt idx="5357">
                  <c:v>479.93889999999936</c:v>
                </c:pt>
                <c:pt idx="5358">
                  <c:v>480.0216999999995</c:v>
                </c:pt>
                <c:pt idx="5359">
                  <c:v>480.10460000000052</c:v>
                </c:pt>
                <c:pt idx="5360">
                  <c:v>480.18720000000002</c:v>
                </c:pt>
                <c:pt idx="5361">
                  <c:v>480.2704</c:v>
                </c:pt>
                <c:pt idx="5362">
                  <c:v>480.35419999999999</c:v>
                </c:pt>
                <c:pt idx="5363">
                  <c:v>480.43789999999956</c:v>
                </c:pt>
                <c:pt idx="5364">
                  <c:v>480.52420000000001</c:v>
                </c:pt>
                <c:pt idx="5365">
                  <c:v>480.60500000000002</c:v>
                </c:pt>
                <c:pt idx="5366">
                  <c:v>480.68889999999999</c:v>
                </c:pt>
                <c:pt idx="5367">
                  <c:v>480.77159999999918</c:v>
                </c:pt>
                <c:pt idx="5368">
                  <c:v>480.8553</c:v>
                </c:pt>
                <c:pt idx="5369">
                  <c:v>480.93799999999936</c:v>
                </c:pt>
                <c:pt idx="5370">
                  <c:v>481.0222</c:v>
                </c:pt>
                <c:pt idx="5371">
                  <c:v>481.10390000000001</c:v>
                </c:pt>
                <c:pt idx="5372">
                  <c:v>481.1884</c:v>
                </c:pt>
                <c:pt idx="5373">
                  <c:v>481.2722</c:v>
                </c:pt>
                <c:pt idx="5374">
                  <c:v>481.35539999999969</c:v>
                </c:pt>
                <c:pt idx="5375">
                  <c:v>481.44</c:v>
                </c:pt>
                <c:pt idx="5376">
                  <c:v>481.52339999999919</c:v>
                </c:pt>
                <c:pt idx="5377">
                  <c:v>481.60579999999999</c:v>
                </c:pt>
                <c:pt idx="5378">
                  <c:v>481.68979999999999</c:v>
                </c:pt>
                <c:pt idx="5379">
                  <c:v>481.7724</c:v>
                </c:pt>
                <c:pt idx="5380">
                  <c:v>481.85660000000001</c:v>
                </c:pt>
                <c:pt idx="5381">
                  <c:v>481.9402</c:v>
                </c:pt>
                <c:pt idx="5382">
                  <c:v>482.02339999999919</c:v>
                </c:pt>
                <c:pt idx="5383">
                  <c:v>482.10820000000001</c:v>
                </c:pt>
                <c:pt idx="5384">
                  <c:v>482.18990000000002</c:v>
                </c:pt>
                <c:pt idx="5385">
                  <c:v>482.27339999999919</c:v>
                </c:pt>
                <c:pt idx="5386">
                  <c:v>482.35629999999969</c:v>
                </c:pt>
                <c:pt idx="5387">
                  <c:v>482.43959999999925</c:v>
                </c:pt>
                <c:pt idx="5388">
                  <c:v>482.52379999999937</c:v>
                </c:pt>
                <c:pt idx="5389">
                  <c:v>482.608</c:v>
                </c:pt>
                <c:pt idx="5390">
                  <c:v>482.6909</c:v>
                </c:pt>
                <c:pt idx="5391">
                  <c:v>482.77349999999956</c:v>
                </c:pt>
                <c:pt idx="5392">
                  <c:v>482.85550000000001</c:v>
                </c:pt>
                <c:pt idx="5393">
                  <c:v>482.93920000000003</c:v>
                </c:pt>
                <c:pt idx="5394">
                  <c:v>483.02199999999937</c:v>
                </c:pt>
                <c:pt idx="5395">
                  <c:v>483.10660000000001</c:v>
                </c:pt>
                <c:pt idx="5396">
                  <c:v>483.19</c:v>
                </c:pt>
                <c:pt idx="5397">
                  <c:v>483.27339999999919</c:v>
                </c:pt>
                <c:pt idx="5398">
                  <c:v>483.35649999999993</c:v>
                </c:pt>
                <c:pt idx="5399">
                  <c:v>483.4402</c:v>
                </c:pt>
                <c:pt idx="5400">
                  <c:v>483.52349999999956</c:v>
                </c:pt>
                <c:pt idx="5401">
                  <c:v>483.60660000000001</c:v>
                </c:pt>
                <c:pt idx="5402">
                  <c:v>483.69080000000002</c:v>
                </c:pt>
                <c:pt idx="5403">
                  <c:v>483.774</c:v>
                </c:pt>
                <c:pt idx="5404">
                  <c:v>483.85879999999969</c:v>
                </c:pt>
                <c:pt idx="5405">
                  <c:v>483.94329999999957</c:v>
                </c:pt>
                <c:pt idx="5406">
                  <c:v>484.0258</c:v>
                </c:pt>
                <c:pt idx="5407">
                  <c:v>484.108</c:v>
                </c:pt>
                <c:pt idx="5408">
                  <c:v>484.19060000000002</c:v>
                </c:pt>
                <c:pt idx="5409">
                  <c:v>484.27480000000008</c:v>
                </c:pt>
                <c:pt idx="5410">
                  <c:v>484.35719999999969</c:v>
                </c:pt>
                <c:pt idx="5411">
                  <c:v>484.44040000000001</c:v>
                </c:pt>
                <c:pt idx="5412">
                  <c:v>484.52299999999963</c:v>
                </c:pt>
                <c:pt idx="5413">
                  <c:v>484.6069</c:v>
                </c:pt>
                <c:pt idx="5414">
                  <c:v>484.69220000000001</c:v>
                </c:pt>
                <c:pt idx="5415">
                  <c:v>484.77260000000001</c:v>
                </c:pt>
                <c:pt idx="5416">
                  <c:v>484.85750000000002</c:v>
                </c:pt>
                <c:pt idx="5417">
                  <c:v>484.94119999999918</c:v>
                </c:pt>
                <c:pt idx="5418">
                  <c:v>485.024</c:v>
                </c:pt>
                <c:pt idx="5419">
                  <c:v>485.10809999999969</c:v>
                </c:pt>
                <c:pt idx="5420">
                  <c:v>485.19159999999937</c:v>
                </c:pt>
                <c:pt idx="5421">
                  <c:v>485.27420000000001</c:v>
                </c:pt>
                <c:pt idx="5422">
                  <c:v>485.35780000000045</c:v>
                </c:pt>
                <c:pt idx="5423">
                  <c:v>485.43939999999918</c:v>
                </c:pt>
                <c:pt idx="5424">
                  <c:v>485.52260000000001</c:v>
                </c:pt>
                <c:pt idx="5425">
                  <c:v>485.60629999999969</c:v>
                </c:pt>
                <c:pt idx="5426">
                  <c:v>485.69119999999918</c:v>
                </c:pt>
                <c:pt idx="5427">
                  <c:v>485.77390000000003</c:v>
                </c:pt>
                <c:pt idx="5428">
                  <c:v>485.85629999999969</c:v>
                </c:pt>
                <c:pt idx="5429">
                  <c:v>485.94139999999936</c:v>
                </c:pt>
                <c:pt idx="5430">
                  <c:v>486.02519999999924</c:v>
                </c:pt>
                <c:pt idx="5431">
                  <c:v>486.1087</c:v>
                </c:pt>
                <c:pt idx="5432">
                  <c:v>486.19149999999956</c:v>
                </c:pt>
                <c:pt idx="5433">
                  <c:v>486.274</c:v>
                </c:pt>
                <c:pt idx="5434">
                  <c:v>486.35700000000008</c:v>
                </c:pt>
                <c:pt idx="5435">
                  <c:v>486.44119999999918</c:v>
                </c:pt>
                <c:pt idx="5436">
                  <c:v>486.52480000000008</c:v>
                </c:pt>
                <c:pt idx="5437">
                  <c:v>486.60939999999999</c:v>
                </c:pt>
                <c:pt idx="5438">
                  <c:v>486.68979999999999</c:v>
                </c:pt>
                <c:pt idx="5439">
                  <c:v>486.77539999999937</c:v>
                </c:pt>
                <c:pt idx="5440">
                  <c:v>486.85890000000001</c:v>
                </c:pt>
                <c:pt idx="5441">
                  <c:v>486.94060000000002</c:v>
                </c:pt>
                <c:pt idx="5442">
                  <c:v>487.02499999999969</c:v>
                </c:pt>
                <c:pt idx="5443">
                  <c:v>487.10980000000052</c:v>
                </c:pt>
                <c:pt idx="5444">
                  <c:v>487.19240000000002</c:v>
                </c:pt>
                <c:pt idx="5445">
                  <c:v>487.27519999999924</c:v>
                </c:pt>
                <c:pt idx="5446">
                  <c:v>487.35879999999969</c:v>
                </c:pt>
                <c:pt idx="5447">
                  <c:v>487.44260000000008</c:v>
                </c:pt>
                <c:pt idx="5448">
                  <c:v>487.52539999999937</c:v>
                </c:pt>
                <c:pt idx="5449">
                  <c:v>487.60849999999999</c:v>
                </c:pt>
                <c:pt idx="5450">
                  <c:v>487.69329999999957</c:v>
                </c:pt>
                <c:pt idx="5451">
                  <c:v>487.77659999999918</c:v>
                </c:pt>
                <c:pt idx="5452">
                  <c:v>487.86040000000008</c:v>
                </c:pt>
                <c:pt idx="5453">
                  <c:v>487.9418</c:v>
                </c:pt>
                <c:pt idx="5454">
                  <c:v>488.02639999999923</c:v>
                </c:pt>
                <c:pt idx="5455">
                  <c:v>488.10899999999964</c:v>
                </c:pt>
                <c:pt idx="5456">
                  <c:v>488.19309999999956</c:v>
                </c:pt>
                <c:pt idx="5457">
                  <c:v>488.2758</c:v>
                </c:pt>
                <c:pt idx="5458">
                  <c:v>488.35759999999999</c:v>
                </c:pt>
                <c:pt idx="5459">
                  <c:v>488.44279999999969</c:v>
                </c:pt>
                <c:pt idx="5460">
                  <c:v>488.5274</c:v>
                </c:pt>
                <c:pt idx="5461">
                  <c:v>488.60879999999969</c:v>
                </c:pt>
                <c:pt idx="5462">
                  <c:v>488.69299999999993</c:v>
                </c:pt>
                <c:pt idx="5463">
                  <c:v>488.77659999999918</c:v>
                </c:pt>
                <c:pt idx="5464">
                  <c:v>488.85840000000002</c:v>
                </c:pt>
                <c:pt idx="5465">
                  <c:v>488.94040000000001</c:v>
                </c:pt>
                <c:pt idx="5466">
                  <c:v>489.02339999999919</c:v>
                </c:pt>
                <c:pt idx="5467">
                  <c:v>489.1071</c:v>
                </c:pt>
                <c:pt idx="5468">
                  <c:v>489.19189999999969</c:v>
                </c:pt>
                <c:pt idx="5469">
                  <c:v>489.27460000000002</c:v>
                </c:pt>
                <c:pt idx="5470">
                  <c:v>489.358</c:v>
                </c:pt>
                <c:pt idx="5471">
                  <c:v>489.44119999999918</c:v>
                </c:pt>
                <c:pt idx="5472">
                  <c:v>489.52379999999937</c:v>
                </c:pt>
                <c:pt idx="5473">
                  <c:v>489.60739999999993</c:v>
                </c:pt>
                <c:pt idx="5474">
                  <c:v>489.69139999999936</c:v>
                </c:pt>
                <c:pt idx="5475">
                  <c:v>489.7758</c:v>
                </c:pt>
                <c:pt idx="5476">
                  <c:v>489.85899999999964</c:v>
                </c:pt>
                <c:pt idx="5477">
                  <c:v>489.94279999999969</c:v>
                </c:pt>
                <c:pt idx="5478">
                  <c:v>490.02460000000002</c:v>
                </c:pt>
                <c:pt idx="5479">
                  <c:v>490.10980000000052</c:v>
                </c:pt>
                <c:pt idx="5480">
                  <c:v>490.19299999999993</c:v>
                </c:pt>
                <c:pt idx="5481">
                  <c:v>490.27609999999936</c:v>
                </c:pt>
                <c:pt idx="5482">
                  <c:v>490.35939999999999</c:v>
                </c:pt>
                <c:pt idx="5483">
                  <c:v>490.44240000000002</c:v>
                </c:pt>
                <c:pt idx="5484">
                  <c:v>490.52390000000003</c:v>
                </c:pt>
                <c:pt idx="5485">
                  <c:v>490.60700000000008</c:v>
                </c:pt>
                <c:pt idx="5486">
                  <c:v>490.69069999999999</c:v>
                </c:pt>
                <c:pt idx="5487">
                  <c:v>490.77339999999919</c:v>
                </c:pt>
                <c:pt idx="5488">
                  <c:v>490.85879999999969</c:v>
                </c:pt>
                <c:pt idx="5489">
                  <c:v>490.9409</c:v>
                </c:pt>
                <c:pt idx="5490">
                  <c:v>491.02460000000002</c:v>
                </c:pt>
                <c:pt idx="5491">
                  <c:v>491.10980000000052</c:v>
                </c:pt>
                <c:pt idx="5492">
                  <c:v>491.19260000000008</c:v>
                </c:pt>
                <c:pt idx="5493">
                  <c:v>491.27499999999969</c:v>
                </c:pt>
                <c:pt idx="5494">
                  <c:v>491.35809999999969</c:v>
                </c:pt>
                <c:pt idx="5495">
                  <c:v>491.44139999999936</c:v>
                </c:pt>
                <c:pt idx="5496">
                  <c:v>491.52260000000001</c:v>
                </c:pt>
                <c:pt idx="5497">
                  <c:v>491.60669999999999</c:v>
                </c:pt>
                <c:pt idx="5498">
                  <c:v>491.69129999999956</c:v>
                </c:pt>
                <c:pt idx="5499">
                  <c:v>491.77659999999918</c:v>
                </c:pt>
                <c:pt idx="5500">
                  <c:v>491.8603</c:v>
                </c:pt>
                <c:pt idx="5501">
                  <c:v>491.94299999999993</c:v>
                </c:pt>
                <c:pt idx="5502">
                  <c:v>492.0274</c:v>
                </c:pt>
                <c:pt idx="5503">
                  <c:v>492.11020000000002</c:v>
                </c:pt>
                <c:pt idx="5504">
                  <c:v>492.19450000000001</c:v>
                </c:pt>
                <c:pt idx="5505">
                  <c:v>492.27839999999918</c:v>
                </c:pt>
                <c:pt idx="5506">
                  <c:v>492.36099999999999</c:v>
                </c:pt>
                <c:pt idx="5507">
                  <c:v>492.4434</c:v>
                </c:pt>
                <c:pt idx="5508">
                  <c:v>492.52719999999937</c:v>
                </c:pt>
                <c:pt idx="5509">
                  <c:v>492.6112</c:v>
                </c:pt>
                <c:pt idx="5510">
                  <c:v>492.69470000000001</c:v>
                </c:pt>
                <c:pt idx="5511">
                  <c:v>492.77719999999937</c:v>
                </c:pt>
                <c:pt idx="5512">
                  <c:v>492.86059999999969</c:v>
                </c:pt>
                <c:pt idx="5513">
                  <c:v>492.94380000000001</c:v>
                </c:pt>
                <c:pt idx="5514">
                  <c:v>493.02609999999936</c:v>
                </c:pt>
                <c:pt idx="5515">
                  <c:v>493.10939999999999</c:v>
                </c:pt>
                <c:pt idx="5516">
                  <c:v>493.19139999999936</c:v>
                </c:pt>
                <c:pt idx="5517">
                  <c:v>493.27609999999936</c:v>
                </c:pt>
                <c:pt idx="5518">
                  <c:v>493.35809999999969</c:v>
                </c:pt>
                <c:pt idx="5519">
                  <c:v>493.44060000000002</c:v>
                </c:pt>
                <c:pt idx="5520">
                  <c:v>493.52339999999919</c:v>
                </c:pt>
                <c:pt idx="5521">
                  <c:v>493.60599999999999</c:v>
                </c:pt>
                <c:pt idx="5522">
                  <c:v>493.69099999999969</c:v>
                </c:pt>
                <c:pt idx="5523">
                  <c:v>493.77499999999969</c:v>
                </c:pt>
                <c:pt idx="5524">
                  <c:v>493.85969999999998</c:v>
                </c:pt>
                <c:pt idx="5525">
                  <c:v>493.9434</c:v>
                </c:pt>
                <c:pt idx="5526">
                  <c:v>494.02639999999923</c:v>
                </c:pt>
                <c:pt idx="5527">
                  <c:v>494.10939999999999</c:v>
                </c:pt>
                <c:pt idx="5528">
                  <c:v>494.1934</c:v>
                </c:pt>
                <c:pt idx="5529">
                  <c:v>494.27709999999956</c:v>
                </c:pt>
                <c:pt idx="5530">
                  <c:v>494.35980000000052</c:v>
                </c:pt>
                <c:pt idx="5531">
                  <c:v>494.44189999999969</c:v>
                </c:pt>
                <c:pt idx="5532">
                  <c:v>494.52649999999943</c:v>
                </c:pt>
                <c:pt idx="5533">
                  <c:v>494.60939999999999</c:v>
                </c:pt>
                <c:pt idx="5534">
                  <c:v>494.69220000000001</c:v>
                </c:pt>
                <c:pt idx="5535">
                  <c:v>494.77499999999969</c:v>
                </c:pt>
                <c:pt idx="5536">
                  <c:v>494.86040000000008</c:v>
                </c:pt>
                <c:pt idx="5537">
                  <c:v>494.94409999999999</c:v>
                </c:pt>
                <c:pt idx="5538">
                  <c:v>495.02679999999918</c:v>
                </c:pt>
                <c:pt idx="5539">
                  <c:v>495.11009999999999</c:v>
                </c:pt>
                <c:pt idx="5540">
                  <c:v>495.19380000000001</c:v>
                </c:pt>
                <c:pt idx="5541">
                  <c:v>495.27719999999937</c:v>
                </c:pt>
                <c:pt idx="5542">
                  <c:v>495.36180000000002</c:v>
                </c:pt>
                <c:pt idx="5543">
                  <c:v>495.44499999999999</c:v>
                </c:pt>
                <c:pt idx="5544">
                  <c:v>495.52889999999957</c:v>
                </c:pt>
                <c:pt idx="5545">
                  <c:v>495.61219999999969</c:v>
                </c:pt>
                <c:pt idx="5546">
                  <c:v>495.69589999999999</c:v>
                </c:pt>
                <c:pt idx="5547">
                  <c:v>495.7802999999995</c:v>
                </c:pt>
                <c:pt idx="5548">
                  <c:v>495.86399999999969</c:v>
                </c:pt>
                <c:pt idx="5549">
                  <c:v>495.94799999999969</c:v>
                </c:pt>
                <c:pt idx="5550">
                  <c:v>496.02940000000001</c:v>
                </c:pt>
                <c:pt idx="5551">
                  <c:v>496.11270000000002</c:v>
                </c:pt>
                <c:pt idx="5552">
                  <c:v>496.19669999999957</c:v>
                </c:pt>
                <c:pt idx="5553">
                  <c:v>496.27859999999924</c:v>
                </c:pt>
                <c:pt idx="5554">
                  <c:v>496.36180000000002</c:v>
                </c:pt>
                <c:pt idx="5555">
                  <c:v>496.44619999999918</c:v>
                </c:pt>
                <c:pt idx="5556">
                  <c:v>496.52889999999957</c:v>
                </c:pt>
                <c:pt idx="5557">
                  <c:v>496.6114</c:v>
                </c:pt>
                <c:pt idx="5558">
                  <c:v>496.6934</c:v>
                </c:pt>
                <c:pt idx="5559">
                  <c:v>496.7774</c:v>
                </c:pt>
                <c:pt idx="5560">
                  <c:v>496.85960000000051</c:v>
                </c:pt>
                <c:pt idx="5561">
                  <c:v>496.9436</c:v>
                </c:pt>
                <c:pt idx="5562">
                  <c:v>497.0268999999995</c:v>
                </c:pt>
                <c:pt idx="5563">
                  <c:v>497.10840000000002</c:v>
                </c:pt>
                <c:pt idx="5564">
                  <c:v>497.19060000000002</c:v>
                </c:pt>
                <c:pt idx="5565">
                  <c:v>497.27519999999924</c:v>
                </c:pt>
                <c:pt idx="5566">
                  <c:v>497.35899999999964</c:v>
                </c:pt>
                <c:pt idx="5567">
                  <c:v>497.4425</c:v>
                </c:pt>
                <c:pt idx="5568">
                  <c:v>497.5268999999995</c:v>
                </c:pt>
                <c:pt idx="5569">
                  <c:v>497.608</c:v>
                </c:pt>
                <c:pt idx="5570">
                  <c:v>497.69220000000001</c:v>
                </c:pt>
                <c:pt idx="5571">
                  <c:v>497.7756</c:v>
                </c:pt>
                <c:pt idx="5572">
                  <c:v>497.85939999999999</c:v>
                </c:pt>
                <c:pt idx="5573">
                  <c:v>497.94260000000008</c:v>
                </c:pt>
                <c:pt idx="5574">
                  <c:v>498.02539999999937</c:v>
                </c:pt>
                <c:pt idx="5575">
                  <c:v>498.11079999999993</c:v>
                </c:pt>
                <c:pt idx="5576">
                  <c:v>498.19329999999957</c:v>
                </c:pt>
                <c:pt idx="5577">
                  <c:v>498.27609999999936</c:v>
                </c:pt>
                <c:pt idx="5578">
                  <c:v>498.36059999999969</c:v>
                </c:pt>
                <c:pt idx="5579">
                  <c:v>498.44279999999969</c:v>
                </c:pt>
                <c:pt idx="5580">
                  <c:v>498.5256</c:v>
                </c:pt>
                <c:pt idx="5581">
                  <c:v>498.60860000000002</c:v>
                </c:pt>
                <c:pt idx="5582">
                  <c:v>498.69119999999918</c:v>
                </c:pt>
                <c:pt idx="5583">
                  <c:v>498.77619999999916</c:v>
                </c:pt>
                <c:pt idx="5584">
                  <c:v>498.85960000000051</c:v>
                </c:pt>
                <c:pt idx="5585">
                  <c:v>498.9434</c:v>
                </c:pt>
                <c:pt idx="5586">
                  <c:v>499.02659999999918</c:v>
                </c:pt>
                <c:pt idx="5587">
                  <c:v>499.10930000000002</c:v>
                </c:pt>
                <c:pt idx="5588">
                  <c:v>499.19470000000001</c:v>
                </c:pt>
                <c:pt idx="5589">
                  <c:v>499.27799999999957</c:v>
                </c:pt>
                <c:pt idx="5590">
                  <c:v>499.36099999999999</c:v>
                </c:pt>
                <c:pt idx="5591">
                  <c:v>499.44499999999999</c:v>
                </c:pt>
                <c:pt idx="5592">
                  <c:v>499.52969999999999</c:v>
                </c:pt>
                <c:pt idx="5593">
                  <c:v>499.61259999999999</c:v>
                </c:pt>
                <c:pt idx="5594">
                  <c:v>499.69529999999969</c:v>
                </c:pt>
                <c:pt idx="5595">
                  <c:v>499.77789999999999</c:v>
                </c:pt>
                <c:pt idx="5596">
                  <c:v>499.85960000000051</c:v>
                </c:pt>
                <c:pt idx="5597">
                  <c:v>499.94499999999999</c:v>
                </c:pt>
                <c:pt idx="5598">
                  <c:v>500.02889999999957</c:v>
                </c:pt>
                <c:pt idx="5599">
                  <c:v>500.11200000000002</c:v>
                </c:pt>
                <c:pt idx="5600">
                  <c:v>500.19509999999963</c:v>
                </c:pt>
                <c:pt idx="5601">
                  <c:v>500.2768999999995</c:v>
                </c:pt>
                <c:pt idx="5602">
                  <c:v>500.36040000000008</c:v>
                </c:pt>
                <c:pt idx="5603">
                  <c:v>500.4443</c:v>
                </c:pt>
                <c:pt idx="5604">
                  <c:v>500.52799999999957</c:v>
                </c:pt>
                <c:pt idx="5605">
                  <c:v>500.61160000000001</c:v>
                </c:pt>
                <c:pt idx="5606">
                  <c:v>500.69479999999999</c:v>
                </c:pt>
                <c:pt idx="5607">
                  <c:v>500.77839999999918</c:v>
                </c:pt>
                <c:pt idx="5608">
                  <c:v>500.86079999999993</c:v>
                </c:pt>
                <c:pt idx="5609">
                  <c:v>500.94439999999969</c:v>
                </c:pt>
                <c:pt idx="5610">
                  <c:v>501.02679999999918</c:v>
                </c:pt>
                <c:pt idx="5611">
                  <c:v>501.1114</c:v>
                </c:pt>
                <c:pt idx="5612">
                  <c:v>501.19509999999963</c:v>
                </c:pt>
                <c:pt idx="5613">
                  <c:v>501.27940000000001</c:v>
                </c:pt>
                <c:pt idx="5614">
                  <c:v>501.36109999999957</c:v>
                </c:pt>
                <c:pt idx="5615">
                  <c:v>501.44380000000001</c:v>
                </c:pt>
                <c:pt idx="5616">
                  <c:v>501.52749999999969</c:v>
                </c:pt>
                <c:pt idx="5617">
                  <c:v>501.61160000000001</c:v>
                </c:pt>
                <c:pt idx="5618">
                  <c:v>501.69639999999919</c:v>
                </c:pt>
                <c:pt idx="5619">
                  <c:v>501.77960000000002</c:v>
                </c:pt>
                <c:pt idx="5620">
                  <c:v>501.8639</c:v>
                </c:pt>
                <c:pt idx="5621">
                  <c:v>501.94540000000001</c:v>
                </c:pt>
                <c:pt idx="5622">
                  <c:v>502.02780000000001</c:v>
                </c:pt>
                <c:pt idx="5623">
                  <c:v>502.11250000000001</c:v>
                </c:pt>
                <c:pt idx="5624">
                  <c:v>502.19459999999964</c:v>
                </c:pt>
                <c:pt idx="5625">
                  <c:v>502.27820000000003</c:v>
                </c:pt>
                <c:pt idx="5626">
                  <c:v>502.36009999999999</c:v>
                </c:pt>
                <c:pt idx="5627">
                  <c:v>502.44349999999969</c:v>
                </c:pt>
                <c:pt idx="5628">
                  <c:v>502.52719999999937</c:v>
                </c:pt>
                <c:pt idx="5629">
                  <c:v>502.61059999999969</c:v>
                </c:pt>
                <c:pt idx="5630">
                  <c:v>502.6943</c:v>
                </c:pt>
                <c:pt idx="5631">
                  <c:v>502.77809999999937</c:v>
                </c:pt>
                <c:pt idx="5632">
                  <c:v>502.86239999999964</c:v>
                </c:pt>
                <c:pt idx="5633">
                  <c:v>502.9434</c:v>
                </c:pt>
                <c:pt idx="5634">
                  <c:v>503.02649999999943</c:v>
                </c:pt>
                <c:pt idx="5635">
                  <c:v>503.11059999999969</c:v>
                </c:pt>
                <c:pt idx="5636">
                  <c:v>503.19499999999999</c:v>
                </c:pt>
                <c:pt idx="5637">
                  <c:v>503.27820000000003</c:v>
                </c:pt>
                <c:pt idx="5638">
                  <c:v>503.36239999999964</c:v>
                </c:pt>
                <c:pt idx="5639">
                  <c:v>503.447</c:v>
                </c:pt>
                <c:pt idx="5640">
                  <c:v>503.52889999999957</c:v>
                </c:pt>
                <c:pt idx="5641">
                  <c:v>503.61279999999999</c:v>
                </c:pt>
                <c:pt idx="5642">
                  <c:v>503.69669999999957</c:v>
                </c:pt>
                <c:pt idx="5643">
                  <c:v>503.77889999999957</c:v>
                </c:pt>
                <c:pt idx="5644">
                  <c:v>503.8614</c:v>
                </c:pt>
                <c:pt idx="5645">
                  <c:v>503.9436</c:v>
                </c:pt>
                <c:pt idx="5646">
                  <c:v>504.0259999999995</c:v>
                </c:pt>
                <c:pt idx="5647">
                  <c:v>504.10899999999964</c:v>
                </c:pt>
                <c:pt idx="5648">
                  <c:v>504.19220000000001</c:v>
                </c:pt>
                <c:pt idx="5649">
                  <c:v>504.2759999999995</c:v>
                </c:pt>
                <c:pt idx="5650">
                  <c:v>504.35879999999969</c:v>
                </c:pt>
                <c:pt idx="5651">
                  <c:v>504.44240000000002</c:v>
                </c:pt>
                <c:pt idx="5652">
                  <c:v>504.52480000000008</c:v>
                </c:pt>
                <c:pt idx="5653">
                  <c:v>504.60719999999969</c:v>
                </c:pt>
                <c:pt idx="5654">
                  <c:v>504.69159999999937</c:v>
                </c:pt>
                <c:pt idx="5655">
                  <c:v>504.77379999999937</c:v>
                </c:pt>
                <c:pt idx="5656">
                  <c:v>504.85700000000008</c:v>
                </c:pt>
                <c:pt idx="5657">
                  <c:v>504.93939999999918</c:v>
                </c:pt>
                <c:pt idx="5658">
                  <c:v>505.02329999999949</c:v>
                </c:pt>
                <c:pt idx="5659">
                  <c:v>505.10840000000002</c:v>
                </c:pt>
                <c:pt idx="5660">
                  <c:v>505.19279999999969</c:v>
                </c:pt>
                <c:pt idx="5661">
                  <c:v>505.27780000000001</c:v>
                </c:pt>
                <c:pt idx="5662">
                  <c:v>505.3603</c:v>
                </c:pt>
                <c:pt idx="5663">
                  <c:v>505.44299999999993</c:v>
                </c:pt>
                <c:pt idx="5664">
                  <c:v>505.52420000000001</c:v>
                </c:pt>
                <c:pt idx="5665">
                  <c:v>505.60840000000002</c:v>
                </c:pt>
                <c:pt idx="5666">
                  <c:v>505.69260000000008</c:v>
                </c:pt>
                <c:pt idx="5667">
                  <c:v>505.77749999999969</c:v>
                </c:pt>
                <c:pt idx="5668">
                  <c:v>505.86090000000002</c:v>
                </c:pt>
                <c:pt idx="5669">
                  <c:v>505.94380000000001</c:v>
                </c:pt>
                <c:pt idx="5670">
                  <c:v>506.02719999999937</c:v>
                </c:pt>
                <c:pt idx="5671">
                  <c:v>506.11070000000001</c:v>
                </c:pt>
                <c:pt idx="5672">
                  <c:v>506.19420000000002</c:v>
                </c:pt>
                <c:pt idx="5673">
                  <c:v>506.27799999999957</c:v>
                </c:pt>
                <c:pt idx="5674">
                  <c:v>506.35980000000052</c:v>
                </c:pt>
                <c:pt idx="5675">
                  <c:v>506.44400000000002</c:v>
                </c:pt>
                <c:pt idx="5676">
                  <c:v>506.52780000000001</c:v>
                </c:pt>
                <c:pt idx="5677">
                  <c:v>506.61020000000002</c:v>
                </c:pt>
                <c:pt idx="5678">
                  <c:v>506.69329999999957</c:v>
                </c:pt>
                <c:pt idx="5679">
                  <c:v>506.77659999999918</c:v>
                </c:pt>
                <c:pt idx="5680">
                  <c:v>506.85969999999998</c:v>
                </c:pt>
                <c:pt idx="5681">
                  <c:v>506.9434</c:v>
                </c:pt>
                <c:pt idx="5682">
                  <c:v>507.02799999999957</c:v>
                </c:pt>
                <c:pt idx="5683">
                  <c:v>507.1105</c:v>
                </c:pt>
                <c:pt idx="5684">
                  <c:v>507.19400000000002</c:v>
                </c:pt>
                <c:pt idx="5685">
                  <c:v>507.27619999999916</c:v>
                </c:pt>
                <c:pt idx="5686">
                  <c:v>507.35969999999998</c:v>
                </c:pt>
                <c:pt idx="5687">
                  <c:v>507.44099999999969</c:v>
                </c:pt>
                <c:pt idx="5688">
                  <c:v>507.52460000000002</c:v>
                </c:pt>
                <c:pt idx="5689">
                  <c:v>507.60899999999964</c:v>
                </c:pt>
                <c:pt idx="5690">
                  <c:v>507.69299999999993</c:v>
                </c:pt>
                <c:pt idx="5691">
                  <c:v>507.77659999999918</c:v>
                </c:pt>
                <c:pt idx="5692">
                  <c:v>507.8614</c:v>
                </c:pt>
                <c:pt idx="5693">
                  <c:v>507.9452</c:v>
                </c:pt>
                <c:pt idx="5694">
                  <c:v>508.02879999999936</c:v>
                </c:pt>
                <c:pt idx="5695">
                  <c:v>508.11079999999993</c:v>
                </c:pt>
                <c:pt idx="5696">
                  <c:v>508.19380000000001</c:v>
                </c:pt>
                <c:pt idx="5697">
                  <c:v>508.27760000000001</c:v>
                </c:pt>
                <c:pt idx="5698">
                  <c:v>508.35939999999999</c:v>
                </c:pt>
                <c:pt idx="5699">
                  <c:v>508.44200000000001</c:v>
                </c:pt>
                <c:pt idx="5700">
                  <c:v>508.52529999999956</c:v>
                </c:pt>
                <c:pt idx="5701">
                  <c:v>508.61</c:v>
                </c:pt>
                <c:pt idx="5702">
                  <c:v>508.69299999999993</c:v>
                </c:pt>
                <c:pt idx="5703">
                  <c:v>508.77569999999969</c:v>
                </c:pt>
                <c:pt idx="5704">
                  <c:v>508.86</c:v>
                </c:pt>
                <c:pt idx="5705">
                  <c:v>508.94240000000002</c:v>
                </c:pt>
                <c:pt idx="5706">
                  <c:v>509.02799999999957</c:v>
                </c:pt>
                <c:pt idx="5707">
                  <c:v>509.11040000000008</c:v>
                </c:pt>
                <c:pt idx="5708">
                  <c:v>509.19400000000002</c:v>
                </c:pt>
                <c:pt idx="5709">
                  <c:v>509.2768999999995</c:v>
                </c:pt>
                <c:pt idx="5710">
                  <c:v>509.36090000000002</c:v>
                </c:pt>
                <c:pt idx="5711">
                  <c:v>509.4434</c:v>
                </c:pt>
                <c:pt idx="5712">
                  <c:v>509.52639999999923</c:v>
                </c:pt>
                <c:pt idx="5713">
                  <c:v>509.60969999999998</c:v>
                </c:pt>
                <c:pt idx="5714">
                  <c:v>509.69279999999969</c:v>
                </c:pt>
                <c:pt idx="5715">
                  <c:v>509.77629999999937</c:v>
                </c:pt>
                <c:pt idx="5716">
                  <c:v>509.85960000000051</c:v>
                </c:pt>
                <c:pt idx="5717">
                  <c:v>509.94369999999969</c:v>
                </c:pt>
                <c:pt idx="5718">
                  <c:v>510.02659999999918</c:v>
                </c:pt>
                <c:pt idx="5719">
                  <c:v>510.11219999999969</c:v>
                </c:pt>
                <c:pt idx="5720">
                  <c:v>510.19549999999964</c:v>
                </c:pt>
                <c:pt idx="5721">
                  <c:v>510.27760000000001</c:v>
                </c:pt>
                <c:pt idx="5722">
                  <c:v>510.36250000000001</c:v>
                </c:pt>
                <c:pt idx="5723">
                  <c:v>510.4434</c:v>
                </c:pt>
                <c:pt idx="5724">
                  <c:v>510.52679999999918</c:v>
                </c:pt>
                <c:pt idx="5725">
                  <c:v>510.61189999999999</c:v>
                </c:pt>
                <c:pt idx="5726">
                  <c:v>510.69669999999957</c:v>
                </c:pt>
                <c:pt idx="5727">
                  <c:v>510.7808</c:v>
                </c:pt>
                <c:pt idx="5728">
                  <c:v>510.86520000000002</c:v>
                </c:pt>
                <c:pt idx="5729">
                  <c:v>510.9480999999995</c:v>
                </c:pt>
                <c:pt idx="5730">
                  <c:v>511.03099999999949</c:v>
                </c:pt>
                <c:pt idx="5731">
                  <c:v>511.11320000000001</c:v>
                </c:pt>
                <c:pt idx="5732">
                  <c:v>511.19690000000003</c:v>
                </c:pt>
                <c:pt idx="5733">
                  <c:v>511.27910000000003</c:v>
                </c:pt>
                <c:pt idx="5734">
                  <c:v>511.36239999999964</c:v>
                </c:pt>
                <c:pt idx="5735">
                  <c:v>511.44600000000003</c:v>
                </c:pt>
                <c:pt idx="5736">
                  <c:v>511.5299</c:v>
                </c:pt>
                <c:pt idx="5737">
                  <c:v>511.61320000000001</c:v>
                </c:pt>
                <c:pt idx="5738">
                  <c:v>511.69799999999969</c:v>
                </c:pt>
                <c:pt idx="5739">
                  <c:v>511.78059999999937</c:v>
                </c:pt>
                <c:pt idx="5740">
                  <c:v>511.86410000000001</c:v>
                </c:pt>
                <c:pt idx="5741">
                  <c:v>511.9452</c:v>
                </c:pt>
                <c:pt idx="5742">
                  <c:v>512.029</c:v>
                </c:pt>
                <c:pt idx="5743">
                  <c:v>512.11259999999947</c:v>
                </c:pt>
                <c:pt idx="5744">
                  <c:v>512.1952</c:v>
                </c:pt>
                <c:pt idx="5745">
                  <c:v>512.27919999999995</c:v>
                </c:pt>
                <c:pt idx="5746">
                  <c:v>512.36199999999872</c:v>
                </c:pt>
                <c:pt idx="5747">
                  <c:v>512.44599999999946</c:v>
                </c:pt>
                <c:pt idx="5748">
                  <c:v>512.5308</c:v>
                </c:pt>
                <c:pt idx="5749">
                  <c:v>512.61400000000003</c:v>
                </c:pt>
                <c:pt idx="5750">
                  <c:v>512.69659999999999</c:v>
                </c:pt>
                <c:pt idx="5751">
                  <c:v>512.77840000000128</c:v>
                </c:pt>
                <c:pt idx="5752">
                  <c:v>512.86179999999911</c:v>
                </c:pt>
                <c:pt idx="5753">
                  <c:v>512.94539999999949</c:v>
                </c:pt>
                <c:pt idx="5754">
                  <c:v>513.02919999999949</c:v>
                </c:pt>
                <c:pt idx="5755">
                  <c:v>513.11279999999999</c:v>
                </c:pt>
                <c:pt idx="5756">
                  <c:v>513.19560000000001</c:v>
                </c:pt>
                <c:pt idx="5757">
                  <c:v>513.27970000000141</c:v>
                </c:pt>
                <c:pt idx="5758">
                  <c:v>513.36369999999897</c:v>
                </c:pt>
                <c:pt idx="5759">
                  <c:v>513.4466999999986</c:v>
                </c:pt>
                <c:pt idx="5760">
                  <c:v>513.53159999999946</c:v>
                </c:pt>
                <c:pt idx="5761">
                  <c:v>513.61440000000005</c:v>
                </c:pt>
                <c:pt idx="5762">
                  <c:v>513.69920000000002</c:v>
                </c:pt>
                <c:pt idx="5763">
                  <c:v>513.78140000000053</c:v>
                </c:pt>
                <c:pt idx="5764">
                  <c:v>513.86429999999859</c:v>
                </c:pt>
                <c:pt idx="5765">
                  <c:v>513.94629999999836</c:v>
                </c:pt>
                <c:pt idx="5766">
                  <c:v>514.029</c:v>
                </c:pt>
                <c:pt idx="5767">
                  <c:v>514.11219999999946</c:v>
                </c:pt>
                <c:pt idx="5768">
                  <c:v>514.19629999999938</c:v>
                </c:pt>
                <c:pt idx="5769">
                  <c:v>514.28060000000005</c:v>
                </c:pt>
                <c:pt idx="5770">
                  <c:v>514.36529999999857</c:v>
                </c:pt>
                <c:pt idx="5771">
                  <c:v>514.44799999999884</c:v>
                </c:pt>
                <c:pt idx="5772">
                  <c:v>514.53159999999946</c:v>
                </c:pt>
                <c:pt idx="5773">
                  <c:v>514.61380000000054</c:v>
                </c:pt>
                <c:pt idx="5774">
                  <c:v>514.69740000000002</c:v>
                </c:pt>
                <c:pt idx="5775">
                  <c:v>514.78099999999995</c:v>
                </c:pt>
                <c:pt idx="5776">
                  <c:v>514.86459999999897</c:v>
                </c:pt>
                <c:pt idx="5777">
                  <c:v>514.94639999999947</c:v>
                </c:pt>
                <c:pt idx="5778">
                  <c:v>515.0311999999991</c:v>
                </c:pt>
                <c:pt idx="5779">
                  <c:v>515.11400000000003</c:v>
                </c:pt>
                <c:pt idx="5780">
                  <c:v>515.19820000000004</c:v>
                </c:pt>
                <c:pt idx="5781">
                  <c:v>515.28080000000091</c:v>
                </c:pt>
                <c:pt idx="5782">
                  <c:v>515.36319999999898</c:v>
                </c:pt>
                <c:pt idx="5783">
                  <c:v>515.44679999999948</c:v>
                </c:pt>
                <c:pt idx="5784">
                  <c:v>515.53</c:v>
                </c:pt>
                <c:pt idx="5785">
                  <c:v>515.61340000000052</c:v>
                </c:pt>
                <c:pt idx="5786">
                  <c:v>515.69740000000002</c:v>
                </c:pt>
                <c:pt idx="5787">
                  <c:v>515.78120000000001</c:v>
                </c:pt>
                <c:pt idx="5788">
                  <c:v>515.86389999999949</c:v>
                </c:pt>
                <c:pt idx="5789">
                  <c:v>515.9455999999991</c:v>
                </c:pt>
                <c:pt idx="5790">
                  <c:v>516.03</c:v>
                </c:pt>
                <c:pt idx="5791">
                  <c:v>516.11340000000052</c:v>
                </c:pt>
                <c:pt idx="5792">
                  <c:v>516.1952</c:v>
                </c:pt>
                <c:pt idx="5793">
                  <c:v>516.27960000000053</c:v>
                </c:pt>
                <c:pt idx="5794">
                  <c:v>516.36339999999996</c:v>
                </c:pt>
                <c:pt idx="5795">
                  <c:v>516.44499999999948</c:v>
                </c:pt>
                <c:pt idx="5796">
                  <c:v>516.52789999999948</c:v>
                </c:pt>
                <c:pt idx="5797">
                  <c:v>516.61259999999947</c:v>
                </c:pt>
                <c:pt idx="5798">
                  <c:v>516.697</c:v>
                </c:pt>
                <c:pt idx="5799">
                  <c:v>516.77940000000103</c:v>
                </c:pt>
                <c:pt idx="5800">
                  <c:v>516.86379999999997</c:v>
                </c:pt>
                <c:pt idx="5801">
                  <c:v>516.94909999999948</c:v>
                </c:pt>
                <c:pt idx="5802">
                  <c:v>517.03099999999949</c:v>
                </c:pt>
                <c:pt idx="5803">
                  <c:v>517.11519999999996</c:v>
                </c:pt>
                <c:pt idx="5804">
                  <c:v>517.19740000000002</c:v>
                </c:pt>
                <c:pt idx="5805">
                  <c:v>517.27940000000103</c:v>
                </c:pt>
                <c:pt idx="5806">
                  <c:v>517.36229999999819</c:v>
                </c:pt>
                <c:pt idx="5807">
                  <c:v>517.44470000000001</c:v>
                </c:pt>
                <c:pt idx="5808">
                  <c:v>517.52719999999897</c:v>
                </c:pt>
                <c:pt idx="5809">
                  <c:v>517.60979999999995</c:v>
                </c:pt>
                <c:pt idx="5810">
                  <c:v>517.69529999999997</c:v>
                </c:pt>
                <c:pt idx="5811">
                  <c:v>517.77919999999995</c:v>
                </c:pt>
                <c:pt idx="5812">
                  <c:v>517.86279999999897</c:v>
                </c:pt>
                <c:pt idx="5813">
                  <c:v>517.94659999999897</c:v>
                </c:pt>
                <c:pt idx="5814">
                  <c:v>518.02809999999999</c:v>
                </c:pt>
                <c:pt idx="5815">
                  <c:v>518.11249999999939</c:v>
                </c:pt>
                <c:pt idx="5816">
                  <c:v>518.19529999999997</c:v>
                </c:pt>
                <c:pt idx="5817">
                  <c:v>518.2781000000009</c:v>
                </c:pt>
                <c:pt idx="5818">
                  <c:v>518.36059999999873</c:v>
                </c:pt>
                <c:pt idx="5819">
                  <c:v>518.44370000000004</c:v>
                </c:pt>
                <c:pt idx="5820">
                  <c:v>518.52759999999898</c:v>
                </c:pt>
                <c:pt idx="5821">
                  <c:v>518.61040000000003</c:v>
                </c:pt>
                <c:pt idx="5822">
                  <c:v>518.69500000000005</c:v>
                </c:pt>
                <c:pt idx="5823">
                  <c:v>518.77739999999994</c:v>
                </c:pt>
                <c:pt idx="5824">
                  <c:v>518.86169999999856</c:v>
                </c:pt>
                <c:pt idx="5825">
                  <c:v>518.94239999999911</c:v>
                </c:pt>
                <c:pt idx="5826">
                  <c:v>519.02679999999998</c:v>
                </c:pt>
                <c:pt idx="5827">
                  <c:v>519.11040000000003</c:v>
                </c:pt>
                <c:pt idx="5828">
                  <c:v>519.19529999999997</c:v>
                </c:pt>
                <c:pt idx="5829">
                  <c:v>519.27919999999995</c:v>
                </c:pt>
                <c:pt idx="5830">
                  <c:v>519.36259999999834</c:v>
                </c:pt>
                <c:pt idx="5831">
                  <c:v>519.44599999999946</c:v>
                </c:pt>
                <c:pt idx="5832">
                  <c:v>519.52949999999998</c:v>
                </c:pt>
                <c:pt idx="5833">
                  <c:v>519.61279999999999</c:v>
                </c:pt>
                <c:pt idx="5834">
                  <c:v>519.69480000000055</c:v>
                </c:pt>
                <c:pt idx="5835">
                  <c:v>519.77880000000141</c:v>
                </c:pt>
                <c:pt idx="5836">
                  <c:v>519.85979999999938</c:v>
                </c:pt>
                <c:pt idx="5837">
                  <c:v>519.94359999999949</c:v>
                </c:pt>
                <c:pt idx="5838">
                  <c:v>520.02800000000002</c:v>
                </c:pt>
                <c:pt idx="5839">
                  <c:v>520.11159999999938</c:v>
                </c:pt>
                <c:pt idx="5840">
                  <c:v>520.19560000000001</c:v>
                </c:pt>
                <c:pt idx="5841">
                  <c:v>520.27940000000103</c:v>
                </c:pt>
                <c:pt idx="5842">
                  <c:v>520.36179999999911</c:v>
                </c:pt>
                <c:pt idx="5843">
                  <c:v>520.44609999999898</c:v>
                </c:pt>
                <c:pt idx="5844">
                  <c:v>520.53</c:v>
                </c:pt>
                <c:pt idx="5845">
                  <c:v>520.61259999999947</c:v>
                </c:pt>
                <c:pt idx="5846">
                  <c:v>520.69650000000001</c:v>
                </c:pt>
                <c:pt idx="5847">
                  <c:v>520.77890000000104</c:v>
                </c:pt>
                <c:pt idx="5848">
                  <c:v>520.86279999999897</c:v>
                </c:pt>
                <c:pt idx="5849">
                  <c:v>520.94489999999996</c:v>
                </c:pt>
                <c:pt idx="5850">
                  <c:v>521.02800000000002</c:v>
                </c:pt>
                <c:pt idx="5851">
                  <c:v>521.11209999999949</c:v>
                </c:pt>
                <c:pt idx="5852">
                  <c:v>521.19669999999996</c:v>
                </c:pt>
                <c:pt idx="5853">
                  <c:v>521.27919999999995</c:v>
                </c:pt>
                <c:pt idx="5854">
                  <c:v>521.36119999999846</c:v>
                </c:pt>
                <c:pt idx="5855">
                  <c:v>521.44499999999948</c:v>
                </c:pt>
                <c:pt idx="5856">
                  <c:v>521.52970000000005</c:v>
                </c:pt>
                <c:pt idx="5857">
                  <c:v>521.61239999999998</c:v>
                </c:pt>
                <c:pt idx="5858">
                  <c:v>521.69510000000002</c:v>
                </c:pt>
                <c:pt idx="5859">
                  <c:v>521.77850000000103</c:v>
                </c:pt>
                <c:pt idx="5860">
                  <c:v>521.86139999999898</c:v>
                </c:pt>
                <c:pt idx="5861">
                  <c:v>521.9455999999991</c:v>
                </c:pt>
                <c:pt idx="5862">
                  <c:v>522.02880000000005</c:v>
                </c:pt>
                <c:pt idx="5863">
                  <c:v>522.11099999999999</c:v>
                </c:pt>
                <c:pt idx="5864">
                  <c:v>522.19440000000054</c:v>
                </c:pt>
                <c:pt idx="5865">
                  <c:v>522.27800000000104</c:v>
                </c:pt>
                <c:pt idx="5866">
                  <c:v>522.36129999999844</c:v>
                </c:pt>
                <c:pt idx="5867">
                  <c:v>522.44459999999947</c:v>
                </c:pt>
                <c:pt idx="5868">
                  <c:v>522.52759999999898</c:v>
                </c:pt>
                <c:pt idx="5869">
                  <c:v>522.61040000000003</c:v>
                </c:pt>
                <c:pt idx="5870">
                  <c:v>522.6952</c:v>
                </c:pt>
                <c:pt idx="5871">
                  <c:v>522.77880000000141</c:v>
                </c:pt>
                <c:pt idx="5872">
                  <c:v>522.86089999999911</c:v>
                </c:pt>
                <c:pt idx="5873">
                  <c:v>522.9434</c:v>
                </c:pt>
                <c:pt idx="5874">
                  <c:v>523.02880000000005</c:v>
                </c:pt>
                <c:pt idx="5875">
                  <c:v>523.11259999999947</c:v>
                </c:pt>
                <c:pt idx="5876">
                  <c:v>523.19659999999999</c:v>
                </c:pt>
                <c:pt idx="5877">
                  <c:v>523.27890000000104</c:v>
                </c:pt>
                <c:pt idx="5878">
                  <c:v>523.36329999999884</c:v>
                </c:pt>
                <c:pt idx="5879">
                  <c:v>523.44579999999996</c:v>
                </c:pt>
                <c:pt idx="5880">
                  <c:v>523.52890000000002</c:v>
                </c:pt>
                <c:pt idx="5881">
                  <c:v>523.61159999999938</c:v>
                </c:pt>
                <c:pt idx="5882">
                  <c:v>523.69460000000004</c:v>
                </c:pt>
                <c:pt idx="5883">
                  <c:v>523.78000000000054</c:v>
                </c:pt>
                <c:pt idx="5884">
                  <c:v>523.86239999999884</c:v>
                </c:pt>
                <c:pt idx="5885">
                  <c:v>523.94659999999897</c:v>
                </c:pt>
                <c:pt idx="5886">
                  <c:v>524.03129999999896</c:v>
                </c:pt>
                <c:pt idx="5887">
                  <c:v>524.11389999999994</c:v>
                </c:pt>
                <c:pt idx="5888">
                  <c:v>524.1961</c:v>
                </c:pt>
                <c:pt idx="5889">
                  <c:v>524.27980000000105</c:v>
                </c:pt>
                <c:pt idx="5890">
                  <c:v>524.36279999999897</c:v>
                </c:pt>
                <c:pt idx="5891">
                  <c:v>524.4455999999991</c:v>
                </c:pt>
                <c:pt idx="5892">
                  <c:v>524.52919999999949</c:v>
                </c:pt>
                <c:pt idx="5893">
                  <c:v>524.61219999999946</c:v>
                </c:pt>
                <c:pt idx="5894">
                  <c:v>524.69560000000001</c:v>
                </c:pt>
                <c:pt idx="5895">
                  <c:v>524.78040000000055</c:v>
                </c:pt>
                <c:pt idx="5896">
                  <c:v>524.86539999999911</c:v>
                </c:pt>
                <c:pt idx="5897">
                  <c:v>524.94819999999947</c:v>
                </c:pt>
                <c:pt idx="5898">
                  <c:v>525.03019999999947</c:v>
                </c:pt>
                <c:pt idx="5899">
                  <c:v>525.11479999999995</c:v>
                </c:pt>
                <c:pt idx="5900">
                  <c:v>525.19759999999997</c:v>
                </c:pt>
                <c:pt idx="5901">
                  <c:v>525.27919999999995</c:v>
                </c:pt>
                <c:pt idx="5902">
                  <c:v>525.36349999999948</c:v>
                </c:pt>
                <c:pt idx="5903">
                  <c:v>525.44739999999911</c:v>
                </c:pt>
                <c:pt idx="5904">
                  <c:v>525.53049999999996</c:v>
                </c:pt>
                <c:pt idx="5905">
                  <c:v>525.61259999999947</c:v>
                </c:pt>
                <c:pt idx="5906">
                  <c:v>525.69629999999938</c:v>
                </c:pt>
                <c:pt idx="5907">
                  <c:v>525.77900000000091</c:v>
                </c:pt>
                <c:pt idx="5908">
                  <c:v>525.86319999999898</c:v>
                </c:pt>
                <c:pt idx="5909">
                  <c:v>525.94589999999948</c:v>
                </c:pt>
                <c:pt idx="5910">
                  <c:v>526.02970000000005</c:v>
                </c:pt>
                <c:pt idx="5911">
                  <c:v>526.11369999999999</c:v>
                </c:pt>
                <c:pt idx="5912">
                  <c:v>526.19600000000003</c:v>
                </c:pt>
                <c:pt idx="5913">
                  <c:v>526.27950000000055</c:v>
                </c:pt>
                <c:pt idx="5914">
                  <c:v>526.36300000000006</c:v>
                </c:pt>
                <c:pt idx="5915">
                  <c:v>526.44589999999948</c:v>
                </c:pt>
                <c:pt idx="5916">
                  <c:v>526.5299</c:v>
                </c:pt>
                <c:pt idx="5917">
                  <c:v>526.61380000000054</c:v>
                </c:pt>
                <c:pt idx="5918">
                  <c:v>526.69619999999998</c:v>
                </c:pt>
                <c:pt idx="5919">
                  <c:v>526.77960000000053</c:v>
                </c:pt>
                <c:pt idx="5920">
                  <c:v>526.86300000000006</c:v>
                </c:pt>
                <c:pt idx="5921">
                  <c:v>526.94599999999946</c:v>
                </c:pt>
                <c:pt idx="5922">
                  <c:v>527.02819999999997</c:v>
                </c:pt>
                <c:pt idx="5923">
                  <c:v>527.11090000000002</c:v>
                </c:pt>
                <c:pt idx="5924">
                  <c:v>527.19690000000003</c:v>
                </c:pt>
                <c:pt idx="5925">
                  <c:v>527.27880000000141</c:v>
                </c:pt>
                <c:pt idx="5926">
                  <c:v>527.36109999999871</c:v>
                </c:pt>
                <c:pt idx="5927">
                  <c:v>527.44479999999999</c:v>
                </c:pt>
                <c:pt idx="5928">
                  <c:v>527.52859999999998</c:v>
                </c:pt>
                <c:pt idx="5929">
                  <c:v>527.61320000000001</c:v>
                </c:pt>
                <c:pt idx="5930">
                  <c:v>527.69619999999998</c:v>
                </c:pt>
                <c:pt idx="5931">
                  <c:v>527.78000000000054</c:v>
                </c:pt>
                <c:pt idx="5932">
                  <c:v>527.86329999999884</c:v>
                </c:pt>
                <c:pt idx="5933">
                  <c:v>527.94799999999884</c:v>
                </c:pt>
                <c:pt idx="5934">
                  <c:v>528.03019999999947</c:v>
                </c:pt>
                <c:pt idx="5935">
                  <c:v>528.11340000000052</c:v>
                </c:pt>
                <c:pt idx="5936">
                  <c:v>528.19650000000001</c:v>
                </c:pt>
                <c:pt idx="5937">
                  <c:v>528.27919999999995</c:v>
                </c:pt>
                <c:pt idx="5938">
                  <c:v>528.36289999999872</c:v>
                </c:pt>
                <c:pt idx="5939">
                  <c:v>528.44769999999869</c:v>
                </c:pt>
                <c:pt idx="5940">
                  <c:v>528.53070000000002</c:v>
                </c:pt>
                <c:pt idx="5941">
                  <c:v>528.61500000000001</c:v>
                </c:pt>
                <c:pt idx="5942">
                  <c:v>528.69600000000003</c:v>
                </c:pt>
                <c:pt idx="5943">
                  <c:v>528.78009999999995</c:v>
                </c:pt>
                <c:pt idx="5944">
                  <c:v>528.86369999999897</c:v>
                </c:pt>
                <c:pt idx="5945">
                  <c:v>528.94739999999911</c:v>
                </c:pt>
                <c:pt idx="5946">
                  <c:v>529.0308</c:v>
                </c:pt>
                <c:pt idx="5947">
                  <c:v>529.11519999999996</c:v>
                </c:pt>
                <c:pt idx="5948">
                  <c:v>529.19850000000054</c:v>
                </c:pt>
                <c:pt idx="5949">
                  <c:v>529.28240000000005</c:v>
                </c:pt>
                <c:pt idx="5950">
                  <c:v>529.36529999999857</c:v>
                </c:pt>
                <c:pt idx="5951">
                  <c:v>529.44899999999996</c:v>
                </c:pt>
                <c:pt idx="5952">
                  <c:v>529.53129999999896</c:v>
                </c:pt>
                <c:pt idx="5953">
                  <c:v>529.61530000000005</c:v>
                </c:pt>
                <c:pt idx="5954">
                  <c:v>529.69749999999999</c:v>
                </c:pt>
                <c:pt idx="5955">
                  <c:v>529.77930000000129</c:v>
                </c:pt>
                <c:pt idx="5956">
                  <c:v>529.86249999999836</c:v>
                </c:pt>
                <c:pt idx="5957">
                  <c:v>529.94579999999996</c:v>
                </c:pt>
                <c:pt idx="5958">
                  <c:v>530.02930000000003</c:v>
                </c:pt>
                <c:pt idx="5959">
                  <c:v>530.11400000000003</c:v>
                </c:pt>
                <c:pt idx="5960">
                  <c:v>530.19680000000005</c:v>
                </c:pt>
                <c:pt idx="5961">
                  <c:v>530.27980000000105</c:v>
                </c:pt>
                <c:pt idx="5962">
                  <c:v>530.36039999999946</c:v>
                </c:pt>
                <c:pt idx="5963">
                  <c:v>530.44479999999999</c:v>
                </c:pt>
                <c:pt idx="5964">
                  <c:v>530.52840000000003</c:v>
                </c:pt>
                <c:pt idx="5965">
                  <c:v>530.6114</c:v>
                </c:pt>
                <c:pt idx="5966">
                  <c:v>530.69490000000053</c:v>
                </c:pt>
                <c:pt idx="5967">
                  <c:v>530.77800000000104</c:v>
                </c:pt>
                <c:pt idx="5968">
                  <c:v>530.86139999999898</c:v>
                </c:pt>
                <c:pt idx="5969">
                  <c:v>530.94619999999873</c:v>
                </c:pt>
                <c:pt idx="5970">
                  <c:v>531.03009999999949</c:v>
                </c:pt>
                <c:pt idx="5971">
                  <c:v>531.11440000000005</c:v>
                </c:pt>
                <c:pt idx="5972">
                  <c:v>531.19650000000001</c:v>
                </c:pt>
                <c:pt idx="5973">
                  <c:v>531.28050000000053</c:v>
                </c:pt>
                <c:pt idx="5974">
                  <c:v>531.36199999999872</c:v>
                </c:pt>
                <c:pt idx="5975">
                  <c:v>531.4455999999991</c:v>
                </c:pt>
                <c:pt idx="5976">
                  <c:v>531.52949999999998</c:v>
                </c:pt>
                <c:pt idx="5977">
                  <c:v>531.61199999999997</c:v>
                </c:pt>
                <c:pt idx="5978">
                  <c:v>531.69500000000005</c:v>
                </c:pt>
                <c:pt idx="5979">
                  <c:v>531.77840000000128</c:v>
                </c:pt>
                <c:pt idx="5980">
                  <c:v>531.86349999999948</c:v>
                </c:pt>
                <c:pt idx="5981">
                  <c:v>531.94639999999947</c:v>
                </c:pt>
                <c:pt idx="5982">
                  <c:v>532.03</c:v>
                </c:pt>
                <c:pt idx="5983">
                  <c:v>532.11279999999999</c:v>
                </c:pt>
                <c:pt idx="5984">
                  <c:v>532.19600000000003</c:v>
                </c:pt>
                <c:pt idx="5985">
                  <c:v>532.27919999999995</c:v>
                </c:pt>
                <c:pt idx="5986">
                  <c:v>532.36159999999836</c:v>
                </c:pt>
                <c:pt idx="5987">
                  <c:v>532.44609999999898</c:v>
                </c:pt>
                <c:pt idx="5988">
                  <c:v>532.52930000000003</c:v>
                </c:pt>
                <c:pt idx="5989">
                  <c:v>532.61239999999998</c:v>
                </c:pt>
                <c:pt idx="5990">
                  <c:v>532.69490000000053</c:v>
                </c:pt>
                <c:pt idx="5991">
                  <c:v>532.77880000000141</c:v>
                </c:pt>
                <c:pt idx="5992">
                  <c:v>532.86279999999897</c:v>
                </c:pt>
                <c:pt idx="5993">
                  <c:v>532.9466999999986</c:v>
                </c:pt>
                <c:pt idx="5994">
                  <c:v>533.0311999999991</c:v>
                </c:pt>
                <c:pt idx="5995">
                  <c:v>533.11469999999997</c:v>
                </c:pt>
                <c:pt idx="5996">
                  <c:v>533.19780000000003</c:v>
                </c:pt>
                <c:pt idx="5997">
                  <c:v>533.28090000000054</c:v>
                </c:pt>
                <c:pt idx="5998">
                  <c:v>533.36319999999898</c:v>
                </c:pt>
                <c:pt idx="5999">
                  <c:v>533.44679999999948</c:v>
                </c:pt>
                <c:pt idx="6000">
                  <c:v>533.53070000000002</c:v>
                </c:pt>
                <c:pt idx="6001">
                  <c:v>533.61350000000004</c:v>
                </c:pt>
                <c:pt idx="6002">
                  <c:v>533.69500000000005</c:v>
                </c:pt>
                <c:pt idx="6003">
                  <c:v>533.77950000000055</c:v>
                </c:pt>
                <c:pt idx="6004">
                  <c:v>533.86049999999898</c:v>
                </c:pt>
                <c:pt idx="6005">
                  <c:v>533.94370000000004</c:v>
                </c:pt>
                <c:pt idx="6006">
                  <c:v>534.02599999999939</c:v>
                </c:pt>
                <c:pt idx="6007">
                  <c:v>534.10889999999995</c:v>
                </c:pt>
                <c:pt idx="6008">
                  <c:v>534.19320000000005</c:v>
                </c:pt>
                <c:pt idx="6009">
                  <c:v>534.27640000000054</c:v>
                </c:pt>
                <c:pt idx="6010">
                  <c:v>534.35839999999996</c:v>
                </c:pt>
                <c:pt idx="6011">
                  <c:v>534.4434</c:v>
                </c:pt>
                <c:pt idx="6012">
                  <c:v>534.52609999999947</c:v>
                </c:pt>
                <c:pt idx="6013">
                  <c:v>534.60860000000002</c:v>
                </c:pt>
                <c:pt idx="6014">
                  <c:v>534.69340000000091</c:v>
                </c:pt>
                <c:pt idx="6015">
                  <c:v>534.77460000000053</c:v>
                </c:pt>
                <c:pt idx="6016">
                  <c:v>534.85889999999949</c:v>
                </c:pt>
                <c:pt idx="6017">
                  <c:v>534.94119999999884</c:v>
                </c:pt>
                <c:pt idx="6018">
                  <c:v>535.02440000000001</c:v>
                </c:pt>
                <c:pt idx="6019">
                  <c:v>535.10789999999997</c:v>
                </c:pt>
                <c:pt idx="6020">
                  <c:v>535.19110000000001</c:v>
                </c:pt>
                <c:pt idx="6021">
                  <c:v>535.27380000000142</c:v>
                </c:pt>
                <c:pt idx="6022">
                  <c:v>535.35629999999844</c:v>
                </c:pt>
                <c:pt idx="6023">
                  <c:v>535.43970000000002</c:v>
                </c:pt>
                <c:pt idx="6024">
                  <c:v>535.52289999999948</c:v>
                </c:pt>
                <c:pt idx="6025">
                  <c:v>535.60550000000001</c:v>
                </c:pt>
                <c:pt idx="6026">
                  <c:v>535.68949999999995</c:v>
                </c:pt>
                <c:pt idx="6027">
                  <c:v>535.77200000000005</c:v>
                </c:pt>
                <c:pt idx="6028">
                  <c:v>535.85759999999834</c:v>
                </c:pt>
                <c:pt idx="6029">
                  <c:v>535.93999999999949</c:v>
                </c:pt>
                <c:pt idx="6030">
                  <c:v>536.02149999999949</c:v>
                </c:pt>
                <c:pt idx="6031">
                  <c:v>536.10550000000001</c:v>
                </c:pt>
                <c:pt idx="6032">
                  <c:v>536.18850000000054</c:v>
                </c:pt>
                <c:pt idx="6033">
                  <c:v>536.26949999999999</c:v>
                </c:pt>
                <c:pt idx="6034">
                  <c:v>536.35279999999898</c:v>
                </c:pt>
                <c:pt idx="6035">
                  <c:v>536.43679999999949</c:v>
                </c:pt>
                <c:pt idx="6036">
                  <c:v>536.51850000000002</c:v>
                </c:pt>
                <c:pt idx="6037">
                  <c:v>536.60219999999947</c:v>
                </c:pt>
                <c:pt idx="6038">
                  <c:v>536.68610000000001</c:v>
                </c:pt>
                <c:pt idx="6039">
                  <c:v>536.76909999999998</c:v>
                </c:pt>
                <c:pt idx="6040">
                  <c:v>536.85199999999872</c:v>
                </c:pt>
                <c:pt idx="6041">
                  <c:v>536.93499999999949</c:v>
                </c:pt>
                <c:pt idx="6042">
                  <c:v>537.01819999999998</c:v>
                </c:pt>
                <c:pt idx="6043">
                  <c:v>537.10059999999999</c:v>
                </c:pt>
                <c:pt idx="6044">
                  <c:v>537.18430000000103</c:v>
                </c:pt>
                <c:pt idx="6045">
                  <c:v>537.26709999999946</c:v>
                </c:pt>
                <c:pt idx="6046">
                  <c:v>537.34959999999899</c:v>
                </c:pt>
                <c:pt idx="6047">
                  <c:v>537.43299999999897</c:v>
                </c:pt>
                <c:pt idx="6048">
                  <c:v>537.51609999999948</c:v>
                </c:pt>
                <c:pt idx="6049">
                  <c:v>537.59849999999994</c:v>
                </c:pt>
                <c:pt idx="6050">
                  <c:v>537.6825</c:v>
                </c:pt>
                <c:pt idx="6051">
                  <c:v>537.76509999999996</c:v>
                </c:pt>
                <c:pt idx="6052">
                  <c:v>537.84719999999834</c:v>
                </c:pt>
                <c:pt idx="6053">
                  <c:v>537.93059999999946</c:v>
                </c:pt>
                <c:pt idx="6054">
                  <c:v>538.01490000000001</c:v>
                </c:pt>
                <c:pt idx="6055">
                  <c:v>538.09840000000054</c:v>
                </c:pt>
                <c:pt idx="6056">
                  <c:v>538.18119999999999</c:v>
                </c:pt>
                <c:pt idx="6057">
                  <c:v>538.26570000000004</c:v>
                </c:pt>
                <c:pt idx="6058">
                  <c:v>538.34979999999996</c:v>
                </c:pt>
                <c:pt idx="6059">
                  <c:v>538.43179999999938</c:v>
                </c:pt>
                <c:pt idx="6060">
                  <c:v>538.51459999999997</c:v>
                </c:pt>
                <c:pt idx="6061">
                  <c:v>538.59840000000054</c:v>
                </c:pt>
                <c:pt idx="6062">
                  <c:v>538.6816</c:v>
                </c:pt>
                <c:pt idx="6063">
                  <c:v>538.76440000000002</c:v>
                </c:pt>
                <c:pt idx="6064">
                  <c:v>538.84819999999911</c:v>
                </c:pt>
                <c:pt idx="6065">
                  <c:v>538.93279999999947</c:v>
                </c:pt>
                <c:pt idx="6066">
                  <c:v>539.01559999999949</c:v>
                </c:pt>
                <c:pt idx="6067">
                  <c:v>539.09789999999998</c:v>
                </c:pt>
                <c:pt idx="6068">
                  <c:v>539.18100000000004</c:v>
                </c:pt>
                <c:pt idx="6069">
                  <c:v>539.26490000000001</c:v>
                </c:pt>
                <c:pt idx="6070">
                  <c:v>539.34809999999948</c:v>
                </c:pt>
                <c:pt idx="6071">
                  <c:v>539.43239999999946</c:v>
                </c:pt>
                <c:pt idx="6072">
                  <c:v>539.5154</c:v>
                </c:pt>
                <c:pt idx="6073">
                  <c:v>539.5992</c:v>
                </c:pt>
                <c:pt idx="6074">
                  <c:v>539.68119999999999</c:v>
                </c:pt>
                <c:pt idx="6075">
                  <c:v>539.76390000000004</c:v>
                </c:pt>
                <c:pt idx="6076">
                  <c:v>539.84739999999897</c:v>
                </c:pt>
                <c:pt idx="6077">
                  <c:v>539.93219999999872</c:v>
                </c:pt>
                <c:pt idx="6078">
                  <c:v>540.01599999999996</c:v>
                </c:pt>
                <c:pt idx="6079">
                  <c:v>540.09789999999998</c:v>
                </c:pt>
                <c:pt idx="6080">
                  <c:v>540.18179999999995</c:v>
                </c:pt>
                <c:pt idx="6081">
                  <c:v>540.26419999999996</c:v>
                </c:pt>
                <c:pt idx="6082">
                  <c:v>540.34699999999884</c:v>
                </c:pt>
                <c:pt idx="6083">
                  <c:v>540.4301999999991</c:v>
                </c:pt>
                <c:pt idx="6084">
                  <c:v>540.51219999999898</c:v>
                </c:pt>
                <c:pt idx="6085">
                  <c:v>540.59659999999997</c:v>
                </c:pt>
                <c:pt idx="6086">
                  <c:v>540.67980000000091</c:v>
                </c:pt>
                <c:pt idx="6087">
                  <c:v>540.7645</c:v>
                </c:pt>
                <c:pt idx="6088">
                  <c:v>540.84699999999884</c:v>
                </c:pt>
                <c:pt idx="6089">
                  <c:v>540.93129999999871</c:v>
                </c:pt>
                <c:pt idx="6090">
                  <c:v>541.01609999999948</c:v>
                </c:pt>
                <c:pt idx="6091">
                  <c:v>541.1</c:v>
                </c:pt>
                <c:pt idx="6092">
                  <c:v>541.18499999999995</c:v>
                </c:pt>
                <c:pt idx="6093">
                  <c:v>541.26850000000002</c:v>
                </c:pt>
                <c:pt idx="6094">
                  <c:v>541.35179999999946</c:v>
                </c:pt>
                <c:pt idx="6095">
                  <c:v>541.43739999999946</c:v>
                </c:pt>
                <c:pt idx="6096">
                  <c:v>541.51940000000002</c:v>
                </c:pt>
                <c:pt idx="6097">
                  <c:v>541.6028</c:v>
                </c:pt>
                <c:pt idx="6098">
                  <c:v>541.68600000000004</c:v>
                </c:pt>
                <c:pt idx="6099">
                  <c:v>541.77090000000055</c:v>
                </c:pt>
                <c:pt idx="6100">
                  <c:v>541.85519999999872</c:v>
                </c:pt>
                <c:pt idx="6101">
                  <c:v>541.93649999999946</c:v>
                </c:pt>
                <c:pt idx="6102">
                  <c:v>542.01900000000001</c:v>
                </c:pt>
                <c:pt idx="6103">
                  <c:v>542.10259999999948</c:v>
                </c:pt>
                <c:pt idx="6104">
                  <c:v>542.1866</c:v>
                </c:pt>
                <c:pt idx="6105">
                  <c:v>542.26909999999998</c:v>
                </c:pt>
                <c:pt idx="6106">
                  <c:v>542.35259999999846</c:v>
                </c:pt>
                <c:pt idx="6107">
                  <c:v>542.43559999999911</c:v>
                </c:pt>
                <c:pt idx="6108">
                  <c:v>542.51819999999998</c:v>
                </c:pt>
                <c:pt idx="6109">
                  <c:v>542.60249999999996</c:v>
                </c:pt>
                <c:pt idx="6110">
                  <c:v>542.68440000000055</c:v>
                </c:pt>
                <c:pt idx="6111">
                  <c:v>542.77020000000005</c:v>
                </c:pt>
                <c:pt idx="6112">
                  <c:v>542.85109999999872</c:v>
                </c:pt>
                <c:pt idx="6113">
                  <c:v>542.93399999999997</c:v>
                </c:pt>
                <c:pt idx="6114">
                  <c:v>543.01900000000001</c:v>
                </c:pt>
                <c:pt idx="6115">
                  <c:v>543.10199999999998</c:v>
                </c:pt>
                <c:pt idx="6116">
                  <c:v>543.18700000000001</c:v>
                </c:pt>
                <c:pt idx="6117">
                  <c:v>543.27070000000128</c:v>
                </c:pt>
                <c:pt idx="6118">
                  <c:v>543.35479999999939</c:v>
                </c:pt>
                <c:pt idx="6119">
                  <c:v>543.43889999999999</c:v>
                </c:pt>
                <c:pt idx="6120">
                  <c:v>543.52219999999897</c:v>
                </c:pt>
                <c:pt idx="6121">
                  <c:v>543.60580000000004</c:v>
                </c:pt>
                <c:pt idx="6122">
                  <c:v>543.68859999999995</c:v>
                </c:pt>
                <c:pt idx="6123">
                  <c:v>543.77200000000005</c:v>
                </c:pt>
                <c:pt idx="6124">
                  <c:v>543.85589999999911</c:v>
                </c:pt>
                <c:pt idx="6125">
                  <c:v>543.93959999999947</c:v>
                </c:pt>
                <c:pt idx="6126">
                  <c:v>544.02049999999997</c:v>
                </c:pt>
                <c:pt idx="6127">
                  <c:v>544.10440000000051</c:v>
                </c:pt>
                <c:pt idx="6128">
                  <c:v>544.18719999999996</c:v>
                </c:pt>
                <c:pt idx="6129">
                  <c:v>544.27010000000053</c:v>
                </c:pt>
                <c:pt idx="6130">
                  <c:v>544.35319999999911</c:v>
                </c:pt>
                <c:pt idx="6131">
                  <c:v>544.43759999999872</c:v>
                </c:pt>
                <c:pt idx="6132">
                  <c:v>544.52149999999949</c:v>
                </c:pt>
                <c:pt idx="6133">
                  <c:v>544.60490000000004</c:v>
                </c:pt>
                <c:pt idx="6134">
                  <c:v>544.6889000000009</c:v>
                </c:pt>
                <c:pt idx="6135">
                  <c:v>544.77280000000053</c:v>
                </c:pt>
                <c:pt idx="6136">
                  <c:v>544.85509999999897</c:v>
                </c:pt>
                <c:pt idx="6137">
                  <c:v>544.93849999999998</c:v>
                </c:pt>
                <c:pt idx="6138">
                  <c:v>545.02159999999947</c:v>
                </c:pt>
                <c:pt idx="6139">
                  <c:v>545.10550000000001</c:v>
                </c:pt>
                <c:pt idx="6140">
                  <c:v>545.19029999999998</c:v>
                </c:pt>
                <c:pt idx="6141">
                  <c:v>545.27290000000005</c:v>
                </c:pt>
                <c:pt idx="6142">
                  <c:v>545.35639999999898</c:v>
                </c:pt>
                <c:pt idx="6143">
                  <c:v>545.44049999999947</c:v>
                </c:pt>
                <c:pt idx="6144">
                  <c:v>545.52459999999996</c:v>
                </c:pt>
                <c:pt idx="6145">
                  <c:v>545.60709999999949</c:v>
                </c:pt>
                <c:pt idx="6146">
                  <c:v>545.69190000000003</c:v>
                </c:pt>
                <c:pt idx="6147">
                  <c:v>545.7736000000009</c:v>
                </c:pt>
                <c:pt idx="6148">
                  <c:v>545.85709999999847</c:v>
                </c:pt>
                <c:pt idx="6149">
                  <c:v>545.93909999999948</c:v>
                </c:pt>
                <c:pt idx="6150">
                  <c:v>546.02289999999948</c:v>
                </c:pt>
                <c:pt idx="6151">
                  <c:v>546.10799999999949</c:v>
                </c:pt>
                <c:pt idx="6152">
                  <c:v>546.19000000000005</c:v>
                </c:pt>
                <c:pt idx="6153">
                  <c:v>546.2722</c:v>
                </c:pt>
                <c:pt idx="6154">
                  <c:v>546.35839999999996</c:v>
                </c:pt>
                <c:pt idx="6155">
                  <c:v>546.44059999999911</c:v>
                </c:pt>
                <c:pt idx="6156">
                  <c:v>546.52380000000005</c:v>
                </c:pt>
                <c:pt idx="6157">
                  <c:v>546.60749999999996</c:v>
                </c:pt>
                <c:pt idx="6158">
                  <c:v>546.69280000000003</c:v>
                </c:pt>
                <c:pt idx="6159">
                  <c:v>546.77440000000104</c:v>
                </c:pt>
                <c:pt idx="6160">
                  <c:v>546.85859999999946</c:v>
                </c:pt>
                <c:pt idx="6161">
                  <c:v>546.94299999999896</c:v>
                </c:pt>
                <c:pt idx="6162">
                  <c:v>547.02619999999911</c:v>
                </c:pt>
                <c:pt idx="6163">
                  <c:v>547.10820000000001</c:v>
                </c:pt>
                <c:pt idx="6164">
                  <c:v>547.19209999999998</c:v>
                </c:pt>
                <c:pt idx="6165">
                  <c:v>547.27509999999995</c:v>
                </c:pt>
                <c:pt idx="6166">
                  <c:v>547.3587</c:v>
                </c:pt>
                <c:pt idx="6167">
                  <c:v>547.44139999999948</c:v>
                </c:pt>
              </c:numCache>
            </c:numRef>
          </c:xVal>
          <c:yVal>
            <c:numRef>
              <c:f>'Rezultati 5°C min 60 rpm'!$AV$4:$AV$6171</c:f>
              <c:numCache>
                <c:formatCode>@</c:formatCode>
                <c:ptCount val="6168"/>
                <c:pt idx="0">
                  <c:v>99.994860000000131</c:v>
                </c:pt>
                <c:pt idx="1">
                  <c:v>99.999690000000129</c:v>
                </c:pt>
                <c:pt idx="2">
                  <c:v>100.0008</c:v>
                </c:pt>
                <c:pt idx="3">
                  <c:v>100.0001</c:v>
                </c:pt>
                <c:pt idx="4">
                  <c:v>99.999280000000027</c:v>
                </c:pt>
                <c:pt idx="5">
                  <c:v>99.997660000000181</c:v>
                </c:pt>
                <c:pt idx="6">
                  <c:v>99.995620000000145</c:v>
                </c:pt>
                <c:pt idx="7">
                  <c:v>99.993750000000006</c:v>
                </c:pt>
                <c:pt idx="8">
                  <c:v>99.990979999999993</c:v>
                </c:pt>
                <c:pt idx="9">
                  <c:v>99.988309999999998</c:v>
                </c:pt>
                <c:pt idx="10">
                  <c:v>99.986320000000006</c:v>
                </c:pt>
                <c:pt idx="11">
                  <c:v>99.984340000000003</c:v>
                </c:pt>
                <c:pt idx="12">
                  <c:v>99.982249999999993</c:v>
                </c:pt>
                <c:pt idx="13">
                  <c:v>99.981319999999997</c:v>
                </c:pt>
                <c:pt idx="14">
                  <c:v>99.97936</c:v>
                </c:pt>
                <c:pt idx="15">
                  <c:v>99.979379999999978</c:v>
                </c:pt>
                <c:pt idx="16">
                  <c:v>99.977689999999996</c:v>
                </c:pt>
                <c:pt idx="17">
                  <c:v>99.976320000000001</c:v>
                </c:pt>
                <c:pt idx="18">
                  <c:v>99.97378999999998</c:v>
                </c:pt>
                <c:pt idx="19">
                  <c:v>99.973320000000001</c:v>
                </c:pt>
                <c:pt idx="20">
                  <c:v>99.971789999999999</c:v>
                </c:pt>
                <c:pt idx="21">
                  <c:v>99.970920000000007</c:v>
                </c:pt>
                <c:pt idx="22">
                  <c:v>99.968970000000013</c:v>
                </c:pt>
                <c:pt idx="23">
                  <c:v>99.968260000000129</c:v>
                </c:pt>
                <c:pt idx="24">
                  <c:v>99.967090000000027</c:v>
                </c:pt>
                <c:pt idx="25">
                  <c:v>99.966399999999993</c:v>
                </c:pt>
                <c:pt idx="26">
                  <c:v>99.965549999999993</c:v>
                </c:pt>
                <c:pt idx="27">
                  <c:v>99.964990000000114</c:v>
                </c:pt>
                <c:pt idx="28">
                  <c:v>99.964050000000114</c:v>
                </c:pt>
                <c:pt idx="29">
                  <c:v>99.963120000000146</c:v>
                </c:pt>
                <c:pt idx="30">
                  <c:v>99.96316000000013</c:v>
                </c:pt>
                <c:pt idx="31">
                  <c:v>99.962389999999999</c:v>
                </c:pt>
                <c:pt idx="32">
                  <c:v>99.962120000000027</c:v>
                </c:pt>
                <c:pt idx="33">
                  <c:v>99.961709999999997</c:v>
                </c:pt>
                <c:pt idx="34">
                  <c:v>99.961799999999997</c:v>
                </c:pt>
                <c:pt idx="35">
                  <c:v>99.961780000000005</c:v>
                </c:pt>
                <c:pt idx="36">
                  <c:v>99.961910000000131</c:v>
                </c:pt>
                <c:pt idx="37">
                  <c:v>99.961680000000129</c:v>
                </c:pt>
                <c:pt idx="38">
                  <c:v>99.961709999999997</c:v>
                </c:pt>
                <c:pt idx="39">
                  <c:v>99.961879999999994</c:v>
                </c:pt>
                <c:pt idx="40">
                  <c:v>99.962050000000005</c:v>
                </c:pt>
                <c:pt idx="41">
                  <c:v>99.961920000000134</c:v>
                </c:pt>
                <c:pt idx="42">
                  <c:v>99.960880000000003</c:v>
                </c:pt>
                <c:pt idx="43">
                  <c:v>99.960359999999994</c:v>
                </c:pt>
                <c:pt idx="44">
                  <c:v>99.959680000000006</c:v>
                </c:pt>
                <c:pt idx="45">
                  <c:v>99.959440000000001</c:v>
                </c:pt>
                <c:pt idx="46">
                  <c:v>99.959050000000005</c:v>
                </c:pt>
                <c:pt idx="47">
                  <c:v>99.959289999999996</c:v>
                </c:pt>
                <c:pt idx="48">
                  <c:v>99.958560000000006</c:v>
                </c:pt>
                <c:pt idx="49">
                  <c:v>99.959180000000003</c:v>
                </c:pt>
                <c:pt idx="50">
                  <c:v>99.957920000000129</c:v>
                </c:pt>
                <c:pt idx="51">
                  <c:v>99.958659999999995</c:v>
                </c:pt>
                <c:pt idx="52">
                  <c:v>99.957620000000148</c:v>
                </c:pt>
                <c:pt idx="53">
                  <c:v>99.957690000000113</c:v>
                </c:pt>
                <c:pt idx="54">
                  <c:v>99.956909999999993</c:v>
                </c:pt>
                <c:pt idx="55">
                  <c:v>99.95684</c:v>
                </c:pt>
                <c:pt idx="56">
                  <c:v>99.955460000000002</c:v>
                </c:pt>
                <c:pt idx="57">
                  <c:v>99.9559</c:v>
                </c:pt>
                <c:pt idx="58">
                  <c:v>99.955379999999948</c:v>
                </c:pt>
                <c:pt idx="59">
                  <c:v>99.956010000000006</c:v>
                </c:pt>
                <c:pt idx="60">
                  <c:v>99.95547999999998</c:v>
                </c:pt>
                <c:pt idx="61">
                  <c:v>99.956190000000007</c:v>
                </c:pt>
                <c:pt idx="62">
                  <c:v>99.95608</c:v>
                </c:pt>
                <c:pt idx="63">
                  <c:v>99.956410000000005</c:v>
                </c:pt>
                <c:pt idx="64">
                  <c:v>99.956450000000004</c:v>
                </c:pt>
                <c:pt idx="65">
                  <c:v>99.957260000000161</c:v>
                </c:pt>
                <c:pt idx="66">
                  <c:v>99.957589999999996</c:v>
                </c:pt>
                <c:pt idx="67">
                  <c:v>99.957930000000005</c:v>
                </c:pt>
                <c:pt idx="68">
                  <c:v>99.958119999999994</c:v>
                </c:pt>
                <c:pt idx="69">
                  <c:v>99.958320000000001</c:v>
                </c:pt>
                <c:pt idx="70">
                  <c:v>99.958410000000001</c:v>
                </c:pt>
                <c:pt idx="71">
                  <c:v>99.958010000000002</c:v>
                </c:pt>
                <c:pt idx="72">
                  <c:v>99.957820000000027</c:v>
                </c:pt>
                <c:pt idx="73">
                  <c:v>99.958119999999994</c:v>
                </c:pt>
                <c:pt idx="74">
                  <c:v>99.958969999999994</c:v>
                </c:pt>
                <c:pt idx="75">
                  <c:v>99.960150000000027</c:v>
                </c:pt>
                <c:pt idx="76">
                  <c:v>99.961090000000027</c:v>
                </c:pt>
                <c:pt idx="77">
                  <c:v>99.962280000000007</c:v>
                </c:pt>
                <c:pt idx="78">
                  <c:v>99.962159999999997</c:v>
                </c:pt>
                <c:pt idx="79">
                  <c:v>99.963220000000149</c:v>
                </c:pt>
                <c:pt idx="80">
                  <c:v>99.964110000000161</c:v>
                </c:pt>
                <c:pt idx="81">
                  <c:v>99.964839999999995</c:v>
                </c:pt>
                <c:pt idx="82">
                  <c:v>99.965389999999999</c:v>
                </c:pt>
                <c:pt idx="83">
                  <c:v>99.966579999999993</c:v>
                </c:pt>
                <c:pt idx="84">
                  <c:v>99.966939999999994</c:v>
                </c:pt>
                <c:pt idx="85">
                  <c:v>99.96848</c:v>
                </c:pt>
                <c:pt idx="86">
                  <c:v>99.968900000000005</c:v>
                </c:pt>
                <c:pt idx="87">
                  <c:v>99.970039999999983</c:v>
                </c:pt>
                <c:pt idx="88">
                  <c:v>99.970939999999999</c:v>
                </c:pt>
                <c:pt idx="89">
                  <c:v>99.971879999999999</c:v>
                </c:pt>
                <c:pt idx="90">
                  <c:v>99.972379999999958</c:v>
                </c:pt>
                <c:pt idx="91">
                  <c:v>99.972889999999978</c:v>
                </c:pt>
                <c:pt idx="92">
                  <c:v>99.97387999999998</c:v>
                </c:pt>
                <c:pt idx="93">
                  <c:v>99.974419999999995</c:v>
                </c:pt>
                <c:pt idx="94">
                  <c:v>99.974520000000027</c:v>
                </c:pt>
                <c:pt idx="95">
                  <c:v>99.975620000000006</c:v>
                </c:pt>
                <c:pt idx="96">
                  <c:v>99.976060000000004</c:v>
                </c:pt>
                <c:pt idx="97">
                  <c:v>99.976799999999983</c:v>
                </c:pt>
                <c:pt idx="98">
                  <c:v>99.977260000000129</c:v>
                </c:pt>
                <c:pt idx="99">
                  <c:v>99.977500000000006</c:v>
                </c:pt>
                <c:pt idx="100">
                  <c:v>99.977940000000004</c:v>
                </c:pt>
                <c:pt idx="101">
                  <c:v>99.977739999999983</c:v>
                </c:pt>
                <c:pt idx="102">
                  <c:v>99.978319999999982</c:v>
                </c:pt>
                <c:pt idx="103">
                  <c:v>99.979339999999979</c:v>
                </c:pt>
                <c:pt idx="104">
                  <c:v>99.980720000000005</c:v>
                </c:pt>
                <c:pt idx="105">
                  <c:v>99.981499999999997</c:v>
                </c:pt>
                <c:pt idx="106">
                  <c:v>99.981759999999994</c:v>
                </c:pt>
                <c:pt idx="107">
                  <c:v>99.981860000000026</c:v>
                </c:pt>
                <c:pt idx="108">
                  <c:v>99.982410000000002</c:v>
                </c:pt>
                <c:pt idx="109">
                  <c:v>99.983320000000006</c:v>
                </c:pt>
                <c:pt idx="110">
                  <c:v>99.983580000000003</c:v>
                </c:pt>
                <c:pt idx="111">
                  <c:v>99.984190000000027</c:v>
                </c:pt>
                <c:pt idx="112">
                  <c:v>99.984620000000149</c:v>
                </c:pt>
                <c:pt idx="113">
                  <c:v>99.985190000000003</c:v>
                </c:pt>
                <c:pt idx="114">
                  <c:v>99.985220000000027</c:v>
                </c:pt>
                <c:pt idx="115">
                  <c:v>99.985249999999994</c:v>
                </c:pt>
                <c:pt idx="116">
                  <c:v>99.985460000000003</c:v>
                </c:pt>
                <c:pt idx="117">
                  <c:v>99.985690000000005</c:v>
                </c:pt>
                <c:pt idx="118">
                  <c:v>99.986250000000027</c:v>
                </c:pt>
                <c:pt idx="119">
                  <c:v>99.986559999999997</c:v>
                </c:pt>
                <c:pt idx="120">
                  <c:v>99.986959999999996</c:v>
                </c:pt>
                <c:pt idx="121">
                  <c:v>99.987280000000027</c:v>
                </c:pt>
                <c:pt idx="122">
                  <c:v>99.987820000000113</c:v>
                </c:pt>
                <c:pt idx="123">
                  <c:v>99.988469999999992</c:v>
                </c:pt>
                <c:pt idx="124">
                  <c:v>99.989379999999983</c:v>
                </c:pt>
                <c:pt idx="125">
                  <c:v>99.990110000000129</c:v>
                </c:pt>
                <c:pt idx="126">
                  <c:v>99.990179999999995</c:v>
                </c:pt>
                <c:pt idx="127">
                  <c:v>99.989660000000114</c:v>
                </c:pt>
                <c:pt idx="128">
                  <c:v>99.98962000000013</c:v>
                </c:pt>
                <c:pt idx="129">
                  <c:v>99.992980000000003</c:v>
                </c:pt>
                <c:pt idx="130">
                  <c:v>99.988839999999982</c:v>
                </c:pt>
                <c:pt idx="131">
                  <c:v>99.988560000000007</c:v>
                </c:pt>
                <c:pt idx="132">
                  <c:v>99.991580000000027</c:v>
                </c:pt>
                <c:pt idx="133">
                  <c:v>99.991990000000129</c:v>
                </c:pt>
                <c:pt idx="134">
                  <c:v>99.992590000000007</c:v>
                </c:pt>
                <c:pt idx="135">
                  <c:v>99.993120000000147</c:v>
                </c:pt>
                <c:pt idx="136">
                  <c:v>99.992980000000003</c:v>
                </c:pt>
                <c:pt idx="137">
                  <c:v>99.993660000000148</c:v>
                </c:pt>
                <c:pt idx="138">
                  <c:v>99.994190000000131</c:v>
                </c:pt>
                <c:pt idx="139">
                  <c:v>99.993820000000113</c:v>
                </c:pt>
                <c:pt idx="140">
                  <c:v>99.994490000000027</c:v>
                </c:pt>
                <c:pt idx="141">
                  <c:v>99.994570000000024</c:v>
                </c:pt>
                <c:pt idx="142">
                  <c:v>99.995350000000002</c:v>
                </c:pt>
                <c:pt idx="143">
                  <c:v>99.994690000000148</c:v>
                </c:pt>
                <c:pt idx="144">
                  <c:v>99.994970000000023</c:v>
                </c:pt>
                <c:pt idx="145">
                  <c:v>99.99492000000015</c:v>
                </c:pt>
                <c:pt idx="146">
                  <c:v>99.995549999999994</c:v>
                </c:pt>
                <c:pt idx="147">
                  <c:v>99.995540000000005</c:v>
                </c:pt>
                <c:pt idx="148">
                  <c:v>99.996179999999995</c:v>
                </c:pt>
                <c:pt idx="149">
                  <c:v>99.995279999999994</c:v>
                </c:pt>
                <c:pt idx="150">
                  <c:v>99.994940000000113</c:v>
                </c:pt>
                <c:pt idx="151">
                  <c:v>99.994879999999995</c:v>
                </c:pt>
                <c:pt idx="152">
                  <c:v>99.995739999999998</c:v>
                </c:pt>
                <c:pt idx="153">
                  <c:v>99.995549999999994</c:v>
                </c:pt>
                <c:pt idx="154">
                  <c:v>99.995739999999998</c:v>
                </c:pt>
                <c:pt idx="155">
                  <c:v>99.995819999999995</c:v>
                </c:pt>
                <c:pt idx="156">
                  <c:v>99.99597</c:v>
                </c:pt>
                <c:pt idx="157">
                  <c:v>99.996210000000161</c:v>
                </c:pt>
                <c:pt idx="158">
                  <c:v>99.99611000000013</c:v>
                </c:pt>
                <c:pt idx="159">
                  <c:v>99.995800000000003</c:v>
                </c:pt>
                <c:pt idx="160">
                  <c:v>99.995689999999996</c:v>
                </c:pt>
                <c:pt idx="161">
                  <c:v>99.996010000000027</c:v>
                </c:pt>
                <c:pt idx="162">
                  <c:v>99.996780000000001</c:v>
                </c:pt>
                <c:pt idx="163">
                  <c:v>99.996250000000146</c:v>
                </c:pt>
                <c:pt idx="164">
                  <c:v>99.995760000000004</c:v>
                </c:pt>
                <c:pt idx="165">
                  <c:v>99.996089999999995</c:v>
                </c:pt>
                <c:pt idx="166">
                  <c:v>99.996449999999996</c:v>
                </c:pt>
                <c:pt idx="167">
                  <c:v>99.996480000000005</c:v>
                </c:pt>
                <c:pt idx="168">
                  <c:v>99.996060000000114</c:v>
                </c:pt>
                <c:pt idx="169">
                  <c:v>99.996440000000007</c:v>
                </c:pt>
                <c:pt idx="170">
                  <c:v>99.996089999999995</c:v>
                </c:pt>
                <c:pt idx="171">
                  <c:v>99.996030000000005</c:v>
                </c:pt>
                <c:pt idx="172">
                  <c:v>99.996920000000131</c:v>
                </c:pt>
                <c:pt idx="173">
                  <c:v>99.998120000000114</c:v>
                </c:pt>
                <c:pt idx="174">
                  <c:v>99.998509999999996</c:v>
                </c:pt>
                <c:pt idx="175">
                  <c:v>99.998440000000002</c:v>
                </c:pt>
                <c:pt idx="176">
                  <c:v>99.998840000000001</c:v>
                </c:pt>
                <c:pt idx="177">
                  <c:v>99.998990000000006</c:v>
                </c:pt>
                <c:pt idx="178">
                  <c:v>99.99961000000016</c:v>
                </c:pt>
                <c:pt idx="179">
                  <c:v>99.999640000000113</c:v>
                </c:pt>
                <c:pt idx="180">
                  <c:v>100.00060000000002</c:v>
                </c:pt>
                <c:pt idx="181">
                  <c:v>100.00060000000002</c:v>
                </c:pt>
                <c:pt idx="182">
                  <c:v>100.00109999999999</c:v>
                </c:pt>
                <c:pt idx="183">
                  <c:v>100.00020000000002</c:v>
                </c:pt>
                <c:pt idx="184">
                  <c:v>100</c:v>
                </c:pt>
                <c:pt idx="185">
                  <c:v>99.999309999999994</c:v>
                </c:pt>
                <c:pt idx="186">
                  <c:v>99.998990000000006</c:v>
                </c:pt>
                <c:pt idx="187">
                  <c:v>99.999420000000114</c:v>
                </c:pt>
                <c:pt idx="188">
                  <c:v>99.999820000000113</c:v>
                </c:pt>
                <c:pt idx="189">
                  <c:v>100.0004</c:v>
                </c:pt>
                <c:pt idx="190">
                  <c:v>100.00020000000002</c:v>
                </c:pt>
                <c:pt idx="191">
                  <c:v>100.00060000000002</c:v>
                </c:pt>
                <c:pt idx="192">
                  <c:v>100.00020000000002</c:v>
                </c:pt>
                <c:pt idx="193">
                  <c:v>100.0003</c:v>
                </c:pt>
                <c:pt idx="194">
                  <c:v>100.0005</c:v>
                </c:pt>
                <c:pt idx="195">
                  <c:v>100.0013</c:v>
                </c:pt>
                <c:pt idx="196">
                  <c:v>100.002</c:v>
                </c:pt>
                <c:pt idx="197">
                  <c:v>100.002</c:v>
                </c:pt>
                <c:pt idx="198">
                  <c:v>100.0025</c:v>
                </c:pt>
                <c:pt idx="199">
                  <c:v>100.0022</c:v>
                </c:pt>
                <c:pt idx="200">
                  <c:v>100.0025</c:v>
                </c:pt>
                <c:pt idx="201">
                  <c:v>100.002</c:v>
                </c:pt>
                <c:pt idx="202">
                  <c:v>100.0021</c:v>
                </c:pt>
                <c:pt idx="203">
                  <c:v>100.0022</c:v>
                </c:pt>
                <c:pt idx="204">
                  <c:v>100.002</c:v>
                </c:pt>
                <c:pt idx="205">
                  <c:v>100.00190000000002</c:v>
                </c:pt>
                <c:pt idx="206">
                  <c:v>100.0021</c:v>
                </c:pt>
                <c:pt idx="207">
                  <c:v>100.00239999999998</c:v>
                </c:pt>
                <c:pt idx="208">
                  <c:v>100.0033</c:v>
                </c:pt>
                <c:pt idx="209">
                  <c:v>100.0034</c:v>
                </c:pt>
                <c:pt idx="210">
                  <c:v>100.0044</c:v>
                </c:pt>
                <c:pt idx="211">
                  <c:v>100.00409999999999</c:v>
                </c:pt>
                <c:pt idx="212">
                  <c:v>100.00449999999999</c:v>
                </c:pt>
                <c:pt idx="213">
                  <c:v>100.0043</c:v>
                </c:pt>
                <c:pt idx="214">
                  <c:v>100.00460000000002</c:v>
                </c:pt>
                <c:pt idx="215">
                  <c:v>100.0047</c:v>
                </c:pt>
                <c:pt idx="216">
                  <c:v>100.00460000000002</c:v>
                </c:pt>
                <c:pt idx="217">
                  <c:v>100.0047</c:v>
                </c:pt>
                <c:pt idx="218">
                  <c:v>100.00539999999998</c:v>
                </c:pt>
                <c:pt idx="219">
                  <c:v>100.0056</c:v>
                </c:pt>
                <c:pt idx="220">
                  <c:v>100.0061</c:v>
                </c:pt>
                <c:pt idx="221">
                  <c:v>100.00579999999998</c:v>
                </c:pt>
                <c:pt idx="222">
                  <c:v>100.0056</c:v>
                </c:pt>
                <c:pt idx="223">
                  <c:v>100.006</c:v>
                </c:pt>
                <c:pt idx="224">
                  <c:v>100.0068</c:v>
                </c:pt>
                <c:pt idx="225">
                  <c:v>100.0086</c:v>
                </c:pt>
                <c:pt idx="226">
                  <c:v>100.01060000000011</c:v>
                </c:pt>
                <c:pt idx="227">
                  <c:v>100.01320000000011</c:v>
                </c:pt>
                <c:pt idx="228">
                  <c:v>100.01410000000011</c:v>
                </c:pt>
                <c:pt idx="229">
                  <c:v>100.01160000000012</c:v>
                </c:pt>
                <c:pt idx="230">
                  <c:v>100.0098</c:v>
                </c:pt>
                <c:pt idx="231">
                  <c:v>100.0167</c:v>
                </c:pt>
                <c:pt idx="232">
                  <c:v>100.01660000000011</c:v>
                </c:pt>
                <c:pt idx="233">
                  <c:v>100.01519999999999</c:v>
                </c:pt>
                <c:pt idx="234">
                  <c:v>100.01479999999999</c:v>
                </c:pt>
                <c:pt idx="235">
                  <c:v>100.01490000000011</c:v>
                </c:pt>
                <c:pt idx="236">
                  <c:v>100.01450000000011</c:v>
                </c:pt>
                <c:pt idx="237">
                  <c:v>100.0147</c:v>
                </c:pt>
                <c:pt idx="238">
                  <c:v>100.01460000000012</c:v>
                </c:pt>
                <c:pt idx="239">
                  <c:v>100.01420000000013</c:v>
                </c:pt>
                <c:pt idx="240">
                  <c:v>100.01490000000011</c:v>
                </c:pt>
                <c:pt idx="241">
                  <c:v>100.015</c:v>
                </c:pt>
                <c:pt idx="242">
                  <c:v>100.0157</c:v>
                </c:pt>
                <c:pt idx="243">
                  <c:v>100.0158</c:v>
                </c:pt>
                <c:pt idx="244">
                  <c:v>100.01649999999999</c:v>
                </c:pt>
                <c:pt idx="245">
                  <c:v>100.0164</c:v>
                </c:pt>
                <c:pt idx="246">
                  <c:v>100.0168</c:v>
                </c:pt>
                <c:pt idx="247">
                  <c:v>100.01649999999999</c:v>
                </c:pt>
                <c:pt idx="248">
                  <c:v>100.01690000000002</c:v>
                </c:pt>
                <c:pt idx="249">
                  <c:v>100.01760000000012</c:v>
                </c:pt>
                <c:pt idx="250">
                  <c:v>100.01750000000011</c:v>
                </c:pt>
                <c:pt idx="251">
                  <c:v>100.0177</c:v>
                </c:pt>
                <c:pt idx="252">
                  <c:v>100.0181</c:v>
                </c:pt>
                <c:pt idx="253">
                  <c:v>100.0188</c:v>
                </c:pt>
                <c:pt idx="254">
                  <c:v>100.0189</c:v>
                </c:pt>
                <c:pt idx="255">
                  <c:v>100.0188</c:v>
                </c:pt>
                <c:pt idx="256">
                  <c:v>100.01860000000002</c:v>
                </c:pt>
                <c:pt idx="257">
                  <c:v>100.01909999999999</c:v>
                </c:pt>
                <c:pt idx="258">
                  <c:v>100.01949999999999</c:v>
                </c:pt>
                <c:pt idx="259">
                  <c:v>100.02</c:v>
                </c:pt>
                <c:pt idx="260">
                  <c:v>100.02079999999998</c:v>
                </c:pt>
                <c:pt idx="261">
                  <c:v>100.02070000000001</c:v>
                </c:pt>
                <c:pt idx="262">
                  <c:v>100.0213</c:v>
                </c:pt>
                <c:pt idx="263">
                  <c:v>100.021</c:v>
                </c:pt>
                <c:pt idx="264">
                  <c:v>100.02070000000001</c:v>
                </c:pt>
                <c:pt idx="265">
                  <c:v>100.0206</c:v>
                </c:pt>
                <c:pt idx="266">
                  <c:v>100.0205</c:v>
                </c:pt>
                <c:pt idx="267">
                  <c:v>100.02079999999998</c:v>
                </c:pt>
                <c:pt idx="268">
                  <c:v>100.02119999999999</c:v>
                </c:pt>
                <c:pt idx="269">
                  <c:v>100.0219</c:v>
                </c:pt>
                <c:pt idx="270">
                  <c:v>100.0219</c:v>
                </c:pt>
                <c:pt idx="271">
                  <c:v>100.02209999999998</c:v>
                </c:pt>
                <c:pt idx="272">
                  <c:v>100.02269999999999</c:v>
                </c:pt>
                <c:pt idx="273">
                  <c:v>100.0234</c:v>
                </c:pt>
                <c:pt idx="274">
                  <c:v>100.0235</c:v>
                </c:pt>
                <c:pt idx="275">
                  <c:v>100.024</c:v>
                </c:pt>
                <c:pt idx="276">
                  <c:v>100.0244</c:v>
                </c:pt>
                <c:pt idx="277">
                  <c:v>100.0244</c:v>
                </c:pt>
                <c:pt idx="278">
                  <c:v>100.024</c:v>
                </c:pt>
                <c:pt idx="279">
                  <c:v>100.0239</c:v>
                </c:pt>
                <c:pt idx="280">
                  <c:v>100.0244</c:v>
                </c:pt>
                <c:pt idx="281">
                  <c:v>100.0248</c:v>
                </c:pt>
                <c:pt idx="282">
                  <c:v>100.0252</c:v>
                </c:pt>
                <c:pt idx="283">
                  <c:v>100.02529999999999</c:v>
                </c:pt>
                <c:pt idx="284">
                  <c:v>100.0256</c:v>
                </c:pt>
                <c:pt idx="285">
                  <c:v>100.0262</c:v>
                </c:pt>
                <c:pt idx="286">
                  <c:v>100.0265</c:v>
                </c:pt>
                <c:pt idx="287">
                  <c:v>100.0265</c:v>
                </c:pt>
                <c:pt idx="288">
                  <c:v>100.0269</c:v>
                </c:pt>
                <c:pt idx="289">
                  <c:v>100.02679999999998</c:v>
                </c:pt>
                <c:pt idx="290">
                  <c:v>100.0274</c:v>
                </c:pt>
                <c:pt idx="291">
                  <c:v>100.0269</c:v>
                </c:pt>
                <c:pt idx="292">
                  <c:v>100.02670000000001</c:v>
                </c:pt>
                <c:pt idx="293">
                  <c:v>100.02670000000001</c:v>
                </c:pt>
                <c:pt idx="294">
                  <c:v>100.0269</c:v>
                </c:pt>
                <c:pt idx="295">
                  <c:v>100.02719999999999</c:v>
                </c:pt>
                <c:pt idx="296">
                  <c:v>100.027</c:v>
                </c:pt>
                <c:pt idx="297">
                  <c:v>100.0269</c:v>
                </c:pt>
                <c:pt idx="298">
                  <c:v>100.02719999999999</c:v>
                </c:pt>
                <c:pt idx="299">
                  <c:v>100.02719999999999</c:v>
                </c:pt>
                <c:pt idx="300">
                  <c:v>100.027</c:v>
                </c:pt>
                <c:pt idx="301">
                  <c:v>100.0278</c:v>
                </c:pt>
                <c:pt idx="302">
                  <c:v>100.02829999999999</c:v>
                </c:pt>
                <c:pt idx="303">
                  <c:v>100.0282</c:v>
                </c:pt>
                <c:pt idx="304">
                  <c:v>100.02839999999998</c:v>
                </c:pt>
                <c:pt idx="305">
                  <c:v>100.02839999999998</c:v>
                </c:pt>
                <c:pt idx="306">
                  <c:v>100.02829999999999</c:v>
                </c:pt>
                <c:pt idx="307">
                  <c:v>100.02889999999998</c:v>
                </c:pt>
                <c:pt idx="308">
                  <c:v>100.0296</c:v>
                </c:pt>
                <c:pt idx="309">
                  <c:v>100.02979999999998</c:v>
                </c:pt>
                <c:pt idx="310">
                  <c:v>100.03019999999999</c:v>
                </c:pt>
                <c:pt idx="311">
                  <c:v>100.0308</c:v>
                </c:pt>
                <c:pt idx="312">
                  <c:v>100.03149999999999</c:v>
                </c:pt>
                <c:pt idx="313">
                  <c:v>100.03160000000011</c:v>
                </c:pt>
                <c:pt idx="314">
                  <c:v>100.0318</c:v>
                </c:pt>
                <c:pt idx="315">
                  <c:v>100.0314</c:v>
                </c:pt>
                <c:pt idx="316">
                  <c:v>100.03189999999999</c:v>
                </c:pt>
                <c:pt idx="317">
                  <c:v>100.0321</c:v>
                </c:pt>
                <c:pt idx="318">
                  <c:v>100.03189999999999</c:v>
                </c:pt>
                <c:pt idx="319">
                  <c:v>100.03189999999999</c:v>
                </c:pt>
                <c:pt idx="320">
                  <c:v>100.03160000000011</c:v>
                </c:pt>
                <c:pt idx="321">
                  <c:v>100.0325</c:v>
                </c:pt>
                <c:pt idx="322">
                  <c:v>100.0324</c:v>
                </c:pt>
                <c:pt idx="323">
                  <c:v>100.0325</c:v>
                </c:pt>
                <c:pt idx="324">
                  <c:v>100.03270000000001</c:v>
                </c:pt>
                <c:pt idx="325">
                  <c:v>100.0334</c:v>
                </c:pt>
                <c:pt idx="326">
                  <c:v>100.03360000000002</c:v>
                </c:pt>
                <c:pt idx="327">
                  <c:v>100.03360000000002</c:v>
                </c:pt>
                <c:pt idx="328">
                  <c:v>100.0338</c:v>
                </c:pt>
                <c:pt idx="329">
                  <c:v>100.03410000000002</c:v>
                </c:pt>
                <c:pt idx="330">
                  <c:v>100.03440000000002</c:v>
                </c:pt>
                <c:pt idx="331">
                  <c:v>100.0348</c:v>
                </c:pt>
                <c:pt idx="332">
                  <c:v>100.0352</c:v>
                </c:pt>
                <c:pt idx="333">
                  <c:v>100.0361</c:v>
                </c:pt>
                <c:pt idx="334">
                  <c:v>100.0365</c:v>
                </c:pt>
                <c:pt idx="335">
                  <c:v>100.03740000000002</c:v>
                </c:pt>
                <c:pt idx="336">
                  <c:v>100.03760000000011</c:v>
                </c:pt>
                <c:pt idx="337">
                  <c:v>100.0378</c:v>
                </c:pt>
                <c:pt idx="338">
                  <c:v>100.03789999999999</c:v>
                </c:pt>
                <c:pt idx="339">
                  <c:v>100.0385</c:v>
                </c:pt>
                <c:pt idx="340">
                  <c:v>100.0384</c:v>
                </c:pt>
                <c:pt idx="341">
                  <c:v>100.038</c:v>
                </c:pt>
                <c:pt idx="342">
                  <c:v>100.03740000000002</c:v>
                </c:pt>
                <c:pt idx="343">
                  <c:v>100.0373</c:v>
                </c:pt>
                <c:pt idx="344">
                  <c:v>100.03760000000011</c:v>
                </c:pt>
                <c:pt idx="345">
                  <c:v>100.03789999999999</c:v>
                </c:pt>
                <c:pt idx="346">
                  <c:v>100.0384</c:v>
                </c:pt>
                <c:pt idx="347">
                  <c:v>100.0386</c:v>
                </c:pt>
                <c:pt idx="348">
                  <c:v>100.0385</c:v>
                </c:pt>
                <c:pt idx="349">
                  <c:v>100.0382</c:v>
                </c:pt>
                <c:pt idx="350">
                  <c:v>100.0386</c:v>
                </c:pt>
                <c:pt idx="351">
                  <c:v>100.0385</c:v>
                </c:pt>
                <c:pt idx="352">
                  <c:v>100.0386</c:v>
                </c:pt>
                <c:pt idx="353">
                  <c:v>100.0394</c:v>
                </c:pt>
                <c:pt idx="354">
                  <c:v>100.0398</c:v>
                </c:pt>
                <c:pt idx="355">
                  <c:v>100.04089999999999</c:v>
                </c:pt>
                <c:pt idx="356">
                  <c:v>100.04060000000011</c:v>
                </c:pt>
                <c:pt idx="357">
                  <c:v>100.0408</c:v>
                </c:pt>
                <c:pt idx="358">
                  <c:v>100.04089999999999</c:v>
                </c:pt>
                <c:pt idx="359">
                  <c:v>100.04110000000011</c:v>
                </c:pt>
                <c:pt idx="360">
                  <c:v>100.04110000000011</c:v>
                </c:pt>
                <c:pt idx="361">
                  <c:v>100.04160000000013</c:v>
                </c:pt>
                <c:pt idx="362">
                  <c:v>100.04219999999999</c:v>
                </c:pt>
                <c:pt idx="363">
                  <c:v>100.04259999999999</c:v>
                </c:pt>
                <c:pt idx="364">
                  <c:v>100.0424</c:v>
                </c:pt>
                <c:pt idx="365">
                  <c:v>100.0423</c:v>
                </c:pt>
                <c:pt idx="366">
                  <c:v>100.04300000000002</c:v>
                </c:pt>
                <c:pt idx="367">
                  <c:v>100.0433</c:v>
                </c:pt>
                <c:pt idx="368">
                  <c:v>100.04340000000002</c:v>
                </c:pt>
                <c:pt idx="369">
                  <c:v>100.04360000000011</c:v>
                </c:pt>
                <c:pt idx="370">
                  <c:v>100.0438</c:v>
                </c:pt>
                <c:pt idx="371">
                  <c:v>100.0438</c:v>
                </c:pt>
                <c:pt idx="372">
                  <c:v>100.0437</c:v>
                </c:pt>
                <c:pt idx="373">
                  <c:v>100.04440000000002</c:v>
                </c:pt>
                <c:pt idx="374">
                  <c:v>100.04470000000002</c:v>
                </c:pt>
                <c:pt idx="375">
                  <c:v>100.04480000000002</c:v>
                </c:pt>
                <c:pt idx="376">
                  <c:v>100.045</c:v>
                </c:pt>
                <c:pt idx="377">
                  <c:v>100.0453</c:v>
                </c:pt>
                <c:pt idx="378">
                  <c:v>100.0458</c:v>
                </c:pt>
                <c:pt idx="379">
                  <c:v>100.0457</c:v>
                </c:pt>
                <c:pt idx="380">
                  <c:v>100.04600000000002</c:v>
                </c:pt>
                <c:pt idx="381">
                  <c:v>100.04610000000002</c:v>
                </c:pt>
                <c:pt idx="382">
                  <c:v>100.04559999999999</c:v>
                </c:pt>
                <c:pt idx="383">
                  <c:v>100.0459</c:v>
                </c:pt>
                <c:pt idx="384">
                  <c:v>100.04620000000011</c:v>
                </c:pt>
                <c:pt idx="385">
                  <c:v>100.04660000000011</c:v>
                </c:pt>
                <c:pt idx="386">
                  <c:v>100.0463</c:v>
                </c:pt>
                <c:pt idx="387">
                  <c:v>100.04640000000002</c:v>
                </c:pt>
                <c:pt idx="388">
                  <c:v>100.04620000000011</c:v>
                </c:pt>
                <c:pt idx="389">
                  <c:v>100.04660000000011</c:v>
                </c:pt>
                <c:pt idx="390">
                  <c:v>100.04640000000002</c:v>
                </c:pt>
                <c:pt idx="391">
                  <c:v>100.04730000000002</c:v>
                </c:pt>
                <c:pt idx="392">
                  <c:v>100.04720000000013</c:v>
                </c:pt>
                <c:pt idx="393">
                  <c:v>100.04689999999999</c:v>
                </c:pt>
                <c:pt idx="394">
                  <c:v>100.04740000000002</c:v>
                </c:pt>
                <c:pt idx="395">
                  <c:v>100.04790000000011</c:v>
                </c:pt>
                <c:pt idx="396">
                  <c:v>100.048</c:v>
                </c:pt>
                <c:pt idx="397">
                  <c:v>100.0483</c:v>
                </c:pt>
                <c:pt idx="398">
                  <c:v>100.04900000000002</c:v>
                </c:pt>
                <c:pt idx="399">
                  <c:v>100.04910000000002</c:v>
                </c:pt>
                <c:pt idx="400">
                  <c:v>100.04910000000002</c:v>
                </c:pt>
                <c:pt idx="401">
                  <c:v>100.04910000000002</c:v>
                </c:pt>
                <c:pt idx="402">
                  <c:v>100.0487</c:v>
                </c:pt>
                <c:pt idx="403">
                  <c:v>100.0485</c:v>
                </c:pt>
                <c:pt idx="404">
                  <c:v>100.04920000000011</c:v>
                </c:pt>
                <c:pt idx="405">
                  <c:v>100.04960000000011</c:v>
                </c:pt>
                <c:pt idx="406">
                  <c:v>100.04989999999999</c:v>
                </c:pt>
                <c:pt idx="407">
                  <c:v>100.0502</c:v>
                </c:pt>
                <c:pt idx="408">
                  <c:v>100.0508</c:v>
                </c:pt>
                <c:pt idx="409">
                  <c:v>100.05159999999999</c:v>
                </c:pt>
                <c:pt idx="410">
                  <c:v>100.0521</c:v>
                </c:pt>
                <c:pt idx="411">
                  <c:v>100.05229999999999</c:v>
                </c:pt>
                <c:pt idx="412">
                  <c:v>100.05249999999998</c:v>
                </c:pt>
                <c:pt idx="413">
                  <c:v>100.0521</c:v>
                </c:pt>
                <c:pt idx="414">
                  <c:v>100.0518</c:v>
                </c:pt>
                <c:pt idx="415">
                  <c:v>100.05249999999998</c:v>
                </c:pt>
                <c:pt idx="416">
                  <c:v>100.05289999999998</c:v>
                </c:pt>
                <c:pt idx="417">
                  <c:v>100.0532</c:v>
                </c:pt>
                <c:pt idx="418">
                  <c:v>100.0532</c:v>
                </c:pt>
                <c:pt idx="419">
                  <c:v>100.05329999999999</c:v>
                </c:pt>
                <c:pt idx="420">
                  <c:v>100.0535</c:v>
                </c:pt>
                <c:pt idx="421">
                  <c:v>100.05370000000001</c:v>
                </c:pt>
                <c:pt idx="422">
                  <c:v>100.05410000000002</c:v>
                </c:pt>
                <c:pt idx="423">
                  <c:v>100.0544</c:v>
                </c:pt>
                <c:pt idx="424">
                  <c:v>100.0544</c:v>
                </c:pt>
                <c:pt idx="425">
                  <c:v>100.05410000000002</c:v>
                </c:pt>
                <c:pt idx="426">
                  <c:v>100.0543</c:v>
                </c:pt>
                <c:pt idx="427">
                  <c:v>100.0547</c:v>
                </c:pt>
                <c:pt idx="428">
                  <c:v>100.0548</c:v>
                </c:pt>
                <c:pt idx="429">
                  <c:v>100.0556</c:v>
                </c:pt>
                <c:pt idx="430">
                  <c:v>100.05569999999999</c:v>
                </c:pt>
                <c:pt idx="431">
                  <c:v>100.0556</c:v>
                </c:pt>
                <c:pt idx="432">
                  <c:v>100.056</c:v>
                </c:pt>
                <c:pt idx="433">
                  <c:v>100.0566</c:v>
                </c:pt>
                <c:pt idx="434">
                  <c:v>100.0569</c:v>
                </c:pt>
                <c:pt idx="435">
                  <c:v>100.0574</c:v>
                </c:pt>
                <c:pt idx="436">
                  <c:v>100.0569</c:v>
                </c:pt>
                <c:pt idx="437">
                  <c:v>100.0566</c:v>
                </c:pt>
                <c:pt idx="438">
                  <c:v>100.05710000000002</c:v>
                </c:pt>
                <c:pt idx="439">
                  <c:v>100.05710000000002</c:v>
                </c:pt>
                <c:pt idx="440">
                  <c:v>100.0566</c:v>
                </c:pt>
                <c:pt idx="441">
                  <c:v>100.0568</c:v>
                </c:pt>
                <c:pt idx="442">
                  <c:v>100.0573</c:v>
                </c:pt>
                <c:pt idx="443">
                  <c:v>100.0581</c:v>
                </c:pt>
                <c:pt idx="444">
                  <c:v>100.0582</c:v>
                </c:pt>
                <c:pt idx="445">
                  <c:v>100.0578</c:v>
                </c:pt>
                <c:pt idx="446">
                  <c:v>100.05800000000001</c:v>
                </c:pt>
                <c:pt idx="447">
                  <c:v>100.05840000000001</c:v>
                </c:pt>
                <c:pt idx="448">
                  <c:v>100.05869999999999</c:v>
                </c:pt>
                <c:pt idx="449">
                  <c:v>100.05880000000001</c:v>
                </c:pt>
                <c:pt idx="450">
                  <c:v>100.05880000000001</c:v>
                </c:pt>
                <c:pt idx="451">
                  <c:v>100.059</c:v>
                </c:pt>
                <c:pt idx="452">
                  <c:v>100.06</c:v>
                </c:pt>
                <c:pt idx="453">
                  <c:v>100.0607</c:v>
                </c:pt>
                <c:pt idx="454">
                  <c:v>100.06100000000002</c:v>
                </c:pt>
                <c:pt idx="455">
                  <c:v>100.0613</c:v>
                </c:pt>
                <c:pt idx="456">
                  <c:v>100.06150000000002</c:v>
                </c:pt>
                <c:pt idx="457">
                  <c:v>100.06189999999999</c:v>
                </c:pt>
                <c:pt idx="458">
                  <c:v>100.06229999999999</c:v>
                </c:pt>
                <c:pt idx="459">
                  <c:v>100.06189999999999</c:v>
                </c:pt>
                <c:pt idx="460">
                  <c:v>100.0622</c:v>
                </c:pt>
                <c:pt idx="461">
                  <c:v>100.06229999999999</c:v>
                </c:pt>
                <c:pt idx="462">
                  <c:v>100.0626</c:v>
                </c:pt>
                <c:pt idx="463">
                  <c:v>100.0629</c:v>
                </c:pt>
                <c:pt idx="464">
                  <c:v>100.0629</c:v>
                </c:pt>
                <c:pt idx="465">
                  <c:v>100.0629</c:v>
                </c:pt>
                <c:pt idx="466">
                  <c:v>100.0628</c:v>
                </c:pt>
                <c:pt idx="467">
                  <c:v>100.06270000000001</c:v>
                </c:pt>
                <c:pt idx="468">
                  <c:v>100.06270000000001</c:v>
                </c:pt>
                <c:pt idx="469">
                  <c:v>100.0624</c:v>
                </c:pt>
                <c:pt idx="470">
                  <c:v>100.0628</c:v>
                </c:pt>
                <c:pt idx="471">
                  <c:v>100.0628</c:v>
                </c:pt>
                <c:pt idx="472">
                  <c:v>100.0635</c:v>
                </c:pt>
                <c:pt idx="473">
                  <c:v>100.0634</c:v>
                </c:pt>
                <c:pt idx="474">
                  <c:v>100.0638</c:v>
                </c:pt>
                <c:pt idx="475">
                  <c:v>100.06410000000002</c:v>
                </c:pt>
                <c:pt idx="476">
                  <c:v>100.06450000000002</c:v>
                </c:pt>
                <c:pt idx="477">
                  <c:v>100.06489999999999</c:v>
                </c:pt>
                <c:pt idx="478">
                  <c:v>100.06480000000002</c:v>
                </c:pt>
                <c:pt idx="479">
                  <c:v>100.06480000000002</c:v>
                </c:pt>
                <c:pt idx="480">
                  <c:v>100.0652</c:v>
                </c:pt>
                <c:pt idx="481">
                  <c:v>100.06440000000002</c:v>
                </c:pt>
                <c:pt idx="482">
                  <c:v>100.06450000000002</c:v>
                </c:pt>
                <c:pt idx="483">
                  <c:v>100.06480000000002</c:v>
                </c:pt>
                <c:pt idx="484">
                  <c:v>100.06529999999999</c:v>
                </c:pt>
                <c:pt idx="485">
                  <c:v>100.0659</c:v>
                </c:pt>
                <c:pt idx="486">
                  <c:v>100.0664</c:v>
                </c:pt>
                <c:pt idx="487">
                  <c:v>100.0669</c:v>
                </c:pt>
                <c:pt idx="488">
                  <c:v>100.06740000000002</c:v>
                </c:pt>
                <c:pt idx="489">
                  <c:v>100.06740000000002</c:v>
                </c:pt>
                <c:pt idx="490">
                  <c:v>100.06740000000002</c:v>
                </c:pt>
                <c:pt idx="491">
                  <c:v>100.0673</c:v>
                </c:pt>
                <c:pt idx="492">
                  <c:v>100.06710000000002</c:v>
                </c:pt>
                <c:pt idx="493">
                  <c:v>100.06740000000002</c:v>
                </c:pt>
                <c:pt idx="494">
                  <c:v>100.06699999999999</c:v>
                </c:pt>
                <c:pt idx="495">
                  <c:v>100.06750000000002</c:v>
                </c:pt>
                <c:pt idx="496">
                  <c:v>100.06720000000011</c:v>
                </c:pt>
                <c:pt idx="497">
                  <c:v>100.0681</c:v>
                </c:pt>
                <c:pt idx="498">
                  <c:v>100.068</c:v>
                </c:pt>
                <c:pt idx="499">
                  <c:v>100.06789999999999</c:v>
                </c:pt>
                <c:pt idx="500">
                  <c:v>100.0677</c:v>
                </c:pt>
                <c:pt idx="501">
                  <c:v>100.0682</c:v>
                </c:pt>
                <c:pt idx="502">
                  <c:v>100.0688</c:v>
                </c:pt>
                <c:pt idx="503">
                  <c:v>100.0697</c:v>
                </c:pt>
                <c:pt idx="504">
                  <c:v>100.06950000000002</c:v>
                </c:pt>
                <c:pt idx="505">
                  <c:v>100.0698</c:v>
                </c:pt>
                <c:pt idx="506">
                  <c:v>100.0698</c:v>
                </c:pt>
                <c:pt idx="507">
                  <c:v>100.0705</c:v>
                </c:pt>
                <c:pt idx="508">
                  <c:v>100.07040000000001</c:v>
                </c:pt>
                <c:pt idx="509">
                  <c:v>100.0701</c:v>
                </c:pt>
                <c:pt idx="510">
                  <c:v>100.07040000000001</c:v>
                </c:pt>
                <c:pt idx="511">
                  <c:v>100.0706</c:v>
                </c:pt>
                <c:pt idx="512">
                  <c:v>100.0716</c:v>
                </c:pt>
                <c:pt idx="513">
                  <c:v>100.0715</c:v>
                </c:pt>
                <c:pt idx="514">
                  <c:v>100.0718</c:v>
                </c:pt>
                <c:pt idx="515">
                  <c:v>100.07199999999999</c:v>
                </c:pt>
                <c:pt idx="516">
                  <c:v>100.07229999999998</c:v>
                </c:pt>
                <c:pt idx="517">
                  <c:v>100.07259999999998</c:v>
                </c:pt>
                <c:pt idx="518">
                  <c:v>100.07259999999998</c:v>
                </c:pt>
                <c:pt idx="519">
                  <c:v>100.07299999999998</c:v>
                </c:pt>
                <c:pt idx="520">
                  <c:v>100.07279999999989</c:v>
                </c:pt>
                <c:pt idx="521">
                  <c:v>100.07329999999999</c:v>
                </c:pt>
                <c:pt idx="522">
                  <c:v>100.0736</c:v>
                </c:pt>
                <c:pt idx="523">
                  <c:v>100.07340000000001</c:v>
                </c:pt>
                <c:pt idx="524">
                  <c:v>100.0731</c:v>
                </c:pt>
                <c:pt idx="525">
                  <c:v>100.07259999999998</c:v>
                </c:pt>
                <c:pt idx="526">
                  <c:v>100.0732</c:v>
                </c:pt>
                <c:pt idx="527">
                  <c:v>100.07299999999998</c:v>
                </c:pt>
                <c:pt idx="528">
                  <c:v>100.07380000000001</c:v>
                </c:pt>
                <c:pt idx="529">
                  <c:v>100.07389999999998</c:v>
                </c:pt>
                <c:pt idx="530">
                  <c:v>100.07429999999999</c:v>
                </c:pt>
                <c:pt idx="531">
                  <c:v>100.0745</c:v>
                </c:pt>
                <c:pt idx="532">
                  <c:v>100.0748</c:v>
                </c:pt>
                <c:pt idx="533">
                  <c:v>100.07429999999999</c:v>
                </c:pt>
                <c:pt idx="534">
                  <c:v>100.0746</c:v>
                </c:pt>
                <c:pt idx="535">
                  <c:v>100.0744</c:v>
                </c:pt>
                <c:pt idx="536">
                  <c:v>100.07429999999999</c:v>
                </c:pt>
                <c:pt idx="537">
                  <c:v>100.0746</c:v>
                </c:pt>
                <c:pt idx="538">
                  <c:v>100.0748</c:v>
                </c:pt>
                <c:pt idx="539">
                  <c:v>100.0752</c:v>
                </c:pt>
                <c:pt idx="540">
                  <c:v>100.07539999999995</c:v>
                </c:pt>
                <c:pt idx="541">
                  <c:v>100.0762</c:v>
                </c:pt>
                <c:pt idx="542">
                  <c:v>100.0766</c:v>
                </c:pt>
                <c:pt idx="543">
                  <c:v>100.07680000000001</c:v>
                </c:pt>
                <c:pt idx="544">
                  <c:v>100.0765</c:v>
                </c:pt>
                <c:pt idx="545">
                  <c:v>100.0765</c:v>
                </c:pt>
                <c:pt idx="546">
                  <c:v>100.077</c:v>
                </c:pt>
                <c:pt idx="547">
                  <c:v>100.0774</c:v>
                </c:pt>
                <c:pt idx="548">
                  <c:v>100.0778</c:v>
                </c:pt>
                <c:pt idx="549">
                  <c:v>100.0779</c:v>
                </c:pt>
                <c:pt idx="550">
                  <c:v>100.0782</c:v>
                </c:pt>
                <c:pt idx="551">
                  <c:v>100.0782</c:v>
                </c:pt>
                <c:pt idx="552">
                  <c:v>100.0779</c:v>
                </c:pt>
                <c:pt idx="553">
                  <c:v>100.07769999999999</c:v>
                </c:pt>
                <c:pt idx="554">
                  <c:v>100.0778</c:v>
                </c:pt>
                <c:pt idx="555">
                  <c:v>100.07799999999999</c:v>
                </c:pt>
                <c:pt idx="556">
                  <c:v>100.07850000000001</c:v>
                </c:pt>
                <c:pt idx="557">
                  <c:v>100.07879999999989</c:v>
                </c:pt>
                <c:pt idx="558">
                  <c:v>100.07889999999998</c:v>
                </c:pt>
                <c:pt idx="559">
                  <c:v>100.0791</c:v>
                </c:pt>
                <c:pt idx="560">
                  <c:v>100.07940000000001</c:v>
                </c:pt>
                <c:pt idx="561">
                  <c:v>100.0796</c:v>
                </c:pt>
                <c:pt idx="562">
                  <c:v>100.0795</c:v>
                </c:pt>
                <c:pt idx="563">
                  <c:v>100.07940000000001</c:v>
                </c:pt>
                <c:pt idx="564">
                  <c:v>100.07969999999999</c:v>
                </c:pt>
                <c:pt idx="565">
                  <c:v>100.0802</c:v>
                </c:pt>
                <c:pt idx="566">
                  <c:v>100.08029999999999</c:v>
                </c:pt>
                <c:pt idx="567">
                  <c:v>100.0802</c:v>
                </c:pt>
                <c:pt idx="568">
                  <c:v>100.0809</c:v>
                </c:pt>
                <c:pt idx="569">
                  <c:v>100.081</c:v>
                </c:pt>
                <c:pt idx="570">
                  <c:v>100.0809</c:v>
                </c:pt>
                <c:pt idx="571">
                  <c:v>100.08110000000002</c:v>
                </c:pt>
                <c:pt idx="572">
                  <c:v>100.081</c:v>
                </c:pt>
                <c:pt idx="573">
                  <c:v>100.0813</c:v>
                </c:pt>
                <c:pt idx="574">
                  <c:v>100.0817</c:v>
                </c:pt>
                <c:pt idx="575">
                  <c:v>100.0818</c:v>
                </c:pt>
                <c:pt idx="576">
                  <c:v>100.0821</c:v>
                </c:pt>
                <c:pt idx="577">
                  <c:v>100.0822</c:v>
                </c:pt>
                <c:pt idx="578">
                  <c:v>100.0825</c:v>
                </c:pt>
                <c:pt idx="579">
                  <c:v>100.08240000000001</c:v>
                </c:pt>
                <c:pt idx="580">
                  <c:v>100.08269999999999</c:v>
                </c:pt>
                <c:pt idx="581">
                  <c:v>100.08329999999999</c:v>
                </c:pt>
                <c:pt idx="582">
                  <c:v>100.08420000000002</c:v>
                </c:pt>
                <c:pt idx="583">
                  <c:v>100.08410000000002</c:v>
                </c:pt>
                <c:pt idx="584">
                  <c:v>100.08450000000002</c:v>
                </c:pt>
                <c:pt idx="585">
                  <c:v>100.0848</c:v>
                </c:pt>
                <c:pt idx="586">
                  <c:v>100.0849</c:v>
                </c:pt>
                <c:pt idx="587">
                  <c:v>100.0848</c:v>
                </c:pt>
                <c:pt idx="588">
                  <c:v>100.08459999999999</c:v>
                </c:pt>
                <c:pt idx="589">
                  <c:v>100.08459999999999</c:v>
                </c:pt>
                <c:pt idx="590">
                  <c:v>100.0848</c:v>
                </c:pt>
                <c:pt idx="591">
                  <c:v>100.08459999999999</c:v>
                </c:pt>
                <c:pt idx="592">
                  <c:v>100.08499999999999</c:v>
                </c:pt>
                <c:pt idx="593">
                  <c:v>100.08540000000001</c:v>
                </c:pt>
                <c:pt idx="594">
                  <c:v>100.0859</c:v>
                </c:pt>
                <c:pt idx="595">
                  <c:v>100.08620000000002</c:v>
                </c:pt>
                <c:pt idx="596">
                  <c:v>100.08629999999999</c:v>
                </c:pt>
                <c:pt idx="597">
                  <c:v>100.0866</c:v>
                </c:pt>
                <c:pt idx="598">
                  <c:v>100.08669999999999</c:v>
                </c:pt>
                <c:pt idx="599">
                  <c:v>100.0865</c:v>
                </c:pt>
                <c:pt idx="600">
                  <c:v>100.0865</c:v>
                </c:pt>
                <c:pt idx="601">
                  <c:v>100.0866</c:v>
                </c:pt>
                <c:pt idx="602">
                  <c:v>100.0868</c:v>
                </c:pt>
                <c:pt idx="603">
                  <c:v>100.08720000000002</c:v>
                </c:pt>
                <c:pt idx="604">
                  <c:v>100.0874</c:v>
                </c:pt>
                <c:pt idx="605">
                  <c:v>100.08759999999999</c:v>
                </c:pt>
                <c:pt idx="606">
                  <c:v>100.0878</c:v>
                </c:pt>
                <c:pt idx="607">
                  <c:v>100.0882</c:v>
                </c:pt>
                <c:pt idx="608">
                  <c:v>100.08839999999998</c:v>
                </c:pt>
                <c:pt idx="609">
                  <c:v>100.0885</c:v>
                </c:pt>
                <c:pt idx="610">
                  <c:v>100.08880000000001</c:v>
                </c:pt>
                <c:pt idx="611">
                  <c:v>100.08869999999999</c:v>
                </c:pt>
                <c:pt idx="612">
                  <c:v>100.0886</c:v>
                </c:pt>
                <c:pt idx="613">
                  <c:v>100.08880000000001</c:v>
                </c:pt>
                <c:pt idx="614">
                  <c:v>100.08880000000001</c:v>
                </c:pt>
                <c:pt idx="615">
                  <c:v>100.089</c:v>
                </c:pt>
                <c:pt idx="616">
                  <c:v>100.08869999999999</c:v>
                </c:pt>
                <c:pt idx="617">
                  <c:v>100.08839999999998</c:v>
                </c:pt>
                <c:pt idx="618">
                  <c:v>100.0885</c:v>
                </c:pt>
                <c:pt idx="619">
                  <c:v>100.0891</c:v>
                </c:pt>
                <c:pt idx="620">
                  <c:v>100.09</c:v>
                </c:pt>
                <c:pt idx="621">
                  <c:v>100.0907</c:v>
                </c:pt>
                <c:pt idx="622">
                  <c:v>100.09139999999999</c:v>
                </c:pt>
                <c:pt idx="623">
                  <c:v>100.09190000000002</c:v>
                </c:pt>
                <c:pt idx="624">
                  <c:v>100.092</c:v>
                </c:pt>
                <c:pt idx="625">
                  <c:v>100.092</c:v>
                </c:pt>
                <c:pt idx="626">
                  <c:v>100.0925</c:v>
                </c:pt>
                <c:pt idx="627">
                  <c:v>100.0925</c:v>
                </c:pt>
                <c:pt idx="628">
                  <c:v>100.0926</c:v>
                </c:pt>
                <c:pt idx="629">
                  <c:v>100.09320000000002</c:v>
                </c:pt>
                <c:pt idx="630">
                  <c:v>100.0934</c:v>
                </c:pt>
                <c:pt idx="631">
                  <c:v>100.0939</c:v>
                </c:pt>
                <c:pt idx="632">
                  <c:v>100.09350000000002</c:v>
                </c:pt>
                <c:pt idx="633">
                  <c:v>100.09360000000002</c:v>
                </c:pt>
                <c:pt idx="634">
                  <c:v>100.09350000000002</c:v>
                </c:pt>
                <c:pt idx="635">
                  <c:v>100.093</c:v>
                </c:pt>
                <c:pt idx="636">
                  <c:v>100.09320000000002</c:v>
                </c:pt>
                <c:pt idx="637">
                  <c:v>100.09350000000002</c:v>
                </c:pt>
                <c:pt idx="638">
                  <c:v>100.09320000000002</c:v>
                </c:pt>
                <c:pt idx="639">
                  <c:v>100.09350000000002</c:v>
                </c:pt>
                <c:pt idx="640">
                  <c:v>100.0929</c:v>
                </c:pt>
                <c:pt idx="641">
                  <c:v>100.093</c:v>
                </c:pt>
                <c:pt idx="642">
                  <c:v>100.0926</c:v>
                </c:pt>
                <c:pt idx="643">
                  <c:v>100.0929</c:v>
                </c:pt>
                <c:pt idx="644">
                  <c:v>100.09269999999999</c:v>
                </c:pt>
                <c:pt idx="645">
                  <c:v>100.09220000000002</c:v>
                </c:pt>
                <c:pt idx="646">
                  <c:v>100.09220000000002</c:v>
                </c:pt>
                <c:pt idx="647">
                  <c:v>100.0933</c:v>
                </c:pt>
                <c:pt idx="648">
                  <c:v>100.09360000000002</c:v>
                </c:pt>
                <c:pt idx="649">
                  <c:v>100.09410000000011</c:v>
                </c:pt>
                <c:pt idx="650">
                  <c:v>100.09460000000011</c:v>
                </c:pt>
                <c:pt idx="651">
                  <c:v>100.0954</c:v>
                </c:pt>
                <c:pt idx="652">
                  <c:v>100.0958</c:v>
                </c:pt>
                <c:pt idx="653">
                  <c:v>100.09620000000002</c:v>
                </c:pt>
                <c:pt idx="654">
                  <c:v>100.096</c:v>
                </c:pt>
                <c:pt idx="655">
                  <c:v>100.096</c:v>
                </c:pt>
                <c:pt idx="656">
                  <c:v>100.0955</c:v>
                </c:pt>
                <c:pt idx="657">
                  <c:v>100.0963</c:v>
                </c:pt>
                <c:pt idx="658">
                  <c:v>100.0963</c:v>
                </c:pt>
                <c:pt idx="659">
                  <c:v>100.09610000000002</c:v>
                </c:pt>
                <c:pt idx="660">
                  <c:v>100.0956</c:v>
                </c:pt>
                <c:pt idx="661">
                  <c:v>100.09610000000002</c:v>
                </c:pt>
                <c:pt idx="662">
                  <c:v>100.0959</c:v>
                </c:pt>
                <c:pt idx="663">
                  <c:v>100.09620000000002</c:v>
                </c:pt>
                <c:pt idx="664">
                  <c:v>100.0963</c:v>
                </c:pt>
                <c:pt idx="665">
                  <c:v>100.0968</c:v>
                </c:pt>
                <c:pt idx="666">
                  <c:v>100.09720000000011</c:v>
                </c:pt>
                <c:pt idx="667">
                  <c:v>100.09739999999999</c:v>
                </c:pt>
                <c:pt idx="668">
                  <c:v>100.09780000000002</c:v>
                </c:pt>
                <c:pt idx="669">
                  <c:v>100.09869999999999</c:v>
                </c:pt>
                <c:pt idx="670">
                  <c:v>100.0984</c:v>
                </c:pt>
                <c:pt idx="671">
                  <c:v>100.0985</c:v>
                </c:pt>
                <c:pt idx="672">
                  <c:v>100.0988</c:v>
                </c:pt>
                <c:pt idx="673">
                  <c:v>100.09920000000002</c:v>
                </c:pt>
                <c:pt idx="674">
                  <c:v>100.09910000000002</c:v>
                </c:pt>
                <c:pt idx="675">
                  <c:v>100.09920000000002</c:v>
                </c:pt>
                <c:pt idx="676">
                  <c:v>100.099</c:v>
                </c:pt>
                <c:pt idx="677">
                  <c:v>100.09829999999999</c:v>
                </c:pt>
                <c:pt idx="678">
                  <c:v>100.09869999999999</c:v>
                </c:pt>
                <c:pt idx="679">
                  <c:v>100.09910000000002</c:v>
                </c:pt>
                <c:pt idx="680">
                  <c:v>100.0994</c:v>
                </c:pt>
                <c:pt idx="681">
                  <c:v>100.09960000000002</c:v>
                </c:pt>
                <c:pt idx="682">
                  <c:v>100.09990000000002</c:v>
                </c:pt>
                <c:pt idx="683">
                  <c:v>100.1</c:v>
                </c:pt>
                <c:pt idx="684">
                  <c:v>100.1002</c:v>
                </c:pt>
                <c:pt idx="685">
                  <c:v>100.10029999999999</c:v>
                </c:pt>
                <c:pt idx="686">
                  <c:v>100.1002</c:v>
                </c:pt>
                <c:pt idx="687">
                  <c:v>100.1005</c:v>
                </c:pt>
                <c:pt idx="688">
                  <c:v>100.09990000000002</c:v>
                </c:pt>
                <c:pt idx="689">
                  <c:v>100.1001</c:v>
                </c:pt>
                <c:pt idx="690">
                  <c:v>100.1009</c:v>
                </c:pt>
                <c:pt idx="691">
                  <c:v>100.1014</c:v>
                </c:pt>
                <c:pt idx="692">
                  <c:v>100.10169999999999</c:v>
                </c:pt>
                <c:pt idx="693">
                  <c:v>100.10209999999998</c:v>
                </c:pt>
                <c:pt idx="694">
                  <c:v>100.10229999999999</c:v>
                </c:pt>
                <c:pt idx="695">
                  <c:v>100.10199999999999</c:v>
                </c:pt>
                <c:pt idx="696">
                  <c:v>100.1016</c:v>
                </c:pt>
                <c:pt idx="697">
                  <c:v>100.10239999999995</c:v>
                </c:pt>
                <c:pt idx="698">
                  <c:v>100.10269999999998</c:v>
                </c:pt>
                <c:pt idx="699">
                  <c:v>100.10279999999995</c:v>
                </c:pt>
                <c:pt idx="700">
                  <c:v>100.10239999999995</c:v>
                </c:pt>
                <c:pt idx="701">
                  <c:v>100.1022</c:v>
                </c:pt>
                <c:pt idx="702">
                  <c:v>100.10199999999999</c:v>
                </c:pt>
                <c:pt idx="703">
                  <c:v>100.1022</c:v>
                </c:pt>
                <c:pt idx="704">
                  <c:v>100.10250000000001</c:v>
                </c:pt>
                <c:pt idx="705">
                  <c:v>100.10369999999999</c:v>
                </c:pt>
                <c:pt idx="706">
                  <c:v>100.1041</c:v>
                </c:pt>
                <c:pt idx="707">
                  <c:v>100.1041</c:v>
                </c:pt>
                <c:pt idx="708">
                  <c:v>100.1046</c:v>
                </c:pt>
                <c:pt idx="709">
                  <c:v>100.10429999999999</c:v>
                </c:pt>
                <c:pt idx="710">
                  <c:v>100.10469999999999</c:v>
                </c:pt>
                <c:pt idx="711">
                  <c:v>100.10499999999999</c:v>
                </c:pt>
                <c:pt idx="712">
                  <c:v>100.1056</c:v>
                </c:pt>
                <c:pt idx="713">
                  <c:v>100.10550000000001</c:v>
                </c:pt>
                <c:pt idx="714">
                  <c:v>100.10499999999999</c:v>
                </c:pt>
                <c:pt idx="715">
                  <c:v>100.10529999999999</c:v>
                </c:pt>
                <c:pt idx="716">
                  <c:v>100.10550000000001</c:v>
                </c:pt>
                <c:pt idx="717">
                  <c:v>100.1056</c:v>
                </c:pt>
                <c:pt idx="718">
                  <c:v>100.10569999999998</c:v>
                </c:pt>
                <c:pt idx="719">
                  <c:v>100.10599999999998</c:v>
                </c:pt>
                <c:pt idx="720">
                  <c:v>100.10639999999998</c:v>
                </c:pt>
                <c:pt idx="721">
                  <c:v>100.10599999999998</c:v>
                </c:pt>
                <c:pt idx="722">
                  <c:v>100.10629999999999</c:v>
                </c:pt>
                <c:pt idx="723">
                  <c:v>100.10590000000001</c:v>
                </c:pt>
                <c:pt idx="724">
                  <c:v>100.1061</c:v>
                </c:pt>
                <c:pt idx="725">
                  <c:v>100.10629999999999</c:v>
                </c:pt>
                <c:pt idx="726">
                  <c:v>100.1062</c:v>
                </c:pt>
                <c:pt idx="727">
                  <c:v>100.107</c:v>
                </c:pt>
                <c:pt idx="728">
                  <c:v>100.10720000000002</c:v>
                </c:pt>
                <c:pt idx="729">
                  <c:v>100.1074</c:v>
                </c:pt>
                <c:pt idx="730">
                  <c:v>100.10720000000002</c:v>
                </c:pt>
                <c:pt idx="731">
                  <c:v>100.1071</c:v>
                </c:pt>
                <c:pt idx="732">
                  <c:v>100.1073</c:v>
                </c:pt>
                <c:pt idx="733">
                  <c:v>100.1073</c:v>
                </c:pt>
                <c:pt idx="734">
                  <c:v>100.10720000000002</c:v>
                </c:pt>
                <c:pt idx="735">
                  <c:v>100.1075</c:v>
                </c:pt>
                <c:pt idx="736">
                  <c:v>100.1078</c:v>
                </c:pt>
                <c:pt idx="737">
                  <c:v>100.1079</c:v>
                </c:pt>
                <c:pt idx="738">
                  <c:v>100.10809999999998</c:v>
                </c:pt>
                <c:pt idx="739">
                  <c:v>100.1082</c:v>
                </c:pt>
                <c:pt idx="740">
                  <c:v>100.10869999999998</c:v>
                </c:pt>
                <c:pt idx="741">
                  <c:v>100.1092</c:v>
                </c:pt>
                <c:pt idx="742">
                  <c:v>100.10969999999999</c:v>
                </c:pt>
                <c:pt idx="743">
                  <c:v>100.10939999999998</c:v>
                </c:pt>
                <c:pt idx="744">
                  <c:v>100.1101</c:v>
                </c:pt>
                <c:pt idx="745">
                  <c:v>100.1101</c:v>
                </c:pt>
                <c:pt idx="746">
                  <c:v>100.10969999999999</c:v>
                </c:pt>
                <c:pt idx="747">
                  <c:v>100.10939999999998</c:v>
                </c:pt>
                <c:pt idx="748">
                  <c:v>100.10939999999998</c:v>
                </c:pt>
                <c:pt idx="749">
                  <c:v>100.1099</c:v>
                </c:pt>
                <c:pt idx="750">
                  <c:v>100.11</c:v>
                </c:pt>
                <c:pt idx="751">
                  <c:v>100.1101</c:v>
                </c:pt>
                <c:pt idx="752">
                  <c:v>100.1096</c:v>
                </c:pt>
                <c:pt idx="753">
                  <c:v>100.10939999999998</c:v>
                </c:pt>
                <c:pt idx="754">
                  <c:v>100.10929999999999</c:v>
                </c:pt>
                <c:pt idx="755">
                  <c:v>100.1099</c:v>
                </c:pt>
                <c:pt idx="756">
                  <c:v>100.1101</c:v>
                </c:pt>
                <c:pt idx="757">
                  <c:v>100.1108</c:v>
                </c:pt>
                <c:pt idx="758">
                  <c:v>100.1118</c:v>
                </c:pt>
                <c:pt idx="759">
                  <c:v>100.11229999999999</c:v>
                </c:pt>
                <c:pt idx="760">
                  <c:v>100.11239999999998</c:v>
                </c:pt>
                <c:pt idx="761">
                  <c:v>100.1121</c:v>
                </c:pt>
                <c:pt idx="762">
                  <c:v>100.11190000000002</c:v>
                </c:pt>
                <c:pt idx="763">
                  <c:v>100.1117</c:v>
                </c:pt>
                <c:pt idx="764">
                  <c:v>100.11160000000002</c:v>
                </c:pt>
                <c:pt idx="765">
                  <c:v>100.11229999999999</c:v>
                </c:pt>
                <c:pt idx="766">
                  <c:v>100.1126</c:v>
                </c:pt>
                <c:pt idx="767">
                  <c:v>100.1131</c:v>
                </c:pt>
                <c:pt idx="768">
                  <c:v>100.11360000000002</c:v>
                </c:pt>
                <c:pt idx="769">
                  <c:v>100.1139</c:v>
                </c:pt>
                <c:pt idx="770">
                  <c:v>100.1144</c:v>
                </c:pt>
                <c:pt idx="771">
                  <c:v>100.11460000000002</c:v>
                </c:pt>
                <c:pt idx="772">
                  <c:v>100.11529999999999</c:v>
                </c:pt>
                <c:pt idx="773">
                  <c:v>100.1148</c:v>
                </c:pt>
                <c:pt idx="774">
                  <c:v>100.1135</c:v>
                </c:pt>
                <c:pt idx="775">
                  <c:v>100.1129</c:v>
                </c:pt>
                <c:pt idx="776">
                  <c:v>100.1133</c:v>
                </c:pt>
                <c:pt idx="777">
                  <c:v>100.1134</c:v>
                </c:pt>
                <c:pt idx="778">
                  <c:v>100.11360000000002</c:v>
                </c:pt>
                <c:pt idx="779">
                  <c:v>100.11360000000002</c:v>
                </c:pt>
                <c:pt idx="780">
                  <c:v>100.11420000000011</c:v>
                </c:pt>
                <c:pt idx="781">
                  <c:v>100.1148</c:v>
                </c:pt>
                <c:pt idx="782">
                  <c:v>100.11539999999998</c:v>
                </c:pt>
                <c:pt idx="783">
                  <c:v>100.11529999999999</c:v>
                </c:pt>
                <c:pt idx="784">
                  <c:v>100.11539999999998</c:v>
                </c:pt>
                <c:pt idx="785">
                  <c:v>100.1161</c:v>
                </c:pt>
                <c:pt idx="786">
                  <c:v>100.1165</c:v>
                </c:pt>
                <c:pt idx="787">
                  <c:v>100.11660000000002</c:v>
                </c:pt>
                <c:pt idx="788">
                  <c:v>100.117</c:v>
                </c:pt>
                <c:pt idx="789">
                  <c:v>100.117</c:v>
                </c:pt>
                <c:pt idx="790">
                  <c:v>100.11660000000002</c:v>
                </c:pt>
                <c:pt idx="791">
                  <c:v>100.1173</c:v>
                </c:pt>
                <c:pt idx="792">
                  <c:v>100.11750000000002</c:v>
                </c:pt>
                <c:pt idx="793">
                  <c:v>100.117</c:v>
                </c:pt>
                <c:pt idx="794">
                  <c:v>100.11669999999999</c:v>
                </c:pt>
                <c:pt idx="795">
                  <c:v>100.11620000000002</c:v>
                </c:pt>
                <c:pt idx="796">
                  <c:v>100.11669999999999</c:v>
                </c:pt>
                <c:pt idx="797">
                  <c:v>100.1169</c:v>
                </c:pt>
                <c:pt idx="798">
                  <c:v>100.1174</c:v>
                </c:pt>
                <c:pt idx="799">
                  <c:v>100.11750000000002</c:v>
                </c:pt>
                <c:pt idx="800">
                  <c:v>100.11760000000002</c:v>
                </c:pt>
                <c:pt idx="801">
                  <c:v>100.1177</c:v>
                </c:pt>
                <c:pt idx="802">
                  <c:v>100.1182</c:v>
                </c:pt>
                <c:pt idx="803">
                  <c:v>100.11799999999999</c:v>
                </c:pt>
                <c:pt idx="804">
                  <c:v>100.1189</c:v>
                </c:pt>
                <c:pt idx="805">
                  <c:v>100.1195</c:v>
                </c:pt>
                <c:pt idx="806">
                  <c:v>100.11999999999999</c:v>
                </c:pt>
                <c:pt idx="807">
                  <c:v>100.12029999999999</c:v>
                </c:pt>
                <c:pt idx="808">
                  <c:v>100.12069999999999</c:v>
                </c:pt>
                <c:pt idx="809">
                  <c:v>100.1212</c:v>
                </c:pt>
                <c:pt idx="810">
                  <c:v>100.12039999999998</c:v>
                </c:pt>
                <c:pt idx="811">
                  <c:v>100.12009999999998</c:v>
                </c:pt>
                <c:pt idx="812">
                  <c:v>100.1202</c:v>
                </c:pt>
                <c:pt idx="813">
                  <c:v>100.12039999999998</c:v>
                </c:pt>
                <c:pt idx="814">
                  <c:v>100.12039999999998</c:v>
                </c:pt>
                <c:pt idx="815">
                  <c:v>100.12039999999998</c:v>
                </c:pt>
                <c:pt idx="816">
                  <c:v>100.1212</c:v>
                </c:pt>
                <c:pt idx="817">
                  <c:v>100.12079999999995</c:v>
                </c:pt>
                <c:pt idx="818">
                  <c:v>100.1216</c:v>
                </c:pt>
                <c:pt idx="819">
                  <c:v>100.12169999999999</c:v>
                </c:pt>
                <c:pt idx="820">
                  <c:v>100.1212</c:v>
                </c:pt>
                <c:pt idx="821">
                  <c:v>100.12130000000001</c:v>
                </c:pt>
                <c:pt idx="822">
                  <c:v>100.12050000000001</c:v>
                </c:pt>
                <c:pt idx="823">
                  <c:v>100.12039999999998</c:v>
                </c:pt>
                <c:pt idx="824">
                  <c:v>100.12090000000001</c:v>
                </c:pt>
                <c:pt idx="825">
                  <c:v>100.1212</c:v>
                </c:pt>
                <c:pt idx="826">
                  <c:v>100.12139999999998</c:v>
                </c:pt>
                <c:pt idx="827">
                  <c:v>100.12139999999998</c:v>
                </c:pt>
                <c:pt idx="828">
                  <c:v>100.1212</c:v>
                </c:pt>
                <c:pt idx="829">
                  <c:v>100.1211</c:v>
                </c:pt>
                <c:pt idx="830">
                  <c:v>100.12169999999999</c:v>
                </c:pt>
                <c:pt idx="831">
                  <c:v>100.12279999999988</c:v>
                </c:pt>
                <c:pt idx="832">
                  <c:v>100.12279999999988</c:v>
                </c:pt>
                <c:pt idx="833">
                  <c:v>100.12220000000001</c:v>
                </c:pt>
                <c:pt idx="834">
                  <c:v>100.12209999999995</c:v>
                </c:pt>
                <c:pt idx="835">
                  <c:v>100.12260000000001</c:v>
                </c:pt>
                <c:pt idx="836">
                  <c:v>100.12260000000001</c:v>
                </c:pt>
                <c:pt idx="837">
                  <c:v>100.12339999999998</c:v>
                </c:pt>
                <c:pt idx="838">
                  <c:v>100.12390000000001</c:v>
                </c:pt>
                <c:pt idx="839">
                  <c:v>100.12369999999999</c:v>
                </c:pt>
                <c:pt idx="840">
                  <c:v>100.12369999999999</c:v>
                </c:pt>
                <c:pt idx="841">
                  <c:v>100.12299999999998</c:v>
                </c:pt>
                <c:pt idx="842">
                  <c:v>100.1232</c:v>
                </c:pt>
                <c:pt idx="843">
                  <c:v>100.12369999999999</c:v>
                </c:pt>
                <c:pt idx="844">
                  <c:v>100.1242</c:v>
                </c:pt>
                <c:pt idx="845">
                  <c:v>100.12469999999999</c:v>
                </c:pt>
                <c:pt idx="846">
                  <c:v>100.12479999999998</c:v>
                </c:pt>
                <c:pt idx="847">
                  <c:v>100.12509999999995</c:v>
                </c:pt>
                <c:pt idx="848">
                  <c:v>100.12509999999995</c:v>
                </c:pt>
                <c:pt idx="849">
                  <c:v>100.12499999999999</c:v>
                </c:pt>
                <c:pt idx="850">
                  <c:v>100.12469999999999</c:v>
                </c:pt>
                <c:pt idx="851">
                  <c:v>100.12509999999995</c:v>
                </c:pt>
                <c:pt idx="852">
                  <c:v>100.12539999999989</c:v>
                </c:pt>
                <c:pt idx="853">
                  <c:v>100.12579999999988</c:v>
                </c:pt>
                <c:pt idx="854">
                  <c:v>100.1262</c:v>
                </c:pt>
                <c:pt idx="855">
                  <c:v>100.1262</c:v>
                </c:pt>
                <c:pt idx="856">
                  <c:v>100.12599999999998</c:v>
                </c:pt>
                <c:pt idx="857">
                  <c:v>100.12639999999998</c:v>
                </c:pt>
                <c:pt idx="858">
                  <c:v>100.1266</c:v>
                </c:pt>
                <c:pt idx="859">
                  <c:v>100.1266</c:v>
                </c:pt>
                <c:pt idx="860">
                  <c:v>100.12679999999995</c:v>
                </c:pt>
                <c:pt idx="861">
                  <c:v>100.12739999999998</c:v>
                </c:pt>
                <c:pt idx="862">
                  <c:v>100.1276</c:v>
                </c:pt>
                <c:pt idx="863">
                  <c:v>100.12779999999998</c:v>
                </c:pt>
                <c:pt idx="864">
                  <c:v>100.12839999999989</c:v>
                </c:pt>
                <c:pt idx="865">
                  <c:v>100.12860000000001</c:v>
                </c:pt>
                <c:pt idx="866">
                  <c:v>100.12849999999995</c:v>
                </c:pt>
                <c:pt idx="867">
                  <c:v>100.12849999999995</c:v>
                </c:pt>
                <c:pt idx="868">
                  <c:v>100.12889999999989</c:v>
                </c:pt>
                <c:pt idx="869">
                  <c:v>100.12869999999998</c:v>
                </c:pt>
                <c:pt idx="870">
                  <c:v>100.12869999999998</c:v>
                </c:pt>
                <c:pt idx="871">
                  <c:v>100.12869999999998</c:v>
                </c:pt>
                <c:pt idx="872">
                  <c:v>100.1292</c:v>
                </c:pt>
                <c:pt idx="873">
                  <c:v>100.12929999999999</c:v>
                </c:pt>
                <c:pt idx="874">
                  <c:v>100.13</c:v>
                </c:pt>
                <c:pt idx="875">
                  <c:v>100.12949999999998</c:v>
                </c:pt>
                <c:pt idx="876">
                  <c:v>100.12949999999998</c:v>
                </c:pt>
                <c:pt idx="877">
                  <c:v>100.12979999999995</c:v>
                </c:pt>
                <c:pt idx="878">
                  <c:v>100.1302</c:v>
                </c:pt>
                <c:pt idx="879">
                  <c:v>100.1302</c:v>
                </c:pt>
                <c:pt idx="880">
                  <c:v>100.1305</c:v>
                </c:pt>
                <c:pt idx="881">
                  <c:v>100.1306</c:v>
                </c:pt>
                <c:pt idx="882">
                  <c:v>100.1306</c:v>
                </c:pt>
                <c:pt idx="883">
                  <c:v>100.13079999999998</c:v>
                </c:pt>
                <c:pt idx="884">
                  <c:v>100.13120000000002</c:v>
                </c:pt>
                <c:pt idx="885">
                  <c:v>100.1313</c:v>
                </c:pt>
                <c:pt idx="886">
                  <c:v>100.1314</c:v>
                </c:pt>
                <c:pt idx="887">
                  <c:v>100.1311</c:v>
                </c:pt>
                <c:pt idx="888">
                  <c:v>100.1309</c:v>
                </c:pt>
                <c:pt idx="889">
                  <c:v>100.1314</c:v>
                </c:pt>
                <c:pt idx="890">
                  <c:v>100.1315</c:v>
                </c:pt>
                <c:pt idx="891">
                  <c:v>100.1314</c:v>
                </c:pt>
                <c:pt idx="892">
                  <c:v>100.1314</c:v>
                </c:pt>
                <c:pt idx="893">
                  <c:v>100.1315</c:v>
                </c:pt>
                <c:pt idx="894">
                  <c:v>100.1315</c:v>
                </c:pt>
                <c:pt idx="895">
                  <c:v>100.1315</c:v>
                </c:pt>
                <c:pt idx="896">
                  <c:v>100.1318</c:v>
                </c:pt>
                <c:pt idx="897">
                  <c:v>100.1314</c:v>
                </c:pt>
                <c:pt idx="898">
                  <c:v>100.1315</c:v>
                </c:pt>
                <c:pt idx="899">
                  <c:v>100.13160000000002</c:v>
                </c:pt>
                <c:pt idx="900">
                  <c:v>100.1311</c:v>
                </c:pt>
                <c:pt idx="901">
                  <c:v>100.1318</c:v>
                </c:pt>
                <c:pt idx="902">
                  <c:v>100.13269999999999</c:v>
                </c:pt>
                <c:pt idx="903">
                  <c:v>100.1326</c:v>
                </c:pt>
                <c:pt idx="904">
                  <c:v>100.13290000000001</c:v>
                </c:pt>
                <c:pt idx="905">
                  <c:v>100.1331</c:v>
                </c:pt>
                <c:pt idx="906">
                  <c:v>100.1332</c:v>
                </c:pt>
                <c:pt idx="907">
                  <c:v>100.1332</c:v>
                </c:pt>
                <c:pt idx="908">
                  <c:v>100.13339999999998</c:v>
                </c:pt>
                <c:pt idx="909">
                  <c:v>100.1336</c:v>
                </c:pt>
                <c:pt idx="910">
                  <c:v>100.1339</c:v>
                </c:pt>
                <c:pt idx="911">
                  <c:v>100.13420000000002</c:v>
                </c:pt>
                <c:pt idx="912">
                  <c:v>100.13460000000002</c:v>
                </c:pt>
                <c:pt idx="913">
                  <c:v>100.13500000000001</c:v>
                </c:pt>
                <c:pt idx="914">
                  <c:v>100.13549999999998</c:v>
                </c:pt>
                <c:pt idx="915">
                  <c:v>100.13539999999998</c:v>
                </c:pt>
                <c:pt idx="916">
                  <c:v>100.1347</c:v>
                </c:pt>
                <c:pt idx="917">
                  <c:v>100.1343</c:v>
                </c:pt>
                <c:pt idx="918">
                  <c:v>100.1343</c:v>
                </c:pt>
                <c:pt idx="919">
                  <c:v>100.1348</c:v>
                </c:pt>
                <c:pt idx="920">
                  <c:v>100.1352</c:v>
                </c:pt>
                <c:pt idx="921">
                  <c:v>100.13500000000001</c:v>
                </c:pt>
                <c:pt idx="922">
                  <c:v>100.13460000000002</c:v>
                </c:pt>
                <c:pt idx="923">
                  <c:v>100.1345</c:v>
                </c:pt>
                <c:pt idx="924">
                  <c:v>100.1347</c:v>
                </c:pt>
                <c:pt idx="925">
                  <c:v>100.13529999999999</c:v>
                </c:pt>
                <c:pt idx="926">
                  <c:v>100.136</c:v>
                </c:pt>
                <c:pt idx="927">
                  <c:v>100.1365</c:v>
                </c:pt>
                <c:pt idx="928">
                  <c:v>100.13630000000001</c:v>
                </c:pt>
                <c:pt idx="929">
                  <c:v>100.1356</c:v>
                </c:pt>
                <c:pt idx="930">
                  <c:v>100.13590000000001</c:v>
                </c:pt>
                <c:pt idx="931">
                  <c:v>100.13579999999995</c:v>
                </c:pt>
                <c:pt idx="932">
                  <c:v>100.13579999999995</c:v>
                </c:pt>
                <c:pt idx="933">
                  <c:v>100.13569999999999</c:v>
                </c:pt>
                <c:pt idx="934">
                  <c:v>100.13569999999999</c:v>
                </c:pt>
                <c:pt idx="935">
                  <c:v>100.13590000000001</c:v>
                </c:pt>
                <c:pt idx="936">
                  <c:v>100.13569999999999</c:v>
                </c:pt>
                <c:pt idx="937">
                  <c:v>100.13579999999995</c:v>
                </c:pt>
                <c:pt idx="938">
                  <c:v>100.1361</c:v>
                </c:pt>
                <c:pt idx="939">
                  <c:v>100.13590000000001</c:v>
                </c:pt>
                <c:pt idx="940">
                  <c:v>100.13579999999995</c:v>
                </c:pt>
                <c:pt idx="941">
                  <c:v>100.1362</c:v>
                </c:pt>
                <c:pt idx="942">
                  <c:v>100.13630000000001</c:v>
                </c:pt>
                <c:pt idx="943">
                  <c:v>100.1362</c:v>
                </c:pt>
                <c:pt idx="944">
                  <c:v>100.13639999999998</c:v>
                </c:pt>
                <c:pt idx="945">
                  <c:v>100.13639999999998</c:v>
                </c:pt>
                <c:pt idx="946">
                  <c:v>100.1365</c:v>
                </c:pt>
                <c:pt idx="947">
                  <c:v>100.1366</c:v>
                </c:pt>
                <c:pt idx="948">
                  <c:v>100.137</c:v>
                </c:pt>
                <c:pt idx="949">
                  <c:v>100.1373</c:v>
                </c:pt>
                <c:pt idx="950">
                  <c:v>100.1378</c:v>
                </c:pt>
                <c:pt idx="951">
                  <c:v>100.13800000000001</c:v>
                </c:pt>
                <c:pt idx="952">
                  <c:v>100.1382</c:v>
                </c:pt>
                <c:pt idx="953">
                  <c:v>100.13809999999998</c:v>
                </c:pt>
                <c:pt idx="954">
                  <c:v>100.13839999999998</c:v>
                </c:pt>
                <c:pt idx="955">
                  <c:v>100.13829999999999</c:v>
                </c:pt>
                <c:pt idx="956">
                  <c:v>100.13800000000001</c:v>
                </c:pt>
                <c:pt idx="957">
                  <c:v>100.1378</c:v>
                </c:pt>
                <c:pt idx="958">
                  <c:v>100.1374</c:v>
                </c:pt>
                <c:pt idx="959">
                  <c:v>100.1373</c:v>
                </c:pt>
                <c:pt idx="960">
                  <c:v>100.13720000000002</c:v>
                </c:pt>
                <c:pt idx="961">
                  <c:v>100.13720000000002</c:v>
                </c:pt>
                <c:pt idx="962">
                  <c:v>100.1366</c:v>
                </c:pt>
                <c:pt idx="963">
                  <c:v>100.1362</c:v>
                </c:pt>
                <c:pt idx="964">
                  <c:v>100.13639999999998</c:v>
                </c:pt>
                <c:pt idx="965">
                  <c:v>100.1366</c:v>
                </c:pt>
                <c:pt idx="966">
                  <c:v>100.1369</c:v>
                </c:pt>
                <c:pt idx="967">
                  <c:v>100.1371</c:v>
                </c:pt>
                <c:pt idx="968">
                  <c:v>100.13679999999998</c:v>
                </c:pt>
                <c:pt idx="969">
                  <c:v>100.13669999999999</c:v>
                </c:pt>
                <c:pt idx="970">
                  <c:v>100.13579999999995</c:v>
                </c:pt>
                <c:pt idx="971">
                  <c:v>100.1349</c:v>
                </c:pt>
                <c:pt idx="972">
                  <c:v>100.13509999999998</c:v>
                </c:pt>
                <c:pt idx="973">
                  <c:v>100.13529999999999</c:v>
                </c:pt>
                <c:pt idx="974">
                  <c:v>100.13509999999998</c:v>
                </c:pt>
                <c:pt idx="975">
                  <c:v>100.1349</c:v>
                </c:pt>
                <c:pt idx="976">
                  <c:v>100.1352</c:v>
                </c:pt>
                <c:pt idx="977">
                  <c:v>100.13529999999999</c:v>
                </c:pt>
                <c:pt idx="978">
                  <c:v>100.1352</c:v>
                </c:pt>
                <c:pt idx="979">
                  <c:v>100.13500000000001</c:v>
                </c:pt>
                <c:pt idx="980">
                  <c:v>100.1347</c:v>
                </c:pt>
                <c:pt idx="981">
                  <c:v>100.1352</c:v>
                </c:pt>
                <c:pt idx="982">
                  <c:v>100.1348</c:v>
                </c:pt>
                <c:pt idx="983">
                  <c:v>100.13579999999995</c:v>
                </c:pt>
                <c:pt idx="984">
                  <c:v>100.1362</c:v>
                </c:pt>
                <c:pt idx="985">
                  <c:v>100.13639999999998</c:v>
                </c:pt>
                <c:pt idx="986">
                  <c:v>100.1365</c:v>
                </c:pt>
                <c:pt idx="987">
                  <c:v>100.1361</c:v>
                </c:pt>
                <c:pt idx="988">
                  <c:v>100.13639999999998</c:v>
                </c:pt>
                <c:pt idx="989">
                  <c:v>100.13639999999998</c:v>
                </c:pt>
                <c:pt idx="990">
                  <c:v>100.1365</c:v>
                </c:pt>
                <c:pt idx="991">
                  <c:v>100.1365</c:v>
                </c:pt>
                <c:pt idx="992">
                  <c:v>100.1366</c:v>
                </c:pt>
                <c:pt idx="993">
                  <c:v>100.13679999999998</c:v>
                </c:pt>
                <c:pt idx="994">
                  <c:v>100.1366</c:v>
                </c:pt>
                <c:pt idx="995">
                  <c:v>100.13630000000001</c:v>
                </c:pt>
                <c:pt idx="996">
                  <c:v>100.1366</c:v>
                </c:pt>
                <c:pt idx="997">
                  <c:v>100.13639999999998</c:v>
                </c:pt>
                <c:pt idx="998">
                  <c:v>100.13669999999999</c:v>
                </c:pt>
                <c:pt idx="999">
                  <c:v>100.13630000000001</c:v>
                </c:pt>
                <c:pt idx="1000">
                  <c:v>100.13549999999998</c:v>
                </c:pt>
                <c:pt idx="1001">
                  <c:v>100.1352</c:v>
                </c:pt>
                <c:pt idx="1002">
                  <c:v>100.13630000000001</c:v>
                </c:pt>
                <c:pt idx="1003">
                  <c:v>100.13639999999998</c:v>
                </c:pt>
                <c:pt idx="1004">
                  <c:v>100.13630000000001</c:v>
                </c:pt>
                <c:pt idx="1005">
                  <c:v>100.13590000000001</c:v>
                </c:pt>
                <c:pt idx="1006">
                  <c:v>100.136</c:v>
                </c:pt>
                <c:pt idx="1007">
                  <c:v>100.13539999999998</c:v>
                </c:pt>
                <c:pt idx="1008">
                  <c:v>100.1361</c:v>
                </c:pt>
                <c:pt idx="1009">
                  <c:v>100.1366</c:v>
                </c:pt>
                <c:pt idx="1010">
                  <c:v>100.13720000000002</c:v>
                </c:pt>
                <c:pt idx="1011">
                  <c:v>100.1374</c:v>
                </c:pt>
                <c:pt idx="1012">
                  <c:v>100.1374</c:v>
                </c:pt>
                <c:pt idx="1013">
                  <c:v>100.13800000000001</c:v>
                </c:pt>
                <c:pt idx="1014">
                  <c:v>100.1382</c:v>
                </c:pt>
                <c:pt idx="1015">
                  <c:v>100.1382</c:v>
                </c:pt>
                <c:pt idx="1016">
                  <c:v>100.13849999999998</c:v>
                </c:pt>
                <c:pt idx="1017">
                  <c:v>100.1382</c:v>
                </c:pt>
                <c:pt idx="1018">
                  <c:v>100.13800000000001</c:v>
                </c:pt>
                <c:pt idx="1019">
                  <c:v>100.13760000000002</c:v>
                </c:pt>
                <c:pt idx="1020">
                  <c:v>100.13809999999998</c:v>
                </c:pt>
                <c:pt idx="1021">
                  <c:v>100.1386</c:v>
                </c:pt>
                <c:pt idx="1022">
                  <c:v>100.1392</c:v>
                </c:pt>
                <c:pt idx="1023">
                  <c:v>100.139</c:v>
                </c:pt>
                <c:pt idx="1024">
                  <c:v>100.1391</c:v>
                </c:pt>
                <c:pt idx="1025">
                  <c:v>100.1392</c:v>
                </c:pt>
                <c:pt idx="1026">
                  <c:v>100.1396</c:v>
                </c:pt>
                <c:pt idx="1027">
                  <c:v>100.13969999999999</c:v>
                </c:pt>
                <c:pt idx="1028">
                  <c:v>100.14</c:v>
                </c:pt>
                <c:pt idx="1029">
                  <c:v>100.1399</c:v>
                </c:pt>
                <c:pt idx="1030">
                  <c:v>100.1401</c:v>
                </c:pt>
                <c:pt idx="1031">
                  <c:v>100.14019999999999</c:v>
                </c:pt>
                <c:pt idx="1032">
                  <c:v>100.13979999999998</c:v>
                </c:pt>
                <c:pt idx="1033">
                  <c:v>100.13979999999998</c:v>
                </c:pt>
                <c:pt idx="1034">
                  <c:v>100.14</c:v>
                </c:pt>
                <c:pt idx="1035">
                  <c:v>100.13939999999998</c:v>
                </c:pt>
                <c:pt idx="1036">
                  <c:v>100.13969999999999</c:v>
                </c:pt>
                <c:pt idx="1037">
                  <c:v>100.14019999999999</c:v>
                </c:pt>
                <c:pt idx="1038">
                  <c:v>100.1409</c:v>
                </c:pt>
                <c:pt idx="1039">
                  <c:v>100.14100000000002</c:v>
                </c:pt>
                <c:pt idx="1040">
                  <c:v>100.1408</c:v>
                </c:pt>
                <c:pt idx="1041">
                  <c:v>100.1409</c:v>
                </c:pt>
                <c:pt idx="1042">
                  <c:v>100.14120000000011</c:v>
                </c:pt>
                <c:pt idx="1043">
                  <c:v>100.1418</c:v>
                </c:pt>
                <c:pt idx="1044">
                  <c:v>100.142</c:v>
                </c:pt>
                <c:pt idx="1045">
                  <c:v>100.1417</c:v>
                </c:pt>
                <c:pt idx="1046">
                  <c:v>100.14269999999999</c:v>
                </c:pt>
                <c:pt idx="1047">
                  <c:v>100.142</c:v>
                </c:pt>
                <c:pt idx="1048">
                  <c:v>100.142</c:v>
                </c:pt>
                <c:pt idx="1049">
                  <c:v>100.1417</c:v>
                </c:pt>
                <c:pt idx="1050">
                  <c:v>100.142</c:v>
                </c:pt>
                <c:pt idx="1051">
                  <c:v>100.1421</c:v>
                </c:pt>
                <c:pt idx="1052">
                  <c:v>100.1426</c:v>
                </c:pt>
                <c:pt idx="1053">
                  <c:v>100.14269999999999</c:v>
                </c:pt>
                <c:pt idx="1054">
                  <c:v>100.1425</c:v>
                </c:pt>
                <c:pt idx="1055">
                  <c:v>100.142</c:v>
                </c:pt>
                <c:pt idx="1056">
                  <c:v>100.1429</c:v>
                </c:pt>
                <c:pt idx="1057">
                  <c:v>100.1434</c:v>
                </c:pt>
                <c:pt idx="1058">
                  <c:v>100.1437</c:v>
                </c:pt>
                <c:pt idx="1059">
                  <c:v>100.1433</c:v>
                </c:pt>
                <c:pt idx="1060">
                  <c:v>100.14319999999999</c:v>
                </c:pt>
                <c:pt idx="1061">
                  <c:v>100.1438</c:v>
                </c:pt>
                <c:pt idx="1062">
                  <c:v>100.1439</c:v>
                </c:pt>
                <c:pt idx="1063">
                  <c:v>100.1437</c:v>
                </c:pt>
                <c:pt idx="1064">
                  <c:v>100.14400000000002</c:v>
                </c:pt>
                <c:pt idx="1065">
                  <c:v>100.1439</c:v>
                </c:pt>
                <c:pt idx="1066">
                  <c:v>100.1439</c:v>
                </c:pt>
                <c:pt idx="1067">
                  <c:v>100.1439</c:v>
                </c:pt>
                <c:pt idx="1068">
                  <c:v>100.1439</c:v>
                </c:pt>
                <c:pt idx="1069">
                  <c:v>100.1438</c:v>
                </c:pt>
                <c:pt idx="1070">
                  <c:v>100.1435</c:v>
                </c:pt>
                <c:pt idx="1071">
                  <c:v>100.14409999999999</c:v>
                </c:pt>
                <c:pt idx="1072">
                  <c:v>100.14490000000002</c:v>
                </c:pt>
                <c:pt idx="1073">
                  <c:v>100.14530000000001</c:v>
                </c:pt>
                <c:pt idx="1074">
                  <c:v>100.1443</c:v>
                </c:pt>
                <c:pt idx="1075">
                  <c:v>100.14400000000002</c:v>
                </c:pt>
                <c:pt idx="1076">
                  <c:v>100.14360000000002</c:v>
                </c:pt>
                <c:pt idx="1077">
                  <c:v>100.14420000000011</c:v>
                </c:pt>
                <c:pt idx="1078">
                  <c:v>100.1443</c:v>
                </c:pt>
                <c:pt idx="1079">
                  <c:v>100.14460000000011</c:v>
                </c:pt>
                <c:pt idx="1080">
                  <c:v>100.14460000000011</c:v>
                </c:pt>
                <c:pt idx="1081">
                  <c:v>100.1448</c:v>
                </c:pt>
                <c:pt idx="1082">
                  <c:v>100.14460000000011</c:v>
                </c:pt>
                <c:pt idx="1083">
                  <c:v>100.1444</c:v>
                </c:pt>
                <c:pt idx="1084">
                  <c:v>100.14409999999999</c:v>
                </c:pt>
                <c:pt idx="1085">
                  <c:v>100.14420000000011</c:v>
                </c:pt>
                <c:pt idx="1086">
                  <c:v>100.1444</c:v>
                </c:pt>
                <c:pt idx="1087">
                  <c:v>100.1448</c:v>
                </c:pt>
                <c:pt idx="1088">
                  <c:v>100.14490000000002</c:v>
                </c:pt>
                <c:pt idx="1089">
                  <c:v>100.1452</c:v>
                </c:pt>
                <c:pt idx="1090">
                  <c:v>100.1454</c:v>
                </c:pt>
                <c:pt idx="1091">
                  <c:v>100.1454</c:v>
                </c:pt>
                <c:pt idx="1092">
                  <c:v>100.1454</c:v>
                </c:pt>
                <c:pt idx="1093">
                  <c:v>100.1456</c:v>
                </c:pt>
                <c:pt idx="1094">
                  <c:v>100.1451</c:v>
                </c:pt>
                <c:pt idx="1095">
                  <c:v>100.14460000000011</c:v>
                </c:pt>
                <c:pt idx="1096">
                  <c:v>100.1451</c:v>
                </c:pt>
                <c:pt idx="1097">
                  <c:v>100.145</c:v>
                </c:pt>
                <c:pt idx="1098">
                  <c:v>100.1454</c:v>
                </c:pt>
                <c:pt idx="1099">
                  <c:v>100.14579999999998</c:v>
                </c:pt>
                <c:pt idx="1100">
                  <c:v>100.14579999999998</c:v>
                </c:pt>
                <c:pt idx="1101">
                  <c:v>100.1456</c:v>
                </c:pt>
                <c:pt idx="1102">
                  <c:v>100.1459</c:v>
                </c:pt>
                <c:pt idx="1103">
                  <c:v>100.146</c:v>
                </c:pt>
                <c:pt idx="1104">
                  <c:v>100.14619999999999</c:v>
                </c:pt>
                <c:pt idx="1105">
                  <c:v>100.14619999999999</c:v>
                </c:pt>
                <c:pt idx="1106">
                  <c:v>100.14619999999999</c:v>
                </c:pt>
                <c:pt idx="1107">
                  <c:v>100.1463</c:v>
                </c:pt>
                <c:pt idx="1108">
                  <c:v>100.1468</c:v>
                </c:pt>
                <c:pt idx="1109">
                  <c:v>100.1474</c:v>
                </c:pt>
                <c:pt idx="1110">
                  <c:v>100.14660000000002</c:v>
                </c:pt>
                <c:pt idx="1111">
                  <c:v>100.1468</c:v>
                </c:pt>
                <c:pt idx="1112">
                  <c:v>100.1469</c:v>
                </c:pt>
                <c:pt idx="1113">
                  <c:v>100.14790000000002</c:v>
                </c:pt>
                <c:pt idx="1114">
                  <c:v>100.1473</c:v>
                </c:pt>
                <c:pt idx="1115">
                  <c:v>100.14760000000011</c:v>
                </c:pt>
                <c:pt idx="1116">
                  <c:v>100.14709999999999</c:v>
                </c:pt>
                <c:pt idx="1117">
                  <c:v>100.14720000000011</c:v>
                </c:pt>
                <c:pt idx="1118">
                  <c:v>100.1469</c:v>
                </c:pt>
                <c:pt idx="1119">
                  <c:v>100.14749999999999</c:v>
                </c:pt>
                <c:pt idx="1120">
                  <c:v>100.14709999999999</c:v>
                </c:pt>
                <c:pt idx="1121">
                  <c:v>100.148</c:v>
                </c:pt>
                <c:pt idx="1122">
                  <c:v>100.1477</c:v>
                </c:pt>
                <c:pt idx="1123">
                  <c:v>100.1477</c:v>
                </c:pt>
                <c:pt idx="1124">
                  <c:v>100.14720000000011</c:v>
                </c:pt>
                <c:pt idx="1125">
                  <c:v>100.14720000000011</c:v>
                </c:pt>
                <c:pt idx="1126">
                  <c:v>100.1474</c:v>
                </c:pt>
                <c:pt idx="1127">
                  <c:v>100.148</c:v>
                </c:pt>
                <c:pt idx="1128">
                  <c:v>100.14790000000002</c:v>
                </c:pt>
                <c:pt idx="1129">
                  <c:v>100.1482</c:v>
                </c:pt>
                <c:pt idx="1130">
                  <c:v>100.1486</c:v>
                </c:pt>
                <c:pt idx="1131">
                  <c:v>100.1482</c:v>
                </c:pt>
                <c:pt idx="1132">
                  <c:v>100.1481</c:v>
                </c:pt>
                <c:pt idx="1133">
                  <c:v>100.14790000000002</c:v>
                </c:pt>
                <c:pt idx="1134">
                  <c:v>100.14760000000011</c:v>
                </c:pt>
                <c:pt idx="1135">
                  <c:v>100.148</c:v>
                </c:pt>
                <c:pt idx="1136">
                  <c:v>100.14830000000001</c:v>
                </c:pt>
                <c:pt idx="1137">
                  <c:v>100.1478</c:v>
                </c:pt>
                <c:pt idx="1138">
                  <c:v>100.1478</c:v>
                </c:pt>
                <c:pt idx="1139">
                  <c:v>100.14790000000002</c:v>
                </c:pt>
                <c:pt idx="1140">
                  <c:v>100.14830000000001</c:v>
                </c:pt>
                <c:pt idx="1141">
                  <c:v>100.1485</c:v>
                </c:pt>
                <c:pt idx="1142">
                  <c:v>100.14919999999999</c:v>
                </c:pt>
                <c:pt idx="1143">
                  <c:v>100.15009999999998</c:v>
                </c:pt>
                <c:pt idx="1144">
                  <c:v>100.14999999999999</c:v>
                </c:pt>
                <c:pt idx="1145">
                  <c:v>100.1499</c:v>
                </c:pt>
                <c:pt idx="1146">
                  <c:v>100.14999999999999</c:v>
                </c:pt>
                <c:pt idx="1147">
                  <c:v>100.15049999999998</c:v>
                </c:pt>
                <c:pt idx="1148">
                  <c:v>100.15089999999998</c:v>
                </c:pt>
                <c:pt idx="1149">
                  <c:v>100.15069999999999</c:v>
                </c:pt>
                <c:pt idx="1150">
                  <c:v>100.15069999999999</c:v>
                </c:pt>
                <c:pt idx="1151">
                  <c:v>100.15089999999998</c:v>
                </c:pt>
                <c:pt idx="1152">
                  <c:v>100.14999999999999</c:v>
                </c:pt>
                <c:pt idx="1153">
                  <c:v>100.1502</c:v>
                </c:pt>
                <c:pt idx="1154">
                  <c:v>100.1506</c:v>
                </c:pt>
                <c:pt idx="1155">
                  <c:v>100.15079999999998</c:v>
                </c:pt>
                <c:pt idx="1156">
                  <c:v>100.1502</c:v>
                </c:pt>
                <c:pt idx="1157">
                  <c:v>100.1502</c:v>
                </c:pt>
                <c:pt idx="1158">
                  <c:v>100.1498</c:v>
                </c:pt>
                <c:pt idx="1159">
                  <c:v>100.15009999999998</c:v>
                </c:pt>
                <c:pt idx="1160">
                  <c:v>100.15009999999998</c:v>
                </c:pt>
                <c:pt idx="1161">
                  <c:v>100.1502</c:v>
                </c:pt>
                <c:pt idx="1162">
                  <c:v>100.15009999999998</c:v>
                </c:pt>
                <c:pt idx="1163">
                  <c:v>100.1506</c:v>
                </c:pt>
                <c:pt idx="1164">
                  <c:v>100.1511</c:v>
                </c:pt>
                <c:pt idx="1165">
                  <c:v>100.1506</c:v>
                </c:pt>
                <c:pt idx="1166">
                  <c:v>100.1506</c:v>
                </c:pt>
                <c:pt idx="1167">
                  <c:v>100.1497</c:v>
                </c:pt>
                <c:pt idx="1168">
                  <c:v>100.1484</c:v>
                </c:pt>
                <c:pt idx="1169">
                  <c:v>100.14960000000002</c:v>
                </c:pt>
                <c:pt idx="1170">
                  <c:v>100.1495</c:v>
                </c:pt>
                <c:pt idx="1171">
                  <c:v>100.1498</c:v>
                </c:pt>
                <c:pt idx="1172">
                  <c:v>100.14999999999999</c:v>
                </c:pt>
                <c:pt idx="1173">
                  <c:v>100.15009999999998</c:v>
                </c:pt>
                <c:pt idx="1174">
                  <c:v>100.1502</c:v>
                </c:pt>
                <c:pt idx="1175">
                  <c:v>100.15049999999998</c:v>
                </c:pt>
                <c:pt idx="1176">
                  <c:v>100.15029999999999</c:v>
                </c:pt>
                <c:pt idx="1177">
                  <c:v>100.14999999999999</c:v>
                </c:pt>
                <c:pt idx="1178">
                  <c:v>100.15009999999998</c:v>
                </c:pt>
                <c:pt idx="1179">
                  <c:v>100.15069999999999</c:v>
                </c:pt>
                <c:pt idx="1180">
                  <c:v>100.1516</c:v>
                </c:pt>
                <c:pt idx="1181">
                  <c:v>100.15209999999998</c:v>
                </c:pt>
                <c:pt idx="1182">
                  <c:v>100.1514</c:v>
                </c:pt>
                <c:pt idx="1183">
                  <c:v>100.15130000000001</c:v>
                </c:pt>
                <c:pt idx="1184">
                  <c:v>100.1512</c:v>
                </c:pt>
                <c:pt idx="1185">
                  <c:v>100.1516</c:v>
                </c:pt>
                <c:pt idx="1186">
                  <c:v>100.1511</c:v>
                </c:pt>
                <c:pt idx="1187">
                  <c:v>100.1516</c:v>
                </c:pt>
                <c:pt idx="1188">
                  <c:v>100.15199999999999</c:v>
                </c:pt>
                <c:pt idx="1189">
                  <c:v>100.15249999999995</c:v>
                </c:pt>
                <c:pt idx="1190">
                  <c:v>100.15229999999998</c:v>
                </c:pt>
                <c:pt idx="1191">
                  <c:v>100.15219999999998</c:v>
                </c:pt>
                <c:pt idx="1192">
                  <c:v>100.15249999999995</c:v>
                </c:pt>
                <c:pt idx="1193">
                  <c:v>100.15339999999998</c:v>
                </c:pt>
                <c:pt idx="1194">
                  <c:v>100.15369999999999</c:v>
                </c:pt>
                <c:pt idx="1195">
                  <c:v>100.15470000000001</c:v>
                </c:pt>
                <c:pt idx="1196">
                  <c:v>100.15389999999998</c:v>
                </c:pt>
                <c:pt idx="1197">
                  <c:v>100.1532</c:v>
                </c:pt>
                <c:pt idx="1198">
                  <c:v>100.15249999999995</c:v>
                </c:pt>
                <c:pt idx="1199">
                  <c:v>100.15269999999998</c:v>
                </c:pt>
                <c:pt idx="1200">
                  <c:v>100.15309999999998</c:v>
                </c:pt>
                <c:pt idx="1201">
                  <c:v>100.15369999999999</c:v>
                </c:pt>
                <c:pt idx="1202">
                  <c:v>100.1532</c:v>
                </c:pt>
                <c:pt idx="1203">
                  <c:v>100.15300000000001</c:v>
                </c:pt>
                <c:pt idx="1204">
                  <c:v>100.15269999999998</c:v>
                </c:pt>
                <c:pt idx="1205">
                  <c:v>100.15329999999999</c:v>
                </c:pt>
                <c:pt idx="1206">
                  <c:v>100.15349999999998</c:v>
                </c:pt>
                <c:pt idx="1207">
                  <c:v>100.15339999999998</c:v>
                </c:pt>
                <c:pt idx="1208">
                  <c:v>100.15389999999998</c:v>
                </c:pt>
                <c:pt idx="1209">
                  <c:v>100.1542</c:v>
                </c:pt>
                <c:pt idx="1210">
                  <c:v>100.15389999999998</c:v>
                </c:pt>
                <c:pt idx="1211">
                  <c:v>100.15379999999998</c:v>
                </c:pt>
                <c:pt idx="1212">
                  <c:v>100.1536</c:v>
                </c:pt>
                <c:pt idx="1213">
                  <c:v>100.1541</c:v>
                </c:pt>
                <c:pt idx="1214">
                  <c:v>100.1549</c:v>
                </c:pt>
                <c:pt idx="1215">
                  <c:v>100.15519999999998</c:v>
                </c:pt>
                <c:pt idx="1216">
                  <c:v>100.15560000000001</c:v>
                </c:pt>
                <c:pt idx="1217">
                  <c:v>100.15549999999998</c:v>
                </c:pt>
                <c:pt idx="1218">
                  <c:v>100.15519999999998</c:v>
                </c:pt>
                <c:pt idx="1219">
                  <c:v>100.15519999999998</c:v>
                </c:pt>
                <c:pt idx="1220">
                  <c:v>100.15519999999998</c:v>
                </c:pt>
                <c:pt idx="1221">
                  <c:v>100.15509999999998</c:v>
                </c:pt>
                <c:pt idx="1222">
                  <c:v>100.15479999999998</c:v>
                </c:pt>
                <c:pt idx="1223">
                  <c:v>100.1546</c:v>
                </c:pt>
                <c:pt idx="1224">
                  <c:v>100.1549</c:v>
                </c:pt>
                <c:pt idx="1225">
                  <c:v>100.1549</c:v>
                </c:pt>
                <c:pt idx="1226">
                  <c:v>100.15499999999999</c:v>
                </c:pt>
                <c:pt idx="1227">
                  <c:v>100.15529999999998</c:v>
                </c:pt>
                <c:pt idx="1228">
                  <c:v>100.1549</c:v>
                </c:pt>
                <c:pt idx="1229">
                  <c:v>100.15519999999998</c:v>
                </c:pt>
                <c:pt idx="1230">
                  <c:v>100.15509999999998</c:v>
                </c:pt>
                <c:pt idx="1231">
                  <c:v>100.15519999999998</c:v>
                </c:pt>
                <c:pt idx="1232">
                  <c:v>100.15509999999998</c:v>
                </c:pt>
                <c:pt idx="1233">
                  <c:v>100.15529999999998</c:v>
                </c:pt>
                <c:pt idx="1234">
                  <c:v>100.15529999999998</c:v>
                </c:pt>
                <c:pt idx="1235">
                  <c:v>100.15499999999999</c:v>
                </c:pt>
                <c:pt idx="1236">
                  <c:v>100.15499999999999</c:v>
                </c:pt>
                <c:pt idx="1237">
                  <c:v>100.15560000000001</c:v>
                </c:pt>
                <c:pt idx="1238">
                  <c:v>100.15629999999999</c:v>
                </c:pt>
                <c:pt idx="1239">
                  <c:v>100.15669999999999</c:v>
                </c:pt>
                <c:pt idx="1240">
                  <c:v>100.1566</c:v>
                </c:pt>
                <c:pt idx="1241">
                  <c:v>100.1561</c:v>
                </c:pt>
                <c:pt idx="1242">
                  <c:v>100.15649999999998</c:v>
                </c:pt>
                <c:pt idx="1243">
                  <c:v>100.1566</c:v>
                </c:pt>
                <c:pt idx="1244">
                  <c:v>100.15679999999998</c:v>
                </c:pt>
                <c:pt idx="1245">
                  <c:v>100.15689999999998</c:v>
                </c:pt>
                <c:pt idx="1246">
                  <c:v>100.157</c:v>
                </c:pt>
                <c:pt idx="1247">
                  <c:v>100.1575</c:v>
                </c:pt>
                <c:pt idx="1248">
                  <c:v>100.15770000000001</c:v>
                </c:pt>
                <c:pt idx="1249">
                  <c:v>100.1571</c:v>
                </c:pt>
                <c:pt idx="1250">
                  <c:v>100.15689999999998</c:v>
                </c:pt>
                <c:pt idx="1251">
                  <c:v>100.15679999999998</c:v>
                </c:pt>
                <c:pt idx="1252">
                  <c:v>100.157</c:v>
                </c:pt>
                <c:pt idx="1253">
                  <c:v>100.15730000000001</c:v>
                </c:pt>
                <c:pt idx="1254">
                  <c:v>100.15679999999998</c:v>
                </c:pt>
                <c:pt idx="1255">
                  <c:v>100.15779999999998</c:v>
                </c:pt>
                <c:pt idx="1256">
                  <c:v>100.15779999999998</c:v>
                </c:pt>
                <c:pt idx="1257">
                  <c:v>100.1579</c:v>
                </c:pt>
                <c:pt idx="1258">
                  <c:v>100.15819999999998</c:v>
                </c:pt>
                <c:pt idx="1259">
                  <c:v>100.15809999999998</c:v>
                </c:pt>
                <c:pt idx="1260">
                  <c:v>100.15770000000001</c:v>
                </c:pt>
                <c:pt idx="1261">
                  <c:v>100.1576</c:v>
                </c:pt>
                <c:pt idx="1262">
                  <c:v>100.1575</c:v>
                </c:pt>
                <c:pt idx="1263">
                  <c:v>100.1571</c:v>
                </c:pt>
                <c:pt idx="1264">
                  <c:v>100.1574</c:v>
                </c:pt>
                <c:pt idx="1265">
                  <c:v>100.15730000000001</c:v>
                </c:pt>
                <c:pt idx="1266">
                  <c:v>100.15730000000001</c:v>
                </c:pt>
                <c:pt idx="1267">
                  <c:v>100.1575</c:v>
                </c:pt>
                <c:pt idx="1268">
                  <c:v>100.15809999999998</c:v>
                </c:pt>
                <c:pt idx="1269">
                  <c:v>100.15799999999999</c:v>
                </c:pt>
                <c:pt idx="1270">
                  <c:v>100.1574</c:v>
                </c:pt>
                <c:pt idx="1271">
                  <c:v>100.1574</c:v>
                </c:pt>
                <c:pt idx="1272">
                  <c:v>100.15689999999998</c:v>
                </c:pt>
                <c:pt idx="1273">
                  <c:v>100.157</c:v>
                </c:pt>
                <c:pt idx="1274">
                  <c:v>100.15669999999999</c:v>
                </c:pt>
                <c:pt idx="1275">
                  <c:v>100.157</c:v>
                </c:pt>
                <c:pt idx="1276">
                  <c:v>100.15730000000001</c:v>
                </c:pt>
                <c:pt idx="1277">
                  <c:v>100.1574</c:v>
                </c:pt>
                <c:pt idx="1278">
                  <c:v>100.1579</c:v>
                </c:pt>
                <c:pt idx="1279">
                  <c:v>100.15799999999999</c:v>
                </c:pt>
                <c:pt idx="1280">
                  <c:v>100.15839999999989</c:v>
                </c:pt>
                <c:pt idx="1281">
                  <c:v>100.15889999999995</c:v>
                </c:pt>
                <c:pt idx="1282">
                  <c:v>100.15979999999998</c:v>
                </c:pt>
                <c:pt idx="1283">
                  <c:v>100.15949999999998</c:v>
                </c:pt>
                <c:pt idx="1284">
                  <c:v>100.15889999999995</c:v>
                </c:pt>
                <c:pt idx="1285">
                  <c:v>100.15900000000001</c:v>
                </c:pt>
                <c:pt idx="1286">
                  <c:v>100.15889999999995</c:v>
                </c:pt>
                <c:pt idx="1287">
                  <c:v>100.15849999999998</c:v>
                </c:pt>
                <c:pt idx="1288">
                  <c:v>100.15839999999989</c:v>
                </c:pt>
                <c:pt idx="1289">
                  <c:v>100.15879999999989</c:v>
                </c:pt>
                <c:pt idx="1290">
                  <c:v>100.1591</c:v>
                </c:pt>
                <c:pt idx="1291">
                  <c:v>100.15889999999995</c:v>
                </c:pt>
                <c:pt idx="1292">
                  <c:v>100.1592</c:v>
                </c:pt>
                <c:pt idx="1293">
                  <c:v>100.15900000000001</c:v>
                </c:pt>
                <c:pt idx="1294">
                  <c:v>100.15900000000001</c:v>
                </c:pt>
                <c:pt idx="1295">
                  <c:v>100.15849999999998</c:v>
                </c:pt>
                <c:pt idx="1296">
                  <c:v>100.15839999999989</c:v>
                </c:pt>
                <c:pt idx="1297">
                  <c:v>100.15860000000001</c:v>
                </c:pt>
                <c:pt idx="1298">
                  <c:v>100.1596</c:v>
                </c:pt>
                <c:pt idx="1299">
                  <c:v>100.15979999999998</c:v>
                </c:pt>
                <c:pt idx="1300">
                  <c:v>100.1601</c:v>
                </c:pt>
                <c:pt idx="1301">
                  <c:v>100.16</c:v>
                </c:pt>
                <c:pt idx="1302">
                  <c:v>100.1602</c:v>
                </c:pt>
                <c:pt idx="1303">
                  <c:v>100.16030000000001</c:v>
                </c:pt>
                <c:pt idx="1304">
                  <c:v>100.1606</c:v>
                </c:pt>
                <c:pt idx="1305">
                  <c:v>100.16</c:v>
                </c:pt>
                <c:pt idx="1306">
                  <c:v>100.16030000000001</c:v>
                </c:pt>
                <c:pt idx="1307">
                  <c:v>100.1601</c:v>
                </c:pt>
                <c:pt idx="1308">
                  <c:v>100.15989999999998</c:v>
                </c:pt>
                <c:pt idx="1309">
                  <c:v>100.16</c:v>
                </c:pt>
                <c:pt idx="1310">
                  <c:v>100.1604</c:v>
                </c:pt>
                <c:pt idx="1311">
                  <c:v>100.15979999999998</c:v>
                </c:pt>
                <c:pt idx="1312">
                  <c:v>100.15979999999998</c:v>
                </c:pt>
                <c:pt idx="1313">
                  <c:v>100.1592</c:v>
                </c:pt>
                <c:pt idx="1314">
                  <c:v>100.15949999999998</c:v>
                </c:pt>
                <c:pt idx="1315">
                  <c:v>100.15940000000001</c:v>
                </c:pt>
                <c:pt idx="1316">
                  <c:v>100.15989999999998</c:v>
                </c:pt>
                <c:pt idx="1317">
                  <c:v>100.15940000000001</c:v>
                </c:pt>
                <c:pt idx="1318">
                  <c:v>100.16</c:v>
                </c:pt>
                <c:pt idx="1319">
                  <c:v>100.15979999999998</c:v>
                </c:pt>
                <c:pt idx="1320">
                  <c:v>100.1601</c:v>
                </c:pt>
                <c:pt idx="1321">
                  <c:v>100.1604</c:v>
                </c:pt>
                <c:pt idx="1322">
                  <c:v>100.1611</c:v>
                </c:pt>
                <c:pt idx="1323">
                  <c:v>100.161</c:v>
                </c:pt>
                <c:pt idx="1324">
                  <c:v>100.1614</c:v>
                </c:pt>
                <c:pt idx="1325">
                  <c:v>100.1611</c:v>
                </c:pt>
                <c:pt idx="1326">
                  <c:v>100.1611</c:v>
                </c:pt>
                <c:pt idx="1327">
                  <c:v>100.16119999999999</c:v>
                </c:pt>
                <c:pt idx="1328">
                  <c:v>100.1618</c:v>
                </c:pt>
                <c:pt idx="1329">
                  <c:v>100.1615</c:v>
                </c:pt>
                <c:pt idx="1330">
                  <c:v>100.1611</c:v>
                </c:pt>
                <c:pt idx="1331">
                  <c:v>100.1609</c:v>
                </c:pt>
                <c:pt idx="1332">
                  <c:v>100.1611</c:v>
                </c:pt>
                <c:pt idx="1333">
                  <c:v>100.1606</c:v>
                </c:pt>
                <c:pt idx="1334">
                  <c:v>100.16079999999998</c:v>
                </c:pt>
                <c:pt idx="1335">
                  <c:v>100.1606</c:v>
                </c:pt>
                <c:pt idx="1336">
                  <c:v>100.1611</c:v>
                </c:pt>
                <c:pt idx="1337">
                  <c:v>100.1601</c:v>
                </c:pt>
                <c:pt idx="1338">
                  <c:v>100.15989999999998</c:v>
                </c:pt>
                <c:pt idx="1339">
                  <c:v>100.15949999999998</c:v>
                </c:pt>
                <c:pt idx="1340">
                  <c:v>100.15979999999998</c:v>
                </c:pt>
                <c:pt idx="1341">
                  <c:v>100.15949999999998</c:v>
                </c:pt>
                <c:pt idx="1342">
                  <c:v>100.15900000000001</c:v>
                </c:pt>
                <c:pt idx="1343">
                  <c:v>100.15879999999989</c:v>
                </c:pt>
                <c:pt idx="1344">
                  <c:v>100.15869999999998</c:v>
                </c:pt>
                <c:pt idx="1345">
                  <c:v>100.15940000000001</c:v>
                </c:pt>
                <c:pt idx="1346">
                  <c:v>100.1592</c:v>
                </c:pt>
                <c:pt idx="1347">
                  <c:v>100.15900000000001</c:v>
                </c:pt>
                <c:pt idx="1348">
                  <c:v>100.15879999999989</c:v>
                </c:pt>
                <c:pt idx="1349">
                  <c:v>100.15889999999995</c:v>
                </c:pt>
                <c:pt idx="1350">
                  <c:v>100.1591</c:v>
                </c:pt>
                <c:pt idx="1351">
                  <c:v>100.1592</c:v>
                </c:pt>
                <c:pt idx="1352">
                  <c:v>100.15979999999998</c:v>
                </c:pt>
                <c:pt idx="1353">
                  <c:v>100.15979999999998</c:v>
                </c:pt>
                <c:pt idx="1354">
                  <c:v>100.15949999999998</c:v>
                </c:pt>
                <c:pt idx="1355">
                  <c:v>100.1596</c:v>
                </c:pt>
                <c:pt idx="1356">
                  <c:v>100.15969999999999</c:v>
                </c:pt>
                <c:pt idx="1357">
                  <c:v>100.15969999999999</c:v>
                </c:pt>
                <c:pt idx="1358">
                  <c:v>100.16030000000001</c:v>
                </c:pt>
                <c:pt idx="1359">
                  <c:v>100.161</c:v>
                </c:pt>
                <c:pt idx="1360">
                  <c:v>100.1619</c:v>
                </c:pt>
                <c:pt idx="1361">
                  <c:v>100.1618</c:v>
                </c:pt>
                <c:pt idx="1362">
                  <c:v>100.16119999999999</c:v>
                </c:pt>
                <c:pt idx="1363">
                  <c:v>100.1613</c:v>
                </c:pt>
                <c:pt idx="1364">
                  <c:v>100.16160000000002</c:v>
                </c:pt>
                <c:pt idx="1365">
                  <c:v>100.16229999999999</c:v>
                </c:pt>
                <c:pt idx="1366">
                  <c:v>100.16229999999999</c:v>
                </c:pt>
                <c:pt idx="1367">
                  <c:v>100.16269999999999</c:v>
                </c:pt>
                <c:pt idx="1368">
                  <c:v>100.1626</c:v>
                </c:pt>
                <c:pt idx="1369">
                  <c:v>100.1621</c:v>
                </c:pt>
                <c:pt idx="1370">
                  <c:v>100.16119999999999</c:v>
                </c:pt>
                <c:pt idx="1371">
                  <c:v>100.1619</c:v>
                </c:pt>
                <c:pt idx="1372">
                  <c:v>100.1614</c:v>
                </c:pt>
                <c:pt idx="1373">
                  <c:v>100.16160000000002</c:v>
                </c:pt>
                <c:pt idx="1374">
                  <c:v>100.16200000000001</c:v>
                </c:pt>
                <c:pt idx="1375">
                  <c:v>100.16240000000001</c:v>
                </c:pt>
                <c:pt idx="1376">
                  <c:v>100.16229999999999</c:v>
                </c:pt>
                <c:pt idx="1377">
                  <c:v>100.16240000000001</c:v>
                </c:pt>
                <c:pt idx="1378">
                  <c:v>100.1622</c:v>
                </c:pt>
                <c:pt idx="1379">
                  <c:v>100.1622</c:v>
                </c:pt>
                <c:pt idx="1380">
                  <c:v>100.1622</c:v>
                </c:pt>
                <c:pt idx="1381">
                  <c:v>100.1626</c:v>
                </c:pt>
                <c:pt idx="1382">
                  <c:v>100.16249999999998</c:v>
                </c:pt>
                <c:pt idx="1383">
                  <c:v>100.1621</c:v>
                </c:pt>
                <c:pt idx="1384">
                  <c:v>100.1622</c:v>
                </c:pt>
                <c:pt idx="1385">
                  <c:v>100.16240000000001</c:v>
                </c:pt>
                <c:pt idx="1386">
                  <c:v>100.16240000000001</c:v>
                </c:pt>
                <c:pt idx="1387">
                  <c:v>100.16240000000001</c:v>
                </c:pt>
                <c:pt idx="1388">
                  <c:v>100.1619</c:v>
                </c:pt>
                <c:pt idx="1389">
                  <c:v>100.16249999999998</c:v>
                </c:pt>
                <c:pt idx="1390">
                  <c:v>100.16289999999998</c:v>
                </c:pt>
                <c:pt idx="1391">
                  <c:v>100.16289999999998</c:v>
                </c:pt>
                <c:pt idx="1392">
                  <c:v>100.1632</c:v>
                </c:pt>
                <c:pt idx="1393">
                  <c:v>100.1641</c:v>
                </c:pt>
                <c:pt idx="1394">
                  <c:v>100.16370000000001</c:v>
                </c:pt>
                <c:pt idx="1395">
                  <c:v>100.1641</c:v>
                </c:pt>
                <c:pt idx="1396">
                  <c:v>100.16379999999998</c:v>
                </c:pt>
                <c:pt idx="1397">
                  <c:v>100.16370000000001</c:v>
                </c:pt>
                <c:pt idx="1398">
                  <c:v>100.164</c:v>
                </c:pt>
                <c:pt idx="1399">
                  <c:v>100.16419999999999</c:v>
                </c:pt>
                <c:pt idx="1400">
                  <c:v>100.164</c:v>
                </c:pt>
                <c:pt idx="1401">
                  <c:v>100.1641</c:v>
                </c:pt>
                <c:pt idx="1402">
                  <c:v>100.16330000000001</c:v>
                </c:pt>
                <c:pt idx="1403">
                  <c:v>100.16289999999998</c:v>
                </c:pt>
                <c:pt idx="1404">
                  <c:v>100.16249999999998</c:v>
                </c:pt>
                <c:pt idx="1405">
                  <c:v>100.163</c:v>
                </c:pt>
                <c:pt idx="1406">
                  <c:v>100.16249999999998</c:v>
                </c:pt>
                <c:pt idx="1407">
                  <c:v>100.1617</c:v>
                </c:pt>
                <c:pt idx="1408">
                  <c:v>100.1618</c:v>
                </c:pt>
                <c:pt idx="1409">
                  <c:v>100.16229999999999</c:v>
                </c:pt>
                <c:pt idx="1410">
                  <c:v>100.163</c:v>
                </c:pt>
                <c:pt idx="1411">
                  <c:v>100.16289999999998</c:v>
                </c:pt>
                <c:pt idx="1412">
                  <c:v>100.16289999999998</c:v>
                </c:pt>
                <c:pt idx="1413">
                  <c:v>100.16370000000001</c:v>
                </c:pt>
                <c:pt idx="1414">
                  <c:v>100.16379999999998</c:v>
                </c:pt>
                <c:pt idx="1415">
                  <c:v>100.1636</c:v>
                </c:pt>
                <c:pt idx="1416">
                  <c:v>100.16379999999998</c:v>
                </c:pt>
                <c:pt idx="1417">
                  <c:v>100.16379999999998</c:v>
                </c:pt>
                <c:pt idx="1418">
                  <c:v>100.1634</c:v>
                </c:pt>
                <c:pt idx="1419">
                  <c:v>100.1631</c:v>
                </c:pt>
                <c:pt idx="1420">
                  <c:v>100.1631</c:v>
                </c:pt>
                <c:pt idx="1421">
                  <c:v>100.16330000000001</c:v>
                </c:pt>
                <c:pt idx="1422">
                  <c:v>100.16379999999998</c:v>
                </c:pt>
                <c:pt idx="1423">
                  <c:v>100.16419999999999</c:v>
                </c:pt>
                <c:pt idx="1424">
                  <c:v>100.1641</c:v>
                </c:pt>
                <c:pt idx="1425">
                  <c:v>100.1639</c:v>
                </c:pt>
                <c:pt idx="1426">
                  <c:v>100.16370000000001</c:v>
                </c:pt>
                <c:pt idx="1427">
                  <c:v>100.16379999999998</c:v>
                </c:pt>
                <c:pt idx="1428">
                  <c:v>100.1636</c:v>
                </c:pt>
                <c:pt idx="1429">
                  <c:v>100.16379999999998</c:v>
                </c:pt>
                <c:pt idx="1430">
                  <c:v>100.16379999999998</c:v>
                </c:pt>
                <c:pt idx="1431">
                  <c:v>100.1636</c:v>
                </c:pt>
                <c:pt idx="1432">
                  <c:v>100.1636</c:v>
                </c:pt>
                <c:pt idx="1433">
                  <c:v>100.1635</c:v>
                </c:pt>
                <c:pt idx="1434">
                  <c:v>100.1636</c:v>
                </c:pt>
                <c:pt idx="1435">
                  <c:v>100.1639</c:v>
                </c:pt>
                <c:pt idx="1436">
                  <c:v>100.1639</c:v>
                </c:pt>
                <c:pt idx="1437">
                  <c:v>100.16379999999998</c:v>
                </c:pt>
                <c:pt idx="1438">
                  <c:v>100.1641</c:v>
                </c:pt>
                <c:pt idx="1439">
                  <c:v>100.16419999999999</c:v>
                </c:pt>
                <c:pt idx="1440">
                  <c:v>100.1643</c:v>
                </c:pt>
                <c:pt idx="1441">
                  <c:v>100.1644</c:v>
                </c:pt>
                <c:pt idx="1442">
                  <c:v>100.1643</c:v>
                </c:pt>
                <c:pt idx="1443">
                  <c:v>100.1641</c:v>
                </c:pt>
                <c:pt idx="1444">
                  <c:v>100.16370000000001</c:v>
                </c:pt>
                <c:pt idx="1445">
                  <c:v>100.1635</c:v>
                </c:pt>
                <c:pt idx="1446">
                  <c:v>100.16379999999998</c:v>
                </c:pt>
                <c:pt idx="1447">
                  <c:v>100.164</c:v>
                </c:pt>
                <c:pt idx="1448">
                  <c:v>100.1641</c:v>
                </c:pt>
                <c:pt idx="1449">
                  <c:v>100.1639</c:v>
                </c:pt>
                <c:pt idx="1450">
                  <c:v>100.1636</c:v>
                </c:pt>
                <c:pt idx="1451">
                  <c:v>100.16289999999998</c:v>
                </c:pt>
                <c:pt idx="1452">
                  <c:v>100.16330000000001</c:v>
                </c:pt>
                <c:pt idx="1453">
                  <c:v>100.1636</c:v>
                </c:pt>
                <c:pt idx="1454">
                  <c:v>100.1641</c:v>
                </c:pt>
                <c:pt idx="1455">
                  <c:v>100.1639</c:v>
                </c:pt>
                <c:pt idx="1456">
                  <c:v>100.164</c:v>
                </c:pt>
                <c:pt idx="1457">
                  <c:v>100.16419999999999</c:v>
                </c:pt>
                <c:pt idx="1458">
                  <c:v>100.1644</c:v>
                </c:pt>
                <c:pt idx="1459">
                  <c:v>100.1645</c:v>
                </c:pt>
                <c:pt idx="1460">
                  <c:v>100.1636</c:v>
                </c:pt>
                <c:pt idx="1461">
                  <c:v>100.16370000000001</c:v>
                </c:pt>
                <c:pt idx="1462">
                  <c:v>100.1634</c:v>
                </c:pt>
                <c:pt idx="1463">
                  <c:v>100.16379999999998</c:v>
                </c:pt>
                <c:pt idx="1464">
                  <c:v>100.16370000000001</c:v>
                </c:pt>
                <c:pt idx="1465">
                  <c:v>100.16330000000001</c:v>
                </c:pt>
                <c:pt idx="1466">
                  <c:v>100.1632</c:v>
                </c:pt>
                <c:pt idx="1467">
                  <c:v>100.16370000000001</c:v>
                </c:pt>
                <c:pt idx="1468">
                  <c:v>100.1644</c:v>
                </c:pt>
                <c:pt idx="1469">
                  <c:v>100.1644</c:v>
                </c:pt>
                <c:pt idx="1470">
                  <c:v>100.1645</c:v>
                </c:pt>
                <c:pt idx="1471">
                  <c:v>100.1652</c:v>
                </c:pt>
                <c:pt idx="1472">
                  <c:v>100.16579999999998</c:v>
                </c:pt>
                <c:pt idx="1473">
                  <c:v>100.16569999999999</c:v>
                </c:pt>
                <c:pt idx="1474">
                  <c:v>100.16540000000001</c:v>
                </c:pt>
                <c:pt idx="1475">
                  <c:v>100.16569999999999</c:v>
                </c:pt>
                <c:pt idx="1476">
                  <c:v>100.16549999999998</c:v>
                </c:pt>
                <c:pt idx="1477">
                  <c:v>100.16540000000001</c:v>
                </c:pt>
                <c:pt idx="1478">
                  <c:v>100.1652</c:v>
                </c:pt>
                <c:pt idx="1479">
                  <c:v>100.16540000000001</c:v>
                </c:pt>
                <c:pt idx="1480">
                  <c:v>100.16549999999998</c:v>
                </c:pt>
                <c:pt idx="1481">
                  <c:v>100.16540000000001</c:v>
                </c:pt>
                <c:pt idx="1482">
                  <c:v>100.16630000000001</c:v>
                </c:pt>
                <c:pt idx="1483">
                  <c:v>100.166</c:v>
                </c:pt>
                <c:pt idx="1484">
                  <c:v>100.166</c:v>
                </c:pt>
                <c:pt idx="1485">
                  <c:v>100.1662</c:v>
                </c:pt>
                <c:pt idx="1486">
                  <c:v>100.16679999999998</c:v>
                </c:pt>
                <c:pt idx="1487">
                  <c:v>100.16679999999998</c:v>
                </c:pt>
                <c:pt idx="1488">
                  <c:v>100.16719999999999</c:v>
                </c:pt>
                <c:pt idx="1489">
                  <c:v>100.1673</c:v>
                </c:pt>
                <c:pt idx="1490">
                  <c:v>100.16630000000001</c:v>
                </c:pt>
                <c:pt idx="1491">
                  <c:v>100.16540000000001</c:v>
                </c:pt>
                <c:pt idx="1492">
                  <c:v>100.1651</c:v>
                </c:pt>
                <c:pt idx="1493">
                  <c:v>100.16540000000001</c:v>
                </c:pt>
                <c:pt idx="1494">
                  <c:v>100.16549999999998</c:v>
                </c:pt>
                <c:pt idx="1495">
                  <c:v>100.16589999999998</c:v>
                </c:pt>
                <c:pt idx="1496">
                  <c:v>100.1656</c:v>
                </c:pt>
                <c:pt idx="1497">
                  <c:v>100.16569999999999</c:v>
                </c:pt>
                <c:pt idx="1498">
                  <c:v>100.16569999999999</c:v>
                </c:pt>
                <c:pt idx="1499">
                  <c:v>100.16589999999998</c:v>
                </c:pt>
                <c:pt idx="1500">
                  <c:v>100.16589999999998</c:v>
                </c:pt>
                <c:pt idx="1501">
                  <c:v>100.16549999999998</c:v>
                </c:pt>
                <c:pt idx="1502">
                  <c:v>100.16540000000001</c:v>
                </c:pt>
                <c:pt idx="1503">
                  <c:v>100.1656</c:v>
                </c:pt>
                <c:pt idx="1504">
                  <c:v>100.16630000000001</c:v>
                </c:pt>
                <c:pt idx="1505">
                  <c:v>100.16719999999999</c:v>
                </c:pt>
                <c:pt idx="1506">
                  <c:v>100.16759999999999</c:v>
                </c:pt>
                <c:pt idx="1507">
                  <c:v>100.1671</c:v>
                </c:pt>
                <c:pt idx="1508">
                  <c:v>100.16719999999999</c:v>
                </c:pt>
                <c:pt idx="1509">
                  <c:v>100.16670000000001</c:v>
                </c:pt>
                <c:pt idx="1510">
                  <c:v>100.16719999999999</c:v>
                </c:pt>
                <c:pt idx="1511">
                  <c:v>100.1666</c:v>
                </c:pt>
                <c:pt idx="1512">
                  <c:v>100.1666</c:v>
                </c:pt>
                <c:pt idx="1513">
                  <c:v>100.16719999999999</c:v>
                </c:pt>
                <c:pt idx="1514">
                  <c:v>100.1669</c:v>
                </c:pt>
                <c:pt idx="1515">
                  <c:v>100.1666</c:v>
                </c:pt>
                <c:pt idx="1516">
                  <c:v>100.16670000000001</c:v>
                </c:pt>
                <c:pt idx="1517">
                  <c:v>100.1669</c:v>
                </c:pt>
                <c:pt idx="1518">
                  <c:v>100.1674</c:v>
                </c:pt>
                <c:pt idx="1519">
                  <c:v>100.1674</c:v>
                </c:pt>
                <c:pt idx="1520">
                  <c:v>100.1665</c:v>
                </c:pt>
                <c:pt idx="1521">
                  <c:v>100.1666</c:v>
                </c:pt>
                <c:pt idx="1522">
                  <c:v>100.1665</c:v>
                </c:pt>
                <c:pt idx="1523">
                  <c:v>100.16670000000001</c:v>
                </c:pt>
                <c:pt idx="1524">
                  <c:v>100.16719999999999</c:v>
                </c:pt>
                <c:pt idx="1525">
                  <c:v>100.1674</c:v>
                </c:pt>
                <c:pt idx="1526">
                  <c:v>100.1674</c:v>
                </c:pt>
                <c:pt idx="1527">
                  <c:v>100.1677</c:v>
                </c:pt>
                <c:pt idx="1528">
                  <c:v>100.16719999999999</c:v>
                </c:pt>
                <c:pt idx="1529">
                  <c:v>100.1669</c:v>
                </c:pt>
                <c:pt idx="1530">
                  <c:v>100.1671</c:v>
                </c:pt>
                <c:pt idx="1531">
                  <c:v>100.1669</c:v>
                </c:pt>
                <c:pt idx="1532">
                  <c:v>100.167</c:v>
                </c:pt>
                <c:pt idx="1533">
                  <c:v>100.1674</c:v>
                </c:pt>
                <c:pt idx="1534">
                  <c:v>100.1675</c:v>
                </c:pt>
                <c:pt idx="1535">
                  <c:v>100.1678</c:v>
                </c:pt>
                <c:pt idx="1536">
                  <c:v>100.16849999999998</c:v>
                </c:pt>
                <c:pt idx="1537">
                  <c:v>100.1682</c:v>
                </c:pt>
                <c:pt idx="1538">
                  <c:v>100.16840000000001</c:v>
                </c:pt>
                <c:pt idx="1539">
                  <c:v>100.16840000000001</c:v>
                </c:pt>
                <c:pt idx="1540">
                  <c:v>100.16879999999998</c:v>
                </c:pt>
                <c:pt idx="1541">
                  <c:v>100.16869999999999</c:v>
                </c:pt>
                <c:pt idx="1542">
                  <c:v>100.16879999999998</c:v>
                </c:pt>
                <c:pt idx="1543">
                  <c:v>100.16879999999998</c:v>
                </c:pt>
                <c:pt idx="1544">
                  <c:v>100.16849999999998</c:v>
                </c:pt>
                <c:pt idx="1545">
                  <c:v>100.16879999999998</c:v>
                </c:pt>
                <c:pt idx="1546">
                  <c:v>100.16840000000001</c:v>
                </c:pt>
                <c:pt idx="1547">
                  <c:v>100.16849999999998</c:v>
                </c:pt>
                <c:pt idx="1548">
                  <c:v>100.16879999999998</c:v>
                </c:pt>
                <c:pt idx="1549">
                  <c:v>100.16869999999999</c:v>
                </c:pt>
                <c:pt idx="1550">
                  <c:v>100.16840000000001</c:v>
                </c:pt>
                <c:pt idx="1551">
                  <c:v>100.16800000000001</c:v>
                </c:pt>
                <c:pt idx="1552">
                  <c:v>100.16800000000001</c:v>
                </c:pt>
                <c:pt idx="1553">
                  <c:v>100.1686</c:v>
                </c:pt>
                <c:pt idx="1554">
                  <c:v>100.1686</c:v>
                </c:pt>
                <c:pt idx="1555">
                  <c:v>100.16889999999998</c:v>
                </c:pt>
                <c:pt idx="1556">
                  <c:v>100.169</c:v>
                </c:pt>
                <c:pt idx="1557">
                  <c:v>100.16869999999999</c:v>
                </c:pt>
                <c:pt idx="1558">
                  <c:v>100.16869999999999</c:v>
                </c:pt>
                <c:pt idx="1559">
                  <c:v>100.16889999999998</c:v>
                </c:pt>
                <c:pt idx="1560">
                  <c:v>100.1682</c:v>
                </c:pt>
                <c:pt idx="1561">
                  <c:v>100.1678</c:v>
                </c:pt>
                <c:pt idx="1562">
                  <c:v>100.1679</c:v>
                </c:pt>
                <c:pt idx="1563">
                  <c:v>100.1681</c:v>
                </c:pt>
                <c:pt idx="1564">
                  <c:v>100.16840000000001</c:v>
                </c:pt>
                <c:pt idx="1565">
                  <c:v>100.16840000000001</c:v>
                </c:pt>
                <c:pt idx="1566">
                  <c:v>100.1682</c:v>
                </c:pt>
                <c:pt idx="1567">
                  <c:v>100.16879999999998</c:v>
                </c:pt>
                <c:pt idx="1568">
                  <c:v>100.16889999999998</c:v>
                </c:pt>
                <c:pt idx="1569">
                  <c:v>100.1692</c:v>
                </c:pt>
                <c:pt idx="1570">
                  <c:v>100.1699</c:v>
                </c:pt>
                <c:pt idx="1571">
                  <c:v>100.17010000000001</c:v>
                </c:pt>
                <c:pt idx="1572">
                  <c:v>100.17029999999998</c:v>
                </c:pt>
                <c:pt idx="1573">
                  <c:v>100.17039999999989</c:v>
                </c:pt>
                <c:pt idx="1574">
                  <c:v>100.1695</c:v>
                </c:pt>
                <c:pt idx="1575">
                  <c:v>100.1695</c:v>
                </c:pt>
                <c:pt idx="1576">
                  <c:v>100.16999999999999</c:v>
                </c:pt>
                <c:pt idx="1577">
                  <c:v>100.17010000000001</c:v>
                </c:pt>
                <c:pt idx="1578">
                  <c:v>100.16999999999999</c:v>
                </c:pt>
                <c:pt idx="1579">
                  <c:v>100.16999999999999</c:v>
                </c:pt>
                <c:pt idx="1580">
                  <c:v>100.1686</c:v>
                </c:pt>
                <c:pt idx="1581">
                  <c:v>100.1679</c:v>
                </c:pt>
                <c:pt idx="1582">
                  <c:v>100.16759999999999</c:v>
                </c:pt>
                <c:pt idx="1583">
                  <c:v>100.1677</c:v>
                </c:pt>
                <c:pt idx="1584">
                  <c:v>100.16759999999999</c:v>
                </c:pt>
                <c:pt idx="1585">
                  <c:v>100.1682</c:v>
                </c:pt>
                <c:pt idx="1586">
                  <c:v>100.1696</c:v>
                </c:pt>
                <c:pt idx="1587">
                  <c:v>100.17029999999998</c:v>
                </c:pt>
                <c:pt idx="1588">
                  <c:v>100.17069999999998</c:v>
                </c:pt>
                <c:pt idx="1589">
                  <c:v>100.17100000000001</c:v>
                </c:pt>
                <c:pt idx="1590">
                  <c:v>100.17129999999999</c:v>
                </c:pt>
                <c:pt idx="1591">
                  <c:v>100.17169999999999</c:v>
                </c:pt>
                <c:pt idx="1592">
                  <c:v>100.17179999999998</c:v>
                </c:pt>
                <c:pt idx="1593">
                  <c:v>100.17079999999989</c:v>
                </c:pt>
                <c:pt idx="1594">
                  <c:v>100.17019999999998</c:v>
                </c:pt>
                <c:pt idx="1595">
                  <c:v>100.1696</c:v>
                </c:pt>
                <c:pt idx="1596">
                  <c:v>100.1696</c:v>
                </c:pt>
                <c:pt idx="1597">
                  <c:v>100.16889999999998</c:v>
                </c:pt>
                <c:pt idx="1598">
                  <c:v>100.16930000000001</c:v>
                </c:pt>
                <c:pt idx="1599">
                  <c:v>100.1695</c:v>
                </c:pt>
                <c:pt idx="1600">
                  <c:v>100.16889999999998</c:v>
                </c:pt>
                <c:pt idx="1601">
                  <c:v>100.16889999999998</c:v>
                </c:pt>
                <c:pt idx="1602">
                  <c:v>100.16869999999999</c:v>
                </c:pt>
                <c:pt idx="1603">
                  <c:v>100.1686</c:v>
                </c:pt>
                <c:pt idx="1604">
                  <c:v>100.16930000000001</c:v>
                </c:pt>
                <c:pt idx="1605">
                  <c:v>100.17010000000001</c:v>
                </c:pt>
                <c:pt idx="1606">
                  <c:v>100.1699</c:v>
                </c:pt>
                <c:pt idx="1607">
                  <c:v>100.17019999999998</c:v>
                </c:pt>
                <c:pt idx="1608">
                  <c:v>100.17039999999989</c:v>
                </c:pt>
                <c:pt idx="1609">
                  <c:v>100.17069999999998</c:v>
                </c:pt>
                <c:pt idx="1610">
                  <c:v>100.17029999999998</c:v>
                </c:pt>
                <c:pt idx="1611">
                  <c:v>100.17059999999998</c:v>
                </c:pt>
                <c:pt idx="1612">
                  <c:v>100.16970000000001</c:v>
                </c:pt>
                <c:pt idx="1613">
                  <c:v>100.1699</c:v>
                </c:pt>
                <c:pt idx="1614">
                  <c:v>100.1696</c:v>
                </c:pt>
                <c:pt idx="1615">
                  <c:v>100.1698</c:v>
                </c:pt>
                <c:pt idx="1616">
                  <c:v>100.16999999999999</c:v>
                </c:pt>
                <c:pt idx="1617">
                  <c:v>100.17049999999998</c:v>
                </c:pt>
                <c:pt idx="1618">
                  <c:v>100.16999999999999</c:v>
                </c:pt>
                <c:pt idx="1619">
                  <c:v>100.16970000000001</c:v>
                </c:pt>
                <c:pt idx="1620">
                  <c:v>100.169</c:v>
                </c:pt>
                <c:pt idx="1621">
                  <c:v>100.1692</c:v>
                </c:pt>
                <c:pt idx="1622">
                  <c:v>100.1686</c:v>
                </c:pt>
                <c:pt idx="1623">
                  <c:v>100.16849999999998</c:v>
                </c:pt>
                <c:pt idx="1624">
                  <c:v>100.1686</c:v>
                </c:pt>
                <c:pt idx="1625">
                  <c:v>100.1695</c:v>
                </c:pt>
                <c:pt idx="1626">
                  <c:v>100.1698</c:v>
                </c:pt>
                <c:pt idx="1627">
                  <c:v>100.17019999999998</c:v>
                </c:pt>
                <c:pt idx="1628">
                  <c:v>100.17059999999998</c:v>
                </c:pt>
                <c:pt idx="1629">
                  <c:v>100.1711</c:v>
                </c:pt>
                <c:pt idx="1630">
                  <c:v>100.17089999999995</c:v>
                </c:pt>
                <c:pt idx="1631">
                  <c:v>100.1712</c:v>
                </c:pt>
                <c:pt idx="1632">
                  <c:v>100.17140000000001</c:v>
                </c:pt>
                <c:pt idx="1633">
                  <c:v>100.17129999999999</c:v>
                </c:pt>
                <c:pt idx="1634">
                  <c:v>100.17100000000001</c:v>
                </c:pt>
                <c:pt idx="1635">
                  <c:v>100.17059999999998</c:v>
                </c:pt>
                <c:pt idx="1636">
                  <c:v>100.17089999999995</c:v>
                </c:pt>
                <c:pt idx="1637">
                  <c:v>100.1716</c:v>
                </c:pt>
                <c:pt idx="1638">
                  <c:v>100.17169999999999</c:v>
                </c:pt>
                <c:pt idx="1639">
                  <c:v>100.1716</c:v>
                </c:pt>
                <c:pt idx="1640">
                  <c:v>100.17069999999998</c:v>
                </c:pt>
                <c:pt idx="1641">
                  <c:v>100.1712</c:v>
                </c:pt>
                <c:pt idx="1642">
                  <c:v>100.1712</c:v>
                </c:pt>
                <c:pt idx="1643">
                  <c:v>100.17169999999999</c:v>
                </c:pt>
                <c:pt idx="1644">
                  <c:v>100.17169999999999</c:v>
                </c:pt>
                <c:pt idx="1645">
                  <c:v>100.17209999999989</c:v>
                </c:pt>
                <c:pt idx="1646">
                  <c:v>100.17229999999998</c:v>
                </c:pt>
                <c:pt idx="1647">
                  <c:v>100.17269999999998</c:v>
                </c:pt>
                <c:pt idx="1648">
                  <c:v>100.17239999999988</c:v>
                </c:pt>
                <c:pt idx="1649">
                  <c:v>100.17289999999988</c:v>
                </c:pt>
                <c:pt idx="1650">
                  <c:v>100.17310000000001</c:v>
                </c:pt>
                <c:pt idx="1651">
                  <c:v>100.17310000000001</c:v>
                </c:pt>
                <c:pt idx="1652">
                  <c:v>100.17279999999987</c:v>
                </c:pt>
                <c:pt idx="1653">
                  <c:v>100.17310000000001</c:v>
                </c:pt>
                <c:pt idx="1654">
                  <c:v>100.17289999999988</c:v>
                </c:pt>
                <c:pt idx="1655">
                  <c:v>100.17299999999989</c:v>
                </c:pt>
                <c:pt idx="1656">
                  <c:v>100.17310000000001</c:v>
                </c:pt>
                <c:pt idx="1657">
                  <c:v>100.17359999999998</c:v>
                </c:pt>
                <c:pt idx="1658">
                  <c:v>100.17289999999988</c:v>
                </c:pt>
                <c:pt idx="1659">
                  <c:v>100.17249999999989</c:v>
                </c:pt>
                <c:pt idx="1660">
                  <c:v>100.17229999999998</c:v>
                </c:pt>
                <c:pt idx="1661">
                  <c:v>100.1716</c:v>
                </c:pt>
                <c:pt idx="1662">
                  <c:v>100.17169999999999</c:v>
                </c:pt>
                <c:pt idx="1663">
                  <c:v>100.17149999999998</c:v>
                </c:pt>
                <c:pt idx="1664">
                  <c:v>100.17129999999999</c:v>
                </c:pt>
                <c:pt idx="1665">
                  <c:v>100.17149999999998</c:v>
                </c:pt>
                <c:pt idx="1666">
                  <c:v>100.17199999999998</c:v>
                </c:pt>
                <c:pt idx="1667">
                  <c:v>100.17310000000001</c:v>
                </c:pt>
                <c:pt idx="1668">
                  <c:v>100.17319999999998</c:v>
                </c:pt>
                <c:pt idx="1669">
                  <c:v>100.17319999999998</c:v>
                </c:pt>
                <c:pt idx="1670">
                  <c:v>100.17329999999998</c:v>
                </c:pt>
                <c:pt idx="1671">
                  <c:v>100.17349999999998</c:v>
                </c:pt>
                <c:pt idx="1672">
                  <c:v>100.17329999999998</c:v>
                </c:pt>
                <c:pt idx="1673">
                  <c:v>100.17349999999998</c:v>
                </c:pt>
                <c:pt idx="1674">
                  <c:v>100.17359999999998</c:v>
                </c:pt>
                <c:pt idx="1675">
                  <c:v>100.17329999999998</c:v>
                </c:pt>
                <c:pt idx="1676">
                  <c:v>100.17299999999989</c:v>
                </c:pt>
                <c:pt idx="1677">
                  <c:v>100.17319999999998</c:v>
                </c:pt>
                <c:pt idx="1678">
                  <c:v>100.17339999999989</c:v>
                </c:pt>
                <c:pt idx="1679">
                  <c:v>100.17359999999998</c:v>
                </c:pt>
                <c:pt idx="1680">
                  <c:v>100.17369999999998</c:v>
                </c:pt>
                <c:pt idx="1681">
                  <c:v>100.17389999999995</c:v>
                </c:pt>
                <c:pt idx="1682">
                  <c:v>100.17389999999995</c:v>
                </c:pt>
                <c:pt idx="1683">
                  <c:v>100.17310000000001</c:v>
                </c:pt>
                <c:pt idx="1684">
                  <c:v>100.17289999999988</c:v>
                </c:pt>
                <c:pt idx="1685">
                  <c:v>100.17249999999989</c:v>
                </c:pt>
                <c:pt idx="1686">
                  <c:v>100.17219999999998</c:v>
                </c:pt>
                <c:pt idx="1687">
                  <c:v>100.17189999999998</c:v>
                </c:pt>
                <c:pt idx="1688">
                  <c:v>100.17249999999989</c:v>
                </c:pt>
                <c:pt idx="1689">
                  <c:v>100.17299999999989</c:v>
                </c:pt>
                <c:pt idx="1690">
                  <c:v>100.17289999999988</c:v>
                </c:pt>
                <c:pt idx="1691">
                  <c:v>100.17259999999995</c:v>
                </c:pt>
                <c:pt idx="1692">
                  <c:v>100.17239999999988</c:v>
                </c:pt>
                <c:pt idx="1693">
                  <c:v>100.17259999999995</c:v>
                </c:pt>
                <c:pt idx="1694">
                  <c:v>100.17299999999989</c:v>
                </c:pt>
                <c:pt idx="1695">
                  <c:v>100.17249999999989</c:v>
                </c:pt>
                <c:pt idx="1696">
                  <c:v>100.17239999999988</c:v>
                </c:pt>
                <c:pt idx="1697">
                  <c:v>100.17199999999998</c:v>
                </c:pt>
                <c:pt idx="1698">
                  <c:v>100.17229999999998</c:v>
                </c:pt>
                <c:pt idx="1699">
                  <c:v>100.17209999999989</c:v>
                </c:pt>
                <c:pt idx="1700">
                  <c:v>100.17239999999988</c:v>
                </c:pt>
                <c:pt idx="1701">
                  <c:v>100.17249999999989</c:v>
                </c:pt>
                <c:pt idx="1702">
                  <c:v>100.17279999999987</c:v>
                </c:pt>
                <c:pt idx="1703">
                  <c:v>100.17289999999988</c:v>
                </c:pt>
                <c:pt idx="1704">
                  <c:v>100.17329999999998</c:v>
                </c:pt>
                <c:pt idx="1705">
                  <c:v>100.17349999999998</c:v>
                </c:pt>
                <c:pt idx="1706">
                  <c:v>100.17429999999999</c:v>
                </c:pt>
                <c:pt idx="1707">
                  <c:v>100.17400000000001</c:v>
                </c:pt>
                <c:pt idx="1708">
                  <c:v>100.1742</c:v>
                </c:pt>
                <c:pt idx="1709">
                  <c:v>100.17499999999998</c:v>
                </c:pt>
                <c:pt idx="1710">
                  <c:v>100.17639999999989</c:v>
                </c:pt>
                <c:pt idx="1711">
                  <c:v>100.17559999999995</c:v>
                </c:pt>
                <c:pt idx="1712">
                  <c:v>100.17539999999988</c:v>
                </c:pt>
                <c:pt idx="1713">
                  <c:v>100.17519999999998</c:v>
                </c:pt>
                <c:pt idx="1714">
                  <c:v>100.17499999999998</c:v>
                </c:pt>
                <c:pt idx="1715">
                  <c:v>100.1746</c:v>
                </c:pt>
                <c:pt idx="1716">
                  <c:v>100.17549999999989</c:v>
                </c:pt>
                <c:pt idx="1717">
                  <c:v>100.17499999999998</c:v>
                </c:pt>
                <c:pt idx="1718">
                  <c:v>100.17469999999999</c:v>
                </c:pt>
                <c:pt idx="1719">
                  <c:v>100.17479999999998</c:v>
                </c:pt>
                <c:pt idx="1720">
                  <c:v>100.17499999999998</c:v>
                </c:pt>
                <c:pt idx="1721">
                  <c:v>100.17449999999998</c:v>
                </c:pt>
                <c:pt idx="1722">
                  <c:v>100.17529999999998</c:v>
                </c:pt>
                <c:pt idx="1723">
                  <c:v>100.17559999999995</c:v>
                </c:pt>
                <c:pt idx="1724">
                  <c:v>100.17569999999998</c:v>
                </c:pt>
                <c:pt idx="1725">
                  <c:v>100.17589999999988</c:v>
                </c:pt>
                <c:pt idx="1726">
                  <c:v>100.17629999999998</c:v>
                </c:pt>
                <c:pt idx="1727">
                  <c:v>100.17610000000001</c:v>
                </c:pt>
                <c:pt idx="1728">
                  <c:v>100.17610000000001</c:v>
                </c:pt>
                <c:pt idx="1729">
                  <c:v>100.17539999999988</c:v>
                </c:pt>
                <c:pt idx="1730">
                  <c:v>100.17559999999995</c:v>
                </c:pt>
                <c:pt idx="1731">
                  <c:v>100.17539999999988</c:v>
                </c:pt>
                <c:pt idx="1732">
                  <c:v>100.17569999999998</c:v>
                </c:pt>
                <c:pt idx="1733">
                  <c:v>100.17559999999995</c:v>
                </c:pt>
                <c:pt idx="1734">
                  <c:v>100.17619999999998</c:v>
                </c:pt>
                <c:pt idx="1735">
                  <c:v>100.17610000000001</c:v>
                </c:pt>
                <c:pt idx="1736">
                  <c:v>100.17610000000001</c:v>
                </c:pt>
                <c:pt idx="1737">
                  <c:v>100.17619999999998</c:v>
                </c:pt>
                <c:pt idx="1738">
                  <c:v>100.17629999999998</c:v>
                </c:pt>
                <c:pt idx="1739">
                  <c:v>100.17639999999989</c:v>
                </c:pt>
                <c:pt idx="1740">
                  <c:v>100.17639999999989</c:v>
                </c:pt>
                <c:pt idx="1741">
                  <c:v>100.17629999999998</c:v>
                </c:pt>
                <c:pt idx="1742">
                  <c:v>100.17579999999987</c:v>
                </c:pt>
                <c:pt idx="1743">
                  <c:v>100.17589999999988</c:v>
                </c:pt>
                <c:pt idx="1744">
                  <c:v>100.17579999999987</c:v>
                </c:pt>
                <c:pt idx="1745">
                  <c:v>100.17539999999988</c:v>
                </c:pt>
                <c:pt idx="1746">
                  <c:v>100.17519999999998</c:v>
                </c:pt>
                <c:pt idx="1747">
                  <c:v>100.17559999999995</c:v>
                </c:pt>
                <c:pt idx="1748">
                  <c:v>100.17529999999998</c:v>
                </c:pt>
                <c:pt idx="1749">
                  <c:v>100.17519999999998</c:v>
                </c:pt>
                <c:pt idx="1750">
                  <c:v>100.17469999999999</c:v>
                </c:pt>
                <c:pt idx="1751">
                  <c:v>100.17509999999989</c:v>
                </c:pt>
                <c:pt idx="1752">
                  <c:v>100.17549999999989</c:v>
                </c:pt>
                <c:pt idx="1753">
                  <c:v>100.17559999999995</c:v>
                </c:pt>
                <c:pt idx="1754">
                  <c:v>100.17599999999995</c:v>
                </c:pt>
                <c:pt idx="1755">
                  <c:v>100.17679999999989</c:v>
                </c:pt>
                <c:pt idx="1756">
                  <c:v>100.17779999999998</c:v>
                </c:pt>
                <c:pt idx="1757">
                  <c:v>100.17799999999998</c:v>
                </c:pt>
                <c:pt idx="1758">
                  <c:v>100.17829999999998</c:v>
                </c:pt>
                <c:pt idx="1759">
                  <c:v>100.17769999999999</c:v>
                </c:pt>
                <c:pt idx="1760">
                  <c:v>100.17779999999998</c:v>
                </c:pt>
                <c:pt idx="1761">
                  <c:v>100.17689999999995</c:v>
                </c:pt>
                <c:pt idx="1762">
                  <c:v>100.17679999999989</c:v>
                </c:pt>
                <c:pt idx="1763">
                  <c:v>100.17700000000001</c:v>
                </c:pt>
                <c:pt idx="1764">
                  <c:v>100.17700000000001</c:v>
                </c:pt>
                <c:pt idx="1765">
                  <c:v>100.17689999999995</c:v>
                </c:pt>
                <c:pt idx="1766">
                  <c:v>100.1776</c:v>
                </c:pt>
                <c:pt idx="1767">
                  <c:v>100.17779999999998</c:v>
                </c:pt>
                <c:pt idx="1768">
                  <c:v>100.17819999999998</c:v>
                </c:pt>
                <c:pt idx="1769">
                  <c:v>100.17889999999989</c:v>
                </c:pt>
                <c:pt idx="1770">
                  <c:v>100.17899999999995</c:v>
                </c:pt>
                <c:pt idx="1771">
                  <c:v>100.17829999999998</c:v>
                </c:pt>
                <c:pt idx="1772">
                  <c:v>100.17819999999998</c:v>
                </c:pt>
                <c:pt idx="1773">
                  <c:v>100.17809999999989</c:v>
                </c:pt>
                <c:pt idx="1774">
                  <c:v>100.17779999999998</c:v>
                </c:pt>
                <c:pt idx="1775">
                  <c:v>100.17829999999998</c:v>
                </c:pt>
                <c:pt idx="1776">
                  <c:v>100.17829999999998</c:v>
                </c:pt>
                <c:pt idx="1777">
                  <c:v>100.17799999999998</c:v>
                </c:pt>
                <c:pt idx="1778">
                  <c:v>100.17799999999998</c:v>
                </c:pt>
                <c:pt idx="1779">
                  <c:v>100.17859999999995</c:v>
                </c:pt>
                <c:pt idx="1780">
                  <c:v>100.17869999999998</c:v>
                </c:pt>
                <c:pt idx="1781">
                  <c:v>100.17889999999989</c:v>
                </c:pt>
                <c:pt idx="1782">
                  <c:v>100.17889999999989</c:v>
                </c:pt>
                <c:pt idx="1783">
                  <c:v>100.17889999999989</c:v>
                </c:pt>
                <c:pt idx="1784">
                  <c:v>100.17879999999987</c:v>
                </c:pt>
                <c:pt idx="1785">
                  <c:v>100.17899999999995</c:v>
                </c:pt>
                <c:pt idx="1786">
                  <c:v>100.17859999999995</c:v>
                </c:pt>
                <c:pt idx="1787">
                  <c:v>100.17789999999998</c:v>
                </c:pt>
                <c:pt idx="1788">
                  <c:v>100.1776</c:v>
                </c:pt>
                <c:pt idx="1789">
                  <c:v>100.1776</c:v>
                </c:pt>
                <c:pt idx="1790">
                  <c:v>100.17799999999998</c:v>
                </c:pt>
                <c:pt idx="1791">
                  <c:v>100.17819999999998</c:v>
                </c:pt>
                <c:pt idx="1792">
                  <c:v>100.17899999999995</c:v>
                </c:pt>
                <c:pt idx="1793">
                  <c:v>100.17899999999995</c:v>
                </c:pt>
                <c:pt idx="1794">
                  <c:v>100.17919999999998</c:v>
                </c:pt>
                <c:pt idx="1795">
                  <c:v>100.17959999999998</c:v>
                </c:pt>
                <c:pt idx="1796">
                  <c:v>100.17979999999989</c:v>
                </c:pt>
                <c:pt idx="1797">
                  <c:v>100.17999999999998</c:v>
                </c:pt>
                <c:pt idx="1798">
                  <c:v>100.17979999999989</c:v>
                </c:pt>
                <c:pt idx="1799">
                  <c:v>100.17939999999989</c:v>
                </c:pt>
                <c:pt idx="1800">
                  <c:v>100.17969999999998</c:v>
                </c:pt>
                <c:pt idx="1801">
                  <c:v>100.17979999999989</c:v>
                </c:pt>
                <c:pt idx="1802">
                  <c:v>100.1801</c:v>
                </c:pt>
                <c:pt idx="1803">
                  <c:v>100.17989999999998</c:v>
                </c:pt>
                <c:pt idx="1804">
                  <c:v>100.1802</c:v>
                </c:pt>
                <c:pt idx="1805">
                  <c:v>100.1806</c:v>
                </c:pt>
                <c:pt idx="1806">
                  <c:v>100.181</c:v>
                </c:pt>
                <c:pt idx="1807">
                  <c:v>100.18129999999999</c:v>
                </c:pt>
                <c:pt idx="1808">
                  <c:v>100.1811</c:v>
                </c:pt>
                <c:pt idx="1809">
                  <c:v>100.1815</c:v>
                </c:pt>
                <c:pt idx="1810">
                  <c:v>100.1815</c:v>
                </c:pt>
                <c:pt idx="1811">
                  <c:v>100.18170000000001</c:v>
                </c:pt>
                <c:pt idx="1812">
                  <c:v>100.18170000000001</c:v>
                </c:pt>
                <c:pt idx="1813">
                  <c:v>100.1814</c:v>
                </c:pt>
                <c:pt idx="1814">
                  <c:v>100.1815</c:v>
                </c:pt>
                <c:pt idx="1815">
                  <c:v>100.1818</c:v>
                </c:pt>
                <c:pt idx="1816">
                  <c:v>100.1819</c:v>
                </c:pt>
                <c:pt idx="1817">
                  <c:v>100.1818</c:v>
                </c:pt>
                <c:pt idx="1818">
                  <c:v>100.18239999999989</c:v>
                </c:pt>
                <c:pt idx="1819">
                  <c:v>100.18279999999989</c:v>
                </c:pt>
                <c:pt idx="1820">
                  <c:v>100.18259999999998</c:v>
                </c:pt>
                <c:pt idx="1821">
                  <c:v>100.18199999999999</c:v>
                </c:pt>
                <c:pt idx="1822">
                  <c:v>100.18219999999998</c:v>
                </c:pt>
                <c:pt idx="1823">
                  <c:v>100.18210000000001</c:v>
                </c:pt>
                <c:pt idx="1824">
                  <c:v>100.18210000000001</c:v>
                </c:pt>
                <c:pt idx="1825">
                  <c:v>100.18229999999998</c:v>
                </c:pt>
                <c:pt idx="1826">
                  <c:v>100.1818</c:v>
                </c:pt>
                <c:pt idx="1827">
                  <c:v>100.1816</c:v>
                </c:pt>
                <c:pt idx="1828">
                  <c:v>100.1816</c:v>
                </c:pt>
                <c:pt idx="1829">
                  <c:v>100.1819</c:v>
                </c:pt>
                <c:pt idx="1830">
                  <c:v>100.18219999999998</c:v>
                </c:pt>
                <c:pt idx="1831">
                  <c:v>100.1819</c:v>
                </c:pt>
                <c:pt idx="1832">
                  <c:v>100.1818</c:v>
                </c:pt>
                <c:pt idx="1833">
                  <c:v>100.1819</c:v>
                </c:pt>
                <c:pt idx="1834">
                  <c:v>100.1819</c:v>
                </c:pt>
                <c:pt idx="1835">
                  <c:v>100.1816</c:v>
                </c:pt>
                <c:pt idx="1836">
                  <c:v>100.18170000000001</c:v>
                </c:pt>
                <c:pt idx="1837">
                  <c:v>100.18199999999999</c:v>
                </c:pt>
                <c:pt idx="1838">
                  <c:v>100.1819</c:v>
                </c:pt>
                <c:pt idx="1839">
                  <c:v>100.18210000000001</c:v>
                </c:pt>
                <c:pt idx="1840">
                  <c:v>100.18170000000001</c:v>
                </c:pt>
                <c:pt idx="1841">
                  <c:v>100.18170000000001</c:v>
                </c:pt>
                <c:pt idx="1842">
                  <c:v>100.1816</c:v>
                </c:pt>
                <c:pt idx="1843">
                  <c:v>100.1819</c:v>
                </c:pt>
                <c:pt idx="1844">
                  <c:v>100.1818</c:v>
                </c:pt>
                <c:pt idx="1845">
                  <c:v>100.1819</c:v>
                </c:pt>
                <c:pt idx="1846">
                  <c:v>100.1819</c:v>
                </c:pt>
                <c:pt idx="1847">
                  <c:v>100.18199999999999</c:v>
                </c:pt>
                <c:pt idx="1848">
                  <c:v>100.18259999999998</c:v>
                </c:pt>
                <c:pt idx="1849">
                  <c:v>100.18249999999998</c:v>
                </c:pt>
                <c:pt idx="1850">
                  <c:v>100.18249999999998</c:v>
                </c:pt>
                <c:pt idx="1851">
                  <c:v>100.18269999999998</c:v>
                </c:pt>
                <c:pt idx="1852">
                  <c:v>100.18329999999999</c:v>
                </c:pt>
                <c:pt idx="1853">
                  <c:v>100.18380000000001</c:v>
                </c:pt>
                <c:pt idx="1854">
                  <c:v>100.1836</c:v>
                </c:pt>
                <c:pt idx="1855">
                  <c:v>100.1832</c:v>
                </c:pt>
                <c:pt idx="1856">
                  <c:v>100.18269999999998</c:v>
                </c:pt>
                <c:pt idx="1857">
                  <c:v>100.18249999999998</c:v>
                </c:pt>
                <c:pt idx="1858">
                  <c:v>100.18279999999989</c:v>
                </c:pt>
                <c:pt idx="1859">
                  <c:v>100.1832</c:v>
                </c:pt>
                <c:pt idx="1860">
                  <c:v>100.18369999999999</c:v>
                </c:pt>
                <c:pt idx="1861">
                  <c:v>100.1841</c:v>
                </c:pt>
                <c:pt idx="1862">
                  <c:v>100.18510000000001</c:v>
                </c:pt>
                <c:pt idx="1863">
                  <c:v>100.18519999999998</c:v>
                </c:pt>
                <c:pt idx="1864">
                  <c:v>100.18539999999989</c:v>
                </c:pt>
                <c:pt idx="1865">
                  <c:v>100.18539999999989</c:v>
                </c:pt>
                <c:pt idx="1866">
                  <c:v>100.18529999999998</c:v>
                </c:pt>
                <c:pt idx="1867">
                  <c:v>100.1848</c:v>
                </c:pt>
                <c:pt idx="1868">
                  <c:v>100.1849</c:v>
                </c:pt>
                <c:pt idx="1869">
                  <c:v>100.18529999999998</c:v>
                </c:pt>
                <c:pt idx="1870">
                  <c:v>100.18519999999998</c:v>
                </c:pt>
                <c:pt idx="1871">
                  <c:v>100.1848</c:v>
                </c:pt>
                <c:pt idx="1872">
                  <c:v>100.18470000000001</c:v>
                </c:pt>
                <c:pt idx="1873">
                  <c:v>100.1848</c:v>
                </c:pt>
                <c:pt idx="1874">
                  <c:v>100.18470000000001</c:v>
                </c:pt>
                <c:pt idx="1875">
                  <c:v>100.18499999999999</c:v>
                </c:pt>
                <c:pt idx="1876">
                  <c:v>100.18539999999989</c:v>
                </c:pt>
                <c:pt idx="1877">
                  <c:v>100.18600000000001</c:v>
                </c:pt>
                <c:pt idx="1878">
                  <c:v>100.18629999999999</c:v>
                </c:pt>
                <c:pt idx="1879">
                  <c:v>100.18539999999989</c:v>
                </c:pt>
                <c:pt idx="1880">
                  <c:v>100.18589999999998</c:v>
                </c:pt>
                <c:pt idx="1881">
                  <c:v>100.1861</c:v>
                </c:pt>
                <c:pt idx="1882">
                  <c:v>100.18569999999998</c:v>
                </c:pt>
                <c:pt idx="1883">
                  <c:v>100.18499999999999</c:v>
                </c:pt>
                <c:pt idx="1884">
                  <c:v>100.18529999999998</c:v>
                </c:pt>
                <c:pt idx="1885">
                  <c:v>100.18549999999998</c:v>
                </c:pt>
                <c:pt idx="1886">
                  <c:v>100.18589999999998</c:v>
                </c:pt>
                <c:pt idx="1887">
                  <c:v>100.1862</c:v>
                </c:pt>
                <c:pt idx="1888">
                  <c:v>100.1865</c:v>
                </c:pt>
                <c:pt idx="1889">
                  <c:v>100.18629999999999</c:v>
                </c:pt>
                <c:pt idx="1890">
                  <c:v>100.18640000000001</c:v>
                </c:pt>
                <c:pt idx="1891">
                  <c:v>100.1865</c:v>
                </c:pt>
                <c:pt idx="1892">
                  <c:v>100.1866</c:v>
                </c:pt>
                <c:pt idx="1893">
                  <c:v>100.18689999999998</c:v>
                </c:pt>
                <c:pt idx="1894">
                  <c:v>100.1871</c:v>
                </c:pt>
                <c:pt idx="1895">
                  <c:v>100.1871</c:v>
                </c:pt>
                <c:pt idx="1896">
                  <c:v>100.1871</c:v>
                </c:pt>
                <c:pt idx="1897">
                  <c:v>100.18770000000001</c:v>
                </c:pt>
                <c:pt idx="1898">
                  <c:v>100.18839999999989</c:v>
                </c:pt>
                <c:pt idx="1899">
                  <c:v>100.18869999999998</c:v>
                </c:pt>
                <c:pt idx="1900">
                  <c:v>100.18889999999998</c:v>
                </c:pt>
                <c:pt idx="1901">
                  <c:v>100.1891</c:v>
                </c:pt>
                <c:pt idx="1902">
                  <c:v>100.1891</c:v>
                </c:pt>
                <c:pt idx="1903">
                  <c:v>100.1891</c:v>
                </c:pt>
                <c:pt idx="1904">
                  <c:v>100.18810000000001</c:v>
                </c:pt>
                <c:pt idx="1905">
                  <c:v>100.18819999999998</c:v>
                </c:pt>
                <c:pt idx="1906">
                  <c:v>100.18810000000001</c:v>
                </c:pt>
                <c:pt idx="1907">
                  <c:v>100.18810000000001</c:v>
                </c:pt>
                <c:pt idx="1908">
                  <c:v>100.18770000000001</c:v>
                </c:pt>
                <c:pt idx="1909">
                  <c:v>100.18799999999999</c:v>
                </c:pt>
                <c:pt idx="1910">
                  <c:v>100.18839999999989</c:v>
                </c:pt>
                <c:pt idx="1911">
                  <c:v>100.18879999999989</c:v>
                </c:pt>
                <c:pt idx="1912">
                  <c:v>100.1891</c:v>
                </c:pt>
                <c:pt idx="1913">
                  <c:v>100.1896</c:v>
                </c:pt>
                <c:pt idx="1914">
                  <c:v>100.18929999999999</c:v>
                </c:pt>
                <c:pt idx="1915">
                  <c:v>100.18940000000001</c:v>
                </c:pt>
                <c:pt idx="1916">
                  <c:v>100.1891</c:v>
                </c:pt>
                <c:pt idx="1917">
                  <c:v>100.18940000000001</c:v>
                </c:pt>
                <c:pt idx="1918">
                  <c:v>100.18989999999998</c:v>
                </c:pt>
                <c:pt idx="1919">
                  <c:v>100.1906</c:v>
                </c:pt>
                <c:pt idx="1920">
                  <c:v>100.1908</c:v>
                </c:pt>
                <c:pt idx="1921">
                  <c:v>100.1909</c:v>
                </c:pt>
                <c:pt idx="1922">
                  <c:v>100.191</c:v>
                </c:pt>
                <c:pt idx="1923">
                  <c:v>100.1913</c:v>
                </c:pt>
                <c:pt idx="1924">
                  <c:v>100.1917</c:v>
                </c:pt>
                <c:pt idx="1925">
                  <c:v>100.1917</c:v>
                </c:pt>
                <c:pt idx="1926">
                  <c:v>100.1914</c:v>
                </c:pt>
                <c:pt idx="1927">
                  <c:v>100.19159999999999</c:v>
                </c:pt>
                <c:pt idx="1928">
                  <c:v>100.19199999999999</c:v>
                </c:pt>
                <c:pt idx="1929">
                  <c:v>100.19229999999999</c:v>
                </c:pt>
                <c:pt idx="1930">
                  <c:v>100.19159999999999</c:v>
                </c:pt>
                <c:pt idx="1931">
                  <c:v>100.1909</c:v>
                </c:pt>
                <c:pt idx="1932">
                  <c:v>100.19119999999999</c:v>
                </c:pt>
                <c:pt idx="1933">
                  <c:v>100.19119999999999</c:v>
                </c:pt>
                <c:pt idx="1934">
                  <c:v>100.1906</c:v>
                </c:pt>
                <c:pt idx="1935">
                  <c:v>100.1901</c:v>
                </c:pt>
                <c:pt idx="1936">
                  <c:v>100.18989999999998</c:v>
                </c:pt>
                <c:pt idx="1937">
                  <c:v>100.1901</c:v>
                </c:pt>
                <c:pt idx="1938">
                  <c:v>100.1902</c:v>
                </c:pt>
                <c:pt idx="1939">
                  <c:v>100.191</c:v>
                </c:pt>
                <c:pt idx="1940">
                  <c:v>100.1913</c:v>
                </c:pt>
                <c:pt idx="1941">
                  <c:v>100.1921</c:v>
                </c:pt>
                <c:pt idx="1942">
                  <c:v>100.19199999999999</c:v>
                </c:pt>
                <c:pt idx="1943">
                  <c:v>100.19159999999999</c:v>
                </c:pt>
                <c:pt idx="1944">
                  <c:v>100.1914</c:v>
                </c:pt>
                <c:pt idx="1945">
                  <c:v>100.19159999999999</c:v>
                </c:pt>
                <c:pt idx="1946">
                  <c:v>100.19159999999999</c:v>
                </c:pt>
                <c:pt idx="1947">
                  <c:v>100.19199999999999</c:v>
                </c:pt>
                <c:pt idx="1948">
                  <c:v>100.1922</c:v>
                </c:pt>
                <c:pt idx="1949">
                  <c:v>100.19229999999999</c:v>
                </c:pt>
                <c:pt idx="1950">
                  <c:v>100.19240000000001</c:v>
                </c:pt>
                <c:pt idx="1951">
                  <c:v>100.19229999999999</c:v>
                </c:pt>
                <c:pt idx="1952">
                  <c:v>100.1922</c:v>
                </c:pt>
                <c:pt idx="1953">
                  <c:v>100.19229999999999</c:v>
                </c:pt>
                <c:pt idx="1954">
                  <c:v>100.1925</c:v>
                </c:pt>
                <c:pt idx="1955">
                  <c:v>100.19240000000001</c:v>
                </c:pt>
                <c:pt idx="1956">
                  <c:v>100.19269999999999</c:v>
                </c:pt>
                <c:pt idx="1957">
                  <c:v>100.19280000000001</c:v>
                </c:pt>
                <c:pt idx="1958">
                  <c:v>100.19289999999998</c:v>
                </c:pt>
                <c:pt idx="1959">
                  <c:v>100.1931</c:v>
                </c:pt>
                <c:pt idx="1960">
                  <c:v>100.19329999999999</c:v>
                </c:pt>
                <c:pt idx="1961">
                  <c:v>100.193</c:v>
                </c:pt>
                <c:pt idx="1962">
                  <c:v>100.193</c:v>
                </c:pt>
                <c:pt idx="1963">
                  <c:v>100.19370000000001</c:v>
                </c:pt>
                <c:pt idx="1964">
                  <c:v>100.1948</c:v>
                </c:pt>
                <c:pt idx="1965">
                  <c:v>100.19410000000002</c:v>
                </c:pt>
                <c:pt idx="1966">
                  <c:v>100.19410000000002</c:v>
                </c:pt>
                <c:pt idx="1967">
                  <c:v>100.1938</c:v>
                </c:pt>
                <c:pt idx="1968">
                  <c:v>100.19459999999999</c:v>
                </c:pt>
                <c:pt idx="1969">
                  <c:v>100.1944</c:v>
                </c:pt>
                <c:pt idx="1970">
                  <c:v>100.1947</c:v>
                </c:pt>
                <c:pt idx="1971">
                  <c:v>100.1943</c:v>
                </c:pt>
                <c:pt idx="1972">
                  <c:v>100.1947</c:v>
                </c:pt>
                <c:pt idx="1973">
                  <c:v>100.19499999999999</c:v>
                </c:pt>
                <c:pt idx="1974">
                  <c:v>100.19540000000001</c:v>
                </c:pt>
                <c:pt idx="1975">
                  <c:v>100.19529999999999</c:v>
                </c:pt>
                <c:pt idx="1976">
                  <c:v>100.19540000000001</c:v>
                </c:pt>
                <c:pt idx="1977">
                  <c:v>100.1956</c:v>
                </c:pt>
                <c:pt idx="1978">
                  <c:v>100.19580000000001</c:v>
                </c:pt>
                <c:pt idx="1979">
                  <c:v>100.196</c:v>
                </c:pt>
                <c:pt idx="1980">
                  <c:v>100.19629999999999</c:v>
                </c:pt>
                <c:pt idx="1981">
                  <c:v>100.1968</c:v>
                </c:pt>
                <c:pt idx="1982">
                  <c:v>100.19670000000001</c:v>
                </c:pt>
                <c:pt idx="1983">
                  <c:v>100.19670000000001</c:v>
                </c:pt>
                <c:pt idx="1984">
                  <c:v>100.19710000000002</c:v>
                </c:pt>
                <c:pt idx="1985">
                  <c:v>100.197</c:v>
                </c:pt>
                <c:pt idx="1986">
                  <c:v>100.19670000000001</c:v>
                </c:pt>
                <c:pt idx="1987">
                  <c:v>100.19670000000001</c:v>
                </c:pt>
                <c:pt idx="1988">
                  <c:v>100.197</c:v>
                </c:pt>
                <c:pt idx="1989">
                  <c:v>100.197</c:v>
                </c:pt>
                <c:pt idx="1990">
                  <c:v>100.1973</c:v>
                </c:pt>
                <c:pt idx="1991">
                  <c:v>100.19799999999999</c:v>
                </c:pt>
                <c:pt idx="1992">
                  <c:v>100.1978</c:v>
                </c:pt>
                <c:pt idx="1993">
                  <c:v>100.19799999999999</c:v>
                </c:pt>
                <c:pt idx="1994">
                  <c:v>100.19829999999999</c:v>
                </c:pt>
                <c:pt idx="1995">
                  <c:v>100.1986</c:v>
                </c:pt>
                <c:pt idx="1996">
                  <c:v>100.19869999999999</c:v>
                </c:pt>
                <c:pt idx="1997">
                  <c:v>100.19880000000001</c:v>
                </c:pt>
                <c:pt idx="1998">
                  <c:v>100.19880000000001</c:v>
                </c:pt>
                <c:pt idx="1999">
                  <c:v>100.19889999999998</c:v>
                </c:pt>
                <c:pt idx="2000">
                  <c:v>100.19869999999999</c:v>
                </c:pt>
                <c:pt idx="2001">
                  <c:v>100.19840000000001</c:v>
                </c:pt>
                <c:pt idx="2002">
                  <c:v>100.19840000000001</c:v>
                </c:pt>
                <c:pt idx="2003">
                  <c:v>100.1982</c:v>
                </c:pt>
                <c:pt idx="2004">
                  <c:v>100.1982</c:v>
                </c:pt>
                <c:pt idx="2005">
                  <c:v>100.1977</c:v>
                </c:pt>
                <c:pt idx="2006">
                  <c:v>100.1978</c:v>
                </c:pt>
                <c:pt idx="2007">
                  <c:v>100.1977</c:v>
                </c:pt>
                <c:pt idx="2008">
                  <c:v>100.1979</c:v>
                </c:pt>
                <c:pt idx="2009">
                  <c:v>100.19840000000001</c:v>
                </c:pt>
                <c:pt idx="2010">
                  <c:v>100.1986</c:v>
                </c:pt>
                <c:pt idx="2011">
                  <c:v>100.19869999999999</c:v>
                </c:pt>
                <c:pt idx="2012">
                  <c:v>100.19840000000001</c:v>
                </c:pt>
                <c:pt idx="2013">
                  <c:v>100.1986</c:v>
                </c:pt>
                <c:pt idx="2014">
                  <c:v>100.19829999999999</c:v>
                </c:pt>
                <c:pt idx="2015">
                  <c:v>100.1986</c:v>
                </c:pt>
                <c:pt idx="2016">
                  <c:v>100.1985</c:v>
                </c:pt>
                <c:pt idx="2017">
                  <c:v>100.1986</c:v>
                </c:pt>
                <c:pt idx="2018">
                  <c:v>100.1985</c:v>
                </c:pt>
                <c:pt idx="2019">
                  <c:v>100.199</c:v>
                </c:pt>
                <c:pt idx="2020">
                  <c:v>100.19889999999998</c:v>
                </c:pt>
                <c:pt idx="2021">
                  <c:v>100.1994</c:v>
                </c:pt>
                <c:pt idx="2022">
                  <c:v>100.1996</c:v>
                </c:pt>
                <c:pt idx="2023">
                  <c:v>100.20010000000002</c:v>
                </c:pt>
                <c:pt idx="2024">
                  <c:v>100.2</c:v>
                </c:pt>
                <c:pt idx="2025">
                  <c:v>100.19970000000001</c:v>
                </c:pt>
                <c:pt idx="2026">
                  <c:v>100.1994</c:v>
                </c:pt>
                <c:pt idx="2027">
                  <c:v>100.1998</c:v>
                </c:pt>
                <c:pt idx="2028">
                  <c:v>100.1998</c:v>
                </c:pt>
                <c:pt idx="2029">
                  <c:v>100.2</c:v>
                </c:pt>
                <c:pt idx="2030">
                  <c:v>100.20010000000002</c:v>
                </c:pt>
                <c:pt idx="2031">
                  <c:v>100.2009</c:v>
                </c:pt>
                <c:pt idx="2032">
                  <c:v>100.2008</c:v>
                </c:pt>
                <c:pt idx="2033">
                  <c:v>100.2009</c:v>
                </c:pt>
                <c:pt idx="2034">
                  <c:v>100.20110000000011</c:v>
                </c:pt>
                <c:pt idx="2035">
                  <c:v>100.2013</c:v>
                </c:pt>
                <c:pt idx="2036">
                  <c:v>100.20180000000002</c:v>
                </c:pt>
                <c:pt idx="2037">
                  <c:v>100.2026</c:v>
                </c:pt>
                <c:pt idx="2038">
                  <c:v>100.2024</c:v>
                </c:pt>
                <c:pt idx="2039">
                  <c:v>100.2024</c:v>
                </c:pt>
                <c:pt idx="2040">
                  <c:v>100.20229999999999</c:v>
                </c:pt>
                <c:pt idx="2041">
                  <c:v>100.20180000000002</c:v>
                </c:pt>
                <c:pt idx="2042">
                  <c:v>100.2013</c:v>
                </c:pt>
                <c:pt idx="2043">
                  <c:v>100.20110000000011</c:v>
                </c:pt>
                <c:pt idx="2044">
                  <c:v>100.20120000000011</c:v>
                </c:pt>
                <c:pt idx="2045">
                  <c:v>100.20160000000011</c:v>
                </c:pt>
                <c:pt idx="2046">
                  <c:v>100.20189999999999</c:v>
                </c:pt>
                <c:pt idx="2047">
                  <c:v>100.2021</c:v>
                </c:pt>
                <c:pt idx="2048">
                  <c:v>100.2028</c:v>
                </c:pt>
                <c:pt idx="2049">
                  <c:v>100.2024</c:v>
                </c:pt>
                <c:pt idx="2050">
                  <c:v>100.2026</c:v>
                </c:pt>
                <c:pt idx="2051">
                  <c:v>100.2026</c:v>
                </c:pt>
                <c:pt idx="2052">
                  <c:v>100.2026</c:v>
                </c:pt>
                <c:pt idx="2053">
                  <c:v>100.20269999999999</c:v>
                </c:pt>
                <c:pt idx="2054">
                  <c:v>100.203</c:v>
                </c:pt>
                <c:pt idx="2055">
                  <c:v>100.20320000000002</c:v>
                </c:pt>
                <c:pt idx="2056">
                  <c:v>100.20310000000002</c:v>
                </c:pt>
                <c:pt idx="2057">
                  <c:v>100.2033</c:v>
                </c:pt>
                <c:pt idx="2058">
                  <c:v>100.20359999999999</c:v>
                </c:pt>
                <c:pt idx="2059">
                  <c:v>100.2039</c:v>
                </c:pt>
                <c:pt idx="2060">
                  <c:v>100.2037</c:v>
                </c:pt>
                <c:pt idx="2061">
                  <c:v>100.2038</c:v>
                </c:pt>
                <c:pt idx="2062">
                  <c:v>100.2039</c:v>
                </c:pt>
                <c:pt idx="2063">
                  <c:v>100.2043</c:v>
                </c:pt>
                <c:pt idx="2064">
                  <c:v>100.20420000000011</c:v>
                </c:pt>
                <c:pt idx="2065">
                  <c:v>100.20410000000011</c:v>
                </c:pt>
                <c:pt idx="2066">
                  <c:v>100.20460000000011</c:v>
                </c:pt>
                <c:pt idx="2067">
                  <c:v>100.20460000000011</c:v>
                </c:pt>
                <c:pt idx="2068">
                  <c:v>100.20480000000002</c:v>
                </c:pt>
                <c:pt idx="2069">
                  <c:v>100.2052</c:v>
                </c:pt>
                <c:pt idx="2070">
                  <c:v>100.2051</c:v>
                </c:pt>
                <c:pt idx="2071">
                  <c:v>100.2047</c:v>
                </c:pt>
                <c:pt idx="2072">
                  <c:v>100.20489999999999</c:v>
                </c:pt>
                <c:pt idx="2073">
                  <c:v>100.205</c:v>
                </c:pt>
                <c:pt idx="2074">
                  <c:v>100.2055</c:v>
                </c:pt>
                <c:pt idx="2075">
                  <c:v>100.20529999999999</c:v>
                </c:pt>
                <c:pt idx="2076">
                  <c:v>100.20569999999999</c:v>
                </c:pt>
                <c:pt idx="2077">
                  <c:v>100.2055</c:v>
                </c:pt>
                <c:pt idx="2078">
                  <c:v>100.2052</c:v>
                </c:pt>
                <c:pt idx="2079">
                  <c:v>100.2055</c:v>
                </c:pt>
                <c:pt idx="2080">
                  <c:v>100.2051</c:v>
                </c:pt>
                <c:pt idx="2081">
                  <c:v>100.20440000000002</c:v>
                </c:pt>
                <c:pt idx="2082">
                  <c:v>100.20450000000002</c:v>
                </c:pt>
                <c:pt idx="2083">
                  <c:v>100.20410000000011</c:v>
                </c:pt>
                <c:pt idx="2084">
                  <c:v>100.20450000000002</c:v>
                </c:pt>
                <c:pt idx="2085">
                  <c:v>100.20489999999999</c:v>
                </c:pt>
                <c:pt idx="2086">
                  <c:v>100.20480000000002</c:v>
                </c:pt>
                <c:pt idx="2087">
                  <c:v>100.2043</c:v>
                </c:pt>
                <c:pt idx="2088">
                  <c:v>100.20460000000011</c:v>
                </c:pt>
                <c:pt idx="2089">
                  <c:v>100.2043</c:v>
                </c:pt>
                <c:pt idx="2090">
                  <c:v>100.205</c:v>
                </c:pt>
                <c:pt idx="2091">
                  <c:v>100.2056</c:v>
                </c:pt>
                <c:pt idx="2092">
                  <c:v>100.20620000000002</c:v>
                </c:pt>
                <c:pt idx="2093">
                  <c:v>100.206</c:v>
                </c:pt>
                <c:pt idx="2094">
                  <c:v>100.2056</c:v>
                </c:pt>
                <c:pt idx="2095">
                  <c:v>100.2051</c:v>
                </c:pt>
                <c:pt idx="2096">
                  <c:v>100.20440000000002</c:v>
                </c:pt>
                <c:pt idx="2097">
                  <c:v>100.205</c:v>
                </c:pt>
                <c:pt idx="2098">
                  <c:v>100.20529999999999</c:v>
                </c:pt>
                <c:pt idx="2099">
                  <c:v>100.2052</c:v>
                </c:pt>
                <c:pt idx="2100">
                  <c:v>100.20569999999999</c:v>
                </c:pt>
                <c:pt idx="2101">
                  <c:v>100.206</c:v>
                </c:pt>
                <c:pt idx="2102">
                  <c:v>100.206</c:v>
                </c:pt>
                <c:pt idx="2103">
                  <c:v>100.2059</c:v>
                </c:pt>
                <c:pt idx="2104">
                  <c:v>100.2064</c:v>
                </c:pt>
                <c:pt idx="2105">
                  <c:v>100.20610000000002</c:v>
                </c:pt>
                <c:pt idx="2106">
                  <c:v>100.2064</c:v>
                </c:pt>
                <c:pt idx="2107">
                  <c:v>100.2064</c:v>
                </c:pt>
                <c:pt idx="2108">
                  <c:v>100.20659999999999</c:v>
                </c:pt>
                <c:pt idx="2109">
                  <c:v>100.2064</c:v>
                </c:pt>
                <c:pt idx="2110">
                  <c:v>100.206</c:v>
                </c:pt>
                <c:pt idx="2111">
                  <c:v>100.20620000000002</c:v>
                </c:pt>
                <c:pt idx="2112">
                  <c:v>100.20659999999999</c:v>
                </c:pt>
                <c:pt idx="2113">
                  <c:v>100.20620000000002</c:v>
                </c:pt>
                <c:pt idx="2114">
                  <c:v>100.2063</c:v>
                </c:pt>
                <c:pt idx="2115">
                  <c:v>100.20620000000002</c:v>
                </c:pt>
                <c:pt idx="2116">
                  <c:v>100.20650000000002</c:v>
                </c:pt>
                <c:pt idx="2117">
                  <c:v>100.20710000000011</c:v>
                </c:pt>
                <c:pt idx="2118">
                  <c:v>100.2077</c:v>
                </c:pt>
                <c:pt idx="2119">
                  <c:v>100.2073</c:v>
                </c:pt>
                <c:pt idx="2120">
                  <c:v>100.2069</c:v>
                </c:pt>
                <c:pt idx="2121">
                  <c:v>100.2068</c:v>
                </c:pt>
                <c:pt idx="2122">
                  <c:v>100.2069</c:v>
                </c:pt>
                <c:pt idx="2123">
                  <c:v>100.2068</c:v>
                </c:pt>
                <c:pt idx="2124">
                  <c:v>100.2068</c:v>
                </c:pt>
                <c:pt idx="2125">
                  <c:v>100.2073</c:v>
                </c:pt>
                <c:pt idx="2126">
                  <c:v>100.20710000000011</c:v>
                </c:pt>
                <c:pt idx="2127">
                  <c:v>100.20710000000011</c:v>
                </c:pt>
                <c:pt idx="2128">
                  <c:v>100.20720000000011</c:v>
                </c:pt>
                <c:pt idx="2129">
                  <c:v>100.2069</c:v>
                </c:pt>
                <c:pt idx="2130">
                  <c:v>100.20760000000011</c:v>
                </c:pt>
                <c:pt idx="2131">
                  <c:v>100.20750000000002</c:v>
                </c:pt>
                <c:pt idx="2132">
                  <c:v>100.2077</c:v>
                </c:pt>
                <c:pt idx="2133">
                  <c:v>100.208</c:v>
                </c:pt>
                <c:pt idx="2134">
                  <c:v>100.20780000000002</c:v>
                </c:pt>
                <c:pt idx="2135">
                  <c:v>100.2073</c:v>
                </c:pt>
                <c:pt idx="2136">
                  <c:v>100.20720000000011</c:v>
                </c:pt>
                <c:pt idx="2137">
                  <c:v>100.2068</c:v>
                </c:pt>
                <c:pt idx="2138">
                  <c:v>100.20659999999999</c:v>
                </c:pt>
                <c:pt idx="2139">
                  <c:v>100.20650000000002</c:v>
                </c:pt>
                <c:pt idx="2140">
                  <c:v>100.20699999999999</c:v>
                </c:pt>
                <c:pt idx="2141">
                  <c:v>100.20710000000011</c:v>
                </c:pt>
                <c:pt idx="2142">
                  <c:v>100.20750000000002</c:v>
                </c:pt>
                <c:pt idx="2143">
                  <c:v>100.20760000000011</c:v>
                </c:pt>
                <c:pt idx="2144">
                  <c:v>100.2081</c:v>
                </c:pt>
                <c:pt idx="2145">
                  <c:v>100.20829999999999</c:v>
                </c:pt>
                <c:pt idx="2146">
                  <c:v>100.20869999999999</c:v>
                </c:pt>
                <c:pt idx="2147">
                  <c:v>100.2085</c:v>
                </c:pt>
                <c:pt idx="2148">
                  <c:v>100.20829999999999</c:v>
                </c:pt>
                <c:pt idx="2149">
                  <c:v>100.20820000000002</c:v>
                </c:pt>
                <c:pt idx="2150">
                  <c:v>100.209</c:v>
                </c:pt>
                <c:pt idx="2151">
                  <c:v>100.20829999999999</c:v>
                </c:pt>
                <c:pt idx="2152">
                  <c:v>100.20820000000002</c:v>
                </c:pt>
                <c:pt idx="2153">
                  <c:v>100.209</c:v>
                </c:pt>
                <c:pt idx="2154">
                  <c:v>100.2089</c:v>
                </c:pt>
                <c:pt idx="2155">
                  <c:v>100.2085</c:v>
                </c:pt>
                <c:pt idx="2156">
                  <c:v>100.208</c:v>
                </c:pt>
                <c:pt idx="2157">
                  <c:v>100.20790000000002</c:v>
                </c:pt>
                <c:pt idx="2158">
                  <c:v>100.20829999999999</c:v>
                </c:pt>
                <c:pt idx="2159">
                  <c:v>100.2084</c:v>
                </c:pt>
                <c:pt idx="2160">
                  <c:v>100.20829999999999</c:v>
                </c:pt>
                <c:pt idx="2161">
                  <c:v>100.2081</c:v>
                </c:pt>
                <c:pt idx="2162">
                  <c:v>100.20829999999999</c:v>
                </c:pt>
                <c:pt idx="2163">
                  <c:v>100.2084</c:v>
                </c:pt>
                <c:pt idx="2164">
                  <c:v>100.2085</c:v>
                </c:pt>
                <c:pt idx="2165">
                  <c:v>100.20820000000002</c:v>
                </c:pt>
                <c:pt idx="2166">
                  <c:v>100.20869999999999</c:v>
                </c:pt>
                <c:pt idx="2167">
                  <c:v>100.20829999999999</c:v>
                </c:pt>
                <c:pt idx="2168">
                  <c:v>100.20820000000002</c:v>
                </c:pt>
                <c:pt idx="2169">
                  <c:v>100.2081</c:v>
                </c:pt>
                <c:pt idx="2170">
                  <c:v>100.2088</c:v>
                </c:pt>
                <c:pt idx="2171">
                  <c:v>100.2088</c:v>
                </c:pt>
                <c:pt idx="2172">
                  <c:v>100.2086</c:v>
                </c:pt>
                <c:pt idx="2173">
                  <c:v>100.2085</c:v>
                </c:pt>
                <c:pt idx="2174">
                  <c:v>100.20780000000002</c:v>
                </c:pt>
                <c:pt idx="2175">
                  <c:v>100.20720000000011</c:v>
                </c:pt>
                <c:pt idx="2176">
                  <c:v>100.2073</c:v>
                </c:pt>
                <c:pt idx="2177">
                  <c:v>100.20750000000002</c:v>
                </c:pt>
                <c:pt idx="2178">
                  <c:v>100.20780000000002</c:v>
                </c:pt>
                <c:pt idx="2179">
                  <c:v>100.20780000000002</c:v>
                </c:pt>
                <c:pt idx="2180">
                  <c:v>100.208</c:v>
                </c:pt>
                <c:pt idx="2181">
                  <c:v>100.20760000000011</c:v>
                </c:pt>
                <c:pt idx="2182">
                  <c:v>100.20650000000002</c:v>
                </c:pt>
                <c:pt idx="2183">
                  <c:v>100.2064</c:v>
                </c:pt>
                <c:pt idx="2184">
                  <c:v>100.20720000000011</c:v>
                </c:pt>
                <c:pt idx="2185">
                  <c:v>100.20750000000002</c:v>
                </c:pt>
                <c:pt idx="2186">
                  <c:v>100.20750000000002</c:v>
                </c:pt>
                <c:pt idx="2187">
                  <c:v>100.20790000000002</c:v>
                </c:pt>
                <c:pt idx="2188">
                  <c:v>100.20790000000002</c:v>
                </c:pt>
                <c:pt idx="2189">
                  <c:v>100.208</c:v>
                </c:pt>
                <c:pt idx="2190">
                  <c:v>100.20740000000002</c:v>
                </c:pt>
                <c:pt idx="2191">
                  <c:v>100.20710000000011</c:v>
                </c:pt>
                <c:pt idx="2192">
                  <c:v>100.20780000000002</c:v>
                </c:pt>
                <c:pt idx="2193">
                  <c:v>100.208</c:v>
                </c:pt>
                <c:pt idx="2194">
                  <c:v>100.20790000000002</c:v>
                </c:pt>
                <c:pt idx="2195">
                  <c:v>100.20740000000002</c:v>
                </c:pt>
                <c:pt idx="2196">
                  <c:v>100.2073</c:v>
                </c:pt>
                <c:pt idx="2197">
                  <c:v>100.20760000000011</c:v>
                </c:pt>
                <c:pt idx="2198">
                  <c:v>100.2073</c:v>
                </c:pt>
                <c:pt idx="2199">
                  <c:v>100.20710000000011</c:v>
                </c:pt>
                <c:pt idx="2200">
                  <c:v>100.20699999999999</c:v>
                </c:pt>
                <c:pt idx="2201">
                  <c:v>100.20699999999999</c:v>
                </c:pt>
                <c:pt idx="2202">
                  <c:v>100.2069</c:v>
                </c:pt>
                <c:pt idx="2203">
                  <c:v>100.20740000000002</c:v>
                </c:pt>
                <c:pt idx="2204">
                  <c:v>100.20740000000002</c:v>
                </c:pt>
                <c:pt idx="2205">
                  <c:v>100.208</c:v>
                </c:pt>
                <c:pt idx="2206">
                  <c:v>100.20829999999999</c:v>
                </c:pt>
                <c:pt idx="2207">
                  <c:v>100.2077</c:v>
                </c:pt>
                <c:pt idx="2208">
                  <c:v>100.20820000000002</c:v>
                </c:pt>
                <c:pt idx="2209">
                  <c:v>100.2084</c:v>
                </c:pt>
                <c:pt idx="2210">
                  <c:v>100.20760000000011</c:v>
                </c:pt>
                <c:pt idx="2211">
                  <c:v>100.2073</c:v>
                </c:pt>
                <c:pt idx="2212">
                  <c:v>100.2073</c:v>
                </c:pt>
                <c:pt idx="2213">
                  <c:v>100.20760000000011</c:v>
                </c:pt>
                <c:pt idx="2214">
                  <c:v>100.20740000000002</c:v>
                </c:pt>
                <c:pt idx="2215">
                  <c:v>100.2073</c:v>
                </c:pt>
                <c:pt idx="2216">
                  <c:v>100.2068</c:v>
                </c:pt>
                <c:pt idx="2217">
                  <c:v>100.20720000000011</c:v>
                </c:pt>
                <c:pt idx="2218">
                  <c:v>100.2068</c:v>
                </c:pt>
                <c:pt idx="2219">
                  <c:v>100.2064</c:v>
                </c:pt>
                <c:pt idx="2220">
                  <c:v>100.2064</c:v>
                </c:pt>
                <c:pt idx="2221">
                  <c:v>100.20650000000002</c:v>
                </c:pt>
                <c:pt idx="2222">
                  <c:v>100.20610000000002</c:v>
                </c:pt>
                <c:pt idx="2223">
                  <c:v>100.2063</c:v>
                </c:pt>
                <c:pt idx="2224">
                  <c:v>100.20620000000002</c:v>
                </c:pt>
                <c:pt idx="2225">
                  <c:v>100.206</c:v>
                </c:pt>
                <c:pt idx="2226">
                  <c:v>100.20569999999999</c:v>
                </c:pt>
                <c:pt idx="2227">
                  <c:v>100.20569999999999</c:v>
                </c:pt>
                <c:pt idx="2228">
                  <c:v>100.2054</c:v>
                </c:pt>
                <c:pt idx="2229">
                  <c:v>100.20489999999999</c:v>
                </c:pt>
                <c:pt idx="2230">
                  <c:v>100.20480000000002</c:v>
                </c:pt>
                <c:pt idx="2231">
                  <c:v>100.20460000000011</c:v>
                </c:pt>
                <c:pt idx="2232">
                  <c:v>100.20460000000011</c:v>
                </c:pt>
                <c:pt idx="2233">
                  <c:v>100.205</c:v>
                </c:pt>
                <c:pt idx="2234">
                  <c:v>100.20460000000011</c:v>
                </c:pt>
                <c:pt idx="2235">
                  <c:v>100.20529999999999</c:v>
                </c:pt>
                <c:pt idx="2236">
                  <c:v>100.2059</c:v>
                </c:pt>
                <c:pt idx="2237">
                  <c:v>100.20610000000002</c:v>
                </c:pt>
                <c:pt idx="2238">
                  <c:v>100.2064</c:v>
                </c:pt>
                <c:pt idx="2239">
                  <c:v>100.20659999999999</c:v>
                </c:pt>
                <c:pt idx="2240">
                  <c:v>100.2063</c:v>
                </c:pt>
                <c:pt idx="2241">
                  <c:v>100.2063</c:v>
                </c:pt>
                <c:pt idx="2242">
                  <c:v>100.20650000000002</c:v>
                </c:pt>
                <c:pt idx="2243">
                  <c:v>100.2059</c:v>
                </c:pt>
                <c:pt idx="2244">
                  <c:v>100.2056</c:v>
                </c:pt>
                <c:pt idx="2245">
                  <c:v>100.20569999999999</c:v>
                </c:pt>
                <c:pt idx="2246">
                  <c:v>100.20610000000002</c:v>
                </c:pt>
                <c:pt idx="2247">
                  <c:v>100.2064</c:v>
                </c:pt>
                <c:pt idx="2248">
                  <c:v>100.20620000000002</c:v>
                </c:pt>
                <c:pt idx="2249">
                  <c:v>100.20569999999999</c:v>
                </c:pt>
                <c:pt idx="2250">
                  <c:v>100.2056</c:v>
                </c:pt>
                <c:pt idx="2251">
                  <c:v>100.2055</c:v>
                </c:pt>
                <c:pt idx="2252">
                  <c:v>100.2052</c:v>
                </c:pt>
                <c:pt idx="2253">
                  <c:v>100.20460000000011</c:v>
                </c:pt>
                <c:pt idx="2254">
                  <c:v>100.20420000000011</c:v>
                </c:pt>
                <c:pt idx="2255">
                  <c:v>100.20440000000002</c:v>
                </c:pt>
                <c:pt idx="2256">
                  <c:v>100.20440000000002</c:v>
                </c:pt>
                <c:pt idx="2257">
                  <c:v>100.2047</c:v>
                </c:pt>
                <c:pt idx="2258">
                  <c:v>100.20420000000011</c:v>
                </c:pt>
                <c:pt idx="2259">
                  <c:v>100.20440000000002</c:v>
                </c:pt>
                <c:pt idx="2260">
                  <c:v>100.20420000000011</c:v>
                </c:pt>
                <c:pt idx="2261">
                  <c:v>100.2043</c:v>
                </c:pt>
                <c:pt idx="2262">
                  <c:v>100.20420000000011</c:v>
                </c:pt>
                <c:pt idx="2263">
                  <c:v>100.2037</c:v>
                </c:pt>
                <c:pt idx="2264">
                  <c:v>100.20359999999999</c:v>
                </c:pt>
                <c:pt idx="2265">
                  <c:v>100.2034</c:v>
                </c:pt>
                <c:pt idx="2266">
                  <c:v>100.20399999999999</c:v>
                </c:pt>
                <c:pt idx="2267">
                  <c:v>100.20440000000002</c:v>
                </c:pt>
                <c:pt idx="2268">
                  <c:v>100.20399999999999</c:v>
                </c:pt>
                <c:pt idx="2269">
                  <c:v>100.20399999999999</c:v>
                </c:pt>
                <c:pt idx="2270">
                  <c:v>100.2038</c:v>
                </c:pt>
                <c:pt idx="2271">
                  <c:v>100.20440000000002</c:v>
                </c:pt>
                <c:pt idx="2272">
                  <c:v>100.2047</c:v>
                </c:pt>
                <c:pt idx="2273">
                  <c:v>100.20399999999999</c:v>
                </c:pt>
                <c:pt idx="2274">
                  <c:v>100.2038</c:v>
                </c:pt>
                <c:pt idx="2275">
                  <c:v>100.2034</c:v>
                </c:pt>
                <c:pt idx="2276">
                  <c:v>100.2034</c:v>
                </c:pt>
                <c:pt idx="2277">
                  <c:v>100.2029</c:v>
                </c:pt>
                <c:pt idx="2278">
                  <c:v>100.2028</c:v>
                </c:pt>
                <c:pt idx="2279">
                  <c:v>100.20269999999999</c:v>
                </c:pt>
                <c:pt idx="2280">
                  <c:v>100.203</c:v>
                </c:pt>
                <c:pt idx="2281">
                  <c:v>100.20359999999999</c:v>
                </c:pt>
                <c:pt idx="2282">
                  <c:v>100.2034</c:v>
                </c:pt>
                <c:pt idx="2283">
                  <c:v>100.2033</c:v>
                </c:pt>
                <c:pt idx="2284">
                  <c:v>100.203</c:v>
                </c:pt>
                <c:pt idx="2285">
                  <c:v>100.20269999999999</c:v>
                </c:pt>
                <c:pt idx="2286">
                  <c:v>100.2026</c:v>
                </c:pt>
                <c:pt idx="2287">
                  <c:v>100.2021</c:v>
                </c:pt>
                <c:pt idx="2288">
                  <c:v>100.20229999999999</c:v>
                </c:pt>
                <c:pt idx="2289">
                  <c:v>100.20189999999999</c:v>
                </c:pt>
                <c:pt idx="2290">
                  <c:v>100.20189999999999</c:v>
                </c:pt>
                <c:pt idx="2291">
                  <c:v>100.20110000000011</c:v>
                </c:pt>
                <c:pt idx="2292">
                  <c:v>100.20110000000011</c:v>
                </c:pt>
                <c:pt idx="2293">
                  <c:v>100.2013</c:v>
                </c:pt>
                <c:pt idx="2294">
                  <c:v>100.20140000000002</c:v>
                </c:pt>
                <c:pt idx="2295">
                  <c:v>100.20160000000011</c:v>
                </c:pt>
                <c:pt idx="2296">
                  <c:v>100.20099999999999</c:v>
                </c:pt>
                <c:pt idx="2297">
                  <c:v>100.2004</c:v>
                </c:pt>
                <c:pt idx="2298">
                  <c:v>100.2008</c:v>
                </c:pt>
                <c:pt idx="2299">
                  <c:v>100.20110000000011</c:v>
                </c:pt>
                <c:pt idx="2300">
                  <c:v>100.2008</c:v>
                </c:pt>
                <c:pt idx="2301">
                  <c:v>100.2009</c:v>
                </c:pt>
                <c:pt idx="2302">
                  <c:v>100.20059999999999</c:v>
                </c:pt>
                <c:pt idx="2303">
                  <c:v>100.20099999999999</c:v>
                </c:pt>
                <c:pt idx="2304">
                  <c:v>100.20110000000011</c:v>
                </c:pt>
                <c:pt idx="2305">
                  <c:v>100.2004</c:v>
                </c:pt>
                <c:pt idx="2306">
                  <c:v>100.19970000000001</c:v>
                </c:pt>
                <c:pt idx="2307">
                  <c:v>100.19970000000001</c:v>
                </c:pt>
                <c:pt idx="2308">
                  <c:v>100.2</c:v>
                </c:pt>
                <c:pt idx="2309">
                  <c:v>100.1998</c:v>
                </c:pt>
                <c:pt idx="2310">
                  <c:v>100.1996</c:v>
                </c:pt>
                <c:pt idx="2311">
                  <c:v>100.19970000000001</c:v>
                </c:pt>
                <c:pt idx="2312">
                  <c:v>100.20010000000002</c:v>
                </c:pt>
                <c:pt idx="2313">
                  <c:v>100.20010000000002</c:v>
                </c:pt>
                <c:pt idx="2314">
                  <c:v>100.2</c:v>
                </c:pt>
                <c:pt idx="2315">
                  <c:v>100.2004</c:v>
                </c:pt>
                <c:pt idx="2316">
                  <c:v>100.2004</c:v>
                </c:pt>
                <c:pt idx="2317">
                  <c:v>100.1998</c:v>
                </c:pt>
                <c:pt idx="2318">
                  <c:v>100.1996</c:v>
                </c:pt>
                <c:pt idx="2319">
                  <c:v>100.19889999999998</c:v>
                </c:pt>
                <c:pt idx="2320">
                  <c:v>100.1991</c:v>
                </c:pt>
                <c:pt idx="2321">
                  <c:v>100.19929999999999</c:v>
                </c:pt>
                <c:pt idx="2322">
                  <c:v>100.1999</c:v>
                </c:pt>
                <c:pt idx="2323">
                  <c:v>100.1999</c:v>
                </c:pt>
                <c:pt idx="2324">
                  <c:v>100.2</c:v>
                </c:pt>
                <c:pt idx="2325">
                  <c:v>100.1999</c:v>
                </c:pt>
                <c:pt idx="2326">
                  <c:v>100.20010000000002</c:v>
                </c:pt>
                <c:pt idx="2327">
                  <c:v>100.2</c:v>
                </c:pt>
                <c:pt idx="2328">
                  <c:v>100.1999</c:v>
                </c:pt>
                <c:pt idx="2329">
                  <c:v>100.19929999999999</c:v>
                </c:pt>
                <c:pt idx="2330">
                  <c:v>100.19929999999999</c:v>
                </c:pt>
                <c:pt idx="2331">
                  <c:v>100.19889999999998</c:v>
                </c:pt>
                <c:pt idx="2332">
                  <c:v>100.19869999999999</c:v>
                </c:pt>
                <c:pt idx="2333">
                  <c:v>100.19840000000001</c:v>
                </c:pt>
                <c:pt idx="2334">
                  <c:v>100.1986</c:v>
                </c:pt>
                <c:pt idx="2335">
                  <c:v>100.1982</c:v>
                </c:pt>
                <c:pt idx="2336">
                  <c:v>100.1977</c:v>
                </c:pt>
                <c:pt idx="2337">
                  <c:v>100.1977</c:v>
                </c:pt>
                <c:pt idx="2338">
                  <c:v>100.1981</c:v>
                </c:pt>
                <c:pt idx="2339">
                  <c:v>100.1979</c:v>
                </c:pt>
                <c:pt idx="2340">
                  <c:v>100.1978</c:v>
                </c:pt>
                <c:pt idx="2341">
                  <c:v>100.1977</c:v>
                </c:pt>
                <c:pt idx="2342">
                  <c:v>100.1978</c:v>
                </c:pt>
                <c:pt idx="2343">
                  <c:v>100.1978</c:v>
                </c:pt>
                <c:pt idx="2344">
                  <c:v>100.19720000000002</c:v>
                </c:pt>
                <c:pt idx="2345">
                  <c:v>100.1966</c:v>
                </c:pt>
                <c:pt idx="2346">
                  <c:v>100.19589999999998</c:v>
                </c:pt>
                <c:pt idx="2347">
                  <c:v>100.19580000000001</c:v>
                </c:pt>
                <c:pt idx="2348">
                  <c:v>100.19569999999999</c:v>
                </c:pt>
                <c:pt idx="2349">
                  <c:v>100.19540000000001</c:v>
                </c:pt>
                <c:pt idx="2350">
                  <c:v>100.19580000000001</c:v>
                </c:pt>
                <c:pt idx="2351">
                  <c:v>100.19529999999999</c:v>
                </c:pt>
                <c:pt idx="2352">
                  <c:v>100.1955</c:v>
                </c:pt>
                <c:pt idx="2353">
                  <c:v>100.19569999999999</c:v>
                </c:pt>
                <c:pt idx="2354">
                  <c:v>100.1964</c:v>
                </c:pt>
                <c:pt idx="2355">
                  <c:v>100.1965</c:v>
                </c:pt>
                <c:pt idx="2356">
                  <c:v>100.1961</c:v>
                </c:pt>
                <c:pt idx="2357">
                  <c:v>100.19540000000001</c:v>
                </c:pt>
                <c:pt idx="2358">
                  <c:v>100.19589999999998</c:v>
                </c:pt>
                <c:pt idx="2359">
                  <c:v>100.19499999999999</c:v>
                </c:pt>
                <c:pt idx="2360">
                  <c:v>100.19499999999999</c:v>
                </c:pt>
                <c:pt idx="2361">
                  <c:v>100.19499999999999</c:v>
                </c:pt>
                <c:pt idx="2362">
                  <c:v>100.1949</c:v>
                </c:pt>
                <c:pt idx="2363">
                  <c:v>100.19450000000002</c:v>
                </c:pt>
                <c:pt idx="2364">
                  <c:v>100.1944</c:v>
                </c:pt>
                <c:pt idx="2365">
                  <c:v>100.19420000000002</c:v>
                </c:pt>
                <c:pt idx="2366">
                  <c:v>100.1936</c:v>
                </c:pt>
                <c:pt idx="2367">
                  <c:v>100.1934</c:v>
                </c:pt>
                <c:pt idx="2368">
                  <c:v>100.1934</c:v>
                </c:pt>
                <c:pt idx="2369">
                  <c:v>100.1926</c:v>
                </c:pt>
                <c:pt idx="2370">
                  <c:v>100.19229999999999</c:v>
                </c:pt>
                <c:pt idx="2371">
                  <c:v>100.1922</c:v>
                </c:pt>
                <c:pt idx="2372">
                  <c:v>100.19229999999999</c:v>
                </c:pt>
                <c:pt idx="2373">
                  <c:v>100.19229999999999</c:v>
                </c:pt>
                <c:pt idx="2374">
                  <c:v>100.19229999999999</c:v>
                </c:pt>
                <c:pt idx="2375">
                  <c:v>100.1917</c:v>
                </c:pt>
                <c:pt idx="2376">
                  <c:v>100.1914</c:v>
                </c:pt>
                <c:pt idx="2377">
                  <c:v>100.19119999999999</c:v>
                </c:pt>
                <c:pt idx="2378">
                  <c:v>100.1915</c:v>
                </c:pt>
                <c:pt idx="2379">
                  <c:v>100.19159999999999</c:v>
                </c:pt>
                <c:pt idx="2380">
                  <c:v>100.191</c:v>
                </c:pt>
                <c:pt idx="2381">
                  <c:v>100.1913</c:v>
                </c:pt>
                <c:pt idx="2382">
                  <c:v>100.19159999999999</c:v>
                </c:pt>
                <c:pt idx="2383">
                  <c:v>100.1917</c:v>
                </c:pt>
                <c:pt idx="2384">
                  <c:v>100.19159999999999</c:v>
                </c:pt>
                <c:pt idx="2385">
                  <c:v>100.1909</c:v>
                </c:pt>
                <c:pt idx="2386">
                  <c:v>100.1904</c:v>
                </c:pt>
                <c:pt idx="2387">
                  <c:v>100.1902</c:v>
                </c:pt>
                <c:pt idx="2388">
                  <c:v>100.19</c:v>
                </c:pt>
                <c:pt idx="2389">
                  <c:v>100.18980000000001</c:v>
                </c:pt>
                <c:pt idx="2390">
                  <c:v>100.19</c:v>
                </c:pt>
                <c:pt idx="2391">
                  <c:v>100.18980000000001</c:v>
                </c:pt>
                <c:pt idx="2392">
                  <c:v>100.18929999999999</c:v>
                </c:pt>
                <c:pt idx="2393">
                  <c:v>100.18889999999998</c:v>
                </c:pt>
                <c:pt idx="2394">
                  <c:v>100.1891</c:v>
                </c:pt>
                <c:pt idx="2395">
                  <c:v>100.1891</c:v>
                </c:pt>
                <c:pt idx="2396">
                  <c:v>100.18899999999998</c:v>
                </c:pt>
                <c:pt idx="2397">
                  <c:v>100.18879999999989</c:v>
                </c:pt>
                <c:pt idx="2398">
                  <c:v>100.18859999999998</c:v>
                </c:pt>
                <c:pt idx="2399">
                  <c:v>100.18899999999998</c:v>
                </c:pt>
                <c:pt idx="2400">
                  <c:v>100.18849999999998</c:v>
                </c:pt>
                <c:pt idx="2401">
                  <c:v>100.18879999999989</c:v>
                </c:pt>
                <c:pt idx="2402">
                  <c:v>100.18879999999989</c:v>
                </c:pt>
                <c:pt idx="2403">
                  <c:v>100.1891</c:v>
                </c:pt>
                <c:pt idx="2404">
                  <c:v>100.18819999999998</c:v>
                </c:pt>
                <c:pt idx="2405">
                  <c:v>100.1879</c:v>
                </c:pt>
                <c:pt idx="2406">
                  <c:v>100.1874</c:v>
                </c:pt>
                <c:pt idx="2407">
                  <c:v>100.1878</c:v>
                </c:pt>
                <c:pt idx="2408">
                  <c:v>100.1872</c:v>
                </c:pt>
                <c:pt idx="2409">
                  <c:v>100.1875</c:v>
                </c:pt>
                <c:pt idx="2410">
                  <c:v>100.18770000000001</c:v>
                </c:pt>
                <c:pt idx="2411">
                  <c:v>100.1876</c:v>
                </c:pt>
                <c:pt idx="2412">
                  <c:v>100.1871</c:v>
                </c:pt>
                <c:pt idx="2413">
                  <c:v>100.1875</c:v>
                </c:pt>
                <c:pt idx="2414">
                  <c:v>100.1866</c:v>
                </c:pt>
                <c:pt idx="2415">
                  <c:v>100.1866</c:v>
                </c:pt>
                <c:pt idx="2416">
                  <c:v>100.1862</c:v>
                </c:pt>
                <c:pt idx="2417">
                  <c:v>100.1865</c:v>
                </c:pt>
                <c:pt idx="2418">
                  <c:v>100.18640000000001</c:v>
                </c:pt>
                <c:pt idx="2419">
                  <c:v>100.1866</c:v>
                </c:pt>
                <c:pt idx="2420">
                  <c:v>100.1865</c:v>
                </c:pt>
                <c:pt idx="2421">
                  <c:v>100.18629999999999</c:v>
                </c:pt>
                <c:pt idx="2422">
                  <c:v>100.18559999999998</c:v>
                </c:pt>
                <c:pt idx="2423">
                  <c:v>100.18640000000001</c:v>
                </c:pt>
                <c:pt idx="2424">
                  <c:v>100.18640000000001</c:v>
                </c:pt>
                <c:pt idx="2425">
                  <c:v>100.18600000000001</c:v>
                </c:pt>
                <c:pt idx="2426">
                  <c:v>100.18529999999998</c:v>
                </c:pt>
                <c:pt idx="2427">
                  <c:v>100.18519999999998</c:v>
                </c:pt>
                <c:pt idx="2428">
                  <c:v>100.18539999999989</c:v>
                </c:pt>
                <c:pt idx="2429">
                  <c:v>100.18579999999989</c:v>
                </c:pt>
                <c:pt idx="2430">
                  <c:v>100.1861</c:v>
                </c:pt>
                <c:pt idx="2431">
                  <c:v>100.18600000000001</c:v>
                </c:pt>
                <c:pt idx="2432">
                  <c:v>100.18539999999989</c:v>
                </c:pt>
                <c:pt idx="2433">
                  <c:v>100.18519999999998</c:v>
                </c:pt>
                <c:pt idx="2434">
                  <c:v>100.1846</c:v>
                </c:pt>
                <c:pt idx="2435">
                  <c:v>100.1841</c:v>
                </c:pt>
                <c:pt idx="2436">
                  <c:v>100.1841</c:v>
                </c:pt>
                <c:pt idx="2437">
                  <c:v>100.1836</c:v>
                </c:pt>
                <c:pt idx="2438">
                  <c:v>100.18289999999998</c:v>
                </c:pt>
                <c:pt idx="2439">
                  <c:v>100.18229999999998</c:v>
                </c:pt>
                <c:pt idx="2440">
                  <c:v>100.18229999999998</c:v>
                </c:pt>
                <c:pt idx="2441">
                  <c:v>100.18170000000001</c:v>
                </c:pt>
                <c:pt idx="2442">
                  <c:v>100.1816</c:v>
                </c:pt>
                <c:pt idx="2443">
                  <c:v>100.18239999999989</c:v>
                </c:pt>
                <c:pt idx="2444">
                  <c:v>100.18219999999998</c:v>
                </c:pt>
                <c:pt idx="2445">
                  <c:v>100.18199999999999</c:v>
                </c:pt>
                <c:pt idx="2446">
                  <c:v>100.18170000000001</c:v>
                </c:pt>
                <c:pt idx="2447">
                  <c:v>100.18129999999999</c:v>
                </c:pt>
                <c:pt idx="2448">
                  <c:v>100.1815</c:v>
                </c:pt>
                <c:pt idx="2449">
                  <c:v>100.1814</c:v>
                </c:pt>
                <c:pt idx="2450">
                  <c:v>100.181</c:v>
                </c:pt>
                <c:pt idx="2451">
                  <c:v>100.1811</c:v>
                </c:pt>
                <c:pt idx="2452">
                  <c:v>100.18079999999998</c:v>
                </c:pt>
                <c:pt idx="2453">
                  <c:v>100.1802</c:v>
                </c:pt>
                <c:pt idx="2454">
                  <c:v>100.17959999999998</c:v>
                </c:pt>
                <c:pt idx="2455">
                  <c:v>100.17929999999998</c:v>
                </c:pt>
                <c:pt idx="2456">
                  <c:v>100.17939999999989</c:v>
                </c:pt>
                <c:pt idx="2457">
                  <c:v>100.17959999999998</c:v>
                </c:pt>
                <c:pt idx="2458">
                  <c:v>100.17999999999998</c:v>
                </c:pt>
                <c:pt idx="2459">
                  <c:v>100.17949999999998</c:v>
                </c:pt>
                <c:pt idx="2460">
                  <c:v>100.17879999999987</c:v>
                </c:pt>
                <c:pt idx="2461">
                  <c:v>100.17809999999989</c:v>
                </c:pt>
                <c:pt idx="2462">
                  <c:v>100.17819999999998</c:v>
                </c:pt>
                <c:pt idx="2463">
                  <c:v>100.17859999999995</c:v>
                </c:pt>
                <c:pt idx="2464">
                  <c:v>100.17889999999989</c:v>
                </c:pt>
                <c:pt idx="2465">
                  <c:v>100.17899999999995</c:v>
                </c:pt>
                <c:pt idx="2466">
                  <c:v>100.17959999999998</c:v>
                </c:pt>
                <c:pt idx="2467">
                  <c:v>100.17919999999998</c:v>
                </c:pt>
                <c:pt idx="2468">
                  <c:v>100.17839999999988</c:v>
                </c:pt>
                <c:pt idx="2469">
                  <c:v>100.17700000000001</c:v>
                </c:pt>
                <c:pt idx="2470">
                  <c:v>100.17659999999998</c:v>
                </c:pt>
                <c:pt idx="2471">
                  <c:v>100.17619999999998</c:v>
                </c:pt>
                <c:pt idx="2472">
                  <c:v>100.17589999999988</c:v>
                </c:pt>
                <c:pt idx="2473">
                  <c:v>100.17579999999987</c:v>
                </c:pt>
                <c:pt idx="2474">
                  <c:v>100.17539999999988</c:v>
                </c:pt>
                <c:pt idx="2475">
                  <c:v>100.17519999999998</c:v>
                </c:pt>
                <c:pt idx="2476">
                  <c:v>100.17519999999998</c:v>
                </c:pt>
                <c:pt idx="2477">
                  <c:v>100.17499999999998</c:v>
                </c:pt>
                <c:pt idx="2478">
                  <c:v>100.17479999999998</c:v>
                </c:pt>
                <c:pt idx="2479">
                  <c:v>100.17499999999998</c:v>
                </c:pt>
                <c:pt idx="2480">
                  <c:v>100.17489999999998</c:v>
                </c:pt>
                <c:pt idx="2481">
                  <c:v>100.17440000000001</c:v>
                </c:pt>
                <c:pt idx="2482">
                  <c:v>100.17449999999998</c:v>
                </c:pt>
                <c:pt idx="2483">
                  <c:v>100.17469999999999</c:v>
                </c:pt>
                <c:pt idx="2484">
                  <c:v>100.17400000000001</c:v>
                </c:pt>
                <c:pt idx="2485">
                  <c:v>100.1741</c:v>
                </c:pt>
                <c:pt idx="2486">
                  <c:v>100.1742</c:v>
                </c:pt>
                <c:pt idx="2487">
                  <c:v>100.17400000000001</c:v>
                </c:pt>
                <c:pt idx="2488">
                  <c:v>100.17400000000001</c:v>
                </c:pt>
                <c:pt idx="2489">
                  <c:v>100.17400000000001</c:v>
                </c:pt>
                <c:pt idx="2490">
                  <c:v>100.17389999999995</c:v>
                </c:pt>
                <c:pt idx="2491">
                  <c:v>100.17339999999989</c:v>
                </c:pt>
                <c:pt idx="2492">
                  <c:v>100.17269999999998</c:v>
                </c:pt>
                <c:pt idx="2493">
                  <c:v>100.17239999999988</c:v>
                </c:pt>
                <c:pt idx="2494">
                  <c:v>100.17199999999998</c:v>
                </c:pt>
                <c:pt idx="2495">
                  <c:v>100.17129999999999</c:v>
                </c:pt>
                <c:pt idx="2496">
                  <c:v>100.17069999999998</c:v>
                </c:pt>
                <c:pt idx="2497">
                  <c:v>100.17069999999998</c:v>
                </c:pt>
                <c:pt idx="2498">
                  <c:v>100.17079999999989</c:v>
                </c:pt>
                <c:pt idx="2499">
                  <c:v>100.17010000000001</c:v>
                </c:pt>
                <c:pt idx="2500">
                  <c:v>100.17010000000001</c:v>
                </c:pt>
                <c:pt idx="2501">
                  <c:v>100.17029999999998</c:v>
                </c:pt>
                <c:pt idx="2502">
                  <c:v>100.16999999999999</c:v>
                </c:pt>
                <c:pt idx="2503">
                  <c:v>100.17029999999998</c:v>
                </c:pt>
                <c:pt idx="2504">
                  <c:v>100.17049999999998</c:v>
                </c:pt>
                <c:pt idx="2505">
                  <c:v>100.17039999999989</c:v>
                </c:pt>
                <c:pt idx="2506">
                  <c:v>100.16970000000001</c:v>
                </c:pt>
                <c:pt idx="2507">
                  <c:v>100.1699</c:v>
                </c:pt>
                <c:pt idx="2508">
                  <c:v>100.1698</c:v>
                </c:pt>
                <c:pt idx="2509">
                  <c:v>100.16889999999998</c:v>
                </c:pt>
                <c:pt idx="2510">
                  <c:v>100.1682</c:v>
                </c:pt>
                <c:pt idx="2511">
                  <c:v>100.1679</c:v>
                </c:pt>
                <c:pt idx="2512">
                  <c:v>100.1678</c:v>
                </c:pt>
                <c:pt idx="2513">
                  <c:v>100.1674</c:v>
                </c:pt>
                <c:pt idx="2514">
                  <c:v>100.16719999999999</c:v>
                </c:pt>
                <c:pt idx="2515">
                  <c:v>100.1666</c:v>
                </c:pt>
                <c:pt idx="2516">
                  <c:v>100.1671</c:v>
                </c:pt>
                <c:pt idx="2517">
                  <c:v>100.16670000000001</c:v>
                </c:pt>
                <c:pt idx="2518">
                  <c:v>100.16569999999999</c:v>
                </c:pt>
                <c:pt idx="2519">
                  <c:v>100.1652</c:v>
                </c:pt>
                <c:pt idx="2520">
                  <c:v>100.16500000000001</c:v>
                </c:pt>
                <c:pt idx="2521">
                  <c:v>100.1651</c:v>
                </c:pt>
                <c:pt idx="2522">
                  <c:v>100.16540000000001</c:v>
                </c:pt>
                <c:pt idx="2523">
                  <c:v>100.1649</c:v>
                </c:pt>
                <c:pt idx="2524">
                  <c:v>100.1656</c:v>
                </c:pt>
                <c:pt idx="2525">
                  <c:v>100.1662</c:v>
                </c:pt>
                <c:pt idx="2526">
                  <c:v>100.16540000000001</c:v>
                </c:pt>
                <c:pt idx="2527">
                  <c:v>100.16540000000001</c:v>
                </c:pt>
                <c:pt idx="2528">
                  <c:v>100.16549999999998</c:v>
                </c:pt>
                <c:pt idx="2529">
                  <c:v>100.1648</c:v>
                </c:pt>
                <c:pt idx="2530">
                  <c:v>100.1643</c:v>
                </c:pt>
                <c:pt idx="2531">
                  <c:v>100.1635</c:v>
                </c:pt>
                <c:pt idx="2532">
                  <c:v>100.16289999999998</c:v>
                </c:pt>
                <c:pt idx="2533">
                  <c:v>100.1622</c:v>
                </c:pt>
                <c:pt idx="2534">
                  <c:v>100.1622</c:v>
                </c:pt>
                <c:pt idx="2535">
                  <c:v>100.1621</c:v>
                </c:pt>
                <c:pt idx="2536">
                  <c:v>100.1619</c:v>
                </c:pt>
                <c:pt idx="2537">
                  <c:v>100.1615</c:v>
                </c:pt>
                <c:pt idx="2538">
                  <c:v>100.1615</c:v>
                </c:pt>
                <c:pt idx="2539">
                  <c:v>100.1609</c:v>
                </c:pt>
                <c:pt idx="2540">
                  <c:v>100.16079999999998</c:v>
                </c:pt>
                <c:pt idx="2541">
                  <c:v>100.1606</c:v>
                </c:pt>
                <c:pt idx="2542">
                  <c:v>100.1606</c:v>
                </c:pt>
                <c:pt idx="2543">
                  <c:v>100.1602</c:v>
                </c:pt>
                <c:pt idx="2544">
                  <c:v>100.1604</c:v>
                </c:pt>
                <c:pt idx="2545">
                  <c:v>100.16070000000001</c:v>
                </c:pt>
                <c:pt idx="2546">
                  <c:v>100.161</c:v>
                </c:pt>
                <c:pt idx="2547">
                  <c:v>100.1602</c:v>
                </c:pt>
                <c:pt idx="2548">
                  <c:v>100.15949999999998</c:v>
                </c:pt>
                <c:pt idx="2549">
                  <c:v>100.15869999999998</c:v>
                </c:pt>
                <c:pt idx="2550">
                  <c:v>100.15829999999998</c:v>
                </c:pt>
                <c:pt idx="2551">
                  <c:v>100.15770000000001</c:v>
                </c:pt>
                <c:pt idx="2552">
                  <c:v>100.1572</c:v>
                </c:pt>
                <c:pt idx="2553">
                  <c:v>100.15629999999999</c:v>
                </c:pt>
                <c:pt idx="2554">
                  <c:v>100.1562</c:v>
                </c:pt>
                <c:pt idx="2555">
                  <c:v>100.15600000000001</c:v>
                </c:pt>
                <c:pt idx="2556">
                  <c:v>100.15629999999999</c:v>
                </c:pt>
                <c:pt idx="2557">
                  <c:v>100.15639999999998</c:v>
                </c:pt>
                <c:pt idx="2558">
                  <c:v>100.15629999999999</c:v>
                </c:pt>
                <c:pt idx="2559">
                  <c:v>100.15579999999989</c:v>
                </c:pt>
                <c:pt idx="2560">
                  <c:v>100.1549</c:v>
                </c:pt>
                <c:pt idx="2561">
                  <c:v>100.154</c:v>
                </c:pt>
                <c:pt idx="2562">
                  <c:v>100.15379999999998</c:v>
                </c:pt>
                <c:pt idx="2563">
                  <c:v>100.1536</c:v>
                </c:pt>
                <c:pt idx="2564">
                  <c:v>100.15389999999998</c:v>
                </c:pt>
                <c:pt idx="2565">
                  <c:v>100.1541</c:v>
                </c:pt>
                <c:pt idx="2566">
                  <c:v>100.1536</c:v>
                </c:pt>
                <c:pt idx="2567">
                  <c:v>100.15309999999998</c:v>
                </c:pt>
                <c:pt idx="2568">
                  <c:v>100.15249999999995</c:v>
                </c:pt>
                <c:pt idx="2569">
                  <c:v>100.15239999999989</c:v>
                </c:pt>
                <c:pt idx="2570">
                  <c:v>100.15249999999995</c:v>
                </c:pt>
                <c:pt idx="2571">
                  <c:v>100.15239999999989</c:v>
                </c:pt>
                <c:pt idx="2572">
                  <c:v>100.1519</c:v>
                </c:pt>
                <c:pt idx="2573">
                  <c:v>100.15089999999998</c:v>
                </c:pt>
                <c:pt idx="2574">
                  <c:v>100.1506</c:v>
                </c:pt>
                <c:pt idx="2575">
                  <c:v>100.1502</c:v>
                </c:pt>
                <c:pt idx="2576">
                  <c:v>100.15039999999998</c:v>
                </c:pt>
                <c:pt idx="2577">
                  <c:v>100.14999999999999</c:v>
                </c:pt>
                <c:pt idx="2578">
                  <c:v>100.14999999999999</c:v>
                </c:pt>
                <c:pt idx="2579">
                  <c:v>100.1498</c:v>
                </c:pt>
                <c:pt idx="2580">
                  <c:v>100.1498</c:v>
                </c:pt>
                <c:pt idx="2581">
                  <c:v>100.1493</c:v>
                </c:pt>
                <c:pt idx="2582">
                  <c:v>100.1491</c:v>
                </c:pt>
                <c:pt idx="2583">
                  <c:v>100.1494</c:v>
                </c:pt>
                <c:pt idx="2584">
                  <c:v>100.1495</c:v>
                </c:pt>
                <c:pt idx="2585">
                  <c:v>100.1493</c:v>
                </c:pt>
                <c:pt idx="2586">
                  <c:v>100.1491</c:v>
                </c:pt>
                <c:pt idx="2587">
                  <c:v>100.14879999999998</c:v>
                </c:pt>
                <c:pt idx="2588">
                  <c:v>100.14830000000001</c:v>
                </c:pt>
                <c:pt idx="2589">
                  <c:v>100.14790000000002</c:v>
                </c:pt>
                <c:pt idx="2590">
                  <c:v>100.14760000000011</c:v>
                </c:pt>
                <c:pt idx="2591">
                  <c:v>100.1469</c:v>
                </c:pt>
                <c:pt idx="2592">
                  <c:v>100.1465</c:v>
                </c:pt>
                <c:pt idx="2593">
                  <c:v>100.1461</c:v>
                </c:pt>
                <c:pt idx="2594">
                  <c:v>100.1463</c:v>
                </c:pt>
                <c:pt idx="2595">
                  <c:v>100.1465</c:v>
                </c:pt>
                <c:pt idx="2596">
                  <c:v>100.1459</c:v>
                </c:pt>
                <c:pt idx="2597">
                  <c:v>100.1454</c:v>
                </c:pt>
                <c:pt idx="2598">
                  <c:v>100.1443</c:v>
                </c:pt>
                <c:pt idx="2599">
                  <c:v>100.1439</c:v>
                </c:pt>
                <c:pt idx="2600">
                  <c:v>100.1429</c:v>
                </c:pt>
                <c:pt idx="2601">
                  <c:v>100.1422</c:v>
                </c:pt>
                <c:pt idx="2602">
                  <c:v>100.1414</c:v>
                </c:pt>
                <c:pt idx="2603">
                  <c:v>100.14149999999999</c:v>
                </c:pt>
                <c:pt idx="2604">
                  <c:v>100.14160000000011</c:v>
                </c:pt>
                <c:pt idx="2605">
                  <c:v>100.1417</c:v>
                </c:pt>
                <c:pt idx="2606">
                  <c:v>100.14120000000011</c:v>
                </c:pt>
                <c:pt idx="2607">
                  <c:v>100.14160000000011</c:v>
                </c:pt>
                <c:pt idx="2608">
                  <c:v>100.1417</c:v>
                </c:pt>
                <c:pt idx="2609">
                  <c:v>100.1418</c:v>
                </c:pt>
                <c:pt idx="2610">
                  <c:v>100.14149999999999</c:v>
                </c:pt>
                <c:pt idx="2611">
                  <c:v>100.1413</c:v>
                </c:pt>
                <c:pt idx="2612">
                  <c:v>100.14109999999999</c:v>
                </c:pt>
                <c:pt idx="2613">
                  <c:v>100.1408</c:v>
                </c:pt>
                <c:pt idx="2614">
                  <c:v>100.1404</c:v>
                </c:pt>
                <c:pt idx="2615">
                  <c:v>100.1399</c:v>
                </c:pt>
                <c:pt idx="2616">
                  <c:v>100.13939999999998</c:v>
                </c:pt>
                <c:pt idx="2617">
                  <c:v>100.1392</c:v>
                </c:pt>
                <c:pt idx="2618">
                  <c:v>100.13879999999995</c:v>
                </c:pt>
                <c:pt idx="2619">
                  <c:v>100.139</c:v>
                </c:pt>
                <c:pt idx="2620">
                  <c:v>100.139</c:v>
                </c:pt>
                <c:pt idx="2621">
                  <c:v>100.13849999999998</c:v>
                </c:pt>
                <c:pt idx="2622">
                  <c:v>100.1379</c:v>
                </c:pt>
                <c:pt idx="2623">
                  <c:v>100.13800000000001</c:v>
                </c:pt>
                <c:pt idx="2624">
                  <c:v>100.1379</c:v>
                </c:pt>
                <c:pt idx="2625">
                  <c:v>100.13839999999998</c:v>
                </c:pt>
                <c:pt idx="2626">
                  <c:v>100.13829999999999</c:v>
                </c:pt>
                <c:pt idx="2627">
                  <c:v>100.13809999999998</c:v>
                </c:pt>
                <c:pt idx="2628">
                  <c:v>100.13639999999998</c:v>
                </c:pt>
                <c:pt idx="2629">
                  <c:v>100.13509999999998</c:v>
                </c:pt>
                <c:pt idx="2630">
                  <c:v>100.1339</c:v>
                </c:pt>
                <c:pt idx="2631">
                  <c:v>100.1335</c:v>
                </c:pt>
                <c:pt idx="2632">
                  <c:v>100.13330000000001</c:v>
                </c:pt>
                <c:pt idx="2633">
                  <c:v>100.1332</c:v>
                </c:pt>
                <c:pt idx="2634">
                  <c:v>100.133</c:v>
                </c:pt>
                <c:pt idx="2635">
                  <c:v>100.13239999999998</c:v>
                </c:pt>
                <c:pt idx="2636">
                  <c:v>100.1318</c:v>
                </c:pt>
                <c:pt idx="2637">
                  <c:v>100.1317</c:v>
                </c:pt>
                <c:pt idx="2638">
                  <c:v>100.1314</c:v>
                </c:pt>
                <c:pt idx="2639">
                  <c:v>100.1309</c:v>
                </c:pt>
                <c:pt idx="2640">
                  <c:v>100.13069999999999</c:v>
                </c:pt>
                <c:pt idx="2641">
                  <c:v>100.1306</c:v>
                </c:pt>
                <c:pt idx="2642">
                  <c:v>100.1306</c:v>
                </c:pt>
                <c:pt idx="2643">
                  <c:v>100.13039999999998</c:v>
                </c:pt>
                <c:pt idx="2644">
                  <c:v>100.13069999999999</c:v>
                </c:pt>
                <c:pt idx="2645">
                  <c:v>100.131</c:v>
                </c:pt>
                <c:pt idx="2646">
                  <c:v>100.13079999999998</c:v>
                </c:pt>
                <c:pt idx="2647">
                  <c:v>100.1302</c:v>
                </c:pt>
                <c:pt idx="2648">
                  <c:v>100.1296</c:v>
                </c:pt>
                <c:pt idx="2649">
                  <c:v>100.12879999999988</c:v>
                </c:pt>
                <c:pt idx="2650">
                  <c:v>100.12860000000001</c:v>
                </c:pt>
                <c:pt idx="2651">
                  <c:v>100.12849999999995</c:v>
                </c:pt>
                <c:pt idx="2652">
                  <c:v>100.1279</c:v>
                </c:pt>
                <c:pt idx="2653">
                  <c:v>100.1275</c:v>
                </c:pt>
                <c:pt idx="2654">
                  <c:v>100.12829999999998</c:v>
                </c:pt>
                <c:pt idx="2655">
                  <c:v>100.12820000000001</c:v>
                </c:pt>
                <c:pt idx="2656">
                  <c:v>100.1272</c:v>
                </c:pt>
                <c:pt idx="2657">
                  <c:v>100.12679999999995</c:v>
                </c:pt>
                <c:pt idx="2658">
                  <c:v>100.12679999999995</c:v>
                </c:pt>
                <c:pt idx="2659">
                  <c:v>100.127</c:v>
                </c:pt>
                <c:pt idx="2660">
                  <c:v>100.12669999999999</c:v>
                </c:pt>
                <c:pt idx="2661">
                  <c:v>100.12599999999998</c:v>
                </c:pt>
                <c:pt idx="2662">
                  <c:v>100.12669999999999</c:v>
                </c:pt>
                <c:pt idx="2663">
                  <c:v>100.12639999999998</c:v>
                </c:pt>
                <c:pt idx="2664">
                  <c:v>100.12539999999989</c:v>
                </c:pt>
                <c:pt idx="2665">
                  <c:v>100.12509999999995</c:v>
                </c:pt>
                <c:pt idx="2666">
                  <c:v>100.12439999999998</c:v>
                </c:pt>
                <c:pt idx="2667">
                  <c:v>100.1236</c:v>
                </c:pt>
                <c:pt idx="2668">
                  <c:v>100.12350000000001</c:v>
                </c:pt>
                <c:pt idx="2669">
                  <c:v>100.12239999999989</c:v>
                </c:pt>
                <c:pt idx="2670">
                  <c:v>100.12229999999998</c:v>
                </c:pt>
                <c:pt idx="2671">
                  <c:v>100.12169999999999</c:v>
                </c:pt>
                <c:pt idx="2672">
                  <c:v>100.12209999999995</c:v>
                </c:pt>
                <c:pt idx="2673">
                  <c:v>100.1219</c:v>
                </c:pt>
                <c:pt idx="2674">
                  <c:v>100.1219</c:v>
                </c:pt>
                <c:pt idx="2675">
                  <c:v>100.1211</c:v>
                </c:pt>
                <c:pt idx="2676">
                  <c:v>100.1216</c:v>
                </c:pt>
                <c:pt idx="2677">
                  <c:v>100.1206</c:v>
                </c:pt>
                <c:pt idx="2678">
                  <c:v>100.12050000000001</c:v>
                </c:pt>
                <c:pt idx="2679">
                  <c:v>100.1194</c:v>
                </c:pt>
                <c:pt idx="2680">
                  <c:v>100.1189</c:v>
                </c:pt>
                <c:pt idx="2681">
                  <c:v>100.1185</c:v>
                </c:pt>
                <c:pt idx="2682">
                  <c:v>100.1182</c:v>
                </c:pt>
                <c:pt idx="2683">
                  <c:v>100.11829999999999</c:v>
                </c:pt>
                <c:pt idx="2684">
                  <c:v>100.1181</c:v>
                </c:pt>
                <c:pt idx="2685">
                  <c:v>100.1174</c:v>
                </c:pt>
                <c:pt idx="2686">
                  <c:v>100.1173</c:v>
                </c:pt>
                <c:pt idx="2687">
                  <c:v>100.11709999999999</c:v>
                </c:pt>
                <c:pt idx="2688">
                  <c:v>100.11660000000002</c:v>
                </c:pt>
                <c:pt idx="2689">
                  <c:v>100.11569999999999</c:v>
                </c:pt>
                <c:pt idx="2690">
                  <c:v>100.1161</c:v>
                </c:pt>
                <c:pt idx="2691">
                  <c:v>100.11620000000002</c:v>
                </c:pt>
                <c:pt idx="2692">
                  <c:v>100.1163</c:v>
                </c:pt>
                <c:pt idx="2693">
                  <c:v>100.11579999999998</c:v>
                </c:pt>
                <c:pt idx="2694">
                  <c:v>100.1152</c:v>
                </c:pt>
                <c:pt idx="2695">
                  <c:v>100.1144</c:v>
                </c:pt>
                <c:pt idx="2696">
                  <c:v>100.1143</c:v>
                </c:pt>
                <c:pt idx="2697">
                  <c:v>100.1138</c:v>
                </c:pt>
                <c:pt idx="2698">
                  <c:v>100.11369999999999</c:v>
                </c:pt>
                <c:pt idx="2699">
                  <c:v>100.1131</c:v>
                </c:pt>
                <c:pt idx="2700">
                  <c:v>100.113</c:v>
                </c:pt>
                <c:pt idx="2701">
                  <c:v>100.11279999999998</c:v>
                </c:pt>
                <c:pt idx="2702">
                  <c:v>100.11229999999999</c:v>
                </c:pt>
                <c:pt idx="2703">
                  <c:v>100.11150000000002</c:v>
                </c:pt>
                <c:pt idx="2704">
                  <c:v>100.1114</c:v>
                </c:pt>
                <c:pt idx="2705">
                  <c:v>100.1117</c:v>
                </c:pt>
                <c:pt idx="2706">
                  <c:v>100.1113</c:v>
                </c:pt>
                <c:pt idx="2707">
                  <c:v>100.11109999999999</c:v>
                </c:pt>
                <c:pt idx="2708">
                  <c:v>100.1103</c:v>
                </c:pt>
                <c:pt idx="2709">
                  <c:v>100.10980000000001</c:v>
                </c:pt>
                <c:pt idx="2710">
                  <c:v>100.10980000000001</c:v>
                </c:pt>
                <c:pt idx="2711">
                  <c:v>100.1092</c:v>
                </c:pt>
                <c:pt idx="2712">
                  <c:v>100.10879999999995</c:v>
                </c:pt>
                <c:pt idx="2713">
                  <c:v>100.10809999999998</c:v>
                </c:pt>
                <c:pt idx="2714">
                  <c:v>100.1079</c:v>
                </c:pt>
                <c:pt idx="2715">
                  <c:v>100.10680000000001</c:v>
                </c:pt>
                <c:pt idx="2716">
                  <c:v>100.10590000000001</c:v>
                </c:pt>
                <c:pt idx="2717">
                  <c:v>100.10599999999998</c:v>
                </c:pt>
                <c:pt idx="2718">
                  <c:v>100.1065</c:v>
                </c:pt>
                <c:pt idx="2719">
                  <c:v>100.1061</c:v>
                </c:pt>
                <c:pt idx="2720">
                  <c:v>100.10539999999995</c:v>
                </c:pt>
                <c:pt idx="2721">
                  <c:v>100.1044</c:v>
                </c:pt>
                <c:pt idx="2722">
                  <c:v>100.10420000000002</c:v>
                </c:pt>
                <c:pt idx="2723">
                  <c:v>100.1041</c:v>
                </c:pt>
                <c:pt idx="2724">
                  <c:v>100.1041</c:v>
                </c:pt>
                <c:pt idx="2725">
                  <c:v>100.1045</c:v>
                </c:pt>
                <c:pt idx="2726">
                  <c:v>100.1041</c:v>
                </c:pt>
                <c:pt idx="2727">
                  <c:v>100.10380000000001</c:v>
                </c:pt>
                <c:pt idx="2728">
                  <c:v>100.1026</c:v>
                </c:pt>
                <c:pt idx="2729">
                  <c:v>100.1015</c:v>
                </c:pt>
                <c:pt idx="2730">
                  <c:v>100.10080000000001</c:v>
                </c:pt>
                <c:pt idx="2731">
                  <c:v>100.10069999999999</c:v>
                </c:pt>
                <c:pt idx="2732">
                  <c:v>100.1006</c:v>
                </c:pt>
                <c:pt idx="2733">
                  <c:v>100.10029999999999</c:v>
                </c:pt>
                <c:pt idx="2734">
                  <c:v>100.09960000000002</c:v>
                </c:pt>
                <c:pt idx="2735">
                  <c:v>100.0993</c:v>
                </c:pt>
                <c:pt idx="2736">
                  <c:v>100.0988</c:v>
                </c:pt>
                <c:pt idx="2737">
                  <c:v>100.09820000000002</c:v>
                </c:pt>
                <c:pt idx="2738">
                  <c:v>100.098</c:v>
                </c:pt>
                <c:pt idx="2739">
                  <c:v>100.0981</c:v>
                </c:pt>
                <c:pt idx="2740">
                  <c:v>100.09780000000002</c:v>
                </c:pt>
                <c:pt idx="2741">
                  <c:v>100.09720000000011</c:v>
                </c:pt>
                <c:pt idx="2742">
                  <c:v>100.0963</c:v>
                </c:pt>
                <c:pt idx="2743">
                  <c:v>100.09569999999999</c:v>
                </c:pt>
                <c:pt idx="2744">
                  <c:v>100.0955</c:v>
                </c:pt>
                <c:pt idx="2745">
                  <c:v>100.09529999999999</c:v>
                </c:pt>
                <c:pt idx="2746">
                  <c:v>100.095</c:v>
                </c:pt>
                <c:pt idx="2747">
                  <c:v>100.09460000000011</c:v>
                </c:pt>
                <c:pt idx="2748">
                  <c:v>100.09410000000011</c:v>
                </c:pt>
                <c:pt idx="2749">
                  <c:v>100.0938</c:v>
                </c:pt>
                <c:pt idx="2750">
                  <c:v>100.0934</c:v>
                </c:pt>
                <c:pt idx="2751">
                  <c:v>100.0928</c:v>
                </c:pt>
                <c:pt idx="2752">
                  <c:v>100.092</c:v>
                </c:pt>
                <c:pt idx="2753">
                  <c:v>100.09150000000002</c:v>
                </c:pt>
                <c:pt idx="2754">
                  <c:v>100.09120000000011</c:v>
                </c:pt>
                <c:pt idx="2755">
                  <c:v>100.09139999999999</c:v>
                </c:pt>
                <c:pt idx="2756">
                  <c:v>100.09059999999999</c:v>
                </c:pt>
                <c:pt idx="2757">
                  <c:v>100.0898</c:v>
                </c:pt>
                <c:pt idx="2758">
                  <c:v>100.08929999999999</c:v>
                </c:pt>
                <c:pt idx="2759">
                  <c:v>100.0886</c:v>
                </c:pt>
                <c:pt idx="2760">
                  <c:v>100.08829999999999</c:v>
                </c:pt>
                <c:pt idx="2761">
                  <c:v>100.08799999999999</c:v>
                </c:pt>
                <c:pt idx="2762">
                  <c:v>100.08759999999999</c:v>
                </c:pt>
                <c:pt idx="2763">
                  <c:v>100.0873</c:v>
                </c:pt>
                <c:pt idx="2764">
                  <c:v>100.08629999999999</c:v>
                </c:pt>
                <c:pt idx="2765">
                  <c:v>100.0865</c:v>
                </c:pt>
                <c:pt idx="2766">
                  <c:v>100.08669999999999</c:v>
                </c:pt>
                <c:pt idx="2767">
                  <c:v>100.0861</c:v>
                </c:pt>
                <c:pt idx="2768">
                  <c:v>100.0856</c:v>
                </c:pt>
                <c:pt idx="2769">
                  <c:v>100.08540000000001</c:v>
                </c:pt>
                <c:pt idx="2770">
                  <c:v>100.08450000000002</c:v>
                </c:pt>
                <c:pt idx="2771">
                  <c:v>100.08420000000002</c:v>
                </c:pt>
                <c:pt idx="2772">
                  <c:v>100.0836</c:v>
                </c:pt>
                <c:pt idx="2773">
                  <c:v>100.0834</c:v>
                </c:pt>
                <c:pt idx="2774">
                  <c:v>100.0836</c:v>
                </c:pt>
                <c:pt idx="2775">
                  <c:v>100.0829</c:v>
                </c:pt>
                <c:pt idx="2776">
                  <c:v>100.0829</c:v>
                </c:pt>
                <c:pt idx="2777">
                  <c:v>100.0821</c:v>
                </c:pt>
                <c:pt idx="2778">
                  <c:v>100.0813</c:v>
                </c:pt>
                <c:pt idx="2779">
                  <c:v>100.0813</c:v>
                </c:pt>
                <c:pt idx="2780">
                  <c:v>100.08120000000002</c:v>
                </c:pt>
                <c:pt idx="2781">
                  <c:v>100.0805</c:v>
                </c:pt>
                <c:pt idx="2782">
                  <c:v>100.08029999999999</c:v>
                </c:pt>
                <c:pt idx="2783">
                  <c:v>100.08</c:v>
                </c:pt>
                <c:pt idx="2784">
                  <c:v>100.07899999999998</c:v>
                </c:pt>
                <c:pt idx="2785">
                  <c:v>100.07839999999995</c:v>
                </c:pt>
                <c:pt idx="2786">
                  <c:v>100.07839999999995</c:v>
                </c:pt>
                <c:pt idx="2787">
                  <c:v>100.07799999999999</c:v>
                </c:pt>
                <c:pt idx="2788">
                  <c:v>100.0772</c:v>
                </c:pt>
                <c:pt idx="2789">
                  <c:v>100.07669999999999</c:v>
                </c:pt>
                <c:pt idx="2790">
                  <c:v>100.07680000000001</c:v>
                </c:pt>
                <c:pt idx="2791">
                  <c:v>100.0765</c:v>
                </c:pt>
                <c:pt idx="2792">
                  <c:v>100.07629999999999</c:v>
                </c:pt>
                <c:pt idx="2793">
                  <c:v>100.07550000000001</c:v>
                </c:pt>
                <c:pt idx="2794">
                  <c:v>100.07510000000001</c:v>
                </c:pt>
                <c:pt idx="2795">
                  <c:v>100.0742</c:v>
                </c:pt>
                <c:pt idx="2796">
                  <c:v>100.07369999999999</c:v>
                </c:pt>
                <c:pt idx="2797">
                  <c:v>100.0722</c:v>
                </c:pt>
                <c:pt idx="2798">
                  <c:v>100.07210000000001</c:v>
                </c:pt>
                <c:pt idx="2799">
                  <c:v>100.0719</c:v>
                </c:pt>
                <c:pt idx="2800">
                  <c:v>100.0718</c:v>
                </c:pt>
                <c:pt idx="2801">
                  <c:v>100.0718</c:v>
                </c:pt>
                <c:pt idx="2802">
                  <c:v>100.07129999999999</c:v>
                </c:pt>
                <c:pt idx="2803">
                  <c:v>100.07029999999999</c:v>
                </c:pt>
                <c:pt idx="2804">
                  <c:v>100.07069999999999</c:v>
                </c:pt>
                <c:pt idx="2805">
                  <c:v>100.0702</c:v>
                </c:pt>
                <c:pt idx="2806">
                  <c:v>100.07069999999999</c:v>
                </c:pt>
                <c:pt idx="2807">
                  <c:v>100.07029999999999</c:v>
                </c:pt>
                <c:pt idx="2808">
                  <c:v>100.0702</c:v>
                </c:pt>
                <c:pt idx="2809">
                  <c:v>100.0699</c:v>
                </c:pt>
                <c:pt idx="2810">
                  <c:v>100.06959999999999</c:v>
                </c:pt>
                <c:pt idx="2811">
                  <c:v>100.0688</c:v>
                </c:pt>
                <c:pt idx="2812">
                  <c:v>100.0682</c:v>
                </c:pt>
                <c:pt idx="2813">
                  <c:v>100.0681</c:v>
                </c:pt>
                <c:pt idx="2814">
                  <c:v>100.06740000000002</c:v>
                </c:pt>
                <c:pt idx="2815">
                  <c:v>100.06619999999999</c:v>
                </c:pt>
                <c:pt idx="2816">
                  <c:v>100.06610000000002</c:v>
                </c:pt>
                <c:pt idx="2817">
                  <c:v>100.0651</c:v>
                </c:pt>
                <c:pt idx="2818">
                  <c:v>100.0647</c:v>
                </c:pt>
                <c:pt idx="2819">
                  <c:v>100.0638</c:v>
                </c:pt>
                <c:pt idx="2820">
                  <c:v>100.0634</c:v>
                </c:pt>
                <c:pt idx="2821">
                  <c:v>100.0622</c:v>
                </c:pt>
                <c:pt idx="2822">
                  <c:v>100.0625</c:v>
                </c:pt>
                <c:pt idx="2823">
                  <c:v>100.0626</c:v>
                </c:pt>
                <c:pt idx="2824">
                  <c:v>100.0629</c:v>
                </c:pt>
                <c:pt idx="2825">
                  <c:v>100.0626</c:v>
                </c:pt>
                <c:pt idx="2826">
                  <c:v>100.0628</c:v>
                </c:pt>
                <c:pt idx="2827">
                  <c:v>100.06140000000002</c:v>
                </c:pt>
                <c:pt idx="2828">
                  <c:v>100.0613</c:v>
                </c:pt>
                <c:pt idx="2829">
                  <c:v>100.0605</c:v>
                </c:pt>
                <c:pt idx="2830">
                  <c:v>100.06019999999999</c:v>
                </c:pt>
                <c:pt idx="2831">
                  <c:v>100.0594</c:v>
                </c:pt>
                <c:pt idx="2832">
                  <c:v>100.05880000000001</c:v>
                </c:pt>
                <c:pt idx="2833">
                  <c:v>100.0585</c:v>
                </c:pt>
                <c:pt idx="2834">
                  <c:v>100.059</c:v>
                </c:pt>
                <c:pt idx="2835">
                  <c:v>100.0585</c:v>
                </c:pt>
                <c:pt idx="2836">
                  <c:v>100.0582</c:v>
                </c:pt>
                <c:pt idx="2837">
                  <c:v>100.0568</c:v>
                </c:pt>
                <c:pt idx="2838">
                  <c:v>100.0564</c:v>
                </c:pt>
                <c:pt idx="2839">
                  <c:v>100.05589999999998</c:v>
                </c:pt>
                <c:pt idx="2840">
                  <c:v>100.05549999999998</c:v>
                </c:pt>
                <c:pt idx="2841">
                  <c:v>100.0547</c:v>
                </c:pt>
                <c:pt idx="2842">
                  <c:v>100.05419999999999</c:v>
                </c:pt>
                <c:pt idx="2843">
                  <c:v>100.05329999999999</c:v>
                </c:pt>
                <c:pt idx="2844">
                  <c:v>100.05279999999998</c:v>
                </c:pt>
                <c:pt idx="2845">
                  <c:v>100.0522</c:v>
                </c:pt>
                <c:pt idx="2846">
                  <c:v>100.0518</c:v>
                </c:pt>
                <c:pt idx="2847">
                  <c:v>100.05110000000002</c:v>
                </c:pt>
                <c:pt idx="2848">
                  <c:v>100.0509</c:v>
                </c:pt>
                <c:pt idx="2849">
                  <c:v>100.05029999999999</c:v>
                </c:pt>
                <c:pt idx="2850">
                  <c:v>100.05</c:v>
                </c:pt>
                <c:pt idx="2851">
                  <c:v>100.04940000000002</c:v>
                </c:pt>
                <c:pt idx="2852">
                  <c:v>100.0484</c:v>
                </c:pt>
                <c:pt idx="2853">
                  <c:v>100.04819999999999</c:v>
                </c:pt>
                <c:pt idx="2854">
                  <c:v>100.04770000000002</c:v>
                </c:pt>
                <c:pt idx="2855">
                  <c:v>100.04710000000011</c:v>
                </c:pt>
                <c:pt idx="2856">
                  <c:v>100.0459</c:v>
                </c:pt>
                <c:pt idx="2857">
                  <c:v>100.0453</c:v>
                </c:pt>
                <c:pt idx="2858">
                  <c:v>100.04480000000002</c:v>
                </c:pt>
                <c:pt idx="2859">
                  <c:v>100.04420000000013</c:v>
                </c:pt>
                <c:pt idx="2860">
                  <c:v>100.04410000000011</c:v>
                </c:pt>
                <c:pt idx="2861">
                  <c:v>100.0437</c:v>
                </c:pt>
                <c:pt idx="2862">
                  <c:v>100.0433</c:v>
                </c:pt>
                <c:pt idx="2863">
                  <c:v>100.0427</c:v>
                </c:pt>
                <c:pt idx="2864">
                  <c:v>100.0423</c:v>
                </c:pt>
                <c:pt idx="2865">
                  <c:v>100.042</c:v>
                </c:pt>
                <c:pt idx="2866">
                  <c:v>100.04190000000011</c:v>
                </c:pt>
                <c:pt idx="2867">
                  <c:v>100.042</c:v>
                </c:pt>
                <c:pt idx="2868">
                  <c:v>100.04179999999999</c:v>
                </c:pt>
                <c:pt idx="2869">
                  <c:v>100.04160000000013</c:v>
                </c:pt>
                <c:pt idx="2870">
                  <c:v>100.04150000000011</c:v>
                </c:pt>
                <c:pt idx="2871">
                  <c:v>100.04120000000013</c:v>
                </c:pt>
                <c:pt idx="2872">
                  <c:v>100.04049999999999</c:v>
                </c:pt>
                <c:pt idx="2873">
                  <c:v>100.04</c:v>
                </c:pt>
                <c:pt idx="2874">
                  <c:v>100.03959999999999</c:v>
                </c:pt>
                <c:pt idx="2875">
                  <c:v>100.0391</c:v>
                </c:pt>
                <c:pt idx="2876">
                  <c:v>100.0384</c:v>
                </c:pt>
                <c:pt idx="2877">
                  <c:v>100.038</c:v>
                </c:pt>
                <c:pt idx="2878">
                  <c:v>100.03720000000011</c:v>
                </c:pt>
                <c:pt idx="2879">
                  <c:v>100.0364</c:v>
                </c:pt>
                <c:pt idx="2880">
                  <c:v>100.03700000000002</c:v>
                </c:pt>
                <c:pt idx="2881">
                  <c:v>100.0364</c:v>
                </c:pt>
                <c:pt idx="2882">
                  <c:v>100.036</c:v>
                </c:pt>
                <c:pt idx="2883">
                  <c:v>100.03449999999999</c:v>
                </c:pt>
                <c:pt idx="2884">
                  <c:v>100.0333</c:v>
                </c:pt>
                <c:pt idx="2885">
                  <c:v>100.03279999999998</c:v>
                </c:pt>
                <c:pt idx="2886">
                  <c:v>100.0321</c:v>
                </c:pt>
                <c:pt idx="2887">
                  <c:v>100.03230000000001</c:v>
                </c:pt>
                <c:pt idx="2888">
                  <c:v>100.0326</c:v>
                </c:pt>
                <c:pt idx="2889">
                  <c:v>100.0321</c:v>
                </c:pt>
                <c:pt idx="2890">
                  <c:v>100.0307</c:v>
                </c:pt>
                <c:pt idx="2891">
                  <c:v>100.0303</c:v>
                </c:pt>
                <c:pt idx="2892">
                  <c:v>100.0301</c:v>
                </c:pt>
                <c:pt idx="2893">
                  <c:v>100.0294</c:v>
                </c:pt>
                <c:pt idx="2894">
                  <c:v>100.02839999999998</c:v>
                </c:pt>
                <c:pt idx="2895">
                  <c:v>100.02889999999998</c:v>
                </c:pt>
                <c:pt idx="2896">
                  <c:v>100.0292</c:v>
                </c:pt>
                <c:pt idx="2897">
                  <c:v>100.02869999999999</c:v>
                </c:pt>
                <c:pt idx="2898">
                  <c:v>100.02800000000001</c:v>
                </c:pt>
                <c:pt idx="2899">
                  <c:v>100.02809999999998</c:v>
                </c:pt>
                <c:pt idx="2900">
                  <c:v>100.0277</c:v>
                </c:pt>
                <c:pt idx="2901">
                  <c:v>100.0261</c:v>
                </c:pt>
                <c:pt idx="2902">
                  <c:v>100.02500000000001</c:v>
                </c:pt>
                <c:pt idx="2903">
                  <c:v>100.0245</c:v>
                </c:pt>
                <c:pt idx="2904">
                  <c:v>100.0243</c:v>
                </c:pt>
                <c:pt idx="2905">
                  <c:v>100.0235</c:v>
                </c:pt>
                <c:pt idx="2906">
                  <c:v>100.02290000000001</c:v>
                </c:pt>
                <c:pt idx="2907">
                  <c:v>100.0222</c:v>
                </c:pt>
                <c:pt idx="2908">
                  <c:v>100.0219</c:v>
                </c:pt>
                <c:pt idx="2909">
                  <c:v>100.0217</c:v>
                </c:pt>
                <c:pt idx="2910">
                  <c:v>100.0209</c:v>
                </c:pt>
                <c:pt idx="2911">
                  <c:v>100.0205</c:v>
                </c:pt>
                <c:pt idx="2912">
                  <c:v>100.01909999999999</c:v>
                </c:pt>
                <c:pt idx="2913">
                  <c:v>100.01790000000011</c:v>
                </c:pt>
                <c:pt idx="2914">
                  <c:v>100.01779999999999</c:v>
                </c:pt>
                <c:pt idx="2915">
                  <c:v>100.01739999999999</c:v>
                </c:pt>
                <c:pt idx="2916">
                  <c:v>100.0168</c:v>
                </c:pt>
                <c:pt idx="2917">
                  <c:v>100.01660000000011</c:v>
                </c:pt>
                <c:pt idx="2918">
                  <c:v>100.01609999999999</c:v>
                </c:pt>
                <c:pt idx="2919">
                  <c:v>100.01700000000002</c:v>
                </c:pt>
                <c:pt idx="2920">
                  <c:v>100.0167</c:v>
                </c:pt>
                <c:pt idx="2921">
                  <c:v>100.0163</c:v>
                </c:pt>
                <c:pt idx="2922">
                  <c:v>100.01450000000011</c:v>
                </c:pt>
                <c:pt idx="2923">
                  <c:v>100.01460000000012</c:v>
                </c:pt>
                <c:pt idx="2924">
                  <c:v>100.01430000000002</c:v>
                </c:pt>
                <c:pt idx="2925">
                  <c:v>100.01420000000013</c:v>
                </c:pt>
                <c:pt idx="2926">
                  <c:v>100.01320000000011</c:v>
                </c:pt>
                <c:pt idx="2927">
                  <c:v>100.01309999999999</c:v>
                </c:pt>
                <c:pt idx="2928">
                  <c:v>100.01190000000011</c:v>
                </c:pt>
                <c:pt idx="2929">
                  <c:v>100.01060000000011</c:v>
                </c:pt>
                <c:pt idx="2930">
                  <c:v>100.0095</c:v>
                </c:pt>
                <c:pt idx="2931">
                  <c:v>100.00879999999998</c:v>
                </c:pt>
                <c:pt idx="2932">
                  <c:v>100.00869999999999</c:v>
                </c:pt>
                <c:pt idx="2933">
                  <c:v>100.0091</c:v>
                </c:pt>
                <c:pt idx="2934">
                  <c:v>100.00879999999998</c:v>
                </c:pt>
                <c:pt idx="2935">
                  <c:v>100.0081</c:v>
                </c:pt>
                <c:pt idx="2936">
                  <c:v>100.0081</c:v>
                </c:pt>
                <c:pt idx="2937">
                  <c:v>100.00749999999999</c:v>
                </c:pt>
                <c:pt idx="2938">
                  <c:v>100.00709999999999</c:v>
                </c:pt>
                <c:pt idx="2939">
                  <c:v>100.0069</c:v>
                </c:pt>
                <c:pt idx="2940">
                  <c:v>100.0061</c:v>
                </c:pt>
                <c:pt idx="2941">
                  <c:v>100.00579999999998</c:v>
                </c:pt>
                <c:pt idx="2942">
                  <c:v>100.005</c:v>
                </c:pt>
                <c:pt idx="2943">
                  <c:v>100.00360000000002</c:v>
                </c:pt>
                <c:pt idx="2944">
                  <c:v>100.0026</c:v>
                </c:pt>
                <c:pt idx="2945">
                  <c:v>100.002</c:v>
                </c:pt>
                <c:pt idx="2946">
                  <c:v>100.00109999999999</c:v>
                </c:pt>
                <c:pt idx="2947">
                  <c:v>100.00069999999999</c:v>
                </c:pt>
                <c:pt idx="2948">
                  <c:v>100.00069999999999</c:v>
                </c:pt>
                <c:pt idx="2949">
                  <c:v>100.00120000000011</c:v>
                </c:pt>
                <c:pt idx="2950">
                  <c:v>100.0003</c:v>
                </c:pt>
                <c:pt idx="2951">
                  <c:v>99.999210000000161</c:v>
                </c:pt>
                <c:pt idx="2952">
                  <c:v>99.99911000000013</c:v>
                </c:pt>
                <c:pt idx="2953">
                  <c:v>99.998520000000113</c:v>
                </c:pt>
                <c:pt idx="2954">
                  <c:v>99.997190000000145</c:v>
                </c:pt>
                <c:pt idx="2955">
                  <c:v>99.996210000000161</c:v>
                </c:pt>
                <c:pt idx="2956">
                  <c:v>99.994720000000129</c:v>
                </c:pt>
                <c:pt idx="2957">
                  <c:v>99.99464000000016</c:v>
                </c:pt>
                <c:pt idx="2958">
                  <c:v>99.994780000000006</c:v>
                </c:pt>
                <c:pt idx="2959">
                  <c:v>99.994860000000131</c:v>
                </c:pt>
                <c:pt idx="2960">
                  <c:v>99.99322000000015</c:v>
                </c:pt>
                <c:pt idx="2961">
                  <c:v>99.992959999999997</c:v>
                </c:pt>
                <c:pt idx="2962">
                  <c:v>99.992959999999997</c:v>
                </c:pt>
                <c:pt idx="2963">
                  <c:v>99.992500000000007</c:v>
                </c:pt>
                <c:pt idx="2964">
                  <c:v>99.991720000000129</c:v>
                </c:pt>
                <c:pt idx="2965">
                  <c:v>99.99132000000013</c:v>
                </c:pt>
                <c:pt idx="2966">
                  <c:v>99.989440000000002</c:v>
                </c:pt>
                <c:pt idx="2967">
                  <c:v>99.988680000000002</c:v>
                </c:pt>
                <c:pt idx="2968">
                  <c:v>99.988590000000002</c:v>
                </c:pt>
                <c:pt idx="2969">
                  <c:v>99.988590000000002</c:v>
                </c:pt>
                <c:pt idx="2970">
                  <c:v>99.987780000000001</c:v>
                </c:pt>
                <c:pt idx="2971">
                  <c:v>99.987309999999994</c:v>
                </c:pt>
                <c:pt idx="2972">
                  <c:v>99.987250000000131</c:v>
                </c:pt>
                <c:pt idx="2973">
                  <c:v>99.987340000000003</c:v>
                </c:pt>
                <c:pt idx="2974">
                  <c:v>99.986639999999994</c:v>
                </c:pt>
                <c:pt idx="2975">
                  <c:v>99.985690000000005</c:v>
                </c:pt>
                <c:pt idx="2976">
                  <c:v>99.984719999999996</c:v>
                </c:pt>
                <c:pt idx="2977">
                  <c:v>99.983879999999999</c:v>
                </c:pt>
                <c:pt idx="2978">
                  <c:v>99.983239999999995</c:v>
                </c:pt>
                <c:pt idx="2979">
                  <c:v>99.982739999999978</c:v>
                </c:pt>
                <c:pt idx="2980">
                  <c:v>99.982050000000001</c:v>
                </c:pt>
                <c:pt idx="2981">
                  <c:v>99.982000000000014</c:v>
                </c:pt>
                <c:pt idx="2982">
                  <c:v>99.981600000000114</c:v>
                </c:pt>
                <c:pt idx="2983">
                  <c:v>99.981240000000113</c:v>
                </c:pt>
                <c:pt idx="2984">
                  <c:v>99.980580000000003</c:v>
                </c:pt>
                <c:pt idx="2985">
                  <c:v>99.980220000000131</c:v>
                </c:pt>
                <c:pt idx="2986">
                  <c:v>99.979500000000002</c:v>
                </c:pt>
                <c:pt idx="2987">
                  <c:v>99.979990000000001</c:v>
                </c:pt>
                <c:pt idx="2988">
                  <c:v>99.979379999999978</c:v>
                </c:pt>
                <c:pt idx="2989">
                  <c:v>99.977909999999994</c:v>
                </c:pt>
                <c:pt idx="2990">
                  <c:v>99.976659999999995</c:v>
                </c:pt>
                <c:pt idx="2991">
                  <c:v>99.976020000000005</c:v>
                </c:pt>
                <c:pt idx="2992">
                  <c:v>99.975920000000002</c:v>
                </c:pt>
                <c:pt idx="2993">
                  <c:v>99.97484</c:v>
                </c:pt>
                <c:pt idx="2994">
                  <c:v>99.974210000000113</c:v>
                </c:pt>
                <c:pt idx="2995">
                  <c:v>99.97381</c:v>
                </c:pt>
                <c:pt idx="2996">
                  <c:v>99.974030000000013</c:v>
                </c:pt>
                <c:pt idx="2997">
                  <c:v>99.97387999999998</c:v>
                </c:pt>
                <c:pt idx="2998">
                  <c:v>99.973159999999993</c:v>
                </c:pt>
                <c:pt idx="2999">
                  <c:v>99.972809999999981</c:v>
                </c:pt>
                <c:pt idx="3000">
                  <c:v>99.971010000000007</c:v>
                </c:pt>
                <c:pt idx="3001">
                  <c:v>99.970619999999997</c:v>
                </c:pt>
                <c:pt idx="3002">
                  <c:v>99.969910000000027</c:v>
                </c:pt>
                <c:pt idx="3003">
                  <c:v>99.969800000000006</c:v>
                </c:pt>
                <c:pt idx="3004">
                  <c:v>99.968869999999995</c:v>
                </c:pt>
                <c:pt idx="3005">
                  <c:v>99.968549999999993</c:v>
                </c:pt>
                <c:pt idx="3006">
                  <c:v>99.966970000000003</c:v>
                </c:pt>
                <c:pt idx="3007">
                  <c:v>99.966060000000027</c:v>
                </c:pt>
                <c:pt idx="3008">
                  <c:v>99.965120000000027</c:v>
                </c:pt>
                <c:pt idx="3009">
                  <c:v>99.965389999999999</c:v>
                </c:pt>
                <c:pt idx="3010">
                  <c:v>99.964839999999995</c:v>
                </c:pt>
                <c:pt idx="3011">
                  <c:v>99.963589999999996</c:v>
                </c:pt>
                <c:pt idx="3012">
                  <c:v>99.962459999999993</c:v>
                </c:pt>
                <c:pt idx="3013">
                  <c:v>99.962339999999998</c:v>
                </c:pt>
                <c:pt idx="3014">
                  <c:v>99.962410000000006</c:v>
                </c:pt>
                <c:pt idx="3015">
                  <c:v>99.962540000000004</c:v>
                </c:pt>
                <c:pt idx="3016">
                  <c:v>99.961839999999995</c:v>
                </c:pt>
                <c:pt idx="3017">
                  <c:v>99.960970000000003</c:v>
                </c:pt>
                <c:pt idx="3018">
                  <c:v>99.960110000000114</c:v>
                </c:pt>
                <c:pt idx="3019">
                  <c:v>99.959959999999995</c:v>
                </c:pt>
                <c:pt idx="3020">
                  <c:v>99.958759999999998</c:v>
                </c:pt>
                <c:pt idx="3021">
                  <c:v>99.958089999999999</c:v>
                </c:pt>
                <c:pt idx="3022">
                  <c:v>99.957009999999997</c:v>
                </c:pt>
                <c:pt idx="3023">
                  <c:v>99.957040000000006</c:v>
                </c:pt>
                <c:pt idx="3024">
                  <c:v>99.956580000000002</c:v>
                </c:pt>
                <c:pt idx="3025">
                  <c:v>99.956419999999994</c:v>
                </c:pt>
                <c:pt idx="3026">
                  <c:v>99.955119999999994</c:v>
                </c:pt>
                <c:pt idx="3027">
                  <c:v>99.954620000000148</c:v>
                </c:pt>
                <c:pt idx="3028">
                  <c:v>99.954080000000005</c:v>
                </c:pt>
                <c:pt idx="3029">
                  <c:v>99.953490000000002</c:v>
                </c:pt>
                <c:pt idx="3030">
                  <c:v>99.952719999999999</c:v>
                </c:pt>
                <c:pt idx="3031">
                  <c:v>99.952339999999978</c:v>
                </c:pt>
                <c:pt idx="3032">
                  <c:v>99.951570000000004</c:v>
                </c:pt>
                <c:pt idx="3033">
                  <c:v>99.950950000000006</c:v>
                </c:pt>
                <c:pt idx="3034">
                  <c:v>99.949799999999996</c:v>
                </c:pt>
                <c:pt idx="3035">
                  <c:v>99.949860000000129</c:v>
                </c:pt>
                <c:pt idx="3036">
                  <c:v>99.948549999999997</c:v>
                </c:pt>
                <c:pt idx="3037">
                  <c:v>99.948620000000147</c:v>
                </c:pt>
                <c:pt idx="3038">
                  <c:v>99.947779999999995</c:v>
                </c:pt>
                <c:pt idx="3039">
                  <c:v>99.94724000000015</c:v>
                </c:pt>
                <c:pt idx="3040">
                  <c:v>99.945930000000004</c:v>
                </c:pt>
                <c:pt idx="3041">
                  <c:v>99.944610000000196</c:v>
                </c:pt>
                <c:pt idx="3042">
                  <c:v>99.944160000000181</c:v>
                </c:pt>
                <c:pt idx="3043">
                  <c:v>99.943740000000005</c:v>
                </c:pt>
                <c:pt idx="3044">
                  <c:v>99.942939999999993</c:v>
                </c:pt>
                <c:pt idx="3045">
                  <c:v>99.942300000000003</c:v>
                </c:pt>
                <c:pt idx="3046">
                  <c:v>99.942080000000004</c:v>
                </c:pt>
                <c:pt idx="3047">
                  <c:v>99.94199000000016</c:v>
                </c:pt>
                <c:pt idx="3048">
                  <c:v>99.94238</c:v>
                </c:pt>
                <c:pt idx="3049">
                  <c:v>99.942009999999996</c:v>
                </c:pt>
                <c:pt idx="3050">
                  <c:v>99.941370000000006</c:v>
                </c:pt>
                <c:pt idx="3051">
                  <c:v>99.940380000000005</c:v>
                </c:pt>
                <c:pt idx="3052">
                  <c:v>99.939760000000007</c:v>
                </c:pt>
                <c:pt idx="3053">
                  <c:v>99.939150000000026</c:v>
                </c:pt>
                <c:pt idx="3054">
                  <c:v>99.937439999999995</c:v>
                </c:pt>
                <c:pt idx="3055">
                  <c:v>99.936240000000026</c:v>
                </c:pt>
                <c:pt idx="3056">
                  <c:v>99.936530000000005</c:v>
                </c:pt>
                <c:pt idx="3057">
                  <c:v>99.935919999999996</c:v>
                </c:pt>
                <c:pt idx="3058">
                  <c:v>99.936340000000001</c:v>
                </c:pt>
                <c:pt idx="3059">
                  <c:v>99.935320000000004</c:v>
                </c:pt>
                <c:pt idx="3060">
                  <c:v>99.934960000000146</c:v>
                </c:pt>
                <c:pt idx="3061">
                  <c:v>99.934240000000145</c:v>
                </c:pt>
                <c:pt idx="3062">
                  <c:v>99.933890000000005</c:v>
                </c:pt>
                <c:pt idx="3063">
                  <c:v>99.933409999999995</c:v>
                </c:pt>
                <c:pt idx="3064">
                  <c:v>99.932749999999999</c:v>
                </c:pt>
                <c:pt idx="3065">
                  <c:v>99.931759999999997</c:v>
                </c:pt>
                <c:pt idx="3066">
                  <c:v>99.930580000000006</c:v>
                </c:pt>
                <c:pt idx="3067">
                  <c:v>99.92886</c:v>
                </c:pt>
                <c:pt idx="3068">
                  <c:v>99.928089999999983</c:v>
                </c:pt>
                <c:pt idx="3069">
                  <c:v>99.927840000000003</c:v>
                </c:pt>
                <c:pt idx="3070">
                  <c:v>99.927390000000003</c:v>
                </c:pt>
                <c:pt idx="3071">
                  <c:v>99.926550000000006</c:v>
                </c:pt>
                <c:pt idx="3072">
                  <c:v>99.926419999999993</c:v>
                </c:pt>
                <c:pt idx="3073">
                  <c:v>99.925579999999982</c:v>
                </c:pt>
                <c:pt idx="3074">
                  <c:v>99.925110000000004</c:v>
                </c:pt>
                <c:pt idx="3075">
                  <c:v>99.924530000000004</c:v>
                </c:pt>
                <c:pt idx="3076">
                  <c:v>99.924409999999995</c:v>
                </c:pt>
                <c:pt idx="3077">
                  <c:v>99.923220000000114</c:v>
                </c:pt>
                <c:pt idx="3078">
                  <c:v>99.922240000000002</c:v>
                </c:pt>
                <c:pt idx="3079">
                  <c:v>99.920820000000006</c:v>
                </c:pt>
                <c:pt idx="3080">
                  <c:v>99.920389999999998</c:v>
                </c:pt>
                <c:pt idx="3081">
                  <c:v>99.91962000000018</c:v>
                </c:pt>
                <c:pt idx="3082">
                  <c:v>99.918980000000005</c:v>
                </c:pt>
                <c:pt idx="3083">
                  <c:v>99.918279999999996</c:v>
                </c:pt>
                <c:pt idx="3084">
                  <c:v>99.91812000000013</c:v>
                </c:pt>
                <c:pt idx="3085">
                  <c:v>99.917379999999994</c:v>
                </c:pt>
                <c:pt idx="3086">
                  <c:v>99.91702000000015</c:v>
                </c:pt>
                <c:pt idx="3087">
                  <c:v>99.916410000000027</c:v>
                </c:pt>
                <c:pt idx="3088">
                  <c:v>99.915539999999993</c:v>
                </c:pt>
                <c:pt idx="3089">
                  <c:v>99.91492000000018</c:v>
                </c:pt>
                <c:pt idx="3090">
                  <c:v>99.914640000000148</c:v>
                </c:pt>
                <c:pt idx="3091">
                  <c:v>99.914070000000024</c:v>
                </c:pt>
                <c:pt idx="3092">
                  <c:v>99.913510000000144</c:v>
                </c:pt>
                <c:pt idx="3093">
                  <c:v>99.912589999999994</c:v>
                </c:pt>
                <c:pt idx="3094">
                  <c:v>99.911520000000181</c:v>
                </c:pt>
                <c:pt idx="3095">
                  <c:v>99.909989999999993</c:v>
                </c:pt>
                <c:pt idx="3096">
                  <c:v>99.909279999999995</c:v>
                </c:pt>
                <c:pt idx="3097">
                  <c:v>99.908969999999997</c:v>
                </c:pt>
                <c:pt idx="3098">
                  <c:v>99.909300000000002</c:v>
                </c:pt>
                <c:pt idx="3099">
                  <c:v>99.908900000000003</c:v>
                </c:pt>
                <c:pt idx="3100">
                  <c:v>99.907700000000006</c:v>
                </c:pt>
                <c:pt idx="3101">
                  <c:v>99.906409999999994</c:v>
                </c:pt>
                <c:pt idx="3102">
                  <c:v>99.905869999999993</c:v>
                </c:pt>
                <c:pt idx="3103">
                  <c:v>99.905420000000007</c:v>
                </c:pt>
                <c:pt idx="3104">
                  <c:v>99.904410000000027</c:v>
                </c:pt>
                <c:pt idx="3105">
                  <c:v>99.903480000000002</c:v>
                </c:pt>
                <c:pt idx="3106">
                  <c:v>99.903470000000013</c:v>
                </c:pt>
                <c:pt idx="3107">
                  <c:v>99.902100000000004</c:v>
                </c:pt>
                <c:pt idx="3108">
                  <c:v>99.900700000000001</c:v>
                </c:pt>
                <c:pt idx="3109">
                  <c:v>99.899990000000003</c:v>
                </c:pt>
                <c:pt idx="3110">
                  <c:v>99.899100000000004</c:v>
                </c:pt>
                <c:pt idx="3111">
                  <c:v>99.898429999999991</c:v>
                </c:pt>
                <c:pt idx="3112">
                  <c:v>99.897900000000007</c:v>
                </c:pt>
                <c:pt idx="3113">
                  <c:v>99.897580000000005</c:v>
                </c:pt>
                <c:pt idx="3114">
                  <c:v>99.896879999999982</c:v>
                </c:pt>
                <c:pt idx="3115">
                  <c:v>99.896190000000004</c:v>
                </c:pt>
                <c:pt idx="3116">
                  <c:v>99.895589999999999</c:v>
                </c:pt>
                <c:pt idx="3117">
                  <c:v>99.895579999999981</c:v>
                </c:pt>
                <c:pt idx="3118">
                  <c:v>99.894930000000002</c:v>
                </c:pt>
                <c:pt idx="3119">
                  <c:v>99.893839999999983</c:v>
                </c:pt>
                <c:pt idx="3120">
                  <c:v>99.892719999999983</c:v>
                </c:pt>
                <c:pt idx="3121">
                  <c:v>99.890220000000113</c:v>
                </c:pt>
                <c:pt idx="3122">
                  <c:v>99.889989999999983</c:v>
                </c:pt>
                <c:pt idx="3123">
                  <c:v>99.889079999999979</c:v>
                </c:pt>
                <c:pt idx="3124">
                  <c:v>99.88885999999998</c:v>
                </c:pt>
                <c:pt idx="3125">
                  <c:v>99.888819999999981</c:v>
                </c:pt>
                <c:pt idx="3126">
                  <c:v>99.888660000000002</c:v>
                </c:pt>
                <c:pt idx="3127">
                  <c:v>99.886610000000005</c:v>
                </c:pt>
                <c:pt idx="3128">
                  <c:v>99.886160000000004</c:v>
                </c:pt>
                <c:pt idx="3129">
                  <c:v>99.88500999999998</c:v>
                </c:pt>
                <c:pt idx="3130">
                  <c:v>99.883510000000001</c:v>
                </c:pt>
                <c:pt idx="3131">
                  <c:v>99.882179999999948</c:v>
                </c:pt>
                <c:pt idx="3132">
                  <c:v>99.881519999999995</c:v>
                </c:pt>
                <c:pt idx="3133">
                  <c:v>99.881489999999999</c:v>
                </c:pt>
                <c:pt idx="3134">
                  <c:v>99.881360000000001</c:v>
                </c:pt>
                <c:pt idx="3135">
                  <c:v>99.880690000000001</c:v>
                </c:pt>
                <c:pt idx="3136">
                  <c:v>99.879919999999998</c:v>
                </c:pt>
                <c:pt idx="3137">
                  <c:v>99.879059999999981</c:v>
                </c:pt>
                <c:pt idx="3138">
                  <c:v>99.878599999999949</c:v>
                </c:pt>
                <c:pt idx="3139">
                  <c:v>99.878089999999958</c:v>
                </c:pt>
                <c:pt idx="3140">
                  <c:v>99.878529999999998</c:v>
                </c:pt>
                <c:pt idx="3141">
                  <c:v>99.87748999999998</c:v>
                </c:pt>
                <c:pt idx="3142">
                  <c:v>99.87588999999987</c:v>
                </c:pt>
                <c:pt idx="3143">
                  <c:v>99.875579999999886</c:v>
                </c:pt>
                <c:pt idx="3144">
                  <c:v>99.874529999999993</c:v>
                </c:pt>
                <c:pt idx="3145">
                  <c:v>99.873660000000001</c:v>
                </c:pt>
                <c:pt idx="3146">
                  <c:v>99.872379999999808</c:v>
                </c:pt>
                <c:pt idx="3147">
                  <c:v>99.871679999999998</c:v>
                </c:pt>
                <c:pt idx="3148">
                  <c:v>99.871089999999981</c:v>
                </c:pt>
                <c:pt idx="3149">
                  <c:v>99.870139999999978</c:v>
                </c:pt>
                <c:pt idx="3150">
                  <c:v>99.869259999999997</c:v>
                </c:pt>
                <c:pt idx="3151">
                  <c:v>99.868379999999988</c:v>
                </c:pt>
                <c:pt idx="3152">
                  <c:v>99.867379999999983</c:v>
                </c:pt>
                <c:pt idx="3153">
                  <c:v>99.866500000000002</c:v>
                </c:pt>
                <c:pt idx="3154">
                  <c:v>99.865739999999988</c:v>
                </c:pt>
                <c:pt idx="3155">
                  <c:v>99.864500000000007</c:v>
                </c:pt>
                <c:pt idx="3156">
                  <c:v>99.863820000000004</c:v>
                </c:pt>
                <c:pt idx="3157">
                  <c:v>99.863079999999982</c:v>
                </c:pt>
                <c:pt idx="3158">
                  <c:v>99.86202999999999</c:v>
                </c:pt>
                <c:pt idx="3159">
                  <c:v>99.860969999999995</c:v>
                </c:pt>
                <c:pt idx="3160">
                  <c:v>99.860309999999998</c:v>
                </c:pt>
                <c:pt idx="3161">
                  <c:v>99.859920000000002</c:v>
                </c:pt>
                <c:pt idx="3162">
                  <c:v>99.859839999999949</c:v>
                </c:pt>
                <c:pt idx="3163">
                  <c:v>99.859160000000003</c:v>
                </c:pt>
                <c:pt idx="3164">
                  <c:v>99.858599999999981</c:v>
                </c:pt>
                <c:pt idx="3165">
                  <c:v>99.857280000000003</c:v>
                </c:pt>
                <c:pt idx="3166">
                  <c:v>99.85629999999999</c:v>
                </c:pt>
                <c:pt idx="3167">
                  <c:v>99.855689999999981</c:v>
                </c:pt>
                <c:pt idx="3168">
                  <c:v>99.855089999999919</c:v>
                </c:pt>
                <c:pt idx="3169">
                  <c:v>99.854220000000026</c:v>
                </c:pt>
                <c:pt idx="3170">
                  <c:v>99.853469999999987</c:v>
                </c:pt>
                <c:pt idx="3171">
                  <c:v>99.852679999999978</c:v>
                </c:pt>
                <c:pt idx="3172">
                  <c:v>99.85199999999999</c:v>
                </c:pt>
                <c:pt idx="3173">
                  <c:v>99.850309999999979</c:v>
                </c:pt>
                <c:pt idx="3174">
                  <c:v>99.850110000000001</c:v>
                </c:pt>
                <c:pt idx="3175">
                  <c:v>99.849440000000001</c:v>
                </c:pt>
                <c:pt idx="3176">
                  <c:v>99.849059999999994</c:v>
                </c:pt>
                <c:pt idx="3177">
                  <c:v>99.847930000000005</c:v>
                </c:pt>
                <c:pt idx="3178">
                  <c:v>99.847560000000129</c:v>
                </c:pt>
                <c:pt idx="3179">
                  <c:v>99.846369999999993</c:v>
                </c:pt>
                <c:pt idx="3180">
                  <c:v>99.845640000000003</c:v>
                </c:pt>
                <c:pt idx="3181">
                  <c:v>99.844290000000129</c:v>
                </c:pt>
                <c:pt idx="3182">
                  <c:v>99.843789999999998</c:v>
                </c:pt>
                <c:pt idx="3183">
                  <c:v>99.84281</c:v>
                </c:pt>
                <c:pt idx="3184">
                  <c:v>99.842309999999998</c:v>
                </c:pt>
                <c:pt idx="3185">
                  <c:v>99.841080000000005</c:v>
                </c:pt>
                <c:pt idx="3186">
                  <c:v>99.840580000000003</c:v>
                </c:pt>
                <c:pt idx="3187">
                  <c:v>99.839640000000003</c:v>
                </c:pt>
                <c:pt idx="3188">
                  <c:v>99.838879999999989</c:v>
                </c:pt>
                <c:pt idx="3189">
                  <c:v>99.837879999999998</c:v>
                </c:pt>
                <c:pt idx="3190">
                  <c:v>99.836820000000003</c:v>
                </c:pt>
                <c:pt idx="3191">
                  <c:v>99.835939999999979</c:v>
                </c:pt>
                <c:pt idx="3192">
                  <c:v>99.835389999999919</c:v>
                </c:pt>
                <c:pt idx="3193">
                  <c:v>99.8339</c:v>
                </c:pt>
                <c:pt idx="3194">
                  <c:v>99.83256999999999</c:v>
                </c:pt>
                <c:pt idx="3195">
                  <c:v>99.831620000000129</c:v>
                </c:pt>
                <c:pt idx="3196">
                  <c:v>99.830429999999993</c:v>
                </c:pt>
                <c:pt idx="3197">
                  <c:v>99.829759999999979</c:v>
                </c:pt>
                <c:pt idx="3198">
                  <c:v>99.829030000000003</c:v>
                </c:pt>
                <c:pt idx="3199">
                  <c:v>99.82850999999998</c:v>
                </c:pt>
                <c:pt idx="3200">
                  <c:v>99.827879999999979</c:v>
                </c:pt>
                <c:pt idx="3201">
                  <c:v>99.826949999999982</c:v>
                </c:pt>
                <c:pt idx="3202">
                  <c:v>99.826179999999979</c:v>
                </c:pt>
                <c:pt idx="3203">
                  <c:v>99.825159999999983</c:v>
                </c:pt>
                <c:pt idx="3204">
                  <c:v>99.824659999999994</c:v>
                </c:pt>
                <c:pt idx="3205">
                  <c:v>99.823599999999999</c:v>
                </c:pt>
                <c:pt idx="3206">
                  <c:v>99.822839999999886</c:v>
                </c:pt>
                <c:pt idx="3207">
                  <c:v>99.821560000000005</c:v>
                </c:pt>
                <c:pt idx="3208">
                  <c:v>99.821250000000006</c:v>
                </c:pt>
                <c:pt idx="3209">
                  <c:v>99.819300000000013</c:v>
                </c:pt>
                <c:pt idx="3210">
                  <c:v>99.818240000000003</c:v>
                </c:pt>
                <c:pt idx="3211">
                  <c:v>99.818089999999998</c:v>
                </c:pt>
                <c:pt idx="3212">
                  <c:v>99.817340000000002</c:v>
                </c:pt>
                <c:pt idx="3213">
                  <c:v>99.816260000000113</c:v>
                </c:pt>
                <c:pt idx="3214">
                  <c:v>99.815150000000003</c:v>
                </c:pt>
                <c:pt idx="3215">
                  <c:v>99.813810000000004</c:v>
                </c:pt>
                <c:pt idx="3216">
                  <c:v>99.813320000000004</c:v>
                </c:pt>
                <c:pt idx="3217">
                  <c:v>99.812429999999992</c:v>
                </c:pt>
                <c:pt idx="3218">
                  <c:v>99.811819999999997</c:v>
                </c:pt>
                <c:pt idx="3219">
                  <c:v>99.811120000000145</c:v>
                </c:pt>
                <c:pt idx="3220">
                  <c:v>99.810360000000003</c:v>
                </c:pt>
                <c:pt idx="3221">
                  <c:v>99.808869999999999</c:v>
                </c:pt>
                <c:pt idx="3222">
                  <c:v>99.808199999999999</c:v>
                </c:pt>
                <c:pt idx="3223">
                  <c:v>99.807220000000129</c:v>
                </c:pt>
                <c:pt idx="3224">
                  <c:v>99.805779999999885</c:v>
                </c:pt>
                <c:pt idx="3225">
                  <c:v>99.805160000000001</c:v>
                </c:pt>
                <c:pt idx="3226">
                  <c:v>99.804360000000003</c:v>
                </c:pt>
                <c:pt idx="3227">
                  <c:v>99.803529999999995</c:v>
                </c:pt>
                <c:pt idx="3228">
                  <c:v>99.803250000000006</c:v>
                </c:pt>
                <c:pt idx="3229">
                  <c:v>99.802260000000004</c:v>
                </c:pt>
                <c:pt idx="3230">
                  <c:v>99.801660000000027</c:v>
                </c:pt>
                <c:pt idx="3231">
                  <c:v>99.800709999999981</c:v>
                </c:pt>
                <c:pt idx="3232">
                  <c:v>99.799409999999995</c:v>
                </c:pt>
                <c:pt idx="3233">
                  <c:v>99.798559999999995</c:v>
                </c:pt>
                <c:pt idx="3234">
                  <c:v>99.797749999999994</c:v>
                </c:pt>
                <c:pt idx="3235">
                  <c:v>99.796490000000006</c:v>
                </c:pt>
                <c:pt idx="3236">
                  <c:v>99.795299999999997</c:v>
                </c:pt>
                <c:pt idx="3237">
                  <c:v>99.794320000000027</c:v>
                </c:pt>
                <c:pt idx="3238">
                  <c:v>99.793239999999997</c:v>
                </c:pt>
                <c:pt idx="3239">
                  <c:v>99.791889999999995</c:v>
                </c:pt>
                <c:pt idx="3240">
                  <c:v>99.790430000000001</c:v>
                </c:pt>
                <c:pt idx="3241">
                  <c:v>99.789760000000001</c:v>
                </c:pt>
                <c:pt idx="3242">
                  <c:v>99.788749999999979</c:v>
                </c:pt>
                <c:pt idx="3243">
                  <c:v>99.787989999999994</c:v>
                </c:pt>
                <c:pt idx="3244">
                  <c:v>99.787139999999994</c:v>
                </c:pt>
                <c:pt idx="3245">
                  <c:v>99.78595</c:v>
                </c:pt>
                <c:pt idx="3246">
                  <c:v>99.784880000000001</c:v>
                </c:pt>
                <c:pt idx="3247">
                  <c:v>99.784059999999997</c:v>
                </c:pt>
                <c:pt idx="3248">
                  <c:v>99.783280000000005</c:v>
                </c:pt>
                <c:pt idx="3249">
                  <c:v>99.782989999999998</c:v>
                </c:pt>
                <c:pt idx="3250">
                  <c:v>99.781920000000113</c:v>
                </c:pt>
                <c:pt idx="3251">
                  <c:v>99.781279999999995</c:v>
                </c:pt>
                <c:pt idx="3252">
                  <c:v>99.78</c:v>
                </c:pt>
                <c:pt idx="3253">
                  <c:v>99.779079999999979</c:v>
                </c:pt>
                <c:pt idx="3254">
                  <c:v>99.778120000000001</c:v>
                </c:pt>
                <c:pt idx="3255">
                  <c:v>99.776719999999983</c:v>
                </c:pt>
                <c:pt idx="3256">
                  <c:v>99.776060000000001</c:v>
                </c:pt>
                <c:pt idx="3257">
                  <c:v>99.775139999999979</c:v>
                </c:pt>
                <c:pt idx="3258">
                  <c:v>99.773610000000005</c:v>
                </c:pt>
                <c:pt idx="3259">
                  <c:v>99.772739999999885</c:v>
                </c:pt>
                <c:pt idx="3260">
                  <c:v>99.772260000000003</c:v>
                </c:pt>
                <c:pt idx="3261">
                  <c:v>99.77158</c:v>
                </c:pt>
                <c:pt idx="3262">
                  <c:v>99.770449999999983</c:v>
                </c:pt>
                <c:pt idx="3263">
                  <c:v>99.769540000000006</c:v>
                </c:pt>
                <c:pt idx="3264">
                  <c:v>99.768530000000013</c:v>
                </c:pt>
                <c:pt idx="3265">
                  <c:v>99.767990000000026</c:v>
                </c:pt>
                <c:pt idx="3266">
                  <c:v>99.766689999999997</c:v>
                </c:pt>
                <c:pt idx="3267">
                  <c:v>99.765630000000002</c:v>
                </c:pt>
                <c:pt idx="3268">
                  <c:v>99.765029999999996</c:v>
                </c:pt>
                <c:pt idx="3269">
                  <c:v>99.764579999999995</c:v>
                </c:pt>
                <c:pt idx="3270">
                  <c:v>99.763450000000006</c:v>
                </c:pt>
                <c:pt idx="3271">
                  <c:v>99.762649999999994</c:v>
                </c:pt>
                <c:pt idx="3272">
                  <c:v>99.762119999999996</c:v>
                </c:pt>
                <c:pt idx="3273">
                  <c:v>99.761049999999997</c:v>
                </c:pt>
                <c:pt idx="3274">
                  <c:v>99.759460000000004</c:v>
                </c:pt>
                <c:pt idx="3275">
                  <c:v>99.758789999999948</c:v>
                </c:pt>
                <c:pt idx="3276">
                  <c:v>99.757689999999997</c:v>
                </c:pt>
                <c:pt idx="3277">
                  <c:v>99.75597999999998</c:v>
                </c:pt>
                <c:pt idx="3278">
                  <c:v>99.754949999999994</c:v>
                </c:pt>
                <c:pt idx="3279">
                  <c:v>99.75336999999999</c:v>
                </c:pt>
                <c:pt idx="3280">
                  <c:v>99.75203999999998</c:v>
                </c:pt>
                <c:pt idx="3281">
                  <c:v>99.751000000000005</c:v>
                </c:pt>
                <c:pt idx="3282">
                  <c:v>99.749690000000129</c:v>
                </c:pt>
                <c:pt idx="3283">
                  <c:v>99.748059999999995</c:v>
                </c:pt>
                <c:pt idx="3284">
                  <c:v>99.746989999999997</c:v>
                </c:pt>
                <c:pt idx="3285">
                  <c:v>99.746010000000027</c:v>
                </c:pt>
                <c:pt idx="3286">
                  <c:v>99.745180000000005</c:v>
                </c:pt>
                <c:pt idx="3287">
                  <c:v>99.744079999999997</c:v>
                </c:pt>
                <c:pt idx="3288">
                  <c:v>99.742720000000006</c:v>
                </c:pt>
                <c:pt idx="3289">
                  <c:v>99.741470000000007</c:v>
                </c:pt>
                <c:pt idx="3290">
                  <c:v>99.740510000000114</c:v>
                </c:pt>
                <c:pt idx="3291">
                  <c:v>99.739610000000027</c:v>
                </c:pt>
                <c:pt idx="3292">
                  <c:v>99.739339999999999</c:v>
                </c:pt>
                <c:pt idx="3293">
                  <c:v>99.738349999999983</c:v>
                </c:pt>
                <c:pt idx="3294">
                  <c:v>99.737089999999995</c:v>
                </c:pt>
                <c:pt idx="3295">
                  <c:v>99.735910000000004</c:v>
                </c:pt>
                <c:pt idx="3296">
                  <c:v>99.735140000000001</c:v>
                </c:pt>
                <c:pt idx="3297">
                  <c:v>99.734190000000027</c:v>
                </c:pt>
                <c:pt idx="3298">
                  <c:v>99.732910000000004</c:v>
                </c:pt>
                <c:pt idx="3299">
                  <c:v>99.730710000000002</c:v>
                </c:pt>
                <c:pt idx="3300">
                  <c:v>99.730590000000007</c:v>
                </c:pt>
                <c:pt idx="3301">
                  <c:v>99.729779999999948</c:v>
                </c:pt>
                <c:pt idx="3302">
                  <c:v>99.728789999999989</c:v>
                </c:pt>
                <c:pt idx="3303">
                  <c:v>99.727800000000002</c:v>
                </c:pt>
                <c:pt idx="3304">
                  <c:v>99.726640000000003</c:v>
                </c:pt>
                <c:pt idx="3305">
                  <c:v>99.725120000000004</c:v>
                </c:pt>
                <c:pt idx="3306">
                  <c:v>99.723550000000003</c:v>
                </c:pt>
                <c:pt idx="3307">
                  <c:v>99.72229999999999</c:v>
                </c:pt>
                <c:pt idx="3308">
                  <c:v>99.721530000000001</c:v>
                </c:pt>
                <c:pt idx="3309">
                  <c:v>99.720320000000001</c:v>
                </c:pt>
                <c:pt idx="3310">
                  <c:v>99.719359999999995</c:v>
                </c:pt>
                <c:pt idx="3311">
                  <c:v>99.718320000000006</c:v>
                </c:pt>
                <c:pt idx="3312">
                  <c:v>99.716589999999997</c:v>
                </c:pt>
                <c:pt idx="3313">
                  <c:v>99.715419999999995</c:v>
                </c:pt>
                <c:pt idx="3314">
                  <c:v>99.714300000000023</c:v>
                </c:pt>
                <c:pt idx="3315">
                  <c:v>99.713510000000113</c:v>
                </c:pt>
                <c:pt idx="3316">
                  <c:v>99.712680000000006</c:v>
                </c:pt>
                <c:pt idx="3317">
                  <c:v>99.711370000000002</c:v>
                </c:pt>
                <c:pt idx="3318">
                  <c:v>99.710300000000004</c:v>
                </c:pt>
                <c:pt idx="3319">
                  <c:v>99.709030000000013</c:v>
                </c:pt>
                <c:pt idx="3320">
                  <c:v>99.707310000000007</c:v>
                </c:pt>
                <c:pt idx="3321">
                  <c:v>99.706059999999994</c:v>
                </c:pt>
                <c:pt idx="3322">
                  <c:v>99.705190000000002</c:v>
                </c:pt>
                <c:pt idx="3323">
                  <c:v>99.704060000000027</c:v>
                </c:pt>
                <c:pt idx="3324">
                  <c:v>99.703310000000002</c:v>
                </c:pt>
                <c:pt idx="3325">
                  <c:v>99.702569999999994</c:v>
                </c:pt>
                <c:pt idx="3326">
                  <c:v>99.70077999999998</c:v>
                </c:pt>
                <c:pt idx="3327">
                  <c:v>99.699719999999999</c:v>
                </c:pt>
                <c:pt idx="3328">
                  <c:v>99.698599999999999</c:v>
                </c:pt>
                <c:pt idx="3329">
                  <c:v>99.69777999999998</c:v>
                </c:pt>
                <c:pt idx="3330">
                  <c:v>99.696010000000001</c:v>
                </c:pt>
                <c:pt idx="3331">
                  <c:v>99.695250000000001</c:v>
                </c:pt>
                <c:pt idx="3332">
                  <c:v>99.693879999999979</c:v>
                </c:pt>
                <c:pt idx="3333">
                  <c:v>99.692779999999885</c:v>
                </c:pt>
                <c:pt idx="3334">
                  <c:v>99.691810000000004</c:v>
                </c:pt>
                <c:pt idx="3335">
                  <c:v>99.690469999999991</c:v>
                </c:pt>
                <c:pt idx="3336">
                  <c:v>99.688630000000003</c:v>
                </c:pt>
                <c:pt idx="3337">
                  <c:v>99.687510000000003</c:v>
                </c:pt>
                <c:pt idx="3338">
                  <c:v>99.686250000000001</c:v>
                </c:pt>
                <c:pt idx="3339">
                  <c:v>99.685189999999949</c:v>
                </c:pt>
                <c:pt idx="3340">
                  <c:v>99.683789999999988</c:v>
                </c:pt>
                <c:pt idx="3341">
                  <c:v>99.683189999999982</c:v>
                </c:pt>
                <c:pt idx="3342">
                  <c:v>99.681309999999982</c:v>
                </c:pt>
                <c:pt idx="3343">
                  <c:v>99.680030000000002</c:v>
                </c:pt>
                <c:pt idx="3344">
                  <c:v>99.679129999999986</c:v>
                </c:pt>
                <c:pt idx="3345">
                  <c:v>99.678039999999825</c:v>
                </c:pt>
                <c:pt idx="3346">
                  <c:v>99.677089999999978</c:v>
                </c:pt>
                <c:pt idx="3347">
                  <c:v>99.676559999999981</c:v>
                </c:pt>
                <c:pt idx="3348">
                  <c:v>99.67571999999987</c:v>
                </c:pt>
                <c:pt idx="3349">
                  <c:v>99.674889999999948</c:v>
                </c:pt>
                <c:pt idx="3350">
                  <c:v>99.673679999999948</c:v>
                </c:pt>
                <c:pt idx="3351">
                  <c:v>99.672689999999989</c:v>
                </c:pt>
                <c:pt idx="3352">
                  <c:v>99.671179999999978</c:v>
                </c:pt>
                <c:pt idx="3353">
                  <c:v>99.669520000000006</c:v>
                </c:pt>
                <c:pt idx="3354">
                  <c:v>99.667910000000006</c:v>
                </c:pt>
                <c:pt idx="3355">
                  <c:v>99.667010000000005</c:v>
                </c:pt>
                <c:pt idx="3356">
                  <c:v>99.666089999999983</c:v>
                </c:pt>
                <c:pt idx="3357">
                  <c:v>99.664879999999982</c:v>
                </c:pt>
                <c:pt idx="3358">
                  <c:v>99.663510000000002</c:v>
                </c:pt>
                <c:pt idx="3359">
                  <c:v>99.663039999999981</c:v>
                </c:pt>
                <c:pt idx="3360">
                  <c:v>99.661420000000007</c:v>
                </c:pt>
                <c:pt idx="3361">
                  <c:v>99.659489999999948</c:v>
                </c:pt>
                <c:pt idx="3362">
                  <c:v>99.657899999999998</c:v>
                </c:pt>
                <c:pt idx="3363">
                  <c:v>99.657679999999999</c:v>
                </c:pt>
                <c:pt idx="3364">
                  <c:v>99.656339999999958</c:v>
                </c:pt>
                <c:pt idx="3365">
                  <c:v>99.654379999999989</c:v>
                </c:pt>
                <c:pt idx="3366">
                  <c:v>99.652809999999988</c:v>
                </c:pt>
                <c:pt idx="3367">
                  <c:v>99.651839999999979</c:v>
                </c:pt>
                <c:pt idx="3368">
                  <c:v>99.65058999999998</c:v>
                </c:pt>
                <c:pt idx="3369">
                  <c:v>99.648809999999983</c:v>
                </c:pt>
                <c:pt idx="3370">
                  <c:v>99.64636999999999</c:v>
                </c:pt>
                <c:pt idx="3371">
                  <c:v>99.644930000000002</c:v>
                </c:pt>
                <c:pt idx="3372">
                  <c:v>99.643910000000005</c:v>
                </c:pt>
                <c:pt idx="3373">
                  <c:v>99.642690000000002</c:v>
                </c:pt>
                <c:pt idx="3374">
                  <c:v>99.641160000000113</c:v>
                </c:pt>
                <c:pt idx="3375">
                  <c:v>99.640159999999995</c:v>
                </c:pt>
                <c:pt idx="3376">
                  <c:v>99.639210000000006</c:v>
                </c:pt>
                <c:pt idx="3377">
                  <c:v>99.637609999999995</c:v>
                </c:pt>
                <c:pt idx="3378">
                  <c:v>99.636629999999997</c:v>
                </c:pt>
                <c:pt idx="3379">
                  <c:v>99.635439999999988</c:v>
                </c:pt>
                <c:pt idx="3380">
                  <c:v>99.633839999999978</c:v>
                </c:pt>
                <c:pt idx="3381">
                  <c:v>99.631990000000002</c:v>
                </c:pt>
                <c:pt idx="3382">
                  <c:v>99.630690000000001</c:v>
                </c:pt>
                <c:pt idx="3383">
                  <c:v>99.629299999999986</c:v>
                </c:pt>
                <c:pt idx="3384">
                  <c:v>99.628049999999988</c:v>
                </c:pt>
                <c:pt idx="3385">
                  <c:v>99.626029999999986</c:v>
                </c:pt>
                <c:pt idx="3386">
                  <c:v>99.624569999999991</c:v>
                </c:pt>
                <c:pt idx="3387">
                  <c:v>99.623429999999999</c:v>
                </c:pt>
                <c:pt idx="3388">
                  <c:v>99.623049999999978</c:v>
                </c:pt>
                <c:pt idx="3389">
                  <c:v>99.621679999999998</c:v>
                </c:pt>
                <c:pt idx="3390">
                  <c:v>99.620579999999919</c:v>
                </c:pt>
                <c:pt idx="3391">
                  <c:v>99.619749999999982</c:v>
                </c:pt>
                <c:pt idx="3392">
                  <c:v>99.618470000000002</c:v>
                </c:pt>
                <c:pt idx="3393">
                  <c:v>99.617430000000013</c:v>
                </c:pt>
                <c:pt idx="3394">
                  <c:v>99.61530999999998</c:v>
                </c:pt>
                <c:pt idx="3395">
                  <c:v>99.613519999999994</c:v>
                </c:pt>
                <c:pt idx="3396">
                  <c:v>99.612049999999982</c:v>
                </c:pt>
                <c:pt idx="3397">
                  <c:v>99.609920000000002</c:v>
                </c:pt>
                <c:pt idx="3398">
                  <c:v>99.608189999999979</c:v>
                </c:pt>
                <c:pt idx="3399">
                  <c:v>99.60718</c:v>
                </c:pt>
                <c:pt idx="3400">
                  <c:v>99.605689999999981</c:v>
                </c:pt>
                <c:pt idx="3401">
                  <c:v>99.604699999999994</c:v>
                </c:pt>
                <c:pt idx="3402">
                  <c:v>99.604079999999982</c:v>
                </c:pt>
                <c:pt idx="3403">
                  <c:v>99.60281999999998</c:v>
                </c:pt>
                <c:pt idx="3404">
                  <c:v>99.601759999999999</c:v>
                </c:pt>
                <c:pt idx="3405">
                  <c:v>99.600679999999983</c:v>
                </c:pt>
                <c:pt idx="3406">
                  <c:v>99.599140000000006</c:v>
                </c:pt>
                <c:pt idx="3407">
                  <c:v>99.597660000000147</c:v>
                </c:pt>
                <c:pt idx="3408">
                  <c:v>99.596080000000001</c:v>
                </c:pt>
                <c:pt idx="3409">
                  <c:v>99.595029999999994</c:v>
                </c:pt>
                <c:pt idx="3410">
                  <c:v>99.593860000000006</c:v>
                </c:pt>
                <c:pt idx="3411">
                  <c:v>99.592590000000001</c:v>
                </c:pt>
                <c:pt idx="3412">
                  <c:v>99.590639999999993</c:v>
                </c:pt>
                <c:pt idx="3413">
                  <c:v>99.589179999999999</c:v>
                </c:pt>
                <c:pt idx="3414">
                  <c:v>99.588030000000003</c:v>
                </c:pt>
                <c:pt idx="3415">
                  <c:v>99.586659999999995</c:v>
                </c:pt>
                <c:pt idx="3416">
                  <c:v>99.585759999999979</c:v>
                </c:pt>
                <c:pt idx="3417">
                  <c:v>99.584460000000007</c:v>
                </c:pt>
                <c:pt idx="3418">
                  <c:v>99.582719999999981</c:v>
                </c:pt>
                <c:pt idx="3419">
                  <c:v>99.581389999999999</c:v>
                </c:pt>
                <c:pt idx="3420">
                  <c:v>99.579379999999958</c:v>
                </c:pt>
                <c:pt idx="3421">
                  <c:v>99.577579999999998</c:v>
                </c:pt>
                <c:pt idx="3422">
                  <c:v>99.576499999999982</c:v>
                </c:pt>
                <c:pt idx="3423">
                  <c:v>99.574960000000004</c:v>
                </c:pt>
                <c:pt idx="3424">
                  <c:v>99.573509999999999</c:v>
                </c:pt>
                <c:pt idx="3425">
                  <c:v>99.572279999999978</c:v>
                </c:pt>
                <c:pt idx="3426">
                  <c:v>99.570399999999978</c:v>
                </c:pt>
                <c:pt idx="3427">
                  <c:v>99.568640000000002</c:v>
                </c:pt>
                <c:pt idx="3428">
                  <c:v>99.566789999999983</c:v>
                </c:pt>
                <c:pt idx="3429">
                  <c:v>99.565339999999978</c:v>
                </c:pt>
                <c:pt idx="3430">
                  <c:v>99.56377999999998</c:v>
                </c:pt>
                <c:pt idx="3431">
                  <c:v>99.562379999999948</c:v>
                </c:pt>
                <c:pt idx="3432">
                  <c:v>99.561480000000003</c:v>
                </c:pt>
                <c:pt idx="3433">
                  <c:v>99.560239999999993</c:v>
                </c:pt>
                <c:pt idx="3434">
                  <c:v>99.558839999999989</c:v>
                </c:pt>
                <c:pt idx="3435">
                  <c:v>99.556989999999999</c:v>
                </c:pt>
                <c:pt idx="3436">
                  <c:v>99.555089999999979</c:v>
                </c:pt>
                <c:pt idx="3437">
                  <c:v>99.55383999999998</c:v>
                </c:pt>
                <c:pt idx="3438">
                  <c:v>99.551739999999981</c:v>
                </c:pt>
                <c:pt idx="3439">
                  <c:v>99.550719999999998</c:v>
                </c:pt>
                <c:pt idx="3440">
                  <c:v>99.54889</c:v>
                </c:pt>
                <c:pt idx="3441">
                  <c:v>99.546999999999997</c:v>
                </c:pt>
                <c:pt idx="3442">
                  <c:v>99.545739999999981</c:v>
                </c:pt>
                <c:pt idx="3443">
                  <c:v>99.544340000000005</c:v>
                </c:pt>
                <c:pt idx="3444">
                  <c:v>99.542689999999993</c:v>
                </c:pt>
                <c:pt idx="3445">
                  <c:v>99.54106000000013</c:v>
                </c:pt>
                <c:pt idx="3446">
                  <c:v>99.538690000000003</c:v>
                </c:pt>
                <c:pt idx="3447">
                  <c:v>99.536910000000006</c:v>
                </c:pt>
                <c:pt idx="3448">
                  <c:v>99.535399999999981</c:v>
                </c:pt>
                <c:pt idx="3449">
                  <c:v>99.533260000000027</c:v>
                </c:pt>
                <c:pt idx="3450">
                  <c:v>99.532240000000002</c:v>
                </c:pt>
                <c:pt idx="3451">
                  <c:v>99.531189999999995</c:v>
                </c:pt>
                <c:pt idx="3452">
                  <c:v>99.530060000000006</c:v>
                </c:pt>
                <c:pt idx="3453">
                  <c:v>99.528839999999988</c:v>
                </c:pt>
                <c:pt idx="3454">
                  <c:v>99.52737999999998</c:v>
                </c:pt>
                <c:pt idx="3455">
                  <c:v>99.525939999999949</c:v>
                </c:pt>
                <c:pt idx="3456">
                  <c:v>99.524010000000004</c:v>
                </c:pt>
                <c:pt idx="3457">
                  <c:v>99.52258999999998</c:v>
                </c:pt>
                <c:pt idx="3458">
                  <c:v>99.521159999999995</c:v>
                </c:pt>
                <c:pt idx="3459">
                  <c:v>99.519689999999997</c:v>
                </c:pt>
                <c:pt idx="3460">
                  <c:v>99.518280000000004</c:v>
                </c:pt>
                <c:pt idx="3461">
                  <c:v>99.516650000000027</c:v>
                </c:pt>
                <c:pt idx="3462">
                  <c:v>99.514820000000114</c:v>
                </c:pt>
                <c:pt idx="3463">
                  <c:v>99.512690000000006</c:v>
                </c:pt>
                <c:pt idx="3464">
                  <c:v>99.510620000000131</c:v>
                </c:pt>
                <c:pt idx="3465">
                  <c:v>99.509140000000002</c:v>
                </c:pt>
                <c:pt idx="3466">
                  <c:v>99.507639999999995</c:v>
                </c:pt>
                <c:pt idx="3467">
                  <c:v>99.505809999999983</c:v>
                </c:pt>
                <c:pt idx="3468">
                  <c:v>99.504440000000002</c:v>
                </c:pt>
                <c:pt idx="3469">
                  <c:v>99.503079999999983</c:v>
                </c:pt>
                <c:pt idx="3470">
                  <c:v>99.501059999999995</c:v>
                </c:pt>
                <c:pt idx="3471">
                  <c:v>99.499440000000007</c:v>
                </c:pt>
                <c:pt idx="3472">
                  <c:v>99.497510000000148</c:v>
                </c:pt>
                <c:pt idx="3473">
                  <c:v>99.495660000000129</c:v>
                </c:pt>
                <c:pt idx="3474">
                  <c:v>99.49361000000016</c:v>
                </c:pt>
                <c:pt idx="3475">
                  <c:v>99.491970000000023</c:v>
                </c:pt>
                <c:pt idx="3476">
                  <c:v>99.490280000000027</c:v>
                </c:pt>
                <c:pt idx="3477">
                  <c:v>99.488560000000007</c:v>
                </c:pt>
                <c:pt idx="3478">
                  <c:v>99.486639999999994</c:v>
                </c:pt>
                <c:pt idx="3479">
                  <c:v>99.485079999999982</c:v>
                </c:pt>
                <c:pt idx="3480">
                  <c:v>99.483639999999994</c:v>
                </c:pt>
                <c:pt idx="3481">
                  <c:v>99.482200000000006</c:v>
                </c:pt>
                <c:pt idx="3482">
                  <c:v>99.481010000000026</c:v>
                </c:pt>
                <c:pt idx="3483">
                  <c:v>99.479820000000004</c:v>
                </c:pt>
                <c:pt idx="3484">
                  <c:v>99.478339999999989</c:v>
                </c:pt>
                <c:pt idx="3485">
                  <c:v>99.476749999999981</c:v>
                </c:pt>
                <c:pt idx="3486">
                  <c:v>99.475070000000002</c:v>
                </c:pt>
                <c:pt idx="3487">
                  <c:v>99.474260000000129</c:v>
                </c:pt>
                <c:pt idx="3488">
                  <c:v>99.472409999999982</c:v>
                </c:pt>
                <c:pt idx="3489">
                  <c:v>99.469849999999994</c:v>
                </c:pt>
                <c:pt idx="3490">
                  <c:v>99.467900000000114</c:v>
                </c:pt>
                <c:pt idx="3491">
                  <c:v>99.465940000000003</c:v>
                </c:pt>
                <c:pt idx="3492">
                  <c:v>99.464120000000179</c:v>
                </c:pt>
                <c:pt idx="3493">
                  <c:v>99.462159999999997</c:v>
                </c:pt>
                <c:pt idx="3494">
                  <c:v>99.459720000000004</c:v>
                </c:pt>
                <c:pt idx="3495">
                  <c:v>99.457800000000006</c:v>
                </c:pt>
                <c:pt idx="3496">
                  <c:v>99.455299999999994</c:v>
                </c:pt>
                <c:pt idx="3497">
                  <c:v>99.453199999999995</c:v>
                </c:pt>
                <c:pt idx="3498">
                  <c:v>99.451840000000004</c:v>
                </c:pt>
                <c:pt idx="3499">
                  <c:v>99.451089999999994</c:v>
                </c:pt>
                <c:pt idx="3500">
                  <c:v>99.449760000000026</c:v>
                </c:pt>
                <c:pt idx="3501">
                  <c:v>99.448319999999995</c:v>
                </c:pt>
                <c:pt idx="3502">
                  <c:v>99.446650000000147</c:v>
                </c:pt>
                <c:pt idx="3503">
                  <c:v>99.444950000000148</c:v>
                </c:pt>
                <c:pt idx="3504">
                  <c:v>99.443910000000145</c:v>
                </c:pt>
                <c:pt idx="3505">
                  <c:v>99.442340000000002</c:v>
                </c:pt>
                <c:pt idx="3506">
                  <c:v>99.440320000000114</c:v>
                </c:pt>
                <c:pt idx="3507">
                  <c:v>99.439240000000026</c:v>
                </c:pt>
                <c:pt idx="3508">
                  <c:v>99.436400000000006</c:v>
                </c:pt>
                <c:pt idx="3509">
                  <c:v>99.434690000000145</c:v>
                </c:pt>
                <c:pt idx="3510">
                  <c:v>99.432820000000007</c:v>
                </c:pt>
                <c:pt idx="3511">
                  <c:v>99.431030000000007</c:v>
                </c:pt>
                <c:pt idx="3512">
                  <c:v>99.42944</c:v>
                </c:pt>
                <c:pt idx="3513">
                  <c:v>99.428240000000002</c:v>
                </c:pt>
                <c:pt idx="3514">
                  <c:v>99.426500000000004</c:v>
                </c:pt>
                <c:pt idx="3515">
                  <c:v>99.424499999999995</c:v>
                </c:pt>
                <c:pt idx="3516">
                  <c:v>99.422489999999982</c:v>
                </c:pt>
                <c:pt idx="3517">
                  <c:v>99.421189999999996</c:v>
                </c:pt>
                <c:pt idx="3518">
                  <c:v>99.419120000000149</c:v>
                </c:pt>
                <c:pt idx="3519">
                  <c:v>99.417420000000149</c:v>
                </c:pt>
                <c:pt idx="3520">
                  <c:v>99.414850000000129</c:v>
                </c:pt>
                <c:pt idx="3521">
                  <c:v>99.413740000000004</c:v>
                </c:pt>
                <c:pt idx="3522">
                  <c:v>99.411870000000022</c:v>
                </c:pt>
                <c:pt idx="3523">
                  <c:v>99.410309999999996</c:v>
                </c:pt>
                <c:pt idx="3524">
                  <c:v>99.407839999999993</c:v>
                </c:pt>
                <c:pt idx="3525">
                  <c:v>99.406180000000006</c:v>
                </c:pt>
                <c:pt idx="3526">
                  <c:v>99.403679999999994</c:v>
                </c:pt>
                <c:pt idx="3527">
                  <c:v>99.401489999999995</c:v>
                </c:pt>
                <c:pt idx="3528">
                  <c:v>99.399339999999981</c:v>
                </c:pt>
                <c:pt idx="3529">
                  <c:v>99.39734</c:v>
                </c:pt>
                <c:pt idx="3530">
                  <c:v>99.395479999999978</c:v>
                </c:pt>
                <c:pt idx="3531">
                  <c:v>99.394290000000026</c:v>
                </c:pt>
                <c:pt idx="3532">
                  <c:v>99.391909999999996</c:v>
                </c:pt>
                <c:pt idx="3533">
                  <c:v>99.38991</c:v>
                </c:pt>
                <c:pt idx="3534">
                  <c:v>99.388029999999986</c:v>
                </c:pt>
                <c:pt idx="3535">
                  <c:v>99.386389999999949</c:v>
                </c:pt>
                <c:pt idx="3536">
                  <c:v>99.384609999999995</c:v>
                </c:pt>
                <c:pt idx="3537">
                  <c:v>99.382679999999979</c:v>
                </c:pt>
                <c:pt idx="3538">
                  <c:v>99.380279999999999</c:v>
                </c:pt>
                <c:pt idx="3539">
                  <c:v>99.378909999999948</c:v>
                </c:pt>
                <c:pt idx="3540">
                  <c:v>99.377409999999998</c:v>
                </c:pt>
                <c:pt idx="3541">
                  <c:v>99.375699999999981</c:v>
                </c:pt>
                <c:pt idx="3542">
                  <c:v>99.373889999999989</c:v>
                </c:pt>
                <c:pt idx="3543">
                  <c:v>99.372189999999989</c:v>
                </c:pt>
                <c:pt idx="3544">
                  <c:v>99.370409999999978</c:v>
                </c:pt>
                <c:pt idx="3545">
                  <c:v>99.368379999999988</c:v>
                </c:pt>
                <c:pt idx="3546">
                  <c:v>99.366190000000003</c:v>
                </c:pt>
                <c:pt idx="3547">
                  <c:v>99.364530000000002</c:v>
                </c:pt>
                <c:pt idx="3548">
                  <c:v>99.362379999999959</c:v>
                </c:pt>
                <c:pt idx="3549">
                  <c:v>99.360900000000001</c:v>
                </c:pt>
                <c:pt idx="3550">
                  <c:v>99.359219999999993</c:v>
                </c:pt>
                <c:pt idx="3551">
                  <c:v>99.356809999999982</c:v>
                </c:pt>
                <c:pt idx="3552">
                  <c:v>99.355089999999919</c:v>
                </c:pt>
                <c:pt idx="3553">
                  <c:v>99.353279999999998</c:v>
                </c:pt>
                <c:pt idx="3554">
                  <c:v>99.351320000000001</c:v>
                </c:pt>
                <c:pt idx="3555">
                  <c:v>99.349610000000027</c:v>
                </c:pt>
                <c:pt idx="3556">
                  <c:v>99.34712000000016</c:v>
                </c:pt>
                <c:pt idx="3557">
                  <c:v>99.345739999999978</c:v>
                </c:pt>
                <c:pt idx="3558">
                  <c:v>99.343320000000006</c:v>
                </c:pt>
                <c:pt idx="3559">
                  <c:v>99.341220000000149</c:v>
                </c:pt>
                <c:pt idx="3560">
                  <c:v>99.339259999999996</c:v>
                </c:pt>
                <c:pt idx="3561">
                  <c:v>99.337700000000012</c:v>
                </c:pt>
                <c:pt idx="3562">
                  <c:v>99.335309999999978</c:v>
                </c:pt>
                <c:pt idx="3563">
                  <c:v>99.332920000000001</c:v>
                </c:pt>
                <c:pt idx="3564">
                  <c:v>99.331050000000005</c:v>
                </c:pt>
                <c:pt idx="3565">
                  <c:v>99.328469999999982</c:v>
                </c:pt>
                <c:pt idx="3566">
                  <c:v>99.326160000000002</c:v>
                </c:pt>
                <c:pt idx="3567">
                  <c:v>99.32371999999998</c:v>
                </c:pt>
                <c:pt idx="3568">
                  <c:v>99.321560000000005</c:v>
                </c:pt>
                <c:pt idx="3569">
                  <c:v>99.320059999999998</c:v>
                </c:pt>
                <c:pt idx="3570">
                  <c:v>99.318379999999948</c:v>
                </c:pt>
                <c:pt idx="3571">
                  <c:v>99.316289999999995</c:v>
                </c:pt>
                <c:pt idx="3572">
                  <c:v>99.314250000000129</c:v>
                </c:pt>
                <c:pt idx="3573">
                  <c:v>99.312429999999992</c:v>
                </c:pt>
                <c:pt idx="3574">
                  <c:v>99.310239999999993</c:v>
                </c:pt>
                <c:pt idx="3575">
                  <c:v>99.308210000000003</c:v>
                </c:pt>
                <c:pt idx="3576">
                  <c:v>99.306489999999982</c:v>
                </c:pt>
                <c:pt idx="3577">
                  <c:v>99.304109999999994</c:v>
                </c:pt>
                <c:pt idx="3578">
                  <c:v>99.301479999999998</c:v>
                </c:pt>
                <c:pt idx="3579">
                  <c:v>99.298500000000004</c:v>
                </c:pt>
                <c:pt idx="3580">
                  <c:v>99.296020000000027</c:v>
                </c:pt>
                <c:pt idx="3581">
                  <c:v>99.293949999999995</c:v>
                </c:pt>
                <c:pt idx="3582">
                  <c:v>99.292320000000004</c:v>
                </c:pt>
                <c:pt idx="3583">
                  <c:v>99.290909999999997</c:v>
                </c:pt>
                <c:pt idx="3584">
                  <c:v>99.289180000000002</c:v>
                </c:pt>
                <c:pt idx="3585">
                  <c:v>99.287009999999995</c:v>
                </c:pt>
                <c:pt idx="3586">
                  <c:v>99.28519</c:v>
                </c:pt>
                <c:pt idx="3587">
                  <c:v>99.283260000000027</c:v>
                </c:pt>
                <c:pt idx="3588">
                  <c:v>99.280850000000001</c:v>
                </c:pt>
                <c:pt idx="3589">
                  <c:v>99.278889999999919</c:v>
                </c:pt>
                <c:pt idx="3590">
                  <c:v>99.276660000000007</c:v>
                </c:pt>
                <c:pt idx="3591">
                  <c:v>99.274659999999997</c:v>
                </c:pt>
                <c:pt idx="3592">
                  <c:v>99.272509999999983</c:v>
                </c:pt>
                <c:pt idx="3593">
                  <c:v>99.271339999999981</c:v>
                </c:pt>
                <c:pt idx="3594">
                  <c:v>99.268940000000001</c:v>
                </c:pt>
                <c:pt idx="3595">
                  <c:v>99.267680000000027</c:v>
                </c:pt>
                <c:pt idx="3596">
                  <c:v>99.265969999999996</c:v>
                </c:pt>
                <c:pt idx="3597">
                  <c:v>99.263339999999999</c:v>
                </c:pt>
                <c:pt idx="3598">
                  <c:v>99.260720000000006</c:v>
                </c:pt>
                <c:pt idx="3599">
                  <c:v>99.258759999999981</c:v>
                </c:pt>
                <c:pt idx="3600">
                  <c:v>99.256309999999999</c:v>
                </c:pt>
                <c:pt idx="3601">
                  <c:v>99.254570000000001</c:v>
                </c:pt>
                <c:pt idx="3602">
                  <c:v>99.251990000000006</c:v>
                </c:pt>
                <c:pt idx="3603">
                  <c:v>99.249759999999995</c:v>
                </c:pt>
                <c:pt idx="3604">
                  <c:v>99.247470000000007</c:v>
                </c:pt>
                <c:pt idx="3605">
                  <c:v>99.246179999999995</c:v>
                </c:pt>
                <c:pt idx="3606">
                  <c:v>99.242990000000006</c:v>
                </c:pt>
                <c:pt idx="3607">
                  <c:v>99.241100000000131</c:v>
                </c:pt>
                <c:pt idx="3608">
                  <c:v>99.238560000000007</c:v>
                </c:pt>
                <c:pt idx="3609">
                  <c:v>99.237250000000131</c:v>
                </c:pt>
                <c:pt idx="3610">
                  <c:v>99.234499999999997</c:v>
                </c:pt>
                <c:pt idx="3611">
                  <c:v>99.232079999999982</c:v>
                </c:pt>
                <c:pt idx="3612">
                  <c:v>99.228949999999998</c:v>
                </c:pt>
                <c:pt idx="3613">
                  <c:v>99.227320000000006</c:v>
                </c:pt>
                <c:pt idx="3614">
                  <c:v>99.224410000000006</c:v>
                </c:pt>
                <c:pt idx="3615">
                  <c:v>99.222679999999983</c:v>
                </c:pt>
                <c:pt idx="3616">
                  <c:v>99.220179999999999</c:v>
                </c:pt>
                <c:pt idx="3617">
                  <c:v>99.217540000000113</c:v>
                </c:pt>
                <c:pt idx="3618">
                  <c:v>99.214439999999996</c:v>
                </c:pt>
                <c:pt idx="3619">
                  <c:v>99.213009999999997</c:v>
                </c:pt>
                <c:pt idx="3620">
                  <c:v>99.21078</c:v>
                </c:pt>
                <c:pt idx="3621">
                  <c:v>99.209310000000002</c:v>
                </c:pt>
                <c:pt idx="3622">
                  <c:v>99.207359999999994</c:v>
                </c:pt>
                <c:pt idx="3623">
                  <c:v>99.205860000000001</c:v>
                </c:pt>
                <c:pt idx="3624">
                  <c:v>99.202809999999999</c:v>
                </c:pt>
                <c:pt idx="3625">
                  <c:v>99.201139999999995</c:v>
                </c:pt>
                <c:pt idx="3626">
                  <c:v>99.199290000000005</c:v>
                </c:pt>
                <c:pt idx="3627">
                  <c:v>99.197339999999983</c:v>
                </c:pt>
                <c:pt idx="3628">
                  <c:v>99.194239999999994</c:v>
                </c:pt>
                <c:pt idx="3629">
                  <c:v>99.192319999999981</c:v>
                </c:pt>
                <c:pt idx="3630">
                  <c:v>99.189679999999981</c:v>
                </c:pt>
                <c:pt idx="3631">
                  <c:v>99.187339999999978</c:v>
                </c:pt>
                <c:pt idx="3632">
                  <c:v>99.184659999999994</c:v>
                </c:pt>
                <c:pt idx="3633">
                  <c:v>99.182220000000001</c:v>
                </c:pt>
                <c:pt idx="3634">
                  <c:v>99.179489999999959</c:v>
                </c:pt>
                <c:pt idx="3635">
                  <c:v>99.177389999999988</c:v>
                </c:pt>
                <c:pt idx="3636">
                  <c:v>99.174459999999982</c:v>
                </c:pt>
                <c:pt idx="3637">
                  <c:v>99.173159999999982</c:v>
                </c:pt>
                <c:pt idx="3638">
                  <c:v>99.170759999999959</c:v>
                </c:pt>
                <c:pt idx="3639">
                  <c:v>99.168610000000001</c:v>
                </c:pt>
                <c:pt idx="3640">
                  <c:v>99.16607999999998</c:v>
                </c:pt>
                <c:pt idx="3641">
                  <c:v>99.16413</c:v>
                </c:pt>
                <c:pt idx="3642">
                  <c:v>99.161199999999994</c:v>
                </c:pt>
                <c:pt idx="3643">
                  <c:v>99.15912999999999</c:v>
                </c:pt>
                <c:pt idx="3644">
                  <c:v>99.156489999999948</c:v>
                </c:pt>
                <c:pt idx="3645">
                  <c:v>99.154240000000001</c:v>
                </c:pt>
                <c:pt idx="3646">
                  <c:v>99.151679999999999</c:v>
                </c:pt>
                <c:pt idx="3647">
                  <c:v>99.148989999999998</c:v>
                </c:pt>
                <c:pt idx="3648">
                  <c:v>99.146569999999997</c:v>
                </c:pt>
                <c:pt idx="3649">
                  <c:v>99.144720000000007</c:v>
                </c:pt>
                <c:pt idx="3650">
                  <c:v>99.142859999999999</c:v>
                </c:pt>
                <c:pt idx="3651">
                  <c:v>99.140159999999995</c:v>
                </c:pt>
                <c:pt idx="3652">
                  <c:v>99.137609999999995</c:v>
                </c:pt>
                <c:pt idx="3653">
                  <c:v>99.135049999999978</c:v>
                </c:pt>
                <c:pt idx="3654">
                  <c:v>99.132029999999986</c:v>
                </c:pt>
                <c:pt idx="3655">
                  <c:v>99.129759999999948</c:v>
                </c:pt>
                <c:pt idx="3656">
                  <c:v>99.127560000000003</c:v>
                </c:pt>
                <c:pt idx="3657">
                  <c:v>99.125309999999885</c:v>
                </c:pt>
                <c:pt idx="3658">
                  <c:v>99.12279999999987</c:v>
                </c:pt>
                <c:pt idx="3659">
                  <c:v>99.120939999999948</c:v>
                </c:pt>
                <c:pt idx="3660">
                  <c:v>99.11842</c:v>
                </c:pt>
                <c:pt idx="3661">
                  <c:v>99.116860000000003</c:v>
                </c:pt>
                <c:pt idx="3662">
                  <c:v>99.114180000000005</c:v>
                </c:pt>
                <c:pt idx="3663">
                  <c:v>99.111410000000006</c:v>
                </c:pt>
                <c:pt idx="3664">
                  <c:v>99.108859999999979</c:v>
                </c:pt>
                <c:pt idx="3665">
                  <c:v>99.106160000000003</c:v>
                </c:pt>
                <c:pt idx="3666">
                  <c:v>99.10396999999999</c:v>
                </c:pt>
                <c:pt idx="3667">
                  <c:v>99.101389999999981</c:v>
                </c:pt>
                <c:pt idx="3668">
                  <c:v>99.098820000000003</c:v>
                </c:pt>
                <c:pt idx="3669">
                  <c:v>99.096300000000014</c:v>
                </c:pt>
                <c:pt idx="3670">
                  <c:v>99.093530000000001</c:v>
                </c:pt>
                <c:pt idx="3671">
                  <c:v>99.091120000000146</c:v>
                </c:pt>
                <c:pt idx="3672">
                  <c:v>99.088560000000001</c:v>
                </c:pt>
                <c:pt idx="3673">
                  <c:v>99.086020000000005</c:v>
                </c:pt>
                <c:pt idx="3674">
                  <c:v>99.083659999999995</c:v>
                </c:pt>
                <c:pt idx="3675">
                  <c:v>99.081360000000004</c:v>
                </c:pt>
                <c:pt idx="3676">
                  <c:v>99.079009999999982</c:v>
                </c:pt>
                <c:pt idx="3677">
                  <c:v>99.076679999999982</c:v>
                </c:pt>
                <c:pt idx="3678">
                  <c:v>99.073349999999948</c:v>
                </c:pt>
                <c:pt idx="3679">
                  <c:v>99.070620000000005</c:v>
                </c:pt>
                <c:pt idx="3680">
                  <c:v>99.068240000000003</c:v>
                </c:pt>
                <c:pt idx="3681">
                  <c:v>99.066310000000001</c:v>
                </c:pt>
                <c:pt idx="3682">
                  <c:v>99.064139999999995</c:v>
                </c:pt>
                <c:pt idx="3683">
                  <c:v>99.061560000000114</c:v>
                </c:pt>
                <c:pt idx="3684">
                  <c:v>99.058759999999978</c:v>
                </c:pt>
                <c:pt idx="3685">
                  <c:v>99.056089999999998</c:v>
                </c:pt>
                <c:pt idx="3686">
                  <c:v>99.05334999999998</c:v>
                </c:pt>
                <c:pt idx="3687">
                  <c:v>99.050749999999979</c:v>
                </c:pt>
                <c:pt idx="3688">
                  <c:v>99.048509999999993</c:v>
                </c:pt>
                <c:pt idx="3689">
                  <c:v>99.045509999999993</c:v>
                </c:pt>
                <c:pt idx="3690">
                  <c:v>99.042660000000026</c:v>
                </c:pt>
                <c:pt idx="3691">
                  <c:v>99.039860000000004</c:v>
                </c:pt>
                <c:pt idx="3692">
                  <c:v>99.037189999999995</c:v>
                </c:pt>
                <c:pt idx="3693">
                  <c:v>99.034949999999995</c:v>
                </c:pt>
                <c:pt idx="3694">
                  <c:v>99.032429999999991</c:v>
                </c:pt>
                <c:pt idx="3695">
                  <c:v>99.029969999999992</c:v>
                </c:pt>
                <c:pt idx="3696">
                  <c:v>99.027090000000001</c:v>
                </c:pt>
                <c:pt idx="3697">
                  <c:v>99.024289999999993</c:v>
                </c:pt>
                <c:pt idx="3698">
                  <c:v>99.021299999999997</c:v>
                </c:pt>
                <c:pt idx="3699">
                  <c:v>99.018609999999995</c:v>
                </c:pt>
                <c:pt idx="3700">
                  <c:v>99.015900000000002</c:v>
                </c:pt>
                <c:pt idx="3701">
                  <c:v>99.013120000000129</c:v>
                </c:pt>
                <c:pt idx="3702">
                  <c:v>99.010560000000027</c:v>
                </c:pt>
                <c:pt idx="3703">
                  <c:v>99.007310000000004</c:v>
                </c:pt>
                <c:pt idx="3704">
                  <c:v>99.004509999999996</c:v>
                </c:pt>
                <c:pt idx="3705">
                  <c:v>99.001639999999995</c:v>
                </c:pt>
                <c:pt idx="3706">
                  <c:v>98.99888</c:v>
                </c:pt>
                <c:pt idx="3707">
                  <c:v>98.995660000000129</c:v>
                </c:pt>
                <c:pt idx="3708">
                  <c:v>98.99320000000013</c:v>
                </c:pt>
                <c:pt idx="3709">
                  <c:v>98.990620000000149</c:v>
                </c:pt>
                <c:pt idx="3710">
                  <c:v>98.987610000000146</c:v>
                </c:pt>
                <c:pt idx="3711">
                  <c:v>98.985010000000003</c:v>
                </c:pt>
                <c:pt idx="3712">
                  <c:v>98.982799999999983</c:v>
                </c:pt>
                <c:pt idx="3713">
                  <c:v>98.980459999999994</c:v>
                </c:pt>
                <c:pt idx="3714">
                  <c:v>98.977689999999996</c:v>
                </c:pt>
                <c:pt idx="3715">
                  <c:v>98.975070000000002</c:v>
                </c:pt>
                <c:pt idx="3716">
                  <c:v>98.972499999999982</c:v>
                </c:pt>
                <c:pt idx="3717">
                  <c:v>98.969520000000131</c:v>
                </c:pt>
                <c:pt idx="3718">
                  <c:v>98.966280000000026</c:v>
                </c:pt>
                <c:pt idx="3719">
                  <c:v>98.962440000000001</c:v>
                </c:pt>
                <c:pt idx="3720">
                  <c:v>98.959649999999996</c:v>
                </c:pt>
                <c:pt idx="3721">
                  <c:v>98.957719999999995</c:v>
                </c:pt>
                <c:pt idx="3722">
                  <c:v>98.955529999999996</c:v>
                </c:pt>
                <c:pt idx="3723">
                  <c:v>98.952119999999994</c:v>
                </c:pt>
                <c:pt idx="3724">
                  <c:v>98.94921000000015</c:v>
                </c:pt>
                <c:pt idx="3725">
                  <c:v>98.94626000000018</c:v>
                </c:pt>
                <c:pt idx="3726">
                  <c:v>98.944060000000135</c:v>
                </c:pt>
                <c:pt idx="3727">
                  <c:v>98.941130000000129</c:v>
                </c:pt>
                <c:pt idx="3728">
                  <c:v>98.93835</c:v>
                </c:pt>
                <c:pt idx="3729">
                  <c:v>98.935300000000012</c:v>
                </c:pt>
                <c:pt idx="3730">
                  <c:v>98.9328</c:v>
                </c:pt>
                <c:pt idx="3731">
                  <c:v>98.929680000000005</c:v>
                </c:pt>
                <c:pt idx="3732">
                  <c:v>98.92712000000013</c:v>
                </c:pt>
                <c:pt idx="3733">
                  <c:v>98.924499999999995</c:v>
                </c:pt>
                <c:pt idx="3734">
                  <c:v>98.921549999999996</c:v>
                </c:pt>
                <c:pt idx="3735">
                  <c:v>98.918510000000026</c:v>
                </c:pt>
                <c:pt idx="3736">
                  <c:v>98.915630000000007</c:v>
                </c:pt>
                <c:pt idx="3737">
                  <c:v>98.913160000000147</c:v>
                </c:pt>
                <c:pt idx="3738">
                  <c:v>98.91051000000013</c:v>
                </c:pt>
                <c:pt idx="3739">
                  <c:v>98.907050000000027</c:v>
                </c:pt>
                <c:pt idx="3740">
                  <c:v>98.904750000000007</c:v>
                </c:pt>
                <c:pt idx="3741">
                  <c:v>98.901740000000004</c:v>
                </c:pt>
                <c:pt idx="3742">
                  <c:v>98.898870000000002</c:v>
                </c:pt>
                <c:pt idx="3743">
                  <c:v>98.89555</c:v>
                </c:pt>
                <c:pt idx="3744">
                  <c:v>98.892539999999983</c:v>
                </c:pt>
                <c:pt idx="3745">
                  <c:v>98.889470000000003</c:v>
                </c:pt>
                <c:pt idx="3746">
                  <c:v>98.886279999999999</c:v>
                </c:pt>
                <c:pt idx="3747">
                  <c:v>98.883160000000004</c:v>
                </c:pt>
                <c:pt idx="3748">
                  <c:v>98.880070000000003</c:v>
                </c:pt>
                <c:pt idx="3749">
                  <c:v>98.87706</c:v>
                </c:pt>
                <c:pt idx="3750">
                  <c:v>98.874510000000001</c:v>
                </c:pt>
                <c:pt idx="3751">
                  <c:v>98.871600000000001</c:v>
                </c:pt>
                <c:pt idx="3752">
                  <c:v>98.868120000000005</c:v>
                </c:pt>
                <c:pt idx="3753">
                  <c:v>98.864930000000001</c:v>
                </c:pt>
                <c:pt idx="3754">
                  <c:v>98.861379999999983</c:v>
                </c:pt>
                <c:pt idx="3755">
                  <c:v>98.858369999999979</c:v>
                </c:pt>
                <c:pt idx="3756">
                  <c:v>98.854849999999999</c:v>
                </c:pt>
                <c:pt idx="3757">
                  <c:v>98.852079999999958</c:v>
                </c:pt>
                <c:pt idx="3758">
                  <c:v>98.849059999999994</c:v>
                </c:pt>
                <c:pt idx="3759">
                  <c:v>98.846080000000001</c:v>
                </c:pt>
                <c:pt idx="3760">
                  <c:v>98.842690000000005</c:v>
                </c:pt>
                <c:pt idx="3761">
                  <c:v>98.83981</c:v>
                </c:pt>
                <c:pt idx="3762">
                  <c:v>98.837120000000027</c:v>
                </c:pt>
                <c:pt idx="3763">
                  <c:v>98.834389999999999</c:v>
                </c:pt>
                <c:pt idx="3764">
                  <c:v>98.830699999999993</c:v>
                </c:pt>
                <c:pt idx="3765">
                  <c:v>98.828220000000002</c:v>
                </c:pt>
                <c:pt idx="3766">
                  <c:v>98.824779999999919</c:v>
                </c:pt>
                <c:pt idx="3767">
                  <c:v>98.821680000000001</c:v>
                </c:pt>
                <c:pt idx="3768">
                  <c:v>98.818680000000001</c:v>
                </c:pt>
                <c:pt idx="3769">
                  <c:v>98.815240000000003</c:v>
                </c:pt>
                <c:pt idx="3770">
                  <c:v>98.811819999999997</c:v>
                </c:pt>
                <c:pt idx="3771">
                  <c:v>98.809389999999979</c:v>
                </c:pt>
                <c:pt idx="3772">
                  <c:v>98.806089999999998</c:v>
                </c:pt>
                <c:pt idx="3773">
                  <c:v>98.803250000000006</c:v>
                </c:pt>
                <c:pt idx="3774">
                  <c:v>98.800299999999993</c:v>
                </c:pt>
                <c:pt idx="3775">
                  <c:v>98.796859999999995</c:v>
                </c:pt>
                <c:pt idx="3776">
                  <c:v>98.79406000000013</c:v>
                </c:pt>
                <c:pt idx="3777">
                  <c:v>98.79106000000013</c:v>
                </c:pt>
                <c:pt idx="3778">
                  <c:v>98.787880000000001</c:v>
                </c:pt>
                <c:pt idx="3779">
                  <c:v>98.78434</c:v>
                </c:pt>
                <c:pt idx="3780">
                  <c:v>98.781139999999994</c:v>
                </c:pt>
                <c:pt idx="3781">
                  <c:v>98.777950000000004</c:v>
                </c:pt>
                <c:pt idx="3782">
                  <c:v>98.774950000000004</c:v>
                </c:pt>
                <c:pt idx="3783">
                  <c:v>98.772149999999982</c:v>
                </c:pt>
                <c:pt idx="3784">
                  <c:v>98.768600000000006</c:v>
                </c:pt>
                <c:pt idx="3785">
                  <c:v>98.76496000000013</c:v>
                </c:pt>
                <c:pt idx="3786">
                  <c:v>98.761320000000026</c:v>
                </c:pt>
                <c:pt idx="3787">
                  <c:v>98.758139999999983</c:v>
                </c:pt>
                <c:pt idx="3788">
                  <c:v>98.754520000000113</c:v>
                </c:pt>
                <c:pt idx="3789">
                  <c:v>98.751570000000001</c:v>
                </c:pt>
                <c:pt idx="3790">
                  <c:v>98.747720000000129</c:v>
                </c:pt>
                <c:pt idx="3791">
                  <c:v>98.743840000000006</c:v>
                </c:pt>
                <c:pt idx="3792">
                  <c:v>98.739810000000006</c:v>
                </c:pt>
                <c:pt idx="3793">
                  <c:v>98.736009999999993</c:v>
                </c:pt>
                <c:pt idx="3794">
                  <c:v>98.732960000000006</c:v>
                </c:pt>
                <c:pt idx="3795">
                  <c:v>98.730189999999993</c:v>
                </c:pt>
                <c:pt idx="3796">
                  <c:v>98.726869999999991</c:v>
                </c:pt>
                <c:pt idx="3797">
                  <c:v>98.723510000000005</c:v>
                </c:pt>
                <c:pt idx="3798">
                  <c:v>98.720160000000007</c:v>
                </c:pt>
                <c:pt idx="3799">
                  <c:v>98.716550000000026</c:v>
                </c:pt>
                <c:pt idx="3800">
                  <c:v>98.713510000000113</c:v>
                </c:pt>
                <c:pt idx="3801">
                  <c:v>98.70984</c:v>
                </c:pt>
                <c:pt idx="3802">
                  <c:v>98.706599999999995</c:v>
                </c:pt>
                <c:pt idx="3803">
                  <c:v>98.702809999999999</c:v>
                </c:pt>
                <c:pt idx="3804">
                  <c:v>98.699150000000003</c:v>
                </c:pt>
                <c:pt idx="3805">
                  <c:v>98.694490000000002</c:v>
                </c:pt>
                <c:pt idx="3806">
                  <c:v>98.690979999999982</c:v>
                </c:pt>
                <c:pt idx="3807">
                  <c:v>98.688439999999886</c:v>
                </c:pt>
                <c:pt idx="3808">
                  <c:v>98.685609999999983</c:v>
                </c:pt>
                <c:pt idx="3809">
                  <c:v>98.681439999999981</c:v>
                </c:pt>
                <c:pt idx="3810">
                  <c:v>98.678409999999886</c:v>
                </c:pt>
                <c:pt idx="3811">
                  <c:v>98.674809999999979</c:v>
                </c:pt>
                <c:pt idx="3812">
                  <c:v>98.671339999999958</c:v>
                </c:pt>
                <c:pt idx="3813">
                  <c:v>98.667299999999997</c:v>
                </c:pt>
                <c:pt idx="3814">
                  <c:v>98.663879999999978</c:v>
                </c:pt>
                <c:pt idx="3815">
                  <c:v>98.660089999999983</c:v>
                </c:pt>
                <c:pt idx="3816">
                  <c:v>98.655849999999958</c:v>
                </c:pt>
                <c:pt idx="3817">
                  <c:v>98.652309999999886</c:v>
                </c:pt>
                <c:pt idx="3818">
                  <c:v>98.649019999999993</c:v>
                </c:pt>
                <c:pt idx="3819">
                  <c:v>98.645189999999999</c:v>
                </c:pt>
                <c:pt idx="3820">
                  <c:v>98.641689999999997</c:v>
                </c:pt>
                <c:pt idx="3821">
                  <c:v>98.637699999999995</c:v>
                </c:pt>
                <c:pt idx="3822">
                  <c:v>98.633709999999979</c:v>
                </c:pt>
                <c:pt idx="3823">
                  <c:v>98.630420000000001</c:v>
                </c:pt>
                <c:pt idx="3824">
                  <c:v>98.626249999999999</c:v>
                </c:pt>
                <c:pt idx="3825">
                  <c:v>98.622589999999988</c:v>
                </c:pt>
                <c:pt idx="3826">
                  <c:v>98.618479999999948</c:v>
                </c:pt>
                <c:pt idx="3827">
                  <c:v>98.614760000000004</c:v>
                </c:pt>
                <c:pt idx="3828">
                  <c:v>98.611469999999997</c:v>
                </c:pt>
                <c:pt idx="3829">
                  <c:v>98.607309999999998</c:v>
                </c:pt>
                <c:pt idx="3830">
                  <c:v>98.603449999999981</c:v>
                </c:pt>
                <c:pt idx="3831">
                  <c:v>98.599450000000004</c:v>
                </c:pt>
                <c:pt idx="3832">
                  <c:v>98.594759999999994</c:v>
                </c:pt>
                <c:pt idx="3833">
                  <c:v>98.590680000000006</c:v>
                </c:pt>
                <c:pt idx="3834">
                  <c:v>98.586339999999979</c:v>
                </c:pt>
                <c:pt idx="3835">
                  <c:v>98.582419999999999</c:v>
                </c:pt>
                <c:pt idx="3836">
                  <c:v>98.57850999999998</c:v>
                </c:pt>
                <c:pt idx="3837">
                  <c:v>98.57483999999998</c:v>
                </c:pt>
                <c:pt idx="3838">
                  <c:v>98.571129999999997</c:v>
                </c:pt>
                <c:pt idx="3839">
                  <c:v>98.566810000000004</c:v>
                </c:pt>
                <c:pt idx="3840">
                  <c:v>98.56274999999998</c:v>
                </c:pt>
                <c:pt idx="3841">
                  <c:v>98.558819999999983</c:v>
                </c:pt>
                <c:pt idx="3842">
                  <c:v>98.554210000000026</c:v>
                </c:pt>
                <c:pt idx="3843">
                  <c:v>98.549520000000129</c:v>
                </c:pt>
                <c:pt idx="3844">
                  <c:v>98.545689999999993</c:v>
                </c:pt>
                <c:pt idx="3845">
                  <c:v>98.54156000000016</c:v>
                </c:pt>
                <c:pt idx="3846">
                  <c:v>98.537180000000006</c:v>
                </c:pt>
                <c:pt idx="3847">
                  <c:v>98.532779999999988</c:v>
                </c:pt>
                <c:pt idx="3848">
                  <c:v>98.528479999999988</c:v>
                </c:pt>
                <c:pt idx="3849">
                  <c:v>98.52379999999998</c:v>
                </c:pt>
                <c:pt idx="3850">
                  <c:v>98.519689999999997</c:v>
                </c:pt>
                <c:pt idx="3851">
                  <c:v>98.515050000000002</c:v>
                </c:pt>
                <c:pt idx="3852">
                  <c:v>98.510859999999994</c:v>
                </c:pt>
                <c:pt idx="3853">
                  <c:v>98.506320000000002</c:v>
                </c:pt>
                <c:pt idx="3854">
                  <c:v>98.501779999999982</c:v>
                </c:pt>
                <c:pt idx="3855">
                  <c:v>98.497850000000113</c:v>
                </c:pt>
                <c:pt idx="3856">
                  <c:v>98.494010000000131</c:v>
                </c:pt>
                <c:pt idx="3857">
                  <c:v>98.489469999999997</c:v>
                </c:pt>
                <c:pt idx="3858">
                  <c:v>98.485479999999981</c:v>
                </c:pt>
                <c:pt idx="3859">
                  <c:v>98.481030000000004</c:v>
                </c:pt>
                <c:pt idx="3860">
                  <c:v>98.476749999999981</c:v>
                </c:pt>
                <c:pt idx="3861">
                  <c:v>98.472819999999999</c:v>
                </c:pt>
                <c:pt idx="3862">
                  <c:v>98.468660000000114</c:v>
                </c:pt>
                <c:pt idx="3863">
                  <c:v>98.464510000000161</c:v>
                </c:pt>
                <c:pt idx="3864">
                  <c:v>98.459950000000006</c:v>
                </c:pt>
                <c:pt idx="3865">
                  <c:v>98.455179999999999</c:v>
                </c:pt>
                <c:pt idx="3866">
                  <c:v>98.450320000000005</c:v>
                </c:pt>
                <c:pt idx="3867">
                  <c:v>98.446520000000149</c:v>
                </c:pt>
                <c:pt idx="3868">
                  <c:v>98.441940000000145</c:v>
                </c:pt>
                <c:pt idx="3869">
                  <c:v>98.437070000000006</c:v>
                </c:pt>
                <c:pt idx="3870">
                  <c:v>98.432509999999994</c:v>
                </c:pt>
                <c:pt idx="3871">
                  <c:v>98.427220000000148</c:v>
                </c:pt>
                <c:pt idx="3872">
                  <c:v>98.421999999999997</c:v>
                </c:pt>
                <c:pt idx="3873">
                  <c:v>98.417070000000024</c:v>
                </c:pt>
                <c:pt idx="3874">
                  <c:v>98.412750000000003</c:v>
                </c:pt>
                <c:pt idx="3875">
                  <c:v>98.408190000000005</c:v>
                </c:pt>
                <c:pt idx="3876">
                  <c:v>98.402839999999998</c:v>
                </c:pt>
                <c:pt idx="3877">
                  <c:v>98.397880000000001</c:v>
                </c:pt>
                <c:pt idx="3878">
                  <c:v>98.393159999999995</c:v>
                </c:pt>
                <c:pt idx="3879">
                  <c:v>98.388479999999959</c:v>
                </c:pt>
                <c:pt idx="3880">
                  <c:v>98.38409</c:v>
                </c:pt>
                <c:pt idx="3881">
                  <c:v>98.379249999999999</c:v>
                </c:pt>
                <c:pt idx="3882">
                  <c:v>98.375189999999989</c:v>
                </c:pt>
                <c:pt idx="3883">
                  <c:v>98.370069999999998</c:v>
                </c:pt>
                <c:pt idx="3884">
                  <c:v>98.364570000000001</c:v>
                </c:pt>
                <c:pt idx="3885">
                  <c:v>98.359079999999949</c:v>
                </c:pt>
                <c:pt idx="3886">
                  <c:v>98.354810000000001</c:v>
                </c:pt>
                <c:pt idx="3887">
                  <c:v>98.349720000000005</c:v>
                </c:pt>
                <c:pt idx="3888">
                  <c:v>98.344849999999994</c:v>
                </c:pt>
                <c:pt idx="3889">
                  <c:v>98.339510000000004</c:v>
                </c:pt>
                <c:pt idx="3890">
                  <c:v>98.334810000000004</c:v>
                </c:pt>
                <c:pt idx="3891">
                  <c:v>98.329339999999988</c:v>
                </c:pt>
                <c:pt idx="3892">
                  <c:v>98.324659999999994</c:v>
                </c:pt>
                <c:pt idx="3893">
                  <c:v>98.319890000000001</c:v>
                </c:pt>
                <c:pt idx="3894">
                  <c:v>98.314570000000003</c:v>
                </c:pt>
                <c:pt idx="3895">
                  <c:v>98.309290000000004</c:v>
                </c:pt>
                <c:pt idx="3896">
                  <c:v>98.303379999999919</c:v>
                </c:pt>
                <c:pt idx="3897">
                  <c:v>98.298469999999995</c:v>
                </c:pt>
                <c:pt idx="3898">
                  <c:v>98.293009999999995</c:v>
                </c:pt>
                <c:pt idx="3899">
                  <c:v>98.287819999999996</c:v>
                </c:pt>
                <c:pt idx="3900">
                  <c:v>98.282219999999995</c:v>
                </c:pt>
                <c:pt idx="3901">
                  <c:v>98.276129999999995</c:v>
                </c:pt>
                <c:pt idx="3902">
                  <c:v>98.270839999999978</c:v>
                </c:pt>
                <c:pt idx="3903">
                  <c:v>98.265680000000003</c:v>
                </c:pt>
                <c:pt idx="3904">
                  <c:v>98.260819999999995</c:v>
                </c:pt>
                <c:pt idx="3905">
                  <c:v>98.255359999999982</c:v>
                </c:pt>
                <c:pt idx="3906">
                  <c:v>98.249809999999997</c:v>
                </c:pt>
                <c:pt idx="3907">
                  <c:v>98.244720000000129</c:v>
                </c:pt>
                <c:pt idx="3908">
                  <c:v>98.239080000000001</c:v>
                </c:pt>
                <c:pt idx="3909">
                  <c:v>98.233189999999993</c:v>
                </c:pt>
                <c:pt idx="3910">
                  <c:v>98.228399999999979</c:v>
                </c:pt>
                <c:pt idx="3911">
                  <c:v>98.222819999999999</c:v>
                </c:pt>
                <c:pt idx="3912">
                  <c:v>98.216949999999997</c:v>
                </c:pt>
                <c:pt idx="3913">
                  <c:v>98.211439999999996</c:v>
                </c:pt>
                <c:pt idx="3914">
                  <c:v>98.205410000000001</c:v>
                </c:pt>
                <c:pt idx="3915">
                  <c:v>98.199779999999919</c:v>
                </c:pt>
                <c:pt idx="3916">
                  <c:v>98.194019999999995</c:v>
                </c:pt>
                <c:pt idx="3917">
                  <c:v>98.189030000000002</c:v>
                </c:pt>
                <c:pt idx="3918">
                  <c:v>98.183439999999948</c:v>
                </c:pt>
                <c:pt idx="3919">
                  <c:v>98.177489999999949</c:v>
                </c:pt>
                <c:pt idx="3920">
                  <c:v>98.171699999999987</c:v>
                </c:pt>
                <c:pt idx="3921">
                  <c:v>98.165639999999982</c:v>
                </c:pt>
                <c:pt idx="3922">
                  <c:v>98.159109999999998</c:v>
                </c:pt>
                <c:pt idx="3923">
                  <c:v>98.153049999999979</c:v>
                </c:pt>
                <c:pt idx="3924">
                  <c:v>98.146609999999995</c:v>
                </c:pt>
                <c:pt idx="3925">
                  <c:v>98.13885999999998</c:v>
                </c:pt>
                <c:pt idx="3926">
                  <c:v>98.133679999999998</c:v>
                </c:pt>
                <c:pt idx="3927">
                  <c:v>98.129239999999982</c:v>
                </c:pt>
                <c:pt idx="3928">
                  <c:v>98.124020000000002</c:v>
                </c:pt>
                <c:pt idx="3929">
                  <c:v>98.118789999999919</c:v>
                </c:pt>
                <c:pt idx="3930">
                  <c:v>98.112650000000002</c:v>
                </c:pt>
                <c:pt idx="3931">
                  <c:v>98.106809999999982</c:v>
                </c:pt>
                <c:pt idx="3932">
                  <c:v>98.101060000000004</c:v>
                </c:pt>
                <c:pt idx="3933">
                  <c:v>98.095079999999982</c:v>
                </c:pt>
                <c:pt idx="3934">
                  <c:v>98.089379999999949</c:v>
                </c:pt>
                <c:pt idx="3935">
                  <c:v>98.084059999999994</c:v>
                </c:pt>
                <c:pt idx="3936">
                  <c:v>98.078079999999886</c:v>
                </c:pt>
                <c:pt idx="3937">
                  <c:v>98.071960000000004</c:v>
                </c:pt>
                <c:pt idx="3938">
                  <c:v>98.066059999999993</c:v>
                </c:pt>
                <c:pt idx="3939">
                  <c:v>98.060490000000001</c:v>
                </c:pt>
                <c:pt idx="3940">
                  <c:v>98.054339999999982</c:v>
                </c:pt>
                <c:pt idx="3941">
                  <c:v>98.04762000000018</c:v>
                </c:pt>
                <c:pt idx="3942">
                  <c:v>98.040930000000003</c:v>
                </c:pt>
                <c:pt idx="3943">
                  <c:v>98.033779999999979</c:v>
                </c:pt>
                <c:pt idx="3944">
                  <c:v>98.027109999999993</c:v>
                </c:pt>
                <c:pt idx="3945">
                  <c:v>98.020849999999982</c:v>
                </c:pt>
                <c:pt idx="3946">
                  <c:v>98.013560000000027</c:v>
                </c:pt>
                <c:pt idx="3947">
                  <c:v>98.006839999999983</c:v>
                </c:pt>
                <c:pt idx="3948">
                  <c:v>98.00076</c:v>
                </c:pt>
                <c:pt idx="3949">
                  <c:v>97.994820000000146</c:v>
                </c:pt>
                <c:pt idx="3950">
                  <c:v>97.987799999999993</c:v>
                </c:pt>
                <c:pt idx="3951">
                  <c:v>97.980879999999999</c:v>
                </c:pt>
                <c:pt idx="3952">
                  <c:v>97.97372</c:v>
                </c:pt>
                <c:pt idx="3953">
                  <c:v>97.96678</c:v>
                </c:pt>
                <c:pt idx="3954">
                  <c:v>97.958920000000006</c:v>
                </c:pt>
                <c:pt idx="3955">
                  <c:v>97.951080000000005</c:v>
                </c:pt>
                <c:pt idx="3956">
                  <c:v>97.944140000000147</c:v>
                </c:pt>
                <c:pt idx="3957">
                  <c:v>97.938109999999995</c:v>
                </c:pt>
                <c:pt idx="3958">
                  <c:v>97.931939999999997</c:v>
                </c:pt>
                <c:pt idx="3959">
                  <c:v>97.925529999999995</c:v>
                </c:pt>
                <c:pt idx="3960">
                  <c:v>97.919309999999996</c:v>
                </c:pt>
                <c:pt idx="3961">
                  <c:v>97.912490000000005</c:v>
                </c:pt>
                <c:pt idx="3962">
                  <c:v>97.904750000000007</c:v>
                </c:pt>
                <c:pt idx="3963">
                  <c:v>97.897310000000004</c:v>
                </c:pt>
                <c:pt idx="3964">
                  <c:v>97.890860000000004</c:v>
                </c:pt>
                <c:pt idx="3965">
                  <c:v>97.883589999999998</c:v>
                </c:pt>
                <c:pt idx="3966">
                  <c:v>97.87600999999998</c:v>
                </c:pt>
                <c:pt idx="3967">
                  <c:v>97.868809999999982</c:v>
                </c:pt>
                <c:pt idx="3968">
                  <c:v>97.861789999999999</c:v>
                </c:pt>
                <c:pt idx="3969">
                  <c:v>97.853909999999999</c:v>
                </c:pt>
                <c:pt idx="3970">
                  <c:v>97.848119999999994</c:v>
                </c:pt>
                <c:pt idx="3971">
                  <c:v>97.839449999999999</c:v>
                </c:pt>
                <c:pt idx="3972">
                  <c:v>97.832279999999983</c:v>
                </c:pt>
                <c:pt idx="3973">
                  <c:v>97.824439999999981</c:v>
                </c:pt>
                <c:pt idx="3974">
                  <c:v>97.817250000000129</c:v>
                </c:pt>
                <c:pt idx="3975">
                  <c:v>97.809809999999999</c:v>
                </c:pt>
                <c:pt idx="3976">
                  <c:v>97.80280999999998</c:v>
                </c:pt>
                <c:pt idx="3977">
                  <c:v>97.795079999999999</c:v>
                </c:pt>
                <c:pt idx="3978">
                  <c:v>97.787160000000114</c:v>
                </c:pt>
                <c:pt idx="3979">
                  <c:v>97.779259999999994</c:v>
                </c:pt>
                <c:pt idx="3980">
                  <c:v>97.772189999999981</c:v>
                </c:pt>
                <c:pt idx="3981">
                  <c:v>97.765079999999998</c:v>
                </c:pt>
                <c:pt idx="3982">
                  <c:v>97.757689999999997</c:v>
                </c:pt>
                <c:pt idx="3983">
                  <c:v>97.749620000000135</c:v>
                </c:pt>
                <c:pt idx="3984">
                  <c:v>97.741610000000179</c:v>
                </c:pt>
                <c:pt idx="3985">
                  <c:v>97.733000000000004</c:v>
                </c:pt>
                <c:pt idx="3986">
                  <c:v>97.725349999999978</c:v>
                </c:pt>
                <c:pt idx="3987">
                  <c:v>97.717540000000113</c:v>
                </c:pt>
                <c:pt idx="3988">
                  <c:v>97.709610000000026</c:v>
                </c:pt>
                <c:pt idx="3989">
                  <c:v>97.701049999999995</c:v>
                </c:pt>
                <c:pt idx="3990">
                  <c:v>97.692689999999999</c:v>
                </c:pt>
                <c:pt idx="3991">
                  <c:v>97.684379999999948</c:v>
                </c:pt>
                <c:pt idx="3992">
                  <c:v>97.676319999999919</c:v>
                </c:pt>
                <c:pt idx="3993">
                  <c:v>97.667180000000002</c:v>
                </c:pt>
                <c:pt idx="3994">
                  <c:v>97.65925</c:v>
                </c:pt>
                <c:pt idx="3995">
                  <c:v>97.650639999999981</c:v>
                </c:pt>
                <c:pt idx="3996">
                  <c:v>97.642110000000002</c:v>
                </c:pt>
                <c:pt idx="3997">
                  <c:v>97.633279999999999</c:v>
                </c:pt>
                <c:pt idx="3998">
                  <c:v>97.624879999999948</c:v>
                </c:pt>
                <c:pt idx="3999">
                  <c:v>97.616519999999994</c:v>
                </c:pt>
                <c:pt idx="4000">
                  <c:v>97.608279999999979</c:v>
                </c:pt>
                <c:pt idx="4001">
                  <c:v>97.600110000000001</c:v>
                </c:pt>
                <c:pt idx="4002">
                  <c:v>97.591790000000003</c:v>
                </c:pt>
                <c:pt idx="4003">
                  <c:v>97.58305</c:v>
                </c:pt>
                <c:pt idx="4004">
                  <c:v>97.574650000000005</c:v>
                </c:pt>
                <c:pt idx="4005">
                  <c:v>97.566130000000001</c:v>
                </c:pt>
                <c:pt idx="4006">
                  <c:v>97.557879999999983</c:v>
                </c:pt>
                <c:pt idx="4007">
                  <c:v>97.549470000000014</c:v>
                </c:pt>
                <c:pt idx="4008">
                  <c:v>97.540610000000129</c:v>
                </c:pt>
                <c:pt idx="4009">
                  <c:v>97.53246</c:v>
                </c:pt>
                <c:pt idx="4010">
                  <c:v>97.523989999999998</c:v>
                </c:pt>
                <c:pt idx="4011">
                  <c:v>97.515079999999998</c:v>
                </c:pt>
                <c:pt idx="4012">
                  <c:v>97.505779999999959</c:v>
                </c:pt>
                <c:pt idx="4013">
                  <c:v>97.49652000000016</c:v>
                </c:pt>
                <c:pt idx="4014">
                  <c:v>97.487160000000131</c:v>
                </c:pt>
                <c:pt idx="4015">
                  <c:v>97.47829999999999</c:v>
                </c:pt>
                <c:pt idx="4016">
                  <c:v>97.469700000000003</c:v>
                </c:pt>
                <c:pt idx="4017">
                  <c:v>97.460660000000146</c:v>
                </c:pt>
                <c:pt idx="4018">
                  <c:v>97.451120000000131</c:v>
                </c:pt>
                <c:pt idx="4019">
                  <c:v>97.442189999999997</c:v>
                </c:pt>
                <c:pt idx="4020">
                  <c:v>97.433390000000003</c:v>
                </c:pt>
                <c:pt idx="4021">
                  <c:v>97.423940000000002</c:v>
                </c:pt>
                <c:pt idx="4022">
                  <c:v>97.414560000000179</c:v>
                </c:pt>
                <c:pt idx="4023">
                  <c:v>97.405320000000003</c:v>
                </c:pt>
                <c:pt idx="4024">
                  <c:v>97.396410000000003</c:v>
                </c:pt>
                <c:pt idx="4025">
                  <c:v>97.38691</c:v>
                </c:pt>
                <c:pt idx="4026">
                  <c:v>97.377319999999983</c:v>
                </c:pt>
                <c:pt idx="4027">
                  <c:v>97.367660000000129</c:v>
                </c:pt>
                <c:pt idx="4028">
                  <c:v>97.358530000000002</c:v>
                </c:pt>
                <c:pt idx="4029">
                  <c:v>97.348320000000001</c:v>
                </c:pt>
                <c:pt idx="4030">
                  <c:v>97.338909999999998</c:v>
                </c:pt>
                <c:pt idx="4031">
                  <c:v>97.328699999999998</c:v>
                </c:pt>
                <c:pt idx="4032">
                  <c:v>97.319509999999994</c:v>
                </c:pt>
                <c:pt idx="4033">
                  <c:v>97.30941</c:v>
                </c:pt>
                <c:pt idx="4034">
                  <c:v>97.299989999999994</c:v>
                </c:pt>
                <c:pt idx="4035">
                  <c:v>97.289699999999996</c:v>
                </c:pt>
                <c:pt idx="4036">
                  <c:v>97.279529999999994</c:v>
                </c:pt>
                <c:pt idx="4037">
                  <c:v>97.26873999999998</c:v>
                </c:pt>
                <c:pt idx="4038">
                  <c:v>97.258600000000001</c:v>
                </c:pt>
                <c:pt idx="4039">
                  <c:v>97.247739999999993</c:v>
                </c:pt>
                <c:pt idx="4040">
                  <c:v>97.238529999999997</c:v>
                </c:pt>
                <c:pt idx="4041">
                  <c:v>97.227980000000002</c:v>
                </c:pt>
                <c:pt idx="4042">
                  <c:v>97.218500000000006</c:v>
                </c:pt>
                <c:pt idx="4043">
                  <c:v>97.207949999999997</c:v>
                </c:pt>
                <c:pt idx="4044">
                  <c:v>97.197590000000005</c:v>
                </c:pt>
                <c:pt idx="4045">
                  <c:v>97.187100000000001</c:v>
                </c:pt>
                <c:pt idx="4046">
                  <c:v>97.177120000000002</c:v>
                </c:pt>
                <c:pt idx="4047">
                  <c:v>97.166520000000006</c:v>
                </c:pt>
                <c:pt idx="4048">
                  <c:v>97.156369999999981</c:v>
                </c:pt>
                <c:pt idx="4049">
                  <c:v>97.145839999999978</c:v>
                </c:pt>
                <c:pt idx="4050">
                  <c:v>97.135709999999989</c:v>
                </c:pt>
                <c:pt idx="4051">
                  <c:v>97.125189999999989</c:v>
                </c:pt>
                <c:pt idx="4052">
                  <c:v>97.114720000000005</c:v>
                </c:pt>
                <c:pt idx="4053">
                  <c:v>97.104050000000001</c:v>
                </c:pt>
                <c:pt idx="4054">
                  <c:v>97.093109999999996</c:v>
                </c:pt>
                <c:pt idx="4055">
                  <c:v>97.08202</c:v>
                </c:pt>
                <c:pt idx="4056">
                  <c:v>97.070689999999999</c:v>
                </c:pt>
                <c:pt idx="4057">
                  <c:v>97.059259999999995</c:v>
                </c:pt>
                <c:pt idx="4058">
                  <c:v>97.049110000000027</c:v>
                </c:pt>
                <c:pt idx="4059">
                  <c:v>97.038809999999998</c:v>
                </c:pt>
                <c:pt idx="4060">
                  <c:v>97.027879999999982</c:v>
                </c:pt>
                <c:pt idx="4061">
                  <c:v>97.017030000000005</c:v>
                </c:pt>
                <c:pt idx="4062">
                  <c:v>97.006919999999994</c:v>
                </c:pt>
                <c:pt idx="4063">
                  <c:v>96.995199999999997</c:v>
                </c:pt>
                <c:pt idx="4064">
                  <c:v>96.984620000000149</c:v>
                </c:pt>
                <c:pt idx="4065">
                  <c:v>96.973089999999999</c:v>
                </c:pt>
                <c:pt idx="4066">
                  <c:v>96.96222000000013</c:v>
                </c:pt>
                <c:pt idx="4067">
                  <c:v>96.950530000000001</c:v>
                </c:pt>
                <c:pt idx="4068">
                  <c:v>96.939880000000002</c:v>
                </c:pt>
                <c:pt idx="4069">
                  <c:v>96.927530000000004</c:v>
                </c:pt>
                <c:pt idx="4070">
                  <c:v>96.916720000000026</c:v>
                </c:pt>
                <c:pt idx="4071">
                  <c:v>96.90537999999998</c:v>
                </c:pt>
                <c:pt idx="4072">
                  <c:v>96.894720000000007</c:v>
                </c:pt>
                <c:pt idx="4073">
                  <c:v>96.88245999999998</c:v>
                </c:pt>
                <c:pt idx="4074">
                  <c:v>96.87102999999999</c:v>
                </c:pt>
                <c:pt idx="4075">
                  <c:v>96.858979999999988</c:v>
                </c:pt>
                <c:pt idx="4076">
                  <c:v>96.847380000000001</c:v>
                </c:pt>
                <c:pt idx="4077">
                  <c:v>96.835279999999983</c:v>
                </c:pt>
                <c:pt idx="4078">
                  <c:v>96.823909999999998</c:v>
                </c:pt>
                <c:pt idx="4079">
                  <c:v>96.812619999999995</c:v>
                </c:pt>
                <c:pt idx="4080">
                  <c:v>96.801580000000001</c:v>
                </c:pt>
                <c:pt idx="4081">
                  <c:v>96.789079999999998</c:v>
                </c:pt>
                <c:pt idx="4082">
                  <c:v>96.777550000000005</c:v>
                </c:pt>
                <c:pt idx="4083">
                  <c:v>96.765379999999979</c:v>
                </c:pt>
                <c:pt idx="4084">
                  <c:v>96.754189999999994</c:v>
                </c:pt>
                <c:pt idx="4085">
                  <c:v>96.742469999999997</c:v>
                </c:pt>
                <c:pt idx="4086">
                  <c:v>96.730739999999983</c:v>
                </c:pt>
                <c:pt idx="4087">
                  <c:v>96.718239999999994</c:v>
                </c:pt>
                <c:pt idx="4088">
                  <c:v>96.70599</c:v>
                </c:pt>
                <c:pt idx="4089">
                  <c:v>96.693550000000002</c:v>
                </c:pt>
                <c:pt idx="4090">
                  <c:v>96.68186</c:v>
                </c:pt>
                <c:pt idx="4091">
                  <c:v>96.669160000000005</c:v>
                </c:pt>
                <c:pt idx="4092">
                  <c:v>96.657110000000003</c:v>
                </c:pt>
                <c:pt idx="4093">
                  <c:v>96.644639999999995</c:v>
                </c:pt>
                <c:pt idx="4094">
                  <c:v>96.632029999999986</c:v>
                </c:pt>
                <c:pt idx="4095">
                  <c:v>96.618719999999982</c:v>
                </c:pt>
                <c:pt idx="4096">
                  <c:v>96.606139999999982</c:v>
                </c:pt>
                <c:pt idx="4097">
                  <c:v>96.5929</c:v>
                </c:pt>
                <c:pt idx="4098">
                  <c:v>96.580979999999983</c:v>
                </c:pt>
                <c:pt idx="4099">
                  <c:v>96.568119999999993</c:v>
                </c:pt>
                <c:pt idx="4100">
                  <c:v>96.555660000000003</c:v>
                </c:pt>
                <c:pt idx="4101">
                  <c:v>96.542530000000014</c:v>
                </c:pt>
                <c:pt idx="4102">
                  <c:v>96.529779999999988</c:v>
                </c:pt>
                <c:pt idx="4103">
                  <c:v>96.516490000000005</c:v>
                </c:pt>
                <c:pt idx="4104">
                  <c:v>96.503910000000005</c:v>
                </c:pt>
                <c:pt idx="4105">
                  <c:v>96.490610000000146</c:v>
                </c:pt>
                <c:pt idx="4106">
                  <c:v>96.477890000000002</c:v>
                </c:pt>
                <c:pt idx="4107">
                  <c:v>96.465190000000007</c:v>
                </c:pt>
                <c:pt idx="4108">
                  <c:v>96.451679999999996</c:v>
                </c:pt>
                <c:pt idx="4109">
                  <c:v>96.437979999999996</c:v>
                </c:pt>
                <c:pt idx="4110">
                  <c:v>96.424800000000005</c:v>
                </c:pt>
                <c:pt idx="4111">
                  <c:v>96.411660000000197</c:v>
                </c:pt>
                <c:pt idx="4112">
                  <c:v>96.398739999999989</c:v>
                </c:pt>
                <c:pt idx="4113">
                  <c:v>96.385049999999978</c:v>
                </c:pt>
                <c:pt idx="4114">
                  <c:v>96.371589999999998</c:v>
                </c:pt>
                <c:pt idx="4115">
                  <c:v>96.357609999999994</c:v>
                </c:pt>
                <c:pt idx="4116">
                  <c:v>96.343680000000006</c:v>
                </c:pt>
                <c:pt idx="4117">
                  <c:v>96.32944999999998</c:v>
                </c:pt>
                <c:pt idx="4118">
                  <c:v>96.316289999999995</c:v>
                </c:pt>
                <c:pt idx="4119">
                  <c:v>96.30292</c:v>
                </c:pt>
                <c:pt idx="4120">
                  <c:v>96.289369999999991</c:v>
                </c:pt>
                <c:pt idx="4121">
                  <c:v>96.275419999999983</c:v>
                </c:pt>
                <c:pt idx="4122">
                  <c:v>96.262249999999995</c:v>
                </c:pt>
                <c:pt idx="4123">
                  <c:v>96.247810000000129</c:v>
                </c:pt>
                <c:pt idx="4124">
                  <c:v>96.233660000000114</c:v>
                </c:pt>
                <c:pt idx="4125">
                  <c:v>96.217380000000006</c:v>
                </c:pt>
                <c:pt idx="4126">
                  <c:v>96.20384</c:v>
                </c:pt>
                <c:pt idx="4127">
                  <c:v>96.190379999999948</c:v>
                </c:pt>
                <c:pt idx="4128">
                  <c:v>96.17704999999998</c:v>
                </c:pt>
                <c:pt idx="4129">
                  <c:v>96.16319</c:v>
                </c:pt>
                <c:pt idx="4130">
                  <c:v>96.149079999999998</c:v>
                </c:pt>
                <c:pt idx="4131">
                  <c:v>96.134649999999993</c:v>
                </c:pt>
                <c:pt idx="4132">
                  <c:v>96.120889999999989</c:v>
                </c:pt>
                <c:pt idx="4133">
                  <c:v>96.10642</c:v>
                </c:pt>
                <c:pt idx="4134">
                  <c:v>96.091650000000129</c:v>
                </c:pt>
                <c:pt idx="4135">
                  <c:v>96.076549999999983</c:v>
                </c:pt>
                <c:pt idx="4136">
                  <c:v>96.061650000000114</c:v>
                </c:pt>
                <c:pt idx="4137">
                  <c:v>96.047420000000145</c:v>
                </c:pt>
                <c:pt idx="4138">
                  <c:v>96.032569999999993</c:v>
                </c:pt>
                <c:pt idx="4139">
                  <c:v>96.018090000000001</c:v>
                </c:pt>
                <c:pt idx="4140">
                  <c:v>96.003510000000006</c:v>
                </c:pt>
                <c:pt idx="4141">
                  <c:v>95.988320000000002</c:v>
                </c:pt>
                <c:pt idx="4142">
                  <c:v>95.973739999999978</c:v>
                </c:pt>
                <c:pt idx="4143">
                  <c:v>95.957880000000003</c:v>
                </c:pt>
                <c:pt idx="4144">
                  <c:v>95.94247</c:v>
                </c:pt>
                <c:pt idx="4145">
                  <c:v>95.926910000000007</c:v>
                </c:pt>
                <c:pt idx="4146">
                  <c:v>95.911720000000145</c:v>
                </c:pt>
                <c:pt idx="4147">
                  <c:v>95.896569999999997</c:v>
                </c:pt>
                <c:pt idx="4148">
                  <c:v>95.881290000000007</c:v>
                </c:pt>
                <c:pt idx="4149">
                  <c:v>95.86551</c:v>
                </c:pt>
                <c:pt idx="4150">
                  <c:v>95.849800000000002</c:v>
                </c:pt>
                <c:pt idx="4151">
                  <c:v>95.834289999999996</c:v>
                </c:pt>
                <c:pt idx="4152">
                  <c:v>95.818010000000001</c:v>
                </c:pt>
                <c:pt idx="4153">
                  <c:v>95.802220000000005</c:v>
                </c:pt>
                <c:pt idx="4154">
                  <c:v>95.786620000000113</c:v>
                </c:pt>
                <c:pt idx="4155">
                  <c:v>95.771659999999997</c:v>
                </c:pt>
                <c:pt idx="4156">
                  <c:v>95.756110000000007</c:v>
                </c:pt>
                <c:pt idx="4157">
                  <c:v>95.740000000000023</c:v>
                </c:pt>
                <c:pt idx="4158">
                  <c:v>95.724090000000004</c:v>
                </c:pt>
                <c:pt idx="4159">
                  <c:v>95.707719999999995</c:v>
                </c:pt>
                <c:pt idx="4160">
                  <c:v>95.691640000000007</c:v>
                </c:pt>
                <c:pt idx="4161">
                  <c:v>95.674889999999948</c:v>
                </c:pt>
                <c:pt idx="4162">
                  <c:v>95.658699999999982</c:v>
                </c:pt>
                <c:pt idx="4163">
                  <c:v>95.642189999999999</c:v>
                </c:pt>
                <c:pt idx="4164">
                  <c:v>95.62621</c:v>
                </c:pt>
                <c:pt idx="4165">
                  <c:v>95.609949999999998</c:v>
                </c:pt>
                <c:pt idx="4166">
                  <c:v>95.592910000000003</c:v>
                </c:pt>
                <c:pt idx="4167">
                  <c:v>95.576579999999979</c:v>
                </c:pt>
                <c:pt idx="4168">
                  <c:v>95.559759999999983</c:v>
                </c:pt>
                <c:pt idx="4169">
                  <c:v>95.543440000000004</c:v>
                </c:pt>
                <c:pt idx="4170">
                  <c:v>95.526569999999992</c:v>
                </c:pt>
                <c:pt idx="4171">
                  <c:v>95.510390000000001</c:v>
                </c:pt>
                <c:pt idx="4172">
                  <c:v>95.492639999999994</c:v>
                </c:pt>
                <c:pt idx="4173">
                  <c:v>95.476020000000005</c:v>
                </c:pt>
                <c:pt idx="4174">
                  <c:v>95.459530000000001</c:v>
                </c:pt>
                <c:pt idx="4175">
                  <c:v>95.443060000000131</c:v>
                </c:pt>
                <c:pt idx="4176">
                  <c:v>95.425259999999994</c:v>
                </c:pt>
                <c:pt idx="4177">
                  <c:v>95.407410000000027</c:v>
                </c:pt>
                <c:pt idx="4178">
                  <c:v>95.389439999999979</c:v>
                </c:pt>
                <c:pt idx="4179">
                  <c:v>95.372179999999958</c:v>
                </c:pt>
                <c:pt idx="4180">
                  <c:v>95.354619999999997</c:v>
                </c:pt>
                <c:pt idx="4181">
                  <c:v>95.337689999999995</c:v>
                </c:pt>
                <c:pt idx="4182">
                  <c:v>95.319940000000003</c:v>
                </c:pt>
                <c:pt idx="4183">
                  <c:v>95.302719999999979</c:v>
                </c:pt>
                <c:pt idx="4184">
                  <c:v>95.285719999999998</c:v>
                </c:pt>
                <c:pt idx="4185">
                  <c:v>95.268010000000004</c:v>
                </c:pt>
                <c:pt idx="4186">
                  <c:v>95.249840000000006</c:v>
                </c:pt>
                <c:pt idx="4187">
                  <c:v>95.232460000000003</c:v>
                </c:pt>
                <c:pt idx="4188">
                  <c:v>95.214510000000161</c:v>
                </c:pt>
                <c:pt idx="4189">
                  <c:v>95.197450000000003</c:v>
                </c:pt>
                <c:pt idx="4190">
                  <c:v>95.178909999999988</c:v>
                </c:pt>
                <c:pt idx="4191">
                  <c:v>95.160839999999979</c:v>
                </c:pt>
                <c:pt idx="4192">
                  <c:v>95.142389999999978</c:v>
                </c:pt>
                <c:pt idx="4193">
                  <c:v>95.124299999999991</c:v>
                </c:pt>
                <c:pt idx="4194">
                  <c:v>95.105969999999999</c:v>
                </c:pt>
                <c:pt idx="4195">
                  <c:v>95.087980000000002</c:v>
                </c:pt>
                <c:pt idx="4196">
                  <c:v>95.069419999999994</c:v>
                </c:pt>
                <c:pt idx="4197">
                  <c:v>95.05083999999998</c:v>
                </c:pt>
                <c:pt idx="4198">
                  <c:v>95.032539999999983</c:v>
                </c:pt>
                <c:pt idx="4199">
                  <c:v>95.013840000000002</c:v>
                </c:pt>
                <c:pt idx="4200">
                  <c:v>94.994540000000114</c:v>
                </c:pt>
                <c:pt idx="4201">
                  <c:v>94.975889999999978</c:v>
                </c:pt>
                <c:pt idx="4202">
                  <c:v>94.957110000000114</c:v>
                </c:pt>
                <c:pt idx="4203">
                  <c:v>94.939179999999993</c:v>
                </c:pt>
                <c:pt idx="4204">
                  <c:v>94.92</c:v>
                </c:pt>
                <c:pt idx="4205">
                  <c:v>94.901309999999995</c:v>
                </c:pt>
                <c:pt idx="4206">
                  <c:v>94.881879999999981</c:v>
                </c:pt>
                <c:pt idx="4207">
                  <c:v>94.863240000000005</c:v>
                </c:pt>
                <c:pt idx="4208">
                  <c:v>94.843950000000007</c:v>
                </c:pt>
                <c:pt idx="4209">
                  <c:v>94.824939999999998</c:v>
                </c:pt>
                <c:pt idx="4210">
                  <c:v>94.805039999999948</c:v>
                </c:pt>
                <c:pt idx="4211">
                  <c:v>94.786190000000005</c:v>
                </c:pt>
                <c:pt idx="4212">
                  <c:v>94.766530000000003</c:v>
                </c:pt>
                <c:pt idx="4213">
                  <c:v>94.747200000000149</c:v>
                </c:pt>
                <c:pt idx="4214">
                  <c:v>94.726960000000005</c:v>
                </c:pt>
                <c:pt idx="4215">
                  <c:v>94.707530000000006</c:v>
                </c:pt>
                <c:pt idx="4216">
                  <c:v>94.687569999999994</c:v>
                </c:pt>
                <c:pt idx="4217">
                  <c:v>94.667990000000003</c:v>
                </c:pt>
                <c:pt idx="4218">
                  <c:v>94.648120000000006</c:v>
                </c:pt>
                <c:pt idx="4219">
                  <c:v>94.628089999999958</c:v>
                </c:pt>
                <c:pt idx="4220">
                  <c:v>94.607919999999993</c:v>
                </c:pt>
                <c:pt idx="4221">
                  <c:v>94.587760000000003</c:v>
                </c:pt>
                <c:pt idx="4222">
                  <c:v>94.568690000000004</c:v>
                </c:pt>
                <c:pt idx="4223">
                  <c:v>94.548490000000001</c:v>
                </c:pt>
                <c:pt idx="4224">
                  <c:v>94.528419999999983</c:v>
                </c:pt>
                <c:pt idx="4225">
                  <c:v>94.507450000000006</c:v>
                </c:pt>
                <c:pt idx="4226">
                  <c:v>94.487300000000005</c:v>
                </c:pt>
                <c:pt idx="4227">
                  <c:v>94.467039999999997</c:v>
                </c:pt>
                <c:pt idx="4228">
                  <c:v>94.446810000000113</c:v>
                </c:pt>
                <c:pt idx="4229">
                  <c:v>94.425529999999995</c:v>
                </c:pt>
                <c:pt idx="4230">
                  <c:v>94.403970000000001</c:v>
                </c:pt>
                <c:pt idx="4231">
                  <c:v>94.38261</c:v>
                </c:pt>
                <c:pt idx="4232">
                  <c:v>94.361819999999994</c:v>
                </c:pt>
                <c:pt idx="4233">
                  <c:v>94.341179999999994</c:v>
                </c:pt>
                <c:pt idx="4234">
                  <c:v>94.32056</c:v>
                </c:pt>
                <c:pt idx="4235">
                  <c:v>94.299009999999996</c:v>
                </c:pt>
                <c:pt idx="4236">
                  <c:v>94.277550000000005</c:v>
                </c:pt>
                <c:pt idx="4237">
                  <c:v>94.256860000000003</c:v>
                </c:pt>
                <c:pt idx="4238">
                  <c:v>94.235439999999983</c:v>
                </c:pt>
                <c:pt idx="4239">
                  <c:v>94.214439999999996</c:v>
                </c:pt>
                <c:pt idx="4240">
                  <c:v>94.192979999999949</c:v>
                </c:pt>
                <c:pt idx="4241">
                  <c:v>94.171359999999979</c:v>
                </c:pt>
                <c:pt idx="4242">
                  <c:v>94.149299999999997</c:v>
                </c:pt>
                <c:pt idx="4243">
                  <c:v>94.127339999999919</c:v>
                </c:pt>
                <c:pt idx="4244">
                  <c:v>94.105260000000001</c:v>
                </c:pt>
                <c:pt idx="4245">
                  <c:v>94.082660000000004</c:v>
                </c:pt>
                <c:pt idx="4246">
                  <c:v>94.060980000000001</c:v>
                </c:pt>
                <c:pt idx="4247">
                  <c:v>94.039150000000006</c:v>
                </c:pt>
                <c:pt idx="4248">
                  <c:v>94.016990000000007</c:v>
                </c:pt>
                <c:pt idx="4249">
                  <c:v>93.995660000000129</c:v>
                </c:pt>
                <c:pt idx="4250">
                  <c:v>93.974050000000005</c:v>
                </c:pt>
                <c:pt idx="4251">
                  <c:v>93.95125000000013</c:v>
                </c:pt>
                <c:pt idx="4252">
                  <c:v>93.928759999999983</c:v>
                </c:pt>
                <c:pt idx="4253">
                  <c:v>93.905889999999999</c:v>
                </c:pt>
                <c:pt idx="4254">
                  <c:v>93.883779999999959</c:v>
                </c:pt>
                <c:pt idx="4255">
                  <c:v>93.860469999999992</c:v>
                </c:pt>
                <c:pt idx="4256">
                  <c:v>93.837810000000005</c:v>
                </c:pt>
                <c:pt idx="4257">
                  <c:v>93.814840000000004</c:v>
                </c:pt>
                <c:pt idx="4258">
                  <c:v>93.790859999999995</c:v>
                </c:pt>
                <c:pt idx="4259">
                  <c:v>93.767889999999994</c:v>
                </c:pt>
                <c:pt idx="4260">
                  <c:v>93.745140000000006</c:v>
                </c:pt>
                <c:pt idx="4261">
                  <c:v>93.722529999999992</c:v>
                </c:pt>
                <c:pt idx="4262">
                  <c:v>93.699420000000003</c:v>
                </c:pt>
                <c:pt idx="4263">
                  <c:v>93.676519999999982</c:v>
                </c:pt>
                <c:pt idx="4264">
                  <c:v>93.653469999999999</c:v>
                </c:pt>
                <c:pt idx="4265">
                  <c:v>93.629939999999948</c:v>
                </c:pt>
                <c:pt idx="4266">
                  <c:v>93.606079999999949</c:v>
                </c:pt>
                <c:pt idx="4267">
                  <c:v>93.581810000000004</c:v>
                </c:pt>
                <c:pt idx="4268">
                  <c:v>93.558359999999979</c:v>
                </c:pt>
                <c:pt idx="4269">
                  <c:v>93.534390000000002</c:v>
                </c:pt>
                <c:pt idx="4270">
                  <c:v>93.510059999999996</c:v>
                </c:pt>
                <c:pt idx="4271">
                  <c:v>93.486130000000003</c:v>
                </c:pt>
                <c:pt idx="4272">
                  <c:v>93.461370000000002</c:v>
                </c:pt>
                <c:pt idx="4273">
                  <c:v>93.437510000000131</c:v>
                </c:pt>
                <c:pt idx="4274">
                  <c:v>93.413060000000129</c:v>
                </c:pt>
                <c:pt idx="4275">
                  <c:v>93.38885999999998</c:v>
                </c:pt>
                <c:pt idx="4276">
                  <c:v>93.364410000000007</c:v>
                </c:pt>
                <c:pt idx="4277">
                  <c:v>93.340239999999994</c:v>
                </c:pt>
                <c:pt idx="4278">
                  <c:v>93.315820000000002</c:v>
                </c:pt>
                <c:pt idx="4279">
                  <c:v>93.290700000000001</c:v>
                </c:pt>
                <c:pt idx="4280">
                  <c:v>93.264820000000114</c:v>
                </c:pt>
                <c:pt idx="4281">
                  <c:v>93.240420000000114</c:v>
                </c:pt>
                <c:pt idx="4282">
                  <c:v>93.215739999999983</c:v>
                </c:pt>
                <c:pt idx="4283">
                  <c:v>93.190420000000003</c:v>
                </c:pt>
                <c:pt idx="4284">
                  <c:v>93.165079999999989</c:v>
                </c:pt>
                <c:pt idx="4285">
                  <c:v>93.139470000000003</c:v>
                </c:pt>
                <c:pt idx="4286">
                  <c:v>93.113990000000001</c:v>
                </c:pt>
                <c:pt idx="4287">
                  <c:v>93.088339999999988</c:v>
                </c:pt>
                <c:pt idx="4288">
                  <c:v>93.062809999999999</c:v>
                </c:pt>
                <c:pt idx="4289">
                  <c:v>93.037490000000005</c:v>
                </c:pt>
                <c:pt idx="4290">
                  <c:v>93.011340000000004</c:v>
                </c:pt>
                <c:pt idx="4291">
                  <c:v>92.984970000000004</c:v>
                </c:pt>
                <c:pt idx="4292">
                  <c:v>92.959030000000013</c:v>
                </c:pt>
                <c:pt idx="4293">
                  <c:v>92.933090000000007</c:v>
                </c:pt>
                <c:pt idx="4294">
                  <c:v>92.906880000000001</c:v>
                </c:pt>
                <c:pt idx="4295">
                  <c:v>92.880610000000004</c:v>
                </c:pt>
                <c:pt idx="4296">
                  <c:v>92.853819999999999</c:v>
                </c:pt>
                <c:pt idx="4297">
                  <c:v>92.827560000000005</c:v>
                </c:pt>
                <c:pt idx="4298">
                  <c:v>92.801240000000007</c:v>
                </c:pt>
                <c:pt idx="4299">
                  <c:v>92.774959999999993</c:v>
                </c:pt>
                <c:pt idx="4300">
                  <c:v>92.747580000000113</c:v>
                </c:pt>
                <c:pt idx="4301">
                  <c:v>92.72063</c:v>
                </c:pt>
                <c:pt idx="4302">
                  <c:v>92.693809999999999</c:v>
                </c:pt>
                <c:pt idx="4303">
                  <c:v>92.667000000000002</c:v>
                </c:pt>
                <c:pt idx="4304">
                  <c:v>92.639739999999989</c:v>
                </c:pt>
                <c:pt idx="4305">
                  <c:v>92.612189999999998</c:v>
                </c:pt>
                <c:pt idx="4306">
                  <c:v>92.584450000000004</c:v>
                </c:pt>
                <c:pt idx="4307">
                  <c:v>92.556439999999981</c:v>
                </c:pt>
                <c:pt idx="4308">
                  <c:v>92.528709999999919</c:v>
                </c:pt>
                <c:pt idx="4309">
                  <c:v>92.500900000000001</c:v>
                </c:pt>
                <c:pt idx="4310">
                  <c:v>92.473280000000003</c:v>
                </c:pt>
                <c:pt idx="4311">
                  <c:v>92.445089999999993</c:v>
                </c:pt>
                <c:pt idx="4312">
                  <c:v>92.416590000000113</c:v>
                </c:pt>
                <c:pt idx="4313">
                  <c:v>92.388239999999982</c:v>
                </c:pt>
                <c:pt idx="4314">
                  <c:v>92.359650000000002</c:v>
                </c:pt>
                <c:pt idx="4315">
                  <c:v>92.331140000000005</c:v>
                </c:pt>
                <c:pt idx="4316">
                  <c:v>92.302160000000001</c:v>
                </c:pt>
                <c:pt idx="4317">
                  <c:v>92.274199999999993</c:v>
                </c:pt>
                <c:pt idx="4318">
                  <c:v>92.245779999999982</c:v>
                </c:pt>
                <c:pt idx="4319">
                  <c:v>92.217120000000179</c:v>
                </c:pt>
                <c:pt idx="4320">
                  <c:v>92.18768</c:v>
                </c:pt>
                <c:pt idx="4321">
                  <c:v>92.158189999999948</c:v>
                </c:pt>
                <c:pt idx="4322">
                  <c:v>92.128759999999886</c:v>
                </c:pt>
                <c:pt idx="4323">
                  <c:v>92.099220000000145</c:v>
                </c:pt>
                <c:pt idx="4324">
                  <c:v>92.069339999999983</c:v>
                </c:pt>
                <c:pt idx="4325">
                  <c:v>92.039689999999993</c:v>
                </c:pt>
                <c:pt idx="4326">
                  <c:v>92.009640000000005</c:v>
                </c:pt>
                <c:pt idx="4327">
                  <c:v>91.979259999999996</c:v>
                </c:pt>
                <c:pt idx="4328">
                  <c:v>91.948700000000002</c:v>
                </c:pt>
                <c:pt idx="4329">
                  <c:v>91.918090000000007</c:v>
                </c:pt>
                <c:pt idx="4330">
                  <c:v>91.887500000000003</c:v>
                </c:pt>
                <c:pt idx="4331">
                  <c:v>91.857200000000006</c:v>
                </c:pt>
                <c:pt idx="4332">
                  <c:v>91.826319999999981</c:v>
                </c:pt>
                <c:pt idx="4333">
                  <c:v>91.795429999999996</c:v>
                </c:pt>
                <c:pt idx="4334">
                  <c:v>91.763620000000131</c:v>
                </c:pt>
                <c:pt idx="4335">
                  <c:v>91.73218</c:v>
                </c:pt>
                <c:pt idx="4336">
                  <c:v>91.700689999999994</c:v>
                </c:pt>
                <c:pt idx="4337">
                  <c:v>91.669520000000006</c:v>
                </c:pt>
                <c:pt idx="4338">
                  <c:v>91.637950000000004</c:v>
                </c:pt>
                <c:pt idx="4339">
                  <c:v>91.606389999999948</c:v>
                </c:pt>
                <c:pt idx="4340">
                  <c:v>91.574520000000007</c:v>
                </c:pt>
                <c:pt idx="4341">
                  <c:v>91.542779999999979</c:v>
                </c:pt>
                <c:pt idx="4342">
                  <c:v>91.51079</c:v>
                </c:pt>
                <c:pt idx="4343">
                  <c:v>91.478639999999999</c:v>
                </c:pt>
                <c:pt idx="4344">
                  <c:v>91.445840000000004</c:v>
                </c:pt>
                <c:pt idx="4345">
                  <c:v>91.413720000000026</c:v>
                </c:pt>
                <c:pt idx="4346">
                  <c:v>91.38069999999999</c:v>
                </c:pt>
                <c:pt idx="4347">
                  <c:v>91.348140000000001</c:v>
                </c:pt>
                <c:pt idx="4348">
                  <c:v>91.314859999999996</c:v>
                </c:pt>
                <c:pt idx="4349">
                  <c:v>91.281840000000003</c:v>
                </c:pt>
                <c:pt idx="4350">
                  <c:v>91.248470000000012</c:v>
                </c:pt>
                <c:pt idx="4351">
                  <c:v>91.215660000000113</c:v>
                </c:pt>
                <c:pt idx="4352">
                  <c:v>91.182119999999998</c:v>
                </c:pt>
                <c:pt idx="4353">
                  <c:v>91.148679999999999</c:v>
                </c:pt>
                <c:pt idx="4354">
                  <c:v>91.114469999999997</c:v>
                </c:pt>
                <c:pt idx="4355">
                  <c:v>91.081159999999997</c:v>
                </c:pt>
                <c:pt idx="4356">
                  <c:v>91.048060000000007</c:v>
                </c:pt>
                <c:pt idx="4357">
                  <c:v>91.014060000000114</c:v>
                </c:pt>
                <c:pt idx="4358">
                  <c:v>90.980180000000004</c:v>
                </c:pt>
                <c:pt idx="4359">
                  <c:v>90.945920000000129</c:v>
                </c:pt>
                <c:pt idx="4360">
                  <c:v>90.911410000000146</c:v>
                </c:pt>
                <c:pt idx="4361">
                  <c:v>90.877420000000001</c:v>
                </c:pt>
                <c:pt idx="4362">
                  <c:v>90.842299999999994</c:v>
                </c:pt>
                <c:pt idx="4363">
                  <c:v>90.807410000000004</c:v>
                </c:pt>
                <c:pt idx="4364">
                  <c:v>90.77267999999998</c:v>
                </c:pt>
                <c:pt idx="4365">
                  <c:v>90.737780000000001</c:v>
                </c:pt>
                <c:pt idx="4366">
                  <c:v>90.701719999999995</c:v>
                </c:pt>
                <c:pt idx="4367">
                  <c:v>90.666759999999982</c:v>
                </c:pt>
                <c:pt idx="4368">
                  <c:v>90.630779999999959</c:v>
                </c:pt>
                <c:pt idx="4369">
                  <c:v>90.595079999999982</c:v>
                </c:pt>
                <c:pt idx="4370">
                  <c:v>90.559069999999991</c:v>
                </c:pt>
                <c:pt idx="4371">
                  <c:v>90.523089999999982</c:v>
                </c:pt>
                <c:pt idx="4372">
                  <c:v>90.486260000000129</c:v>
                </c:pt>
                <c:pt idx="4373">
                  <c:v>90.449530000000024</c:v>
                </c:pt>
                <c:pt idx="4374">
                  <c:v>90.412719999999993</c:v>
                </c:pt>
                <c:pt idx="4375">
                  <c:v>90.376609999999999</c:v>
                </c:pt>
                <c:pt idx="4376">
                  <c:v>90.339680000000001</c:v>
                </c:pt>
                <c:pt idx="4377">
                  <c:v>90.302889999999948</c:v>
                </c:pt>
                <c:pt idx="4378">
                  <c:v>90.264809999999997</c:v>
                </c:pt>
                <c:pt idx="4379">
                  <c:v>90.228279999999998</c:v>
                </c:pt>
                <c:pt idx="4380">
                  <c:v>90.191479999999999</c:v>
                </c:pt>
                <c:pt idx="4381">
                  <c:v>90.155189999999948</c:v>
                </c:pt>
                <c:pt idx="4382">
                  <c:v>90.117360000000005</c:v>
                </c:pt>
                <c:pt idx="4383">
                  <c:v>90.079379999999958</c:v>
                </c:pt>
                <c:pt idx="4384">
                  <c:v>90.041680000000113</c:v>
                </c:pt>
                <c:pt idx="4385">
                  <c:v>90.003429999999994</c:v>
                </c:pt>
                <c:pt idx="4386">
                  <c:v>89.965379999999982</c:v>
                </c:pt>
                <c:pt idx="4387">
                  <c:v>89.927580000000006</c:v>
                </c:pt>
                <c:pt idx="4388">
                  <c:v>89.889690000000002</c:v>
                </c:pt>
                <c:pt idx="4389">
                  <c:v>89.851500000000001</c:v>
                </c:pt>
                <c:pt idx="4390">
                  <c:v>89.812939999999998</c:v>
                </c:pt>
                <c:pt idx="4391">
                  <c:v>89.77319</c:v>
                </c:pt>
                <c:pt idx="4392">
                  <c:v>89.734300000000005</c:v>
                </c:pt>
                <c:pt idx="4393">
                  <c:v>89.694810000000004</c:v>
                </c:pt>
                <c:pt idx="4394">
                  <c:v>89.655819999999949</c:v>
                </c:pt>
                <c:pt idx="4395">
                  <c:v>89.616759999999999</c:v>
                </c:pt>
                <c:pt idx="4396">
                  <c:v>89.577659999999995</c:v>
                </c:pt>
                <c:pt idx="4397">
                  <c:v>89.537360000000007</c:v>
                </c:pt>
                <c:pt idx="4398">
                  <c:v>89.497280000000146</c:v>
                </c:pt>
                <c:pt idx="4399">
                  <c:v>89.456720000000004</c:v>
                </c:pt>
                <c:pt idx="4400">
                  <c:v>89.416690000000131</c:v>
                </c:pt>
                <c:pt idx="4401">
                  <c:v>89.375579999999886</c:v>
                </c:pt>
                <c:pt idx="4402">
                  <c:v>89.334990000000005</c:v>
                </c:pt>
                <c:pt idx="4403">
                  <c:v>89.29422000000018</c:v>
                </c:pt>
                <c:pt idx="4404">
                  <c:v>89.252739999999989</c:v>
                </c:pt>
                <c:pt idx="4405">
                  <c:v>89.210820000000027</c:v>
                </c:pt>
                <c:pt idx="4406">
                  <c:v>89.169589999999999</c:v>
                </c:pt>
                <c:pt idx="4407">
                  <c:v>89.128369999999919</c:v>
                </c:pt>
                <c:pt idx="4408">
                  <c:v>89.087000000000003</c:v>
                </c:pt>
                <c:pt idx="4409">
                  <c:v>89.044880000000006</c:v>
                </c:pt>
                <c:pt idx="4410">
                  <c:v>89.00242999999999</c:v>
                </c:pt>
                <c:pt idx="4411">
                  <c:v>88.960560000000129</c:v>
                </c:pt>
                <c:pt idx="4412">
                  <c:v>88.918200000000027</c:v>
                </c:pt>
                <c:pt idx="4413">
                  <c:v>88.874799999999979</c:v>
                </c:pt>
                <c:pt idx="4414">
                  <c:v>88.831909999999993</c:v>
                </c:pt>
                <c:pt idx="4415">
                  <c:v>88.788589999999999</c:v>
                </c:pt>
                <c:pt idx="4416">
                  <c:v>88.745490000000004</c:v>
                </c:pt>
                <c:pt idx="4417">
                  <c:v>88.701719999999995</c:v>
                </c:pt>
                <c:pt idx="4418">
                  <c:v>88.658159999999981</c:v>
                </c:pt>
                <c:pt idx="4419">
                  <c:v>88.613529999999997</c:v>
                </c:pt>
                <c:pt idx="4420">
                  <c:v>88.569760000000002</c:v>
                </c:pt>
                <c:pt idx="4421">
                  <c:v>88.525399999999948</c:v>
                </c:pt>
                <c:pt idx="4422">
                  <c:v>88.481060000000113</c:v>
                </c:pt>
                <c:pt idx="4423">
                  <c:v>88.436440000000005</c:v>
                </c:pt>
                <c:pt idx="4424">
                  <c:v>88.391679999999994</c:v>
                </c:pt>
                <c:pt idx="4425">
                  <c:v>88.346639999999994</c:v>
                </c:pt>
                <c:pt idx="4426">
                  <c:v>88.301680000000005</c:v>
                </c:pt>
                <c:pt idx="4427">
                  <c:v>88.256659999999997</c:v>
                </c:pt>
                <c:pt idx="4428">
                  <c:v>88.211580000000026</c:v>
                </c:pt>
                <c:pt idx="4429">
                  <c:v>88.165839999999989</c:v>
                </c:pt>
                <c:pt idx="4430">
                  <c:v>88.120409999999978</c:v>
                </c:pt>
                <c:pt idx="4431">
                  <c:v>88.074550000000002</c:v>
                </c:pt>
                <c:pt idx="4432">
                  <c:v>88.028909999999982</c:v>
                </c:pt>
                <c:pt idx="4433">
                  <c:v>87.983279999999993</c:v>
                </c:pt>
                <c:pt idx="4434">
                  <c:v>87.937039999999996</c:v>
                </c:pt>
                <c:pt idx="4435">
                  <c:v>87.890900000000002</c:v>
                </c:pt>
                <c:pt idx="4436">
                  <c:v>87.843580000000003</c:v>
                </c:pt>
                <c:pt idx="4437">
                  <c:v>87.796719999999993</c:v>
                </c:pt>
                <c:pt idx="4438">
                  <c:v>87.749340000000004</c:v>
                </c:pt>
                <c:pt idx="4439">
                  <c:v>87.702460000000002</c:v>
                </c:pt>
                <c:pt idx="4440">
                  <c:v>87.654470000000003</c:v>
                </c:pt>
                <c:pt idx="4441">
                  <c:v>87.607020000000006</c:v>
                </c:pt>
                <c:pt idx="4442">
                  <c:v>87.558949999999982</c:v>
                </c:pt>
                <c:pt idx="4443">
                  <c:v>87.51116000000016</c:v>
                </c:pt>
                <c:pt idx="4444">
                  <c:v>87.463359999999994</c:v>
                </c:pt>
                <c:pt idx="4445">
                  <c:v>87.41574</c:v>
                </c:pt>
                <c:pt idx="4446">
                  <c:v>87.3673</c:v>
                </c:pt>
                <c:pt idx="4447">
                  <c:v>87.318920000000006</c:v>
                </c:pt>
                <c:pt idx="4448">
                  <c:v>87.270820000000001</c:v>
                </c:pt>
                <c:pt idx="4449">
                  <c:v>87.22184</c:v>
                </c:pt>
                <c:pt idx="4450">
                  <c:v>87.173399999999958</c:v>
                </c:pt>
                <c:pt idx="4451">
                  <c:v>87.124420000000001</c:v>
                </c:pt>
                <c:pt idx="4452">
                  <c:v>87.075679999999949</c:v>
                </c:pt>
                <c:pt idx="4453">
                  <c:v>87.026619999999994</c:v>
                </c:pt>
                <c:pt idx="4454">
                  <c:v>86.977509999999995</c:v>
                </c:pt>
                <c:pt idx="4455">
                  <c:v>86.927940000000007</c:v>
                </c:pt>
                <c:pt idx="4456">
                  <c:v>86.878319999999988</c:v>
                </c:pt>
                <c:pt idx="4457">
                  <c:v>86.827889999999982</c:v>
                </c:pt>
                <c:pt idx="4458">
                  <c:v>86.777280000000005</c:v>
                </c:pt>
                <c:pt idx="4459">
                  <c:v>86.72672</c:v>
                </c:pt>
                <c:pt idx="4460">
                  <c:v>86.675699999999978</c:v>
                </c:pt>
                <c:pt idx="4461">
                  <c:v>86.624420000000001</c:v>
                </c:pt>
                <c:pt idx="4462">
                  <c:v>86.573789999999988</c:v>
                </c:pt>
                <c:pt idx="4463">
                  <c:v>86.523160000000004</c:v>
                </c:pt>
                <c:pt idx="4464">
                  <c:v>86.472219999999993</c:v>
                </c:pt>
                <c:pt idx="4465">
                  <c:v>86.42089</c:v>
                </c:pt>
                <c:pt idx="4466">
                  <c:v>86.36933999999998</c:v>
                </c:pt>
                <c:pt idx="4467">
                  <c:v>86.317420000000027</c:v>
                </c:pt>
                <c:pt idx="4468">
                  <c:v>86.265280000000004</c:v>
                </c:pt>
                <c:pt idx="4469">
                  <c:v>86.212339999999998</c:v>
                </c:pt>
                <c:pt idx="4470">
                  <c:v>86.160259999999994</c:v>
                </c:pt>
                <c:pt idx="4471">
                  <c:v>86.108029999999999</c:v>
                </c:pt>
                <c:pt idx="4472">
                  <c:v>86.055250000000001</c:v>
                </c:pt>
                <c:pt idx="4473">
                  <c:v>86.002510000000001</c:v>
                </c:pt>
                <c:pt idx="4474">
                  <c:v>85.949780000000004</c:v>
                </c:pt>
                <c:pt idx="4475">
                  <c:v>85.896260000000026</c:v>
                </c:pt>
                <c:pt idx="4476">
                  <c:v>85.842469999999992</c:v>
                </c:pt>
                <c:pt idx="4477">
                  <c:v>85.787660000000145</c:v>
                </c:pt>
                <c:pt idx="4478">
                  <c:v>85.733630000000005</c:v>
                </c:pt>
                <c:pt idx="4479">
                  <c:v>85.67919999999998</c:v>
                </c:pt>
                <c:pt idx="4480">
                  <c:v>85.624110000000002</c:v>
                </c:pt>
                <c:pt idx="4481">
                  <c:v>85.568089999999998</c:v>
                </c:pt>
                <c:pt idx="4482">
                  <c:v>85.512659999999997</c:v>
                </c:pt>
                <c:pt idx="4483">
                  <c:v>85.457240000000027</c:v>
                </c:pt>
                <c:pt idx="4484">
                  <c:v>85.402649999999994</c:v>
                </c:pt>
                <c:pt idx="4485">
                  <c:v>85.347880000000004</c:v>
                </c:pt>
                <c:pt idx="4486">
                  <c:v>85.292839999999998</c:v>
                </c:pt>
                <c:pt idx="4487">
                  <c:v>85.237510000000114</c:v>
                </c:pt>
                <c:pt idx="4488">
                  <c:v>85.181989999999999</c:v>
                </c:pt>
                <c:pt idx="4489">
                  <c:v>85.125919999999979</c:v>
                </c:pt>
                <c:pt idx="4490">
                  <c:v>85.069919999999996</c:v>
                </c:pt>
                <c:pt idx="4491">
                  <c:v>85.012609999999995</c:v>
                </c:pt>
                <c:pt idx="4492">
                  <c:v>84.955379999999948</c:v>
                </c:pt>
                <c:pt idx="4493">
                  <c:v>84.897149999999996</c:v>
                </c:pt>
                <c:pt idx="4494">
                  <c:v>84.840320000000006</c:v>
                </c:pt>
                <c:pt idx="4495">
                  <c:v>84.783090000000001</c:v>
                </c:pt>
                <c:pt idx="4496">
                  <c:v>84.726119999999995</c:v>
                </c:pt>
                <c:pt idx="4497">
                  <c:v>84.668120000000002</c:v>
                </c:pt>
                <c:pt idx="4498">
                  <c:v>84.610389999999981</c:v>
                </c:pt>
                <c:pt idx="4499">
                  <c:v>84.551910000000007</c:v>
                </c:pt>
                <c:pt idx="4500">
                  <c:v>84.493709999999993</c:v>
                </c:pt>
                <c:pt idx="4501">
                  <c:v>84.43482000000013</c:v>
                </c:pt>
                <c:pt idx="4502">
                  <c:v>84.37588999999987</c:v>
                </c:pt>
                <c:pt idx="4503">
                  <c:v>84.316190000000006</c:v>
                </c:pt>
                <c:pt idx="4504">
                  <c:v>84.256739999999979</c:v>
                </c:pt>
                <c:pt idx="4505">
                  <c:v>84.196860000000001</c:v>
                </c:pt>
                <c:pt idx="4506">
                  <c:v>84.137500000000003</c:v>
                </c:pt>
                <c:pt idx="4507">
                  <c:v>84.077259999999995</c:v>
                </c:pt>
                <c:pt idx="4508">
                  <c:v>84.017030000000005</c:v>
                </c:pt>
                <c:pt idx="4509">
                  <c:v>83.956909999999993</c:v>
                </c:pt>
                <c:pt idx="4510">
                  <c:v>83.895899999999983</c:v>
                </c:pt>
                <c:pt idx="4511">
                  <c:v>83.834620000000129</c:v>
                </c:pt>
                <c:pt idx="4512">
                  <c:v>83.773499999999999</c:v>
                </c:pt>
                <c:pt idx="4513">
                  <c:v>83.712120000000027</c:v>
                </c:pt>
                <c:pt idx="4514">
                  <c:v>83.651250000000005</c:v>
                </c:pt>
                <c:pt idx="4515">
                  <c:v>83.589779999999948</c:v>
                </c:pt>
                <c:pt idx="4516">
                  <c:v>83.528369999999981</c:v>
                </c:pt>
                <c:pt idx="4517">
                  <c:v>83.466719999999995</c:v>
                </c:pt>
                <c:pt idx="4518">
                  <c:v>83.404570000000007</c:v>
                </c:pt>
                <c:pt idx="4519">
                  <c:v>83.342110000000005</c:v>
                </c:pt>
                <c:pt idx="4520">
                  <c:v>83.279739999999919</c:v>
                </c:pt>
                <c:pt idx="4521">
                  <c:v>83.216660000000147</c:v>
                </c:pt>
                <c:pt idx="4522">
                  <c:v>83.153819999999982</c:v>
                </c:pt>
                <c:pt idx="4523">
                  <c:v>83.091250000000144</c:v>
                </c:pt>
                <c:pt idx="4524">
                  <c:v>83.028379999999871</c:v>
                </c:pt>
                <c:pt idx="4525">
                  <c:v>82.965700000000012</c:v>
                </c:pt>
                <c:pt idx="4526">
                  <c:v>82.902749999999983</c:v>
                </c:pt>
                <c:pt idx="4527">
                  <c:v>82.838999999999999</c:v>
                </c:pt>
                <c:pt idx="4528">
                  <c:v>82.776160000000004</c:v>
                </c:pt>
                <c:pt idx="4529">
                  <c:v>82.712779999999981</c:v>
                </c:pt>
                <c:pt idx="4530">
                  <c:v>82.64913</c:v>
                </c:pt>
                <c:pt idx="4531">
                  <c:v>82.585560000000001</c:v>
                </c:pt>
                <c:pt idx="4532">
                  <c:v>82.521699999999996</c:v>
                </c:pt>
                <c:pt idx="4533">
                  <c:v>82.457700000000003</c:v>
                </c:pt>
                <c:pt idx="4534">
                  <c:v>82.39264</c:v>
                </c:pt>
                <c:pt idx="4535">
                  <c:v>82.327659999999995</c:v>
                </c:pt>
                <c:pt idx="4536">
                  <c:v>82.262690000000006</c:v>
                </c:pt>
                <c:pt idx="4537">
                  <c:v>82.197580000000002</c:v>
                </c:pt>
                <c:pt idx="4538">
                  <c:v>82.131690000000006</c:v>
                </c:pt>
                <c:pt idx="4539">
                  <c:v>82.066680000000005</c:v>
                </c:pt>
                <c:pt idx="4540">
                  <c:v>82.000609999999995</c:v>
                </c:pt>
                <c:pt idx="4541">
                  <c:v>81.934780000000003</c:v>
                </c:pt>
                <c:pt idx="4542">
                  <c:v>81.868120000000005</c:v>
                </c:pt>
                <c:pt idx="4543">
                  <c:v>81.800979999999981</c:v>
                </c:pt>
                <c:pt idx="4544">
                  <c:v>81.734380000000002</c:v>
                </c:pt>
                <c:pt idx="4545">
                  <c:v>81.66813999999998</c:v>
                </c:pt>
                <c:pt idx="4546">
                  <c:v>81.601379999999978</c:v>
                </c:pt>
                <c:pt idx="4547">
                  <c:v>81.534160000000114</c:v>
                </c:pt>
                <c:pt idx="4548">
                  <c:v>81.466309999999993</c:v>
                </c:pt>
                <c:pt idx="4549">
                  <c:v>81.39936999999999</c:v>
                </c:pt>
                <c:pt idx="4550">
                  <c:v>81.332260000000005</c:v>
                </c:pt>
                <c:pt idx="4551">
                  <c:v>81.263920000000027</c:v>
                </c:pt>
                <c:pt idx="4552">
                  <c:v>81.19556</c:v>
                </c:pt>
                <c:pt idx="4553">
                  <c:v>81.127160000000003</c:v>
                </c:pt>
                <c:pt idx="4554">
                  <c:v>81.057999999999993</c:v>
                </c:pt>
                <c:pt idx="4555">
                  <c:v>80.989289999999997</c:v>
                </c:pt>
                <c:pt idx="4556">
                  <c:v>80.920620000000113</c:v>
                </c:pt>
                <c:pt idx="4557">
                  <c:v>80.851220000000026</c:v>
                </c:pt>
                <c:pt idx="4558">
                  <c:v>80.781549999999996</c:v>
                </c:pt>
                <c:pt idx="4559">
                  <c:v>80.712479999999999</c:v>
                </c:pt>
                <c:pt idx="4560">
                  <c:v>80.64282</c:v>
                </c:pt>
                <c:pt idx="4561">
                  <c:v>80.572819999999979</c:v>
                </c:pt>
                <c:pt idx="4562">
                  <c:v>80.502409999999998</c:v>
                </c:pt>
                <c:pt idx="4563">
                  <c:v>80.432969999999997</c:v>
                </c:pt>
                <c:pt idx="4564">
                  <c:v>80.362899999999982</c:v>
                </c:pt>
                <c:pt idx="4565">
                  <c:v>80.292299999999997</c:v>
                </c:pt>
                <c:pt idx="4566">
                  <c:v>80.221410000000006</c:v>
                </c:pt>
                <c:pt idx="4567">
                  <c:v>80.150439999999989</c:v>
                </c:pt>
                <c:pt idx="4568">
                  <c:v>80.078679999999949</c:v>
                </c:pt>
                <c:pt idx="4569">
                  <c:v>80.006500000000003</c:v>
                </c:pt>
                <c:pt idx="4570">
                  <c:v>79.934660000000179</c:v>
                </c:pt>
                <c:pt idx="4571">
                  <c:v>79.862409999999983</c:v>
                </c:pt>
                <c:pt idx="4572">
                  <c:v>79.790260000000146</c:v>
                </c:pt>
                <c:pt idx="4573">
                  <c:v>79.718549999999993</c:v>
                </c:pt>
                <c:pt idx="4574">
                  <c:v>79.646559999999994</c:v>
                </c:pt>
                <c:pt idx="4575">
                  <c:v>79.575069999999982</c:v>
                </c:pt>
                <c:pt idx="4576">
                  <c:v>79.502219999999994</c:v>
                </c:pt>
                <c:pt idx="4577">
                  <c:v>79.429289999999995</c:v>
                </c:pt>
                <c:pt idx="4578">
                  <c:v>79.356020000000001</c:v>
                </c:pt>
                <c:pt idx="4579">
                  <c:v>79.282200000000003</c:v>
                </c:pt>
                <c:pt idx="4580">
                  <c:v>79.208439999999982</c:v>
                </c:pt>
                <c:pt idx="4581">
                  <c:v>79.134820000000005</c:v>
                </c:pt>
                <c:pt idx="4582">
                  <c:v>79.060220000000129</c:v>
                </c:pt>
                <c:pt idx="4583">
                  <c:v>78.985399999999998</c:v>
                </c:pt>
                <c:pt idx="4584">
                  <c:v>78.910190000000114</c:v>
                </c:pt>
                <c:pt idx="4585">
                  <c:v>78.83484</c:v>
                </c:pt>
                <c:pt idx="4586">
                  <c:v>78.759680000000003</c:v>
                </c:pt>
                <c:pt idx="4587">
                  <c:v>78.684759999999983</c:v>
                </c:pt>
                <c:pt idx="4588">
                  <c:v>78.609639999999999</c:v>
                </c:pt>
                <c:pt idx="4589">
                  <c:v>78.534509999999997</c:v>
                </c:pt>
                <c:pt idx="4590">
                  <c:v>78.459710000000001</c:v>
                </c:pt>
                <c:pt idx="4591">
                  <c:v>78.384320000000002</c:v>
                </c:pt>
                <c:pt idx="4592">
                  <c:v>78.308599999999998</c:v>
                </c:pt>
                <c:pt idx="4593">
                  <c:v>78.233030000000014</c:v>
                </c:pt>
                <c:pt idx="4594">
                  <c:v>78.156120000000001</c:v>
                </c:pt>
                <c:pt idx="4595">
                  <c:v>78.079049999999981</c:v>
                </c:pt>
                <c:pt idx="4596">
                  <c:v>78.002189999999999</c:v>
                </c:pt>
                <c:pt idx="4597">
                  <c:v>77.925319999999999</c:v>
                </c:pt>
                <c:pt idx="4598">
                  <c:v>77.848000000000013</c:v>
                </c:pt>
                <c:pt idx="4599">
                  <c:v>77.771050000000002</c:v>
                </c:pt>
                <c:pt idx="4600">
                  <c:v>77.693219999999997</c:v>
                </c:pt>
                <c:pt idx="4601">
                  <c:v>77.615650000000002</c:v>
                </c:pt>
                <c:pt idx="4602">
                  <c:v>77.53762000000016</c:v>
                </c:pt>
                <c:pt idx="4603">
                  <c:v>77.459400000000002</c:v>
                </c:pt>
                <c:pt idx="4604">
                  <c:v>77.380459999999999</c:v>
                </c:pt>
                <c:pt idx="4605">
                  <c:v>77.301789999999983</c:v>
                </c:pt>
                <c:pt idx="4606">
                  <c:v>77.222389999999919</c:v>
                </c:pt>
                <c:pt idx="4607">
                  <c:v>77.143500000000003</c:v>
                </c:pt>
                <c:pt idx="4608">
                  <c:v>77.064220000000134</c:v>
                </c:pt>
                <c:pt idx="4609">
                  <c:v>76.985309999999998</c:v>
                </c:pt>
                <c:pt idx="4610">
                  <c:v>76.905839999999998</c:v>
                </c:pt>
                <c:pt idx="4611">
                  <c:v>76.82644999999998</c:v>
                </c:pt>
                <c:pt idx="4612">
                  <c:v>76.745840000000001</c:v>
                </c:pt>
                <c:pt idx="4613">
                  <c:v>76.66516</c:v>
                </c:pt>
                <c:pt idx="4614">
                  <c:v>76.584369999999993</c:v>
                </c:pt>
                <c:pt idx="4615">
                  <c:v>76.503489999999999</c:v>
                </c:pt>
                <c:pt idx="4616">
                  <c:v>76.422610000000006</c:v>
                </c:pt>
                <c:pt idx="4617">
                  <c:v>76.341820000000027</c:v>
                </c:pt>
                <c:pt idx="4618">
                  <c:v>76.260300000000001</c:v>
                </c:pt>
                <c:pt idx="4619">
                  <c:v>76.178559999999948</c:v>
                </c:pt>
                <c:pt idx="4620">
                  <c:v>76.096779999999981</c:v>
                </c:pt>
                <c:pt idx="4621">
                  <c:v>76.014640000000114</c:v>
                </c:pt>
                <c:pt idx="4622">
                  <c:v>75.931900000000027</c:v>
                </c:pt>
                <c:pt idx="4623">
                  <c:v>75.849760000000003</c:v>
                </c:pt>
                <c:pt idx="4624">
                  <c:v>75.766599999999997</c:v>
                </c:pt>
                <c:pt idx="4625">
                  <c:v>75.68380999999998</c:v>
                </c:pt>
                <c:pt idx="4626">
                  <c:v>75.600439999999978</c:v>
                </c:pt>
                <c:pt idx="4627">
                  <c:v>75.517220000000179</c:v>
                </c:pt>
                <c:pt idx="4628">
                  <c:v>75.433449999999993</c:v>
                </c:pt>
                <c:pt idx="4629">
                  <c:v>75.349469999999997</c:v>
                </c:pt>
                <c:pt idx="4630">
                  <c:v>75.265749999999983</c:v>
                </c:pt>
                <c:pt idx="4631">
                  <c:v>75.181939999999983</c:v>
                </c:pt>
                <c:pt idx="4632">
                  <c:v>75.097319999999996</c:v>
                </c:pt>
                <c:pt idx="4633">
                  <c:v>75.012550000000005</c:v>
                </c:pt>
                <c:pt idx="4634">
                  <c:v>74.927819999999997</c:v>
                </c:pt>
                <c:pt idx="4635">
                  <c:v>74.84308</c:v>
                </c:pt>
                <c:pt idx="4636">
                  <c:v>74.757180000000005</c:v>
                </c:pt>
                <c:pt idx="4637">
                  <c:v>74.672379999999805</c:v>
                </c:pt>
                <c:pt idx="4638">
                  <c:v>74.587100000000007</c:v>
                </c:pt>
                <c:pt idx="4639">
                  <c:v>74.501310000000004</c:v>
                </c:pt>
                <c:pt idx="4640">
                  <c:v>74.415009999999995</c:v>
                </c:pt>
                <c:pt idx="4641">
                  <c:v>74.328499999999948</c:v>
                </c:pt>
                <c:pt idx="4642">
                  <c:v>74.24226000000013</c:v>
                </c:pt>
                <c:pt idx="4643">
                  <c:v>74.155309999999886</c:v>
                </c:pt>
                <c:pt idx="4644">
                  <c:v>74.069140000000004</c:v>
                </c:pt>
                <c:pt idx="4645">
                  <c:v>73.982779999999948</c:v>
                </c:pt>
                <c:pt idx="4646">
                  <c:v>73.896000000000001</c:v>
                </c:pt>
                <c:pt idx="4647">
                  <c:v>73.808059999999998</c:v>
                </c:pt>
                <c:pt idx="4648">
                  <c:v>73.720510000000004</c:v>
                </c:pt>
                <c:pt idx="4649">
                  <c:v>73.632679999999979</c:v>
                </c:pt>
                <c:pt idx="4650">
                  <c:v>73.544600000000145</c:v>
                </c:pt>
                <c:pt idx="4651">
                  <c:v>73.456050000000005</c:v>
                </c:pt>
                <c:pt idx="4652">
                  <c:v>73.366699999999994</c:v>
                </c:pt>
                <c:pt idx="4653">
                  <c:v>73.277369999999991</c:v>
                </c:pt>
                <c:pt idx="4654">
                  <c:v>73.188099999999949</c:v>
                </c:pt>
                <c:pt idx="4655">
                  <c:v>73.099120000000113</c:v>
                </c:pt>
                <c:pt idx="4656">
                  <c:v>73.009349999999998</c:v>
                </c:pt>
                <c:pt idx="4657">
                  <c:v>72.919210000000149</c:v>
                </c:pt>
                <c:pt idx="4658">
                  <c:v>72.829399999999978</c:v>
                </c:pt>
                <c:pt idx="4659">
                  <c:v>72.739149999999995</c:v>
                </c:pt>
                <c:pt idx="4660">
                  <c:v>72.648899999999998</c:v>
                </c:pt>
                <c:pt idx="4661">
                  <c:v>72.557910000000007</c:v>
                </c:pt>
                <c:pt idx="4662">
                  <c:v>72.467590000000129</c:v>
                </c:pt>
                <c:pt idx="4663">
                  <c:v>72.376359999999949</c:v>
                </c:pt>
                <c:pt idx="4664">
                  <c:v>72.285250000000005</c:v>
                </c:pt>
                <c:pt idx="4665">
                  <c:v>72.193280000000001</c:v>
                </c:pt>
                <c:pt idx="4666">
                  <c:v>72.10172</c:v>
                </c:pt>
                <c:pt idx="4667">
                  <c:v>72.009640000000005</c:v>
                </c:pt>
                <c:pt idx="4668">
                  <c:v>71.91709000000013</c:v>
                </c:pt>
                <c:pt idx="4669">
                  <c:v>71.824290000000005</c:v>
                </c:pt>
                <c:pt idx="4670">
                  <c:v>71.731719999999996</c:v>
                </c:pt>
                <c:pt idx="4671">
                  <c:v>71.638220000000004</c:v>
                </c:pt>
                <c:pt idx="4672">
                  <c:v>71.545339999999982</c:v>
                </c:pt>
                <c:pt idx="4673">
                  <c:v>71.451840000000004</c:v>
                </c:pt>
                <c:pt idx="4674">
                  <c:v>71.358249999999998</c:v>
                </c:pt>
                <c:pt idx="4675">
                  <c:v>71.263549999999995</c:v>
                </c:pt>
                <c:pt idx="4676">
                  <c:v>71.16907999999998</c:v>
                </c:pt>
                <c:pt idx="4677">
                  <c:v>71.073909999999998</c:v>
                </c:pt>
                <c:pt idx="4678">
                  <c:v>70.979680000000002</c:v>
                </c:pt>
                <c:pt idx="4679">
                  <c:v>70.885249999999999</c:v>
                </c:pt>
                <c:pt idx="4680">
                  <c:v>70.791650000000161</c:v>
                </c:pt>
                <c:pt idx="4681">
                  <c:v>70.696920000000006</c:v>
                </c:pt>
                <c:pt idx="4682">
                  <c:v>70.601960000000005</c:v>
                </c:pt>
                <c:pt idx="4683">
                  <c:v>70.506299999999996</c:v>
                </c:pt>
                <c:pt idx="4684">
                  <c:v>70.410610000000148</c:v>
                </c:pt>
                <c:pt idx="4685">
                  <c:v>70.314870000000013</c:v>
                </c:pt>
                <c:pt idx="4686">
                  <c:v>70.218300000000013</c:v>
                </c:pt>
                <c:pt idx="4687">
                  <c:v>70.121089999999981</c:v>
                </c:pt>
                <c:pt idx="4688">
                  <c:v>70.023699999999991</c:v>
                </c:pt>
                <c:pt idx="4689">
                  <c:v>69.925899999999999</c:v>
                </c:pt>
                <c:pt idx="4690">
                  <c:v>69.828249999999983</c:v>
                </c:pt>
                <c:pt idx="4691">
                  <c:v>69.730149999999995</c:v>
                </c:pt>
                <c:pt idx="4692">
                  <c:v>69.631680000000003</c:v>
                </c:pt>
                <c:pt idx="4693">
                  <c:v>69.533439999999999</c:v>
                </c:pt>
                <c:pt idx="4694">
                  <c:v>69.435500000000005</c:v>
                </c:pt>
                <c:pt idx="4695">
                  <c:v>69.336960000000005</c:v>
                </c:pt>
                <c:pt idx="4696">
                  <c:v>69.236949999999993</c:v>
                </c:pt>
                <c:pt idx="4697">
                  <c:v>69.137550000000005</c:v>
                </c:pt>
                <c:pt idx="4698">
                  <c:v>69.038299999999992</c:v>
                </c:pt>
                <c:pt idx="4699">
                  <c:v>68.938140000000004</c:v>
                </c:pt>
                <c:pt idx="4700">
                  <c:v>68.839320000000001</c:v>
                </c:pt>
                <c:pt idx="4701">
                  <c:v>68.739210000000114</c:v>
                </c:pt>
                <c:pt idx="4702">
                  <c:v>68.639029999999991</c:v>
                </c:pt>
                <c:pt idx="4703">
                  <c:v>68.538969999999992</c:v>
                </c:pt>
                <c:pt idx="4704">
                  <c:v>68.439030000000002</c:v>
                </c:pt>
                <c:pt idx="4705">
                  <c:v>68.337570000000014</c:v>
                </c:pt>
                <c:pt idx="4706">
                  <c:v>68.236220000000131</c:v>
                </c:pt>
                <c:pt idx="4707">
                  <c:v>68.134839999999983</c:v>
                </c:pt>
                <c:pt idx="4708">
                  <c:v>68.032179999999983</c:v>
                </c:pt>
                <c:pt idx="4709">
                  <c:v>67.930120000000144</c:v>
                </c:pt>
                <c:pt idx="4710">
                  <c:v>67.828159999999983</c:v>
                </c:pt>
                <c:pt idx="4711">
                  <c:v>67.725819999999999</c:v>
                </c:pt>
                <c:pt idx="4712">
                  <c:v>67.623609999999999</c:v>
                </c:pt>
                <c:pt idx="4713">
                  <c:v>67.521119999999996</c:v>
                </c:pt>
                <c:pt idx="4714">
                  <c:v>67.417300000000026</c:v>
                </c:pt>
                <c:pt idx="4715">
                  <c:v>67.312950000000001</c:v>
                </c:pt>
                <c:pt idx="4716">
                  <c:v>67.209050000000005</c:v>
                </c:pt>
                <c:pt idx="4717">
                  <c:v>67.10478999999998</c:v>
                </c:pt>
                <c:pt idx="4718">
                  <c:v>67.00036999999999</c:v>
                </c:pt>
                <c:pt idx="4719">
                  <c:v>66.89506999999999</c:v>
                </c:pt>
                <c:pt idx="4720">
                  <c:v>66.790139999999994</c:v>
                </c:pt>
                <c:pt idx="4721">
                  <c:v>66.684899999999999</c:v>
                </c:pt>
                <c:pt idx="4722">
                  <c:v>66.580379999999948</c:v>
                </c:pt>
                <c:pt idx="4723">
                  <c:v>66.474580000000003</c:v>
                </c:pt>
                <c:pt idx="4724">
                  <c:v>66.368859999999998</c:v>
                </c:pt>
                <c:pt idx="4725">
                  <c:v>66.262889999999999</c:v>
                </c:pt>
                <c:pt idx="4726">
                  <c:v>66.15746</c:v>
                </c:pt>
                <c:pt idx="4727">
                  <c:v>66.051150000000007</c:v>
                </c:pt>
                <c:pt idx="4728">
                  <c:v>65.945630000000023</c:v>
                </c:pt>
                <c:pt idx="4729">
                  <c:v>65.838779999999886</c:v>
                </c:pt>
                <c:pt idx="4730">
                  <c:v>65.731399999999994</c:v>
                </c:pt>
                <c:pt idx="4731">
                  <c:v>65.622339999999795</c:v>
                </c:pt>
                <c:pt idx="4732">
                  <c:v>65.513769999999994</c:v>
                </c:pt>
                <c:pt idx="4733">
                  <c:v>65.40504</c:v>
                </c:pt>
                <c:pt idx="4734">
                  <c:v>65.296639999999996</c:v>
                </c:pt>
                <c:pt idx="4735">
                  <c:v>65.18783999999998</c:v>
                </c:pt>
                <c:pt idx="4736">
                  <c:v>65.079250000000002</c:v>
                </c:pt>
                <c:pt idx="4737">
                  <c:v>64.97063</c:v>
                </c:pt>
                <c:pt idx="4738">
                  <c:v>64.861040000000003</c:v>
                </c:pt>
                <c:pt idx="4739">
                  <c:v>64.751710000000003</c:v>
                </c:pt>
                <c:pt idx="4740">
                  <c:v>64.64179</c:v>
                </c:pt>
                <c:pt idx="4741">
                  <c:v>64.531650000000027</c:v>
                </c:pt>
                <c:pt idx="4742">
                  <c:v>64.421600000000026</c:v>
                </c:pt>
                <c:pt idx="4743">
                  <c:v>64.311089999999993</c:v>
                </c:pt>
                <c:pt idx="4744">
                  <c:v>64.199879999999979</c:v>
                </c:pt>
                <c:pt idx="4745">
                  <c:v>64.088709999999978</c:v>
                </c:pt>
                <c:pt idx="4746">
                  <c:v>63.977220000000003</c:v>
                </c:pt>
                <c:pt idx="4747">
                  <c:v>63.86562</c:v>
                </c:pt>
                <c:pt idx="4748">
                  <c:v>63.754000000000005</c:v>
                </c:pt>
                <c:pt idx="4749">
                  <c:v>63.64143</c:v>
                </c:pt>
                <c:pt idx="4750">
                  <c:v>63.528700000000057</c:v>
                </c:pt>
                <c:pt idx="4751">
                  <c:v>63.415669999999999</c:v>
                </c:pt>
                <c:pt idx="4752">
                  <c:v>63.30218</c:v>
                </c:pt>
                <c:pt idx="4753">
                  <c:v>63.188280000000006</c:v>
                </c:pt>
                <c:pt idx="4754">
                  <c:v>63.074289999999998</c:v>
                </c:pt>
                <c:pt idx="4755">
                  <c:v>62.960160000000002</c:v>
                </c:pt>
                <c:pt idx="4756">
                  <c:v>62.845410000000001</c:v>
                </c:pt>
                <c:pt idx="4757">
                  <c:v>62.731140000000003</c:v>
                </c:pt>
                <c:pt idx="4758">
                  <c:v>62.616760000000006</c:v>
                </c:pt>
                <c:pt idx="4759">
                  <c:v>62.502020000000002</c:v>
                </c:pt>
                <c:pt idx="4760">
                  <c:v>62.387239999999998</c:v>
                </c:pt>
                <c:pt idx="4761">
                  <c:v>62.271830000000001</c:v>
                </c:pt>
                <c:pt idx="4762">
                  <c:v>62.156089999999999</c:v>
                </c:pt>
                <c:pt idx="4763">
                  <c:v>62.039720000000003</c:v>
                </c:pt>
                <c:pt idx="4764">
                  <c:v>61.922880000000006</c:v>
                </c:pt>
                <c:pt idx="4765">
                  <c:v>61.80639</c:v>
                </c:pt>
                <c:pt idx="4766">
                  <c:v>61.688880000000005</c:v>
                </c:pt>
                <c:pt idx="4767">
                  <c:v>61.57152</c:v>
                </c:pt>
                <c:pt idx="4768">
                  <c:v>61.453769999999999</c:v>
                </c:pt>
                <c:pt idx="4769">
                  <c:v>61.335590000000003</c:v>
                </c:pt>
                <c:pt idx="4770">
                  <c:v>61.217230000000001</c:v>
                </c:pt>
                <c:pt idx="4771">
                  <c:v>61.098440000000011</c:v>
                </c:pt>
                <c:pt idx="4772">
                  <c:v>60.979980000000005</c:v>
                </c:pt>
                <c:pt idx="4773">
                  <c:v>60.861699999999999</c:v>
                </c:pt>
                <c:pt idx="4774">
                  <c:v>60.742200000000011</c:v>
                </c:pt>
                <c:pt idx="4775">
                  <c:v>60.622560000000057</c:v>
                </c:pt>
                <c:pt idx="4776">
                  <c:v>60.502930000000013</c:v>
                </c:pt>
                <c:pt idx="4777">
                  <c:v>60.38279</c:v>
                </c:pt>
                <c:pt idx="4778">
                  <c:v>60.262500000000074</c:v>
                </c:pt>
                <c:pt idx="4779">
                  <c:v>60.141889999999997</c:v>
                </c:pt>
                <c:pt idx="4780">
                  <c:v>60.02102</c:v>
                </c:pt>
                <c:pt idx="4781">
                  <c:v>59.899920000000002</c:v>
                </c:pt>
                <c:pt idx="4782">
                  <c:v>59.778340000000057</c:v>
                </c:pt>
                <c:pt idx="4783">
                  <c:v>59.657089999999997</c:v>
                </c:pt>
                <c:pt idx="4784">
                  <c:v>59.53584</c:v>
                </c:pt>
                <c:pt idx="4785">
                  <c:v>59.413740000000004</c:v>
                </c:pt>
                <c:pt idx="4786">
                  <c:v>59.291850000000011</c:v>
                </c:pt>
                <c:pt idx="4787">
                  <c:v>59.169700000000013</c:v>
                </c:pt>
                <c:pt idx="4788">
                  <c:v>59.046140000000001</c:v>
                </c:pt>
                <c:pt idx="4789">
                  <c:v>58.923140000000011</c:v>
                </c:pt>
                <c:pt idx="4790">
                  <c:v>58.800060000000002</c:v>
                </c:pt>
                <c:pt idx="4791">
                  <c:v>58.676920000000003</c:v>
                </c:pt>
                <c:pt idx="4792">
                  <c:v>58.55274</c:v>
                </c:pt>
                <c:pt idx="4793">
                  <c:v>58.42774</c:v>
                </c:pt>
                <c:pt idx="4794">
                  <c:v>58.301949999999998</c:v>
                </c:pt>
                <c:pt idx="4795">
                  <c:v>58.176780000000001</c:v>
                </c:pt>
                <c:pt idx="4796">
                  <c:v>58.050849999999997</c:v>
                </c:pt>
                <c:pt idx="4797">
                  <c:v>57.925160000000012</c:v>
                </c:pt>
                <c:pt idx="4798">
                  <c:v>57.798780000000058</c:v>
                </c:pt>
                <c:pt idx="4799">
                  <c:v>57.672460000000001</c:v>
                </c:pt>
                <c:pt idx="4800">
                  <c:v>57.54609</c:v>
                </c:pt>
                <c:pt idx="4801">
                  <c:v>57.420340000000003</c:v>
                </c:pt>
                <c:pt idx="4802">
                  <c:v>57.292700000000089</c:v>
                </c:pt>
                <c:pt idx="4803">
                  <c:v>57.165400000000012</c:v>
                </c:pt>
                <c:pt idx="4804">
                  <c:v>57.036960000000001</c:v>
                </c:pt>
                <c:pt idx="4805">
                  <c:v>56.908770000000011</c:v>
                </c:pt>
                <c:pt idx="4806">
                  <c:v>56.780700000000003</c:v>
                </c:pt>
                <c:pt idx="4807">
                  <c:v>56.652240000000006</c:v>
                </c:pt>
                <c:pt idx="4808">
                  <c:v>56.523100000000056</c:v>
                </c:pt>
                <c:pt idx="4809">
                  <c:v>56.39378</c:v>
                </c:pt>
                <c:pt idx="4810">
                  <c:v>56.263820000000003</c:v>
                </c:pt>
                <c:pt idx="4811">
                  <c:v>56.133680000000005</c:v>
                </c:pt>
                <c:pt idx="4812">
                  <c:v>56.00367</c:v>
                </c:pt>
                <c:pt idx="4813">
                  <c:v>55.873649999999998</c:v>
                </c:pt>
                <c:pt idx="4814">
                  <c:v>55.742500000000057</c:v>
                </c:pt>
                <c:pt idx="4815">
                  <c:v>55.611479999999993</c:v>
                </c:pt>
                <c:pt idx="4816">
                  <c:v>55.479380000000006</c:v>
                </c:pt>
                <c:pt idx="4817">
                  <c:v>55.348280000000003</c:v>
                </c:pt>
                <c:pt idx="4818">
                  <c:v>55.216300000000011</c:v>
                </c:pt>
                <c:pt idx="4819">
                  <c:v>55.083489999999998</c:v>
                </c:pt>
                <c:pt idx="4820">
                  <c:v>54.950189999999999</c:v>
                </c:pt>
                <c:pt idx="4821">
                  <c:v>54.816580000000002</c:v>
                </c:pt>
                <c:pt idx="4822">
                  <c:v>54.682300000000012</c:v>
                </c:pt>
                <c:pt idx="4823">
                  <c:v>54.548260000000006</c:v>
                </c:pt>
                <c:pt idx="4824">
                  <c:v>54.413659999999993</c:v>
                </c:pt>
                <c:pt idx="4825">
                  <c:v>54.279190000000057</c:v>
                </c:pt>
                <c:pt idx="4826">
                  <c:v>54.144780000000004</c:v>
                </c:pt>
                <c:pt idx="4827">
                  <c:v>54.009860000000003</c:v>
                </c:pt>
                <c:pt idx="4828">
                  <c:v>53.874099999999999</c:v>
                </c:pt>
                <c:pt idx="4829">
                  <c:v>53.738560000000057</c:v>
                </c:pt>
                <c:pt idx="4830">
                  <c:v>53.602340000000012</c:v>
                </c:pt>
                <c:pt idx="4831">
                  <c:v>53.466420000000006</c:v>
                </c:pt>
                <c:pt idx="4832">
                  <c:v>53.330060000000003</c:v>
                </c:pt>
                <c:pt idx="4833">
                  <c:v>53.193620000000003</c:v>
                </c:pt>
                <c:pt idx="4834">
                  <c:v>53.0565</c:v>
                </c:pt>
                <c:pt idx="4835">
                  <c:v>52.91863</c:v>
                </c:pt>
                <c:pt idx="4836">
                  <c:v>52.780380000000001</c:v>
                </c:pt>
                <c:pt idx="4837">
                  <c:v>52.642780000000002</c:v>
                </c:pt>
                <c:pt idx="4838">
                  <c:v>52.504100000000001</c:v>
                </c:pt>
                <c:pt idx="4839">
                  <c:v>52.365100000000012</c:v>
                </c:pt>
                <c:pt idx="4840">
                  <c:v>52.226880000000001</c:v>
                </c:pt>
                <c:pt idx="4841">
                  <c:v>52.088390000000011</c:v>
                </c:pt>
                <c:pt idx="4842">
                  <c:v>51.947940000000003</c:v>
                </c:pt>
                <c:pt idx="4843">
                  <c:v>51.808240000000005</c:v>
                </c:pt>
                <c:pt idx="4844">
                  <c:v>51.668800000000012</c:v>
                </c:pt>
                <c:pt idx="4845">
                  <c:v>51.527889999999999</c:v>
                </c:pt>
                <c:pt idx="4846">
                  <c:v>51.386180000000003</c:v>
                </c:pt>
                <c:pt idx="4847">
                  <c:v>51.244480000000003</c:v>
                </c:pt>
                <c:pt idx="4848">
                  <c:v>51.10248</c:v>
                </c:pt>
                <c:pt idx="4849">
                  <c:v>50.960360000000001</c:v>
                </c:pt>
                <c:pt idx="4850">
                  <c:v>50.818440000000002</c:v>
                </c:pt>
                <c:pt idx="4851">
                  <c:v>50.676840000000006</c:v>
                </c:pt>
                <c:pt idx="4852">
                  <c:v>50.534260000000003</c:v>
                </c:pt>
                <c:pt idx="4853">
                  <c:v>50.39152</c:v>
                </c:pt>
                <c:pt idx="4854">
                  <c:v>50.248160000000013</c:v>
                </c:pt>
                <c:pt idx="4855">
                  <c:v>50.105200000000011</c:v>
                </c:pt>
                <c:pt idx="4856">
                  <c:v>49.961260000000003</c:v>
                </c:pt>
                <c:pt idx="4857">
                  <c:v>49.816760000000002</c:v>
                </c:pt>
                <c:pt idx="4858">
                  <c:v>49.672090000000011</c:v>
                </c:pt>
                <c:pt idx="4859">
                  <c:v>49.528480000000002</c:v>
                </c:pt>
                <c:pt idx="4860">
                  <c:v>49.383780000000002</c:v>
                </c:pt>
                <c:pt idx="4861">
                  <c:v>49.239070000000012</c:v>
                </c:pt>
                <c:pt idx="4862">
                  <c:v>49.093180000000011</c:v>
                </c:pt>
                <c:pt idx="4863">
                  <c:v>48.9482</c:v>
                </c:pt>
                <c:pt idx="4864">
                  <c:v>48.802800000000005</c:v>
                </c:pt>
                <c:pt idx="4865">
                  <c:v>48.657340000000005</c:v>
                </c:pt>
                <c:pt idx="4866">
                  <c:v>48.5105</c:v>
                </c:pt>
                <c:pt idx="4867">
                  <c:v>48.364469999999997</c:v>
                </c:pt>
                <c:pt idx="4868">
                  <c:v>48.217770000000002</c:v>
                </c:pt>
                <c:pt idx="4869">
                  <c:v>48.071720000000006</c:v>
                </c:pt>
                <c:pt idx="4870">
                  <c:v>47.924300000000002</c:v>
                </c:pt>
                <c:pt idx="4871">
                  <c:v>47.776580000000003</c:v>
                </c:pt>
                <c:pt idx="4872">
                  <c:v>47.627160000000003</c:v>
                </c:pt>
                <c:pt idx="4873">
                  <c:v>47.478300000000011</c:v>
                </c:pt>
                <c:pt idx="4874">
                  <c:v>47.328390000000013</c:v>
                </c:pt>
                <c:pt idx="4875">
                  <c:v>47.179290000000002</c:v>
                </c:pt>
                <c:pt idx="4876">
                  <c:v>47.028940000000013</c:v>
                </c:pt>
                <c:pt idx="4877">
                  <c:v>46.879300000000001</c:v>
                </c:pt>
                <c:pt idx="4878">
                  <c:v>46.729060000000011</c:v>
                </c:pt>
                <c:pt idx="4879">
                  <c:v>46.579180000000001</c:v>
                </c:pt>
                <c:pt idx="4880">
                  <c:v>46.429180000000002</c:v>
                </c:pt>
                <c:pt idx="4881">
                  <c:v>46.279400000000003</c:v>
                </c:pt>
                <c:pt idx="4882">
                  <c:v>46.128610000000066</c:v>
                </c:pt>
                <c:pt idx="4883">
                  <c:v>45.97804</c:v>
                </c:pt>
                <c:pt idx="4884">
                  <c:v>45.826440000000005</c:v>
                </c:pt>
                <c:pt idx="4885">
                  <c:v>45.675200000000011</c:v>
                </c:pt>
                <c:pt idx="4886">
                  <c:v>45.523970000000013</c:v>
                </c:pt>
                <c:pt idx="4887">
                  <c:v>45.372460000000004</c:v>
                </c:pt>
                <c:pt idx="4888">
                  <c:v>45.220670000000013</c:v>
                </c:pt>
                <c:pt idx="4889">
                  <c:v>45.068370000000066</c:v>
                </c:pt>
                <c:pt idx="4890">
                  <c:v>44.915260000000004</c:v>
                </c:pt>
                <c:pt idx="4891">
                  <c:v>44.761920000000003</c:v>
                </c:pt>
                <c:pt idx="4892">
                  <c:v>44.607620000000004</c:v>
                </c:pt>
                <c:pt idx="4893">
                  <c:v>44.454849999999944</c:v>
                </c:pt>
                <c:pt idx="4894">
                  <c:v>44.300960000000003</c:v>
                </c:pt>
                <c:pt idx="4895">
                  <c:v>44.146940000000001</c:v>
                </c:pt>
                <c:pt idx="4896">
                  <c:v>43.992130000000074</c:v>
                </c:pt>
                <c:pt idx="4897">
                  <c:v>43.838820000000005</c:v>
                </c:pt>
                <c:pt idx="4898">
                  <c:v>43.684580000000004</c:v>
                </c:pt>
                <c:pt idx="4899">
                  <c:v>43.530060000000006</c:v>
                </c:pt>
                <c:pt idx="4900">
                  <c:v>43.3752</c:v>
                </c:pt>
                <c:pt idx="4901">
                  <c:v>43.220210000000066</c:v>
                </c:pt>
                <c:pt idx="4902">
                  <c:v>43.065280000000001</c:v>
                </c:pt>
                <c:pt idx="4903">
                  <c:v>42.909680000000002</c:v>
                </c:pt>
                <c:pt idx="4904">
                  <c:v>42.753220000000006</c:v>
                </c:pt>
                <c:pt idx="4905">
                  <c:v>42.596260000000001</c:v>
                </c:pt>
                <c:pt idx="4906">
                  <c:v>42.439440000000005</c:v>
                </c:pt>
                <c:pt idx="4907">
                  <c:v>42.282560000000011</c:v>
                </c:pt>
                <c:pt idx="4908">
                  <c:v>42.125720000000065</c:v>
                </c:pt>
                <c:pt idx="4909">
                  <c:v>41.968550000000057</c:v>
                </c:pt>
                <c:pt idx="4910">
                  <c:v>41.811499999999995</c:v>
                </c:pt>
                <c:pt idx="4911">
                  <c:v>41.654069999999997</c:v>
                </c:pt>
                <c:pt idx="4912">
                  <c:v>41.496590000000012</c:v>
                </c:pt>
                <c:pt idx="4913">
                  <c:v>41.338560000000001</c:v>
                </c:pt>
                <c:pt idx="4914">
                  <c:v>41.179680000000005</c:v>
                </c:pt>
                <c:pt idx="4915">
                  <c:v>41.020060000000001</c:v>
                </c:pt>
                <c:pt idx="4916">
                  <c:v>40.859889999999943</c:v>
                </c:pt>
                <c:pt idx="4917">
                  <c:v>40.700720000000011</c:v>
                </c:pt>
                <c:pt idx="4918">
                  <c:v>40.541060000000002</c:v>
                </c:pt>
                <c:pt idx="4919">
                  <c:v>40.381839999999997</c:v>
                </c:pt>
                <c:pt idx="4920">
                  <c:v>40.222220000000057</c:v>
                </c:pt>
                <c:pt idx="4921">
                  <c:v>40.063340000000011</c:v>
                </c:pt>
                <c:pt idx="4922">
                  <c:v>39.90278</c:v>
                </c:pt>
                <c:pt idx="4923">
                  <c:v>39.743330000000057</c:v>
                </c:pt>
                <c:pt idx="4924">
                  <c:v>39.583170000000003</c:v>
                </c:pt>
                <c:pt idx="4925">
                  <c:v>39.422880000000006</c:v>
                </c:pt>
                <c:pt idx="4926">
                  <c:v>39.262010000000075</c:v>
                </c:pt>
                <c:pt idx="4927">
                  <c:v>39.100670000000001</c:v>
                </c:pt>
                <c:pt idx="4928">
                  <c:v>38.938930000000013</c:v>
                </c:pt>
                <c:pt idx="4929">
                  <c:v>38.777200000000001</c:v>
                </c:pt>
                <c:pt idx="4930">
                  <c:v>38.615380000000002</c:v>
                </c:pt>
                <c:pt idx="4931">
                  <c:v>38.453479999999999</c:v>
                </c:pt>
                <c:pt idx="4932">
                  <c:v>38.291760000000011</c:v>
                </c:pt>
                <c:pt idx="4933">
                  <c:v>38.12988</c:v>
                </c:pt>
                <c:pt idx="4934">
                  <c:v>37.967760000000006</c:v>
                </c:pt>
                <c:pt idx="4935">
                  <c:v>37.805580000000006</c:v>
                </c:pt>
                <c:pt idx="4936">
                  <c:v>37.643500000000003</c:v>
                </c:pt>
                <c:pt idx="4937">
                  <c:v>37.481269999999995</c:v>
                </c:pt>
                <c:pt idx="4938">
                  <c:v>37.319049999999997</c:v>
                </c:pt>
                <c:pt idx="4939">
                  <c:v>37.156110000000012</c:v>
                </c:pt>
                <c:pt idx="4940">
                  <c:v>36.992520000000013</c:v>
                </c:pt>
                <c:pt idx="4941">
                  <c:v>36.82864</c:v>
                </c:pt>
                <c:pt idx="4942">
                  <c:v>36.664650000000002</c:v>
                </c:pt>
                <c:pt idx="4943">
                  <c:v>36.500590000000003</c:v>
                </c:pt>
                <c:pt idx="4944">
                  <c:v>36.336920000000006</c:v>
                </c:pt>
                <c:pt idx="4945">
                  <c:v>36.172900000000013</c:v>
                </c:pt>
                <c:pt idx="4946">
                  <c:v>36.008720000000011</c:v>
                </c:pt>
                <c:pt idx="4947">
                  <c:v>35.844249999999995</c:v>
                </c:pt>
                <c:pt idx="4948">
                  <c:v>35.679310000000065</c:v>
                </c:pt>
                <c:pt idx="4949">
                  <c:v>35.514180000000003</c:v>
                </c:pt>
                <c:pt idx="4950">
                  <c:v>35.349540000000005</c:v>
                </c:pt>
                <c:pt idx="4951">
                  <c:v>35.183960000000006</c:v>
                </c:pt>
                <c:pt idx="4952">
                  <c:v>35.018840000000004</c:v>
                </c:pt>
                <c:pt idx="4953">
                  <c:v>34.853389999999997</c:v>
                </c:pt>
                <c:pt idx="4954">
                  <c:v>34.688120000000012</c:v>
                </c:pt>
                <c:pt idx="4955">
                  <c:v>34.523240000000001</c:v>
                </c:pt>
                <c:pt idx="4956">
                  <c:v>34.357709999999997</c:v>
                </c:pt>
                <c:pt idx="4957">
                  <c:v>34.191840000000006</c:v>
                </c:pt>
                <c:pt idx="4958">
                  <c:v>34.026150000000065</c:v>
                </c:pt>
                <c:pt idx="4959">
                  <c:v>33.860610000000001</c:v>
                </c:pt>
                <c:pt idx="4960">
                  <c:v>33.694680000000005</c:v>
                </c:pt>
                <c:pt idx="4961">
                  <c:v>33.528410000000065</c:v>
                </c:pt>
                <c:pt idx="4962">
                  <c:v>33.362740000000002</c:v>
                </c:pt>
                <c:pt idx="4963">
                  <c:v>33.197110000000066</c:v>
                </c:pt>
                <c:pt idx="4964">
                  <c:v>33.031030000000001</c:v>
                </c:pt>
                <c:pt idx="4965">
                  <c:v>32.865000000000002</c:v>
                </c:pt>
                <c:pt idx="4966">
                  <c:v>32.699350000000074</c:v>
                </c:pt>
                <c:pt idx="4967">
                  <c:v>32.533180000000002</c:v>
                </c:pt>
                <c:pt idx="4968">
                  <c:v>32.366130000000013</c:v>
                </c:pt>
                <c:pt idx="4969">
                  <c:v>32.199160000000013</c:v>
                </c:pt>
                <c:pt idx="4970">
                  <c:v>32.032410000000013</c:v>
                </c:pt>
                <c:pt idx="4971">
                  <c:v>31.865919999999971</c:v>
                </c:pt>
                <c:pt idx="4972">
                  <c:v>31.699739999999963</c:v>
                </c:pt>
                <c:pt idx="4973">
                  <c:v>31.5335</c:v>
                </c:pt>
                <c:pt idx="4974">
                  <c:v>31.36722</c:v>
                </c:pt>
                <c:pt idx="4975">
                  <c:v>31.200749999999942</c:v>
                </c:pt>
                <c:pt idx="4976">
                  <c:v>31.034300000000005</c:v>
                </c:pt>
                <c:pt idx="4977">
                  <c:v>30.867149999999967</c:v>
                </c:pt>
                <c:pt idx="4978">
                  <c:v>30.699619999999989</c:v>
                </c:pt>
                <c:pt idx="4979">
                  <c:v>30.53228</c:v>
                </c:pt>
                <c:pt idx="4980">
                  <c:v>30.364989999999999</c:v>
                </c:pt>
                <c:pt idx="4981">
                  <c:v>30.197990000000036</c:v>
                </c:pt>
                <c:pt idx="4982">
                  <c:v>30.03219</c:v>
                </c:pt>
                <c:pt idx="4983">
                  <c:v>29.865779999999965</c:v>
                </c:pt>
                <c:pt idx="4984">
                  <c:v>29.698879999999999</c:v>
                </c:pt>
                <c:pt idx="4985">
                  <c:v>29.53134</c:v>
                </c:pt>
                <c:pt idx="4986">
                  <c:v>29.363769999999967</c:v>
                </c:pt>
                <c:pt idx="4987">
                  <c:v>29.19622</c:v>
                </c:pt>
                <c:pt idx="4988">
                  <c:v>29.029419999999963</c:v>
                </c:pt>
                <c:pt idx="4989">
                  <c:v>28.862939999999963</c:v>
                </c:pt>
                <c:pt idx="4990">
                  <c:v>28.696919999999999</c:v>
                </c:pt>
                <c:pt idx="4991">
                  <c:v>28.530880000000028</c:v>
                </c:pt>
                <c:pt idx="4992">
                  <c:v>28.364639999999966</c:v>
                </c:pt>
                <c:pt idx="4993">
                  <c:v>28.19780000000004</c:v>
                </c:pt>
                <c:pt idx="4994">
                  <c:v>28.030519999999989</c:v>
                </c:pt>
                <c:pt idx="4995">
                  <c:v>27.863890000000001</c:v>
                </c:pt>
                <c:pt idx="4996">
                  <c:v>27.69764</c:v>
                </c:pt>
                <c:pt idx="4997">
                  <c:v>27.531130000000001</c:v>
                </c:pt>
                <c:pt idx="4998">
                  <c:v>27.365519999999961</c:v>
                </c:pt>
                <c:pt idx="4999">
                  <c:v>27.19969</c:v>
                </c:pt>
                <c:pt idx="5000">
                  <c:v>27.032719999999966</c:v>
                </c:pt>
                <c:pt idx="5001">
                  <c:v>26.866150000000001</c:v>
                </c:pt>
                <c:pt idx="5002">
                  <c:v>26.700060000000001</c:v>
                </c:pt>
                <c:pt idx="5003">
                  <c:v>26.534510000000001</c:v>
                </c:pt>
                <c:pt idx="5004">
                  <c:v>26.36917</c:v>
                </c:pt>
                <c:pt idx="5005">
                  <c:v>26.203609999999966</c:v>
                </c:pt>
                <c:pt idx="5006">
                  <c:v>26.038170000000001</c:v>
                </c:pt>
                <c:pt idx="5007">
                  <c:v>25.87266</c:v>
                </c:pt>
                <c:pt idx="5008">
                  <c:v>25.70749</c:v>
                </c:pt>
                <c:pt idx="5009">
                  <c:v>25.542419999999961</c:v>
                </c:pt>
                <c:pt idx="5010">
                  <c:v>25.377749999999967</c:v>
                </c:pt>
                <c:pt idx="5011">
                  <c:v>25.212439999999965</c:v>
                </c:pt>
                <c:pt idx="5012">
                  <c:v>25.04738</c:v>
                </c:pt>
                <c:pt idx="5013">
                  <c:v>24.882280000000002</c:v>
                </c:pt>
                <c:pt idx="5014">
                  <c:v>24.717749999999967</c:v>
                </c:pt>
                <c:pt idx="5015">
                  <c:v>24.553519999999967</c:v>
                </c:pt>
                <c:pt idx="5016">
                  <c:v>24.38936</c:v>
                </c:pt>
                <c:pt idx="5017">
                  <c:v>24.225239999999943</c:v>
                </c:pt>
                <c:pt idx="5018">
                  <c:v>24.061499999999967</c:v>
                </c:pt>
                <c:pt idx="5019">
                  <c:v>23.89846</c:v>
                </c:pt>
                <c:pt idx="5020">
                  <c:v>23.735329999999966</c:v>
                </c:pt>
                <c:pt idx="5021">
                  <c:v>23.572109999999967</c:v>
                </c:pt>
                <c:pt idx="5022">
                  <c:v>23.409439999999961</c:v>
                </c:pt>
                <c:pt idx="5023">
                  <c:v>23.246639999999942</c:v>
                </c:pt>
                <c:pt idx="5024">
                  <c:v>23.083509999999961</c:v>
                </c:pt>
                <c:pt idx="5025">
                  <c:v>22.921189999999989</c:v>
                </c:pt>
                <c:pt idx="5026">
                  <c:v>22.759499999999989</c:v>
                </c:pt>
                <c:pt idx="5027">
                  <c:v>22.597549999999963</c:v>
                </c:pt>
                <c:pt idx="5028">
                  <c:v>22.437090000000001</c:v>
                </c:pt>
                <c:pt idx="5029">
                  <c:v>22.275759999999963</c:v>
                </c:pt>
                <c:pt idx="5030">
                  <c:v>22.114390000000036</c:v>
                </c:pt>
                <c:pt idx="5031">
                  <c:v>21.95317</c:v>
                </c:pt>
                <c:pt idx="5032">
                  <c:v>21.793060000000001</c:v>
                </c:pt>
                <c:pt idx="5033">
                  <c:v>21.633250000000036</c:v>
                </c:pt>
                <c:pt idx="5034">
                  <c:v>21.47392</c:v>
                </c:pt>
                <c:pt idx="5035">
                  <c:v>21.313900000000036</c:v>
                </c:pt>
                <c:pt idx="5036">
                  <c:v>21.154550000000036</c:v>
                </c:pt>
                <c:pt idx="5037">
                  <c:v>20.995749999999934</c:v>
                </c:pt>
                <c:pt idx="5038">
                  <c:v>20.837750000000028</c:v>
                </c:pt>
                <c:pt idx="5039">
                  <c:v>20.678979999999999</c:v>
                </c:pt>
                <c:pt idx="5040">
                  <c:v>20.521699999999989</c:v>
                </c:pt>
                <c:pt idx="5041">
                  <c:v>20.363880000000005</c:v>
                </c:pt>
                <c:pt idx="5042">
                  <c:v>20.20712</c:v>
                </c:pt>
                <c:pt idx="5043">
                  <c:v>20.049939999999989</c:v>
                </c:pt>
                <c:pt idx="5044">
                  <c:v>19.893260000000001</c:v>
                </c:pt>
                <c:pt idx="5045">
                  <c:v>19.736639999999966</c:v>
                </c:pt>
                <c:pt idx="5046">
                  <c:v>19.580839999999963</c:v>
                </c:pt>
                <c:pt idx="5047">
                  <c:v>19.425429999999942</c:v>
                </c:pt>
                <c:pt idx="5048">
                  <c:v>19.270699999999966</c:v>
                </c:pt>
                <c:pt idx="5049">
                  <c:v>19.116209999999999</c:v>
                </c:pt>
                <c:pt idx="5050">
                  <c:v>18.962479999999942</c:v>
                </c:pt>
                <c:pt idx="5051">
                  <c:v>18.808610000000002</c:v>
                </c:pt>
                <c:pt idx="5052">
                  <c:v>18.655139999999989</c:v>
                </c:pt>
                <c:pt idx="5053">
                  <c:v>18.502880000000001</c:v>
                </c:pt>
                <c:pt idx="5054">
                  <c:v>18.35004</c:v>
                </c:pt>
                <c:pt idx="5055">
                  <c:v>18.198090000000001</c:v>
                </c:pt>
                <c:pt idx="5056">
                  <c:v>18.046559999999989</c:v>
                </c:pt>
                <c:pt idx="5057">
                  <c:v>17.895040000000002</c:v>
                </c:pt>
                <c:pt idx="5058">
                  <c:v>17.743689999999965</c:v>
                </c:pt>
                <c:pt idx="5059">
                  <c:v>17.59308</c:v>
                </c:pt>
                <c:pt idx="5060">
                  <c:v>17.443079999999963</c:v>
                </c:pt>
                <c:pt idx="5061">
                  <c:v>17.293479999999967</c:v>
                </c:pt>
                <c:pt idx="5062">
                  <c:v>17.144380000000005</c:v>
                </c:pt>
                <c:pt idx="5063">
                  <c:v>16.995629999999935</c:v>
                </c:pt>
                <c:pt idx="5064">
                  <c:v>16.847919999999988</c:v>
                </c:pt>
                <c:pt idx="5065">
                  <c:v>16.700329999999965</c:v>
                </c:pt>
                <c:pt idx="5066">
                  <c:v>16.553450000000005</c:v>
                </c:pt>
                <c:pt idx="5067">
                  <c:v>16.406960000000005</c:v>
                </c:pt>
                <c:pt idx="5068">
                  <c:v>16.26097</c:v>
                </c:pt>
                <c:pt idx="5069">
                  <c:v>16.115980000000036</c:v>
                </c:pt>
                <c:pt idx="5070">
                  <c:v>15.97146</c:v>
                </c:pt>
                <c:pt idx="5071">
                  <c:v>15.827360000000001</c:v>
                </c:pt>
                <c:pt idx="5072">
                  <c:v>15.68333</c:v>
                </c:pt>
                <c:pt idx="5073">
                  <c:v>15.540090000000001</c:v>
                </c:pt>
                <c:pt idx="5074">
                  <c:v>15.39686</c:v>
                </c:pt>
                <c:pt idx="5075">
                  <c:v>15.25479</c:v>
                </c:pt>
                <c:pt idx="5076">
                  <c:v>15.112910000000001</c:v>
                </c:pt>
                <c:pt idx="5077">
                  <c:v>14.971480000000014</c:v>
                </c:pt>
                <c:pt idx="5078">
                  <c:v>14.83098</c:v>
                </c:pt>
                <c:pt idx="5079">
                  <c:v>14.691940000000001</c:v>
                </c:pt>
                <c:pt idx="5080">
                  <c:v>14.552430000000024</c:v>
                </c:pt>
                <c:pt idx="5081">
                  <c:v>14.41375</c:v>
                </c:pt>
                <c:pt idx="5082">
                  <c:v>14.275540000000015</c:v>
                </c:pt>
                <c:pt idx="5083">
                  <c:v>14.13776</c:v>
                </c:pt>
                <c:pt idx="5084">
                  <c:v>14.00089</c:v>
                </c:pt>
                <c:pt idx="5085">
                  <c:v>13.865580000000026</c:v>
                </c:pt>
                <c:pt idx="5086">
                  <c:v>13.730090000000001</c:v>
                </c:pt>
                <c:pt idx="5087">
                  <c:v>13.595660000000002</c:v>
                </c:pt>
                <c:pt idx="5088">
                  <c:v>13.460990000000002</c:v>
                </c:pt>
                <c:pt idx="5089">
                  <c:v>13.32779</c:v>
                </c:pt>
                <c:pt idx="5090">
                  <c:v>13.19533</c:v>
                </c:pt>
                <c:pt idx="5091">
                  <c:v>13.06392</c:v>
                </c:pt>
                <c:pt idx="5092">
                  <c:v>12.932120000000001</c:v>
                </c:pt>
                <c:pt idx="5093">
                  <c:v>12.800640000000014</c:v>
                </c:pt>
                <c:pt idx="5094">
                  <c:v>12.67</c:v>
                </c:pt>
                <c:pt idx="5095">
                  <c:v>12.5404</c:v>
                </c:pt>
                <c:pt idx="5096">
                  <c:v>12.411060000000001</c:v>
                </c:pt>
                <c:pt idx="5097">
                  <c:v>12.28328</c:v>
                </c:pt>
                <c:pt idx="5098">
                  <c:v>12.155940000000006</c:v>
                </c:pt>
                <c:pt idx="5099">
                  <c:v>12.029580000000006</c:v>
                </c:pt>
                <c:pt idx="5100">
                  <c:v>11.903560000000002</c:v>
                </c:pt>
                <c:pt idx="5101">
                  <c:v>11.77858</c:v>
                </c:pt>
                <c:pt idx="5102">
                  <c:v>11.65413</c:v>
                </c:pt>
                <c:pt idx="5103">
                  <c:v>11.530940000000001</c:v>
                </c:pt>
                <c:pt idx="5104">
                  <c:v>11.40812</c:v>
                </c:pt>
                <c:pt idx="5105">
                  <c:v>11.285910000000001</c:v>
                </c:pt>
                <c:pt idx="5106">
                  <c:v>11.16337</c:v>
                </c:pt>
                <c:pt idx="5107">
                  <c:v>11.04217</c:v>
                </c:pt>
                <c:pt idx="5108">
                  <c:v>10.92146</c:v>
                </c:pt>
                <c:pt idx="5109">
                  <c:v>10.802290000000006</c:v>
                </c:pt>
                <c:pt idx="5110">
                  <c:v>10.68378</c:v>
                </c:pt>
                <c:pt idx="5111">
                  <c:v>10.566650000000006</c:v>
                </c:pt>
                <c:pt idx="5112">
                  <c:v>10.4499</c:v>
                </c:pt>
                <c:pt idx="5113">
                  <c:v>10.3338</c:v>
                </c:pt>
                <c:pt idx="5114">
                  <c:v>10.21744</c:v>
                </c:pt>
                <c:pt idx="5115">
                  <c:v>10.10281</c:v>
                </c:pt>
                <c:pt idx="5116">
                  <c:v>9.9885380000000001</c:v>
                </c:pt>
                <c:pt idx="5117">
                  <c:v>9.8754090000000243</c:v>
                </c:pt>
                <c:pt idx="5118">
                  <c:v>9.7622500000000034</c:v>
                </c:pt>
                <c:pt idx="5119">
                  <c:v>9.649951999999999</c:v>
                </c:pt>
                <c:pt idx="5120">
                  <c:v>9.5394620000000003</c:v>
                </c:pt>
                <c:pt idx="5121">
                  <c:v>9.4298160000000006</c:v>
                </c:pt>
                <c:pt idx="5122">
                  <c:v>9.3207750000000011</c:v>
                </c:pt>
                <c:pt idx="5123">
                  <c:v>9.2120739999999994</c:v>
                </c:pt>
                <c:pt idx="5124">
                  <c:v>9.1038759999999996</c:v>
                </c:pt>
                <c:pt idx="5125">
                  <c:v>8.9962310000000034</c:v>
                </c:pt>
                <c:pt idx="5126">
                  <c:v>8.8902780000000003</c:v>
                </c:pt>
                <c:pt idx="5127">
                  <c:v>8.7848509999999997</c:v>
                </c:pt>
                <c:pt idx="5128">
                  <c:v>8.6800189999999997</c:v>
                </c:pt>
                <c:pt idx="5129">
                  <c:v>8.5753050000000002</c:v>
                </c:pt>
                <c:pt idx="5130">
                  <c:v>8.4715820000000068</c:v>
                </c:pt>
                <c:pt idx="5131">
                  <c:v>8.3690740000000048</c:v>
                </c:pt>
                <c:pt idx="5132">
                  <c:v>8.2673520000000007</c:v>
                </c:pt>
                <c:pt idx="5133">
                  <c:v>8.1662719999999993</c:v>
                </c:pt>
                <c:pt idx="5134">
                  <c:v>8.0667090000000048</c:v>
                </c:pt>
                <c:pt idx="5135">
                  <c:v>7.9673999999999996</c:v>
                </c:pt>
                <c:pt idx="5136">
                  <c:v>7.8696529999999996</c:v>
                </c:pt>
                <c:pt idx="5137">
                  <c:v>7.7718860000000003</c:v>
                </c:pt>
                <c:pt idx="5138">
                  <c:v>7.6749939999999945</c:v>
                </c:pt>
                <c:pt idx="5139">
                  <c:v>7.57897</c:v>
                </c:pt>
                <c:pt idx="5140">
                  <c:v>7.4836600000000102</c:v>
                </c:pt>
                <c:pt idx="5141">
                  <c:v>7.3896879999999996</c:v>
                </c:pt>
                <c:pt idx="5142">
                  <c:v>7.2958689999999997</c:v>
                </c:pt>
                <c:pt idx="5143">
                  <c:v>7.2027200000000002</c:v>
                </c:pt>
                <c:pt idx="5144">
                  <c:v>7.1093900000000003</c:v>
                </c:pt>
                <c:pt idx="5145">
                  <c:v>7.0175059999999885</c:v>
                </c:pt>
                <c:pt idx="5146">
                  <c:v>6.9269189999999945</c:v>
                </c:pt>
                <c:pt idx="5147">
                  <c:v>6.8368060000000002</c:v>
                </c:pt>
                <c:pt idx="5148">
                  <c:v>6.7475759999999916</c:v>
                </c:pt>
                <c:pt idx="5149">
                  <c:v>6.6597220000000004</c:v>
                </c:pt>
                <c:pt idx="5150">
                  <c:v>6.5726659999999999</c:v>
                </c:pt>
                <c:pt idx="5151">
                  <c:v>6.4860360000000004</c:v>
                </c:pt>
                <c:pt idx="5152">
                  <c:v>6.4004120000000002</c:v>
                </c:pt>
                <c:pt idx="5153">
                  <c:v>6.3158119999999913</c:v>
                </c:pt>
                <c:pt idx="5154">
                  <c:v>6.2315880000000003</c:v>
                </c:pt>
                <c:pt idx="5155">
                  <c:v>6.1475779999999913</c:v>
                </c:pt>
                <c:pt idx="5156">
                  <c:v>6.0642499999999995</c:v>
                </c:pt>
                <c:pt idx="5157">
                  <c:v>5.9826490000000092</c:v>
                </c:pt>
                <c:pt idx="5158">
                  <c:v>5.9020080000000004</c:v>
                </c:pt>
                <c:pt idx="5159">
                  <c:v>5.8205929999999926</c:v>
                </c:pt>
                <c:pt idx="5160">
                  <c:v>5.7391290000000081</c:v>
                </c:pt>
                <c:pt idx="5161">
                  <c:v>5.6604279999999916</c:v>
                </c:pt>
                <c:pt idx="5162">
                  <c:v>5.5824600000000002</c:v>
                </c:pt>
                <c:pt idx="5163">
                  <c:v>5.5039030000000002</c:v>
                </c:pt>
                <c:pt idx="5164">
                  <c:v>5.4255899999999926</c:v>
                </c:pt>
                <c:pt idx="5165">
                  <c:v>5.3483280000000004</c:v>
                </c:pt>
                <c:pt idx="5166">
                  <c:v>5.2739940000000001</c:v>
                </c:pt>
                <c:pt idx="5167">
                  <c:v>5.200634</c:v>
                </c:pt>
                <c:pt idx="5168">
                  <c:v>5.1280559999999866</c:v>
                </c:pt>
                <c:pt idx="5169">
                  <c:v>5.0548959999999914</c:v>
                </c:pt>
                <c:pt idx="5170">
                  <c:v>4.9836280000000093</c:v>
                </c:pt>
                <c:pt idx="5171">
                  <c:v>4.9126969999999996</c:v>
                </c:pt>
                <c:pt idx="5172">
                  <c:v>4.8430859999999916</c:v>
                </c:pt>
                <c:pt idx="5173">
                  <c:v>4.7734459999999999</c:v>
                </c:pt>
                <c:pt idx="5174">
                  <c:v>4.7027320000000001</c:v>
                </c:pt>
                <c:pt idx="5175">
                  <c:v>4.6328589999999945</c:v>
                </c:pt>
                <c:pt idx="5176">
                  <c:v>4.5642069999999926</c:v>
                </c:pt>
                <c:pt idx="5177">
                  <c:v>4.4971499999999995</c:v>
                </c:pt>
                <c:pt idx="5178">
                  <c:v>4.4311780000000081</c:v>
                </c:pt>
                <c:pt idx="5179">
                  <c:v>4.3659999999999917</c:v>
                </c:pt>
                <c:pt idx="5180">
                  <c:v>4.3014260000000002</c:v>
                </c:pt>
                <c:pt idx="5181">
                  <c:v>4.2373089999999998</c:v>
                </c:pt>
                <c:pt idx="5182">
                  <c:v>4.1741479999999926</c:v>
                </c:pt>
                <c:pt idx="5183">
                  <c:v>4.1121999999999916</c:v>
                </c:pt>
                <c:pt idx="5184">
                  <c:v>4.051634</c:v>
                </c:pt>
                <c:pt idx="5185">
                  <c:v>3.9906599999999961</c:v>
                </c:pt>
                <c:pt idx="5186">
                  <c:v>3.9295640000000001</c:v>
                </c:pt>
                <c:pt idx="5187">
                  <c:v>3.86991</c:v>
                </c:pt>
                <c:pt idx="5188">
                  <c:v>3.8109599999999961</c:v>
                </c:pt>
                <c:pt idx="5189">
                  <c:v>3.752551</c:v>
                </c:pt>
                <c:pt idx="5190">
                  <c:v>3.6958329999999977</c:v>
                </c:pt>
                <c:pt idx="5191">
                  <c:v>3.6394399999999987</c:v>
                </c:pt>
                <c:pt idx="5192">
                  <c:v>3.5829029999999977</c:v>
                </c:pt>
                <c:pt idx="5193">
                  <c:v>3.5278839999999998</c:v>
                </c:pt>
                <c:pt idx="5194">
                  <c:v>3.4739399999999998</c:v>
                </c:pt>
                <c:pt idx="5195">
                  <c:v>3.420696</c:v>
                </c:pt>
                <c:pt idx="5196">
                  <c:v>3.3683689999999977</c:v>
                </c:pt>
                <c:pt idx="5197">
                  <c:v>3.3167609999999961</c:v>
                </c:pt>
                <c:pt idx="5198">
                  <c:v>3.2653780000000001</c:v>
                </c:pt>
                <c:pt idx="5199">
                  <c:v>3.2150879999999997</c:v>
                </c:pt>
                <c:pt idx="5200">
                  <c:v>3.16526</c:v>
                </c:pt>
                <c:pt idx="5201">
                  <c:v>3.1162049999999977</c:v>
                </c:pt>
                <c:pt idx="5202">
                  <c:v>3.0677210000000046</c:v>
                </c:pt>
                <c:pt idx="5203">
                  <c:v>3.0200819999999999</c:v>
                </c:pt>
                <c:pt idx="5204">
                  <c:v>2.9729099999999966</c:v>
                </c:pt>
                <c:pt idx="5205">
                  <c:v>2.92618</c:v>
                </c:pt>
                <c:pt idx="5206">
                  <c:v>2.880004</c:v>
                </c:pt>
                <c:pt idx="5207">
                  <c:v>2.8351219999999997</c:v>
                </c:pt>
                <c:pt idx="5208">
                  <c:v>2.7906979999999999</c:v>
                </c:pt>
                <c:pt idx="5209">
                  <c:v>2.7468529999999967</c:v>
                </c:pt>
                <c:pt idx="5210">
                  <c:v>2.703408</c:v>
                </c:pt>
                <c:pt idx="5211">
                  <c:v>2.6611159999999998</c:v>
                </c:pt>
                <c:pt idx="5212">
                  <c:v>2.619294</c:v>
                </c:pt>
                <c:pt idx="5213">
                  <c:v>2.5781350000000001</c:v>
                </c:pt>
                <c:pt idx="5214">
                  <c:v>2.5375860000000001</c:v>
                </c:pt>
                <c:pt idx="5215">
                  <c:v>2.4980579999999977</c:v>
                </c:pt>
                <c:pt idx="5216">
                  <c:v>2.4585859999999977</c:v>
                </c:pt>
                <c:pt idx="5217">
                  <c:v>2.42014</c:v>
                </c:pt>
                <c:pt idx="5218">
                  <c:v>2.382431</c:v>
                </c:pt>
                <c:pt idx="5219">
                  <c:v>2.3453749999999998</c:v>
                </c:pt>
                <c:pt idx="5220">
                  <c:v>2.3087649999999997</c:v>
                </c:pt>
                <c:pt idx="5221">
                  <c:v>2.273028</c:v>
                </c:pt>
                <c:pt idx="5222">
                  <c:v>2.2376130000000001</c:v>
                </c:pt>
                <c:pt idx="5223">
                  <c:v>2.2027009999999998</c:v>
                </c:pt>
                <c:pt idx="5224">
                  <c:v>2.1683669999999999</c:v>
                </c:pt>
                <c:pt idx="5225">
                  <c:v>2.1349999999999998</c:v>
                </c:pt>
                <c:pt idx="5226">
                  <c:v>2.101982</c:v>
                </c:pt>
                <c:pt idx="5227">
                  <c:v>2.0699510000000001</c:v>
                </c:pt>
                <c:pt idx="5228">
                  <c:v>2.0384779999999987</c:v>
                </c:pt>
                <c:pt idx="5229">
                  <c:v>2.0073799999999999</c:v>
                </c:pt>
                <c:pt idx="5230">
                  <c:v>1.976631</c:v>
                </c:pt>
                <c:pt idx="5231">
                  <c:v>1.947244</c:v>
                </c:pt>
                <c:pt idx="5232">
                  <c:v>1.918547000000002</c:v>
                </c:pt>
                <c:pt idx="5233">
                  <c:v>1.89002</c:v>
                </c:pt>
                <c:pt idx="5234">
                  <c:v>1.8620490000000001</c:v>
                </c:pt>
                <c:pt idx="5235">
                  <c:v>1.8345639999999999</c:v>
                </c:pt>
                <c:pt idx="5236">
                  <c:v>1.8079699999999979</c:v>
                </c:pt>
                <c:pt idx="5237">
                  <c:v>1.781037</c:v>
                </c:pt>
                <c:pt idx="5238">
                  <c:v>1.7550429999999999</c:v>
                </c:pt>
                <c:pt idx="5239">
                  <c:v>1.7296289999999976</c:v>
                </c:pt>
                <c:pt idx="5240">
                  <c:v>1.7052239999999976</c:v>
                </c:pt>
                <c:pt idx="5241">
                  <c:v>1.68093</c:v>
                </c:pt>
                <c:pt idx="5242">
                  <c:v>1.6566799999999999</c:v>
                </c:pt>
                <c:pt idx="5243">
                  <c:v>1.6333949999999982</c:v>
                </c:pt>
                <c:pt idx="5244">
                  <c:v>1.6104400000000001</c:v>
                </c:pt>
                <c:pt idx="5245">
                  <c:v>1.587912</c:v>
                </c:pt>
                <c:pt idx="5246">
                  <c:v>1.5664480000000001</c:v>
                </c:pt>
                <c:pt idx="5247">
                  <c:v>1.5452159999999999</c:v>
                </c:pt>
                <c:pt idx="5248">
                  <c:v>1.5244659999999999</c:v>
                </c:pt>
                <c:pt idx="5249">
                  <c:v>1.5044199999999999</c:v>
                </c:pt>
                <c:pt idx="5250">
                  <c:v>1.4848889999999999</c:v>
                </c:pt>
                <c:pt idx="5251">
                  <c:v>1.4662689999999998</c:v>
                </c:pt>
                <c:pt idx="5252">
                  <c:v>1.4479059999999981</c:v>
                </c:pt>
                <c:pt idx="5253">
                  <c:v>1.4298759999999981</c:v>
                </c:pt>
                <c:pt idx="5254">
                  <c:v>1.4121339999999998</c:v>
                </c:pt>
                <c:pt idx="5255">
                  <c:v>1.3950549999999999</c:v>
                </c:pt>
                <c:pt idx="5256">
                  <c:v>1.378091</c:v>
                </c:pt>
                <c:pt idx="5257">
                  <c:v>1.361502</c:v>
                </c:pt>
                <c:pt idx="5258">
                  <c:v>1.3446289999999999</c:v>
                </c:pt>
                <c:pt idx="5259">
                  <c:v>1.328808</c:v>
                </c:pt>
                <c:pt idx="5260">
                  <c:v>1.3134739999999998</c:v>
                </c:pt>
                <c:pt idx="5261">
                  <c:v>1.2991409999999999</c:v>
                </c:pt>
                <c:pt idx="5262">
                  <c:v>1.285042</c:v>
                </c:pt>
                <c:pt idx="5263">
                  <c:v>1.2711809999999999</c:v>
                </c:pt>
                <c:pt idx="5264">
                  <c:v>1.2572939999999981</c:v>
                </c:pt>
                <c:pt idx="5265">
                  <c:v>1.2439249999999964</c:v>
                </c:pt>
                <c:pt idx="5266">
                  <c:v>1.23078</c:v>
                </c:pt>
                <c:pt idx="5267">
                  <c:v>1.218842</c:v>
                </c:pt>
                <c:pt idx="5268">
                  <c:v>1.206256</c:v>
                </c:pt>
                <c:pt idx="5269">
                  <c:v>1.195376</c:v>
                </c:pt>
                <c:pt idx="5270">
                  <c:v>1.1839489999999999</c:v>
                </c:pt>
                <c:pt idx="5271">
                  <c:v>1.17333</c:v>
                </c:pt>
                <c:pt idx="5272">
                  <c:v>1.163184</c:v>
                </c:pt>
                <c:pt idx="5273">
                  <c:v>1.1530119999999999</c:v>
                </c:pt>
                <c:pt idx="5274">
                  <c:v>1.143262</c:v>
                </c:pt>
                <c:pt idx="5275">
                  <c:v>1.1336619999999982</c:v>
                </c:pt>
                <c:pt idx="5276">
                  <c:v>1.1238889999999999</c:v>
                </c:pt>
                <c:pt idx="5277">
                  <c:v>1.1150229999999999</c:v>
                </c:pt>
                <c:pt idx="5278">
                  <c:v>1.106479</c:v>
                </c:pt>
                <c:pt idx="5279">
                  <c:v>1.0984039999999999</c:v>
                </c:pt>
                <c:pt idx="5280">
                  <c:v>1.09077</c:v>
                </c:pt>
                <c:pt idx="5281">
                  <c:v>1.0828389999999999</c:v>
                </c:pt>
                <c:pt idx="5282">
                  <c:v>1.07433</c:v>
                </c:pt>
                <c:pt idx="5283">
                  <c:v>1.06673</c:v>
                </c:pt>
                <c:pt idx="5284">
                  <c:v>1.0596689999999998</c:v>
                </c:pt>
                <c:pt idx="5285">
                  <c:v>1.052962</c:v>
                </c:pt>
                <c:pt idx="5286">
                  <c:v>1.0464339999999999</c:v>
                </c:pt>
                <c:pt idx="5287">
                  <c:v>1.0402830000000001</c:v>
                </c:pt>
                <c:pt idx="5288">
                  <c:v>1.0339399999999979</c:v>
                </c:pt>
                <c:pt idx="5289">
                  <c:v>1.0288389999999998</c:v>
                </c:pt>
                <c:pt idx="5290">
                  <c:v>1.0229379999999999</c:v>
                </c:pt>
                <c:pt idx="5291">
                  <c:v>1.0185789999999999</c:v>
                </c:pt>
                <c:pt idx="5292">
                  <c:v>1.0134369999999981</c:v>
                </c:pt>
                <c:pt idx="5293">
                  <c:v>1.0091229999999998</c:v>
                </c:pt>
                <c:pt idx="5294">
                  <c:v>1.0046979999999999</c:v>
                </c:pt>
                <c:pt idx="5295">
                  <c:v>1.000013</c:v>
                </c:pt>
                <c:pt idx="5296">
                  <c:v>0.9953919999999995</c:v>
                </c:pt>
                <c:pt idx="5297">
                  <c:v>0.9913476</c:v>
                </c:pt>
                <c:pt idx="5298">
                  <c:v>0.98744419999999911</c:v>
                </c:pt>
                <c:pt idx="5299">
                  <c:v>0.98437379999999886</c:v>
                </c:pt>
                <c:pt idx="5300">
                  <c:v>0.9806878999999995</c:v>
                </c:pt>
                <c:pt idx="5301">
                  <c:v>0.97739069999999995</c:v>
                </c:pt>
                <c:pt idx="5302">
                  <c:v>0.97343860000000004</c:v>
                </c:pt>
                <c:pt idx="5303">
                  <c:v>0.96981189999999995</c:v>
                </c:pt>
                <c:pt idx="5304">
                  <c:v>0.9672361999999991</c:v>
                </c:pt>
                <c:pt idx="5305">
                  <c:v>0.96479800000000115</c:v>
                </c:pt>
                <c:pt idx="5306">
                  <c:v>0.96237680000000003</c:v>
                </c:pt>
                <c:pt idx="5307">
                  <c:v>0.95969020000000116</c:v>
                </c:pt>
                <c:pt idx="5308">
                  <c:v>0.95780759999999998</c:v>
                </c:pt>
                <c:pt idx="5309">
                  <c:v>0.95534359999999996</c:v>
                </c:pt>
                <c:pt idx="5310">
                  <c:v>0.95293119999999998</c:v>
                </c:pt>
                <c:pt idx="5311">
                  <c:v>0.95083390000000001</c:v>
                </c:pt>
                <c:pt idx="5312">
                  <c:v>0.9491619</c:v>
                </c:pt>
                <c:pt idx="5313">
                  <c:v>0.94780190000000064</c:v>
                </c:pt>
                <c:pt idx="5314">
                  <c:v>0.945943800000001</c:v>
                </c:pt>
                <c:pt idx="5315">
                  <c:v>0.94425110000000001</c:v>
                </c:pt>
                <c:pt idx="5316">
                  <c:v>0.94253689999999957</c:v>
                </c:pt>
                <c:pt idx="5317">
                  <c:v>0.94140780000000002</c:v>
                </c:pt>
                <c:pt idx="5318">
                  <c:v>0.93953619999999882</c:v>
                </c:pt>
                <c:pt idx="5319">
                  <c:v>0.9380172</c:v>
                </c:pt>
                <c:pt idx="5320">
                  <c:v>0.93667259999999997</c:v>
                </c:pt>
                <c:pt idx="5321">
                  <c:v>0.93552179999999996</c:v>
                </c:pt>
                <c:pt idx="5322">
                  <c:v>0.93447809999999998</c:v>
                </c:pt>
                <c:pt idx="5323">
                  <c:v>0.93330869999999999</c:v>
                </c:pt>
                <c:pt idx="5324">
                  <c:v>0.932079400000001</c:v>
                </c:pt>
                <c:pt idx="5325">
                  <c:v>0.93115179999999997</c:v>
                </c:pt>
                <c:pt idx="5326">
                  <c:v>0.93053009999999958</c:v>
                </c:pt>
                <c:pt idx="5327">
                  <c:v>0.92986389999999997</c:v>
                </c:pt>
                <c:pt idx="5328">
                  <c:v>0.92858009999999958</c:v>
                </c:pt>
                <c:pt idx="5329">
                  <c:v>0.92783450000000001</c:v>
                </c:pt>
                <c:pt idx="5330">
                  <c:v>0.9269638</c:v>
                </c:pt>
                <c:pt idx="5331">
                  <c:v>0.92675439999999998</c:v>
                </c:pt>
                <c:pt idx="5332">
                  <c:v>0.9263304999999995</c:v>
                </c:pt>
                <c:pt idx="5333">
                  <c:v>0.9259633999999991</c:v>
                </c:pt>
                <c:pt idx="5334">
                  <c:v>0.92505910000000002</c:v>
                </c:pt>
                <c:pt idx="5335">
                  <c:v>0.92463660000000003</c:v>
                </c:pt>
                <c:pt idx="5336">
                  <c:v>0.92422309999999996</c:v>
                </c:pt>
                <c:pt idx="5337">
                  <c:v>0.9240332</c:v>
                </c:pt>
                <c:pt idx="5338">
                  <c:v>0.92312530000000004</c:v>
                </c:pt>
                <c:pt idx="5339">
                  <c:v>0.92255929999999997</c:v>
                </c:pt>
                <c:pt idx="5340">
                  <c:v>0.9224097</c:v>
                </c:pt>
                <c:pt idx="5341">
                  <c:v>0.92238509999999996</c:v>
                </c:pt>
                <c:pt idx="5342">
                  <c:v>0.92198380000000002</c:v>
                </c:pt>
                <c:pt idx="5343">
                  <c:v>0.92110009999999998</c:v>
                </c:pt>
                <c:pt idx="5344">
                  <c:v>0.92065319999999951</c:v>
                </c:pt>
                <c:pt idx="5345">
                  <c:v>0.92000389999999999</c:v>
                </c:pt>
                <c:pt idx="5346">
                  <c:v>0.91959420000000003</c:v>
                </c:pt>
                <c:pt idx="5347">
                  <c:v>0.91890450000000001</c:v>
                </c:pt>
                <c:pt idx="5348">
                  <c:v>0.91803619999999897</c:v>
                </c:pt>
                <c:pt idx="5349">
                  <c:v>0.91796129999999998</c:v>
                </c:pt>
                <c:pt idx="5350">
                  <c:v>0.91760489999999995</c:v>
                </c:pt>
                <c:pt idx="5351">
                  <c:v>0.91760410000000003</c:v>
                </c:pt>
                <c:pt idx="5352">
                  <c:v>0.91781309999999949</c:v>
                </c:pt>
                <c:pt idx="5353">
                  <c:v>0.917682</c:v>
                </c:pt>
                <c:pt idx="5354">
                  <c:v>0.9171875999999991</c:v>
                </c:pt>
                <c:pt idx="5355">
                  <c:v>0.91746209999999873</c:v>
                </c:pt>
                <c:pt idx="5356">
                  <c:v>0.91774719999999999</c:v>
                </c:pt>
                <c:pt idx="5357">
                  <c:v>0.91795420000000005</c:v>
                </c:pt>
                <c:pt idx="5358">
                  <c:v>0.91757820000000001</c:v>
                </c:pt>
                <c:pt idx="5359">
                  <c:v>0.91750860000000001</c:v>
                </c:pt>
                <c:pt idx="5360">
                  <c:v>0.9173149999999991</c:v>
                </c:pt>
                <c:pt idx="5361">
                  <c:v>0.91698000000000002</c:v>
                </c:pt>
                <c:pt idx="5362">
                  <c:v>0.91627689999999951</c:v>
                </c:pt>
                <c:pt idx="5363">
                  <c:v>0.91633509999999996</c:v>
                </c:pt>
                <c:pt idx="5364">
                  <c:v>0.91668980000000089</c:v>
                </c:pt>
                <c:pt idx="5365">
                  <c:v>0.91667960000000115</c:v>
                </c:pt>
                <c:pt idx="5366">
                  <c:v>0.91693440000000004</c:v>
                </c:pt>
                <c:pt idx="5367">
                  <c:v>0.91679060000000101</c:v>
                </c:pt>
                <c:pt idx="5368">
                  <c:v>0.91703689999999949</c:v>
                </c:pt>
                <c:pt idx="5369">
                  <c:v>0.91678800000000005</c:v>
                </c:pt>
                <c:pt idx="5370">
                  <c:v>0.9157821999999991</c:v>
                </c:pt>
                <c:pt idx="5371">
                  <c:v>0.91603489999999999</c:v>
                </c:pt>
                <c:pt idx="5372">
                  <c:v>0.9155273999999991</c:v>
                </c:pt>
                <c:pt idx="5373">
                  <c:v>0.91509689999999999</c:v>
                </c:pt>
                <c:pt idx="5374">
                  <c:v>0.914601200000001</c:v>
                </c:pt>
                <c:pt idx="5375">
                  <c:v>0.91406619999999883</c:v>
                </c:pt>
                <c:pt idx="5376">
                  <c:v>0.91342389999999996</c:v>
                </c:pt>
                <c:pt idx="5377">
                  <c:v>0.91309030000000002</c:v>
                </c:pt>
                <c:pt idx="5378">
                  <c:v>0.91279679999999996</c:v>
                </c:pt>
                <c:pt idx="5379">
                  <c:v>0.9131683999999991</c:v>
                </c:pt>
                <c:pt idx="5380">
                  <c:v>0.91331180000000001</c:v>
                </c:pt>
                <c:pt idx="5381">
                  <c:v>0.9135856</c:v>
                </c:pt>
                <c:pt idx="5382">
                  <c:v>0.9141840999999995</c:v>
                </c:pt>
                <c:pt idx="5383">
                  <c:v>0.91472200000000004</c:v>
                </c:pt>
                <c:pt idx="5384">
                  <c:v>0.91504580000000102</c:v>
                </c:pt>
                <c:pt idx="5385">
                  <c:v>0.9147653</c:v>
                </c:pt>
                <c:pt idx="5386">
                  <c:v>0.91467390000000004</c:v>
                </c:pt>
                <c:pt idx="5387">
                  <c:v>0.91474679999999997</c:v>
                </c:pt>
                <c:pt idx="5388">
                  <c:v>0.914701600000001</c:v>
                </c:pt>
                <c:pt idx="5389">
                  <c:v>0.91521759999999885</c:v>
                </c:pt>
                <c:pt idx="5390">
                  <c:v>0.91482990000000064</c:v>
                </c:pt>
                <c:pt idx="5391">
                  <c:v>0.91487309999999999</c:v>
                </c:pt>
                <c:pt idx="5392">
                  <c:v>0.91387570000000062</c:v>
                </c:pt>
                <c:pt idx="5393">
                  <c:v>0.91405380000000003</c:v>
                </c:pt>
                <c:pt idx="5394">
                  <c:v>0.91424179999999999</c:v>
                </c:pt>
                <c:pt idx="5395">
                  <c:v>0.91456129999999958</c:v>
                </c:pt>
                <c:pt idx="5396">
                  <c:v>0.91482280000000005</c:v>
                </c:pt>
                <c:pt idx="5397">
                  <c:v>0.9150024999999995</c:v>
                </c:pt>
                <c:pt idx="5398">
                  <c:v>0.91493530000000001</c:v>
                </c:pt>
                <c:pt idx="5399">
                  <c:v>0.91489779999999998</c:v>
                </c:pt>
                <c:pt idx="5400">
                  <c:v>0.91439550000000003</c:v>
                </c:pt>
                <c:pt idx="5401">
                  <c:v>0.91484910000000064</c:v>
                </c:pt>
                <c:pt idx="5402">
                  <c:v>0.91483380000000003</c:v>
                </c:pt>
                <c:pt idx="5403">
                  <c:v>0.91539990000000004</c:v>
                </c:pt>
                <c:pt idx="5404">
                  <c:v>0.91541059999999885</c:v>
                </c:pt>
                <c:pt idx="5405">
                  <c:v>0.9149389999999995</c:v>
                </c:pt>
                <c:pt idx="5406">
                  <c:v>0.91407340000000004</c:v>
                </c:pt>
                <c:pt idx="5407">
                  <c:v>0.91360930000000062</c:v>
                </c:pt>
                <c:pt idx="5408">
                  <c:v>0.91363910000000004</c:v>
                </c:pt>
                <c:pt idx="5409">
                  <c:v>0.91410409999999997</c:v>
                </c:pt>
                <c:pt idx="5410">
                  <c:v>0.91374850000000063</c:v>
                </c:pt>
                <c:pt idx="5411">
                  <c:v>0.91340339999999898</c:v>
                </c:pt>
                <c:pt idx="5412">
                  <c:v>0.9133251</c:v>
                </c:pt>
                <c:pt idx="5413">
                  <c:v>0.91409220000000002</c:v>
                </c:pt>
                <c:pt idx="5414">
                  <c:v>0.9140701</c:v>
                </c:pt>
                <c:pt idx="5415">
                  <c:v>0.91392340000000005</c:v>
                </c:pt>
                <c:pt idx="5416">
                  <c:v>0.91407539999999998</c:v>
                </c:pt>
                <c:pt idx="5417">
                  <c:v>0.91471760000000002</c:v>
                </c:pt>
                <c:pt idx="5418">
                  <c:v>0.91452909999999998</c:v>
                </c:pt>
                <c:pt idx="5419">
                  <c:v>0.91464239999999997</c:v>
                </c:pt>
                <c:pt idx="5420">
                  <c:v>0.91455090000000006</c:v>
                </c:pt>
                <c:pt idx="5421">
                  <c:v>0.91481249999999958</c:v>
                </c:pt>
                <c:pt idx="5422">
                  <c:v>0.91486809999999996</c:v>
                </c:pt>
                <c:pt idx="5423">
                  <c:v>0.9145392</c:v>
                </c:pt>
                <c:pt idx="5424">
                  <c:v>0.91439139999999997</c:v>
                </c:pt>
                <c:pt idx="5425">
                  <c:v>0.9141224</c:v>
                </c:pt>
                <c:pt idx="5426">
                  <c:v>0.91380700000000004</c:v>
                </c:pt>
                <c:pt idx="5427">
                  <c:v>0.91348749999999956</c:v>
                </c:pt>
                <c:pt idx="5428">
                  <c:v>0.91363450000000002</c:v>
                </c:pt>
                <c:pt idx="5429">
                  <c:v>0.91421439999999898</c:v>
                </c:pt>
                <c:pt idx="5430">
                  <c:v>0.9142728</c:v>
                </c:pt>
                <c:pt idx="5431">
                  <c:v>0.91409720000000005</c:v>
                </c:pt>
                <c:pt idx="5432">
                  <c:v>0.91363760000000005</c:v>
                </c:pt>
                <c:pt idx="5433">
                  <c:v>0.91342540000000005</c:v>
                </c:pt>
                <c:pt idx="5434">
                  <c:v>0.9128851</c:v>
                </c:pt>
                <c:pt idx="5435">
                  <c:v>0.91225579999999951</c:v>
                </c:pt>
                <c:pt idx="5436">
                  <c:v>0.91246909999999959</c:v>
                </c:pt>
                <c:pt idx="5437">
                  <c:v>0.91256709999999885</c:v>
                </c:pt>
                <c:pt idx="5438">
                  <c:v>0.91325259999999897</c:v>
                </c:pt>
                <c:pt idx="5439">
                  <c:v>0.91379880000000113</c:v>
                </c:pt>
                <c:pt idx="5440">
                  <c:v>0.91439060000000005</c:v>
                </c:pt>
                <c:pt idx="5441">
                  <c:v>0.91472319999999996</c:v>
                </c:pt>
                <c:pt idx="5442">
                  <c:v>0.9153078</c:v>
                </c:pt>
                <c:pt idx="5443">
                  <c:v>0.91506009999999949</c:v>
                </c:pt>
                <c:pt idx="5444">
                  <c:v>0.915022</c:v>
                </c:pt>
                <c:pt idx="5445">
                  <c:v>0.91489550000000064</c:v>
                </c:pt>
                <c:pt idx="5446">
                  <c:v>0.91481060000000003</c:v>
                </c:pt>
                <c:pt idx="5447">
                  <c:v>0.91463470000000002</c:v>
                </c:pt>
                <c:pt idx="5448">
                  <c:v>0.91489410000000004</c:v>
                </c:pt>
                <c:pt idx="5449">
                  <c:v>0.914547</c:v>
                </c:pt>
                <c:pt idx="5450">
                  <c:v>0.91446029999999956</c:v>
                </c:pt>
                <c:pt idx="5451">
                  <c:v>0.9148366</c:v>
                </c:pt>
                <c:pt idx="5452">
                  <c:v>0.91509640000000003</c:v>
                </c:pt>
                <c:pt idx="5453">
                  <c:v>0.91517420000000005</c:v>
                </c:pt>
                <c:pt idx="5454">
                  <c:v>0.91478979999999999</c:v>
                </c:pt>
                <c:pt idx="5455">
                  <c:v>0.91432880000000005</c:v>
                </c:pt>
                <c:pt idx="5456">
                  <c:v>0.91401379999999899</c:v>
                </c:pt>
                <c:pt idx="5457">
                  <c:v>0.91424930000000004</c:v>
                </c:pt>
                <c:pt idx="5458">
                  <c:v>0.91425239999999885</c:v>
                </c:pt>
                <c:pt idx="5459">
                  <c:v>0.914022</c:v>
                </c:pt>
                <c:pt idx="5460">
                  <c:v>0.91454619999999898</c:v>
                </c:pt>
                <c:pt idx="5461">
                  <c:v>0.91456179999999898</c:v>
                </c:pt>
                <c:pt idx="5462">
                  <c:v>0.91500179999999998</c:v>
                </c:pt>
                <c:pt idx="5463">
                  <c:v>0.91501649999999957</c:v>
                </c:pt>
                <c:pt idx="5464">
                  <c:v>0.91458819999999885</c:v>
                </c:pt>
                <c:pt idx="5465">
                  <c:v>0.91382880000000088</c:v>
                </c:pt>
                <c:pt idx="5466">
                  <c:v>0.91356189999999959</c:v>
                </c:pt>
                <c:pt idx="5467">
                  <c:v>0.91355900000000001</c:v>
                </c:pt>
                <c:pt idx="5468">
                  <c:v>0.91420420000000002</c:v>
                </c:pt>
                <c:pt idx="5469">
                  <c:v>0.91413759999999911</c:v>
                </c:pt>
                <c:pt idx="5470">
                  <c:v>0.91439179999999998</c:v>
                </c:pt>
                <c:pt idx="5471">
                  <c:v>0.91430999999999996</c:v>
                </c:pt>
                <c:pt idx="5472">
                  <c:v>0.91403160000000061</c:v>
                </c:pt>
                <c:pt idx="5473">
                  <c:v>0.91424249999999996</c:v>
                </c:pt>
                <c:pt idx="5474">
                  <c:v>0.91414490000000004</c:v>
                </c:pt>
                <c:pt idx="5475">
                  <c:v>0.91414990000000063</c:v>
                </c:pt>
                <c:pt idx="5476">
                  <c:v>0.91378990000000004</c:v>
                </c:pt>
                <c:pt idx="5477">
                  <c:v>0.91361579999999998</c:v>
                </c:pt>
                <c:pt idx="5478">
                  <c:v>0.91324720000000004</c:v>
                </c:pt>
                <c:pt idx="5479">
                  <c:v>0.9133000999999995</c:v>
                </c:pt>
                <c:pt idx="5480">
                  <c:v>0.91371519999999951</c:v>
                </c:pt>
                <c:pt idx="5481">
                  <c:v>0.91414990000000063</c:v>
                </c:pt>
                <c:pt idx="5482">
                  <c:v>0.91365079999999999</c:v>
                </c:pt>
                <c:pt idx="5483">
                  <c:v>0.91322570000000003</c:v>
                </c:pt>
                <c:pt idx="5484">
                  <c:v>0.91339959999999998</c:v>
                </c:pt>
                <c:pt idx="5485">
                  <c:v>0.91364490000000065</c:v>
                </c:pt>
                <c:pt idx="5486">
                  <c:v>0.91356679999999846</c:v>
                </c:pt>
                <c:pt idx="5487">
                  <c:v>0.91332249999999959</c:v>
                </c:pt>
                <c:pt idx="5488">
                  <c:v>0.9133381999999991</c:v>
                </c:pt>
                <c:pt idx="5489">
                  <c:v>0.91322539999999996</c:v>
                </c:pt>
                <c:pt idx="5490">
                  <c:v>0.91368130000000003</c:v>
                </c:pt>
                <c:pt idx="5491">
                  <c:v>0.9143192</c:v>
                </c:pt>
                <c:pt idx="5492">
                  <c:v>0.915099200000001</c:v>
                </c:pt>
                <c:pt idx="5493">
                  <c:v>0.91479110000000063</c:v>
                </c:pt>
                <c:pt idx="5494">
                  <c:v>0.91495420000000005</c:v>
                </c:pt>
                <c:pt idx="5495">
                  <c:v>0.91517660000000001</c:v>
                </c:pt>
                <c:pt idx="5496">
                  <c:v>0.91504970000000063</c:v>
                </c:pt>
                <c:pt idx="5497">
                  <c:v>0.91469679999999998</c:v>
                </c:pt>
                <c:pt idx="5498">
                  <c:v>0.91439060000000005</c:v>
                </c:pt>
                <c:pt idx="5499">
                  <c:v>0.91452309999999959</c:v>
                </c:pt>
                <c:pt idx="5500">
                  <c:v>0.91413259999999885</c:v>
                </c:pt>
                <c:pt idx="5501">
                  <c:v>0.91424550000000004</c:v>
                </c:pt>
                <c:pt idx="5502">
                  <c:v>0.91395609999999949</c:v>
                </c:pt>
                <c:pt idx="5503">
                  <c:v>0.91380620000000001</c:v>
                </c:pt>
                <c:pt idx="5504">
                  <c:v>0.91400760000000003</c:v>
                </c:pt>
                <c:pt idx="5505">
                  <c:v>0.9146379</c:v>
                </c:pt>
                <c:pt idx="5506">
                  <c:v>0.91501089999999996</c:v>
                </c:pt>
                <c:pt idx="5507">
                  <c:v>0.91506759999999898</c:v>
                </c:pt>
                <c:pt idx="5508">
                  <c:v>0.91478590000000004</c:v>
                </c:pt>
                <c:pt idx="5509">
                  <c:v>0.91430979999999951</c:v>
                </c:pt>
                <c:pt idx="5510">
                  <c:v>0.91422760000000003</c:v>
                </c:pt>
                <c:pt idx="5511">
                  <c:v>0.914246</c:v>
                </c:pt>
                <c:pt idx="5512">
                  <c:v>0.91452809999999951</c:v>
                </c:pt>
                <c:pt idx="5513">
                  <c:v>0.91526960000000002</c:v>
                </c:pt>
                <c:pt idx="5514">
                  <c:v>0.91498659999999898</c:v>
                </c:pt>
                <c:pt idx="5515">
                  <c:v>0.91593400000000003</c:v>
                </c:pt>
                <c:pt idx="5516">
                  <c:v>0.91687450000000004</c:v>
                </c:pt>
                <c:pt idx="5517">
                  <c:v>0.91719609999999996</c:v>
                </c:pt>
                <c:pt idx="5518">
                  <c:v>0.9167149</c:v>
                </c:pt>
                <c:pt idx="5519">
                  <c:v>0.91537880000000005</c:v>
                </c:pt>
                <c:pt idx="5520">
                  <c:v>0.91488060000000004</c:v>
                </c:pt>
                <c:pt idx="5521">
                  <c:v>0.91477120000000101</c:v>
                </c:pt>
                <c:pt idx="5522">
                  <c:v>0.9145546</c:v>
                </c:pt>
                <c:pt idx="5523">
                  <c:v>0.91458619999999846</c:v>
                </c:pt>
                <c:pt idx="5524">
                  <c:v>0.91424099999999997</c:v>
                </c:pt>
                <c:pt idx="5525">
                  <c:v>0.91429249999999951</c:v>
                </c:pt>
                <c:pt idx="5526">
                  <c:v>0.91429260000000001</c:v>
                </c:pt>
                <c:pt idx="5527">
                  <c:v>0.91437619999999897</c:v>
                </c:pt>
                <c:pt idx="5528">
                  <c:v>0.91468499999999997</c:v>
                </c:pt>
                <c:pt idx="5529">
                  <c:v>0.91495320000000002</c:v>
                </c:pt>
                <c:pt idx="5530">
                  <c:v>0.91469409999999995</c:v>
                </c:pt>
                <c:pt idx="5531">
                  <c:v>0.91450589999999998</c:v>
                </c:pt>
                <c:pt idx="5532">
                  <c:v>0.91470450000000003</c:v>
                </c:pt>
                <c:pt idx="5533">
                  <c:v>0.9149273999999995</c:v>
                </c:pt>
                <c:pt idx="5534">
                  <c:v>0.91552540000000004</c:v>
                </c:pt>
                <c:pt idx="5535">
                  <c:v>0.91540249999999956</c:v>
                </c:pt>
                <c:pt idx="5536">
                  <c:v>0.91502810000000001</c:v>
                </c:pt>
                <c:pt idx="5537">
                  <c:v>0.91185459999999996</c:v>
                </c:pt>
                <c:pt idx="5538">
                  <c:v>0.91226479999999899</c:v>
                </c:pt>
                <c:pt idx="5539">
                  <c:v>0.91363939999999999</c:v>
                </c:pt>
                <c:pt idx="5540">
                  <c:v>0.91428249999999911</c:v>
                </c:pt>
                <c:pt idx="5541">
                  <c:v>0.91499620000000004</c:v>
                </c:pt>
                <c:pt idx="5542">
                  <c:v>0.91556889999999957</c:v>
                </c:pt>
                <c:pt idx="5543">
                  <c:v>0.915829000000001</c:v>
                </c:pt>
                <c:pt idx="5544">
                  <c:v>0.91561820000000005</c:v>
                </c:pt>
                <c:pt idx="5545">
                  <c:v>0.91484220000000005</c:v>
                </c:pt>
                <c:pt idx="5546">
                  <c:v>0.91442429999999997</c:v>
                </c:pt>
                <c:pt idx="5547">
                  <c:v>0.91458749999999911</c:v>
                </c:pt>
                <c:pt idx="5548">
                  <c:v>0.91523949999999998</c:v>
                </c:pt>
                <c:pt idx="5549">
                  <c:v>0.91584880000000102</c:v>
                </c:pt>
                <c:pt idx="5550">
                  <c:v>0.91565479999999999</c:v>
                </c:pt>
                <c:pt idx="5551">
                  <c:v>0.91562650000000001</c:v>
                </c:pt>
                <c:pt idx="5552">
                  <c:v>0.9164312</c:v>
                </c:pt>
                <c:pt idx="5553">
                  <c:v>0.9164447</c:v>
                </c:pt>
                <c:pt idx="5554">
                  <c:v>0.91595910000000003</c:v>
                </c:pt>
                <c:pt idx="5555">
                  <c:v>0.91562319999999997</c:v>
                </c:pt>
                <c:pt idx="5556">
                  <c:v>0.91510340000000001</c:v>
                </c:pt>
                <c:pt idx="5557">
                  <c:v>0.91488860000000005</c:v>
                </c:pt>
                <c:pt idx="5558">
                  <c:v>0.91426399999999886</c:v>
                </c:pt>
                <c:pt idx="5559">
                  <c:v>0.91401639999999873</c:v>
                </c:pt>
                <c:pt idx="5560">
                  <c:v>0.91257109999999997</c:v>
                </c:pt>
                <c:pt idx="5561">
                  <c:v>0.91285819999999951</c:v>
                </c:pt>
                <c:pt idx="5562">
                  <c:v>0.91342080000000003</c:v>
                </c:pt>
                <c:pt idx="5563">
                  <c:v>0.91402220000000001</c:v>
                </c:pt>
                <c:pt idx="5564">
                  <c:v>0.91414920000000088</c:v>
                </c:pt>
                <c:pt idx="5565">
                  <c:v>0.91489620000000005</c:v>
                </c:pt>
                <c:pt idx="5566">
                  <c:v>0.91558349999999911</c:v>
                </c:pt>
                <c:pt idx="5567">
                  <c:v>0.91568899999999998</c:v>
                </c:pt>
                <c:pt idx="5568">
                  <c:v>0.91473479999999996</c:v>
                </c:pt>
                <c:pt idx="5569">
                  <c:v>0.91518249999999957</c:v>
                </c:pt>
                <c:pt idx="5570">
                  <c:v>0.91576809999999997</c:v>
                </c:pt>
                <c:pt idx="5571">
                  <c:v>0.91585819999999996</c:v>
                </c:pt>
                <c:pt idx="5572">
                  <c:v>0.91583499999999951</c:v>
                </c:pt>
                <c:pt idx="5573">
                  <c:v>0.9149178</c:v>
                </c:pt>
                <c:pt idx="5574">
                  <c:v>0.91447619999999885</c:v>
                </c:pt>
                <c:pt idx="5575">
                  <c:v>0.91390749999999998</c:v>
                </c:pt>
                <c:pt idx="5576">
                  <c:v>0.91417530000000002</c:v>
                </c:pt>
                <c:pt idx="5577">
                  <c:v>0.9135737999999991</c:v>
                </c:pt>
                <c:pt idx="5578">
                  <c:v>0.9134388999999995</c:v>
                </c:pt>
                <c:pt idx="5579">
                  <c:v>0.91307110000000002</c:v>
                </c:pt>
                <c:pt idx="5580">
                  <c:v>0.9131262</c:v>
                </c:pt>
                <c:pt idx="5581">
                  <c:v>0.91363589999999995</c:v>
                </c:pt>
                <c:pt idx="5582">
                  <c:v>0.91381520000000005</c:v>
                </c:pt>
                <c:pt idx="5583">
                  <c:v>0.91443689999999911</c:v>
                </c:pt>
                <c:pt idx="5584">
                  <c:v>0.91497280000000003</c:v>
                </c:pt>
                <c:pt idx="5585">
                  <c:v>0.91540779999999911</c:v>
                </c:pt>
                <c:pt idx="5586">
                  <c:v>0.91557689999999958</c:v>
                </c:pt>
                <c:pt idx="5587">
                  <c:v>0.91570190000000062</c:v>
                </c:pt>
                <c:pt idx="5588">
                  <c:v>0.91543890000000006</c:v>
                </c:pt>
                <c:pt idx="5589">
                  <c:v>0.91514340000000005</c:v>
                </c:pt>
                <c:pt idx="5590">
                  <c:v>0.91533029999999949</c:v>
                </c:pt>
                <c:pt idx="5591">
                  <c:v>0.91551569999999949</c:v>
                </c:pt>
                <c:pt idx="5592">
                  <c:v>0.91577739999999996</c:v>
                </c:pt>
                <c:pt idx="5593">
                  <c:v>0.91554840000000004</c:v>
                </c:pt>
                <c:pt idx="5594">
                  <c:v>0.91537460000000004</c:v>
                </c:pt>
                <c:pt idx="5595">
                  <c:v>0.91503579999999951</c:v>
                </c:pt>
                <c:pt idx="5596">
                  <c:v>0.91452420000000001</c:v>
                </c:pt>
                <c:pt idx="5597">
                  <c:v>0.91388119999999951</c:v>
                </c:pt>
                <c:pt idx="5598">
                  <c:v>0.91363119999999998</c:v>
                </c:pt>
                <c:pt idx="5599">
                  <c:v>0.91322490000000001</c:v>
                </c:pt>
                <c:pt idx="5600">
                  <c:v>0.9142072</c:v>
                </c:pt>
                <c:pt idx="5601">
                  <c:v>0.91449080000000005</c:v>
                </c:pt>
                <c:pt idx="5602">
                  <c:v>0.91474359999999999</c:v>
                </c:pt>
                <c:pt idx="5603">
                  <c:v>0.91448299999999882</c:v>
                </c:pt>
                <c:pt idx="5604">
                  <c:v>0.91486659999999898</c:v>
                </c:pt>
                <c:pt idx="5605">
                  <c:v>0.91473059999999951</c:v>
                </c:pt>
                <c:pt idx="5606">
                  <c:v>0.9152901</c:v>
                </c:pt>
                <c:pt idx="5607">
                  <c:v>0.9152690999999995</c:v>
                </c:pt>
                <c:pt idx="5608">
                  <c:v>0.91505139999999996</c:v>
                </c:pt>
                <c:pt idx="5609">
                  <c:v>0.9148674999999995</c:v>
                </c:pt>
                <c:pt idx="5610">
                  <c:v>0.91506160000000003</c:v>
                </c:pt>
                <c:pt idx="5611">
                  <c:v>0.9147362999999995</c:v>
                </c:pt>
                <c:pt idx="5612">
                  <c:v>0.91452580000000061</c:v>
                </c:pt>
                <c:pt idx="5613">
                  <c:v>0.91457609999999956</c:v>
                </c:pt>
                <c:pt idx="5614">
                  <c:v>0.9157691</c:v>
                </c:pt>
                <c:pt idx="5615">
                  <c:v>0.9154099999999995</c:v>
                </c:pt>
                <c:pt idx="5616">
                  <c:v>0.91555039999999899</c:v>
                </c:pt>
                <c:pt idx="5617">
                  <c:v>0.9153519999999995</c:v>
                </c:pt>
                <c:pt idx="5618">
                  <c:v>0.91588239999999899</c:v>
                </c:pt>
                <c:pt idx="5619">
                  <c:v>0.9159929999999995</c:v>
                </c:pt>
                <c:pt idx="5620">
                  <c:v>0.9160701999999995</c:v>
                </c:pt>
                <c:pt idx="5621">
                  <c:v>0.91629439999999951</c:v>
                </c:pt>
                <c:pt idx="5622">
                  <c:v>0.91602879999999998</c:v>
                </c:pt>
                <c:pt idx="5623">
                  <c:v>0.91558009999999956</c:v>
                </c:pt>
                <c:pt idx="5624">
                  <c:v>0.91519700000000004</c:v>
                </c:pt>
                <c:pt idx="5625">
                  <c:v>0.91498840000000004</c:v>
                </c:pt>
                <c:pt idx="5626">
                  <c:v>0.91528369999999959</c:v>
                </c:pt>
                <c:pt idx="5627">
                  <c:v>0.91522939999999997</c:v>
                </c:pt>
                <c:pt idx="5628">
                  <c:v>0.91514499999999999</c:v>
                </c:pt>
                <c:pt idx="5629">
                  <c:v>0.91508239999999885</c:v>
                </c:pt>
                <c:pt idx="5630">
                  <c:v>0.91551209999999861</c:v>
                </c:pt>
                <c:pt idx="5631">
                  <c:v>0.91587490000000005</c:v>
                </c:pt>
                <c:pt idx="5632">
                  <c:v>0.91592110000000004</c:v>
                </c:pt>
                <c:pt idx="5633">
                  <c:v>0.915925400000001</c:v>
                </c:pt>
                <c:pt idx="5634">
                  <c:v>0.91630429999999996</c:v>
                </c:pt>
                <c:pt idx="5635">
                  <c:v>0.91655759999999897</c:v>
                </c:pt>
                <c:pt idx="5636">
                  <c:v>0.91643789999999958</c:v>
                </c:pt>
                <c:pt idx="5637">
                  <c:v>0.91577240000000004</c:v>
                </c:pt>
                <c:pt idx="5638">
                  <c:v>0.91602930000000005</c:v>
                </c:pt>
                <c:pt idx="5639">
                  <c:v>0.9158731</c:v>
                </c:pt>
                <c:pt idx="5640">
                  <c:v>0.9151551</c:v>
                </c:pt>
                <c:pt idx="5641">
                  <c:v>0.91563190000000005</c:v>
                </c:pt>
                <c:pt idx="5642">
                  <c:v>0.91600590000000004</c:v>
                </c:pt>
                <c:pt idx="5643">
                  <c:v>0.91605579999999998</c:v>
                </c:pt>
                <c:pt idx="5644">
                  <c:v>0.91620420000000002</c:v>
                </c:pt>
                <c:pt idx="5645">
                  <c:v>0.91590510000000003</c:v>
                </c:pt>
                <c:pt idx="5646">
                  <c:v>0.9155799</c:v>
                </c:pt>
                <c:pt idx="5647">
                  <c:v>0.91519620000000002</c:v>
                </c:pt>
                <c:pt idx="5648">
                  <c:v>0.91474599999999995</c:v>
                </c:pt>
                <c:pt idx="5649">
                  <c:v>0.91422550000000002</c:v>
                </c:pt>
                <c:pt idx="5650">
                  <c:v>0.91408089999999997</c:v>
                </c:pt>
                <c:pt idx="5651">
                  <c:v>0.9136147</c:v>
                </c:pt>
                <c:pt idx="5652">
                  <c:v>0.91326759999999885</c:v>
                </c:pt>
                <c:pt idx="5653">
                  <c:v>0.9137324</c:v>
                </c:pt>
                <c:pt idx="5654">
                  <c:v>0.91349820000000004</c:v>
                </c:pt>
                <c:pt idx="5655">
                  <c:v>0.91411439999999911</c:v>
                </c:pt>
                <c:pt idx="5656">
                  <c:v>0.91466890000000001</c:v>
                </c:pt>
                <c:pt idx="5657">
                  <c:v>0.91481939999999951</c:v>
                </c:pt>
                <c:pt idx="5658">
                  <c:v>0.91537409999999997</c:v>
                </c:pt>
                <c:pt idx="5659">
                  <c:v>0.91561680000000001</c:v>
                </c:pt>
                <c:pt idx="5660">
                  <c:v>0.91602280000000003</c:v>
                </c:pt>
                <c:pt idx="5661">
                  <c:v>0.9160469</c:v>
                </c:pt>
                <c:pt idx="5662">
                  <c:v>0.91670320000000005</c:v>
                </c:pt>
                <c:pt idx="5663">
                  <c:v>0.91640629999999956</c:v>
                </c:pt>
                <c:pt idx="5664">
                  <c:v>0.91580189999999995</c:v>
                </c:pt>
                <c:pt idx="5665">
                  <c:v>0.91622380000000003</c:v>
                </c:pt>
                <c:pt idx="5666">
                  <c:v>0.91596739999999899</c:v>
                </c:pt>
                <c:pt idx="5667">
                  <c:v>0.91598089999999999</c:v>
                </c:pt>
                <c:pt idx="5668">
                  <c:v>0.91551699999999858</c:v>
                </c:pt>
                <c:pt idx="5669">
                  <c:v>0.91562880000000102</c:v>
                </c:pt>
                <c:pt idx="5670">
                  <c:v>0.91538009999999959</c:v>
                </c:pt>
                <c:pt idx="5671">
                  <c:v>0.91554679999999911</c:v>
                </c:pt>
                <c:pt idx="5672">
                  <c:v>0.91607309999999997</c:v>
                </c:pt>
                <c:pt idx="5673">
                  <c:v>0.91651399999999883</c:v>
                </c:pt>
                <c:pt idx="5674">
                  <c:v>0.9160066</c:v>
                </c:pt>
                <c:pt idx="5675">
                  <c:v>0.91692200000000001</c:v>
                </c:pt>
                <c:pt idx="5676">
                  <c:v>0.91667659999999951</c:v>
                </c:pt>
                <c:pt idx="5677">
                  <c:v>0.9167805999999995</c:v>
                </c:pt>
                <c:pt idx="5678">
                  <c:v>0.91704379999999996</c:v>
                </c:pt>
                <c:pt idx="5679">
                  <c:v>0.91693239999999898</c:v>
                </c:pt>
                <c:pt idx="5680">
                  <c:v>0.91605159999999997</c:v>
                </c:pt>
                <c:pt idx="5681">
                  <c:v>0.9162150999999995</c:v>
                </c:pt>
                <c:pt idx="5682">
                  <c:v>0.91596089999999997</c:v>
                </c:pt>
                <c:pt idx="5683">
                  <c:v>0.91557619999999873</c:v>
                </c:pt>
                <c:pt idx="5684">
                  <c:v>0.91503219999999885</c:v>
                </c:pt>
                <c:pt idx="5685">
                  <c:v>0.91632590000000003</c:v>
                </c:pt>
                <c:pt idx="5686">
                  <c:v>0.91634879999999996</c:v>
                </c:pt>
                <c:pt idx="5687">
                  <c:v>0.91708489999999998</c:v>
                </c:pt>
                <c:pt idx="5688">
                  <c:v>0.91574180000000116</c:v>
                </c:pt>
                <c:pt idx="5689">
                  <c:v>0.91594319999999996</c:v>
                </c:pt>
                <c:pt idx="5690">
                  <c:v>0.91549020000000003</c:v>
                </c:pt>
                <c:pt idx="5691">
                  <c:v>0.91596629999999957</c:v>
                </c:pt>
                <c:pt idx="5692">
                  <c:v>0.91599030000000004</c:v>
                </c:pt>
                <c:pt idx="5693">
                  <c:v>0.91643199999999958</c:v>
                </c:pt>
                <c:pt idx="5694">
                  <c:v>0.91614050000000002</c:v>
                </c:pt>
                <c:pt idx="5695">
                  <c:v>0.91628580000000004</c:v>
                </c:pt>
                <c:pt idx="5696">
                  <c:v>0.91623520000000003</c:v>
                </c:pt>
                <c:pt idx="5697">
                  <c:v>0.91660860000000088</c:v>
                </c:pt>
                <c:pt idx="5698">
                  <c:v>0.91632539999999996</c:v>
                </c:pt>
                <c:pt idx="5699">
                  <c:v>0.9163924</c:v>
                </c:pt>
                <c:pt idx="5700">
                  <c:v>0.91666259999999911</c:v>
                </c:pt>
                <c:pt idx="5701">
                  <c:v>0.91672260000000005</c:v>
                </c:pt>
                <c:pt idx="5702">
                  <c:v>0.91661130000000002</c:v>
                </c:pt>
                <c:pt idx="5703">
                  <c:v>0.91651619999999845</c:v>
                </c:pt>
                <c:pt idx="5704">
                  <c:v>0.91565510000000061</c:v>
                </c:pt>
                <c:pt idx="5705">
                  <c:v>0.91547279999999898</c:v>
                </c:pt>
                <c:pt idx="5706">
                  <c:v>0.91524609999999951</c:v>
                </c:pt>
                <c:pt idx="5707">
                  <c:v>0.91483510000000001</c:v>
                </c:pt>
                <c:pt idx="5708">
                  <c:v>0.91534590000000005</c:v>
                </c:pt>
                <c:pt idx="5709">
                  <c:v>0.91565810000000003</c:v>
                </c:pt>
                <c:pt idx="5710">
                  <c:v>0.915439</c:v>
                </c:pt>
                <c:pt idx="5711">
                  <c:v>0.9153694999999995</c:v>
                </c:pt>
                <c:pt idx="5712">
                  <c:v>0.9153694</c:v>
                </c:pt>
                <c:pt idx="5713">
                  <c:v>0.91532590000000003</c:v>
                </c:pt>
                <c:pt idx="5714">
                  <c:v>0.91544420000000004</c:v>
                </c:pt>
                <c:pt idx="5715">
                  <c:v>0.91581509999999999</c:v>
                </c:pt>
                <c:pt idx="5716">
                  <c:v>0.91577140000000101</c:v>
                </c:pt>
                <c:pt idx="5717">
                  <c:v>0.9160469</c:v>
                </c:pt>
                <c:pt idx="5718">
                  <c:v>0.91628529999999997</c:v>
                </c:pt>
                <c:pt idx="5719">
                  <c:v>0.91719289999999998</c:v>
                </c:pt>
                <c:pt idx="5720">
                  <c:v>0.91725990000000002</c:v>
                </c:pt>
                <c:pt idx="5721">
                  <c:v>0.91750759999999898</c:v>
                </c:pt>
                <c:pt idx="5722">
                  <c:v>0.9172164999999991</c:v>
                </c:pt>
                <c:pt idx="5723">
                  <c:v>0.91730299999999898</c:v>
                </c:pt>
                <c:pt idx="5724">
                  <c:v>0.91687990000000064</c:v>
                </c:pt>
                <c:pt idx="5725">
                  <c:v>0.91615080000000004</c:v>
                </c:pt>
                <c:pt idx="5726">
                  <c:v>0.91591249999999957</c:v>
                </c:pt>
                <c:pt idx="5727">
                  <c:v>0.91652860000000003</c:v>
                </c:pt>
                <c:pt idx="5728">
                  <c:v>0.91664610000000002</c:v>
                </c:pt>
                <c:pt idx="5729">
                  <c:v>0.91682990000000064</c:v>
                </c:pt>
                <c:pt idx="5730">
                  <c:v>0.91654289999999949</c:v>
                </c:pt>
                <c:pt idx="5731">
                  <c:v>0.9163651999999991</c:v>
                </c:pt>
                <c:pt idx="5732">
                  <c:v>0.91605040000000004</c:v>
                </c:pt>
                <c:pt idx="5733">
                  <c:v>0.9163730999999995</c:v>
                </c:pt>
                <c:pt idx="5734">
                  <c:v>0.91655719999999885</c:v>
                </c:pt>
                <c:pt idx="5735">
                  <c:v>0.91701629999999956</c:v>
                </c:pt>
                <c:pt idx="5736">
                  <c:v>0.91712579999999999</c:v>
                </c:pt>
                <c:pt idx="5737">
                  <c:v>0.91728120000000002</c:v>
                </c:pt>
                <c:pt idx="5738">
                  <c:v>0.91770090000000004</c:v>
                </c:pt>
                <c:pt idx="5739">
                  <c:v>0.91821129999999951</c:v>
                </c:pt>
                <c:pt idx="5740">
                  <c:v>0.91779140000000115</c:v>
                </c:pt>
                <c:pt idx="5741">
                  <c:v>0.91802510000000004</c:v>
                </c:pt>
                <c:pt idx="5742">
                  <c:v>0.91769780000000101</c:v>
                </c:pt>
                <c:pt idx="5743">
                  <c:v>0.91734459999999951</c:v>
                </c:pt>
                <c:pt idx="5744">
                  <c:v>0.91733309999999957</c:v>
                </c:pt>
                <c:pt idx="5745">
                  <c:v>0.91717119999999996</c:v>
                </c:pt>
                <c:pt idx="5746">
                  <c:v>0.91683919999999997</c:v>
                </c:pt>
                <c:pt idx="5747">
                  <c:v>0.91754049999999998</c:v>
                </c:pt>
                <c:pt idx="5748">
                  <c:v>0.91732029999999998</c:v>
                </c:pt>
                <c:pt idx="5749">
                  <c:v>0.91679339999999998</c:v>
                </c:pt>
                <c:pt idx="5750">
                  <c:v>0.91677489999999995</c:v>
                </c:pt>
                <c:pt idx="5751">
                  <c:v>0.91767810000000005</c:v>
                </c:pt>
                <c:pt idx="5752">
                  <c:v>0.91800179999999998</c:v>
                </c:pt>
                <c:pt idx="5753">
                  <c:v>0.91936889999999949</c:v>
                </c:pt>
                <c:pt idx="5754">
                  <c:v>0.91894620000000005</c:v>
                </c:pt>
                <c:pt idx="5755">
                  <c:v>0.91865419999999998</c:v>
                </c:pt>
                <c:pt idx="5756">
                  <c:v>0.9184312</c:v>
                </c:pt>
                <c:pt idx="5757">
                  <c:v>0.91869219999999996</c:v>
                </c:pt>
                <c:pt idx="5758">
                  <c:v>0.91848079999999899</c:v>
                </c:pt>
                <c:pt idx="5759">
                  <c:v>0.91813</c:v>
                </c:pt>
                <c:pt idx="5760">
                  <c:v>0.917844400000001</c:v>
                </c:pt>
                <c:pt idx="5761">
                  <c:v>0.91794190000000064</c:v>
                </c:pt>
                <c:pt idx="5762">
                  <c:v>0.9179581</c:v>
                </c:pt>
                <c:pt idx="5763">
                  <c:v>0.9186261999999995</c:v>
                </c:pt>
                <c:pt idx="5764">
                  <c:v>0.91887379999999996</c:v>
                </c:pt>
                <c:pt idx="5765">
                  <c:v>0.91866300000000001</c:v>
                </c:pt>
                <c:pt idx="5766">
                  <c:v>0.91875920000000089</c:v>
                </c:pt>
                <c:pt idx="5767">
                  <c:v>0.91870810000000003</c:v>
                </c:pt>
                <c:pt idx="5768">
                  <c:v>0.91869780000000101</c:v>
                </c:pt>
                <c:pt idx="5769">
                  <c:v>0.91897470000000003</c:v>
                </c:pt>
                <c:pt idx="5770">
                  <c:v>0.91902119999999998</c:v>
                </c:pt>
                <c:pt idx="5771">
                  <c:v>0.91896489999999997</c:v>
                </c:pt>
                <c:pt idx="5772">
                  <c:v>0.91877640000000005</c:v>
                </c:pt>
                <c:pt idx="5773">
                  <c:v>0.91848189999999996</c:v>
                </c:pt>
                <c:pt idx="5774">
                  <c:v>0.91850349999999958</c:v>
                </c:pt>
                <c:pt idx="5775">
                  <c:v>0.91842219999999897</c:v>
                </c:pt>
                <c:pt idx="5776">
                  <c:v>0.91779750000000004</c:v>
                </c:pt>
                <c:pt idx="5777">
                  <c:v>0.91764460000000114</c:v>
                </c:pt>
                <c:pt idx="5778">
                  <c:v>0.91776000000000002</c:v>
                </c:pt>
                <c:pt idx="5779">
                  <c:v>0.91703619999999897</c:v>
                </c:pt>
                <c:pt idx="5780">
                  <c:v>0.91727939999999997</c:v>
                </c:pt>
                <c:pt idx="5781">
                  <c:v>0.91749530000000001</c:v>
                </c:pt>
                <c:pt idx="5782">
                  <c:v>0.91746519999999898</c:v>
                </c:pt>
                <c:pt idx="5783">
                  <c:v>0.91747339999999911</c:v>
                </c:pt>
                <c:pt idx="5784">
                  <c:v>0.91731819999999897</c:v>
                </c:pt>
                <c:pt idx="5785">
                  <c:v>0.91710449999999999</c:v>
                </c:pt>
                <c:pt idx="5786">
                  <c:v>0.91730219999999885</c:v>
                </c:pt>
                <c:pt idx="5787">
                  <c:v>0.91793000000000002</c:v>
                </c:pt>
                <c:pt idx="5788">
                  <c:v>0.9175079999999991</c:v>
                </c:pt>
                <c:pt idx="5789">
                  <c:v>0.91773369999999999</c:v>
                </c:pt>
                <c:pt idx="5790">
                  <c:v>0.91739689999999996</c:v>
                </c:pt>
                <c:pt idx="5791">
                  <c:v>0.91787620000000003</c:v>
                </c:pt>
                <c:pt idx="5792">
                  <c:v>0.91849689999999951</c:v>
                </c:pt>
                <c:pt idx="5793">
                  <c:v>0.91848389999999958</c:v>
                </c:pt>
                <c:pt idx="5794">
                  <c:v>0.91817720000000003</c:v>
                </c:pt>
                <c:pt idx="5795">
                  <c:v>0.9181532</c:v>
                </c:pt>
                <c:pt idx="5796">
                  <c:v>0.91846009999999956</c:v>
                </c:pt>
                <c:pt idx="5797">
                  <c:v>0.91851159999999898</c:v>
                </c:pt>
                <c:pt idx="5798">
                  <c:v>0.9189365999999991</c:v>
                </c:pt>
                <c:pt idx="5799">
                  <c:v>0.91889449999999995</c:v>
                </c:pt>
                <c:pt idx="5800">
                  <c:v>0.91908190000000001</c:v>
                </c:pt>
                <c:pt idx="5801">
                  <c:v>0.91921180000000002</c:v>
                </c:pt>
                <c:pt idx="5802">
                  <c:v>0.91923840000000001</c:v>
                </c:pt>
                <c:pt idx="5803">
                  <c:v>0.91943209999999898</c:v>
                </c:pt>
                <c:pt idx="5804">
                  <c:v>0.91917689999999996</c:v>
                </c:pt>
                <c:pt idx="5805">
                  <c:v>0.91928249999999956</c:v>
                </c:pt>
                <c:pt idx="5806">
                  <c:v>0.91953339999999872</c:v>
                </c:pt>
                <c:pt idx="5807">
                  <c:v>0.91859020000000002</c:v>
                </c:pt>
                <c:pt idx="5808">
                  <c:v>0.91906629999999956</c:v>
                </c:pt>
                <c:pt idx="5809">
                  <c:v>0.91884390000000005</c:v>
                </c:pt>
                <c:pt idx="5810">
                  <c:v>0.91898659999999899</c:v>
                </c:pt>
                <c:pt idx="5811">
                  <c:v>0.91901080000000002</c:v>
                </c:pt>
                <c:pt idx="5812">
                  <c:v>0.91872810000000005</c:v>
                </c:pt>
                <c:pt idx="5813">
                  <c:v>0.91844959999999998</c:v>
                </c:pt>
                <c:pt idx="5814">
                  <c:v>0.9184985</c:v>
                </c:pt>
                <c:pt idx="5815">
                  <c:v>0.91838679999999873</c:v>
                </c:pt>
                <c:pt idx="5816">
                  <c:v>0.9183926</c:v>
                </c:pt>
                <c:pt idx="5817">
                  <c:v>0.91823889999999997</c:v>
                </c:pt>
                <c:pt idx="5818">
                  <c:v>0.91858009999999957</c:v>
                </c:pt>
                <c:pt idx="5819">
                  <c:v>0.91810389999999997</c:v>
                </c:pt>
                <c:pt idx="5820">
                  <c:v>0.91875249999999997</c:v>
                </c:pt>
                <c:pt idx="5821">
                  <c:v>0.91800000000000004</c:v>
                </c:pt>
                <c:pt idx="5822">
                  <c:v>0.91797280000000003</c:v>
                </c:pt>
                <c:pt idx="5823">
                  <c:v>0.91806109999999996</c:v>
                </c:pt>
                <c:pt idx="5824">
                  <c:v>0.91806500000000002</c:v>
                </c:pt>
                <c:pt idx="5825">
                  <c:v>0.9181568999999995</c:v>
                </c:pt>
                <c:pt idx="5826">
                  <c:v>0.91754049999999998</c:v>
                </c:pt>
                <c:pt idx="5827">
                  <c:v>0.91664610000000002</c:v>
                </c:pt>
                <c:pt idx="5828">
                  <c:v>0.9163888</c:v>
                </c:pt>
                <c:pt idx="5829">
                  <c:v>0.91666029999999998</c:v>
                </c:pt>
                <c:pt idx="5830">
                  <c:v>0.91638189999999997</c:v>
                </c:pt>
                <c:pt idx="5831">
                  <c:v>0.91630060000000002</c:v>
                </c:pt>
                <c:pt idx="5832">
                  <c:v>0.9166121999999991</c:v>
                </c:pt>
                <c:pt idx="5833">
                  <c:v>0.91681089999999998</c:v>
                </c:pt>
                <c:pt idx="5834">
                  <c:v>0.9175600999999991</c:v>
                </c:pt>
                <c:pt idx="5835">
                  <c:v>0.91811520000000002</c:v>
                </c:pt>
                <c:pt idx="5836">
                  <c:v>0.91873839999999996</c:v>
                </c:pt>
                <c:pt idx="5837">
                  <c:v>0.91916589999999998</c:v>
                </c:pt>
                <c:pt idx="5838">
                  <c:v>0.92003440000000003</c:v>
                </c:pt>
                <c:pt idx="5839">
                  <c:v>0.92024260000000002</c:v>
                </c:pt>
                <c:pt idx="5840">
                  <c:v>0.92132530000000001</c:v>
                </c:pt>
                <c:pt idx="5841">
                  <c:v>0.921454</c:v>
                </c:pt>
                <c:pt idx="5842">
                  <c:v>0.92169190000000101</c:v>
                </c:pt>
                <c:pt idx="5843">
                  <c:v>0.92027460000000005</c:v>
                </c:pt>
                <c:pt idx="5844">
                  <c:v>0.91899600000000004</c:v>
                </c:pt>
                <c:pt idx="5845">
                  <c:v>0.91859380000000002</c:v>
                </c:pt>
                <c:pt idx="5846">
                  <c:v>0.91821529999999996</c:v>
                </c:pt>
                <c:pt idx="5847">
                  <c:v>0.91862550000000065</c:v>
                </c:pt>
                <c:pt idx="5848">
                  <c:v>0.91862659999999996</c:v>
                </c:pt>
                <c:pt idx="5849">
                  <c:v>0.91856309999999886</c:v>
                </c:pt>
                <c:pt idx="5850">
                  <c:v>0.91813279999999897</c:v>
                </c:pt>
                <c:pt idx="5851">
                  <c:v>0.91822060000000005</c:v>
                </c:pt>
                <c:pt idx="5852">
                  <c:v>0.9181262</c:v>
                </c:pt>
                <c:pt idx="5853">
                  <c:v>0.91832749999999996</c:v>
                </c:pt>
                <c:pt idx="5854">
                  <c:v>0.91797899999999999</c:v>
                </c:pt>
                <c:pt idx="5855">
                  <c:v>0.91774310000000003</c:v>
                </c:pt>
                <c:pt idx="5856">
                  <c:v>0.91797019999999996</c:v>
                </c:pt>
                <c:pt idx="5857">
                  <c:v>0.91807559999999999</c:v>
                </c:pt>
                <c:pt idx="5858">
                  <c:v>0.91874990000000101</c:v>
                </c:pt>
                <c:pt idx="5859">
                  <c:v>0.91866720000000002</c:v>
                </c:pt>
                <c:pt idx="5860">
                  <c:v>0.91933120000000002</c:v>
                </c:pt>
                <c:pt idx="5861">
                  <c:v>0.92106560000000004</c:v>
                </c:pt>
                <c:pt idx="5862">
                  <c:v>0.92031560000000001</c:v>
                </c:pt>
                <c:pt idx="5863">
                  <c:v>0.9198615999999995</c:v>
                </c:pt>
                <c:pt idx="5864">
                  <c:v>0.91908249999999958</c:v>
                </c:pt>
                <c:pt idx="5865">
                  <c:v>0.91722060000000005</c:v>
                </c:pt>
                <c:pt idx="5866">
                  <c:v>0.9170334</c:v>
                </c:pt>
                <c:pt idx="5867">
                  <c:v>0.91671809999999998</c:v>
                </c:pt>
                <c:pt idx="5868">
                  <c:v>0.91553089999999959</c:v>
                </c:pt>
                <c:pt idx="5869">
                  <c:v>0.91580720000000004</c:v>
                </c:pt>
                <c:pt idx="5870">
                  <c:v>0.91665470000000004</c:v>
                </c:pt>
                <c:pt idx="5871">
                  <c:v>0.91816679999999873</c:v>
                </c:pt>
                <c:pt idx="5872">
                  <c:v>0.91932440000000004</c:v>
                </c:pt>
                <c:pt idx="5873">
                  <c:v>0.91865950000000063</c:v>
                </c:pt>
                <c:pt idx="5874">
                  <c:v>0.91920089999999999</c:v>
                </c:pt>
                <c:pt idx="5875">
                  <c:v>0.91882990000000064</c:v>
                </c:pt>
                <c:pt idx="5876">
                  <c:v>0.91765880000000088</c:v>
                </c:pt>
                <c:pt idx="5877">
                  <c:v>0.91568079999999996</c:v>
                </c:pt>
                <c:pt idx="5878">
                  <c:v>0.9153481</c:v>
                </c:pt>
                <c:pt idx="5879">
                  <c:v>0.9169543</c:v>
                </c:pt>
                <c:pt idx="5880">
                  <c:v>0.91766519999999996</c:v>
                </c:pt>
                <c:pt idx="5881">
                  <c:v>0.91889339999999997</c:v>
                </c:pt>
                <c:pt idx="5882">
                  <c:v>0.9189233999999995</c:v>
                </c:pt>
                <c:pt idx="5883">
                  <c:v>0.91860819999999999</c:v>
                </c:pt>
                <c:pt idx="5884">
                  <c:v>0.91845699999999897</c:v>
                </c:pt>
                <c:pt idx="5885">
                  <c:v>0.91930000000000001</c:v>
                </c:pt>
                <c:pt idx="5886">
                  <c:v>0.91938120000000001</c:v>
                </c:pt>
                <c:pt idx="5887">
                  <c:v>0.91907139999999998</c:v>
                </c:pt>
                <c:pt idx="5888">
                  <c:v>0.91859619999999897</c:v>
                </c:pt>
                <c:pt idx="5889">
                  <c:v>0.91846919999999899</c:v>
                </c:pt>
                <c:pt idx="5890">
                  <c:v>0.91777339999999996</c:v>
                </c:pt>
                <c:pt idx="5891">
                  <c:v>0.91771860000000005</c:v>
                </c:pt>
                <c:pt idx="5892">
                  <c:v>0.91805609999999949</c:v>
                </c:pt>
                <c:pt idx="5893">
                  <c:v>0.91783360000000003</c:v>
                </c:pt>
                <c:pt idx="5894">
                  <c:v>0.91765300000000005</c:v>
                </c:pt>
                <c:pt idx="5895">
                  <c:v>0.91840239999999873</c:v>
                </c:pt>
                <c:pt idx="5896">
                  <c:v>0.91768749999999999</c:v>
                </c:pt>
                <c:pt idx="5897">
                  <c:v>0.91819220000000001</c:v>
                </c:pt>
                <c:pt idx="5898">
                  <c:v>0.91826759999999885</c:v>
                </c:pt>
                <c:pt idx="5899">
                  <c:v>0.91775150000000005</c:v>
                </c:pt>
                <c:pt idx="5900">
                  <c:v>0.91779679999999997</c:v>
                </c:pt>
                <c:pt idx="5901">
                  <c:v>0.91784590000000088</c:v>
                </c:pt>
                <c:pt idx="5902">
                  <c:v>0.91811489999999996</c:v>
                </c:pt>
                <c:pt idx="5903">
                  <c:v>0.91917099999999996</c:v>
                </c:pt>
                <c:pt idx="5904">
                  <c:v>0.91925869999999998</c:v>
                </c:pt>
                <c:pt idx="5905">
                  <c:v>0.91899910000000062</c:v>
                </c:pt>
                <c:pt idx="5906">
                  <c:v>0.9193519</c:v>
                </c:pt>
                <c:pt idx="5907">
                  <c:v>0.91963660000000003</c:v>
                </c:pt>
                <c:pt idx="5908">
                  <c:v>0.919242</c:v>
                </c:pt>
                <c:pt idx="5909">
                  <c:v>0.91876990000000003</c:v>
                </c:pt>
                <c:pt idx="5910">
                  <c:v>0.91806140000000003</c:v>
                </c:pt>
                <c:pt idx="5911">
                  <c:v>0.91746759999999883</c:v>
                </c:pt>
                <c:pt idx="5912">
                  <c:v>0.91765930000000062</c:v>
                </c:pt>
                <c:pt idx="5913">
                  <c:v>0.91809120000000088</c:v>
                </c:pt>
                <c:pt idx="5914">
                  <c:v>0.91788999999999998</c:v>
                </c:pt>
                <c:pt idx="5915">
                  <c:v>0.91761239999999911</c:v>
                </c:pt>
                <c:pt idx="5916">
                  <c:v>0.91795660000000001</c:v>
                </c:pt>
                <c:pt idx="5917">
                  <c:v>0.91817680000000002</c:v>
                </c:pt>
                <c:pt idx="5918">
                  <c:v>0.91806109999999996</c:v>
                </c:pt>
                <c:pt idx="5919">
                  <c:v>0.91826839999999899</c:v>
                </c:pt>
                <c:pt idx="5920">
                  <c:v>0.91818060000000001</c:v>
                </c:pt>
                <c:pt idx="5921">
                  <c:v>0.91783740000000003</c:v>
                </c:pt>
                <c:pt idx="5922">
                  <c:v>0.9178655999999995</c:v>
                </c:pt>
                <c:pt idx="5923">
                  <c:v>0.9182707</c:v>
                </c:pt>
                <c:pt idx="5924">
                  <c:v>0.91831339999999873</c:v>
                </c:pt>
                <c:pt idx="5925">
                  <c:v>0.91840689999999958</c:v>
                </c:pt>
                <c:pt idx="5926">
                  <c:v>0.91827060000000005</c:v>
                </c:pt>
                <c:pt idx="5927">
                  <c:v>0.91818739999999899</c:v>
                </c:pt>
                <c:pt idx="5928">
                  <c:v>0.91789469999999995</c:v>
                </c:pt>
                <c:pt idx="5929">
                  <c:v>0.9184097</c:v>
                </c:pt>
                <c:pt idx="5930">
                  <c:v>0.91803809999999997</c:v>
                </c:pt>
                <c:pt idx="5931">
                  <c:v>0.91809300000000005</c:v>
                </c:pt>
                <c:pt idx="5932">
                  <c:v>0.91775010000000001</c:v>
                </c:pt>
                <c:pt idx="5933">
                  <c:v>0.91754139999999951</c:v>
                </c:pt>
                <c:pt idx="5934">
                  <c:v>0.91726619999999859</c:v>
                </c:pt>
                <c:pt idx="5935">
                  <c:v>0.91720259999999898</c:v>
                </c:pt>
                <c:pt idx="5936">
                  <c:v>0.91762490000000063</c:v>
                </c:pt>
                <c:pt idx="5937">
                  <c:v>0.91756439999999873</c:v>
                </c:pt>
                <c:pt idx="5938">
                  <c:v>0.91779719999999998</c:v>
                </c:pt>
                <c:pt idx="5939">
                  <c:v>0.91789950000000065</c:v>
                </c:pt>
                <c:pt idx="5940">
                  <c:v>0.91792300000000004</c:v>
                </c:pt>
                <c:pt idx="5941">
                  <c:v>0.91806109999999996</c:v>
                </c:pt>
                <c:pt idx="5942">
                  <c:v>0.91816679999999873</c:v>
                </c:pt>
                <c:pt idx="5943">
                  <c:v>0.91806489999999996</c:v>
                </c:pt>
                <c:pt idx="5944">
                  <c:v>0.91774259999999996</c:v>
                </c:pt>
                <c:pt idx="5945">
                  <c:v>0.91730160000000005</c:v>
                </c:pt>
                <c:pt idx="5946">
                  <c:v>0.91775990000000063</c:v>
                </c:pt>
                <c:pt idx="5947">
                  <c:v>0.91867860000000101</c:v>
                </c:pt>
                <c:pt idx="5948">
                  <c:v>0.91883349999999997</c:v>
                </c:pt>
                <c:pt idx="5949">
                  <c:v>0.91914609999999997</c:v>
                </c:pt>
                <c:pt idx="5950">
                  <c:v>0.91979679999999997</c:v>
                </c:pt>
                <c:pt idx="5951">
                  <c:v>0.91969239999999997</c:v>
                </c:pt>
                <c:pt idx="5952">
                  <c:v>0.91983979999999999</c:v>
                </c:pt>
                <c:pt idx="5953">
                  <c:v>0.91936479999999898</c:v>
                </c:pt>
                <c:pt idx="5954">
                  <c:v>0.91890499999999997</c:v>
                </c:pt>
                <c:pt idx="5955">
                  <c:v>0.91846869999999958</c:v>
                </c:pt>
                <c:pt idx="5956">
                  <c:v>0.91786409999999996</c:v>
                </c:pt>
                <c:pt idx="5957">
                  <c:v>0.916799900000001</c:v>
                </c:pt>
                <c:pt idx="5958">
                  <c:v>0.91600800000000004</c:v>
                </c:pt>
                <c:pt idx="5959">
                  <c:v>0.91608489999999998</c:v>
                </c:pt>
                <c:pt idx="5960">
                  <c:v>0.91653599999999957</c:v>
                </c:pt>
                <c:pt idx="5961">
                  <c:v>0.91733580000000003</c:v>
                </c:pt>
                <c:pt idx="5962">
                  <c:v>0.91795530000000003</c:v>
                </c:pt>
                <c:pt idx="5963">
                  <c:v>0.91867069999999995</c:v>
                </c:pt>
                <c:pt idx="5964">
                  <c:v>0.91898190000000002</c:v>
                </c:pt>
                <c:pt idx="5965">
                  <c:v>0.91870430000000003</c:v>
                </c:pt>
                <c:pt idx="5966">
                  <c:v>0.91827950000000003</c:v>
                </c:pt>
                <c:pt idx="5967">
                  <c:v>0.91829510000000003</c:v>
                </c:pt>
                <c:pt idx="5968">
                  <c:v>0.91815340000000001</c:v>
                </c:pt>
                <c:pt idx="5969">
                  <c:v>0.9187381</c:v>
                </c:pt>
                <c:pt idx="5970">
                  <c:v>0.91893380000000002</c:v>
                </c:pt>
                <c:pt idx="5971">
                  <c:v>0.9188269</c:v>
                </c:pt>
                <c:pt idx="5972">
                  <c:v>0.91869130000000065</c:v>
                </c:pt>
                <c:pt idx="5973">
                  <c:v>0.91837219999999897</c:v>
                </c:pt>
                <c:pt idx="5974">
                  <c:v>0.91864590000000101</c:v>
                </c:pt>
                <c:pt idx="5975">
                  <c:v>0.91893990000000003</c:v>
                </c:pt>
                <c:pt idx="5976">
                  <c:v>0.91851159999999898</c:v>
                </c:pt>
                <c:pt idx="5977">
                  <c:v>0.91764990000000102</c:v>
                </c:pt>
                <c:pt idx="5978">
                  <c:v>0.91731679999999882</c:v>
                </c:pt>
                <c:pt idx="5979">
                  <c:v>0.91772609999999999</c:v>
                </c:pt>
                <c:pt idx="5980">
                  <c:v>0.91841739999999883</c:v>
                </c:pt>
                <c:pt idx="5981">
                  <c:v>0.91827820000000004</c:v>
                </c:pt>
                <c:pt idx="5982">
                  <c:v>0.91879750000000004</c:v>
                </c:pt>
                <c:pt idx="5983">
                  <c:v>0.91932440000000004</c:v>
                </c:pt>
                <c:pt idx="5984">
                  <c:v>0.91953359999999873</c:v>
                </c:pt>
                <c:pt idx="5985">
                  <c:v>0.91929819999999951</c:v>
                </c:pt>
                <c:pt idx="5986">
                  <c:v>0.91856749999999898</c:v>
                </c:pt>
                <c:pt idx="5987">
                  <c:v>0.91710720000000001</c:v>
                </c:pt>
                <c:pt idx="5988">
                  <c:v>0.91681760000000001</c:v>
                </c:pt>
                <c:pt idx="5989">
                  <c:v>0.91649950000000002</c:v>
                </c:pt>
                <c:pt idx="5990">
                  <c:v>0.91690720000000003</c:v>
                </c:pt>
                <c:pt idx="5991">
                  <c:v>0.91778320000000002</c:v>
                </c:pt>
                <c:pt idx="5992">
                  <c:v>0.91865450000000004</c:v>
                </c:pt>
                <c:pt idx="5993">
                  <c:v>0.91872060000000089</c:v>
                </c:pt>
                <c:pt idx="5994">
                  <c:v>0.91923509999999997</c:v>
                </c:pt>
                <c:pt idx="5995">
                  <c:v>0.91980039999999996</c:v>
                </c:pt>
                <c:pt idx="5996">
                  <c:v>0.91929280000000002</c:v>
                </c:pt>
                <c:pt idx="5997">
                  <c:v>0.91873090000000002</c:v>
                </c:pt>
                <c:pt idx="5998">
                  <c:v>0.91866609999999949</c:v>
                </c:pt>
                <c:pt idx="5999">
                  <c:v>0.91813089999999997</c:v>
                </c:pt>
                <c:pt idx="6000">
                  <c:v>0.91806580000000004</c:v>
                </c:pt>
                <c:pt idx="6001">
                  <c:v>0.9183656</c:v>
                </c:pt>
                <c:pt idx="6002">
                  <c:v>0.91910040000000004</c:v>
                </c:pt>
                <c:pt idx="6003">
                  <c:v>0.91929530000000004</c:v>
                </c:pt>
                <c:pt idx="6004">
                  <c:v>0.91900780000000004</c:v>
                </c:pt>
                <c:pt idx="6005">
                  <c:v>0.91841509999999948</c:v>
                </c:pt>
                <c:pt idx="6006">
                  <c:v>0.91788999999999998</c:v>
                </c:pt>
                <c:pt idx="6007">
                  <c:v>0.91733439999999911</c:v>
                </c:pt>
                <c:pt idx="6008">
                  <c:v>0.91723209999999911</c:v>
                </c:pt>
                <c:pt idx="6009">
                  <c:v>0.91752309999999959</c:v>
                </c:pt>
                <c:pt idx="6010">
                  <c:v>0.91857339999999899</c:v>
                </c:pt>
                <c:pt idx="6011">
                  <c:v>0.9183500999999995</c:v>
                </c:pt>
                <c:pt idx="6012">
                  <c:v>0.91874389999999995</c:v>
                </c:pt>
                <c:pt idx="6013">
                  <c:v>0.91898239999999898</c:v>
                </c:pt>
                <c:pt idx="6014">
                  <c:v>0.91970819999999998</c:v>
                </c:pt>
                <c:pt idx="6015">
                  <c:v>0.91992879999999999</c:v>
                </c:pt>
                <c:pt idx="6016">
                  <c:v>0.9197149</c:v>
                </c:pt>
                <c:pt idx="6017">
                  <c:v>0.91931389999999957</c:v>
                </c:pt>
                <c:pt idx="6018">
                  <c:v>0.91925880000000004</c:v>
                </c:pt>
                <c:pt idx="6019">
                  <c:v>0.91901969999999999</c:v>
                </c:pt>
                <c:pt idx="6020">
                  <c:v>0.91885660000000002</c:v>
                </c:pt>
                <c:pt idx="6021">
                  <c:v>0.91844939999999997</c:v>
                </c:pt>
                <c:pt idx="6022">
                  <c:v>0.91840429999999951</c:v>
                </c:pt>
                <c:pt idx="6023">
                  <c:v>0.91802989999999995</c:v>
                </c:pt>
                <c:pt idx="6024">
                  <c:v>0.91773899999999997</c:v>
                </c:pt>
                <c:pt idx="6025">
                  <c:v>0.91745259999999873</c:v>
                </c:pt>
                <c:pt idx="6026">
                  <c:v>0.91761159999999997</c:v>
                </c:pt>
                <c:pt idx="6027">
                  <c:v>0.91715029999999997</c:v>
                </c:pt>
                <c:pt idx="6028">
                  <c:v>0.91733679999999873</c:v>
                </c:pt>
                <c:pt idx="6029">
                  <c:v>0.91769930000000088</c:v>
                </c:pt>
                <c:pt idx="6030">
                  <c:v>0.91813560000000005</c:v>
                </c:pt>
                <c:pt idx="6031">
                  <c:v>0.91821529999999996</c:v>
                </c:pt>
                <c:pt idx="6032">
                  <c:v>0.91822380000000003</c:v>
                </c:pt>
                <c:pt idx="6033">
                  <c:v>0.917879000000001</c:v>
                </c:pt>
                <c:pt idx="6034">
                  <c:v>0.91708279999999898</c:v>
                </c:pt>
                <c:pt idx="6035">
                  <c:v>0.91681970000000002</c:v>
                </c:pt>
                <c:pt idx="6036">
                  <c:v>0.91702689999999998</c:v>
                </c:pt>
                <c:pt idx="6037">
                  <c:v>0.91764950000000101</c:v>
                </c:pt>
                <c:pt idx="6038">
                  <c:v>0.91771809999999998</c:v>
                </c:pt>
                <c:pt idx="6039">
                  <c:v>0.9182901999999995</c:v>
                </c:pt>
                <c:pt idx="6040">
                  <c:v>0.91789160000000114</c:v>
                </c:pt>
                <c:pt idx="6041">
                  <c:v>0.91666579999999998</c:v>
                </c:pt>
                <c:pt idx="6042">
                  <c:v>0.91634839999999951</c:v>
                </c:pt>
                <c:pt idx="6043">
                  <c:v>0.91655140000000002</c:v>
                </c:pt>
                <c:pt idx="6044">
                  <c:v>0.91668079999999996</c:v>
                </c:pt>
                <c:pt idx="6045">
                  <c:v>0.91738580000000003</c:v>
                </c:pt>
                <c:pt idx="6046">
                  <c:v>0.91829649999999996</c:v>
                </c:pt>
                <c:pt idx="6047">
                  <c:v>0.91824620000000001</c:v>
                </c:pt>
                <c:pt idx="6048">
                  <c:v>0.91848869999999949</c:v>
                </c:pt>
                <c:pt idx="6049">
                  <c:v>0.9184615999999991</c:v>
                </c:pt>
                <c:pt idx="6050">
                  <c:v>0.91864259999999998</c:v>
                </c:pt>
                <c:pt idx="6051">
                  <c:v>0.9183152999999995</c:v>
                </c:pt>
                <c:pt idx="6052">
                  <c:v>0.91842809999999997</c:v>
                </c:pt>
                <c:pt idx="6053">
                  <c:v>0.91887779999999997</c:v>
                </c:pt>
                <c:pt idx="6054">
                  <c:v>0.91888209999999959</c:v>
                </c:pt>
                <c:pt idx="6055">
                  <c:v>0.91796089999999997</c:v>
                </c:pt>
                <c:pt idx="6056">
                  <c:v>0.91789200000000004</c:v>
                </c:pt>
                <c:pt idx="6057">
                  <c:v>0.91803060000000003</c:v>
                </c:pt>
                <c:pt idx="6058">
                  <c:v>0.91803369999999951</c:v>
                </c:pt>
                <c:pt idx="6059">
                  <c:v>0.91735849999999997</c:v>
                </c:pt>
                <c:pt idx="6060">
                  <c:v>0.91758349999999911</c:v>
                </c:pt>
                <c:pt idx="6061">
                  <c:v>0.91768280000000002</c:v>
                </c:pt>
                <c:pt idx="6062">
                  <c:v>0.91831180000000001</c:v>
                </c:pt>
                <c:pt idx="6063">
                  <c:v>0.9180876</c:v>
                </c:pt>
                <c:pt idx="6064">
                  <c:v>0.91792609999999997</c:v>
                </c:pt>
                <c:pt idx="6065">
                  <c:v>0.91794120000000101</c:v>
                </c:pt>
                <c:pt idx="6066">
                  <c:v>0.91835319999999898</c:v>
                </c:pt>
                <c:pt idx="6067">
                  <c:v>0.91824280000000003</c:v>
                </c:pt>
                <c:pt idx="6068">
                  <c:v>0.91791089999999997</c:v>
                </c:pt>
                <c:pt idx="6069">
                  <c:v>0.91843049999999959</c:v>
                </c:pt>
                <c:pt idx="6070">
                  <c:v>0.91884719999999998</c:v>
                </c:pt>
                <c:pt idx="6071">
                  <c:v>0.91860660000000005</c:v>
                </c:pt>
                <c:pt idx="6072">
                  <c:v>0.91832919999999996</c:v>
                </c:pt>
                <c:pt idx="6073">
                  <c:v>0.91925999999999997</c:v>
                </c:pt>
                <c:pt idx="6074">
                  <c:v>0.91912470000000002</c:v>
                </c:pt>
                <c:pt idx="6075">
                  <c:v>0.91876619999999898</c:v>
                </c:pt>
                <c:pt idx="6076">
                  <c:v>0.91846609999999873</c:v>
                </c:pt>
                <c:pt idx="6077">
                  <c:v>0.91792359999999951</c:v>
                </c:pt>
                <c:pt idx="6078">
                  <c:v>0.91747649999999958</c:v>
                </c:pt>
                <c:pt idx="6079">
                  <c:v>0.91715199999999997</c:v>
                </c:pt>
                <c:pt idx="6080">
                  <c:v>0.91674160000000116</c:v>
                </c:pt>
                <c:pt idx="6081">
                  <c:v>0.91655359999999897</c:v>
                </c:pt>
                <c:pt idx="6082">
                  <c:v>0.91628339999999897</c:v>
                </c:pt>
                <c:pt idx="6083">
                  <c:v>0.91619260000000002</c:v>
                </c:pt>
                <c:pt idx="6084">
                  <c:v>0.91545219999999883</c:v>
                </c:pt>
                <c:pt idx="6085">
                  <c:v>0.91640349999999959</c:v>
                </c:pt>
                <c:pt idx="6086">
                  <c:v>0.91705009999999998</c:v>
                </c:pt>
                <c:pt idx="6087">
                  <c:v>0.91757239999999884</c:v>
                </c:pt>
                <c:pt idx="6088">
                  <c:v>0.91780160000000088</c:v>
                </c:pt>
                <c:pt idx="6089">
                  <c:v>0.91827559999999997</c:v>
                </c:pt>
                <c:pt idx="6090">
                  <c:v>0.91890559999999999</c:v>
                </c:pt>
                <c:pt idx="6091">
                  <c:v>0.91930249999999958</c:v>
                </c:pt>
                <c:pt idx="6092">
                  <c:v>0.9195082</c:v>
                </c:pt>
                <c:pt idx="6093">
                  <c:v>0.91952409999999996</c:v>
                </c:pt>
                <c:pt idx="6094">
                  <c:v>0.91918239999999884</c:v>
                </c:pt>
                <c:pt idx="6095">
                  <c:v>0.91892890000000005</c:v>
                </c:pt>
                <c:pt idx="6096">
                  <c:v>0.91767690000000002</c:v>
                </c:pt>
                <c:pt idx="6097">
                  <c:v>0.91745389999999949</c:v>
                </c:pt>
                <c:pt idx="6098">
                  <c:v>0.91711160000000003</c:v>
                </c:pt>
                <c:pt idx="6099">
                  <c:v>0.91698120000000005</c:v>
                </c:pt>
                <c:pt idx="6100">
                  <c:v>0.91647380000000001</c:v>
                </c:pt>
                <c:pt idx="6101">
                  <c:v>0.9166164</c:v>
                </c:pt>
                <c:pt idx="6102">
                  <c:v>0.91669120000000115</c:v>
                </c:pt>
                <c:pt idx="6103">
                  <c:v>0.91719240000000002</c:v>
                </c:pt>
                <c:pt idx="6104">
                  <c:v>0.91681590000000002</c:v>
                </c:pt>
                <c:pt idx="6105">
                  <c:v>0.91606749999999959</c:v>
                </c:pt>
                <c:pt idx="6106">
                  <c:v>0.91560580000000114</c:v>
                </c:pt>
                <c:pt idx="6107">
                  <c:v>0.91665540000000101</c:v>
                </c:pt>
                <c:pt idx="6108">
                  <c:v>0.91736209999999885</c:v>
                </c:pt>
                <c:pt idx="6109">
                  <c:v>0.91749619999999898</c:v>
                </c:pt>
                <c:pt idx="6110">
                  <c:v>0.91700349999999997</c:v>
                </c:pt>
                <c:pt idx="6111">
                  <c:v>0.9170372</c:v>
                </c:pt>
                <c:pt idx="6112">
                  <c:v>0.91685380000000005</c:v>
                </c:pt>
                <c:pt idx="6113">
                  <c:v>0.91661340000000002</c:v>
                </c:pt>
                <c:pt idx="6114">
                  <c:v>0.91656869999999957</c:v>
                </c:pt>
                <c:pt idx="6115">
                  <c:v>0.91636259999999858</c:v>
                </c:pt>
                <c:pt idx="6116">
                  <c:v>0.91652800000000001</c:v>
                </c:pt>
                <c:pt idx="6117">
                  <c:v>0.91682660000000005</c:v>
                </c:pt>
                <c:pt idx="6118">
                  <c:v>0.91833599999999949</c:v>
                </c:pt>
                <c:pt idx="6119">
                  <c:v>0.91943349999999957</c:v>
                </c:pt>
                <c:pt idx="6120">
                  <c:v>0.91910820000000004</c:v>
                </c:pt>
                <c:pt idx="6121">
                  <c:v>0.91859420000000003</c:v>
                </c:pt>
                <c:pt idx="6122">
                  <c:v>0.91779180000000116</c:v>
                </c:pt>
                <c:pt idx="6123">
                  <c:v>0.91724519999999998</c:v>
                </c:pt>
                <c:pt idx="6124">
                  <c:v>0.91696100000000003</c:v>
                </c:pt>
                <c:pt idx="6125">
                  <c:v>0.91626249999999898</c:v>
                </c:pt>
                <c:pt idx="6126">
                  <c:v>0.91660379999999997</c:v>
                </c:pt>
                <c:pt idx="6127">
                  <c:v>0.91690689999999997</c:v>
                </c:pt>
                <c:pt idx="6128">
                  <c:v>0.91663220000000001</c:v>
                </c:pt>
                <c:pt idx="6129">
                  <c:v>0.91638659999999883</c:v>
                </c:pt>
                <c:pt idx="6130">
                  <c:v>0.9169735</c:v>
                </c:pt>
                <c:pt idx="6131">
                  <c:v>0.91683840000000005</c:v>
                </c:pt>
                <c:pt idx="6132">
                  <c:v>0.91728889999999996</c:v>
                </c:pt>
                <c:pt idx="6133">
                  <c:v>0.9169524</c:v>
                </c:pt>
                <c:pt idx="6134">
                  <c:v>0.91691219999999884</c:v>
                </c:pt>
                <c:pt idx="6135">
                  <c:v>0.91707780000000005</c:v>
                </c:pt>
                <c:pt idx="6136">
                  <c:v>0.91716180000000003</c:v>
                </c:pt>
                <c:pt idx="6137">
                  <c:v>0.91729139999999998</c:v>
                </c:pt>
                <c:pt idx="6138">
                  <c:v>0.91792180000000101</c:v>
                </c:pt>
                <c:pt idx="6139">
                  <c:v>0.91759999999999997</c:v>
                </c:pt>
                <c:pt idx="6140">
                  <c:v>0.9176339</c:v>
                </c:pt>
                <c:pt idx="6141">
                  <c:v>0.91777339999999996</c:v>
                </c:pt>
                <c:pt idx="6142">
                  <c:v>0.91838509999999951</c:v>
                </c:pt>
                <c:pt idx="6143">
                  <c:v>0.91826909999999951</c:v>
                </c:pt>
                <c:pt idx="6144">
                  <c:v>0.91854009999999997</c:v>
                </c:pt>
                <c:pt idx="6145">
                  <c:v>0.91802360000000005</c:v>
                </c:pt>
                <c:pt idx="6146">
                  <c:v>0.91817260000000001</c:v>
                </c:pt>
                <c:pt idx="6147">
                  <c:v>0.91774450000000063</c:v>
                </c:pt>
                <c:pt idx="6148">
                  <c:v>0.91754820000000004</c:v>
                </c:pt>
                <c:pt idx="6149">
                  <c:v>0.91725309999999949</c:v>
                </c:pt>
                <c:pt idx="6150">
                  <c:v>0.91786880000000004</c:v>
                </c:pt>
                <c:pt idx="6151">
                  <c:v>0.91802989999999995</c:v>
                </c:pt>
                <c:pt idx="6152">
                  <c:v>0.91828889999999996</c:v>
                </c:pt>
                <c:pt idx="6153">
                  <c:v>0.91817320000000002</c:v>
                </c:pt>
                <c:pt idx="6154">
                  <c:v>0.91810789999999998</c:v>
                </c:pt>
                <c:pt idx="6155">
                  <c:v>0.91756399999999882</c:v>
                </c:pt>
                <c:pt idx="6156">
                  <c:v>0.91737489999999999</c:v>
                </c:pt>
                <c:pt idx="6157">
                  <c:v>0.91781159999999951</c:v>
                </c:pt>
                <c:pt idx="6158">
                  <c:v>0.91819879999999998</c:v>
                </c:pt>
                <c:pt idx="6159">
                  <c:v>0.91853629999999897</c:v>
                </c:pt>
                <c:pt idx="6160">
                  <c:v>0.91874310000000003</c:v>
                </c:pt>
                <c:pt idx="6161">
                  <c:v>0.9185044999999995</c:v>
                </c:pt>
                <c:pt idx="6162">
                  <c:v>0.91791109999999998</c:v>
                </c:pt>
                <c:pt idx="6163">
                  <c:v>0.91801339999999898</c:v>
                </c:pt>
                <c:pt idx="6164">
                  <c:v>0.919149400000001</c:v>
                </c:pt>
                <c:pt idx="6165">
                  <c:v>0.91943059999999899</c:v>
                </c:pt>
                <c:pt idx="6166">
                  <c:v>0.91943809999999959</c:v>
                </c:pt>
                <c:pt idx="6167">
                  <c:v>0.9189171999999991</c:v>
                </c:pt>
              </c:numCache>
            </c:numRef>
          </c:yVal>
          <c:smooth val="1"/>
        </c:ser>
        <c:ser>
          <c:idx val="1"/>
          <c:order val="1"/>
          <c:tx>
            <c:v>PE/2Z</c:v>
          </c:tx>
          <c:spPr>
            <a:ln w="19035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rpm'!$AA$4:$AA$6146</c:f>
              <c:numCache>
                <c:formatCode>@</c:formatCode>
                <c:ptCount val="6143"/>
                <c:pt idx="0">
                  <c:v>38.158030000000011</c:v>
                </c:pt>
                <c:pt idx="1">
                  <c:v>38.36506</c:v>
                </c:pt>
                <c:pt idx="2">
                  <c:v>38.564040000000006</c:v>
                </c:pt>
                <c:pt idx="3">
                  <c:v>38.757820000000002</c:v>
                </c:pt>
                <c:pt idx="4">
                  <c:v>38.946879999999993</c:v>
                </c:pt>
                <c:pt idx="5">
                  <c:v>39.128660000000011</c:v>
                </c:pt>
                <c:pt idx="6">
                  <c:v>39.305210000000002</c:v>
                </c:pt>
                <c:pt idx="7">
                  <c:v>39.476640000000003</c:v>
                </c:pt>
                <c:pt idx="8">
                  <c:v>39.63982</c:v>
                </c:pt>
                <c:pt idx="9">
                  <c:v>39.800580000000004</c:v>
                </c:pt>
                <c:pt idx="10">
                  <c:v>39.953049999999998</c:v>
                </c:pt>
                <c:pt idx="11">
                  <c:v>40.102460000000001</c:v>
                </c:pt>
                <c:pt idx="12">
                  <c:v>40.247160000000001</c:v>
                </c:pt>
                <c:pt idx="13">
                  <c:v>40.387579999999993</c:v>
                </c:pt>
                <c:pt idx="14">
                  <c:v>40.523530000000065</c:v>
                </c:pt>
                <c:pt idx="15">
                  <c:v>40.653940000000006</c:v>
                </c:pt>
                <c:pt idx="16">
                  <c:v>40.78105</c:v>
                </c:pt>
                <c:pt idx="17">
                  <c:v>40.904469999999996</c:v>
                </c:pt>
                <c:pt idx="18">
                  <c:v>41.022800000000011</c:v>
                </c:pt>
                <c:pt idx="19">
                  <c:v>41.137770000000003</c:v>
                </c:pt>
                <c:pt idx="20">
                  <c:v>41.250340000000001</c:v>
                </c:pt>
                <c:pt idx="21">
                  <c:v>41.358140000000006</c:v>
                </c:pt>
                <c:pt idx="22">
                  <c:v>41.461760000000005</c:v>
                </c:pt>
                <c:pt idx="23">
                  <c:v>41.563130000000065</c:v>
                </c:pt>
                <c:pt idx="24">
                  <c:v>41.660140000000013</c:v>
                </c:pt>
                <c:pt idx="25">
                  <c:v>41.7532</c:v>
                </c:pt>
                <c:pt idx="26">
                  <c:v>41.845700000000001</c:v>
                </c:pt>
                <c:pt idx="27">
                  <c:v>41.931660000000001</c:v>
                </c:pt>
                <c:pt idx="28">
                  <c:v>42.016950000000001</c:v>
                </c:pt>
                <c:pt idx="29">
                  <c:v>42.098360000000056</c:v>
                </c:pt>
                <c:pt idx="30">
                  <c:v>42.175540000000012</c:v>
                </c:pt>
                <c:pt idx="31">
                  <c:v>42.250300000000003</c:v>
                </c:pt>
                <c:pt idx="32">
                  <c:v>42.323780000000006</c:v>
                </c:pt>
                <c:pt idx="33">
                  <c:v>42.393050000000002</c:v>
                </c:pt>
                <c:pt idx="34">
                  <c:v>42.463350000000013</c:v>
                </c:pt>
                <c:pt idx="35">
                  <c:v>42.524660000000004</c:v>
                </c:pt>
                <c:pt idx="36">
                  <c:v>42.587000000000003</c:v>
                </c:pt>
                <c:pt idx="37">
                  <c:v>42.649180000000001</c:v>
                </c:pt>
                <c:pt idx="38">
                  <c:v>42.709470000000003</c:v>
                </c:pt>
                <c:pt idx="39">
                  <c:v>42.765860000000011</c:v>
                </c:pt>
                <c:pt idx="40">
                  <c:v>42.820450000000001</c:v>
                </c:pt>
                <c:pt idx="41">
                  <c:v>42.870980000000003</c:v>
                </c:pt>
                <c:pt idx="42">
                  <c:v>42.9238</c:v>
                </c:pt>
                <c:pt idx="43">
                  <c:v>42.971820000000001</c:v>
                </c:pt>
                <c:pt idx="44">
                  <c:v>43.017110000000002</c:v>
                </c:pt>
                <c:pt idx="45">
                  <c:v>43.061190000000003</c:v>
                </c:pt>
                <c:pt idx="46">
                  <c:v>43.104300000000002</c:v>
                </c:pt>
                <c:pt idx="47">
                  <c:v>43.14376</c:v>
                </c:pt>
                <c:pt idx="48">
                  <c:v>43.183060000000005</c:v>
                </c:pt>
                <c:pt idx="49">
                  <c:v>43.220190000000073</c:v>
                </c:pt>
                <c:pt idx="50">
                  <c:v>43.257340000000006</c:v>
                </c:pt>
                <c:pt idx="51">
                  <c:v>43.291820000000001</c:v>
                </c:pt>
                <c:pt idx="52">
                  <c:v>43.323420000000006</c:v>
                </c:pt>
                <c:pt idx="53">
                  <c:v>43.353699999999996</c:v>
                </c:pt>
                <c:pt idx="54">
                  <c:v>43.381720000000001</c:v>
                </c:pt>
                <c:pt idx="55">
                  <c:v>43.411279999999998</c:v>
                </c:pt>
                <c:pt idx="56">
                  <c:v>43.436920000000001</c:v>
                </c:pt>
                <c:pt idx="57">
                  <c:v>43.461460000000002</c:v>
                </c:pt>
                <c:pt idx="58">
                  <c:v>43.483699999999999</c:v>
                </c:pt>
                <c:pt idx="59">
                  <c:v>43.506340000000002</c:v>
                </c:pt>
                <c:pt idx="60">
                  <c:v>43.527380000000001</c:v>
                </c:pt>
                <c:pt idx="61">
                  <c:v>43.545580000000001</c:v>
                </c:pt>
                <c:pt idx="62">
                  <c:v>43.567080000000004</c:v>
                </c:pt>
                <c:pt idx="63">
                  <c:v>43.585140000000003</c:v>
                </c:pt>
                <c:pt idx="64">
                  <c:v>43.601130000000012</c:v>
                </c:pt>
                <c:pt idx="65">
                  <c:v>43.617540000000005</c:v>
                </c:pt>
                <c:pt idx="66">
                  <c:v>43.631880000000002</c:v>
                </c:pt>
                <c:pt idx="67">
                  <c:v>43.649440000000006</c:v>
                </c:pt>
                <c:pt idx="68">
                  <c:v>43.664740000000002</c:v>
                </c:pt>
                <c:pt idx="69">
                  <c:v>43.680440000000004</c:v>
                </c:pt>
                <c:pt idx="70">
                  <c:v>43.698400000000063</c:v>
                </c:pt>
                <c:pt idx="71">
                  <c:v>43.715420000000002</c:v>
                </c:pt>
                <c:pt idx="72">
                  <c:v>43.730360000000012</c:v>
                </c:pt>
                <c:pt idx="73">
                  <c:v>43.748810000000013</c:v>
                </c:pt>
                <c:pt idx="74">
                  <c:v>43.767760000000003</c:v>
                </c:pt>
                <c:pt idx="75">
                  <c:v>43.787130000000012</c:v>
                </c:pt>
                <c:pt idx="76">
                  <c:v>43.805590000000002</c:v>
                </c:pt>
                <c:pt idx="77">
                  <c:v>43.825690000000002</c:v>
                </c:pt>
                <c:pt idx="78">
                  <c:v>43.850699999999996</c:v>
                </c:pt>
                <c:pt idx="79">
                  <c:v>43.871689999999994</c:v>
                </c:pt>
                <c:pt idx="80">
                  <c:v>43.89676</c:v>
                </c:pt>
                <c:pt idx="81">
                  <c:v>43.919679999999993</c:v>
                </c:pt>
                <c:pt idx="82">
                  <c:v>43.946540000000006</c:v>
                </c:pt>
                <c:pt idx="83">
                  <c:v>43.975280000000005</c:v>
                </c:pt>
                <c:pt idx="84">
                  <c:v>44.004020000000004</c:v>
                </c:pt>
                <c:pt idx="85">
                  <c:v>44.034970000000001</c:v>
                </c:pt>
                <c:pt idx="86">
                  <c:v>44.069940000000003</c:v>
                </c:pt>
                <c:pt idx="87">
                  <c:v>44.103100000000012</c:v>
                </c:pt>
                <c:pt idx="88">
                  <c:v>44.139400000000002</c:v>
                </c:pt>
                <c:pt idx="89">
                  <c:v>44.179920000000003</c:v>
                </c:pt>
                <c:pt idx="90">
                  <c:v>44.217390000000002</c:v>
                </c:pt>
                <c:pt idx="91">
                  <c:v>44.260280000000002</c:v>
                </c:pt>
                <c:pt idx="92">
                  <c:v>44.304560000000002</c:v>
                </c:pt>
                <c:pt idx="93">
                  <c:v>44.349489999999996</c:v>
                </c:pt>
                <c:pt idx="94">
                  <c:v>44.396970000000003</c:v>
                </c:pt>
                <c:pt idx="95">
                  <c:v>44.44417</c:v>
                </c:pt>
                <c:pt idx="96">
                  <c:v>44.493280000000006</c:v>
                </c:pt>
                <c:pt idx="97">
                  <c:v>44.547360000000005</c:v>
                </c:pt>
                <c:pt idx="98">
                  <c:v>44.599810000000012</c:v>
                </c:pt>
                <c:pt idx="99">
                  <c:v>44.653360000000006</c:v>
                </c:pt>
                <c:pt idx="100">
                  <c:v>44.709780000000002</c:v>
                </c:pt>
                <c:pt idx="101">
                  <c:v>44.768660000000011</c:v>
                </c:pt>
                <c:pt idx="102">
                  <c:v>44.826830000000001</c:v>
                </c:pt>
                <c:pt idx="103">
                  <c:v>44.886629999999997</c:v>
                </c:pt>
                <c:pt idx="104">
                  <c:v>44.948140000000002</c:v>
                </c:pt>
                <c:pt idx="105">
                  <c:v>45.012720000000002</c:v>
                </c:pt>
                <c:pt idx="106">
                  <c:v>45.07846</c:v>
                </c:pt>
                <c:pt idx="107">
                  <c:v>45.140940000000001</c:v>
                </c:pt>
                <c:pt idx="108">
                  <c:v>45.208920000000013</c:v>
                </c:pt>
                <c:pt idx="109">
                  <c:v>45.276940000000003</c:v>
                </c:pt>
                <c:pt idx="110">
                  <c:v>45.344459999999998</c:v>
                </c:pt>
                <c:pt idx="111">
                  <c:v>45.415530000000011</c:v>
                </c:pt>
                <c:pt idx="112">
                  <c:v>45.483840000000001</c:v>
                </c:pt>
                <c:pt idx="113">
                  <c:v>45.556879999999992</c:v>
                </c:pt>
                <c:pt idx="114">
                  <c:v>45.628360000000058</c:v>
                </c:pt>
                <c:pt idx="115">
                  <c:v>45.701000000000001</c:v>
                </c:pt>
                <c:pt idx="116">
                  <c:v>45.773800000000001</c:v>
                </c:pt>
                <c:pt idx="117">
                  <c:v>45.848750000000003</c:v>
                </c:pt>
                <c:pt idx="118">
                  <c:v>45.923360000000002</c:v>
                </c:pt>
                <c:pt idx="119">
                  <c:v>45.997620000000005</c:v>
                </c:pt>
                <c:pt idx="120">
                  <c:v>46.070410000000003</c:v>
                </c:pt>
                <c:pt idx="121">
                  <c:v>46.146720000000002</c:v>
                </c:pt>
                <c:pt idx="122">
                  <c:v>46.22557000000009</c:v>
                </c:pt>
                <c:pt idx="123">
                  <c:v>46.303280000000001</c:v>
                </c:pt>
                <c:pt idx="124">
                  <c:v>46.379400000000004</c:v>
                </c:pt>
                <c:pt idx="125">
                  <c:v>46.458080000000002</c:v>
                </c:pt>
                <c:pt idx="126">
                  <c:v>46.536500000000011</c:v>
                </c:pt>
                <c:pt idx="127">
                  <c:v>46.616190000000003</c:v>
                </c:pt>
                <c:pt idx="128">
                  <c:v>46.696130000000075</c:v>
                </c:pt>
                <c:pt idx="129">
                  <c:v>46.775480000000002</c:v>
                </c:pt>
                <c:pt idx="130">
                  <c:v>46.855460000000001</c:v>
                </c:pt>
                <c:pt idx="131">
                  <c:v>46.933070000000001</c:v>
                </c:pt>
                <c:pt idx="132">
                  <c:v>47.012930000000011</c:v>
                </c:pt>
                <c:pt idx="133">
                  <c:v>47.093590000000013</c:v>
                </c:pt>
                <c:pt idx="134">
                  <c:v>47.17436</c:v>
                </c:pt>
                <c:pt idx="135">
                  <c:v>47.254000000000005</c:v>
                </c:pt>
                <c:pt idx="136">
                  <c:v>47.332740000000001</c:v>
                </c:pt>
                <c:pt idx="137">
                  <c:v>47.414140000000003</c:v>
                </c:pt>
                <c:pt idx="138">
                  <c:v>47.494370000000011</c:v>
                </c:pt>
                <c:pt idx="139">
                  <c:v>47.576040000000006</c:v>
                </c:pt>
                <c:pt idx="140">
                  <c:v>47.657180000000004</c:v>
                </c:pt>
                <c:pt idx="141">
                  <c:v>47.738680000000002</c:v>
                </c:pt>
                <c:pt idx="142">
                  <c:v>47.817349999999998</c:v>
                </c:pt>
                <c:pt idx="143">
                  <c:v>47.895920000000011</c:v>
                </c:pt>
                <c:pt idx="144">
                  <c:v>47.975640000000006</c:v>
                </c:pt>
                <c:pt idx="145">
                  <c:v>48.056609999999999</c:v>
                </c:pt>
                <c:pt idx="146">
                  <c:v>48.136370000000056</c:v>
                </c:pt>
                <c:pt idx="147">
                  <c:v>48.218160000000012</c:v>
                </c:pt>
                <c:pt idx="148">
                  <c:v>48.29830000000009</c:v>
                </c:pt>
                <c:pt idx="149">
                  <c:v>48.381609999999995</c:v>
                </c:pt>
                <c:pt idx="150">
                  <c:v>48.459350000000001</c:v>
                </c:pt>
                <c:pt idx="151">
                  <c:v>48.539100000000012</c:v>
                </c:pt>
                <c:pt idx="152">
                  <c:v>48.620090000000012</c:v>
                </c:pt>
                <c:pt idx="153">
                  <c:v>48.701520000000002</c:v>
                </c:pt>
                <c:pt idx="154">
                  <c:v>48.778950000000066</c:v>
                </c:pt>
                <c:pt idx="155">
                  <c:v>48.859209999999997</c:v>
                </c:pt>
                <c:pt idx="156">
                  <c:v>48.941780000000001</c:v>
                </c:pt>
                <c:pt idx="157">
                  <c:v>49.022760000000012</c:v>
                </c:pt>
                <c:pt idx="158">
                  <c:v>49.099910000000065</c:v>
                </c:pt>
                <c:pt idx="159">
                  <c:v>49.181800000000003</c:v>
                </c:pt>
                <c:pt idx="160">
                  <c:v>49.259610000000002</c:v>
                </c:pt>
                <c:pt idx="161">
                  <c:v>49.339060000000003</c:v>
                </c:pt>
                <c:pt idx="162">
                  <c:v>49.418590000000002</c:v>
                </c:pt>
                <c:pt idx="163">
                  <c:v>49.499780000000001</c:v>
                </c:pt>
                <c:pt idx="164">
                  <c:v>49.57976</c:v>
                </c:pt>
                <c:pt idx="165">
                  <c:v>49.658740000000002</c:v>
                </c:pt>
                <c:pt idx="166">
                  <c:v>49.739500000000056</c:v>
                </c:pt>
                <c:pt idx="167">
                  <c:v>49.817809999999994</c:v>
                </c:pt>
                <c:pt idx="168">
                  <c:v>49.898130000000066</c:v>
                </c:pt>
                <c:pt idx="169">
                  <c:v>49.977829999999997</c:v>
                </c:pt>
                <c:pt idx="170">
                  <c:v>50.056060000000002</c:v>
                </c:pt>
                <c:pt idx="171">
                  <c:v>50.137160000000002</c:v>
                </c:pt>
                <c:pt idx="172">
                  <c:v>50.218440000000001</c:v>
                </c:pt>
                <c:pt idx="173">
                  <c:v>50.295540000000074</c:v>
                </c:pt>
                <c:pt idx="174">
                  <c:v>50.376260000000002</c:v>
                </c:pt>
                <c:pt idx="175">
                  <c:v>50.455940000000005</c:v>
                </c:pt>
                <c:pt idx="176">
                  <c:v>50.537930000000003</c:v>
                </c:pt>
                <c:pt idx="177">
                  <c:v>50.615370000000013</c:v>
                </c:pt>
                <c:pt idx="178">
                  <c:v>50.692480000000003</c:v>
                </c:pt>
                <c:pt idx="179">
                  <c:v>50.772620000000003</c:v>
                </c:pt>
                <c:pt idx="180">
                  <c:v>50.850279999999998</c:v>
                </c:pt>
                <c:pt idx="181">
                  <c:v>50.930460000000004</c:v>
                </c:pt>
                <c:pt idx="182">
                  <c:v>51.009930000000011</c:v>
                </c:pt>
                <c:pt idx="183">
                  <c:v>51.089330000000011</c:v>
                </c:pt>
                <c:pt idx="184">
                  <c:v>51.1706</c:v>
                </c:pt>
                <c:pt idx="185">
                  <c:v>51.250330000000012</c:v>
                </c:pt>
                <c:pt idx="186">
                  <c:v>51.328320000000012</c:v>
                </c:pt>
                <c:pt idx="187">
                  <c:v>51.405670000000001</c:v>
                </c:pt>
                <c:pt idx="188">
                  <c:v>51.488730000000011</c:v>
                </c:pt>
                <c:pt idx="189">
                  <c:v>51.568380000000012</c:v>
                </c:pt>
                <c:pt idx="190">
                  <c:v>51.649800000000006</c:v>
                </c:pt>
                <c:pt idx="191">
                  <c:v>51.726500000000065</c:v>
                </c:pt>
                <c:pt idx="192">
                  <c:v>51.808460000000004</c:v>
                </c:pt>
                <c:pt idx="193">
                  <c:v>51.888350000000003</c:v>
                </c:pt>
                <c:pt idx="194">
                  <c:v>51.967130000000012</c:v>
                </c:pt>
                <c:pt idx="195">
                  <c:v>52.046980000000005</c:v>
                </c:pt>
                <c:pt idx="196">
                  <c:v>52.125670000000056</c:v>
                </c:pt>
                <c:pt idx="197">
                  <c:v>52.205940000000012</c:v>
                </c:pt>
                <c:pt idx="198">
                  <c:v>52.284840000000003</c:v>
                </c:pt>
                <c:pt idx="199">
                  <c:v>52.364879999999999</c:v>
                </c:pt>
                <c:pt idx="200">
                  <c:v>52.445190000000011</c:v>
                </c:pt>
                <c:pt idx="201">
                  <c:v>52.525020000000012</c:v>
                </c:pt>
                <c:pt idx="202">
                  <c:v>52.607220000000005</c:v>
                </c:pt>
                <c:pt idx="203">
                  <c:v>52.686910000000012</c:v>
                </c:pt>
                <c:pt idx="204">
                  <c:v>52.766180000000013</c:v>
                </c:pt>
                <c:pt idx="205">
                  <c:v>52.847689999999943</c:v>
                </c:pt>
                <c:pt idx="206">
                  <c:v>52.92754</c:v>
                </c:pt>
                <c:pt idx="207">
                  <c:v>53.008710000000058</c:v>
                </c:pt>
                <c:pt idx="208">
                  <c:v>53.089289999999998</c:v>
                </c:pt>
                <c:pt idx="209">
                  <c:v>53.169530000000066</c:v>
                </c:pt>
                <c:pt idx="210">
                  <c:v>53.248700000000056</c:v>
                </c:pt>
                <c:pt idx="211">
                  <c:v>53.330040000000004</c:v>
                </c:pt>
                <c:pt idx="212">
                  <c:v>53.4086</c:v>
                </c:pt>
                <c:pt idx="213">
                  <c:v>53.489920000000005</c:v>
                </c:pt>
                <c:pt idx="214">
                  <c:v>53.570060000000005</c:v>
                </c:pt>
                <c:pt idx="215">
                  <c:v>53.650200000000005</c:v>
                </c:pt>
                <c:pt idx="216">
                  <c:v>53.728020000000058</c:v>
                </c:pt>
                <c:pt idx="217">
                  <c:v>53.81</c:v>
                </c:pt>
                <c:pt idx="218">
                  <c:v>53.890570000000011</c:v>
                </c:pt>
                <c:pt idx="219">
                  <c:v>53.971320000000006</c:v>
                </c:pt>
                <c:pt idx="220">
                  <c:v>54.049910000000011</c:v>
                </c:pt>
                <c:pt idx="221">
                  <c:v>54.131300000000003</c:v>
                </c:pt>
                <c:pt idx="222">
                  <c:v>54.212960000000002</c:v>
                </c:pt>
                <c:pt idx="223">
                  <c:v>54.293870000000013</c:v>
                </c:pt>
                <c:pt idx="224">
                  <c:v>54.376100000000001</c:v>
                </c:pt>
                <c:pt idx="225">
                  <c:v>54.457679999999975</c:v>
                </c:pt>
                <c:pt idx="226">
                  <c:v>54.538800000000002</c:v>
                </c:pt>
                <c:pt idx="227">
                  <c:v>54.620630000000013</c:v>
                </c:pt>
                <c:pt idx="228">
                  <c:v>54.700760000000002</c:v>
                </c:pt>
                <c:pt idx="229">
                  <c:v>54.782180000000011</c:v>
                </c:pt>
                <c:pt idx="230">
                  <c:v>54.861550000000001</c:v>
                </c:pt>
                <c:pt idx="231">
                  <c:v>54.943180000000005</c:v>
                </c:pt>
                <c:pt idx="232">
                  <c:v>55.024900000000002</c:v>
                </c:pt>
                <c:pt idx="233">
                  <c:v>55.105500000000013</c:v>
                </c:pt>
                <c:pt idx="234">
                  <c:v>55.188320000000012</c:v>
                </c:pt>
                <c:pt idx="235">
                  <c:v>55.270820000000001</c:v>
                </c:pt>
                <c:pt idx="236">
                  <c:v>55.352879999999999</c:v>
                </c:pt>
                <c:pt idx="237">
                  <c:v>55.431679999999993</c:v>
                </c:pt>
                <c:pt idx="238">
                  <c:v>55.514069999999997</c:v>
                </c:pt>
                <c:pt idx="239">
                  <c:v>55.595220000000012</c:v>
                </c:pt>
                <c:pt idx="240">
                  <c:v>55.674420000000005</c:v>
                </c:pt>
                <c:pt idx="241">
                  <c:v>55.757269999999998</c:v>
                </c:pt>
                <c:pt idx="242">
                  <c:v>55.838120000000011</c:v>
                </c:pt>
                <c:pt idx="243">
                  <c:v>55.920750000000012</c:v>
                </c:pt>
                <c:pt idx="244">
                  <c:v>56.002010000000013</c:v>
                </c:pt>
                <c:pt idx="245">
                  <c:v>56.082720000000002</c:v>
                </c:pt>
                <c:pt idx="246">
                  <c:v>56.163800000000002</c:v>
                </c:pt>
                <c:pt idx="247">
                  <c:v>56.246680000000005</c:v>
                </c:pt>
                <c:pt idx="248">
                  <c:v>56.326560000000001</c:v>
                </c:pt>
                <c:pt idx="249">
                  <c:v>56.408710000000013</c:v>
                </c:pt>
                <c:pt idx="250">
                  <c:v>56.489660000000001</c:v>
                </c:pt>
                <c:pt idx="251">
                  <c:v>56.570970000000003</c:v>
                </c:pt>
                <c:pt idx="252">
                  <c:v>56.654420000000002</c:v>
                </c:pt>
                <c:pt idx="253">
                  <c:v>56.73742</c:v>
                </c:pt>
                <c:pt idx="254">
                  <c:v>56.818089999999998</c:v>
                </c:pt>
                <c:pt idx="255">
                  <c:v>56.900460000000002</c:v>
                </c:pt>
                <c:pt idx="256">
                  <c:v>56.983489999999996</c:v>
                </c:pt>
                <c:pt idx="257">
                  <c:v>57.065900000000013</c:v>
                </c:pt>
                <c:pt idx="258">
                  <c:v>57.146800000000006</c:v>
                </c:pt>
                <c:pt idx="259">
                  <c:v>57.229530000000089</c:v>
                </c:pt>
                <c:pt idx="260">
                  <c:v>57.313560000000003</c:v>
                </c:pt>
                <c:pt idx="261">
                  <c:v>57.393889999999999</c:v>
                </c:pt>
                <c:pt idx="262">
                  <c:v>57.475390000000012</c:v>
                </c:pt>
                <c:pt idx="263">
                  <c:v>57.558800000000005</c:v>
                </c:pt>
                <c:pt idx="264">
                  <c:v>57.639690000000002</c:v>
                </c:pt>
                <c:pt idx="265">
                  <c:v>57.723220000000012</c:v>
                </c:pt>
                <c:pt idx="266">
                  <c:v>57.807180000000002</c:v>
                </c:pt>
                <c:pt idx="267">
                  <c:v>57.886760000000002</c:v>
                </c:pt>
                <c:pt idx="268">
                  <c:v>57.968070000000012</c:v>
                </c:pt>
                <c:pt idx="269">
                  <c:v>58.049550000000011</c:v>
                </c:pt>
                <c:pt idx="270">
                  <c:v>58.132310000000075</c:v>
                </c:pt>
                <c:pt idx="271">
                  <c:v>58.215420000000002</c:v>
                </c:pt>
                <c:pt idx="272">
                  <c:v>58.297590000000056</c:v>
                </c:pt>
                <c:pt idx="273">
                  <c:v>58.379640000000002</c:v>
                </c:pt>
                <c:pt idx="274">
                  <c:v>58.463070000000002</c:v>
                </c:pt>
                <c:pt idx="275">
                  <c:v>58.545740000000002</c:v>
                </c:pt>
                <c:pt idx="276">
                  <c:v>58.628420000000013</c:v>
                </c:pt>
                <c:pt idx="277">
                  <c:v>58.709760000000003</c:v>
                </c:pt>
                <c:pt idx="278">
                  <c:v>58.79239000000009</c:v>
                </c:pt>
                <c:pt idx="279">
                  <c:v>58.873750000000001</c:v>
                </c:pt>
                <c:pt idx="280">
                  <c:v>58.957199999999993</c:v>
                </c:pt>
                <c:pt idx="281">
                  <c:v>59.04045</c:v>
                </c:pt>
                <c:pt idx="282">
                  <c:v>59.123520000000013</c:v>
                </c:pt>
                <c:pt idx="283">
                  <c:v>59.203900000000012</c:v>
                </c:pt>
                <c:pt idx="284">
                  <c:v>59.286880000000004</c:v>
                </c:pt>
                <c:pt idx="285">
                  <c:v>59.36918</c:v>
                </c:pt>
                <c:pt idx="286">
                  <c:v>59.452010000000001</c:v>
                </c:pt>
                <c:pt idx="287">
                  <c:v>59.533640000000005</c:v>
                </c:pt>
                <c:pt idx="288">
                  <c:v>59.614960000000004</c:v>
                </c:pt>
                <c:pt idx="289">
                  <c:v>59.699100000000065</c:v>
                </c:pt>
                <c:pt idx="290">
                  <c:v>59.783080000000005</c:v>
                </c:pt>
                <c:pt idx="291">
                  <c:v>59.863760000000006</c:v>
                </c:pt>
                <c:pt idx="292">
                  <c:v>59.946560000000005</c:v>
                </c:pt>
                <c:pt idx="293">
                  <c:v>60.028640000000003</c:v>
                </c:pt>
                <c:pt idx="294">
                  <c:v>60.112190000000012</c:v>
                </c:pt>
                <c:pt idx="295">
                  <c:v>60.195430000000066</c:v>
                </c:pt>
                <c:pt idx="296">
                  <c:v>60.279710000000065</c:v>
                </c:pt>
                <c:pt idx="297">
                  <c:v>60.361740000000005</c:v>
                </c:pt>
                <c:pt idx="298">
                  <c:v>60.443580000000004</c:v>
                </c:pt>
                <c:pt idx="299">
                  <c:v>60.52666</c:v>
                </c:pt>
                <c:pt idx="300">
                  <c:v>60.6098</c:v>
                </c:pt>
                <c:pt idx="301">
                  <c:v>60.692140000000066</c:v>
                </c:pt>
                <c:pt idx="302">
                  <c:v>60.777410000000003</c:v>
                </c:pt>
                <c:pt idx="303">
                  <c:v>60.858710000000002</c:v>
                </c:pt>
                <c:pt idx="304">
                  <c:v>60.94021</c:v>
                </c:pt>
                <c:pt idx="305">
                  <c:v>61.024160000000002</c:v>
                </c:pt>
                <c:pt idx="306">
                  <c:v>61.107469999999999</c:v>
                </c:pt>
                <c:pt idx="307">
                  <c:v>61.189450000000001</c:v>
                </c:pt>
                <c:pt idx="308">
                  <c:v>61.273560000000003</c:v>
                </c:pt>
                <c:pt idx="309">
                  <c:v>61.357479999999974</c:v>
                </c:pt>
                <c:pt idx="310">
                  <c:v>61.44003</c:v>
                </c:pt>
                <c:pt idx="311">
                  <c:v>61.522930000000073</c:v>
                </c:pt>
                <c:pt idx="312">
                  <c:v>61.606400000000001</c:v>
                </c:pt>
                <c:pt idx="313">
                  <c:v>61.691110000000066</c:v>
                </c:pt>
                <c:pt idx="314">
                  <c:v>61.773000000000003</c:v>
                </c:pt>
                <c:pt idx="315">
                  <c:v>61.854839999999975</c:v>
                </c:pt>
                <c:pt idx="316">
                  <c:v>61.940679999999993</c:v>
                </c:pt>
                <c:pt idx="317">
                  <c:v>62.022490000000012</c:v>
                </c:pt>
                <c:pt idx="318">
                  <c:v>62.10416</c:v>
                </c:pt>
                <c:pt idx="319">
                  <c:v>62.186820000000004</c:v>
                </c:pt>
                <c:pt idx="320">
                  <c:v>62.271000000000001</c:v>
                </c:pt>
                <c:pt idx="321">
                  <c:v>62.354759999999999</c:v>
                </c:pt>
                <c:pt idx="322">
                  <c:v>62.437249999999999</c:v>
                </c:pt>
                <c:pt idx="323">
                  <c:v>62.520450000000011</c:v>
                </c:pt>
                <c:pt idx="324">
                  <c:v>62.604730000000011</c:v>
                </c:pt>
                <c:pt idx="325">
                  <c:v>62.687110000000011</c:v>
                </c:pt>
                <c:pt idx="326">
                  <c:v>62.770160000000011</c:v>
                </c:pt>
                <c:pt idx="327">
                  <c:v>62.853619999999999</c:v>
                </c:pt>
                <c:pt idx="328">
                  <c:v>62.937000000000005</c:v>
                </c:pt>
                <c:pt idx="329">
                  <c:v>63.020620000000001</c:v>
                </c:pt>
                <c:pt idx="330">
                  <c:v>63.103130000000057</c:v>
                </c:pt>
                <c:pt idx="331">
                  <c:v>63.18526</c:v>
                </c:pt>
                <c:pt idx="332">
                  <c:v>63.268660000000011</c:v>
                </c:pt>
                <c:pt idx="333">
                  <c:v>63.351120000000002</c:v>
                </c:pt>
                <c:pt idx="334">
                  <c:v>63.432410000000012</c:v>
                </c:pt>
                <c:pt idx="335">
                  <c:v>63.516629999999999</c:v>
                </c:pt>
                <c:pt idx="336">
                  <c:v>63.601900000000001</c:v>
                </c:pt>
                <c:pt idx="337">
                  <c:v>63.684989999999999</c:v>
                </c:pt>
                <c:pt idx="338">
                  <c:v>63.768980000000013</c:v>
                </c:pt>
                <c:pt idx="339">
                  <c:v>63.853020000000001</c:v>
                </c:pt>
                <c:pt idx="340">
                  <c:v>63.934940000000005</c:v>
                </c:pt>
                <c:pt idx="341">
                  <c:v>64.017010000000113</c:v>
                </c:pt>
                <c:pt idx="342">
                  <c:v>64.09887999999998</c:v>
                </c:pt>
                <c:pt idx="343">
                  <c:v>64.182859999999948</c:v>
                </c:pt>
                <c:pt idx="344">
                  <c:v>64.266409999999993</c:v>
                </c:pt>
                <c:pt idx="345">
                  <c:v>64.349890000000002</c:v>
                </c:pt>
                <c:pt idx="346">
                  <c:v>64.433350000000004</c:v>
                </c:pt>
                <c:pt idx="347">
                  <c:v>64.51573999999998</c:v>
                </c:pt>
                <c:pt idx="348">
                  <c:v>64.597960000000114</c:v>
                </c:pt>
                <c:pt idx="349">
                  <c:v>64.680539999999979</c:v>
                </c:pt>
                <c:pt idx="350">
                  <c:v>64.764759999999995</c:v>
                </c:pt>
                <c:pt idx="351">
                  <c:v>64.849120000000113</c:v>
                </c:pt>
                <c:pt idx="352">
                  <c:v>64.931880000000007</c:v>
                </c:pt>
                <c:pt idx="353">
                  <c:v>65.015220000000113</c:v>
                </c:pt>
                <c:pt idx="354">
                  <c:v>65.096149999999994</c:v>
                </c:pt>
                <c:pt idx="355">
                  <c:v>65.179349999999886</c:v>
                </c:pt>
                <c:pt idx="356">
                  <c:v>65.263990000000007</c:v>
                </c:pt>
                <c:pt idx="357">
                  <c:v>65.348179999999999</c:v>
                </c:pt>
                <c:pt idx="358">
                  <c:v>65.432620000000114</c:v>
                </c:pt>
                <c:pt idx="359">
                  <c:v>65.515159999999995</c:v>
                </c:pt>
                <c:pt idx="360">
                  <c:v>65.599900000000005</c:v>
                </c:pt>
                <c:pt idx="361">
                  <c:v>65.68183999999998</c:v>
                </c:pt>
                <c:pt idx="362">
                  <c:v>65.764060000000114</c:v>
                </c:pt>
                <c:pt idx="363">
                  <c:v>65.848600000000005</c:v>
                </c:pt>
                <c:pt idx="364">
                  <c:v>65.932159999999996</c:v>
                </c:pt>
                <c:pt idx="365">
                  <c:v>66.015360000000001</c:v>
                </c:pt>
                <c:pt idx="366">
                  <c:v>66.098990000000001</c:v>
                </c:pt>
                <c:pt idx="367">
                  <c:v>66.181359999999998</c:v>
                </c:pt>
                <c:pt idx="368">
                  <c:v>66.265209999999996</c:v>
                </c:pt>
                <c:pt idx="369">
                  <c:v>66.346160000000026</c:v>
                </c:pt>
                <c:pt idx="370">
                  <c:v>66.430549999999997</c:v>
                </c:pt>
                <c:pt idx="371">
                  <c:v>66.514439999999993</c:v>
                </c:pt>
                <c:pt idx="372">
                  <c:v>66.599199999999996</c:v>
                </c:pt>
                <c:pt idx="373">
                  <c:v>66.683250000000001</c:v>
                </c:pt>
                <c:pt idx="374">
                  <c:v>66.767320000000026</c:v>
                </c:pt>
                <c:pt idx="375">
                  <c:v>66.849639999999994</c:v>
                </c:pt>
                <c:pt idx="376">
                  <c:v>66.932180000000002</c:v>
                </c:pt>
                <c:pt idx="377">
                  <c:v>67.017359999999996</c:v>
                </c:pt>
                <c:pt idx="378">
                  <c:v>67.099720000000005</c:v>
                </c:pt>
                <c:pt idx="379">
                  <c:v>67.182099999999949</c:v>
                </c:pt>
                <c:pt idx="380">
                  <c:v>67.266050000000007</c:v>
                </c:pt>
                <c:pt idx="381">
                  <c:v>67.349909999999994</c:v>
                </c:pt>
                <c:pt idx="382">
                  <c:v>67.43411000000016</c:v>
                </c:pt>
                <c:pt idx="383">
                  <c:v>67.519720000000007</c:v>
                </c:pt>
                <c:pt idx="384">
                  <c:v>67.602279999999979</c:v>
                </c:pt>
                <c:pt idx="385">
                  <c:v>67.686099999999982</c:v>
                </c:pt>
                <c:pt idx="386">
                  <c:v>67.768500000000003</c:v>
                </c:pt>
                <c:pt idx="387">
                  <c:v>67.852849999999989</c:v>
                </c:pt>
                <c:pt idx="388">
                  <c:v>67.936679999999996</c:v>
                </c:pt>
                <c:pt idx="389">
                  <c:v>68.018720000000002</c:v>
                </c:pt>
                <c:pt idx="390">
                  <c:v>68.103120000000004</c:v>
                </c:pt>
                <c:pt idx="391">
                  <c:v>68.185419999999979</c:v>
                </c:pt>
                <c:pt idx="392">
                  <c:v>68.269499999999994</c:v>
                </c:pt>
                <c:pt idx="393">
                  <c:v>68.354799999999983</c:v>
                </c:pt>
                <c:pt idx="394">
                  <c:v>68.438120000000026</c:v>
                </c:pt>
                <c:pt idx="395">
                  <c:v>68.520779999999988</c:v>
                </c:pt>
                <c:pt idx="396">
                  <c:v>68.604010000000002</c:v>
                </c:pt>
                <c:pt idx="397">
                  <c:v>68.689319999999981</c:v>
                </c:pt>
                <c:pt idx="398">
                  <c:v>68.771240000000006</c:v>
                </c:pt>
                <c:pt idx="399">
                  <c:v>68.854699999999994</c:v>
                </c:pt>
                <c:pt idx="400">
                  <c:v>68.93877999999998</c:v>
                </c:pt>
                <c:pt idx="401">
                  <c:v>69.02064</c:v>
                </c:pt>
                <c:pt idx="402">
                  <c:v>69.10581999999998</c:v>
                </c:pt>
                <c:pt idx="403">
                  <c:v>69.18956</c:v>
                </c:pt>
                <c:pt idx="404">
                  <c:v>69.274900000000002</c:v>
                </c:pt>
                <c:pt idx="405">
                  <c:v>69.358049999999949</c:v>
                </c:pt>
                <c:pt idx="406">
                  <c:v>69.440900000000113</c:v>
                </c:pt>
                <c:pt idx="407">
                  <c:v>69.524299999999997</c:v>
                </c:pt>
                <c:pt idx="408">
                  <c:v>69.60599999999998</c:v>
                </c:pt>
                <c:pt idx="409">
                  <c:v>69.687739999999948</c:v>
                </c:pt>
                <c:pt idx="410">
                  <c:v>69.772220000000004</c:v>
                </c:pt>
                <c:pt idx="411">
                  <c:v>69.855260000000001</c:v>
                </c:pt>
                <c:pt idx="412">
                  <c:v>69.939210000000131</c:v>
                </c:pt>
                <c:pt idx="413">
                  <c:v>70.021999999999991</c:v>
                </c:pt>
                <c:pt idx="414">
                  <c:v>70.107759999999999</c:v>
                </c:pt>
                <c:pt idx="415">
                  <c:v>70.188999999999979</c:v>
                </c:pt>
                <c:pt idx="416">
                  <c:v>70.272899999999979</c:v>
                </c:pt>
                <c:pt idx="417">
                  <c:v>70.356110000000001</c:v>
                </c:pt>
                <c:pt idx="418">
                  <c:v>70.439300000000003</c:v>
                </c:pt>
                <c:pt idx="419">
                  <c:v>70.524299999999997</c:v>
                </c:pt>
                <c:pt idx="420">
                  <c:v>70.608299999999986</c:v>
                </c:pt>
                <c:pt idx="421">
                  <c:v>70.68956</c:v>
                </c:pt>
                <c:pt idx="422">
                  <c:v>70.773060000000001</c:v>
                </c:pt>
                <c:pt idx="423">
                  <c:v>70.85718</c:v>
                </c:pt>
                <c:pt idx="424">
                  <c:v>70.939420000000027</c:v>
                </c:pt>
                <c:pt idx="425">
                  <c:v>71.022369999999981</c:v>
                </c:pt>
                <c:pt idx="426">
                  <c:v>71.107150000000004</c:v>
                </c:pt>
                <c:pt idx="427">
                  <c:v>71.189189999999982</c:v>
                </c:pt>
                <c:pt idx="428">
                  <c:v>71.273879999999949</c:v>
                </c:pt>
                <c:pt idx="429">
                  <c:v>71.356529999999992</c:v>
                </c:pt>
                <c:pt idx="430">
                  <c:v>71.44105000000016</c:v>
                </c:pt>
                <c:pt idx="431">
                  <c:v>71.527609999999996</c:v>
                </c:pt>
                <c:pt idx="432">
                  <c:v>71.611339999999998</c:v>
                </c:pt>
                <c:pt idx="433">
                  <c:v>71.69374999999998</c:v>
                </c:pt>
                <c:pt idx="434">
                  <c:v>71.776879999999949</c:v>
                </c:pt>
                <c:pt idx="435">
                  <c:v>71.858439999999959</c:v>
                </c:pt>
                <c:pt idx="436">
                  <c:v>71.943900000000113</c:v>
                </c:pt>
                <c:pt idx="437">
                  <c:v>72.02664</c:v>
                </c:pt>
                <c:pt idx="438">
                  <c:v>72.110280000000003</c:v>
                </c:pt>
                <c:pt idx="439">
                  <c:v>72.193010000000001</c:v>
                </c:pt>
                <c:pt idx="440">
                  <c:v>72.275349999999989</c:v>
                </c:pt>
                <c:pt idx="441">
                  <c:v>72.36054</c:v>
                </c:pt>
                <c:pt idx="442">
                  <c:v>72.445310000000006</c:v>
                </c:pt>
                <c:pt idx="443">
                  <c:v>72.527760000000001</c:v>
                </c:pt>
                <c:pt idx="444">
                  <c:v>72.611720000000005</c:v>
                </c:pt>
                <c:pt idx="445">
                  <c:v>72.695339999999959</c:v>
                </c:pt>
                <c:pt idx="446">
                  <c:v>72.776759999999982</c:v>
                </c:pt>
                <c:pt idx="447">
                  <c:v>72.86018</c:v>
                </c:pt>
                <c:pt idx="448">
                  <c:v>72.944700000000026</c:v>
                </c:pt>
                <c:pt idx="449">
                  <c:v>73.028319999999979</c:v>
                </c:pt>
                <c:pt idx="450">
                  <c:v>73.110839999999982</c:v>
                </c:pt>
                <c:pt idx="451">
                  <c:v>73.195610000000002</c:v>
                </c:pt>
                <c:pt idx="452">
                  <c:v>73.278099999999981</c:v>
                </c:pt>
                <c:pt idx="453">
                  <c:v>73.361819999999994</c:v>
                </c:pt>
                <c:pt idx="454">
                  <c:v>73.445400000000006</c:v>
                </c:pt>
                <c:pt idx="455">
                  <c:v>73.5304</c:v>
                </c:pt>
                <c:pt idx="456">
                  <c:v>73.61296999999999</c:v>
                </c:pt>
                <c:pt idx="457">
                  <c:v>73.697199999999995</c:v>
                </c:pt>
                <c:pt idx="458">
                  <c:v>73.780879999999982</c:v>
                </c:pt>
                <c:pt idx="459">
                  <c:v>73.864450000000005</c:v>
                </c:pt>
                <c:pt idx="460">
                  <c:v>73.949610000000149</c:v>
                </c:pt>
                <c:pt idx="461">
                  <c:v>74.035879999999949</c:v>
                </c:pt>
                <c:pt idx="462">
                  <c:v>74.115660000000005</c:v>
                </c:pt>
                <c:pt idx="463">
                  <c:v>74.19905</c:v>
                </c:pt>
                <c:pt idx="464">
                  <c:v>74.284000000000006</c:v>
                </c:pt>
                <c:pt idx="465">
                  <c:v>74.366690000000006</c:v>
                </c:pt>
                <c:pt idx="466">
                  <c:v>74.45035</c:v>
                </c:pt>
                <c:pt idx="467">
                  <c:v>74.53434</c:v>
                </c:pt>
                <c:pt idx="468">
                  <c:v>74.618899999999982</c:v>
                </c:pt>
                <c:pt idx="469">
                  <c:v>74.701549999999997</c:v>
                </c:pt>
                <c:pt idx="470">
                  <c:v>74.786159999999995</c:v>
                </c:pt>
                <c:pt idx="471">
                  <c:v>74.869439999999983</c:v>
                </c:pt>
                <c:pt idx="472">
                  <c:v>74.954319999999996</c:v>
                </c:pt>
                <c:pt idx="473">
                  <c:v>75.035470000000004</c:v>
                </c:pt>
                <c:pt idx="474">
                  <c:v>75.116879999999981</c:v>
                </c:pt>
                <c:pt idx="475">
                  <c:v>75.199460000000002</c:v>
                </c:pt>
                <c:pt idx="476">
                  <c:v>75.282200000000003</c:v>
                </c:pt>
                <c:pt idx="477">
                  <c:v>75.364009999999993</c:v>
                </c:pt>
                <c:pt idx="478">
                  <c:v>75.448679999999996</c:v>
                </c:pt>
                <c:pt idx="479">
                  <c:v>75.532839999999979</c:v>
                </c:pt>
                <c:pt idx="480">
                  <c:v>75.61678999999998</c:v>
                </c:pt>
                <c:pt idx="481">
                  <c:v>75.699920000000006</c:v>
                </c:pt>
                <c:pt idx="482">
                  <c:v>75.785560000000004</c:v>
                </c:pt>
                <c:pt idx="483">
                  <c:v>75.86824</c:v>
                </c:pt>
                <c:pt idx="484">
                  <c:v>75.951899999999995</c:v>
                </c:pt>
                <c:pt idx="485">
                  <c:v>76.035150000000002</c:v>
                </c:pt>
                <c:pt idx="486">
                  <c:v>76.119560000000007</c:v>
                </c:pt>
                <c:pt idx="487">
                  <c:v>76.201630000000023</c:v>
                </c:pt>
                <c:pt idx="488">
                  <c:v>76.284719999999993</c:v>
                </c:pt>
                <c:pt idx="489">
                  <c:v>76.36824</c:v>
                </c:pt>
                <c:pt idx="490">
                  <c:v>76.450400000000002</c:v>
                </c:pt>
                <c:pt idx="491">
                  <c:v>76.534859999999995</c:v>
                </c:pt>
                <c:pt idx="492">
                  <c:v>76.619680000000002</c:v>
                </c:pt>
                <c:pt idx="493">
                  <c:v>76.701610000000144</c:v>
                </c:pt>
                <c:pt idx="494">
                  <c:v>76.78519</c:v>
                </c:pt>
                <c:pt idx="495">
                  <c:v>76.870309999999989</c:v>
                </c:pt>
                <c:pt idx="496">
                  <c:v>76.953159999999997</c:v>
                </c:pt>
                <c:pt idx="497">
                  <c:v>77.036190000000005</c:v>
                </c:pt>
                <c:pt idx="498">
                  <c:v>77.12106</c:v>
                </c:pt>
                <c:pt idx="499">
                  <c:v>77.202659999999995</c:v>
                </c:pt>
                <c:pt idx="500">
                  <c:v>77.286559999999994</c:v>
                </c:pt>
                <c:pt idx="501">
                  <c:v>77.368349999999978</c:v>
                </c:pt>
                <c:pt idx="502">
                  <c:v>77.450379999999981</c:v>
                </c:pt>
                <c:pt idx="503">
                  <c:v>77.534540000000007</c:v>
                </c:pt>
                <c:pt idx="504">
                  <c:v>77.617239999999995</c:v>
                </c:pt>
                <c:pt idx="505">
                  <c:v>77.701880000000003</c:v>
                </c:pt>
                <c:pt idx="506">
                  <c:v>77.7851</c:v>
                </c:pt>
                <c:pt idx="507">
                  <c:v>77.86994</c:v>
                </c:pt>
                <c:pt idx="508">
                  <c:v>77.954899999999995</c:v>
                </c:pt>
                <c:pt idx="509">
                  <c:v>78.037650000000113</c:v>
                </c:pt>
                <c:pt idx="510">
                  <c:v>78.122529999999998</c:v>
                </c:pt>
                <c:pt idx="511">
                  <c:v>78.205420000000004</c:v>
                </c:pt>
                <c:pt idx="512">
                  <c:v>78.288449999999983</c:v>
                </c:pt>
                <c:pt idx="513">
                  <c:v>78.373109999999983</c:v>
                </c:pt>
                <c:pt idx="514">
                  <c:v>78.456779999999981</c:v>
                </c:pt>
                <c:pt idx="515">
                  <c:v>78.539640000000006</c:v>
                </c:pt>
                <c:pt idx="516">
                  <c:v>78.622079999999841</c:v>
                </c:pt>
                <c:pt idx="517">
                  <c:v>78.704840000000004</c:v>
                </c:pt>
                <c:pt idx="518">
                  <c:v>78.788889999999981</c:v>
                </c:pt>
                <c:pt idx="519">
                  <c:v>78.873799999999989</c:v>
                </c:pt>
                <c:pt idx="520">
                  <c:v>78.955200000000005</c:v>
                </c:pt>
                <c:pt idx="521">
                  <c:v>79.038089999999983</c:v>
                </c:pt>
                <c:pt idx="522">
                  <c:v>79.122079999999841</c:v>
                </c:pt>
                <c:pt idx="523">
                  <c:v>79.203760000000003</c:v>
                </c:pt>
                <c:pt idx="524">
                  <c:v>79.287360000000007</c:v>
                </c:pt>
                <c:pt idx="525">
                  <c:v>79.371499999999983</c:v>
                </c:pt>
                <c:pt idx="526">
                  <c:v>79.455200000000005</c:v>
                </c:pt>
                <c:pt idx="527">
                  <c:v>79.54034</c:v>
                </c:pt>
                <c:pt idx="528">
                  <c:v>79.622859999999989</c:v>
                </c:pt>
                <c:pt idx="529">
                  <c:v>79.705439999999982</c:v>
                </c:pt>
                <c:pt idx="530">
                  <c:v>79.789720000000003</c:v>
                </c:pt>
                <c:pt idx="531">
                  <c:v>79.87506999999998</c:v>
                </c:pt>
                <c:pt idx="532">
                  <c:v>79.95684</c:v>
                </c:pt>
                <c:pt idx="533">
                  <c:v>80.040470000000013</c:v>
                </c:pt>
                <c:pt idx="534">
                  <c:v>80.12515999999998</c:v>
                </c:pt>
                <c:pt idx="535">
                  <c:v>80.21016000000013</c:v>
                </c:pt>
                <c:pt idx="536">
                  <c:v>80.291390000000007</c:v>
                </c:pt>
                <c:pt idx="537">
                  <c:v>80.375999999999948</c:v>
                </c:pt>
                <c:pt idx="538">
                  <c:v>80.460740000000001</c:v>
                </c:pt>
                <c:pt idx="539">
                  <c:v>80.544340000000005</c:v>
                </c:pt>
                <c:pt idx="540">
                  <c:v>80.62883999999984</c:v>
                </c:pt>
                <c:pt idx="541">
                  <c:v>80.71087</c:v>
                </c:pt>
                <c:pt idx="542">
                  <c:v>80.79607</c:v>
                </c:pt>
                <c:pt idx="543">
                  <c:v>80.88194</c:v>
                </c:pt>
                <c:pt idx="544">
                  <c:v>80.962610000000026</c:v>
                </c:pt>
                <c:pt idx="545">
                  <c:v>81.046420000000026</c:v>
                </c:pt>
                <c:pt idx="546">
                  <c:v>81.128029999999981</c:v>
                </c:pt>
                <c:pt idx="547">
                  <c:v>81.212610000000026</c:v>
                </c:pt>
                <c:pt idx="548">
                  <c:v>81.294130000000024</c:v>
                </c:pt>
                <c:pt idx="549">
                  <c:v>81.376399999999919</c:v>
                </c:pt>
                <c:pt idx="550">
                  <c:v>81.459360000000004</c:v>
                </c:pt>
                <c:pt idx="551">
                  <c:v>81.543400000000005</c:v>
                </c:pt>
                <c:pt idx="552">
                  <c:v>81.626909999999981</c:v>
                </c:pt>
                <c:pt idx="553">
                  <c:v>81.709860000000006</c:v>
                </c:pt>
                <c:pt idx="554">
                  <c:v>81.792060000000006</c:v>
                </c:pt>
                <c:pt idx="555">
                  <c:v>81.876919999999998</c:v>
                </c:pt>
                <c:pt idx="556">
                  <c:v>81.95975</c:v>
                </c:pt>
                <c:pt idx="557">
                  <c:v>82.043549999999996</c:v>
                </c:pt>
                <c:pt idx="558">
                  <c:v>82.128259999999983</c:v>
                </c:pt>
                <c:pt idx="559">
                  <c:v>82.213759999999994</c:v>
                </c:pt>
                <c:pt idx="560">
                  <c:v>82.296300000000002</c:v>
                </c:pt>
                <c:pt idx="561">
                  <c:v>82.379699999999985</c:v>
                </c:pt>
                <c:pt idx="562">
                  <c:v>82.46410000000013</c:v>
                </c:pt>
                <c:pt idx="563">
                  <c:v>82.548760000000001</c:v>
                </c:pt>
                <c:pt idx="564">
                  <c:v>82.630690000000001</c:v>
                </c:pt>
                <c:pt idx="565">
                  <c:v>82.715090000000004</c:v>
                </c:pt>
                <c:pt idx="566">
                  <c:v>82.796300000000002</c:v>
                </c:pt>
                <c:pt idx="567">
                  <c:v>82.881320000000002</c:v>
                </c:pt>
                <c:pt idx="568">
                  <c:v>82.964560000000134</c:v>
                </c:pt>
                <c:pt idx="569">
                  <c:v>83.047050000000027</c:v>
                </c:pt>
                <c:pt idx="570">
                  <c:v>83.130139999999983</c:v>
                </c:pt>
                <c:pt idx="571">
                  <c:v>83.214550000000131</c:v>
                </c:pt>
                <c:pt idx="572">
                  <c:v>83.297540000000026</c:v>
                </c:pt>
                <c:pt idx="573">
                  <c:v>83.380299999999991</c:v>
                </c:pt>
                <c:pt idx="574">
                  <c:v>83.464530000000025</c:v>
                </c:pt>
                <c:pt idx="575">
                  <c:v>83.548519999999996</c:v>
                </c:pt>
                <c:pt idx="576">
                  <c:v>83.63082</c:v>
                </c:pt>
                <c:pt idx="577">
                  <c:v>83.714180000000027</c:v>
                </c:pt>
                <c:pt idx="578">
                  <c:v>83.797920000000147</c:v>
                </c:pt>
                <c:pt idx="579">
                  <c:v>83.879579999999919</c:v>
                </c:pt>
                <c:pt idx="580">
                  <c:v>83.964490000000026</c:v>
                </c:pt>
                <c:pt idx="581">
                  <c:v>84.048839999999998</c:v>
                </c:pt>
                <c:pt idx="582">
                  <c:v>84.130610000000004</c:v>
                </c:pt>
                <c:pt idx="583">
                  <c:v>84.21401000000013</c:v>
                </c:pt>
                <c:pt idx="584">
                  <c:v>84.298580000000001</c:v>
                </c:pt>
                <c:pt idx="585">
                  <c:v>84.38109</c:v>
                </c:pt>
                <c:pt idx="586">
                  <c:v>84.467090000000027</c:v>
                </c:pt>
                <c:pt idx="587">
                  <c:v>84.550659999999993</c:v>
                </c:pt>
                <c:pt idx="588">
                  <c:v>84.632919999999999</c:v>
                </c:pt>
                <c:pt idx="589">
                  <c:v>84.715980000000002</c:v>
                </c:pt>
                <c:pt idx="590">
                  <c:v>84.798490000000001</c:v>
                </c:pt>
                <c:pt idx="591">
                  <c:v>84.88237999999987</c:v>
                </c:pt>
                <c:pt idx="592">
                  <c:v>84.966679999999997</c:v>
                </c:pt>
                <c:pt idx="593">
                  <c:v>85.046800000000005</c:v>
                </c:pt>
                <c:pt idx="594">
                  <c:v>85.130879999999948</c:v>
                </c:pt>
                <c:pt idx="595">
                  <c:v>85.214439999999996</c:v>
                </c:pt>
                <c:pt idx="596">
                  <c:v>85.296379999999999</c:v>
                </c:pt>
                <c:pt idx="597">
                  <c:v>85.379839999999959</c:v>
                </c:pt>
                <c:pt idx="598">
                  <c:v>85.463380000000001</c:v>
                </c:pt>
                <c:pt idx="599">
                  <c:v>85.547540000000026</c:v>
                </c:pt>
                <c:pt idx="600">
                  <c:v>85.632339999999886</c:v>
                </c:pt>
                <c:pt idx="601">
                  <c:v>85.712649999999996</c:v>
                </c:pt>
                <c:pt idx="602">
                  <c:v>85.794550000000129</c:v>
                </c:pt>
                <c:pt idx="603">
                  <c:v>85.879319999999979</c:v>
                </c:pt>
                <c:pt idx="604">
                  <c:v>85.962580000000003</c:v>
                </c:pt>
                <c:pt idx="605">
                  <c:v>86.047880000000006</c:v>
                </c:pt>
                <c:pt idx="606">
                  <c:v>86.131600000000006</c:v>
                </c:pt>
                <c:pt idx="607">
                  <c:v>86.21508</c:v>
                </c:pt>
                <c:pt idx="608">
                  <c:v>86.297810000000027</c:v>
                </c:pt>
                <c:pt idx="609">
                  <c:v>86.381779999999978</c:v>
                </c:pt>
                <c:pt idx="610">
                  <c:v>86.467180000000027</c:v>
                </c:pt>
                <c:pt idx="611">
                  <c:v>86.550709999999981</c:v>
                </c:pt>
                <c:pt idx="612">
                  <c:v>86.634680000000003</c:v>
                </c:pt>
                <c:pt idx="613">
                  <c:v>86.718680000000006</c:v>
                </c:pt>
                <c:pt idx="614">
                  <c:v>86.800759999999983</c:v>
                </c:pt>
                <c:pt idx="615">
                  <c:v>86.883679999999998</c:v>
                </c:pt>
                <c:pt idx="616">
                  <c:v>86.968190000000007</c:v>
                </c:pt>
                <c:pt idx="617">
                  <c:v>87.050449999999998</c:v>
                </c:pt>
                <c:pt idx="618">
                  <c:v>87.13397999999998</c:v>
                </c:pt>
                <c:pt idx="619">
                  <c:v>87.21742000000016</c:v>
                </c:pt>
                <c:pt idx="620">
                  <c:v>87.301570000000012</c:v>
                </c:pt>
                <c:pt idx="621">
                  <c:v>87.383359999999982</c:v>
                </c:pt>
                <c:pt idx="622">
                  <c:v>87.466420000000113</c:v>
                </c:pt>
                <c:pt idx="623">
                  <c:v>87.550579999999982</c:v>
                </c:pt>
                <c:pt idx="624">
                  <c:v>87.633789999999948</c:v>
                </c:pt>
                <c:pt idx="625">
                  <c:v>87.718090000000004</c:v>
                </c:pt>
                <c:pt idx="626">
                  <c:v>87.802220000000005</c:v>
                </c:pt>
                <c:pt idx="627">
                  <c:v>87.886250000000004</c:v>
                </c:pt>
                <c:pt idx="628">
                  <c:v>87.969910000000027</c:v>
                </c:pt>
                <c:pt idx="629">
                  <c:v>88.051199999999994</c:v>
                </c:pt>
                <c:pt idx="630">
                  <c:v>88.134020000000007</c:v>
                </c:pt>
                <c:pt idx="631">
                  <c:v>88.217200000000147</c:v>
                </c:pt>
                <c:pt idx="632">
                  <c:v>88.300389999999979</c:v>
                </c:pt>
                <c:pt idx="633">
                  <c:v>88.384289999999993</c:v>
                </c:pt>
                <c:pt idx="634">
                  <c:v>88.466470000000001</c:v>
                </c:pt>
                <c:pt idx="635">
                  <c:v>88.552189999999982</c:v>
                </c:pt>
                <c:pt idx="636">
                  <c:v>88.634960000000007</c:v>
                </c:pt>
                <c:pt idx="637">
                  <c:v>88.719240000000113</c:v>
                </c:pt>
                <c:pt idx="638">
                  <c:v>88.802030000000002</c:v>
                </c:pt>
                <c:pt idx="639">
                  <c:v>88.885559999999998</c:v>
                </c:pt>
                <c:pt idx="640">
                  <c:v>88.969220000000149</c:v>
                </c:pt>
                <c:pt idx="641">
                  <c:v>89.053029999999993</c:v>
                </c:pt>
                <c:pt idx="642">
                  <c:v>89.136759999999981</c:v>
                </c:pt>
                <c:pt idx="643">
                  <c:v>89.219150000000027</c:v>
                </c:pt>
                <c:pt idx="644">
                  <c:v>89.301240000000007</c:v>
                </c:pt>
                <c:pt idx="645">
                  <c:v>89.38527999999998</c:v>
                </c:pt>
                <c:pt idx="646">
                  <c:v>89.467930000000024</c:v>
                </c:pt>
                <c:pt idx="647">
                  <c:v>89.55477999999998</c:v>
                </c:pt>
                <c:pt idx="648">
                  <c:v>89.638260000000002</c:v>
                </c:pt>
                <c:pt idx="649">
                  <c:v>89.721180000000004</c:v>
                </c:pt>
                <c:pt idx="650">
                  <c:v>89.803989999999999</c:v>
                </c:pt>
                <c:pt idx="651">
                  <c:v>89.886060000000001</c:v>
                </c:pt>
                <c:pt idx="652">
                  <c:v>89.969660000000147</c:v>
                </c:pt>
                <c:pt idx="653">
                  <c:v>90.052389999999988</c:v>
                </c:pt>
                <c:pt idx="654">
                  <c:v>90.137220000000113</c:v>
                </c:pt>
                <c:pt idx="655">
                  <c:v>90.221610000000027</c:v>
                </c:pt>
                <c:pt idx="656">
                  <c:v>90.307419999999993</c:v>
                </c:pt>
                <c:pt idx="657">
                  <c:v>90.386139999999983</c:v>
                </c:pt>
                <c:pt idx="658">
                  <c:v>90.471239999999995</c:v>
                </c:pt>
                <c:pt idx="659">
                  <c:v>90.553719999999998</c:v>
                </c:pt>
                <c:pt idx="660">
                  <c:v>90.637119999999996</c:v>
                </c:pt>
                <c:pt idx="661">
                  <c:v>90.72184</c:v>
                </c:pt>
                <c:pt idx="662">
                  <c:v>90.806319999999999</c:v>
                </c:pt>
                <c:pt idx="663">
                  <c:v>90.889439999999979</c:v>
                </c:pt>
                <c:pt idx="664">
                  <c:v>90.973510000000005</c:v>
                </c:pt>
                <c:pt idx="665">
                  <c:v>91.056259999999995</c:v>
                </c:pt>
                <c:pt idx="666">
                  <c:v>91.140119999999996</c:v>
                </c:pt>
                <c:pt idx="667">
                  <c:v>91.221950000000007</c:v>
                </c:pt>
                <c:pt idx="668">
                  <c:v>91.304310000000001</c:v>
                </c:pt>
                <c:pt idx="669">
                  <c:v>91.388139999999979</c:v>
                </c:pt>
                <c:pt idx="670">
                  <c:v>91.472879999999989</c:v>
                </c:pt>
                <c:pt idx="671">
                  <c:v>91.555939999999978</c:v>
                </c:pt>
                <c:pt idx="672">
                  <c:v>91.640309999999999</c:v>
                </c:pt>
                <c:pt idx="673">
                  <c:v>91.723209999999995</c:v>
                </c:pt>
                <c:pt idx="674">
                  <c:v>91.805949999999982</c:v>
                </c:pt>
                <c:pt idx="675">
                  <c:v>91.888739999999871</c:v>
                </c:pt>
                <c:pt idx="676">
                  <c:v>91.97242</c:v>
                </c:pt>
                <c:pt idx="677">
                  <c:v>92.057460000000006</c:v>
                </c:pt>
                <c:pt idx="678">
                  <c:v>92.141300000000001</c:v>
                </c:pt>
                <c:pt idx="679">
                  <c:v>92.226220000000026</c:v>
                </c:pt>
                <c:pt idx="680">
                  <c:v>92.308419999999998</c:v>
                </c:pt>
                <c:pt idx="681">
                  <c:v>92.391050000000007</c:v>
                </c:pt>
                <c:pt idx="682">
                  <c:v>92.472489999999979</c:v>
                </c:pt>
                <c:pt idx="683">
                  <c:v>92.556560000000005</c:v>
                </c:pt>
                <c:pt idx="684">
                  <c:v>92.640799999999999</c:v>
                </c:pt>
                <c:pt idx="685">
                  <c:v>92.722799999999978</c:v>
                </c:pt>
                <c:pt idx="686">
                  <c:v>92.806160000000006</c:v>
                </c:pt>
                <c:pt idx="687">
                  <c:v>92.888359999999949</c:v>
                </c:pt>
                <c:pt idx="688">
                  <c:v>92.971810000000005</c:v>
                </c:pt>
                <c:pt idx="689">
                  <c:v>93.05477999999998</c:v>
                </c:pt>
                <c:pt idx="690">
                  <c:v>93.139309999999981</c:v>
                </c:pt>
                <c:pt idx="691">
                  <c:v>93.220249999999993</c:v>
                </c:pt>
                <c:pt idx="692">
                  <c:v>93.304000000000002</c:v>
                </c:pt>
                <c:pt idx="693">
                  <c:v>93.389779999999988</c:v>
                </c:pt>
                <c:pt idx="694">
                  <c:v>93.472639999999998</c:v>
                </c:pt>
                <c:pt idx="695">
                  <c:v>93.55341</c:v>
                </c:pt>
                <c:pt idx="696">
                  <c:v>93.638139999999979</c:v>
                </c:pt>
                <c:pt idx="697">
                  <c:v>93.723290000000006</c:v>
                </c:pt>
                <c:pt idx="698">
                  <c:v>93.806489999999982</c:v>
                </c:pt>
                <c:pt idx="699">
                  <c:v>93.889600000000002</c:v>
                </c:pt>
                <c:pt idx="700">
                  <c:v>93.973510000000005</c:v>
                </c:pt>
                <c:pt idx="701">
                  <c:v>94.055189999999982</c:v>
                </c:pt>
                <c:pt idx="702">
                  <c:v>94.140110000000007</c:v>
                </c:pt>
                <c:pt idx="703">
                  <c:v>94.224070000000012</c:v>
                </c:pt>
                <c:pt idx="704">
                  <c:v>94.306820000000002</c:v>
                </c:pt>
                <c:pt idx="705">
                  <c:v>94.389240000000001</c:v>
                </c:pt>
                <c:pt idx="706">
                  <c:v>94.473010000000002</c:v>
                </c:pt>
                <c:pt idx="707">
                  <c:v>94.556029999999993</c:v>
                </c:pt>
                <c:pt idx="708">
                  <c:v>94.639719999999983</c:v>
                </c:pt>
                <c:pt idx="709">
                  <c:v>94.721440000000001</c:v>
                </c:pt>
                <c:pt idx="710">
                  <c:v>94.806139999999999</c:v>
                </c:pt>
                <c:pt idx="711">
                  <c:v>94.88827999999998</c:v>
                </c:pt>
                <c:pt idx="712">
                  <c:v>94.972160000000002</c:v>
                </c:pt>
                <c:pt idx="713">
                  <c:v>95.055419999999998</c:v>
                </c:pt>
                <c:pt idx="714">
                  <c:v>95.13827999999998</c:v>
                </c:pt>
                <c:pt idx="715">
                  <c:v>95.22296</c:v>
                </c:pt>
                <c:pt idx="716">
                  <c:v>95.306420000000003</c:v>
                </c:pt>
                <c:pt idx="717">
                  <c:v>95.388589999999979</c:v>
                </c:pt>
                <c:pt idx="718">
                  <c:v>95.47284999999998</c:v>
                </c:pt>
                <c:pt idx="719">
                  <c:v>95.557220000000129</c:v>
                </c:pt>
                <c:pt idx="720">
                  <c:v>95.640119999999996</c:v>
                </c:pt>
                <c:pt idx="721">
                  <c:v>95.725279999999998</c:v>
                </c:pt>
                <c:pt idx="722">
                  <c:v>95.80889999999998</c:v>
                </c:pt>
                <c:pt idx="723">
                  <c:v>95.889989999999983</c:v>
                </c:pt>
                <c:pt idx="724">
                  <c:v>95.973510000000005</c:v>
                </c:pt>
                <c:pt idx="725">
                  <c:v>96.0578</c:v>
                </c:pt>
                <c:pt idx="726">
                  <c:v>96.138620000000003</c:v>
                </c:pt>
                <c:pt idx="727">
                  <c:v>96.223050000000001</c:v>
                </c:pt>
                <c:pt idx="728">
                  <c:v>96.309719999999999</c:v>
                </c:pt>
                <c:pt idx="729">
                  <c:v>96.391390000000001</c:v>
                </c:pt>
                <c:pt idx="730">
                  <c:v>96.475039999999979</c:v>
                </c:pt>
                <c:pt idx="731">
                  <c:v>96.55941</c:v>
                </c:pt>
                <c:pt idx="732">
                  <c:v>96.642389999999978</c:v>
                </c:pt>
                <c:pt idx="733">
                  <c:v>96.724109999999996</c:v>
                </c:pt>
                <c:pt idx="734">
                  <c:v>96.8078</c:v>
                </c:pt>
                <c:pt idx="735">
                  <c:v>96.89373999999998</c:v>
                </c:pt>
                <c:pt idx="736">
                  <c:v>96.975700000000003</c:v>
                </c:pt>
                <c:pt idx="737">
                  <c:v>97.060109999999995</c:v>
                </c:pt>
                <c:pt idx="738">
                  <c:v>97.142339999999948</c:v>
                </c:pt>
                <c:pt idx="739">
                  <c:v>97.224760000000003</c:v>
                </c:pt>
                <c:pt idx="740">
                  <c:v>97.307180000000002</c:v>
                </c:pt>
                <c:pt idx="741">
                  <c:v>97.391180000000006</c:v>
                </c:pt>
                <c:pt idx="742">
                  <c:v>97.474720000000005</c:v>
                </c:pt>
                <c:pt idx="743">
                  <c:v>97.558479999999989</c:v>
                </c:pt>
                <c:pt idx="744">
                  <c:v>97.641160000000113</c:v>
                </c:pt>
                <c:pt idx="745">
                  <c:v>97.727059999999994</c:v>
                </c:pt>
                <c:pt idx="746">
                  <c:v>97.808970000000002</c:v>
                </c:pt>
                <c:pt idx="747">
                  <c:v>97.893559999999994</c:v>
                </c:pt>
                <c:pt idx="748">
                  <c:v>97.975869999999986</c:v>
                </c:pt>
                <c:pt idx="749">
                  <c:v>98.056759999999983</c:v>
                </c:pt>
                <c:pt idx="750">
                  <c:v>98.141290000000026</c:v>
                </c:pt>
                <c:pt idx="751">
                  <c:v>98.224360000000004</c:v>
                </c:pt>
                <c:pt idx="752">
                  <c:v>98.308349999999919</c:v>
                </c:pt>
                <c:pt idx="753">
                  <c:v>98.391940000000005</c:v>
                </c:pt>
                <c:pt idx="754">
                  <c:v>98.474279999999993</c:v>
                </c:pt>
                <c:pt idx="755">
                  <c:v>98.556779999999989</c:v>
                </c:pt>
                <c:pt idx="756">
                  <c:v>98.640079999999998</c:v>
                </c:pt>
                <c:pt idx="757">
                  <c:v>98.723910000000004</c:v>
                </c:pt>
                <c:pt idx="758">
                  <c:v>98.808199999999999</c:v>
                </c:pt>
                <c:pt idx="759">
                  <c:v>98.890559999999994</c:v>
                </c:pt>
                <c:pt idx="760">
                  <c:v>98.974549999999994</c:v>
                </c:pt>
                <c:pt idx="761">
                  <c:v>99.05871999999998</c:v>
                </c:pt>
                <c:pt idx="762">
                  <c:v>99.140940000000001</c:v>
                </c:pt>
                <c:pt idx="763">
                  <c:v>99.224260000000129</c:v>
                </c:pt>
                <c:pt idx="764">
                  <c:v>99.307379999999981</c:v>
                </c:pt>
                <c:pt idx="765">
                  <c:v>99.390869999999993</c:v>
                </c:pt>
                <c:pt idx="766">
                  <c:v>99.472160000000002</c:v>
                </c:pt>
                <c:pt idx="767">
                  <c:v>99.557590000000005</c:v>
                </c:pt>
                <c:pt idx="768">
                  <c:v>99.639560000000003</c:v>
                </c:pt>
                <c:pt idx="769">
                  <c:v>99.721199999999996</c:v>
                </c:pt>
                <c:pt idx="770">
                  <c:v>99.804050000000004</c:v>
                </c:pt>
                <c:pt idx="771">
                  <c:v>99.887460000000004</c:v>
                </c:pt>
                <c:pt idx="772">
                  <c:v>99.97157</c:v>
                </c:pt>
                <c:pt idx="773">
                  <c:v>100.05500000000001</c:v>
                </c:pt>
                <c:pt idx="774">
                  <c:v>100.1392</c:v>
                </c:pt>
                <c:pt idx="775">
                  <c:v>100.22329999999999</c:v>
                </c:pt>
                <c:pt idx="776">
                  <c:v>100.304</c:v>
                </c:pt>
                <c:pt idx="777">
                  <c:v>100.38969999999999</c:v>
                </c:pt>
                <c:pt idx="778">
                  <c:v>100.47280000000001</c:v>
                </c:pt>
                <c:pt idx="779">
                  <c:v>100.55459999999999</c:v>
                </c:pt>
                <c:pt idx="780">
                  <c:v>100.63890000000001</c:v>
                </c:pt>
                <c:pt idx="781">
                  <c:v>100.721</c:v>
                </c:pt>
                <c:pt idx="782">
                  <c:v>100.8034</c:v>
                </c:pt>
                <c:pt idx="783">
                  <c:v>100.8871</c:v>
                </c:pt>
                <c:pt idx="784">
                  <c:v>100.9718</c:v>
                </c:pt>
                <c:pt idx="785">
                  <c:v>101.0548</c:v>
                </c:pt>
                <c:pt idx="786">
                  <c:v>101.13869999999999</c:v>
                </c:pt>
                <c:pt idx="787">
                  <c:v>101.2218</c:v>
                </c:pt>
                <c:pt idx="788">
                  <c:v>101.3032</c:v>
                </c:pt>
                <c:pt idx="789">
                  <c:v>101.3878</c:v>
                </c:pt>
                <c:pt idx="790">
                  <c:v>101.46860000000002</c:v>
                </c:pt>
                <c:pt idx="791">
                  <c:v>101.5539</c:v>
                </c:pt>
                <c:pt idx="792">
                  <c:v>101.63579999999995</c:v>
                </c:pt>
                <c:pt idx="793">
                  <c:v>101.71939999999999</c:v>
                </c:pt>
                <c:pt idx="794">
                  <c:v>101.8047</c:v>
                </c:pt>
                <c:pt idx="795">
                  <c:v>101.88969999999999</c:v>
                </c:pt>
                <c:pt idx="796">
                  <c:v>101.9726</c:v>
                </c:pt>
                <c:pt idx="797">
                  <c:v>102.0562</c:v>
                </c:pt>
                <c:pt idx="798">
                  <c:v>102.1391</c:v>
                </c:pt>
                <c:pt idx="799">
                  <c:v>102.2187</c:v>
                </c:pt>
                <c:pt idx="800">
                  <c:v>102.3048</c:v>
                </c:pt>
                <c:pt idx="801">
                  <c:v>102.3882</c:v>
                </c:pt>
                <c:pt idx="802">
                  <c:v>102.4718</c:v>
                </c:pt>
                <c:pt idx="803">
                  <c:v>102.5575</c:v>
                </c:pt>
                <c:pt idx="804">
                  <c:v>102.6407</c:v>
                </c:pt>
                <c:pt idx="805">
                  <c:v>102.72499999999999</c:v>
                </c:pt>
                <c:pt idx="806">
                  <c:v>102.81019999999999</c:v>
                </c:pt>
                <c:pt idx="807">
                  <c:v>102.8929</c:v>
                </c:pt>
                <c:pt idx="808">
                  <c:v>102.97499999999999</c:v>
                </c:pt>
                <c:pt idx="809">
                  <c:v>103.05880000000001</c:v>
                </c:pt>
                <c:pt idx="810">
                  <c:v>103.14190000000002</c:v>
                </c:pt>
                <c:pt idx="811">
                  <c:v>103.22499999999999</c:v>
                </c:pt>
                <c:pt idx="812">
                  <c:v>103.30869999999999</c:v>
                </c:pt>
                <c:pt idx="813">
                  <c:v>103.392</c:v>
                </c:pt>
                <c:pt idx="814">
                  <c:v>103.47490000000002</c:v>
                </c:pt>
                <c:pt idx="815">
                  <c:v>103.55869999999999</c:v>
                </c:pt>
                <c:pt idx="816">
                  <c:v>103.6404</c:v>
                </c:pt>
                <c:pt idx="817">
                  <c:v>103.72460000000002</c:v>
                </c:pt>
                <c:pt idx="818">
                  <c:v>103.80759999999999</c:v>
                </c:pt>
                <c:pt idx="819">
                  <c:v>103.8905</c:v>
                </c:pt>
                <c:pt idx="820">
                  <c:v>103.97160000000002</c:v>
                </c:pt>
                <c:pt idx="821">
                  <c:v>104.05719999999999</c:v>
                </c:pt>
                <c:pt idx="822">
                  <c:v>104.1404</c:v>
                </c:pt>
                <c:pt idx="823">
                  <c:v>104.22490000000002</c:v>
                </c:pt>
                <c:pt idx="824">
                  <c:v>104.30800000000001</c:v>
                </c:pt>
                <c:pt idx="825">
                  <c:v>104.38969999999999</c:v>
                </c:pt>
                <c:pt idx="826">
                  <c:v>104.4731</c:v>
                </c:pt>
                <c:pt idx="827">
                  <c:v>104.55710000000002</c:v>
                </c:pt>
                <c:pt idx="828">
                  <c:v>104.63979999999998</c:v>
                </c:pt>
                <c:pt idx="829">
                  <c:v>104.723</c:v>
                </c:pt>
                <c:pt idx="830">
                  <c:v>104.8044</c:v>
                </c:pt>
                <c:pt idx="831">
                  <c:v>104.889</c:v>
                </c:pt>
                <c:pt idx="832">
                  <c:v>104.97150000000002</c:v>
                </c:pt>
                <c:pt idx="833">
                  <c:v>105.05589999999998</c:v>
                </c:pt>
                <c:pt idx="834">
                  <c:v>105.1373</c:v>
                </c:pt>
                <c:pt idx="835">
                  <c:v>105.22150000000002</c:v>
                </c:pt>
                <c:pt idx="836">
                  <c:v>105.30419999999999</c:v>
                </c:pt>
                <c:pt idx="837">
                  <c:v>105.3892</c:v>
                </c:pt>
                <c:pt idx="838">
                  <c:v>105.4693</c:v>
                </c:pt>
                <c:pt idx="839">
                  <c:v>105.55249999999998</c:v>
                </c:pt>
                <c:pt idx="840">
                  <c:v>105.6356</c:v>
                </c:pt>
                <c:pt idx="841">
                  <c:v>105.7184</c:v>
                </c:pt>
                <c:pt idx="842">
                  <c:v>105.80370000000001</c:v>
                </c:pt>
                <c:pt idx="843">
                  <c:v>105.88529999999999</c:v>
                </c:pt>
                <c:pt idx="844">
                  <c:v>105.96660000000011</c:v>
                </c:pt>
                <c:pt idx="845">
                  <c:v>106.05110000000002</c:v>
                </c:pt>
                <c:pt idx="846">
                  <c:v>106.1356</c:v>
                </c:pt>
                <c:pt idx="847">
                  <c:v>106.21939999999999</c:v>
                </c:pt>
                <c:pt idx="848">
                  <c:v>106.30269999999999</c:v>
                </c:pt>
                <c:pt idx="849">
                  <c:v>106.38549999999998</c:v>
                </c:pt>
                <c:pt idx="850">
                  <c:v>106.46920000000011</c:v>
                </c:pt>
                <c:pt idx="851">
                  <c:v>106.553</c:v>
                </c:pt>
                <c:pt idx="852">
                  <c:v>106.6344</c:v>
                </c:pt>
                <c:pt idx="853">
                  <c:v>106.72069999999999</c:v>
                </c:pt>
                <c:pt idx="854">
                  <c:v>106.80410000000002</c:v>
                </c:pt>
                <c:pt idx="855">
                  <c:v>106.8886</c:v>
                </c:pt>
                <c:pt idx="856">
                  <c:v>106.9701</c:v>
                </c:pt>
                <c:pt idx="857">
                  <c:v>107.0539</c:v>
                </c:pt>
                <c:pt idx="858">
                  <c:v>107.13460000000002</c:v>
                </c:pt>
                <c:pt idx="859">
                  <c:v>107.22029999999999</c:v>
                </c:pt>
                <c:pt idx="860">
                  <c:v>107.3039</c:v>
                </c:pt>
                <c:pt idx="861">
                  <c:v>107.38509999999998</c:v>
                </c:pt>
                <c:pt idx="862">
                  <c:v>107.46820000000002</c:v>
                </c:pt>
                <c:pt idx="863">
                  <c:v>107.5536</c:v>
                </c:pt>
                <c:pt idx="864">
                  <c:v>107.6375</c:v>
                </c:pt>
                <c:pt idx="865">
                  <c:v>107.7197</c:v>
                </c:pt>
                <c:pt idx="866">
                  <c:v>107.80459999999999</c:v>
                </c:pt>
                <c:pt idx="867">
                  <c:v>107.889</c:v>
                </c:pt>
                <c:pt idx="868">
                  <c:v>107.97160000000002</c:v>
                </c:pt>
                <c:pt idx="869">
                  <c:v>108.0552</c:v>
                </c:pt>
                <c:pt idx="870">
                  <c:v>108.13669999999999</c:v>
                </c:pt>
                <c:pt idx="871">
                  <c:v>108.21960000000011</c:v>
                </c:pt>
                <c:pt idx="872">
                  <c:v>108.30419999999999</c:v>
                </c:pt>
                <c:pt idx="873">
                  <c:v>108.3892</c:v>
                </c:pt>
                <c:pt idx="874">
                  <c:v>108.46939999999999</c:v>
                </c:pt>
                <c:pt idx="875">
                  <c:v>108.55240000000001</c:v>
                </c:pt>
                <c:pt idx="876">
                  <c:v>108.6369</c:v>
                </c:pt>
                <c:pt idx="877">
                  <c:v>108.71960000000011</c:v>
                </c:pt>
                <c:pt idx="878">
                  <c:v>108.8021</c:v>
                </c:pt>
                <c:pt idx="879">
                  <c:v>108.88630000000001</c:v>
                </c:pt>
                <c:pt idx="880">
                  <c:v>108.96920000000011</c:v>
                </c:pt>
                <c:pt idx="881">
                  <c:v>109.0526</c:v>
                </c:pt>
                <c:pt idx="882">
                  <c:v>109.13760000000002</c:v>
                </c:pt>
                <c:pt idx="883">
                  <c:v>109.21990000000002</c:v>
                </c:pt>
                <c:pt idx="884">
                  <c:v>109.3021</c:v>
                </c:pt>
                <c:pt idx="885">
                  <c:v>109.3875</c:v>
                </c:pt>
                <c:pt idx="886">
                  <c:v>109.4726</c:v>
                </c:pt>
                <c:pt idx="887">
                  <c:v>109.5535</c:v>
                </c:pt>
                <c:pt idx="888">
                  <c:v>109.63800000000001</c:v>
                </c:pt>
                <c:pt idx="889">
                  <c:v>109.72120000000002</c:v>
                </c:pt>
                <c:pt idx="890">
                  <c:v>109.8045</c:v>
                </c:pt>
                <c:pt idx="891">
                  <c:v>109.88879999999995</c:v>
                </c:pt>
                <c:pt idx="892">
                  <c:v>109.9717</c:v>
                </c:pt>
                <c:pt idx="893">
                  <c:v>110.0575</c:v>
                </c:pt>
                <c:pt idx="894">
                  <c:v>110.1418</c:v>
                </c:pt>
                <c:pt idx="895">
                  <c:v>110.22539999999998</c:v>
                </c:pt>
                <c:pt idx="896">
                  <c:v>110.307</c:v>
                </c:pt>
                <c:pt idx="897">
                  <c:v>110.3896</c:v>
                </c:pt>
                <c:pt idx="898">
                  <c:v>110.47280000000001</c:v>
                </c:pt>
                <c:pt idx="899">
                  <c:v>110.5562</c:v>
                </c:pt>
                <c:pt idx="900">
                  <c:v>110.6404</c:v>
                </c:pt>
                <c:pt idx="901">
                  <c:v>110.7252</c:v>
                </c:pt>
                <c:pt idx="902">
                  <c:v>110.8078</c:v>
                </c:pt>
                <c:pt idx="903">
                  <c:v>110.8913</c:v>
                </c:pt>
                <c:pt idx="904">
                  <c:v>110.974</c:v>
                </c:pt>
                <c:pt idx="905">
                  <c:v>111.0569</c:v>
                </c:pt>
                <c:pt idx="906">
                  <c:v>111.1413</c:v>
                </c:pt>
                <c:pt idx="907">
                  <c:v>111.22450000000002</c:v>
                </c:pt>
                <c:pt idx="908">
                  <c:v>111.3091</c:v>
                </c:pt>
                <c:pt idx="909">
                  <c:v>111.39239999999998</c:v>
                </c:pt>
                <c:pt idx="910">
                  <c:v>111.4765</c:v>
                </c:pt>
                <c:pt idx="911">
                  <c:v>111.5596</c:v>
                </c:pt>
                <c:pt idx="912">
                  <c:v>111.6437</c:v>
                </c:pt>
                <c:pt idx="913">
                  <c:v>111.72760000000002</c:v>
                </c:pt>
                <c:pt idx="914">
                  <c:v>111.81059999999999</c:v>
                </c:pt>
                <c:pt idx="915">
                  <c:v>111.8965</c:v>
                </c:pt>
                <c:pt idx="916">
                  <c:v>111.9824</c:v>
                </c:pt>
                <c:pt idx="917">
                  <c:v>112.0652</c:v>
                </c:pt>
                <c:pt idx="918">
                  <c:v>112.1473</c:v>
                </c:pt>
                <c:pt idx="919">
                  <c:v>112.235</c:v>
                </c:pt>
                <c:pt idx="920">
                  <c:v>112.3182</c:v>
                </c:pt>
                <c:pt idx="921">
                  <c:v>112.4024</c:v>
                </c:pt>
                <c:pt idx="922">
                  <c:v>112.4883</c:v>
                </c:pt>
                <c:pt idx="923">
                  <c:v>112.57299999999998</c:v>
                </c:pt>
                <c:pt idx="924">
                  <c:v>112.6566</c:v>
                </c:pt>
                <c:pt idx="925">
                  <c:v>112.7433</c:v>
                </c:pt>
                <c:pt idx="926">
                  <c:v>112.8296</c:v>
                </c:pt>
                <c:pt idx="927">
                  <c:v>112.91430000000011</c:v>
                </c:pt>
                <c:pt idx="928">
                  <c:v>113.00160000000002</c:v>
                </c:pt>
                <c:pt idx="929">
                  <c:v>113.0869</c:v>
                </c:pt>
                <c:pt idx="930">
                  <c:v>113.17369999999998</c:v>
                </c:pt>
                <c:pt idx="931">
                  <c:v>113.25830000000001</c:v>
                </c:pt>
                <c:pt idx="932">
                  <c:v>113.3439</c:v>
                </c:pt>
                <c:pt idx="933">
                  <c:v>113.42910000000002</c:v>
                </c:pt>
                <c:pt idx="934">
                  <c:v>113.5151</c:v>
                </c:pt>
                <c:pt idx="935">
                  <c:v>113.6022</c:v>
                </c:pt>
                <c:pt idx="936">
                  <c:v>113.6874</c:v>
                </c:pt>
                <c:pt idx="937">
                  <c:v>113.7705</c:v>
                </c:pt>
                <c:pt idx="938">
                  <c:v>113.8562</c:v>
                </c:pt>
                <c:pt idx="939">
                  <c:v>113.94220000000011</c:v>
                </c:pt>
                <c:pt idx="940">
                  <c:v>114.02569999999999</c:v>
                </c:pt>
                <c:pt idx="941">
                  <c:v>114.1099</c:v>
                </c:pt>
                <c:pt idx="942">
                  <c:v>114.1952</c:v>
                </c:pt>
                <c:pt idx="943">
                  <c:v>114.27979999999998</c:v>
                </c:pt>
                <c:pt idx="944">
                  <c:v>114.36420000000011</c:v>
                </c:pt>
                <c:pt idx="945">
                  <c:v>114.4483</c:v>
                </c:pt>
                <c:pt idx="946">
                  <c:v>114.53360000000002</c:v>
                </c:pt>
                <c:pt idx="947">
                  <c:v>114.61660000000002</c:v>
                </c:pt>
                <c:pt idx="948">
                  <c:v>114.70160000000011</c:v>
                </c:pt>
                <c:pt idx="949">
                  <c:v>114.788</c:v>
                </c:pt>
                <c:pt idx="950">
                  <c:v>114.86999999999999</c:v>
                </c:pt>
                <c:pt idx="951">
                  <c:v>114.9525</c:v>
                </c:pt>
                <c:pt idx="952">
                  <c:v>115.03570000000001</c:v>
                </c:pt>
                <c:pt idx="953">
                  <c:v>115.11869999999999</c:v>
                </c:pt>
                <c:pt idx="954">
                  <c:v>115.2029</c:v>
                </c:pt>
                <c:pt idx="955">
                  <c:v>115.28619999999999</c:v>
                </c:pt>
                <c:pt idx="956">
                  <c:v>115.3686</c:v>
                </c:pt>
                <c:pt idx="957">
                  <c:v>115.45180000000002</c:v>
                </c:pt>
                <c:pt idx="958">
                  <c:v>115.53400000000002</c:v>
                </c:pt>
                <c:pt idx="959">
                  <c:v>115.6164</c:v>
                </c:pt>
                <c:pt idx="960">
                  <c:v>115.69889999999998</c:v>
                </c:pt>
                <c:pt idx="961">
                  <c:v>115.7826</c:v>
                </c:pt>
                <c:pt idx="962">
                  <c:v>115.86620000000002</c:v>
                </c:pt>
                <c:pt idx="963">
                  <c:v>115.9487</c:v>
                </c:pt>
                <c:pt idx="964">
                  <c:v>116.0296</c:v>
                </c:pt>
                <c:pt idx="965">
                  <c:v>116.11499999999999</c:v>
                </c:pt>
                <c:pt idx="966">
                  <c:v>116.19459999999999</c:v>
                </c:pt>
                <c:pt idx="967">
                  <c:v>116.27829999999999</c:v>
                </c:pt>
                <c:pt idx="968">
                  <c:v>116.3603</c:v>
                </c:pt>
                <c:pt idx="969">
                  <c:v>116.44220000000011</c:v>
                </c:pt>
                <c:pt idx="970">
                  <c:v>116.52679999999998</c:v>
                </c:pt>
                <c:pt idx="971">
                  <c:v>116.6071</c:v>
                </c:pt>
                <c:pt idx="972">
                  <c:v>116.6875</c:v>
                </c:pt>
                <c:pt idx="973">
                  <c:v>116.76960000000011</c:v>
                </c:pt>
                <c:pt idx="974">
                  <c:v>116.8532</c:v>
                </c:pt>
                <c:pt idx="975">
                  <c:v>116.93210000000002</c:v>
                </c:pt>
                <c:pt idx="976">
                  <c:v>117.0138</c:v>
                </c:pt>
                <c:pt idx="977">
                  <c:v>117.09690000000002</c:v>
                </c:pt>
                <c:pt idx="978">
                  <c:v>117.17989999999998</c:v>
                </c:pt>
                <c:pt idx="979">
                  <c:v>117.2603</c:v>
                </c:pt>
                <c:pt idx="980">
                  <c:v>117.34180000000002</c:v>
                </c:pt>
                <c:pt idx="981">
                  <c:v>117.4252</c:v>
                </c:pt>
                <c:pt idx="982">
                  <c:v>117.5065</c:v>
                </c:pt>
                <c:pt idx="983">
                  <c:v>117.587</c:v>
                </c:pt>
                <c:pt idx="984">
                  <c:v>117.66889999999998</c:v>
                </c:pt>
                <c:pt idx="985">
                  <c:v>117.7534</c:v>
                </c:pt>
                <c:pt idx="986">
                  <c:v>117.83569999999999</c:v>
                </c:pt>
                <c:pt idx="987">
                  <c:v>117.91690000000011</c:v>
                </c:pt>
                <c:pt idx="988">
                  <c:v>118.0009</c:v>
                </c:pt>
                <c:pt idx="989">
                  <c:v>118.08240000000001</c:v>
                </c:pt>
                <c:pt idx="990">
                  <c:v>118.16569999999999</c:v>
                </c:pt>
                <c:pt idx="991">
                  <c:v>118.24890000000002</c:v>
                </c:pt>
                <c:pt idx="992">
                  <c:v>118.32869999999998</c:v>
                </c:pt>
                <c:pt idx="993">
                  <c:v>118.41020000000013</c:v>
                </c:pt>
                <c:pt idx="994">
                  <c:v>118.49140000000011</c:v>
                </c:pt>
                <c:pt idx="995">
                  <c:v>118.57429999999999</c:v>
                </c:pt>
                <c:pt idx="996">
                  <c:v>118.6574</c:v>
                </c:pt>
                <c:pt idx="997">
                  <c:v>118.7397</c:v>
                </c:pt>
                <c:pt idx="998">
                  <c:v>118.82289999999998</c:v>
                </c:pt>
                <c:pt idx="999">
                  <c:v>118.90420000000013</c:v>
                </c:pt>
                <c:pt idx="1000">
                  <c:v>118.98560000000002</c:v>
                </c:pt>
                <c:pt idx="1001">
                  <c:v>119.07089999999998</c:v>
                </c:pt>
                <c:pt idx="1002">
                  <c:v>119.15260000000001</c:v>
                </c:pt>
                <c:pt idx="1003">
                  <c:v>119.2354</c:v>
                </c:pt>
                <c:pt idx="1004">
                  <c:v>119.3182</c:v>
                </c:pt>
                <c:pt idx="1005">
                  <c:v>119.4034</c:v>
                </c:pt>
                <c:pt idx="1006">
                  <c:v>119.4864</c:v>
                </c:pt>
                <c:pt idx="1007">
                  <c:v>119.5681</c:v>
                </c:pt>
                <c:pt idx="1008">
                  <c:v>119.6489</c:v>
                </c:pt>
                <c:pt idx="1009">
                  <c:v>119.73220000000002</c:v>
                </c:pt>
                <c:pt idx="1010">
                  <c:v>119.81570000000001</c:v>
                </c:pt>
                <c:pt idx="1011">
                  <c:v>119.8991</c:v>
                </c:pt>
                <c:pt idx="1012">
                  <c:v>119.98269999999999</c:v>
                </c:pt>
                <c:pt idx="1013">
                  <c:v>120.06460000000011</c:v>
                </c:pt>
                <c:pt idx="1014">
                  <c:v>120.14700000000002</c:v>
                </c:pt>
                <c:pt idx="1015">
                  <c:v>120.22869999999999</c:v>
                </c:pt>
                <c:pt idx="1016">
                  <c:v>120.3121</c:v>
                </c:pt>
                <c:pt idx="1017">
                  <c:v>120.3965</c:v>
                </c:pt>
                <c:pt idx="1018">
                  <c:v>120.4808</c:v>
                </c:pt>
                <c:pt idx="1019">
                  <c:v>120.56359999999999</c:v>
                </c:pt>
                <c:pt idx="1020">
                  <c:v>120.64579999999998</c:v>
                </c:pt>
                <c:pt idx="1021">
                  <c:v>120.7281</c:v>
                </c:pt>
                <c:pt idx="1022">
                  <c:v>120.8128</c:v>
                </c:pt>
                <c:pt idx="1023">
                  <c:v>120.89449999999999</c:v>
                </c:pt>
                <c:pt idx="1024">
                  <c:v>120.9768</c:v>
                </c:pt>
                <c:pt idx="1025">
                  <c:v>121.06059999999999</c:v>
                </c:pt>
                <c:pt idx="1026">
                  <c:v>121.14269999999999</c:v>
                </c:pt>
                <c:pt idx="1027">
                  <c:v>121.22709999999999</c:v>
                </c:pt>
                <c:pt idx="1028">
                  <c:v>121.31100000000002</c:v>
                </c:pt>
                <c:pt idx="1029">
                  <c:v>121.39319999999999</c:v>
                </c:pt>
                <c:pt idx="1030">
                  <c:v>121.47669999999999</c:v>
                </c:pt>
                <c:pt idx="1031">
                  <c:v>121.56120000000011</c:v>
                </c:pt>
                <c:pt idx="1032">
                  <c:v>121.64279999999998</c:v>
                </c:pt>
                <c:pt idx="1033">
                  <c:v>121.7265</c:v>
                </c:pt>
                <c:pt idx="1034">
                  <c:v>121.81100000000002</c:v>
                </c:pt>
                <c:pt idx="1035">
                  <c:v>121.8939</c:v>
                </c:pt>
                <c:pt idx="1036">
                  <c:v>121.9774</c:v>
                </c:pt>
                <c:pt idx="1037">
                  <c:v>122.06019999999999</c:v>
                </c:pt>
                <c:pt idx="1038">
                  <c:v>122.1438</c:v>
                </c:pt>
                <c:pt idx="1039">
                  <c:v>122.2273</c:v>
                </c:pt>
                <c:pt idx="1040">
                  <c:v>122.3094</c:v>
                </c:pt>
                <c:pt idx="1041">
                  <c:v>122.3935</c:v>
                </c:pt>
                <c:pt idx="1042">
                  <c:v>122.477</c:v>
                </c:pt>
                <c:pt idx="1043">
                  <c:v>122.55840000000001</c:v>
                </c:pt>
                <c:pt idx="1044">
                  <c:v>122.6413</c:v>
                </c:pt>
                <c:pt idx="1045">
                  <c:v>122.72720000000002</c:v>
                </c:pt>
                <c:pt idx="1046">
                  <c:v>122.80800000000001</c:v>
                </c:pt>
                <c:pt idx="1047">
                  <c:v>122.89120000000011</c:v>
                </c:pt>
                <c:pt idx="1048">
                  <c:v>122.97420000000002</c:v>
                </c:pt>
                <c:pt idx="1049">
                  <c:v>123.05829999999999</c:v>
                </c:pt>
                <c:pt idx="1050">
                  <c:v>123.14060000000002</c:v>
                </c:pt>
                <c:pt idx="1051">
                  <c:v>123.2225</c:v>
                </c:pt>
                <c:pt idx="1052">
                  <c:v>123.3047</c:v>
                </c:pt>
                <c:pt idx="1053">
                  <c:v>123.3891</c:v>
                </c:pt>
                <c:pt idx="1054">
                  <c:v>123.47420000000002</c:v>
                </c:pt>
                <c:pt idx="1055">
                  <c:v>123.557</c:v>
                </c:pt>
                <c:pt idx="1056">
                  <c:v>123.6417</c:v>
                </c:pt>
                <c:pt idx="1057">
                  <c:v>123.723</c:v>
                </c:pt>
                <c:pt idx="1058">
                  <c:v>123.80759999999999</c:v>
                </c:pt>
                <c:pt idx="1059">
                  <c:v>123.89100000000002</c:v>
                </c:pt>
                <c:pt idx="1060">
                  <c:v>123.97410000000002</c:v>
                </c:pt>
                <c:pt idx="1061">
                  <c:v>124.0566</c:v>
                </c:pt>
                <c:pt idx="1062">
                  <c:v>124.14019999999999</c:v>
                </c:pt>
                <c:pt idx="1063">
                  <c:v>124.22539999999998</c:v>
                </c:pt>
                <c:pt idx="1064">
                  <c:v>124.30759999999999</c:v>
                </c:pt>
                <c:pt idx="1065">
                  <c:v>124.3926</c:v>
                </c:pt>
                <c:pt idx="1066">
                  <c:v>124.47460000000002</c:v>
                </c:pt>
                <c:pt idx="1067">
                  <c:v>124.5574</c:v>
                </c:pt>
                <c:pt idx="1068">
                  <c:v>124.63969999999999</c:v>
                </c:pt>
                <c:pt idx="1069">
                  <c:v>124.72450000000002</c:v>
                </c:pt>
                <c:pt idx="1070">
                  <c:v>124.8068</c:v>
                </c:pt>
                <c:pt idx="1071">
                  <c:v>124.89060000000002</c:v>
                </c:pt>
                <c:pt idx="1072">
                  <c:v>124.9734</c:v>
                </c:pt>
                <c:pt idx="1073">
                  <c:v>125.0598</c:v>
                </c:pt>
                <c:pt idx="1074">
                  <c:v>125.1433</c:v>
                </c:pt>
                <c:pt idx="1075">
                  <c:v>125.2266</c:v>
                </c:pt>
                <c:pt idx="1076">
                  <c:v>125.3082</c:v>
                </c:pt>
                <c:pt idx="1077">
                  <c:v>125.3914</c:v>
                </c:pt>
                <c:pt idx="1078">
                  <c:v>125.47420000000002</c:v>
                </c:pt>
                <c:pt idx="1079">
                  <c:v>125.5586</c:v>
                </c:pt>
                <c:pt idx="1080">
                  <c:v>125.643</c:v>
                </c:pt>
                <c:pt idx="1081">
                  <c:v>125.72529999999999</c:v>
                </c:pt>
                <c:pt idx="1082">
                  <c:v>125.8096</c:v>
                </c:pt>
                <c:pt idx="1083">
                  <c:v>125.89190000000002</c:v>
                </c:pt>
                <c:pt idx="1084">
                  <c:v>125.9773</c:v>
                </c:pt>
                <c:pt idx="1085">
                  <c:v>126.06010000000002</c:v>
                </c:pt>
                <c:pt idx="1086">
                  <c:v>126.1425</c:v>
                </c:pt>
                <c:pt idx="1087">
                  <c:v>126.2252</c:v>
                </c:pt>
                <c:pt idx="1088">
                  <c:v>126.30880000000001</c:v>
                </c:pt>
                <c:pt idx="1089">
                  <c:v>126.39060000000002</c:v>
                </c:pt>
                <c:pt idx="1090">
                  <c:v>126.4748</c:v>
                </c:pt>
                <c:pt idx="1091">
                  <c:v>126.5566</c:v>
                </c:pt>
                <c:pt idx="1092">
                  <c:v>126.6401</c:v>
                </c:pt>
                <c:pt idx="1093">
                  <c:v>126.7234</c:v>
                </c:pt>
                <c:pt idx="1094">
                  <c:v>126.80800000000001</c:v>
                </c:pt>
                <c:pt idx="1095">
                  <c:v>126.8908</c:v>
                </c:pt>
                <c:pt idx="1096">
                  <c:v>126.9731</c:v>
                </c:pt>
                <c:pt idx="1097">
                  <c:v>127.0565</c:v>
                </c:pt>
                <c:pt idx="1098">
                  <c:v>127.1404</c:v>
                </c:pt>
                <c:pt idx="1099">
                  <c:v>127.2238</c:v>
                </c:pt>
                <c:pt idx="1100">
                  <c:v>127.3065</c:v>
                </c:pt>
                <c:pt idx="1101">
                  <c:v>127.38939999999998</c:v>
                </c:pt>
                <c:pt idx="1102">
                  <c:v>127.47529999999999</c:v>
                </c:pt>
                <c:pt idx="1103">
                  <c:v>127.5586</c:v>
                </c:pt>
                <c:pt idx="1104">
                  <c:v>127.6434</c:v>
                </c:pt>
                <c:pt idx="1105">
                  <c:v>127.7266</c:v>
                </c:pt>
                <c:pt idx="1106">
                  <c:v>127.8091</c:v>
                </c:pt>
                <c:pt idx="1107">
                  <c:v>127.89269999999999</c:v>
                </c:pt>
                <c:pt idx="1108">
                  <c:v>127.9769</c:v>
                </c:pt>
                <c:pt idx="1109">
                  <c:v>128.05969999999999</c:v>
                </c:pt>
                <c:pt idx="1110">
                  <c:v>128.14299999999997</c:v>
                </c:pt>
                <c:pt idx="1111">
                  <c:v>128.226</c:v>
                </c:pt>
                <c:pt idx="1112">
                  <c:v>128.30940000000001</c:v>
                </c:pt>
                <c:pt idx="1113">
                  <c:v>128.39170000000001</c:v>
                </c:pt>
                <c:pt idx="1114">
                  <c:v>128.47640000000001</c:v>
                </c:pt>
                <c:pt idx="1115">
                  <c:v>128.5592</c:v>
                </c:pt>
                <c:pt idx="1116">
                  <c:v>128.64279999999999</c:v>
                </c:pt>
                <c:pt idx="1117">
                  <c:v>128.72720000000001</c:v>
                </c:pt>
                <c:pt idx="1118">
                  <c:v>128.8116</c:v>
                </c:pt>
                <c:pt idx="1119">
                  <c:v>128.89580000000001</c:v>
                </c:pt>
                <c:pt idx="1120">
                  <c:v>128.9786</c:v>
                </c:pt>
                <c:pt idx="1121">
                  <c:v>129.06210000000004</c:v>
                </c:pt>
                <c:pt idx="1122">
                  <c:v>129.14649999999997</c:v>
                </c:pt>
                <c:pt idx="1123">
                  <c:v>129.22999999999999</c:v>
                </c:pt>
                <c:pt idx="1124">
                  <c:v>129.31190000000001</c:v>
                </c:pt>
                <c:pt idx="1125">
                  <c:v>129.3965</c:v>
                </c:pt>
                <c:pt idx="1126">
                  <c:v>129.47929999999999</c:v>
                </c:pt>
                <c:pt idx="1127">
                  <c:v>129.56280000000001</c:v>
                </c:pt>
                <c:pt idx="1128">
                  <c:v>129.64619999999999</c:v>
                </c:pt>
                <c:pt idx="1129">
                  <c:v>129.73159999999999</c:v>
                </c:pt>
                <c:pt idx="1130">
                  <c:v>129.815</c:v>
                </c:pt>
                <c:pt idx="1131">
                  <c:v>129.89840000000029</c:v>
                </c:pt>
                <c:pt idx="1132">
                  <c:v>129.98060000000001</c:v>
                </c:pt>
                <c:pt idx="1133">
                  <c:v>130.06459999999998</c:v>
                </c:pt>
                <c:pt idx="1134">
                  <c:v>130.14879999999999</c:v>
                </c:pt>
                <c:pt idx="1135">
                  <c:v>130.23259999999999</c:v>
                </c:pt>
                <c:pt idx="1136">
                  <c:v>130.31399999999999</c:v>
                </c:pt>
                <c:pt idx="1137">
                  <c:v>130.39820000000026</c:v>
                </c:pt>
                <c:pt idx="1138">
                  <c:v>130.48070000000001</c:v>
                </c:pt>
                <c:pt idx="1139">
                  <c:v>130.5643</c:v>
                </c:pt>
                <c:pt idx="1140">
                  <c:v>130.64679999999998</c:v>
                </c:pt>
                <c:pt idx="1141">
                  <c:v>130.72979999999998</c:v>
                </c:pt>
                <c:pt idx="1142">
                  <c:v>130.81240000000022</c:v>
                </c:pt>
                <c:pt idx="1143">
                  <c:v>130.89660000000001</c:v>
                </c:pt>
                <c:pt idx="1144">
                  <c:v>130.98060000000001</c:v>
                </c:pt>
                <c:pt idx="1145">
                  <c:v>131.06399999999999</c:v>
                </c:pt>
                <c:pt idx="1146">
                  <c:v>131.1474</c:v>
                </c:pt>
                <c:pt idx="1147">
                  <c:v>131.23079999999999</c:v>
                </c:pt>
                <c:pt idx="1148">
                  <c:v>131.31479999999999</c:v>
                </c:pt>
                <c:pt idx="1149">
                  <c:v>131.399</c:v>
                </c:pt>
                <c:pt idx="1150">
                  <c:v>131.48060000000001</c:v>
                </c:pt>
                <c:pt idx="1151">
                  <c:v>131.56399999999999</c:v>
                </c:pt>
                <c:pt idx="1152">
                  <c:v>131.64659999999998</c:v>
                </c:pt>
                <c:pt idx="1153">
                  <c:v>131.72890000000001</c:v>
                </c:pt>
                <c:pt idx="1154">
                  <c:v>131.81280000000001</c:v>
                </c:pt>
                <c:pt idx="1155">
                  <c:v>131.89740000000029</c:v>
                </c:pt>
                <c:pt idx="1156">
                  <c:v>131.98110000000023</c:v>
                </c:pt>
                <c:pt idx="1157">
                  <c:v>132.0643</c:v>
                </c:pt>
                <c:pt idx="1158">
                  <c:v>132.14779999999999</c:v>
                </c:pt>
                <c:pt idx="1159">
                  <c:v>132.22979999999998</c:v>
                </c:pt>
                <c:pt idx="1160">
                  <c:v>132.3142</c:v>
                </c:pt>
                <c:pt idx="1161">
                  <c:v>132.39670000000001</c:v>
                </c:pt>
                <c:pt idx="1162">
                  <c:v>132.47840000000022</c:v>
                </c:pt>
                <c:pt idx="1163">
                  <c:v>132.5635</c:v>
                </c:pt>
                <c:pt idx="1164">
                  <c:v>132.64649999999997</c:v>
                </c:pt>
                <c:pt idx="1165">
                  <c:v>132.7278</c:v>
                </c:pt>
                <c:pt idx="1166">
                  <c:v>132.81359999999998</c:v>
                </c:pt>
                <c:pt idx="1167">
                  <c:v>132.89820000000026</c:v>
                </c:pt>
                <c:pt idx="1168">
                  <c:v>132.98060000000001</c:v>
                </c:pt>
                <c:pt idx="1169">
                  <c:v>133.06379999999999</c:v>
                </c:pt>
                <c:pt idx="1170">
                  <c:v>133.14619999999999</c:v>
                </c:pt>
                <c:pt idx="1171">
                  <c:v>133.22900000000001</c:v>
                </c:pt>
                <c:pt idx="1172">
                  <c:v>133.31220000000022</c:v>
                </c:pt>
                <c:pt idx="1173">
                  <c:v>133.3965</c:v>
                </c:pt>
                <c:pt idx="1174">
                  <c:v>133.48090000000022</c:v>
                </c:pt>
                <c:pt idx="1175">
                  <c:v>133.56379999999999</c:v>
                </c:pt>
                <c:pt idx="1176">
                  <c:v>133.64750000000001</c:v>
                </c:pt>
                <c:pt idx="1177">
                  <c:v>133.73220000000001</c:v>
                </c:pt>
                <c:pt idx="1178">
                  <c:v>133.81479999999999</c:v>
                </c:pt>
                <c:pt idx="1179">
                  <c:v>133.89760000000001</c:v>
                </c:pt>
                <c:pt idx="1180">
                  <c:v>133.97949999999997</c:v>
                </c:pt>
                <c:pt idx="1181">
                  <c:v>134.06479999999999</c:v>
                </c:pt>
                <c:pt idx="1182">
                  <c:v>134.14840000000001</c:v>
                </c:pt>
                <c:pt idx="1183">
                  <c:v>134.23250000000002</c:v>
                </c:pt>
                <c:pt idx="1184">
                  <c:v>134.31640000000004</c:v>
                </c:pt>
                <c:pt idx="1185">
                  <c:v>134.40180000000001</c:v>
                </c:pt>
                <c:pt idx="1186">
                  <c:v>134.48440000000022</c:v>
                </c:pt>
                <c:pt idx="1187">
                  <c:v>134.5677</c:v>
                </c:pt>
                <c:pt idx="1188">
                  <c:v>134.65200000000004</c:v>
                </c:pt>
                <c:pt idx="1189">
                  <c:v>134.73429999999999</c:v>
                </c:pt>
                <c:pt idx="1190">
                  <c:v>134.8194</c:v>
                </c:pt>
                <c:pt idx="1191">
                  <c:v>134.90190000000001</c:v>
                </c:pt>
                <c:pt idx="1192">
                  <c:v>134.98590000000004</c:v>
                </c:pt>
                <c:pt idx="1193">
                  <c:v>135.06810000000004</c:v>
                </c:pt>
                <c:pt idx="1194">
                  <c:v>135.1515</c:v>
                </c:pt>
                <c:pt idx="1195">
                  <c:v>135.23679999999999</c:v>
                </c:pt>
                <c:pt idx="1196">
                  <c:v>135.3194</c:v>
                </c:pt>
                <c:pt idx="1197">
                  <c:v>135.40280000000001</c:v>
                </c:pt>
                <c:pt idx="1198">
                  <c:v>135.48800000000023</c:v>
                </c:pt>
                <c:pt idx="1199">
                  <c:v>135.56959999999998</c:v>
                </c:pt>
                <c:pt idx="1200">
                  <c:v>135.65389999999999</c:v>
                </c:pt>
                <c:pt idx="1201">
                  <c:v>135.73769999999999</c:v>
                </c:pt>
                <c:pt idx="1202">
                  <c:v>135.82070000000004</c:v>
                </c:pt>
                <c:pt idx="1203">
                  <c:v>135.9041</c:v>
                </c:pt>
                <c:pt idx="1204">
                  <c:v>135.98860000000022</c:v>
                </c:pt>
                <c:pt idx="1205">
                  <c:v>136.07</c:v>
                </c:pt>
                <c:pt idx="1206">
                  <c:v>136.15260000000001</c:v>
                </c:pt>
                <c:pt idx="1207">
                  <c:v>136.23820000000001</c:v>
                </c:pt>
                <c:pt idx="1208">
                  <c:v>136.32090000000022</c:v>
                </c:pt>
                <c:pt idx="1209">
                  <c:v>136.40379999999999</c:v>
                </c:pt>
                <c:pt idx="1210">
                  <c:v>136.48670000000001</c:v>
                </c:pt>
                <c:pt idx="1211">
                  <c:v>136.5694</c:v>
                </c:pt>
                <c:pt idx="1212">
                  <c:v>136.65210000000022</c:v>
                </c:pt>
                <c:pt idx="1213">
                  <c:v>136.7362</c:v>
                </c:pt>
                <c:pt idx="1214">
                  <c:v>136.8176</c:v>
                </c:pt>
                <c:pt idx="1215">
                  <c:v>136.90240000000023</c:v>
                </c:pt>
                <c:pt idx="1216">
                  <c:v>136.98480000000001</c:v>
                </c:pt>
                <c:pt idx="1217">
                  <c:v>137.06820000000022</c:v>
                </c:pt>
                <c:pt idx="1218">
                  <c:v>137.15200000000004</c:v>
                </c:pt>
                <c:pt idx="1219">
                  <c:v>137.23469999999998</c:v>
                </c:pt>
                <c:pt idx="1220">
                  <c:v>137.31880000000001</c:v>
                </c:pt>
                <c:pt idx="1221">
                  <c:v>137.4025</c:v>
                </c:pt>
                <c:pt idx="1222">
                  <c:v>137.48610000000022</c:v>
                </c:pt>
                <c:pt idx="1223">
                  <c:v>137.5692</c:v>
                </c:pt>
                <c:pt idx="1224">
                  <c:v>137.65220000000022</c:v>
                </c:pt>
                <c:pt idx="1225">
                  <c:v>137.73689999999999</c:v>
                </c:pt>
                <c:pt idx="1226">
                  <c:v>137.81890000000001</c:v>
                </c:pt>
                <c:pt idx="1227">
                  <c:v>137.90300000000002</c:v>
                </c:pt>
                <c:pt idx="1228">
                  <c:v>137.98710000000023</c:v>
                </c:pt>
                <c:pt idx="1229">
                  <c:v>138.0702</c:v>
                </c:pt>
                <c:pt idx="1230">
                  <c:v>138.15240000000023</c:v>
                </c:pt>
                <c:pt idx="1231">
                  <c:v>138.23519999999999</c:v>
                </c:pt>
                <c:pt idx="1232">
                  <c:v>138.31840000000022</c:v>
                </c:pt>
                <c:pt idx="1233">
                  <c:v>138.40140000000022</c:v>
                </c:pt>
                <c:pt idx="1234">
                  <c:v>138.48480000000001</c:v>
                </c:pt>
                <c:pt idx="1235">
                  <c:v>138.5702</c:v>
                </c:pt>
                <c:pt idx="1236">
                  <c:v>138.65309999999999</c:v>
                </c:pt>
                <c:pt idx="1237">
                  <c:v>138.73579999999998</c:v>
                </c:pt>
                <c:pt idx="1238">
                  <c:v>138.81880000000001</c:v>
                </c:pt>
                <c:pt idx="1239">
                  <c:v>138.90270000000001</c:v>
                </c:pt>
                <c:pt idx="1240">
                  <c:v>138.98670000000001</c:v>
                </c:pt>
                <c:pt idx="1241">
                  <c:v>139.07059999999998</c:v>
                </c:pt>
                <c:pt idx="1242">
                  <c:v>139.15379999999999</c:v>
                </c:pt>
                <c:pt idx="1243">
                  <c:v>139.23750000000001</c:v>
                </c:pt>
                <c:pt idx="1244">
                  <c:v>139.3223000000003</c:v>
                </c:pt>
                <c:pt idx="1245">
                  <c:v>139.405</c:v>
                </c:pt>
                <c:pt idx="1246">
                  <c:v>139.48860000000022</c:v>
                </c:pt>
                <c:pt idx="1247">
                  <c:v>139.57130000000001</c:v>
                </c:pt>
                <c:pt idx="1248">
                  <c:v>139.65640000000022</c:v>
                </c:pt>
                <c:pt idx="1249">
                  <c:v>139.73859999999999</c:v>
                </c:pt>
                <c:pt idx="1250">
                  <c:v>139.82020000000023</c:v>
                </c:pt>
                <c:pt idx="1251">
                  <c:v>139.9041</c:v>
                </c:pt>
                <c:pt idx="1252">
                  <c:v>139.98730000000029</c:v>
                </c:pt>
                <c:pt idx="1253">
                  <c:v>140.07240000000004</c:v>
                </c:pt>
                <c:pt idx="1254">
                  <c:v>140.15630000000004</c:v>
                </c:pt>
                <c:pt idx="1255">
                  <c:v>140.23999999999998</c:v>
                </c:pt>
                <c:pt idx="1256">
                  <c:v>140.32150000000004</c:v>
                </c:pt>
                <c:pt idx="1257">
                  <c:v>140.40309999999999</c:v>
                </c:pt>
                <c:pt idx="1258">
                  <c:v>140.48700000000022</c:v>
                </c:pt>
                <c:pt idx="1259">
                  <c:v>140.572</c:v>
                </c:pt>
                <c:pt idx="1260">
                  <c:v>140.6551</c:v>
                </c:pt>
                <c:pt idx="1261">
                  <c:v>140.73919999999998</c:v>
                </c:pt>
                <c:pt idx="1262">
                  <c:v>140.82210000000029</c:v>
                </c:pt>
                <c:pt idx="1263">
                  <c:v>140.90640000000022</c:v>
                </c:pt>
                <c:pt idx="1264">
                  <c:v>140.98880000000023</c:v>
                </c:pt>
                <c:pt idx="1265">
                  <c:v>141.07140000000001</c:v>
                </c:pt>
                <c:pt idx="1266">
                  <c:v>141.15359999999998</c:v>
                </c:pt>
                <c:pt idx="1267">
                  <c:v>141.23959999999977</c:v>
                </c:pt>
                <c:pt idx="1268">
                  <c:v>141.32300000000001</c:v>
                </c:pt>
                <c:pt idx="1269">
                  <c:v>141.40550000000002</c:v>
                </c:pt>
                <c:pt idx="1270">
                  <c:v>141.49120000000022</c:v>
                </c:pt>
                <c:pt idx="1271">
                  <c:v>141.57389999999998</c:v>
                </c:pt>
                <c:pt idx="1272">
                  <c:v>141.65600000000001</c:v>
                </c:pt>
                <c:pt idx="1273">
                  <c:v>141.73850000000002</c:v>
                </c:pt>
                <c:pt idx="1274">
                  <c:v>141.82070000000004</c:v>
                </c:pt>
                <c:pt idx="1275">
                  <c:v>141.9042</c:v>
                </c:pt>
                <c:pt idx="1276">
                  <c:v>141.9884000000003</c:v>
                </c:pt>
                <c:pt idx="1277">
                  <c:v>142.07140000000001</c:v>
                </c:pt>
                <c:pt idx="1278">
                  <c:v>142.15559999999999</c:v>
                </c:pt>
                <c:pt idx="1279">
                  <c:v>142.239</c:v>
                </c:pt>
                <c:pt idx="1280">
                  <c:v>142.32310000000001</c:v>
                </c:pt>
                <c:pt idx="1281">
                  <c:v>142.4057</c:v>
                </c:pt>
                <c:pt idx="1282">
                  <c:v>142.489</c:v>
                </c:pt>
                <c:pt idx="1283">
                  <c:v>142.57259999999999</c:v>
                </c:pt>
                <c:pt idx="1284">
                  <c:v>142.6549</c:v>
                </c:pt>
                <c:pt idx="1285">
                  <c:v>142.7389</c:v>
                </c:pt>
                <c:pt idx="1286">
                  <c:v>142.8223000000003</c:v>
                </c:pt>
                <c:pt idx="1287">
                  <c:v>142.90520000000001</c:v>
                </c:pt>
                <c:pt idx="1288">
                  <c:v>142.99020000000004</c:v>
                </c:pt>
                <c:pt idx="1289">
                  <c:v>143.07220000000001</c:v>
                </c:pt>
                <c:pt idx="1290">
                  <c:v>143.15620000000001</c:v>
                </c:pt>
                <c:pt idx="1291">
                  <c:v>143.2389</c:v>
                </c:pt>
                <c:pt idx="1292">
                  <c:v>143.3223000000003</c:v>
                </c:pt>
                <c:pt idx="1293">
                  <c:v>143.40469999999999</c:v>
                </c:pt>
                <c:pt idx="1294">
                  <c:v>143.48890000000023</c:v>
                </c:pt>
                <c:pt idx="1295">
                  <c:v>143.5728</c:v>
                </c:pt>
                <c:pt idx="1296">
                  <c:v>143.65450000000001</c:v>
                </c:pt>
                <c:pt idx="1297">
                  <c:v>143.7381</c:v>
                </c:pt>
                <c:pt idx="1298">
                  <c:v>143.82300000000001</c:v>
                </c:pt>
                <c:pt idx="1299">
                  <c:v>143.9067</c:v>
                </c:pt>
                <c:pt idx="1300">
                  <c:v>143.98890000000023</c:v>
                </c:pt>
                <c:pt idx="1301">
                  <c:v>144.07230000000001</c:v>
                </c:pt>
                <c:pt idx="1302">
                  <c:v>144.15450000000001</c:v>
                </c:pt>
                <c:pt idx="1303">
                  <c:v>144.23850000000002</c:v>
                </c:pt>
                <c:pt idx="1304">
                  <c:v>144.32080000000022</c:v>
                </c:pt>
                <c:pt idx="1305">
                  <c:v>144.40530000000001</c:v>
                </c:pt>
                <c:pt idx="1306">
                  <c:v>144.48730000000029</c:v>
                </c:pt>
                <c:pt idx="1307">
                  <c:v>144.5712</c:v>
                </c:pt>
                <c:pt idx="1308">
                  <c:v>144.6549</c:v>
                </c:pt>
                <c:pt idx="1309">
                  <c:v>144.739</c:v>
                </c:pt>
                <c:pt idx="1310">
                  <c:v>144.82170000000022</c:v>
                </c:pt>
                <c:pt idx="1311">
                  <c:v>144.90740000000022</c:v>
                </c:pt>
                <c:pt idx="1312">
                  <c:v>144.9907</c:v>
                </c:pt>
                <c:pt idx="1313">
                  <c:v>145.07569999999998</c:v>
                </c:pt>
                <c:pt idx="1314">
                  <c:v>145.1592</c:v>
                </c:pt>
                <c:pt idx="1315">
                  <c:v>145.2414</c:v>
                </c:pt>
                <c:pt idx="1316">
                  <c:v>145.32600000000022</c:v>
                </c:pt>
                <c:pt idx="1317">
                  <c:v>145.41</c:v>
                </c:pt>
                <c:pt idx="1318">
                  <c:v>145.49430000000001</c:v>
                </c:pt>
                <c:pt idx="1319">
                  <c:v>145.57810000000001</c:v>
                </c:pt>
                <c:pt idx="1320">
                  <c:v>145.6618</c:v>
                </c:pt>
                <c:pt idx="1321">
                  <c:v>145.74499999999998</c:v>
                </c:pt>
                <c:pt idx="1322">
                  <c:v>145.8274000000003</c:v>
                </c:pt>
                <c:pt idx="1323">
                  <c:v>145.9102</c:v>
                </c:pt>
                <c:pt idx="1324">
                  <c:v>145.9932</c:v>
                </c:pt>
                <c:pt idx="1325">
                  <c:v>146.07679999999999</c:v>
                </c:pt>
                <c:pt idx="1326">
                  <c:v>146.15880000000001</c:v>
                </c:pt>
                <c:pt idx="1327">
                  <c:v>146.24209999999999</c:v>
                </c:pt>
                <c:pt idx="1328">
                  <c:v>146.32540000000026</c:v>
                </c:pt>
                <c:pt idx="1329">
                  <c:v>146.4092</c:v>
                </c:pt>
                <c:pt idx="1330">
                  <c:v>146.494</c:v>
                </c:pt>
                <c:pt idx="1331">
                  <c:v>146.5778</c:v>
                </c:pt>
                <c:pt idx="1332">
                  <c:v>146.65969999999999</c:v>
                </c:pt>
                <c:pt idx="1333">
                  <c:v>146.74429999999998</c:v>
                </c:pt>
                <c:pt idx="1334">
                  <c:v>146.82840000000036</c:v>
                </c:pt>
                <c:pt idx="1335">
                  <c:v>146.91140000000001</c:v>
                </c:pt>
                <c:pt idx="1336">
                  <c:v>146.99520000000001</c:v>
                </c:pt>
                <c:pt idx="1337">
                  <c:v>147.07740000000001</c:v>
                </c:pt>
                <c:pt idx="1338">
                  <c:v>147.1618</c:v>
                </c:pt>
                <c:pt idx="1339">
                  <c:v>147.24439999999998</c:v>
                </c:pt>
                <c:pt idx="1340">
                  <c:v>147.32920000000001</c:v>
                </c:pt>
                <c:pt idx="1341">
                  <c:v>147.41079999999999</c:v>
                </c:pt>
                <c:pt idx="1342">
                  <c:v>147.4941</c:v>
                </c:pt>
                <c:pt idx="1343">
                  <c:v>147.57679999999999</c:v>
                </c:pt>
                <c:pt idx="1344">
                  <c:v>147.66069999999999</c:v>
                </c:pt>
                <c:pt idx="1345">
                  <c:v>147.74599999999998</c:v>
                </c:pt>
                <c:pt idx="1346">
                  <c:v>147.82690000000022</c:v>
                </c:pt>
                <c:pt idx="1347">
                  <c:v>147.90890000000007</c:v>
                </c:pt>
                <c:pt idx="1348">
                  <c:v>147.99340000000001</c:v>
                </c:pt>
                <c:pt idx="1349">
                  <c:v>148.0771</c:v>
                </c:pt>
                <c:pt idx="1350">
                  <c:v>148.16040000000001</c:v>
                </c:pt>
                <c:pt idx="1351">
                  <c:v>148.24159999999998</c:v>
                </c:pt>
                <c:pt idx="1352">
                  <c:v>148.32690000000022</c:v>
                </c:pt>
                <c:pt idx="1353">
                  <c:v>148.4102</c:v>
                </c:pt>
                <c:pt idx="1354">
                  <c:v>148.4958</c:v>
                </c:pt>
                <c:pt idx="1355">
                  <c:v>148.57939999999999</c:v>
                </c:pt>
                <c:pt idx="1356">
                  <c:v>148.66200000000001</c:v>
                </c:pt>
                <c:pt idx="1357">
                  <c:v>148.74369999999976</c:v>
                </c:pt>
                <c:pt idx="1358">
                  <c:v>148.82560000000001</c:v>
                </c:pt>
                <c:pt idx="1359">
                  <c:v>148.90870000000001</c:v>
                </c:pt>
                <c:pt idx="1360">
                  <c:v>148.99180000000001</c:v>
                </c:pt>
                <c:pt idx="1361">
                  <c:v>149.07499999999999</c:v>
                </c:pt>
                <c:pt idx="1362">
                  <c:v>149.15979999999999</c:v>
                </c:pt>
                <c:pt idx="1363">
                  <c:v>149.24279999999999</c:v>
                </c:pt>
                <c:pt idx="1364">
                  <c:v>149.32540000000026</c:v>
                </c:pt>
                <c:pt idx="1365">
                  <c:v>149.4092</c:v>
                </c:pt>
                <c:pt idx="1366">
                  <c:v>149.4932</c:v>
                </c:pt>
                <c:pt idx="1367">
                  <c:v>149.5754</c:v>
                </c:pt>
                <c:pt idx="1368">
                  <c:v>149.6592</c:v>
                </c:pt>
                <c:pt idx="1369">
                  <c:v>149.7414</c:v>
                </c:pt>
                <c:pt idx="1370">
                  <c:v>149.82660000000001</c:v>
                </c:pt>
                <c:pt idx="1371">
                  <c:v>149.90959999999998</c:v>
                </c:pt>
                <c:pt idx="1372">
                  <c:v>149.99280000000007</c:v>
                </c:pt>
                <c:pt idx="1373">
                  <c:v>150.07579999999999</c:v>
                </c:pt>
                <c:pt idx="1374">
                  <c:v>150.1592</c:v>
                </c:pt>
                <c:pt idx="1375">
                  <c:v>150.24169999999998</c:v>
                </c:pt>
                <c:pt idx="1376">
                  <c:v>150.32600000000022</c:v>
                </c:pt>
                <c:pt idx="1377">
                  <c:v>150.40979999999999</c:v>
                </c:pt>
                <c:pt idx="1378">
                  <c:v>150.49290000000022</c:v>
                </c:pt>
                <c:pt idx="1379">
                  <c:v>150.57679999999999</c:v>
                </c:pt>
                <c:pt idx="1380">
                  <c:v>150.65959999999998</c:v>
                </c:pt>
                <c:pt idx="1381">
                  <c:v>150.74099999999999</c:v>
                </c:pt>
                <c:pt idx="1382">
                  <c:v>150.82400000000001</c:v>
                </c:pt>
                <c:pt idx="1383">
                  <c:v>150.90730000000022</c:v>
                </c:pt>
                <c:pt idx="1384">
                  <c:v>150.99140000000023</c:v>
                </c:pt>
                <c:pt idx="1385">
                  <c:v>151.07319999999999</c:v>
                </c:pt>
                <c:pt idx="1386">
                  <c:v>151.15710000000001</c:v>
                </c:pt>
                <c:pt idx="1387">
                  <c:v>151.24079999999998</c:v>
                </c:pt>
                <c:pt idx="1388">
                  <c:v>151.3245</c:v>
                </c:pt>
                <c:pt idx="1389">
                  <c:v>151.40940000000001</c:v>
                </c:pt>
                <c:pt idx="1390">
                  <c:v>151.4915</c:v>
                </c:pt>
                <c:pt idx="1391">
                  <c:v>151.57589999999999</c:v>
                </c:pt>
                <c:pt idx="1392">
                  <c:v>151.65730000000022</c:v>
                </c:pt>
                <c:pt idx="1393">
                  <c:v>151.74009999999998</c:v>
                </c:pt>
                <c:pt idx="1394">
                  <c:v>151.82470000000001</c:v>
                </c:pt>
                <c:pt idx="1395">
                  <c:v>151.9075</c:v>
                </c:pt>
                <c:pt idx="1396">
                  <c:v>151.99030000000022</c:v>
                </c:pt>
                <c:pt idx="1397">
                  <c:v>152.07509999999999</c:v>
                </c:pt>
                <c:pt idx="1398">
                  <c:v>152.15860000000001</c:v>
                </c:pt>
                <c:pt idx="1399">
                  <c:v>152.2424</c:v>
                </c:pt>
                <c:pt idx="1400">
                  <c:v>152.32700000000023</c:v>
                </c:pt>
                <c:pt idx="1401">
                  <c:v>152.4101</c:v>
                </c:pt>
                <c:pt idx="1402">
                  <c:v>152.4948</c:v>
                </c:pt>
                <c:pt idx="1403">
                  <c:v>152.57669999999999</c:v>
                </c:pt>
                <c:pt idx="1404">
                  <c:v>152.65940000000001</c:v>
                </c:pt>
                <c:pt idx="1405">
                  <c:v>152.7414</c:v>
                </c:pt>
                <c:pt idx="1406">
                  <c:v>152.82520000000022</c:v>
                </c:pt>
                <c:pt idx="1407">
                  <c:v>152.90860000000001</c:v>
                </c:pt>
                <c:pt idx="1408">
                  <c:v>152.9915</c:v>
                </c:pt>
                <c:pt idx="1409">
                  <c:v>153.07730000000001</c:v>
                </c:pt>
                <c:pt idx="1410">
                  <c:v>153.16079999999999</c:v>
                </c:pt>
                <c:pt idx="1411">
                  <c:v>153.24189999999999</c:v>
                </c:pt>
                <c:pt idx="1412">
                  <c:v>153.32760000000007</c:v>
                </c:pt>
                <c:pt idx="1413">
                  <c:v>153.41059999999999</c:v>
                </c:pt>
                <c:pt idx="1414">
                  <c:v>153.4941</c:v>
                </c:pt>
                <c:pt idx="1415">
                  <c:v>153.5778</c:v>
                </c:pt>
                <c:pt idx="1416">
                  <c:v>153.65969999999999</c:v>
                </c:pt>
                <c:pt idx="1417">
                  <c:v>153.74329999999998</c:v>
                </c:pt>
                <c:pt idx="1418">
                  <c:v>153.82600000000022</c:v>
                </c:pt>
                <c:pt idx="1419">
                  <c:v>153.90860000000001</c:v>
                </c:pt>
                <c:pt idx="1420">
                  <c:v>153.99220000000022</c:v>
                </c:pt>
                <c:pt idx="1421">
                  <c:v>154.0754</c:v>
                </c:pt>
                <c:pt idx="1422">
                  <c:v>154.1592</c:v>
                </c:pt>
                <c:pt idx="1423">
                  <c:v>154.24209999999999</c:v>
                </c:pt>
                <c:pt idx="1424">
                  <c:v>154.32540000000026</c:v>
                </c:pt>
                <c:pt idx="1425">
                  <c:v>154.4109</c:v>
                </c:pt>
                <c:pt idx="1426">
                  <c:v>154.495</c:v>
                </c:pt>
                <c:pt idx="1427">
                  <c:v>154.57900000000001</c:v>
                </c:pt>
                <c:pt idx="1428">
                  <c:v>154.66210000000001</c:v>
                </c:pt>
                <c:pt idx="1429">
                  <c:v>154.74499999999998</c:v>
                </c:pt>
                <c:pt idx="1430">
                  <c:v>154.82640000000029</c:v>
                </c:pt>
                <c:pt idx="1431">
                  <c:v>154.90900000000002</c:v>
                </c:pt>
                <c:pt idx="1432">
                  <c:v>154.99220000000022</c:v>
                </c:pt>
                <c:pt idx="1433">
                  <c:v>155.0778</c:v>
                </c:pt>
                <c:pt idx="1434">
                  <c:v>155.15969999999999</c:v>
                </c:pt>
                <c:pt idx="1435">
                  <c:v>155.24329999999998</c:v>
                </c:pt>
                <c:pt idx="1436">
                  <c:v>155.32720000000029</c:v>
                </c:pt>
                <c:pt idx="1437">
                  <c:v>155.41050000000001</c:v>
                </c:pt>
                <c:pt idx="1438">
                  <c:v>155.4932</c:v>
                </c:pt>
                <c:pt idx="1439">
                  <c:v>155.57640000000001</c:v>
                </c:pt>
                <c:pt idx="1440">
                  <c:v>155.65940000000001</c:v>
                </c:pt>
                <c:pt idx="1441">
                  <c:v>155.74299999999999</c:v>
                </c:pt>
                <c:pt idx="1442">
                  <c:v>155.82640000000029</c:v>
                </c:pt>
                <c:pt idx="1443">
                  <c:v>155.91030000000001</c:v>
                </c:pt>
                <c:pt idx="1444">
                  <c:v>155.99340000000001</c:v>
                </c:pt>
                <c:pt idx="1445">
                  <c:v>156.07559999999998</c:v>
                </c:pt>
                <c:pt idx="1446">
                  <c:v>156.1585</c:v>
                </c:pt>
                <c:pt idx="1447">
                  <c:v>156.24339999999998</c:v>
                </c:pt>
                <c:pt idx="1448">
                  <c:v>156.32880000000023</c:v>
                </c:pt>
                <c:pt idx="1449">
                  <c:v>156.41319999999999</c:v>
                </c:pt>
                <c:pt idx="1450">
                  <c:v>156.49620000000004</c:v>
                </c:pt>
                <c:pt idx="1451">
                  <c:v>156.57850000000002</c:v>
                </c:pt>
                <c:pt idx="1452">
                  <c:v>156.6618</c:v>
                </c:pt>
                <c:pt idx="1453">
                  <c:v>156.74489999999992</c:v>
                </c:pt>
                <c:pt idx="1454">
                  <c:v>156.82710000000026</c:v>
                </c:pt>
                <c:pt idx="1455">
                  <c:v>156.91200000000001</c:v>
                </c:pt>
                <c:pt idx="1456">
                  <c:v>156.99340000000001</c:v>
                </c:pt>
                <c:pt idx="1457">
                  <c:v>157.07749999999999</c:v>
                </c:pt>
                <c:pt idx="1458">
                  <c:v>157.16079999999999</c:v>
                </c:pt>
                <c:pt idx="1459">
                  <c:v>157.24569999999977</c:v>
                </c:pt>
                <c:pt idx="1460">
                  <c:v>157.32920000000001</c:v>
                </c:pt>
                <c:pt idx="1461">
                  <c:v>157.4117</c:v>
                </c:pt>
                <c:pt idx="1462">
                  <c:v>157.4949</c:v>
                </c:pt>
                <c:pt idx="1463">
                  <c:v>157.57810000000001</c:v>
                </c:pt>
                <c:pt idx="1464">
                  <c:v>157.6601</c:v>
                </c:pt>
                <c:pt idx="1465">
                  <c:v>157.74299999999999</c:v>
                </c:pt>
                <c:pt idx="1466">
                  <c:v>157.82630000000026</c:v>
                </c:pt>
                <c:pt idx="1467">
                  <c:v>157.91040000000001</c:v>
                </c:pt>
                <c:pt idx="1468">
                  <c:v>157.9933</c:v>
                </c:pt>
                <c:pt idx="1469">
                  <c:v>158.0788</c:v>
                </c:pt>
                <c:pt idx="1470">
                  <c:v>158.1611</c:v>
                </c:pt>
                <c:pt idx="1471">
                  <c:v>158.24439999999998</c:v>
                </c:pt>
                <c:pt idx="1472">
                  <c:v>158.32700000000023</c:v>
                </c:pt>
                <c:pt idx="1473">
                  <c:v>158.4117</c:v>
                </c:pt>
                <c:pt idx="1474">
                  <c:v>158.49510000000001</c:v>
                </c:pt>
                <c:pt idx="1475">
                  <c:v>158.57659999999998</c:v>
                </c:pt>
                <c:pt idx="1476">
                  <c:v>158.66069999999999</c:v>
                </c:pt>
                <c:pt idx="1477">
                  <c:v>158.74399999999977</c:v>
                </c:pt>
                <c:pt idx="1478">
                  <c:v>158.82650000000001</c:v>
                </c:pt>
                <c:pt idx="1479">
                  <c:v>158.91</c:v>
                </c:pt>
                <c:pt idx="1480">
                  <c:v>158.99300000000002</c:v>
                </c:pt>
                <c:pt idx="1481">
                  <c:v>159.07379999999998</c:v>
                </c:pt>
                <c:pt idx="1482">
                  <c:v>159.15870000000001</c:v>
                </c:pt>
                <c:pt idx="1483">
                  <c:v>159.24199999999999</c:v>
                </c:pt>
                <c:pt idx="1484">
                  <c:v>159.32520000000022</c:v>
                </c:pt>
                <c:pt idx="1485">
                  <c:v>159.40979999999999</c:v>
                </c:pt>
                <c:pt idx="1486">
                  <c:v>159.49260000000001</c:v>
                </c:pt>
                <c:pt idx="1487">
                  <c:v>159.57679999999999</c:v>
                </c:pt>
                <c:pt idx="1488">
                  <c:v>159.65989999999999</c:v>
                </c:pt>
                <c:pt idx="1489">
                  <c:v>159.74209999999999</c:v>
                </c:pt>
                <c:pt idx="1490">
                  <c:v>159.8245</c:v>
                </c:pt>
                <c:pt idx="1491">
                  <c:v>159.90690000000001</c:v>
                </c:pt>
                <c:pt idx="1492">
                  <c:v>159.99100000000001</c:v>
                </c:pt>
                <c:pt idx="1493">
                  <c:v>160.07459999999998</c:v>
                </c:pt>
                <c:pt idx="1494">
                  <c:v>160.15630000000004</c:v>
                </c:pt>
                <c:pt idx="1495">
                  <c:v>160.24189999999999</c:v>
                </c:pt>
                <c:pt idx="1496">
                  <c:v>160.32480000000001</c:v>
                </c:pt>
                <c:pt idx="1497">
                  <c:v>160.40790000000001</c:v>
                </c:pt>
                <c:pt idx="1498">
                  <c:v>160.49200000000022</c:v>
                </c:pt>
                <c:pt idx="1499">
                  <c:v>160.577</c:v>
                </c:pt>
                <c:pt idx="1500">
                  <c:v>160.6591</c:v>
                </c:pt>
                <c:pt idx="1501">
                  <c:v>160.74259999999998</c:v>
                </c:pt>
                <c:pt idx="1502">
                  <c:v>160.82670000000007</c:v>
                </c:pt>
                <c:pt idx="1503">
                  <c:v>160.90989999999999</c:v>
                </c:pt>
                <c:pt idx="1504">
                  <c:v>160.99350000000001</c:v>
                </c:pt>
                <c:pt idx="1505">
                  <c:v>161.07749999999999</c:v>
                </c:pt>
                <c:pt idx="1506">
                  <c:v>161.16130000000001</c:v>
                </c:pt>
                <c:pt idx="1507">
                  <c:v>161.24469999999977</c:v>
                </c:pt>
                <c:pt idx="1508">
                  <c:v>161.32800000000026</c:v>
                </c:pt>
                <c:pt idx="1509">
                  <c:v>161.40870000000001</c:v>
                </c:pt>
                <c:pt idx="1510">
                  <c:v>161.49100000000001</c:v>
                </c:pt>
                <c:pt idx="1511">
                  <c:v>161.57640000000001</c:v>
                </c:pt>
                <c:pt idx="1512">
                  <c:v>161.66079999999999</c:v>
                </c:pt>
                <c:pt idx="1513">
                  <c:v>161.74279999999999</c:v>
                </c:pt>
                <c:pt idx="1514">
                  <c:v>161.82590000000022</c:v>
                </c:pt>
                <c:pt idx="1515">
                  <c:v>161.90890000000007</c:v>
                </c:pt>
                <c:pt idx="1516">
                  <c:v>161.99270000000001</c:v>
                </c:pt>
                <c:pt idx="1517">
                  <c:v>162.07679999999999</c:v>
                </c:pt>
                <c:pt idx="1518">
                  <c:v>162.16059999999999</c:v>
                </c:pt>
                <c:pt idx="1519">
                  <c:v>162.24459999999976</c:v>
                </c:pt>
                <c:pt idx="1520">
                  <c:v>162.32540000000026</c:v>
                </c:pt>
                <c:pt idx="1521">
                  <c:v>162.41040000000001</c:v>
                </c:pt>
                <c:pt idx="1522">
                  <c:v>162.495</c:v>
                </c:pt>
                <c:pt idx="1523">
                  <c:v>162.57769999999999</c:v>
                </c:pt>
                <c:pt idx="1524">
                  <c:v>162.66220000000001</c:v>
                </c:pt>
                <c:pt idx="1525">
                  <c:v>162.74699999999999</c:v>
                </c:pt>
                <c:pt idx="1526">
                  <c:v>162.82910000000001</c:v>
                </c:pt>
                <c:pt idx="1527">
                  <c:v>162.91210000000001</c:v>
                </c:pt>
                <c:pt idx="1528">
                  <c:v>162.9956</c:v>
                </c:pt>
                <c:pt idx="1529">
                  <c:v>163.07969999999995</c:v>
                </c:pt>
                <c:pt idx="1530">
                  <c:v>163.1609</c:v>
                </c:pt>
                <c:pt idx="1531">
                  <c:v>163.2423</c:v>
                </c:pt>
                <c:pt idx="1532">
                  <c:v>163.32680000000022</c:v>
                </c:pt>
                <c:pt idx="1533">
                  <c:v>163.41</c:v>
                </c:pt>
                <c:pt idx="1534">
                  <c:v>163.49459999999999</c:v>
                </c:pt>
                <c:pt idx="1535">
                  <c:v>163.5779</c:v>
                </c:pt>
                <c:pt idx="1536">
                  <c:v>163.66140000000001</c:v>
                </c:pt>
                <c:pt idx="1537">
                  <c:v>163.74429999999998</c:v>
                </c:pt>
                <c:pt idx="1538">
                  <c:v>163.82760000000007</c:v>
                </c:pt>
                <c:pt idx="1539">
                  <c:v>163.91159999999999</c:v>
                </c:pt>
                <c:pt idx="1540">
                  <c:v>163.99300000000002</c:v>
                </c:pt>
                <c:pt idx="1541">
                  <c:v>164.07659999999998</c:v>
                </c:pt>
                <c:pt idx="1542">
                  <c:v>164.1601</c:v>
                </c:pt>
                <c:pt idx="1543">
                  <c:v>164.24349999999995</c:v>
                </c:pt>
                <c:pt idx="1544">
                  <c:v>164.32810000000029</c:v>
                </c:pt>
                <c:pt idx="1545">
                  <c:v>164.41030000000001</c:v>
                </c:pt>
                <c:pt idx="1546">
                  <c:v>164.4931</c:v>
                </c:pt>
                <c:pt idx="1547">
                  <c:v>164.57599999999999</c:v>
                </c:pt>
                <c:pt idx="1548">
                  <c:v>164.66130000000001</c:v>
                </c:pt>
                <c:pt idx="1549">
                  <c:v>164.74409999999995</c:v>
                </c:pt>
                <c:pt idx="1550">
                  <c:v>164.82890000000026</c:v>
                </c:pt>
                <c:pt idx="1551">
                  <c:v>164.9118</c:v>
                </c:pt>
                <c:pt idx="1552">
                  <c:v>164.99440000000001</c:v>
                </c:pt>
                <c:pt idx="1553">
                  <c:v>165.07850000000002</c:v>
                </c:pt>
                <c:pt idx="1554">
                  <c:v>165.15989999999999</c:v>
                </c:pt>
                <c:pt idx="1555">
                  <c:v>165.24449999999999</c:v>
                </c:pt>
                <c:pt idx="1556">
                  <c:v>165.32620000000023</c:v>
                </c:pt>
                <c:pt idx="1557">
                  <c:v>165.40890000000007</c:v>
                </c:pt>
                <c:pt idx="1558">
                  <c:v>165.49170000000001</c:v>
                </c:pt>
                <c:pt idx="1559">
                  <c:v>165.57459999999998</c:v>
                </c:pt>
                <c:pt idx="1560">
                  <c:v>165.65860000000001</c:v>
                </c:pt>
                <c:pt idx="1561">
                  <c:v>165.74109999999999</c:v>
                </c:pt>
                <c:pt idx="1562">
                  <c:v>165.82580000000004</c:v>
                </c:pt>
                <c:pt idx="1563">
                  <c:v>165.90959999999998</c:v>
                </c:pt>
                <c:pt idx="1564">
                  <c:v>165.99160000000001</c:v>
                </c:pt>
                <c:pt idx="1565">
                  <c:v>166.0752</c:v>
                </c:pt>
                <c:pt idx="1566">
                  <c:v>166.15890000000007</c:v>
                </c:pt>
                <c:pt idx="1567">
                  <c:v>166.2414</c:v>
                </c:pt>
                <c:pt idx="1568">
                  <c:v>166.32440000000022</c:v>
                </c:pt>
                <c:pt idx="1569">
                  <c:v>166.40840000000023</c:v>
                </c:pt>
                <c:pt idx="1570">
                  <c:v>166.49</c:v>
                </c:pt>
                <c:pt idx="1571">
                  <c:v>166.57379999999998</c:v>
                </c:pt>
                <c:pt idx="1572">
                  <c:v>166.65790000000001</c:v>
                </c:pt>
                <c:pt idx="1573">
                  <c:v>166.7414</c:v>
                </c:pt>
                <c:pt idx="1574">
                  <c:v>166.82440000000022</c:v>
                </c:pt>
                <c:pt idx="1575">
                  <c:v>166.90969999999999</c:v>
                </c:pt>
                <c:pt idx="1576">
                  <c:v>166.99280000000007</c:v>
                </c:pt>
                <c:pt idx="1577">
                  <c:v>167.07449999999997</c:v>
                </c:pt>
                <c:pt idx="1578">
                  <c:v>167.15979999999999</c:v>
                </c:pt>
                <c:pt idx="1579">
                  <c:v>167.24299999999999</c:v>
                </c:pt>
                <c:pt idx="1580">
                  <c:v>167.32610000000022</c:v>
                </c:pt>
                <c:pt idx="1581">
                  <c:v>167.41150000000002</c:v>
                </c:pt>
                <c:pt idx="1582">
                  <c:v>167.49340000000001</c:v>
                </c:pt>
                <c:pt idx="1583">
                  <c:v>167.5772</c:v>
                </c:pt>
                <c:pt idx="1584">
                  <c:v>167.66079999999999</c:v>
                </c:pt>
                <c:pt idx="1585">
                  <c:v>167.74299999999999</c:v>
                </c:pt>
                <c:pt idx="1586">
                  <c:v>167.82770000000022</c:v>
                </c:pt>
                <c:pt idx="1587">
                  <c:v>167.90989999999999</c:v>
                </c:pt>
                <c:pt idx="1588">
                  <c:v>167.99240000000026</c:v>
                </c:pt>
                <c:pt idx="1589">
                  <c:v>168.07589999999999</c:v>
                </c:pt>
                <c:pt idx="1590">
                  <c:v>168.1602</c:v>
                </c:pt>
                <c:pt idx="1591">
                  <c:v>168.2413</c:v>
                </c:pt>
                <c:pt idx="1592">
                  <c:v>168.32620000000023</c:v>
                </c:pt>
                <c:pt idx="1593">
                  <c:v>168.41030000000001</c:v>
                </c:pt>
                <c:pt idx="1594">
                  <c:v>168.49379999999999</c:v>
                </c:pt>
                <c:pt idx="1595">
                  <c:v>168.57840000000004</c:v>
                </c:pt>
                <c:pt idx="1596">
                  <c:v>168.65989999999999</c:v>
                </c:pt>
                <c:pt idx="1597">
                  <c:v>168.74459999999976</c:v>
                </c:pt>
                <c:pt idx="1598">
                  <c:v>168.82520000000022</c:v>
                </c:pt>
                <c:pt idx="1599">
                  <c:v>168.91069999999999</c:v>
                </c:pt>
                <c:pt idx="1600">
                  <c:v>168.99350000000001</c:v>
                </c:pt>
                <c:pt idx="1601">
                  <c:v>169.07810000000001</c:v>
                </c:pt>
                <c:pt idx="1602">
                  <c:v>169.16059999999999</c:v>
                </c:pt>
                <c:pt idx="1603">
                  <c:v>169.24419999999998</c:v>
                </c:pt>
                <c:pt idx="1604">
                  <c:v>169.32710000000026</c:v>
                </c:pt>
                <c:pt idx="1605">
                  <c:v>169.40969999999999</c:v>
                </c:pt>
                <c:pt idx="1606">
                  <c:v>169.49379999999999</c:v>
                </c:pt>
                <c:pt idx="1607">
                  <c:v>169.5752</c:v>
                </c:pt>
                <c:pt idx="1608">
                  <c:v>169.66200000000001</c:v>
                </c:pt>
                <c:pt idx="1609">
                  <c:v>169.74399999999977</c:v>
                </c:pt>
                <c:pt idx="1610">
                  <c:v>169.82780000000022</c:v>
                </c:pt>
                <c:pt idx="1611">
                  <c:v>169.90900000000002</c:v>
                </c:pt>
                <c:pt idx="1612">
                  <c:v>169.99270000000001</c:v>
                </c:pt>
                <c:pt idx="1613">
                  <c:v>170.07509999999999</c:v>
                </c:pt>
                <c:pt idx="1614">
                  <c:v>170.15780000000001</c:v>
                </c:pt>
                <c:pt idx="1615">
                  <c:v>170.2413</c:v>
                </c:pt>
                <c:pt idx="1616">
                  <c:v>170.32580000000004</c:v>
                </c:pt>
                <c:pt idx="1617">
                  <c:v>170.40860000000001</c:v>
                </c:pt>
                <c:pt idx="1618">
                  <c:v>170.49200000000022</c:v>
                </c:pt>
                <c:pt idx="1619">
                  <c:v>170.5752</c:v>
                </c:pt>
                <c:pt idx="1620">
                  <c:v>170.6575</c:v>
                </c:pt>
                <c:pt idx="1621">
                  <c:v>170.74159999999998</c:v>
                </c:pt>
                <c:pt idx="1622">
                  <c:v>170.8236</c:v>
                </c:pt>
                <c:pt idx="1623">
                  <c:v>170.90620000000001</c:v>
                </c:pt>
                <c:pt idx="1624">
                  <c:v>170.99</c:v>
                </c:pt>
                <c:pt idx="1625">
                  <c:v>171.07399999999998</c:v>
                </c:pt>
                <c:pt idx="1626">
                  <c:v>171.15620000000001</c:v>
                </c:pt>
                <c:pt idx="1627">
                  <c:v>171.24119999999999</c:v>
                </c:pt>
                <c:pt idx="1628">
                  <c:v>171.3237</c:v>
                </c:pt>
                <c:pt idx="1629">
                  <c:v>171.40740000000022</c:v>
                </c:pt>
                <c:pt idx="1630">
                  <c:v>171.49120000000022</c:v>
                </c:pt>
                <c:pt idx="1631">
                  <c:v>171.57459999999998</c:v>
                </c:pt>
                <c:pt idx="1632">
                  <c:v>171.6585</c:v>
                </c:pt>
                <c:pt idx="1633">
                  <c:v>171.74379999999977</c:v>
                </c:pt>
                <c:pt idx="1634">
                  <c:v>171.82650000000001</c:v>
                </c:pt>
                <c:pt idx="1635">
                  <c:v>171.90950000000001</c:v>
                </c:pt>
                <c:pt idx="1636">
                  <c:v>171.9941</c:v>
                </c:pt>
                <c:pt idx="1637">
                  <c:v>172.07640000000001</c:v>
                </c:pt>
                <c:pt idx="1638">
                  <c:v>172.15880000000001</c:v>
                </c:pt>
                <c:pt idx="1639">
                  <c:v>172.24279999999999</c:v>
                </c:pt>
                <c:pt idx="1640">
                  <c:v>172.32770000000022</c:v>
                </c:pt>
                <c:pt idx="1641">
                  <c:v>172.41030000000001</c:v>
                </c:pt>
                <c:pt idx="1642">
                  <c:v>172.49280000000007</c:v>
                </c:pt>
                <c:pt idx="1643">
                  <c:v>172.57810000000001</c:v>
                </c:pt>
                <c:pt idx="1644">
                  <c:v>172.65860000000001</c:v>
                </c:pt>
                <c:pt idx="1645">
                  <c:v>172.74279999999999</c:v>
                </c:pt>
                <c:pt idx="1646">
                  <c:v>172.82590000000022</c:v>
                </c:pt>
                <c:pt idx="1647">
                  <c:v>172.9119</c:v>
                </c:pt>
                <c:pt idx="1648">
                  <c:v>172.9932</c:v>
                </c:pt>
                <c:pt idx="1649">
                  <c:v>173.0772</c:v>
                </c:pt>
                <c:pt idx="1650">
                  <c:v>173.16120000000001</c:v>
                </c:pt>
                <c:pt idx="1651">
                  <c:v>173.24309999999977</c:v>
                </c:pt>
                <c:pt idx="1652">
                  <c:v>173.32620000000023</c:v>
                </c:pt>
                <c:pt idx="1653">
                  <c:v>173.41079999999999</c:v>
                </c:pt>
                <c:pt idx="1654">
                  <c:v>173.49459999999999</c:v>
                </c:pt>
                <c:pt idx="1655">
                  <c:v>173.57959999999977</c:v>
                </c:pt>
                <c:pt idx="1656">
                  <c:v>173.661</c:v>
                </c:pt>
                <c:pt idx="1657">
                  <c:v>173.74399999999977</c:v>
                </c:pt>
                <c:pt idx="1658">
                  <c:v>173.82500000000007</c:v>
                </c:pt>
                <c:pt idx="1659">
                  <c:v>173.90870000000001</c:v>
                </c:pt>
                <c:pt idx="1660">
                  <c:v>173.9931</c:v>
                </c:pt>
                <c:pt idx="1661">
                  <c:v>174.0771</c:v>
                </c:pt>
                <c:pt idx="1662">
                  <c:v>174.16079999999999</c:v>
                </c:pt>
                <c:pt idx="1663">
                  <c:v>174.24279999999999</c:v>
                </c:pt>
                <c:pt idx="1664">
                  <c:v>174.32860000000022</c:v>
                </c:pt>
                <c:pt idx="1665">
                  <c:v>174.411</c:v>
                </c:pt>
                <c:pt idx="1666">
                  <c:v>174.495</c:v>
                </c:pt>
                <c:pt idx="1667">
                  <c:v>174.57810000000001</c:v>
                </c:pt>
                <c:pt idx="1668">
                  <c:v>174.6611</c:v>
                </c:pt>
                <c:pt idx="1669">
                  <c:v>174.74259999999998</c:v>
                </c:pt>
                <c:pt idx="1670">
                  <c:v>174.82780000000022</c:v>
                </c:pt>
                <c:pt idx="1671">
                  <c:v>174.91120000000001</c:v>
                </c:pt>
                <c:pt idx="1672">
                  <c:v>174.99440000000001</c:v>
                </c:pt>
                <c:pt idx="1673">
                  <c:v>175.07909999999998</c:v>
                </c:pt>
                <c:pt idx="1674">
                  <c:v>175.16220000000001</c:v>
                </c:pt>
                <c:pt idx="1675">
                  <c:v>175.24479999999977</c:v>
                </c:pt>
                <c:pt idx="1676">
                  <c:v>175.32760000000007</c:v>
                </c:pt>
                <c:pt idx="1677">
                  <c:v>175.4102</c:v>
                </c:pt>
                <c:pt idx="1678">
                  <c:v>175.49590000000001</c:v>
                </c:pt>
                <c:pt idx="1679">
                  <c:v>175.57979999999998</c:v>
                </c:pt>
                <c:pt idx="1680">
                  <c:v>175.66349999999997</c:v>
                </c:pt>
                <c:pt idx="1681">
                  <c:v>175.74679999999998</c:v>
                </c:pt>
                <c:pt idx="1682">
                  <c:v>175.8296</c:v>
                </c:pt>
                <c:pt idx="1683">
                  <c:v>175.91359999999995</c:v>
                </c:pt>
                <c:pt idx="1684">
                  <c:v>175.9975</c:v>
                </c:pt>
                <c:pt idx="1685">
                  <c:v>176.0805</c:v>
                </c:pt>
                <c:pt idx="1686">
                  <c:v>176.1634</c:v>
                </c:pt>
                <c:pt idx="1687">
                  <c:v>176.24689999999998</c:v>
                </c:pt>
                <c:pt idx="1688">
                  <c:v>176.32940000000022</c:v>
                </c:pt>
                <c:pt idx="1689">
                  <c:v>176.41319999999999</c:v>
                </c:pt>
                <c:pt idx="1690">
                  <c:v>176.49520000000001</c:v>
                </c:pt>
                <c:pt idx="1691">
                  <c:v>176.57859999999999</c:v>
                </c:pt>
                <c:pt idx="1692">
                  <c:v>176.6626</c:v>
                </c:pt>
                <c:pt idx="1693">
                  <c:v>176.74609999999998</c:v>
                </c:pt>
                <c:pt idx="1694">
                  <c:v>176.82780000000022</c:v>
                </c:pt>
                <c:pt idx="1695">
                  <c:v>176.91230000000004</c:v>
                </c:pt>
                <c:pt idx="1696">
                  <c:v>176.99630000000022</c:v>
                </c:pt>
                <c:pt idx="1697">
                  <c:v>177.0789</c:v>
                </c:pt>
                <c:pt idx="1698">
                  <c:v>177.16319999999999</c:v>
                </c:pt>
                <c:pt idx="1699">
                  <c:v>177.24519999999998</c:v>
                </c:pt>
                <c:pt idx="1700">
                  <c:v>177.32890000000026</c:v>
                </c:pt>
                <c:pt idx="1701">
                  <c:v>177.4126</c:v>
                </c:pt>
                <c:pt idx="1702">
                  <c:v>177.49600000000001</c:v>
                </c:pt>
                <c:pt idx="1703">
                  <c:v>177.57969999999995</c:v>
                </c:pt>
                <c:pt idx="1704">
                  <c:v>177.66379999999998</c:v>
                </c:pt>
                <c:pt idx="1705">
                  <c:v>177.74559999999977</c:v>
                </c:pt>
                <c:pt idx="1706">
                  <c:v>177.82820000000029</c:v>
                </c:pt>
                <c:pt idx="1707">
                  <c:v>177.91210000000001</c:v>
                </c:pt>
                <c:pt idx="1708">
                  <c:v>177.99600000000001</c:v>
                </c:pt>
                <c:pt idx="1709">
                  <c:v>178.08020000000022</c:v>
                </c:pt>
                <c:pt idx="1710">
                  <c:v>178.16250000000002</c:v>
                </c:pt>
                <c:pt idx="1711">
                  <c:v>178.24599999999998</c:v>
                </c:pt>
                <c:pt idx="1712">
                  <c:v>178.33</c:v>
                </c:pt>
                <c:pt idx="1713">
                  <c:v>178.4134</c:v>
                </c:pt>
                <c:pt idx="1714">
                  <c:v>178.49820000000022</c:v>
                </c:pt>
                <c:pt idx="1715">
                  <c:v>178.57959999999977</c:v>
                </c:pt>
                <c:pt idx="1716">
                  <c:v>178.66499999999999</c:v>
                </c:pt>
                <c:pt idx="1717">
                  <c:v>178.74919999999995</c:v>
                </c:pt>
                <c:pt idx="1718">
                  <c:v>178.83140000000026</c:v>
                </c:pt>
                <c:pt idx="1719">
                  <c:v>178.9145</c:v>
                </c:pt>
                <c:pt idx="1720">
                  <c:v>178.99800000000022</c:v>
                </c:pt>
                <c:pt idx="1721">
                  <c:v>179.08290000000022</c:v>
                </c:pt>
                <c:pt idx="1722">
                  <c:v>179.16419999999999</c:v>
                </c:pt>
                <c:pt idx="1723">
                  <c:v>179.24759999999998</c:v>
                </c:pt>
                <c:pt idx="1724">
                  <c:v>179.33130000000023</c:v>
                </c:pt>
                <c:pt idx="1725">
                  <c:v>179.4145</c:v>
                </c:pt>
                <c:pt idx="1726">
                  <c:v>179.49730000000022</c:v>
                </c:pt>
                <c:pt idx="1727">
                  <c:v>179.58120000000022</c:v>
                </c:pt>
                <c:pt idx="1728">
                  <c:v>179.66479999999999</c:v>
                </c:pt>
                <c:pt idx="1729">
                  <c:v>179.74789999999999</c:v>
                </c:pt>
                <c:pt idx="1730">
                  <c:v>179.83080000000001</c:v>
                </c:pt>
                <c:pt idx="1731">
                  <c:v>179.9134</c:v>
                </c:pt>
                <c:pt idx="1732">
                  <c:v>179.9956</c:v>
                </c:pt>
                <c:pt idx="1733">
                  <c:v>180.08</c:v>
                </c:pt>
                <c:pt idx="1734">
                  <c:v>180.16220000000001</c:v>
                </c:pt>
                <c:pt idx="1735">
                  <c:v>180.24489999999992</c:v>
                </c:pt>
                <c:pt idx="1736">
                  <c:v>180.32910000000001</c:v>
                </c:pt>
                <c:pt idx="1737">
                  <c:v>180.41359999999995</c:v>
                </c:pt>
                <c:pt idx="1738">
                  <c:v>180.49680000000001</c:v>
                </c:pt>
                <c:pt idx="1739">
                  <c:v>180.58020000000022</c:v>
                </c:pt>
                <c:pt idx="1740">
                  <c:v>180.6618</c:v>
                </c:pt>
                <c:pt idx="1741">
                  <c:v>180.74649999999997</c:v>
                </c:pt>
                <c:pt idx="1742">
                  <c:v>180.83080000000001</c:v>
                </c:pt>
                <c:pt idx="1743">
                  <c:v>180.91309999999999</c:v>
                </c:pt>
                <c:pt idx="1744">
                  <c:v>180.99590000000001</c:v>
                </c:pt>
                <c:pt idx="1745">
                  <c:v>181.07939999999999</c:v>
                </c:pt>
                <c:pt idx="1746">
                  <c:v>181.1634</c:v>
                </c:pt>
                <c:pt idx="1747">
                  <c:v>181.24579999999995</c:v>
                </c:pt>
                <c:pt idx="1748">
                  <c:v>181.33010000000004</c:v>
                </c:pt>
                <c:pt idx="1749">
                  <c:v>181.41220000000001</c:v>
                </c:pt>
                <c:pt idx="1750">
                  <c:v>181.49520000000001</c:v>
                </c:pt>
                <c:pt idx="1751">
                  <c:v>181.57900000000001</c:v>
                </c:pt>
                <c:pt idx="1752">
                  <c:v>181.6618</c:v>
                </c:pt>
                <c:pt idx="1753">
                  <c:v>181.74519999999998</c:v>
                </c:pt>
                <c:pt idx="1754">
                  <c:v>181.82860000000022</c:v>
                </c:pt>
                <c:pt idx="1755">
                  <c:v>181.91220000000001</c:v>
                </c:pt>
                <c:pt idx="1756">
                  <c:v>181.99690000000001</c:v>
                </c:pt>
                <c:pt idx="1757">
                  <c:v>182.0787</c:v>
                </c:pt>
                <c:pt idx="1758">
                  <c:v>182.16359999999995</c:v>
                </c:pt>
                <c:pt idx="1759">
                  <c:v>182.24759999999998</c:v>
                </c:pt>
                <c:pt idx="1760">
                  <c:v>182.33100000000007</c:v>
                </c:pt>
                <c:pt idx="1761">
                  <c:v>182.4127</c:v>
                </c:pt>
                <c:pt idx="1762">
                  <c:v>182.4967</c:v>
                </c:pt>
                <c:pt idx="1763">
                  <c:v>182.57749999999999</c:v>
                </c:pt>
                <c:pt idx="1764">
                  <c:v>182.66250000000002</c:v>
                </c:pt>
                <c:pt idx="1765">
                  <c:v>182.74419999999998</c:v>
                </c:pt>
                <c:pt idx="1766">
                  <c:v>182.82940000000022</c:v>
                </c:pt>
                <c:pt idx="1767">
                  <c:v>182.9126</c:v>
                </c:pt>
                <c:pt idx="1768">
                  <c:v>182.99640000000022</c:v>
                </c:pt>
                <c:pt idx="1769">
                  <c:v>183.07929999999999</c:v>
                </c:pt>
                <c:pt idx="1770">
                  <c:v>183.16379999999998</c:v>
                </c:pt>
                <c:pt idx="1771">
                  <c:v>183.24850000000001</c:v>
                </c:pt>
                <c:pt idx="1772">
                  <c:v>183.33130000000023</c:v>
                </c:pt>
                <c:pt idx="1773">
                  <c:v>183.41589999999999</c:v>
                </c:pt>
                <c:pt idx="1774">
                  <c:v>183.4967</c:v>
                </c:pt>
                <c:pt idx="1775">
                  <c:v>183.5788</c:v>
                </c:pt>
                <c:pt idx="1776">
                  <c:v>183.6628</c:v>
                </c:pt>
                <c:pt idx="1777">
                  <c:v>183.74659999999992</c:v>
                </c:pt>
                <c:pt idx="1778">
                  <c:v>183.8296</c:v>
                </c:pt>
                <c:pt idx="1779">
                  <c:v>183.9128</c:v>
                </c:pt>
                <c:pt idx="1780">
                  <c:v>183.99830000000023</c:v>
                </c:pt>
                <c:pt idx="1781">
                  <c:v>184.08080000000001</c:v>
                </c:pt>
                <c:pt idx="1782">
                  <c:v>184.16379999999998</c:v>
                </c:pt>
                <c:pt idx="1783">
                  <c:v>184.24799999999999</c:v>
                </c:pt>
                <c:pt idx="1784">
                  <c:v>184.33160000000001</c:v>
                </c:pt>
                <c:pt idx="1785">
                  <c:v>184.41469999999998</c:v>
                </c:pt>
                <c:pt idx="1786">
                  <c:v>184.4975</c:v>
                </c:pt>
                <c:pt idx="1787">
                  <c:v>184.5805</c:v>
                </c:pt>
                <c:pt idx="1788">
                  <c:v>184.66419999999999</c:v>
                </c:pt>
                <c:pt idx="1789">
                  <c:v>184.74979999999977</c:v>
                </c:pt>
                <c:pt idx="1790">
                  <c:v>184.83180000000004</c:v>
                </c:pt>
                <c:pt idx="1791">
                  <c:v>184.9128</c:v>
                </c:pt>
                <c:pt idx="1792">
                  <c:v>184.9957</c:v>
                </c:pt>
                <c:pt idx="1793">
                  <c:v>185.0789</c:v>
                </c:pt>
                <c:pt idx="1794">
                  <c:v>185.16459999999998</c:v>
                </c:pt>
                <c:pt idx="1795">
                  <c:v>185.24799999999999</c:v>
                </c:pt>
                <c:pt idx="1796">
                  <c:v>185.33080000000001</c:v>
                </c:pt>
                <c:pt idx="1797">
                  <c:v>185.4128</c:v>
                </c:pt>
                <c:pt idx="1798">
                  <c:v>185.49640000000022</c:v>
                </c:pt>
                <c:pt idx="1799">
                  <c:v>185.5806</c:v>
                </c:pt>
                <c:pt idx="1800">
                  <c:v>185.66409999999999</c:v>
                </c:pt>
                <c:pt idx="1801">
                  <c:v>185.74929999999998</c:v>
                </c:pt>
                <c:pt idx="1802">
                  <c:v>185.83140000000026</c:v>
                </c:pt>
                <c:pt idx="1803">
                  <c:v>185.91540000000001</c:v>
                </c:pt>
                <c:pt idx="1804">
                  <c:v>185.99710000000007</c:v>
                </c:pt>
                <c:pt idx="1805">
                  <c:v>186.08140000000026</c:v>
                </c:pt>
                <c:pt idx="1806">
                  <c:v>186.16369999999998</c:v>
                </c:pt>
                <c:pt idx="1807">
                  <c:v>186.24599999999998</c:v>
                </c:pt>
                <c:pt idx="1808">
                  <c:v>186.33080000000001</c:v>
                </c:pt>
                <c:pt idx="1809">
                  <c:v>186.4128</c:v>
                </c:pt>
                <c:pt idx="1810">
                  <c:v>186.49510000000001</c:v>
                </c:pt>
                <c:pt idx="1811">
                  <c:v>186.578</c:v>
                </c:pt>
                <c:pt idx="1812">
                  <c:v>186.66250000000002</c:v>
                </c:pt>
                <c:pt idx="1813">
                  <c:v>186.74639999999999</c:v>
                </c:pt>
                <c:pt idx="1814">
                  <c:v>186.83080000000001</c:v>
                </c:pt>
                <c:pt idx="1815">
                  <c:v>186.91300000000001</c:v>
                </c:pt>
                <c:pt idx="1816">
                  <c:v>186.99740000000023</c:v>
                </c:pt>
                <c:pt idx="1817">
                  <c:v>187.07900000000001</c:v>
                </c:pt>
                <c:pt idx="1818">
                  <c:v>187.1628</c:v>
                </c:pt>
                <c:pt idx="1819">
                  <c:v>187.24619999999999</c:v>
                </c:pt>
                <c:pt idx="1820">
                  <c:v>187.32980000000001</c:v>
                </c:pt>
                <c:pt idx="1821">
                  <c:v>187.41389999999998</c:v>
                </c:pt>
                <c:pt idx="1822">
                  <c:v>187.49860000000001</c:v>
                </c:pt>
                <c:pt idx="1823">
                  <c:v>187.58160000000001</c:v>
                </c:pt>
                <c:pt idx="1824">
                  <c:v>187.66469999999998</c:v>
                </c:pt>
                <c:pt idx="1825">
                  <c:v>187.74850000000001</c:v>
                </c:pt>
                <c:pt idx="1826">
                  <c:v>187.83180000000004</c:v>
                </c:pt>
                <c:pt idx="1827">
                  <c:v>187.9145</c:v>
                </c:pt>
                <c:pt idx="1828">
                  <c:v>187.9992</c:v>
                </c:pt>
                <c:pt idx="1829">
                  <c:v>188.0839</c:v>
                </c:pt>
                <c:pt idx="1830">
                  <c:v>188.16569999999999</c:v>
                </c:pt>
                <c:pt idx="1831">
                  <c:v>188.24869999999999</c:v>
                </c:pt>
                <c:pt idx="1832">
                  <c:v>188.33090000000001</c:v>
                </c:pt>
                <c:pt idx="1833">
                  <c:v>188.4134</c:v>
                </c:pt>
                <c:pt idx="1834">
                  <c:v>188.49840000000026</c:v>
                </c:pt>
                <c:pt idx="1835">
                  <c:v>188.58090000000001</c:v>
                </c:pt>
                <c:pt idx="1836">
                  <c:v>188.66579999999999</c:v>
                </c:pt>
                <c:pt idx="1837">
                  <c:v>188.74979999999977</c:v>
                </c:pt>
                <c:pt idx="1838">
                  <c:v>188.83340000000001</c:v>
                </c:pt>
                <c:pt idx="1839">
                  <c:v>188.91740000000001</c:v>
                </c:pt>
                <c:pt idx="1840">
                  <c:v>188.99950000000001</c:v>
                </c:pt>
                <c:pt idx="1841">
                  <c:v>189.08250000000001</c:v>
                </c:pt>
                <c:pt idx="1842">
                  <c:v>189.16489999999999</c:v>
                </c:pt>
                <c:pt idx="1843">
                  <c:v>189.24919999999995</c:v>
                </c:pt>
                <c:pt idx="1844">
                  <c:v>189.33130000000023</c:v>
                </c:pt>
                <c:pt idx="1845">
                  <c:v>189.41379999999998</c:v>
                </c:pt>
                <c:pt idx="1846">
                  <c:v>189.4967</c:v>
                </c:pt>
                <c:pt idx="1847">
                  <c:v>189.58030000000022</c:v>
                </c:pt>
                <c:pt idx="1848">
                  <c:v>189.6652</c:v>
                </c:pt>
                <c:pt idx="1849">
                  <c:v>189.7484</c:v>
                </c:pt>
                <c:pt idx="1850">
                  <c:v>189.83070000000001</c:v>
                </c:pt>
                <c:pt idx="1851">
                  <c:v>189.9151</c:v>
                </c:pt>
                <c:pt idx="1852">
                  <c:v>189.99810000000022</c:v>
                </c:pt>
                <c:pt idx="1853">
                  <c:v>190.08180000000004</c:v>
                </c:pt>
                <c:pt idx="1854">
                  <c:v>190.16469999999998</c:v>
                </c:pt>
                <c:pt idx="1855">
                  <c:v>190.24909999999977</c:v>
                </c:pt>
                <c:pt idx="1856">
                  <c:v>190.33200000000022</c:v>
                </c:pt>
                <c:pt idx="1857">
                  <c:v>190.41659999999999</c:v>
                </c:pt>
                <c:pt idx="1858">
                  <c:v>190.49820000000022</c:v>
                </c:pt>
                <c:pt idx="1859">
                  <c:v>190.58200000000022</c:v>
                </c:pt>
                <c:pt idx="1860">
                  <c:v>190.66399999999999</c:v>
                </c:pt>
                <c:pt idx="1861">
                  <c:v>190.7473</c:v>
                </c:pt>
                <c:pt idx="1862">
                  <c:v>190.83</c:v>
                </c:pt>
                <c:pt idx="1863">
                  <c:v>190.91250000000002</c:v>
                </c:pt>
                <c:pt idx="1864">
                  <c:v>190.99610000000001</c:v>
                </c:pt>
                <c:pt idx="1865">
                  <c:v>191.08130000000023</c:v>
                </c:pt>
                <c:pt idx="1866">
                  <c:v>191.1628</c:v>
                </c:pt>
                <c:pt idx="1867">
                  <c:v>191.24759999999998</c:v>
                </c:pt>
                <c:pt idx="1868">
                  <c:v>191.33030000000022</c:v>
                </c:pt>
                <c:pt idx="1869">
                  <c:v>191.4134</c:v>
                </c:pt>
                <c:pt idx="1870">
                  <c:v>191.49800000000022</c:v>
                </c:pt>
                <c:pt idx="1871">
                  <c:v>191.5806</c:v>
                </c:pt>
                <c:pt idx="1872">
                  <c:v>191.6626</c:v>
                </c:pt>
                <c:pt idx="1873">
                  <c:v>191.74409999999995</c:v>
                </c:pt>
                <c:pt idx="1874">
                  <c:v>191.82760000000007</c:v>
                </c:pt>
                <c:pt idx="1875">
                  <c:v>191.91200000000001</c:v>
                </c:pt>
                <c:pt idx="1876">
                  <c:v>191.99459999999999</c:v>
                </c:pt>
                <c:pt idx="1877">
                  <c:v>192.0789</c:v>
                </c:pt>
                <c:pt idx="1878">
                  <c:v>192.161</c:v>
                </c:pt>
                <c:pt idx="1879">
                  <c:v>192.24509999999998</c:v>
                </c:pt>
                <c:pt idx="1880">
                  <c:v>192.32890000000026</c:v>
                </c:pt>
                <c:pt idx="1881">
                  <c:v>192.4118</c:v>
                </c:pt>
                <c:pt idx="1882">
                  <c:v>192.4948</c:v>
                </c:pt>
                <c:pt idx="1883">
                  <c:v>192.57740000000001</c:v>
                </c:pt>
                <c:pt idx="1884">
                  <c:v>192.66240000000022</c:v>
                </c:pt>
                <c:pt idx="1885">
                  <c:v>192.74619999999999</c:v>
                </c:pt>
                <c:pt idx="1886">
                  <c:v>192.8283000000003</c:v>
                </c:pt>
                <c:pt idx="1887">
                  <c:v>192.91059999999999</c:v>
                </c:pt>
                <c:pt idx="1888">
                  <c:v>192.9948</c:v>
                </c:pt>
                <c:pt idx="1889">
                  <c:v>193.07919999999999</c:v>
                </c:pt>
                <c:pt idx="1890">
                  <c:v>193.16220000000001</c:v>
                </c:pt>
                <c:pt idx="1891">
                  <c:v>193.24609999999998</c:v>
                </c:pt>
                <c:pt idx="1892">
                  <c:v>193.32880000000023</c:v>
                </c:pt>
                <c:pt idx="1893">
                  <c:v>193.4128</c:v>
                </c:pt>
                <c:pt idx="1894">
                  <c:v>193.4965</c:v>
                </c:pt>
                <c:pt idx="1895">
                  <c:v>193.57900000000001</c:v>
                </c:pt>
                <c:pt idx="1896">
                  <c:v>193.6611</c:v>
                </c:pt>
                <c:pt idx="1897">
                  <c:v>193.74649999999997</c:v>
                </c:pt>
                <c:pt idx="1898">
                  <c:v>193.83070000000001</c:v>
                </c:pt>
                <c:pt idx="1899">
                  <c:v>193.91469999999998</c:v>
                </c:pt>
                <c:pt idx="1900">
                  <c:v>193.99740000000023</c:v>
                </c:pt>
                <c:pt idx="1901">
                  <c:v>194.07919999999999</c:v>
                </c:pt>
                <c:pt idx="1902">
                  <c:v>194.16220000000001</c:v>
                </c:pt>
                <c:pt idx="1903">
                  <c:v>194.24599999999998</c:v>
                </c:pt>
                <c:pt idx="1904">
                  <c:v>194.33070000000001</c:v>
                </c:pt>
                <c:pt idx="1905">
                  <c:v>194.41290000000001</c:v>
                </c:pt>
                <c:pt idx="1906">
                  <c:v>194.49740000000023</c:v>
                </c:pt>
                <c:pt idx="1907">
                  <c:v>194.58120000000022</c:v>
                </c:pt>
                <c:pt idx="1908">
                  <c:v>194.6645</c:v>
                </c:pt>
                <c:pt idx="1909">
                  <c:v>194.74779999999998</c:v>
                </c:pt>
                <c:pt idx="1910">
                  <c:v>194.83240000000029</c:v>
                </c:pt>
                <c:pt idx="1911">
                  <c:v>194.9171</c:v>
                </c:pt>
                <c:pt idx="1912">
                  <c:v>194.99950000000001</c:v>
                </c:pt>
                <c:pt idx="1913">
                  <c:v>195.083</c:v>
                </c:pt>
                <c:pt idx="1914">
                  <c:v>195.16800000000001</c:v>
                </c:pt>
                <c:pt idx="1915">
                  <c:v>195.2516</c:v>
                </c:pt>
                <c:pt idx="1916">
                  <c:v>195.334</c:v>
                </c:pt>
                <c:pt idx="1917">
                  <c:v>195.41759999999999</c:v>
                </c:pt>
                <c:pt idx="1918">
                  <c:v>195.50140000000007</c:v>
                </c:pt>
                <c:pt idx="1919">
                  <c:v>195.58450000000002</c:v>
                </c:pt>
                <c:pt idx="1920">
                  <c:v>195.66909999999999</c:v>
                </c:pt>
                <c:pt idx="1921">
                  <c:v>195.7501</c:v>
                </c:pt>
                <c:pt idx="1922">
                  <c:v>195.83180000000004</c:v>
                </c:pt>
                <c:pt idx="1923">
                  <c:v>195.91740000000001</c:v>
                </c:pt>
                <c:pt idx="1924">
                  <c:v>196.00050000000002</c:v>
                </c:pt>
                <c:pt idx="1925">
                  <c:v>196.083</c:v>
                </c:pt>
                <c:pt idx="1926">
                  <c:v>196.166</c:v>
                </c:pt>
                <c:pt idx="1927">
                  <c:v>196.2484</c:v>
                </c:pt>
                <c:pt idx="1928">
                  <c:v>196.33110000000022</c:v>
                </c:pt>
                <c:pt idx="1929">
                  <c:v>196.4152</c:v>
                </c:pt>
                <c:pt idx="1930">
                  <c:v>196.49790000000004</c:v>
                </c:pt>
                <c:pt idx="1931">
                  <c:v>196.58090000000001</c:v>
                </c:pt>
                <c:pt idx="1932">
                  <c:v>196.66419999999999</c:v>
                </c:pt>
                <c:pt idx="1933">
                  <c:v>196.74809999999999</c:v>
                </c:pt>
                <c:pt idx="1934">
                  <c:v>196.83120000000022</c:v>
                </c:pt>
                <c:pt idx="1935">
                  <c:v>196.91369999999998</c:v>
                </c:pt>
                <c:pt idx="1936">
                  <c:v>196.9967</c:v>
                </c:pt>
                <c:pt idx="1937">
                  <c:v>197.07949999999997</c:v>
                </c:pt>
                <c:pt idx="1938">
                  <c:v>197.16469999999998</c:v>
                </c:pt>
                <c:pt idx="1939">
                  <c:v>197.24789999999999</c:v>
                </c:pt>
                <c:pt idx="1940">
                  <c:v>197.33200000000022</c:v>
                </c:pt>
                <c:pt idx="1941">
                  <c:v>197.41589999999999</c:v>
                </c:pt>
                <c:pt idx="1942">
                  <c:v>197.4992</c:v>
                </c:pt>
                <c:pt idx="1943">
                  <c:v>197.58190000000022</c:v>
                </c:pt>
                <c:pt idx="1944">
                  <c:v>197.66559999999998</c:v>
                </c:pt>
                <c:pt idx="1945">
                  <c:v>197.74879999999999</c:v>
                </c:pt>
                <c:pt idx="1946">
                  <c:v>197.83240000000029</c:v>
                </c:pt>
                <c:pt idx="1947">
                  <c:v>197.91540000000001</c:v>
                </c:pt>
                <c:pt idx="1948">
                  <c:v>197.9992</c:v>
                </c:pt>
                <c:pt idx="1949">
                  <c:v>198.0838</c:v>
                </c:pt>
                <c:pt idx="1950">
                  <c:v>198.16659999999999</c:v>
                </c:pt>
                <c:pt idx="1951">
                  <c:v>198.25040000000001</c:v>
                </c:pt>
                <c:pt idx="1952">
                  <c:v>198.33320000000001</c:v>
                </c:pt>
                <c:pt idx="1953">
                  <c:v>198.41569999999999</c:v>
                </c:pt>
                <c:pt idx="1954">
                  <c:v>198.49820000000022</c:v>
                </c:pt>
                <c:pt idx="1955">
                  <c:v>198.58140000000026</c:v>
                </c:pt>
                <c:pt idx="1956">
                  <c:v>198.66559999999998</c:v>
                </c:pt>
                <c:pt idx="1957">
                  <c:v>198.7473</c:v>
                </c:pt>
                <c:pt idx="1958">
                  <c:v>198.83260000000001</c:v>
                </c:pt>
                <c:pt idx="1959">
                  <c:v>198.91650000000001</c:v>
                </c:pt>
                <c:pt idx="1960">
                  <c:v>199.00040000000001</c:v>
                </c:pt>
                <c:pt idx="1961">
                  <c:v>199.08260000000001</c:v>
                </c:pt>
                <c:pt idx="1962">
                  <c:v>199.16659999999999</c:v>
                </c:pt>
                <c:pt idx="1963">
                  <c:v>199.25110000000001</c:v>
                </c:pt>
                <c:pt idx="1964">
                  <c:v>199.33500000000001</c:v>
                </c:pt>
                <c:pt idx="1965">
                  <c:v>199.4187</c:v>
                </c:pt>
                <c:pt idx="1966">
                  <c:v>199.50120000000001</c:v>
                </c:pt>
                <c:pt idx="1967">
                  <c:v>199.58540000000022</c:v>
                </c:pt>
                <c:pt idx="1968">
                  <c:v>199.6688</c:v>
                </c:pt>
                <c:pt idx="1969">
                  <c:v>199.7526</c:v>
                </c:pt>
                <c:pt idx="1970">
                  <c:v>199.83600000000001</c:v>
                </c:pt>
                <c:pt idx="1971">
                  <c:v>199.91919999999999</c:v>
                </c:pt>
                <c:pt idx="1972">
                  <c:v>200.00280000000001</c:v>
                </c:pt>
                <c:pt idx="1973">
                  <c:v>200.0857</c:v>
                </c:pt>
                <c:pt idx="1974">
                  <c:v>200.16929999999999</c:v>
                </c:pt>
                <c:pt idx="1975">
                  <c:v>200.25230000000022</c:v>
                </c:pt>
                <c:pt idx="1976">
                  <c:v>200.33620000000022</c:v>
                </c:pt>
                <c:pt idx="1977">
                  <c:v>200.41900000000001</c:v>
                </c:pt>
                <c:pt idx="1978">
                  <c:v>200.50280000000001</c:v>
                </c:pt>
                <c:pt idx="1979">
                  <c:v>200.58500000000001</c:v>
                </c:pt>
                <c:pt idx="1980">
                  <c:v>200.6669</c:v>
                </c:pt>
                <c:pt idx="1981">
                  <c:v>200.75020000000001</c:v>
                </c:pt>
                <c:pt idx="1982">
                  <c:v>200.83240000000029</c:v>
                </c:pt>
                <c:pt idx="1983">
                  <c:v>200.91550000000001</c:v>
                </c:pt>
                <c:pt idx="1984">
                  <c:v>200.9992</c:v>
                </c:pt>
                <c:pt idx="1985">
                  <c:v>201.08410000000001</c:v>
                </c:pt>
                <c:pt idx="1986">
                  <c:v>201.16840000000022</c:v>
                </c:pt>
                <c:pt idx="1987">
                  <c:v>201.24879999999999</c:v>
                </c:pt>
                <c:pt idx="1988">
                  <c:v>201.33140000000026</c:v>
                </c:pt>
                <c:pt idx="1989">
                  <c:v>201.41740000000001</c:v>
                </c:pt>
                <c:pt idx="1990">
                  <c:v>201.49930000000001</c:v>
                </c:pt>
                <c:pt idx="1991">
                  <c:v>201.58340000000001</c:v>
                </c:pt>
                <c:pt idx="1992">
                  <c:v>201.66669999999999</c:v>
                </c:pt>
                <c:pt idx="1993">
                  <c:v>201.75020000000001</c:v>
                </c:pt>
                <c:pt idx="1994">
                  <c:v>201.83280000000022</c:v>
                </c:pt>
                <c:pt idx="1995">
                  <c:v>201.916</c:v>
                </c:pt>
                <c:pt idx="1996">
                  <c:v>201.99870000000001</c:v>
                </c:pt>
                <c:pt idx="1997">
                  <c:v>202.08080000000001</c:v>
                </c:pt>
                <c:pt idx="1998">
                  <c:v>202.16409999999999</c:v>
                </c:pt>
                <c:pt idx="1999">
                  <c:v>202.24679999999998</c:v>
                </c:pt>
                <c:pt idx="2000">
                  <c:v>202.33010000000004</c:v>
                </c:pt>
                <c:pt idx="2001">
                  <c:v>202.41309999999999</c:v>
                </c:pt>
                <c:pt idx="2002">
                  <c:v>202.49690000000001</c:v>
                </c:pt>
                <c:pt idx="2003">
                  <c:v>202.58140000000026</c:v>
                </c:pt>
                <c:pt idx="2004">
                  <c:v>202.66419999999999</c:v>
                </c:pt>
                <c:pt idx="2005">
                  <c:v>202.74699999999999</c:v>
                </c:pt>
                <c:pt idx="2006">
                  <c:v>202.83359999999999</c:v>
                </c:pt>
                <c:pt idx="2007">
                  <c:v>202.91679999999999</c:v>
                </c:pt>
                <c:pt idx="2008">
                  <c:v>202.99780000000001</c:v>
                </c:pt>
                <c:pt idx="2009">
                  <c:v>203.08170000000001</c:v>
                </c:pt>
                <c:pt idx="2010">
                  <c:v>203.1653</c:v>
                </c:pt>
                <c:pt idx="2011">
                  <c:v>203.24919999999995</c:v>
                </c:pt>
                <c:pt idx="2012">
                  <c:v>203.33160000000001</c:v>
                </c:pt>
                <c:pt idx="2013">
                  <c:v>203.4152</c:v>
                </c:pt>
                <c:pt idx="2014">
                  <c:v>203.49890000000022</c:v>
                </c:pt>
                <c:pt idx="2015">
                  <c:v>203.58340000000001</c:v>
                </c:pt>
                <c:pt idx="2016">
                  <c:v>203.66579999999999</c:v>
                </c:pt>
                <c:pt idx="2017">
                  <c:v>203.74909999999977</c:v>
                </c:pt>
                <c:pt idx="2018">
                  <c:v>203.833</c:v>
                </c:pt>
                <c:pt idx="2019">
                  <c:v>203.91489999999999</c:v>
                </c:pt>
                <c:pt idx="2020">
                  <c:v>203.99850000000001</c:v>
                </c:pt>
                <c:pt idx="2021">
                  <c:v>204.08160000000001</c:v>
                </c:pt>
                <c:pt idx="2022">
                  <c:v>204.16559999999998</c:v>
                </c:pt>
                <c:pt idx="2023">
                  <c:v>204.2474</c:v>
                </c:pt>
                <c:pt idx="2024">
                  <c:v>204.33130000000023</c:v>
                </c:pt>
                <c:pt idx="2025">
                  <c:v>204.41750000000002</c:v>
                </c:pt>
                <c:pt idx="2026">
                  <c:v>204.499</c:v>
                </c:pt>
                <c:pt idx="2027">
                  <c:v>204.58290000000022</c:v>
                </c:pt>
                <c:pt idx="2028">
                  <c:v>204.66669999999999</c:v>
                </c:pt>
                <c:pt idx="2029">
                  <c:v>204.7509</c:v>
                </c:pt>
                <c:pt idx="2030">
                  <c:v>204.83260000000001</c:v>
                </c:pt>
                <c:pt idx="2031">
                  <c:v>204.91540000000001</c:v>
                </c:pt>
                <c:pt idx="2032">
                  <c:v>204.99890000000022</c:v>
                </c:pt>
                <c:pt idx="2033">
                  <c:v>205.08190000000022</c:v>
                </c:pt>
                <c:pt idx="2034">
                  <c:v>205.166</c:v>
                </c:pt>
                <c:pt idx="2035">
                  <c:v>205.24959999999973</c:v>
                </c:pt>
                <c:pt idx="2036">
                  <c:v>205.33120000000022</c:v>
                </c:pt>
                <c:pt idx="2037">
                  <c:v>205.41359999999995</c:v>
                </c:pt>
                <c:pt idx="2038">
                  <c:v>205.49760000000001</c:v>
                </c:pt>
                <c:pt idx="2039">
                  <c:v>205.58160000000001</c:v>
                </c:pt>
                <c:pt idx="2040">
                  <c:v>205.66479999999999</c:v>
                </c:pt>
                <c:pt idx="2041">
                  <c:v>205.7484</c:v>
                </c:pt>
                <c:pt idx="2042">
                  <c:v>205.83160000000001</c:v>
                </c:pt>
                <c:pt idx="2043">
                  <c:v>205.91459999999998</c:v>
                </c:pt>
                <c:pt idx="2044">
                  <c:v>205.99850000000001</c:v>
                </c:pt>
                <c:pt idx="2045">
                  <c:v>206.08200000000022</c:v>
                </c:pt>
                <c:pt idx="2046">
                  <c:v>206.16369999999998</c:v>
                </c:pt>
                <c:pt idx="2047">
                  <c:v>206.24939999999998</c:v>
                </c:pt>
                <c:pt idx="2048">
                  <c:v>206.33110000000022</c:v>
                </c:pt>
                <c:pt idx="2049">
                  <c:v>206.41459999999998</c:v>
                </c:pt>
                <c:pt idx="2050">
                  <c:v>206.49870000000001</c:v>
                </c:pt>
                <c:pt idx="2051">
                  <c:v>206.58080000000001</c:v>
                </c:pt>
                <c:pt idx="2052">
                  <c:v>206.66459999999998</c:v>
                </c:pt>
                <c:pt idx="2053">
                  <c:v>206.74699999999999</c:v>
                </c:pt>
                <c:pt idx="2054">
                  <c:v>206.83040000000022</c:v>
                </c:pt>
                <c:pt idx="2055">
                  <c:v>206.9127</c:v>
                </c:pt>
                <c:pt idx="2056">
                  <c:v>206.99590000000001</c:v>
                </c:pt>
                <c:pt idx="2057">
                  <c:v>207.0789</c:v>
                </c:pt>
                <c:pt idx="2058">
                  <c:v>207.16349999999997</c:v>
                </c:pt>
                <c:pt idx="2059">
                  <c:v>207.2483</c:v>
                </c:pt>
                <c:pt idx="2060">
                  <c:v>207.32980000000001</c:v>
                </c:pt>
                <c:pt idx="2061">
                  <c:v>207.41309999999999</c:v>
                </c:pt>
                <c:pt idx="2062">
                  <c:v>207.49640000000022</c:v>
                </c:pt>
                <c:pt idx="2063">
                  <c:v>207.58170000000001</c:v>
                </c:pt>
                <c:pt idx="2064">
                  <c:v>207.66540000000001</c:v>
                </c:pt>
                <c:pt idx="2065">
                  <c:v>207.74959999999973</c:v>
                </c:pt>
                <c:pt idx="2066">
                  <c:v>207.83150000000001</c:v>
                </c:pt>
                <c:pt idx="2067">
                  <c:v>207.91489999999999</c:v>
                </c:pt>
                <c:pt idx="2068">
                  <c:v>207.99700000000001</c:v>
                </c:pt>
                <c:pt idx="2069">
                  <c:v>208.08110000000022</c:v>
                </c:pt>
                <c:pt idx="2070">
                  <c:v>208.16550000000001</c:v>
                </c:pt>
                <c:pt idx="2071">
                  <c:v>208.24850000000001</c:v>
                </c:pt>
                <c:pt idx="2072">
                  <c:v>208.33070000000001</c:v>
                </c:pt>
                <c:pt idx="2073">
                  <c:v>208.4161</c:v>
                </c:pt>
                <c:pt idx="2074">
                  <c:v>208.49940000000001</c:v>
                </c:pt>
                <c:pt idx="2075">
                  <c:v>208.58410000000001</c:v>
                </c:pt>
                <c:pt idx="2076">
                  <c:v>208.6669</c:v>
                </c:pt>
                <c:pt idx="2077">
                  <c:v>208.74789999999999</c:v>
                </c:pt>
                <c:pt idx="2078">
                  <c:v>208.83180000000004</c:v>
                </c:pt>
                <c:pt idx="2079">
                  <c:v>208.916</c:v>
                </c:pt>
                <c:pt idx="2080">
                  <c:v>208.99890000000022</c:v>
                </c:pt>
                <c:pt idx="2081">
                  <c:v>209.08210000000022</c:v>
                </c:pt>
                <c:pt idx="2082">
                  <c:v>209.16589999999999</c:v>
                </c:pt>
                <c:pt idx="2083">
                  <c:v>209.24779999999998</c:v>
                </c:pt>
                <c:pt idx="2084">
                  <c:v>209.33240000000029</c:v>
                </c:pt>
                <c:pt idx="2085">
                  <c:v>209.41589999999999</c:v>
                </c:pt>
                <c:pt idx="2086">
                  <c:v>209.49830000000023</c:v>
                </c:pt>
                <c:pt idx="2087">
                  <c:v>209.58200000000022</c:v>
                </c:pt>
                <c:pt idx="2088">
                  <c:v>209.66369999999998</c:v>
                </c:pt>
                <c:pt idx="2089">
                  <c:v>209.74789999999999</c:v>
                </c:pt>
                <c:pt idx="2090">
                  <c:v>209.83040000000022</c:v>
                </c:pt>
                <c:pt idx="2091">
                  <c:v>209.91419999999999</c:v>
                </c:pt>
                <c:pt idx="2092">
                  <c:v>209.99880000000007</c:v>
                </c:pt>
                <c:pt idx="2093">
                  <c:v>210.08020000000022</c:v>
                </c:pt>
                <c:pt idx="2094">
                  <c:v>210.16479999999999</c:v>
                </c:pt>
                <c:pt idx="2095">
                  <c:v>210.2483</c:v>
                </c:pt>
                <c:pt idx="2096">
                  <c:v>210.33200000000022</c:v>
                </c:pt>
                <c:pt idx="2097">
                  <c:v>210.41550000000001</c:v>
                </c:pt>
                <c:pt idx="2098">
                  <c:v>210.49940000000001</c:v>
                </c:pt>
                <c:pt idx="2099">
                  <c:v>210.584</c:v>
                </c:pt>
                <c:pt idx="2100">
                  <c:v>210.6652</c:v>
                </c:pt>
                <c:pt idx="2101">
                  <c:v>210.74929999999998</c:v>
                </c:pt>
                <c:pt idx="2102">
                  <c:v>210.83140000000026</c:v>
                </c:pt>
                <c:pt idx="2103">
                  <c:v>210.91459999999998</c:v>
                </c:pt>
                <c:pt idx="2104">
                  <c:v>210.99860000000001</c:v>
                </c:pt>
                <c:pt idx="2105">
                  <c:v>211.08230000000026</c:v>
                </c:pt>
                <c:pt idx="2106">
                  <c:v>211.1669</c:v>
                </c:pt>
                <c:pt idx="2107">
                  <c:v>211.24869999999999</c:v>
                </c:pt>
                <c:pt idx="2108">
                  <c:v>211.33369999999999</c:v>
                </c:pt>
                <c:pt idx="2109">
                  <c:v>211.4179</c:v>
                </c:pt>
                <c:pt idx="2110">
                  <c:v>211.5</c:v>
                </c:pt>
                <c:pt idx="2111">
                  <c:v>211.58320000000001</c:v>
                </c:pt>
                <c:pt idx="2112">
                  <c:v>211.66459999999998</c:v>
                </c:pt>
                <c:pt idx="2113">
                  <c:v>211.74879999999999</c:v>
                </c:pt>
                <c:pt idx="2114">
                  <c:v>211.83260000000001</c:v>
                </c:pt>
                <c:pt idx="2115">
                  <c:v>211.9169</c:v>
                </c:pt>
                <c:pt idx="2116">
                  <c:v>212.00120000000001</c:v>
                </c:pt>
                <c:pt idx="2117">
                  <c:v>212.08430000000001</c:v>
                </c:pt>
                <c:pt idx="2118">
                  <c:v>212.16640000000001</c:v>
                </c:pt>
                <c:pt idx="2119">
                  <c:v>212.25020000000001</c:v>
                </c:pt>
                <c:pt idx="2120">
                  <c:v>212.33340000000001</c:v>
                </c:pt>
                <c:pt idx="2121">
                  <c:v>212.4177</c:v>
                </c:pt>
                <c:pt idx="2122">
                  <c:v>212.5016</c:v>
                </c:pt>
                <c:pt idx="2123">
                  <c:v>212.58540000000022</c:v>
                </c:pt>
                <c:pt idx="2124">
                  <c:v>212.6694</c:v>
                </c:pt>
                <c:pt idx="2125">
                  <c:v>212.75150000000002</c:v>
                </c:pt>
                <c:pt idx="2126">
                  <c:v>212.8331</c:v>
                </c:pt>
                <c:pt idx="2127">
                  <c:v>212.91720000000001</c:v>
                </c:pt>
                <c:pt idx="2128">
                  <c:v>213.00020000000001</c:v>
                </c:pt>
                <c:pt idx="2129">
                  <c:v>213.08410000000001</c:v>
                </c:pt>
                <c:pt idx="2130">
                  <c:v>213.16800000000001</c:v>
                </c:pt>
                <c:pt idx="2131">
                  <c:v>213.25220000000004</c:v>
                </c:pt>
                <c:pt idx="2132">
                  <c:v>213.3348</c:v>
                </c:pt>
                <c:pt idx="2133">
                  <c:v>213.41900000000001</c:v>
                </c:pt>
                <c:pt idx="2134">
                  <c:v>213.50140000000007</c:v>
                </c:pt>
                <c:pt idx="2135">
                  <c:v>213.58500000000001</c:v>
                </c:pt>
                <c:pt idx="2136">
                  <c:v>213.6687</c:v>
                </c:pt>
                <c:pt idx="2137">
                  <c:v>213.75050000000002</c:v>
                </c:pt>
                <c:pt idx="2138">
                  <c:v>213.833</c:v>
                </c:pt>
                <c:pt idx="2139">
                  <c:v>213.91750000000002</c:v>
                </c:pt>
                <c:pt idx="2140">
                  <c:v>214.00020000000001</c:v>
                </c:pt>
                <c:pt idx="2141">
                  <c:v>214.0839</c:v>
                </c:pt>
                <c:pt idx="2142">
                  <c:v>214.167</c:v>
                </c:pt>
                <c:pt idx="2143">
                  <c:v>214.24979999999977</c:v>
                </c:pt>
                <c:pt idx="2144">
                  <c:v>214.33320000000001</c:v>
                </c:pt>
                <c:pt idx="2145">
                  <c:v>214.4169</c:v>
                </c:pt>
                <c:pt idx="2146">
                  <c:v>214.50059999999999</c:v>
                </c:pt>
                <c:pt idx="2147">
                  <c:v>214.5838</c:v>
                </c:pt>
                <c:pt idx="2148">
                  <c:v>214.66550000000001</c:v>
                </c:pt>
                <c:pt idx="2149">
                  <c:v>214.74909999999977</c:v>
                </c:pt>
                <c:pt idx="2150">
                  <c:v>214.83160000000001</c:v>
                </c:pt>
                <c:pt idx="2151">
                  <c:v>214.916</c:v>
                </c:pt>
                <c:pt idx="2152">
                  <c:v>214.99860000000001</c:v>
                </c:pt>
                <c:pt idx="2153">
                  <c:v>215.08080000000001</c:v>
                </c:pt>
                <c:pt idx="2154">
                  <c:v>215.16579999999999</c:v>
                </c:pt>
                <c:pt idx="2155">
                  <c:v>215.25059999999999</c:v>
                </c:pt>
                <c:pt idx="2156">
                  <c:v>215.33440000000004</c:v>
                </c:pt>
                <c:pt idx="2157">
                  <c:v>215.41740000000001</c:v>
                </c:pt>
                <c:pt idx="2158">
                  <c:v>215.49840000000026</c:v>
                </c:pt>
                <c:pt idx="2159">
                  <c:v>215.58200000000022</c:v>
                </c:pt>
                <c:pt idx="2160">
                  <c:v>215.666</c:v>
                </c:pt>
                <c:pt idx="2161">
                  <c:v>215.74799999999999</c:v>
                </c:pt>
                <c:pt idx="2162">
                  <c:v>215.83200000000022</c:v>
                </c:pt>
                <c:pt idx="2163">
                  <c:v>215.9151</c:v>
                </c:pt>
                <c:pt idx="2164">
                  <c:v>215.9991</c:v>
                </c:pt>
                <c:pt idx="2165">
                  <c:v>216.0838</c:v>
                </c:pt>
                <c:pt idx="2166">
                  <c:v>216.1661</c:v>
                </c:pt>
                <c:pt idx="2167">
                  <c:v>216.24959999999973</c:v>
                </c:pt>
                <c:pt idx="2168">
                  <c:v>216.33369999999999</c:v>
                </c:pt>
                <c:pt idx="2169">
                  <c:v>216.41850000000002</c:v>
                </c:pt>
                <c:pt idx="2170">
                  <c:v>216.501</c:v>
                </c:pt>
                <c:pt idx="2171">
                  <c:v>216.584</c:v>
                </c:pt>
                <c:pt idx="2172">
                  <c:v>216.667</c:v>
                </c:pt>
                <c:pt idx="2173">
                  <c:v>216.751</c:v>
                </c:pt>
                <c:pt idx="2174">
                  <c:v>216.83359999999999</c:v>
                </c:pt>
                <c:pt idx="2175">
                  <c:v>216.91730000000001</c:v>
                </c:pt>
                <c:pt idx="2176">
                  <c:v>216.99969999999999</c:v>
                </c:pt>
                <c:pt idx="2177">
                  <c:v>217.08410000000001</c:v>
                </c:pt>
                <c:pt idx="2178">
                  <c:v>217.16800000000001</c:v>
                </c:pt>
                <c:pt idx="2179">
                  <c:v>217.2517</c:v>
                </c:pt>
                <c:pt idx="2180">
                  <c:v>217.33459999999999</c:v>
                </c:pt>
                <c:pt idx="2181">
                  <c:v>217.41820000000001</c:v>
                </c:pt>
                <c:pt idx="2182">
                  <c:v>217.50359999999998</c:v>
                </c:pt>
                <c:pt idx="2183">
                  <c:v>217.58620000000022</c:v>
                </c:pt>
                <c:pt idx="2184">
                  <c:v>217.67059999999998</c:v>
                </c:pt>
                <c:pt idx="2185">
                  <c:v>217.75359999999998</c:v>
                </c:pt>
                <c:pt idx="2186">
                  <c:v>217.83580000000001</c:v>
                </c:pt>
                <c:pt idx="2187">
                  <c:v>217.92140000000029</c:v>
                </c:pt>
                <c:pt idx="2188">
                  <c:v>218.00280000000001</c:v>
                </c:pt>
                <c:pt idx="2189">
                  <c:v>218.08640000000022</c:v>
                </c:pt>
                <c:pt idx="2190">
                  <c:v>218.17079999999999</c:v>
                </c:pt>
                <c:pt idx="2191">
                  <c:v>218.25299999999999</c:v>
                </c:pt>
                <c:pt idx="2192">
                  <c:v>218.33530000000007</c:v>
                </c:pt>
                <c:pt idx="2193">
                  <c:v>218.4194</c:v>
                </c:pt>
                <c:pt idx="2194">
                  <c:v>218.5018</c:v>
                </c:pt>
                <c:pt idx="2195">
                  <c:v>218.58440000000004</c:v>
                </c:pt>
                <c:pt idx="2196">
                  <c:v>218.67</c:v>
                </c:pt>
                <c:pt idx="2197">
                  <c:v>218.75349999999997</c:v>
                </c:pt>
                <c:pt idx="2198">
                  <c:v>218.83700000000007</c:v>
                </c:pt>
                <c:pt idx="2199">
                  <c:v>218.91969999999998</c:v>
                </c:pt>
                <c:pt idx="2200">
                  <c:v>219.0026</c:v>
                </c:pt>
                <c:pt idx="2201">
                  <c:v>219.0866</c:v>
                </c:pt>
                <c:pt idx="2202">
                  <c:v>219.17079999999999</c:v>
                </c:pt>
                <c:pt idx="2203">
                  <c:v>219.2527</c:v>
                </c:pt>
                <c:pt idx="2204">
                  <c:v>219.33640000000022</c:v>
                </c:pt>
                <c:pt idx="2205">
                  <c:v>219.4187</c:v>
                </c:pt>
                <c:pt idx="2206">
                  <c:v>219.5016</c:v>
                </c:pt>
                <c:pt idx="2207">
                  <c:v>219.5855</c:v>
                </c:pt>
                <c:pt idx="2208">
                  <c:v>219.66840000000022</c:v>
                </c:pt>
                <c:pt idx="2209">
                  <c:v>219.75020000000001</c:v>
                </c:pt>
                <c:pt idx="2210">
                  <c:v>219.83420000000001</c:v>
                </c:pt>
                <c:pt idx="2211">
                  <c:v>219.91730000000001</c:v>
                </c:pt>
                <c:pt idx="2212">
                  <c:v>220.00130000000001</c:v>
                </c:pt>
                <c:pt idx="2213">
                  <c:v>220.084</c:v>
                </c:pt>
                <c:pt idx="2214">
                  <c:v>220.16759999999999</c:v>
                </c:pt>
                <c:pt idx="2215">
                  <c:v>220.25030000000001</c:v>
                </c:pt>
                <c:pt idx="2216">
                  <c:v>220.33440000000004</c:v>
                </c:pt>
                <c:pt idx="2217">
                  <c:v>220.4171</c:v>
                </c:pt>
                <c:pt idx="2218">
                  <c:v>220.5001</c:v>
                </c:pt>
                <c:pt idx="2219">
                  <c:v>220.58250000000001</c:v>
                </c:pt>
                <c:pt idx="2220">
                  <c:v>220.666</c:v>
                </c:pt>
                <c:pt idx="2221">
                  <c:v>220.75020000000001</c:v>
                </c:pt>
                <c:pt idx="2222">
                  <c:v>220.83420000000001</c:v>
                </c:pt>
                <c:pt idx="2223">
                  <c:v>220.91900000000001</c:v>
                </c:pt>
                <c:pt idx="2224">
                  <c:v>221.0017</c:v>
                </c:pt>
                <c:pt idx="2225">
                  <c:v>221.08540000000022</c:v>
                </c:pt>
                <c:pt idx="2226">
                  <c:v>221.16750000000002</c:v>
                </c:pt>
                <c:pt idx="2227">
                  <c:v>221.24959999999973</c:v>
                </c:pt>
                <c:pt idx="2228">
                  <c:v>221.33459999999999</c:v>
                </c:pt>
                <c:pt idx="2229">
                  <c:v>221.41919999999999</c:v>
                </c:pt>
                <c:pt idx="2230">
                  <c:v>221.50280000000001</c:v>
                </c:pt>
                <c:pt idx="2231">
                  <c:v>221.58580000000001</c:v>
                </c:pt>
                <c:pt idx="2232">
                  <c:v>221.66949999999997</c:v>
                </c:pt>
                <c:pt idx="2233">
                  <c:v>221.75299999999999</c:v>
                </c:pt>
                <c:pt idx="2234">
                  <c:v>221.83620000000022</c:v>
                </c:pt>
                <c:pt idx="2235">
                  <c:v>221.91919999999999</c:v>
                </c:pt>
                <c:pt idx="2236">
                  <c:v>222.00280000000001</c:v>
                </c:pt>
                <c:pt idx="2237">
                  <c:v>222.08670000000001</c:v>
                </c:pt>
                <c:pt idx="2238">
                  <c:v>222.1694</c:v>
                </c:pt>
                <c:pt idx="2239">
                  <c:v>222.2526</c:v>
                </c:pt>
                <c:pt idx="2240">
                  <c:v>222.33750000000001</c:v>
                </c:pt>
                <c:pt idx="2241">
                  <c:v>222.4194</c:v>
                </c:pt>
                <c:pt idx="2242">
                  <c:v>222.50110000000001</c:v>
                </c:pt>
                <c:pt idx="2243">
                  <c:v>222.58540000000022</c:v>
                </c:pt>
                <c:pt idx="2244">
                  <c:v>222.66850000000002</c:v>
                </c:pt>
                <c:pt idx="2245">
                  <c:v>222.7518</c:v>
                </c:pt>
                <c:pt idx="2246">
                  <c:v>222.8356</c:v>
                </c:pt>
                <c:pt idx="2247">
                  <c:v>222.9188</c:v>
                </c:pt>
                <c:pt idx="2248">
                  <c:v>223.00040000000001</c:v>
                </c:pt>
                <c:pt idx="2249">
                  <c:v>223.08350000000002</c:v>
                </c:pt>
                <c:pt idx="2250">
                  <c:v>223.16550000000001</c:v>
                </c:pt>
                <c:pt idx="2251">
                  <c:v>223.2482</c:v>
                </c:pt>
                <c:pt idx="2252">
                  <c:v>223.33220000000023</c:v>
                </c:pt>
                <c:pt idx="2253">
                  <c:v>223.416</c:v>
                </c:pt>
                <c:pt idx="2254">
                  <c:v>223.499</c:v>
                </c:pt>
                <c:pt idx="2255">
                  <c:v>223.58250000000001</c:v>
                </c:pt>
                <c:pt idx="2256">
                  <c:v>223.66630000000001</c:v>
                </c:pt>
                <c:pt idx="2257">
                  <c:v>223.75</c:v>
                </c:pt>
                <c:pt idx="2258">
                  <c:v>223.834</c:v>
                </c:pt>
                <c:pt idx="2259">
                  <c:v>223.916</c:v>
                </c:pt>
                <c:pt idx="2260">
                  <c:v>224</c:v>
                </c:pt>
                <c:pt idx="2261">
                  <c:v>224.08450000000002</c:v>
                </c:pt>
                <c:pt idx="2262">
                  <c:v>224.1679</c:v>
                </c:pt>
                <c:pt idx="2263">
                  <c:v>224.25190000000001</c:v>
                </c:pt>
                <c:pt idx="2264">
                  <c:v>224.3348</c:v>
                </c:pt>
                <c:pt idx="2265">
                  <c:v>224.41900000000001</c:v>
                </c:pt>
                <c:pt idx="2266">
                  <c:v>224.50200000000001</c:v>
                </c:pt>
                <c:pt idx="2267">
                  <c:v>224.58420000000001</c:v>
                </c:pt>
                <c:pt idx="2268">
                  <c:v>224.66800000000001</c:v>
                </c:pt>
                <c:pt idx="2269">
                  <c:v>224.75120000000001</c:v>
                </c:pt>
                <c:pt idx="2270">
                  <c:v>224.83580000000001</c:v>
                </c:pt>
                <c:pt idx="2271">
                  <c:v>224.91949999999997</c:v>
                </c:pt>
                <c:pt idx="2272">
                  <c:v>225.00220000000004</c:v>
                </c:pt>
                <c:pt idx="2273">
                  <c:v>225.0865</c:v>
                </c:pt>
                <c:pt idx="2274">
                  <c:v>225.17089999999999</c:v>
                </c:pt>
                <c:pt idx="2275">
                  <c:v>225.25220000000004</c:v>
                </c:pt>
                <c:pt idx="2276">
                  <c:v>225.33640000000022</c:v>
                </c:pt>
                <c:pt idx="2277">
                  <c:v>225.41989999999998</c:v>
                </c:pt>
                <c:pt idx="2278">
                  <c:v>225.50130000000001</c:v>
                </c:pt>
                <c:pt idx="2279">
                  <c:v>225.58530000000007</c:v>
                </c:pt>
                <c:pt idx="2280">
                  <c:v>225.6679</c:v>
                </c:pt>
                <c:pt idx="2281">
                  <c:v>225.74909999999977</c:v>
                </c:pt>
                <c:pt idx="2282">
                  <c:v>225.83330000000001</c:v>
                </c:pt>
                <c:pt idx="2283">
                  <c:v>225.9178</c:v>
                </c:pt>
                <c:pt idx="2284">
                  <c:v>226.00020000000001</c:v>
                </c:pt>
                <c:pt idx="2285">
                  <c:v>226.08420000000001</c:v>
                </c:pt>
                <c:pt idx="2286">
                  <c:v>226.16820000000001</c:v>
                </c:pt>
                <c:pt idx="2287">
                  <c:v>226.251</c:v>
                </c:pt>
                <c:pt idx="2288">
                  <c:v>226.33500000000001</c:v>
                </c:pt>
                <c:pt idx="2289">
                  <c:v>226.41759999999999</c:v>
                </c:pt>
                <c:pt idx="2290">
                  <c:v>226.5016</c:v>
                </c:pt>
                <c:pt idx="2291">
                  <c:v>226.583</c:v>
                </c:pt>
                <c:pt idx="2292">
                  <c:v>226.66740000000001</c:v>
                </c:pt>
                <c:pt idx="2293">
                  <c:v>226.75069999999999</c:v>
                </c:pt>
                <c:pt idx="2294">
                  <c:v>226.8338</c:v>
                </c:pt>
                <c:pt idx="2295">
                  <c:v>226.91740000000001</c:v>
                </c:pt>
                <c:pt idx="2296">
                  <c:v>227.001</c:v>
                </c:pt>
                <c:pt idx="2297">
                  <c:v>227.08540000000022</c:v>
                </c:pt>
                <c:pt idx="2298">
                  <c:v>227.16949999999997</c:v>
                </c:pt>
                <c:pt idx="2299">
                  <c:v>227.25299999999999</c:v>
                </c:pt>
                <c:pt idx="2300">
                  <c:v>227.33700000000007</c:v>
                </c:pt>
                <c:pt idx="2301">
                  <c:v>227.41840000000022</c:v>
                </c:pt>
                <c:pt idx="2302">
                  <c:v>227.5009</c:v>
                </c:pt>
                <c:pt idx="2303">
                  <c:v>227.58459999999999</c:v>
                </c:pt>
                <c:pt idx="2304">
                  <c:v>227.66740000000001</c:v>
                </c:pt>
                <c:pt idx="2305">
                  <c:v>227.74939999999998</c:v>
                </c:pt>
                <c:pt idx="2306">
                  <c:v>227.83200000000022</c:v>
                </c:pt>
                <c:pt idx="2307">
                  <c:v>227.91550000000001</c:v>
                </c:pt>
                <c:pt idx="2308">
                  <c:v>228.00059999999999</c:v>
                </c:pt>
                <c:pt idx="2309">
                  <c:v>228.08450000000002</c:v>
                </c:pt>
                <c:pt idx="2310">
                  <c:v>228.167</c:v>
                </c:pt>
                <c:pt idx="2311">
                  <c:v>228.24939999999998</c:v>
                </c:pt>
                <c:pt idx="2312">
                  <c:v>228.33210000000022</c:v>
                </c:pt>
                <c:pt idx="2313">
                  <c:v>228.4162</c:v>
                </c:pt>
                <c:pt idx="2314">
                  <c:v>228.49890000000022</c:v>
                </c:pt>
                <c:pt idx="2315">
                  <c:v>228.58260000000001</c:v>
                </c:pt>
                <c:pt idx="2316">
                  <c:v>228.6651</c:v>
                </c:pt>
                <c:pt idx="2317">
                  <c:v>228.7508</c:v>
                </c:pt>
                <c:pt idx="2318">
                  <c:v>228.8347</c:v>
                </c:pt>
                <c:pt idx="2319">
                  <c:v>228.91650000000001</c:v>
                </c:pt>
                <c:pt idx="2320">
                  <c:v>229.00130000000001</c:v>
                </c:pt>
                <c:pt idx="2321">
                  <c:v>229.08359999999999</c:v>
                </c:pt>
                <c:pt idx="2322">
                  <c:v>229.167</c:v>
                </c:pt>
                <c:pt idx="2323">
                  <c:v>229.251</c:v>
                </c:pt>
                <c:pt idx="2324">
                  <c:v>229.33270000000007</c:v>
                </c:pt>
                <c:pt idx="2325">
                  <c:v>229.41650000000001</c:v>
                </c:pt>
                <c:pt idx="2326">
                  <c:v>229.499</c:v>
                </c:pt>
                <c:pt idx="2327">
                  <c:v>229.583</c:v>
                </c:pt>
                <c:pt idx="2328">
                  <c:v>229.666</c:v>
                </c:pt>
                <c:pt idx="2329">
                  <c:v>229.74850000000001</c:v>
                </c:pt>
                <c:pt idx="2330">
                  <c:v>229.83200000000022</c:v>
                </c:pt>
                <c:pt idx="2331">
                  <c:v>229.91540000000001</c:v>
                </c:pt>
                <c:pt idx="2332">
                  <c:v>230.00020000000001</c:v>
                </c:pt>
                <c:pt idx="2333">
                  <c:v>230.0838</c:v>
                </c:pt>
                <c:pt idx="2334">
                  <c:v>230.16720000000001</c:v>
                </c:pt>
                <c:pt idx="2335">
                  <c:v>230.251</c:v>
                </c:pt>
                <c:pt idx="2336">
                  <c:v>230.3348</c:v>
                </c:pt>
                <c:pt idx="2337">
                  <c:v>230.41640000000001</c:v>
                </c:pt>
                <c:pt idx="2338">
                  <c:v>230.5</c:v>
                </c:pt>
                <c:pt idx="2339">
                  <c:v>230.5839</c:v>
                </c:pt>
                <c:pt idx="2340">
                  <c:v>230.66820000000001</c:v>
                </c:pt>
                <c:pt idx="2341">
                  <c:v>230.751</c:v>
                </c:pt>
                <c:pt idx="2342">
                  <c:v>230.8348</c:v>
                </c:pt>
                <c:pt idx="2343">
                  <c:v>230.9179</c:v>
                </c:pt>
                <c:pt idx="2344">
                  <c:v>231.0008</c:v>
                </c:pt>
                <c:pt idx="2345">
                  <c:v>231.08440000000004</c:v>
                </c:pt>
                <c:pt idx="2346">
                  <c:v>231.16810000000001</c:v>
                </c:pt>
                <c:pt idx="2347">
                  <c:v>231.25110000000001</c:v>
                </c:pt>
                <c:pt idx="2348">
                  <c:v>231.33420000000001</c:v>
                </c:pt>
                <c:pt idx="2349">
                  <c:v>231.4177</c:v>
                </c:pt>
                <c:pt idx="2350">
                  <c:v>231.4999</c:v>
                </c:pt>
                <c:pt idx="2351">
                  <c:v>231.58520000000001</c:v>
                </c:pt>
                <c:pt idx="2352">
                  <c:v>231.66959999999995</c:v>
                </c:pt>
                <c:pt idx="2353">
                  <c:v>231.75200000000001</c:v>
                </c:pt>
                <c:pt idx="2354">
                  <c:v>231.83540000000022</c:v>
                </c:pt>
                <c:pt idx="2355">
                  <c:v>231.91759999999999</c:v>
                </c:pt>
                <c:pt idx="2356">
                  <c:v>232.001</c:v>
                </c:pt>
                <c:pt idx="2357">
                  <c:v>232.0855</c:v>
                </c:pt>
                <c:pt idx="2358">
                  <c:v>232.17</c:v>
                </c:pt>
                <c:pt idx="2359">
                  <c:v>232.25240000000022</c:v>
                </c:pt>
                <c:pt idx="2360">
                  <c:v>232.33520000000001</c:v>
                </c:pt>
                <c:pt idx="2361">
                  <c:v>232.41659999999999</c:v>
                </c:pt>
                <c:pt idx="2362">
                  <c:v>232.49959999999999</c:v>
                </c:pt>
                <c:pt idx="2363">
                  <c:v>232.584</c:v>
                </c:pt>
                <c:pt idx="2364">
                  <c:v>232.66800000000001</c:v>
                </c:pt>
                <c:pt idx="2365">
                  <c:v>232.75150000000002</c:v>
                </c:pt>
                <c:pt idx="2366">
                  <c:v>232.83320000000001</c:v>
                </c:pt>
                <c:pt idx="2367">
                  <c:v>232.91679999999999</c:v>
                </c:pt>
                <c:pt idx="2368">
                  <c:v>233.00059999999999</c:v>
                </c:pt>
                <c:pt idx="2369">
                  <c:v>233.08450000000002</c:v>
                </c:pt>
                <c:pt idx="2370">
                  <c:v>233.1678</c:v>
                </c:pt>
                <c:pt idx="2371">
                  <c:v>233.2516</c:v>
                </c:pt>
                <c:pt idx="2372">
                  <c:v>233.3348</c:v>
                </c:pt>
                <c:pt idx="2373">
                  <c:v>233.41730000000001</c:v>
                </c:pt>
                <c:pt idx="2374">
                  <c:v>233.50040000000001</c:v>
                </c:pt>
                <c:pt idx="2375">
                  <c:v>233.58240000000029</c:v>
                </c:pt>
                <c:pt idx="2376">
                  <c:v>233.66740000000001</c:v>
                </c:pt>
                <c:pt idx="2377">
                  <c:v>233.75120000000001</c:v>
                </c:pt>
                <c:pt idx="2378">
                  <c:v>233.83359999999999</c:v>
                </c:pt>
                <c:pt idx="2379">
                  <c:v>233.917</c:v>
                </c:pt>
                <c:pt idx="2380">
                  <c:v>234.00110000000001</c:v>
                </c:pt>
                <c:pt idx="2381">
                  <c:v>234.08450000000002</c:v>
                </c:pt>
                <c:pt idx="2382">
                  <c:v>234.1661</c:v>
                </c:pt>
                <c:pt idx="2383">
                  <c:v>234.25059999999999</c:v>
                </c:pt>
                <c:pt idx="2384">
                  <c:v>234.3331</c:v>
                </c:pt>
                <c:pt idx="2385">
                  <c:v>234.41720000000001</c:v>
                </c:pt>
                <c:pt idx="2386">
                  <c:v>234.5001</c:v>
                </c:pt>
                <c:pt idx="2387">
                  <c:v>234.58580000000001</c:v>
                </c:pt>
                <c:pt idx="2388">
                  <c:v>234.66900000000001</c:v>
                </c:pt>
                <c:pt idx="2389">
                  <c:v>234.7526</c:v>
                </c:pt>
                <c:pt idx="2390">
                  <c:v>234.83440000000004</c:v>
                </c:pt>
                <c:pt idx="2391">
                  <c:v>234.9177</c:v>
                </c:pt>
                <c:pt idx="2392">
                  <c:v>235.00230000000022</c:v>
                </c:pt>
                <c:pt idx="2393">
                  <c:v>235.08680000000001</c:v>
                </c:pt>
                <c:pt idx="2394">
                  <c:v>235.16959999999995</c:v>
                </c:pt>
                <c:pt idx="2395">
                  <c:v>235.25110000000001</c:v>
                </c:pt>
                <c:pt idx="2396">
                  <c:v>235.33430000000001</c:v>
                </c:pt>
                <c:pt idx="2397">
                  <c:v>235.4177</c:v>
                </c:pt>
                <c:pt idx="2398">
                  <c:v>235.50069999999999</c:v>
                </c:pt>
                <c:pt idx="2399">
                  <c:v>235.58510000000001</c:v>
                </c:pt>
                <c:pt idx="2400">
                  <c:v>235.6677</c:v>
                </c:pt>
                <c:pt idx="2401">
                  <c:v>235.75069999999999</c:v>
                </c:pt>
                <c:pt idx="2402">
                  <c:v>235.83430000000001</c:v>
                </c:pt>
                <c:pt idx="2403">
                  <c:v>235.9186</c:v>
                </c:pt>
                <c:pt idx="2404">
                  <c:v>236.0017</c:v>
                </c:pt>
                <c:pt idx="2405">
                  <c:v>236.084</c:v>
                </c:pt>
                <c:pt idx="2406">
                  <c:v>236.1677</c:v>
                </c:pt>
                <c:pt idx="2407">
                  <c:v>236.25190000000001</c:v>
                </c:pt>
                <c:pt idx="2408">
                  <c:v>236.33540000000022</c:v>
                </c:pt>
                <c:pt idx="2409">
                  <c:v>236.4188</c:v>
                </c:pt>
                <c:pt idx="2410">
                  <c:v>236.50379999999998</c:v>
                </c:pt>
                <c:pt idx="2411">
                  <c:v>236.58630000000022</c:v>
                </c:pt>
                <c:pt idx="2412">
                  <c:v>236.66979999999998</c:v>
                </c:pt>
                <c:pt idx="2413">
                  <c:v>236.7518</c:v>
                </c:pt>
                <c:pt idx="2414">
                  <c:v>236.83640000000022</c:v>
                </c:pt>
                <c:pt idx="2415">
                  <c:v>236.92150000000001</c:v>
                </c:pt>
                <c:pt idx="2416">
                  <c:v>237.00479999999999</c:v>
                </c:pt>
                <c:pt idx="2417">
                  <c:v>237.08940000000001</c:v>
                </c:pt>
                <c:pt idx="2418">
                  <c:v>237.17079999999999</c:v>
                </c:pt>
                <c:pt idx="2419">
                  <c:v>237.2533</c:v>
                </c:pt>
                <c:pt idx="2420">
                  <c:v>237.3356</c:v>
                </c:pt>
                <c:pt idx="2421">
                  <c:v>237.42110000000022</c:v>
                </c:pt>
                <c:pt idx="2422">
                  <c:v>237.50459999999998</c:v>
                </c:pt>
                <c:pt idx="2423">
                  <c:v>237.58640000000022</c:v>
                </c:pt>
                <c:pt idx="2424">
                  <c:v>237.6686</c:v>
                </c:pt>
                <c:pt idx="2425">
                  <c:v>237.75220000000004</c:v>
                </c:pt>
                <c:pt idx="2426">
                  <c:v>237.8355</c:v>
                </c:pt>
                <c:pt idx="2427">
                  <c:v>237.91840000000022</c:v>
                </c:pt>
                <c:pt idx="2428">
                  <c:v>238.00190000000001</c:v>
                </c:pt>
                <c:pt idx="2429">
                  <c:v>238.08580000000001</c:v>
                </c:pt>
                <c:pt idx="2430">
                  <c:v>238.1687</c:v>
                </c:pt>
                <c:pt idx="2431">
                  <c:v>238.2526</c:v>
                </c:pt>
                <c:pt idx="2432">
                  <c:v>238.33600000000001</c:v>
                </c:pt>
                <c:pt idx="2433">
                  <c:v>238.42130000000026</c:v>
                </c:pt>
                <c:pt idx="2434">
                  <c:v>238.5052</c:v>
                </c:pt>
                <c:pt idx="2435">
                  <c:v>238.58880000000022</c:v>
                </c:pt>
                <c:pt idx="2436">
                  <c:v>238.67269999999999</c:v>
                </c:pt>
                <c:pt idx="2437">
                  <c:v>238.7542</c:v>
                </c:pt>
                <c:pt idx="2438">
                  <c:v>238.83720000000022</c:v>
                </c:pt>
                <c:pt idx="2439">
                  <c:v>238.92090000000007</c:v>
                </c:pt>
                <c:pt idx="2440">
                  <c:v>239.00379999999998</c:v>
                </c:pt>
                <c:pt idx="2441">
                  <c:v>239.08750000000001</c:v>
                </c:pt>
                <c:pt idx="2442">
                  <c:v>239.17</c:v>
                </c:pt>
                <c:pt idx="2443">
                  <c:v>239.2534</c:v>
                </c:pt>
                <c:pt idx="2444">
                  <c:v>239.3365</c:v>
                </c:pt>
                <c:pt idx="2445">
                  <c:v>239.41900000000001</c:v>
                </c:pt>
                <c:pt idx="2446">
                  <c:v>239.50389999999999</c:v>
                </c:pt>
                <c:pt idx="2447">
                  <c:v>239.58600000000001</c:v>
                </c:pt>
                <c:pt idx="2448">
                  <c:v>239.66890000000001</c:v>
                </c:pt>
                <c:pt idx="2449">
                  <c:v>239.75230000000022</c:v>
                </c:pt>
                <c:pt idx="2450">
                  <c:v>239.8348</c:v>
                </c:pt>
                <c:pt idx="2451">
                  <c:v>239.91740000000001</c:v>
                </c:pt>
                <c:pt idx="2452">
                  <c:v>240.0008</c:v>
                </c:pt>
                <c:pt idx="2453">
                  <c:v>240.08520000000001</c:v>
                </c:pt>
                <c:pt idx="2454">
                  <c:v>240.16750000000002</c:v>
                </c:pt>
                <c:pt idx="2455">
                  <c:v>240.25140000000007</c:v>
                </c:pt>
                <c:pt idx="2456">
                  <c:v>240.33500000000001</c:v>
                </c:pt>
                <c:pt idx="2457">
                  <c:v>240.41679999999999</c:v>
                </c:pt>
                <c:pt idx="2458">
                  <c:v>240.50230000000022</c:v>
                </c:pt>
                <c:pt idx="2459">
                  <c:v>240.58440000000004</c:v>
                </c:pt>
                <c:pt idx="2460">
                  <c:v>240.66740000000001</c:v>
                </c:pt>
                <c:pt idx="2461">
                  <c:v>240.75040000000001</c:v>
                </c:pt>
                <c:pt idx="2462">
                  <c:v>240.83280000000022</c:v>
                </c:pt>
                <c:pt idx="2463">
                  <c:v>240.91640000000001</c:v>
                </c:pt>
                <c:pt idx="2464">
                  <c:v>241.00020000000001</c:v>
                </c:pt>
                <c:pt idx="2465">
                  <c:v>241.08440000000004</c:v>
                </c:pt>
                <c:pt idx="2466">
                  <c:v>241.16640000000001</c:v>
                </c:pt>
                <c:pt idx="2467">
                  <c:v>241.24929999999998</c:v>
                </c:pt>
                <c:pt idx="2468">
                  <c:v>241.33459999999999</c:v>
                </c:pt>
                <c:pt idx="2469">
                  <c:v>241.4152</c:v>
                </c:pt>
                <c:pt idx="2470">
                  <c:v>241.49830000000023</c:v>
                </c:pt>
                <c:pt idx="2471">
                  <c:v>241.5848</c:v>
                </c:pt>
                <c:pt idx="2472">
                  <c:v>241.66730000000001</c:v>
                </c:pt>
                <c:pt idx="2473">
                  <c:v>241.75020000000001</c:v>
                </c:pt>
                <c:pt idx="2474">
                  <c:v>241.83440000000004</c:v>
                </c:pt>
                <c:pt idx="2475">
                  <c:v>241.9179</c:v>
                </c:pt>
                <c:pt idx="2476">
                  <c:v>242.00110000000001</c:v>
                </c:pt>
                <c:pt idx="2477">
                  <c:v>242.08500000000001</c:v>
                </c:pt>
                <c:pt idx="2478">
                  <c:v>242.1669</c:v>
                </c:pt>
                <c:pt idx="2479">
                  <c:v>242.24979999999977</c:v>
                </c:pt>
                <c:pt idx="2480">
                  <c:v>242.33440000000004</c:v>
                </c:pt>
                <c:pt idx="2481">
                  <c:v>242.4187</c:v>
                </c:pt>
                <c:pt idx="2482">
                  <c:v>242.50200000000001</c:v>
                </c:pt>
                <c:pt idx="2483">
                  <c:v>242.58500000000001</c:v>
                </c:pt>
                <c:pt idx="2484">
                  <c:v>242.6678</c:v>
                </c:pt>
                <c:pt idx="2485">
                  <c:v>242.74979999999977</c:v>
                </c:pt>
                <c:pt idx="2486">
                  <c:v>242.83520000000001</c:v>
                </c:pt>
                <c:pt idx="2487">
                  <c:v>242.9194</c:v>
                </c:pt>
                <c:pt idx="2488">
                  <c:v>243.00359999999998</c:v>
                </c:pt>
                <c:pt idx="2489">
                  <c:v>243.08680000000001</c:v>
                </c:pt>
                <c:pt idx="2490">
                  <c:v>243.16919999999999</c:v>
                </c:pt>
                <c:pt idx="2491">
                  <c:v>243.25150000000002</c:v>
                </c:pt>
                <c:pt idx="2492">
                  <c:v>243.33450000000002</c:v>
                </c:pt>
                <c:pt idx="2493">
                  <c:v>243.4188</c:v>
                </c:pt>
                <c:pt idx="2494">
                  <c:v>243.5008</c:v>
                </c:pt>
                <c:pt idx="2495">
                  <c:v>243.58440000000004</c:v>
                </c:pt>
                <c:pt idx="2496">
                  <c:v>243.66650000000001</c:v>
                </c:pt>
                <c:pt idx="2497">
                  <c:v>243.751</c:v>
                </c:pt>
                <c:pt idx="2498">
                  <c:v>243.83459999999999</c:v>
                </c:pt>
                <c:pt idx="2499">
                  <c:v>243.91890000000001</c:v>
                </c:pt>
                <c:pt idx="2500">
                  <c:v>244.00349999999997</c:v>
                </c:pt>
                <c:pt idx="2501">
                  <c:v>244.08540000000022</c:v>
                </c:pt>
                <c:pt idx="2502">
                  <c:v>244.16890000000001</c:v>
                </c:pt>
                <c:pt idx="2503">
                  <c:v>244.25319999999999</c:v>
                </c:pt>
                <c:pt idx="2504">
                  <c:v>244.33690000000001</c:v>
                </c:pt>
                <c:pt idx="2505">
                  <c:v>244.42000000000004</c:v>
                </c:pt>
                <c:pt idx="2506">
                  <c:v>244.5026</c:v>
                </c:pt>
                <c:pt idx="2507">
                  <c:v>244.58640000000022</c:v>
                </c:pt>
                <c:pt idx="2508">
                  <c:v>244.66979999999998</c:v>
                </c:pt>
                <c:pt idx="2509">
                  <c:v>244.7544</c:v>
                </c:pt>
                <c:pt idx="2510">
                  <c:v>244.83780000000004</c:v>
                </c:pt>
                <c:pt idx="2511">
                  <c:v>244.92000000000004</c:v>
                </c:pt>
                <c:pt idx="2512">
                  <c:v>245.00399999999999</c:v>
                </c:pt>
                <c:pt idx="2513">
                  <c:v>245.08890000000022</c:v>
                </c:pt>
                <c:pt idx="2514">
                  <c:v>245.17079999999999</c:v>
                </c:pt>
                <c:pt idx="2515">
                  <c:v>245.2544</c:v>
                </c:pt>
                <c:pt idx="2516">
                  <c:v>245.3366</c:v>
                </c:pt>
                <c:pt idx="2517">
                  <c:v>245.42060000000001</c:v>
                </c:pt>
                <c:pt idx="2518">
                  <c:v>245.50389999999999</c:v>
                </c:pt>
                <c:pt idx="2519">
                  <c:v>245.58600000000001</c:v>
                </c:pt>
                <c:pt idx="2520">
                  <c:v>245.66929999999999</c:v>
                </c:pt>
                <c:pt idx="2521">
                  <c:v>245.75319999999999</c:v>
                </c:pt>
                <c:pt idx="2522">
                  <c:v>245.83620000000022</c:v>
                </c:pt>
                <c:pt idx="2523">
                  <c:v>245.91959999999995</c:v>
                </c:pt>
                <c:pt idx="2524">
                  <c:v>246.0025</c:v>
                </c:pt>
                <c:pt idx="2525">
                  <c:v>246.0856</c:v>
                </c:pt>
                <c:pt idx="2526">
                  <c:v>246.16919999999999</c:v>
                </c:pt>
                <c:pt idx="2527">
                  <c:v>246.2525</c:v>
                </c:pt>
                <c:pt idx="2528">
                  <c:v>246.33580000000001</c:v>
                </c:pt>
                <c:pt idx="2529">
                  <c:v>246.4188</c:v>
                </c:pt>
                <c:pt idx="2530">
                  <c:v>246.5033</c:v>
                </c:pt>
                <c:pt idx="2531">
                  <c:v>246.58670000000001</c:v>
                </c:pt>
                <c:pt idx="2532">
                  <c:v>246.6703</c:v>
                </c:pt>
                <c:pt idx="2533">
                  <c:v>246.75459999999998</c:v>
                </c:pt>
                <c:pt idx="2534">
                  <c:v>246.83780000000004</c:v>
                </c:pt>
                <c:pt idx="2535">
                  <c:v>246.92010000000022</c:v>
                </c:pt>
                <c:pt idx="2536">
                  <c:v>247.00299999999999</c:v>
                </c:pt>
                <c:pt idx="2537">
                  <c:v>247.08700000000007</c:v>
                </c:pt>
                <c:pt idx="2538">
                  <c:v>247.17019999999999</c:v>
                </c:pt>
                <c:pt idx="2539">
                  <c:v>247.25240000000022</c:v>
                </c:pt>
                <c:pt idx="2540">
                  <c:v>247.33459999999999</c:v>
                </c:pt>
                <c:pt idx="2541">
                  <c:v>247.41850000000002</c:v>
                </c:pt>
                <c:pt idx="2542">
                  <c:v>247.50190000000001</c:v>
                </c:pt>
                <c:pt idx="2543">
                  <c:v>247.5865</c:v>
                </c:pt>
                <c:pt idx="2544">
                  <c:v>247.66979999999998</c:v>
                </c:pt>
                <c:pt idx="2545">
                  <c:v>247.75299999999999</c:v>
                </c:pt>
                <c:pt idx="2546">
                  <c:v>247.83540000000022</c:v>
                </c:pt>
                <c:pt idx="2547">
                  <c:v>247.91890000000001</c:v>
                </c:pt>
                <c:pt idx="2548">
                  <c:v>248.00319999999999</c:v>
                </c:pt>
                <c:pt idx="2549">
                  <c:v>248.08670000000001</c:v>
                </c:pt>
                <c:pt idx="2550">
                  <c:v>248.16929999999999</c:v>
                </c:pt>
                <c:pt idx="2551">
                  <c:v>248.25399999999999</c:v>
                </c:pt>
                <c:pt idx="2552">
                  <c:v>248.33750000000001</c:v>
                </c:pt>
                <c:pt idx="2553">
                  <c:v>248.42010000000022</c:v>
                </c:pt>
                <c:pt idx="2554">
                  <c:v>248.50240000000022</c:v>
                </c:pt>
                <c:pt idx="2555">
                  <c:v>248.58630000000022</c:v>
                </c:pt>
                <c:pt idx="2556">
                  <c:v>248.66840000000022</c:v>
                </c:pt>
                <c:pt idx="2557">
                  <c:v>248.75210000000001</c:v>
                </c:pt>
                <c:pt idx="2558">
                  <c:v>248.8355</c:v>
                </c:pt>
                <c:pt idx="2559">
                  <c:v>248.92080000000001</c:v>
                </c:pt>
                <c:pt idx="2560">
                  <c:v>249.00319999999999</c:v>
                </c:pt>
                <c:pt idx="2561">
                  <c:v>249.08760000000001</c:v>
                </c:pt>
                <c:pt idx="2562">
                  <c:v>249.17169999999999</c:v>
                </c:pt>
                <c:pt idx="2563">
                  <c:v>249.2533</c:v>
                </c:pt>
                <c:pt idx="2564">
                  <c:v>249.33620000000022</c:v>
                </c:pt>
                <c:pt idx="2565">
                  <c:v>249.42110000000022</c:v>
                </c:pt>
                <c:pt idx="2566">
                  <c:v>249.50489999999999</c:v>
                </c:pt>
                <c:pt idx="2567">
                  <c:v>249.58700000000007</c:v>
                </c:pt>
                <c:pt idx="2568">
                  <c:v>249.67079999999999</c:v>
                </c:pt>
                <c:pt idx="2569">
                  <c:v>249.75379999999998</c:v>
                </c:pt>
                <c:pt idx="2570">
                  <c:v>249.83720000000022</c:v>
                </c:pt>
                <c:pt idx="2571">
                  <c:v>249.92090000000007</c:v>
                </c:pt>
                <c:pt idx="2572">
                  <c:v>250.0044</c:v>
                </c:pt>
                <c:pt idx="2573">
                  <c:v>250.08710000000022</c:v>
                </c:pt>
                <c:pt idx="2574">
                  <c:v>250.16949999999997</c:v>
                </c:pt>
                <c:pt idx="2575">
                  <c:v>250.25399999999999</c:v>
                </c:pt>
                <c:pt idx="2576">
                  <c:v>250.33620000000022</c:v>
                </c:pt>
                <c:pt idx="2577">
                  <c:v>250.41959999999995</c:v>
                </c:pt>
                <c:pt idx="2578">
                  <c:v>250.50450000000001</c:v>
                </c:pt>
                <c:pt idx="2579">
                  <c:v>250.58800000000022</c:v>
                </c:pt>
                <c:pt idx="2580">
                  <c:v>250.67250000000001</c:v>
                </c:pt>
                <c:pt idx="2581">
                  <c:v>250.75630000000001</c:v>
                </c:pt>
                <c:pt idx="2582">
                  <c:v>250.84040000000007</c:v>
                </c:pt>
                <c:pt idx="2583">
                  <c:v>250.92359999999999</c:v>
                </c:pt>
                <c:pt idx="2584">
                  <c:v>251.006</c:v>
                </c:pt>
                <c:pt idx="2585">
                  <c:v>251.08840000000029</c:v>
                </c:pt>
                <c:pt idx="2586">
                  <c:v>251.1728</c:v>
                </c:pt>
                <c:pt idx="2587">
                  <c:v>251.25299999999999</c:v>
                </c:pt>
                <c:pt idx="2588">
                  <c:v>251.33850000000001</c:v>
                </c:pt>
                <c:pt idx="2589">
                  <c:v>251.42130000000026</c:v>
                </c:pt>
                <c:pt idx="2590">
                  <c:v>251.5052</c:v>
                </c:pt>
                <c:pt idx="2591">
                  <c:v>251.58800000000022</c:v>
                </c:pt>
                <c:pt idx="2592">
                  <c:v>251.67159999999998</c:v>
                </c:pt>
                <c:pt idx="2593">
                  <c:v>251.75559999999999</c:v>
                </c:pt>
                <c:pt idx="2594">
                  <c:v>251.83730000000023</c:v>
                </c:pt>
                <c:pt idx="2595">
                  <c:v>251.92080000000001</c:v>
                </c:pt>
                <c:pt idx="2596">
                  <c:v>252.0042</c:v>
                </c:pt>
                <c:pt idx="2597">
                  <c:v>252.0856</c:v>
                </c:pt>
                <c:pt idx="2598">
                  <c:v>252.16850000000002</c:v>
                </c:pt>
                <c:pt idx="2599">
                  <c:v>252.25309999999999</c:v>
                </c:pt>
                <c:pt idx="2600">
                  <c:v>252.33740000000026</c:v>
                </c:pt>
                <c:pt idx="2601">
                  <c:v>252.42180000000022</c:v>
                </c:pt>
                <c:pt idx="2602">
                  <c:v>252.50620000000001</c:v>
                </c:pt>
                <c:pt idx="2603">
                  <c:v>252.589</c:v>
                </c:pt>
                <c:pt idx="2604">
                  <c:v>252.67299999999997</c:v>
                </c:pt>
                <c:pt idx="2605">
                  <c:v>252.755</c:v>
                </c:pt>
                <c:pt idx="2606">
                  <c:v>252.83810000000022</c:v>
                </c:pt>
                <c:pt idx="2607">
                  <c:v>252.92200000000022</c:v>
                </c:pt>
                <c:pt idx="2608">
                  <c:v>253.0061</c:v>
                </c:pt>
                <c:pt idx="2609">
                  <c:v>253.08830000000026</c:v>
                </c:pt>
                <c:pt idx="2610">
                  <c:v>253.1721</c:v>
                </c:pt>
                <c:pt idx="2611">
                  <c:v>253.2543</c:v>
                </c:pt>
                <c:pt idx="2612">
                  <c:v>253.33840000000029</c:v>
                </c:pt>
                <c:pt idx="2613">
                  <c:v>253.42130000000026</c:v>
                </c:pt>
                <c:pt idx="2614">
                  <c:v>253.5034</c:v>
                </c:pt>
                <c:pt idx="2615">
                  <c:v>253.58690000000001</c:v>
                </c:pt>
                <c:pt idx="2616">
                  <c:v>253.67079999999999</c:v>
                </c:pt>
                <c:pt idx="2617">
                  <c:v>253.75399999999999</c:v>
                </c:pt>
                <c:pt idx="2618">
                  <c:v>253.83860000000001</c:v>
                </c:pt>
                <c:pt idx="2619">
                  <c:v>253.92240000000029</c:v>
                </c:pt>
                <c:pt idx="2620">
                  <c:v>254.00309999999999</c:v>
                </c:pt>
                <c:pt idx="2621">
                  <c:v>254.08750000000001</c:v>
                </c:pt>
                <c:pt idx="2622">
                  <c:v>254.17179999999999</c:v>
                </c:pt>
                <c:pt idx="2623">
                  <c:v>254.25540000000001</c:v>
                </c:pt>
                <c:pt idx="2624">
                  <c:v>254.33940000000001</c:v>
                </c:pt>
                <c:pt idx="2625">
                  <c:v>254.42110000000022</c:v>
                </c:pt>
                <c:pt idx="2626">
                  <c:v>254.50399999999999</c:v>
                </c:pt>
                <c:pt idx="2627">
                  <c:v>254.58790000000022</c:v>
                </c:pt>
                <c:pt idx="2628">
                  <c:v>254.67009999999999</c:v>
                </c:pt>
                <c:pt idx="2629">
                  <c:v>254.75399999999999</c:v>
                </c:pt>
                <c:pt idx="2630">
                  <c:v>254.83640000000022</c:v>
                </c:pt>
                <c:pt idx="2631">
                  <c:v>254.9194</c:v>
                </c:pt>
                <c:pt idx="2632">
                  <c:v>255.00280000000001</c:v>
                </c:pt>
                <c:pt idx="2633">
                  <c:v>255.08590000000001</c:v>
                </c:pt>
                <c:pt idx="2634">
                  <c:v>255.1688</c:v>
                </c:pt>
                <c:pt idx="2635">
                  <c:v>255.2518</c:v>
                </c:pt>
                <c:pt idx="2636">
                  <c:v>255.3355</c:v>
                </c:pt>
                <c:pt idx="2637">
                  <c:v>255.41900000000001</c:v>
                </c:pt>
                <c:pt idx="2638">
                  <c:v>255.5026</c:v>
                </c:pt>
                <c:pt idx="2639">
                  <c:v>255.5856</c:v>
                </c:pt>
                <c:pt idx="2640">
                  <c:v>255.67</c:v>
                </c:pt>
                <c:pt idx="2641">
                  <c:v>255.75280000000001</c:v>
                </c:pt>
                <c:pt idx="2642">
                  <c:v>255.83530000000007</c:v>
                </c:pt>
                <c:pt idx="2643">
                  <c:v>255.91850000000002</c:v>
                </c:pt>
                <c:pt idx="2644">
                  <c:v>256.00220000000002</c:v>
                </c:pt>
                <c:pt idx="2645">
                  <c:v>256.0866999999995</c:v>
                </c:pt>
                <c:pt idx="2646">
                  <c:v>256.16820000000001</c:v>
                </c:pt>
                <c:pt idx="2647">
                  <c:v>256.25209999999993</c:v>
                </c:pt>
                <c:pt idx="2648">
                  <c:v>256.33499999999964</c:v>
                </c:pt>
                <c:pt idx="2649">
                  <c:v>256.4196</c:v>
                </c:pt>
                <c:pt idx="2650">
                  <c:v>256.50450000000001</c:v>
                </c:pt>
                <c:pt idx="2651">
                  <c:v>256.5856</c:v>
                </c:pt>
                <c:pt idx="2652">
                  <c:v>256.66840000000002</c:v>
                </c:pt>
                <c:pt idx="2653">
                  <c:v>256.74919999999969</c:v>
                </c:pt>
                <c:pt idx="2654">
                  <c:v>256.83240000000001</c:v>
                </c:pt>
                <c:pt idx="2655">
                  <c:v>256.91819999999916</c:v>
                </c:pt>
                <c:pt idx="2656">
                  <c:v>257.00299999999999</c:v>
                </c:pt>
                <c:pt idx="2657">
                  <c:v>257.08649999999949</c:v>
                </c:pt>
                <c:pt idx="2658">
                  <c:v>257.16940000000045</c:v>
                </c:pt>
                <c:pt idx="2659">
                  <c:v>257.25349999999969</c:v>
                </c:pt>
                <c:pt idx="2660">
                  <c:v>257.33730000000003</c:v>
                </c:pt>
                <c:pt idx="2661">
                  <c:v>257.4194</c:v>
                </c:pt>
                <c:pt idx="2662">
                  <c:v>257.50380000000001</c:v>
                </c:pt>
                <c:pt idx="2663">
                  <c:v>257.58629999999937</c:v>
                </c:pt>
                <c:pt idx="2664">
                  <c:v>257.67200000000008</c:v>
                </c:pt>
                <c:pt idx="2665">
                  <c:v>257.75369999999964</c:v>
                </c:pt>
                <c:pt idx="2666">
                  <c:v>257.83709999999957</c:v>
                </c:pt>
                <c:pt idx="2667">
                  <c:v>257.92019999999917</c:v>
                </c:pt>
                <c:pt idx="2668">
                  <c:v>258.00479999999999</c:v>
                </c:pt>
                <c:pt idx="2669">
                  <c:v>258.08829999999949</c:v>
                </c:pt>
                <c:pt idx="2670">
                  <c:v>258.17079999999999</c:v>
                </c:pt>
                <c:pt idx="2671">
                  <c:v>258.25299999999999</c:v>
                </c:pt>
                <c:pt idx="2672">
                  <c:v>258.33829999999949</c:v>
                </c:pt>
                <c:pt idx="2673">
                  <c:v>258.42219999999918</c:v>
                </c:pt>
                <c:pt idx="2674">
                  <c:v>258.50420000000008</c:v>
                </c:pt>
                <c:pt idx="2675">
                  <c:v>258.58869999999956</c:v>
                </c:pt>
                <c:pt idx="2676">
                  <c:v>258.6721</c:v>
                </c:pt>
                <c:pt idx="2677">
                  <c:v>258.75450000000001</c:v>
                </c:pt>
                <c:pt idx="2678">
                  <c:v>258.83649999999949</c:v>
                </c:pt>
                <c:pt idx="2679">
                  <c:v>258.92149999999918</c:v>
                </c:pt>
                <c:pt idx="2680">
                  <c:v>259.00510000000003</c:v>
                </c:pt>
                <c:pt idx="2681">
                  <c:v>259.08809999999943</c:v>
                </c:pt>
                <c:pt idx="2682">
                  <c:v>259.17160000000001</c:v>
                </c:pt>
                <c:pt idx="2683">
                  <c:v>259.255</c:v>
                </c:pt>
                <c:pt idx="2684">
                  <c:v>259.33829999999949</c:v>
                </c:pt>
                <c:pt idx="2685">
                  <c:v>259.42059999999918</c:v>
                </c:pt>
                <c:pt idx="2686">
                  <c:v>259.50619999999918</c:v>
                </c:pt>
                <c:pt idx="2687">
                  <c:v>259.58819999999918</c:v>
                </c:pt>
                <c:pt idx="2688">
                  <c:v>259.67180000000002</c:v>
                </c:pt>
                <c:pt idx="2689">
                  <c:v>259.75459999999993</c:v>
                </c:pt>
                <c:pt idx="2690">
                  <c:v>259.83659999999918</c:v>
                </c:pt>
                <c:pt idx="2691">
                  <c:v>259.9194</c:v>
                </c:pt>
                <c:pt idx="2692">
                  <c:v>260.00309999999956</c:v>
                </c:pt>
                <c:pt idx="2693">
                  <c:v>260.08679999999919</c:v>
                </c:pt>
                <c:pt idx="2694">
                  <c:v>260.17</c:v>
                </c:pt>
                <c:pt idx="2695">
                  <c:v>260.25319999999937</c:v>
                </c:pt>
                <c:pt idx="2696">
                  <c:v>260.33659999999918</c:v>
                </c:pt>
                <c:pt idx="2697">
                  <c:v>260.42119999999903</c:v>
                </c:pt>
                <c:pt idx="2698">
                  <c:v>260.50389999999999</c:v>
                </c:pt>
                <c:pt idx="2699">
                  <c:v>260.5866999999995</c:v>
                </c:pt>
                <c:pt idx="2700">
                  <c:v>260.67090000000002</c:v>
                </c:pt>
                <c:pt idx="2701">
                  <c:v>260.75479999999999</c:v>
                </c:pt>
                <c:pt idx="2702">
                  <c:v>260.83730000000003</c:v>
                </c:pt>
                <c:pt idx="2703">
                  <c:v>260.92179999999917</c:v>
                </c:pt>
                <c:pt idx="2704">
                  <c:v>261.00490000000002</c:v>
                </c:pt>
                <c:pt idx="2705">
                  <c:v>261.08920000000001</c:v>
                </c:pt>
                <c:pt idx="2706">
                  <c:v>261.17189999999999</c:v>
                </c:pt>
                <c:pt idx="2707">
                  <c:v>261.25529999999969</c:v>
                </c:pt>
                <c:pt idx="2708">
                  <c:v>261.3384999999995</c:v>
                </c:pt>
                <c:pt idx="2709">
                  <c:v>261.42179999999917</c:v>
                </c:pt>
                <c:pt idx="2710">
                  <c:v>261.50619999999918</c:v>
                </c:pt>
                <c:pt idx="2711">
                  <c:v>261.58920000000001</c:v>
                </c:pt>
                <c:pt idx="2712">
                  <c:v>261.67320000000001</c:v>
                </c:pt>
                <c:pt idx="2713">
                  <c:v>261.75659999999937</c:v>
                </c:pt>
                <c:pt idx="2714">
                  <c:v>261.83819999999918</c:v>
                </c:pt>
                <c:pt idx="2715">
                  <c:v>261.9228</c:v>
                </c:pt>
                <c:pt idx="2716">
                  <c:v>262.0052</c:v>
                </c:pt>
                <c:pt idx="2717">
                  <c:v>262.0909999999995</c:v>
                </c:pt>
                <c:pt idx="2718">
                  <c:v>262.17419999999993</c:v>
                </c:pt>
                <c:pt idx="2719">
                  <c:v>262.2568</c:v>
                </c:pt>
                <c:pt idx="2720">
                  <c:v>262.34059999999999</c:v>
                </c:pt>
                <c:pt idx="2721">
                  <c:v>262.42399999999918</c:v>
                </c:pt>
                <c:pt idx="2722">
                  <c:v>262.50839999999937</c:v>
                </c:pt>
                <c:pt idx="2723">
                  <c:v>262.5909999999995</c:v>
                </c:pt>
                <c:pt idx="2724">
                  <c:v>262.67380000000031</c:v>
                </c:pt>
                <c:pt idx="2725">
                  <c:v>262.7586</c:v>
                </c:pt>
                <c:pt idx="2726">
                  <c:v>262.84059999999999</c:v>
                </c:pt>
                <c:pt idx="2727">
                  <c:v>262.92439999999937</c:v>
                </c:pt>
                <c:pt idx="2728">
                  <c:v>263.00779999999969</c:v>
                </c:pt>
                <c:pt idx="2729">
                  <c:v>263.09039999999936</c:v>
                </c:pt>
                <c:pt idx="2730">
                  <c:v>263.17380000000031</c:v>
                </c:pt>
                <c:pt idx="2731">
                  <c:v>263.25779999999969</c:v>
                </c:pt>
                <c:pt idx="2732">
                  <c:v>263.34300000000002</c:v>
                </c:pt>
                <c:pt idx="2733">
                  <c:v>263.42559999999918</c:v>
                </c:pt>
                <c:pt idx="2734">
                  <c:v>263.50900000000001</c:v>
                </c:pt>
                <c:pt idx="2735">
                  <c:v>263.59199999999925</c:v>
                </c:pt>
                <c:pt idx="2736">
                  <c:v>263.67660000000001</c:v>
                </c:pt>
                <c:pt idx="2737">
                  <c:v>263.75920000000002</c:v>
                </c:pt>
                <c:pt idx="2738">
                  <c:v>263.84390000000002</c:v>
                </c:pt>
                <c:pt idx="2739">
                  <c:v>263.92649999999918</c:v>
                </c:pt>
                <c:pt idx="2740">
                  <c:v>264.00880000000001</c:v>
                </c:pt>
                <c:pt idx="2741">
                  <c:v>264.09129999999936</c:v>
                </c:pt>
                <c:pt idx="2742">
                  <c:v>264.17460000000051</c:v>
                </c:pt>
                <c:pt idx="2743">
                  <c:v>264.25779999999969</c:v>
                </c:pt>
                <c:pt idx="2744">
                  <c:v>264.34080000000051</c:v>
                </c:pt>
                <c:pt idx="2745">
                  <c:v>264.42339999999916</c:v>
                </c:pt>
                <c:pt idx="2746">
                  <c:v>264.50850000000003</c:v>
                </c:pt>
                <c:pt idx="2747">
                  <c:v>264.59129999999936</c:v>
                </c:pt>
                <c:pt idx="2748">
                  <c:v>264.67559999999969</c:v>
                </c:pt>
                <c:pt idx="2749">
                  <c:v>264.75839999999937</c:v>
                </c:pt>
                <c:pt idx="2750">
                  <c:v>264.84160000000008</c:v>
                </c:pt>
                <c:pt idx="2751">
                  <c:v>264.92649999999918</c:v>
                </c:pt>
                <c:pt idx="2752">
                  <c:v>265.00799999999964</c:v>
                </c:pt>
                <c:pt idx="2753">
                  <c:v>265.09089999999969</c:v>
                </c:pt>
                <c:pt idx="2754">
                  <c:v>265.17329999999993</c:v>
                </c:pt>
                <c:pt idx="2755">
                  <c:v>265.25580000000002</c:v>
                </c:pt>
                <c:pt idx="2756">
                  <c:v>265.33889999999963</c:v>
                </c:pt>
                <c:pt idx="2757">
                  <c:v>265.42259999999936</c:v>
                </c:pt>
                <c:pt idx="2758">
                  <c:v>265.50639999999936</c:v>
                </c:pt>
                <c:pt idx="2759">
                  <c:v>265.59029999999956</c:v>
                </c:pt>
                <c:pt idx="2760">
                  <c:v>265.67349999999999</c:v>
                </c:pt>
                <c:pt idx="2761">
                  <c:v>265.75510000000003</c:v>
                </c:pt>
                <c:pt idx="2762">
                  <c:v>265.83749999999969</c:v>
                </c:pt>
                <c:pt idx="2763">
                  <c:v>265.92290000000003</c:v>
                </c:pt>
                <c:pt idx="2764">
                  <c:v>266.00450000000001</c:v>
                </c:pt>
                <c:pt idx="2765">
                  <c:v>266.08799999999957</c:v>
                </c:pt>
                <c:pt idx="2766">
                  <c:v>266.17239999999993</c:v>
                </c:pt>
                <c:pt idx="2767">
                  <c:v>266.25490000000002</c:v>
                </c:pt>
                <c:pt idx="2768">
                  <c:v>266.33789999999999</c:v>
                </c:pt>
                <c:pt idx="2769">
                  <c:v>266.42099999999937</c:v>
                </c:pt>
                <c:pt idx="2770">
                  <c:v>266.50510000000003</c:v>
                </c:pt>
                <c:pt idx="2771">
                  <c:v>266.58819999999918</c:v>
                </c:pt>
                <c:pt idx="2772">
                  <c:v>266.67239999999993</c:v>
                </c:pt>
                <c:pt idx="2773">
                  <c:v>266.75619999999918</c:v>
                </c:pt>
                <c:pt idx="2774">
                  <c:v>266.83999999999969</c:v>
                </c:pt>
                <c:pt idx="2775">
                  <c:v>266.92200000000003</c:v>
                </c:pt>
                <c:pt idx="2776">
                  <c:v>267.00639999999936</c:v>
                </c:pt>
                <c:pt idx="2777">
                  <c:v>267.08999999999969</c:v>
                </c:pt>
                <c:pt idx="2778">
                  <c:v>267.17239999999993</c:v>
                </c:pt>
                <c:pt idx="2779">
                  <c:v>267.25580000000002</c:v>
                </c:pt>
                <c:pt idx="2780">
                  <c:v>267.33969999999999</c:v>
                </c:pt>
                <c:pt idx="2781">
                  <c:v>267.42179999999917</c:v>
                </c:pt>
                <c:pt idx="2782">
                  <c:v>267.50560000000002</c:v>
                </c:pt>
                <c:pt idx="2783">
                  <c:v>267.59129999999936</c:v>
                </c:pt>
                <c:pt idx="2784">
                  <c:v>267.67230000000001</c:v>
                </c:pt>
                <c:pt idx="2785">
                  <c:v>267.75659999999937</c:v>
                </c:pt>
                <c:pt idx="2786">
                  <c:v>267.84050000000002</c:v>
                </c:pt>
                <c:pt idx="2787">
                  <c:v>267.92429999999956</c:v>
                </c:pt>
                <c:pt idx="2788">
                  <c:v>268.00779999999969</c:v>
                </c:pt>
                <c:pt idx="2789">
                  <c:v>268.09039999999936</c:v>
                </c:pt>
                <c:pt idx="2790">
                  <c:v>268.17410000000001</c:v>
                </c:pt>
                <c:pt idx="2791">
                  <c:v>268.25839999999937</c:v>
                </c:pt>
                <c:pt idx="2792">
                  <c:v>268.3399</c:v>
                </c:pt>
                <c:pt idx="2793">
                  <c:v>268.42359999999917</c:v>
                </c:pt>
                <c:pt idx="2794">
                  <c:v>268.50740000000002</c:v>
                </c:pt>
                <c:pt idx="2795">
                  <c:v>268.59059999999937</c:v>
                </c:pt>
                <c:pt idx="2796">
                  <c:v>268.6737</c:v>
                </c:pt>
                <c:pt idx="2797">
                  <c:v>268.75749999999999</c:v>
                </c:pt>
                <c:pt idx="2798">
                  <c:v>268.84260000000052</c:v>
                </c:pt>
                <c:pt idx="2799">
                  <c:v>268.92439999999937</c:v>
                </c:pt>
                <c:pt idx="2800">
                  <c:v>269.00700000000001</c:v>
                </c:pt>
                <c:pt idx="2801">
                  <c:v>269.09129999999936</c:v>
                </c:pt>
                <c:pt idx="2802">
                  <c:v>269.17480000000052</c:v>
                </c:pt>
                <c:pt idx="2803">
                  <c:v>269.25709999999964</c:v>
                </c:pt>
                <c:pt idx="2804">
                  <c:v>269.34100000000001</c:v>
                </c:pt>
                <c:pt idx="2805">
                  <c:v>269.42389999999949</c:v>
                </c:pt>
                <c:pt idx="2806">
                  <c:v>269.5086</c:v>
                </c:pt>
                <c:pt idx="2807">
                  <c:v>269.59199999999925</c:v>
                </c:pt>
                <c:pt idx="2808">
                  <c:v>269.67430000000002</c:v>
                </c:pt>
                <c:pt idx="2809">
                  <c:v>269.7586</c:v>
                </c:pt>
                <c:pt idx="2810">
                  <c:v>269.84120000000001</c:v>
                </c:pt>
                <c:pt idx="2811">
                  <c:v>269.92529999999937</c:v>
                </c:pt>
                <c:pt idx="2812">
                  <c:v>270.00940000000008</c:v>
                </c:pt>
                <c:pt idx="2813">
                  <c:v>270.09160000000003</c:v>
                </c:pt>
                <c:pt idx="2814">
                  <c:v>270.17239999999993</c:v>
                </c:pt>
                <c:pt idx="2815">
                  <c:v>270.25760000000002</c:v>
                </c:pt>
                <c:pt idx="2816">
                  <c:v>270.34070000000008</c:v>
                </c:pt>
                <c:pt idx="2817">
                  <c:v>270.42429999999956</c:v>
                </c:pt>
                <c:pt idx="2818">
                  <c:v>270.50819999999936</c:v>
                </c:pt>
                <c:pt idx="2819">
                  <c:v>270.59029999999956</c:v>
                </c:pt>
                <c:pt idx="2820">
                  <c:v>270.67259999999999</c:v>
                </c:pt>
                <c:pt idx="2821">
                  <c:v>270.75819999999936</c:v>
                </c:pt>
                <c:pt idx="2822">
                  <c:v>270.84160000000008</c:v>
                </c:pt>
                <c:pt idx="2823">
                  <c:v>270.92429999999956</c:v>
                </c:pt>
                <c:pt idx="2824">
                  <c:v>271.0068</c:v>
                </c:pt>
                <c:pt idx="2825">
                  <c:v>271.08980000000008</c:v>
                </c:pt>
                <c:pt idx="2826">
                  <c:v>271.17309999999969</c:v>
                </c:pt>
                <c:pt idx="2827">
                  <c:v>271.25510000000003</c:v>
                </c:pt>
                <c:pt idx="2828">
                  <c:v>271.33999999999969</c:v>
                </c:pt>
                <c:pt idx="2829">
                  <c:v>271.42339999999916</c:v>
                </c:pt>
                <c:pt idx="2830">
                  <c:v>271.50479999999999</c:v>
                </c:pt>
                <c:pt idx="2831">
                  <c:v>271.58980000000008</c:v>
                </c:pt>
                <c:pt idx="2832">
                  <c:v>271.67180000000002</c:v>
                </c:pt>
                <c:pt idx="2833">
                  <c:v>271.75649999999956</c:v>
                </c:pt>
                <c:pt idx="2834">
                  <c:v>271.84030000000001</c:v>
                </c:pt>
                <c:pt idx="2835">
                  <c:v>271.92219999999918</c:v>
                </c:pt>
                <c:pt idx="2836">
                  <c:v>272.00609999999949</c:v>
                </c:pt>
                <c:pt idx="2837">
                  <c:v>272.0899</c:v>
                </c:pt>
                <c:pt idx="2838">
                  <c:v>272.17250000000001</c:v>
                </c:pt>
                <c:pt idx="2839">
                  <c:v>272.25700000000001</c:v>
                </c:pt>
                <c:pt idx="2840">
                  <c:v>272.34109999999993</c:v>
                </c:pt>
                <c:pt idx="2841">
                  <c:v>272.42599999999936</c:v>
                </c:pt>
                <c:pt idx="2842">
                  <c:v>272.50790000000001</c:v>
                </c:pt>
                <c:pt idx="2843">
                  <c:v>272.59129999999936</c:v>
                </c:pt>
                <c:pt idx="2844">
                  <c:v>272.67480000000052</c:v>
                </c:pt>
                <c:pt idx="2845">
                  <c:v>272.7568</c:v>
                </c:pt>
                <c:pt idx="2846">
                  <c:v>272.84120000000001</c:v>
                </c:pt>
                <c:pt idx="2847">
                  <c:v>272.92449999999963</c:v>
                </c:pt>
                <c:pt idx="2848">
                  <c:v>273.00889999999993</c:v>
                </c:pt>
                <c:pt idx="2849">
                  <c:v>273.09139999999917</c:v>
                </c:pt>
                <c:pt idx="2850">
                  <c:v>273.17460000000051</c:v>
                </c:pt>
                <c:pt idx="2851">
                  <c:v>273.25880000000001</c:v>
                </c:pt>
                <c:pt idx="2852">
                  <c:v>273.34109999999993</c:v>
                </c:pt>
                <c:pt idx="2853">
                  <c:v>273.42399999999918</c:v>
                </c:pt>
                <c:pt idx="2854">
                  <c:v>273.50760000000002</c:v>
                </c:pt>
                <c:pt idx="2855">
                  <c:v>273.59160000000003</c:v>
                </c:pt>
                <c:pt idx="2856">
                  <c:v>273.67500000000001</c:v>
                </c:pt>
                <c:pt idx="2857">
                  <c:v>273.75850000000003</c:v>
                </c:pt>
                <c:pt idx="2858">
                  <c:v>273.84219999999999</c:v>
                </c:pt>
                <c:pt idx="2859">
                  <c:v>273.9248</c:v>
                </c:pt>
                <c:pt idx="2860">
                  <c:v>274.00760000000002</c:v>
                </c:pt>
                <c:pt idx="2861">
                  <c:v>274.09139999999917</c:v>
                </c:pt>
                <c:pt idx="2862">
                  <c:v>274.17540000000002</c:v>
                </c:pt>
                <c:pt idx="2863">
                  <c:v>274.25799999999964</c:v>
                </c:pt>
                <c:pt idx="2864">
                  <c:v>274.34019999999964</c:v>
                </c:pt>
                <c:pt idx="2865">
                  <c:v>274.42380000000003</c:v>
                </c:pt>
                <c:pt idx="2866">
                  <c:v>274.5052</c:v>
                </c:pt>
                <c:pt idx="2867">
                  <c:v>274.58889999999963</c:v>
                </c:pt>
                <c:pt idx="2868">
                  <c:v>274.67450000000002</c:v>
                </c:pt>
                <c:pt idx="2869">
                  <c:v>274.75720000000001</c:v>
                </c:pt>
                <c:pt idx="2870">
                  <c:v>274.83999999999969</c:v>
                </c:pt>
                <c:pt idx="2871">
                  <c:v>274.92290000000003</c:v>
                </c:pt>
                <c:pt idx="2872">
                  <c:v>275.00779999999969</c:v>
                </c:pt>
                <c:pt idx="2873">
                  <c:v>275.0909999999995</c:v>
                </c:pt>
                <c:pt idx="2874">
                  <c:v>275.17439999999999</c:v>
                </c:pt>
                <c:pt idx="2875">
                  <c:v>275.25760000000002</c:v>
                </c:pt>
                <c:pt idx="2876">
                  <c:v>275.34030000000001</c:v>
                </c:pt>
                <c:pt idx="2877">
                  <c:v>275.42239999999919</c:v>
                </c:pt>
                <c:pt idx="2878">
                  <c:v>275.50580000000002</c:v>
                </c:pt>
                <c:pt idx="2879">
                  <c:v>275.58960000000002</c:v>
                </c:pt>
                <c:pt idx="2880">
                  <c:v>275.67410000000001</c:v>
                </c:pt>
                <c:pt idx="2881">
                  <c:v>275.75819999999936</c:v>
                </c:pt>
                <c:pt idx="2882">
                  <c:v>275.84100000000001</c:v>
                </c:pt>
                <c:pt idx="2883">
                  <c:v>275.92469999999969</c:v>
                </c:pt>
                <c:pt idx="2884">
                  <c:v>276.00700000000001</c:v>
                </c:pt>
                <c:pt idx="2885">
                  <c:v>276.08999999999969</c:v>
                </c:pt>
                <c:pt idx="2886">
                  <c:v>276.17320000000001</c:v>
                </c:pt>
                <c:pt idx="2887">
                  <c:v>276.25459999999993</c:v>
                </c:pt>
                <c:pt idx="2888">
                  <c:v>276.33940000000001</c:v>
                </c:pt>
                <c:pt idx="2889">
                  <c:v>276.42299999999949</c:v>
                </c:pt>
                <c:pt idx="2890">
                  <c:v>276.5062999999995</c:v>
                </c:pt>
                <c:pt idx="2891">
                  <c:v>276.58859999999936</c:v>
                </c:pt>
                <c:pt idx="2892">
                  <c:v>276.67399999999969</c:v>
                </c:pt>
                <c:pt idx="2893">
                  <c:v>276.75700000000001</c:v>
                </c:pt>
                <c:pt idx="2894">
                  <c:v>276.83920000000001</c:v>
                </c:pt>
                <c:pt idx="2895">
                  <c:v>276.92259999999936</c:v>
                </c:pt>
                <c:pt idx="2896">
                  <c:v>277.00669999999963</c:v>
                </c:pt>
                <c:pt idx="2897">
                  <c:v>277.09179999999918</c:v>
                </c:pt>
                <c:pt idx="2898">
                  <c:v>277.17469999999997</c:v>
                </c:pt>
                <c:pt idx="2899">
                  <c:v>277.25920000000002</c:v>
                </c:pt>
                <c:pt idx="2900">
                  <c:v>277.34280000000052</c:v>
                </c:pt>
                <c:pt idx="2901">
                  <c:v>277.42579999999919</c:v>
                </c:pt>
                <c:pt idx="2902">
                  <c:v>277.5093</c:v>
                </c:pt>
                <c:pt idx="2903">
                  <c:v>277.59169999999949</c:v>
                </c:pt>
                <c:pt idx="2904">
                  <c:v>277.67520000000002</c:v>
                </c:pt>
                <c:pt idx="2905">
                  <c:v>277.75799999999964</c:v>
                </c:pt>
                <c:pt idx="2906">
                  <c:v>277.84260000000052</c:v>
                </c:pt>
                <c:pt idx="2907">
                  <c:v>277.92549999999949</c:v>
                </c:pt>
                <c:pt idx="2908">
                  <c:v>278.00819999999936</c:v>
                </c:pt>
                <c:pt idx="2909">
                  <c:v>278.09209999999956</c:v>
                </c:pt>
                <c:pt idx="2910">
                  <c:v>278.17460000000051</c:v>
                </c:pt>
                <c:pt idx="2911">
                  <c:v>278.25889999999993</c:v>
                </c:pt>
                <c:pt idx="2912">
                  <c:v>278.34199999999993</c:v>
                </c:pt>
                <c:pt idx="2913">
                  <c:v>278.42559999999918</c:v>
                </c:pt>
                <c:pt idx="2914">
                  <c:v>278.50799999999964</c:v>
                </c:pt>
                <c:pt idx="2915">
                  <c:v>278.59199999999925</c:v>
                </c:pt>
                <c:pt idx="2916">
                  <c:v>278.67480000000052</c:v>
                </c:pt>
                <c:pt idx="2917">
                  <c:v>278.7595</c:v>
                </c:pt>
                <c:pt idx="2918">
                  <c:v>278.8415</c:v>
                </c:pt>
                <c:pt idx="2919">
                  <c:v>278.9249999999995</c:v>
                </c:pt>
                <c:pt idx="2920">
                  <c:v>279.00979999999993</c:v>
                </c:pt>
                <c:pt idx="2921">
                  <c:v>279.09129999999936</c:v>
                </c:pt>
                <c:pt idx="2922">
                  <c:v>279.17599999999999</c:v>
                </c:pt>
                <c:pt idx="2923">
                  <c:v>279.25850000000003</c:v>
                </c:pt>
                <c:pt idx="2924">
                  <c:v>279.34100000000001</c:v>
                </c:pt>
                <c:pt idx="2925">
                  <c:v>279.42399999999918</c:v>
                </c:pt>
                <c:pt idx="2926">
                  <c:v>279.50869999999969</c:v>
                </c:pt>
                <c:pt idx="2927">
                  <c:v>279.59299999999956</c:v>
                </c:pt>
                <c:pt idx="2928">
                  <c:v>279.67559999999969</c:v>
                </c:pt>
                <c:pt idx="2929">
                  <c:v>279.76049999999969</c:v>
                </c:pt>
                <c:pt idx="2930">
                  <c:v>279.84260000000052</c:v>
                </c:pt>
                <c:pt idx="2931">
                  <c:v>279.92739999999918</c:v>
                </c:pt>
                <c:pt idx="2932">
                  <c:v>280.0104</c:v>
                </c:pt>
                <c:pt idx="2933">
                  <c:v>280.09460000000001</c:v>
                </c:pt>
                <c:pt idx="2934">
                  <c:v>280.17770000000002</c:v>
                </c:pt>
                <c:pt idx="2935">
                  <c:v>280.25909999999999</c:v>
                </c:pt>
                <c:pt idx="2936">
                  <c:v>280.34359999999964</c:v>
                </c:pt>
                <c:pt idx="2937">
                  <c:v>280.42599999999936</c:v>
                </c:pt>
                <c:pt idx="2938">
                  <c:v>280.50959999999969</c:v>
                </c:pt>
                <c:pt idx="2939">
                  <c:v>280.59359999999919</c:v>
                </c:pt>
                <c:pt idx="2940">
                  <c:v>280.67649999999969</c:v>
                </c:pt>
                <c:pt idx="2941">
                  <c:v>280.75880000000001</c:v>
                </c:pt>
                <c:pt idx="2942">
                  <c:v>280.84260000000052</c:v>
                </c:pt>
                <c:pt idx="2943">
                  <c:v>280.9274999999995</c:v>
                </c:pt>
                <c:pt idx="2944">
                  <c:v>281.01049999999969</c:v>
                </c:pt>
                <c:pt idx="2945">
                  <c:v>281.09299999999956</c:v>
                </c:pt>
                <c:pt idx="2946">
                  <c:v>281.17779999999999</c:v>
                </c:pt>
                <c:pt idx="2947">
                  <c:v>281.26029999999969</c:v>
                </c:pt>
                <c:pt idx="2948">
                  <c:v>281.34350000000001</c:v>
                </c:pt>
                <c:pt idx="2949">
                  <c:v>281.42539999999923</c:v>
                </c:pt>
                <c:pt idx="2950">
                  <c:v>281.5093</c:v>
                </c:pt>
                <c:pt idx="2951">
                  <c:v>281.59249999999969</c:v>
                </c:pt>
                <c:pt idx="2952">
                  <c:v>281.6782</c:v>
                </c:pt>
                <c:pt idx="2953">
                  <c:v>281.76179999999937</c:v>
                </c:pt>
                <c:pt idx="2954">
                  <c:v>281.84390000000002</c:v>
                </c:pt>
                <c:pt idx="2955">
                  <c:v>281.92759999999925</c:v>
                </c:pt>
                <c:pt idx="2956">
                  <c:v>282.01099999999963</c:v>
                </c:pt>
                <c:pt idx="2957">
                  <c:v>282.09519999999918</c:v>
                </c:pt>
                <c:pt idx="2958">
                  <c:v>282.17750000000001</c:v>
                </c:pt>
                <c:pt idx="2959">
                  <c:v>282.26119999999918</c:v>
                </c:pt>
                <c:pt idx="2960">
                  <c:v>282.34500000000008</c:v>
                </c:pt>
                <c:pt idx="2961">
                  <c:v>282.42819999999904</c:v>
                </c:pt>
                <c:pt idx="2962">
                  <c:v>282.5093</c:v>
                </c:pt>
                <c:pt idx="2963">
                  <c:v>282.59539999999924</c:v>
                </c:pt>
                <c:pt idx="2964">
                  <c:v>282.67869999999999</c:v>
                </c:pt>
                <c:pt idx="2965">
                  <c:v>282.76209999999969</c:v>
                </c:pt>
                <c:pt idx="2966">
                  <c:v>282.846</c:v>
                </c:pt>
                <c:pt idx="2967">
                  <c:v>282.9274999999995</c:v>
                </c:pt>
                <c:pt idx="2968">
                  <c:v>283.01099999999963</c:v>
                </c:pt>
                <c:pt idx="2969">
                  <c:v>283.09379999999936</c:v>
                </c:pt>
                <c:pt idx="2970">
                  <c:v>283.17739999999969</c:v>
                </c:pt>
                <c:pt idx="2971">
                  <c:v>283.26060000000001</c:v>
                </c:pt>
                <c:pt idx="2972">
                  <c:v>283.34429999999998</c:v>
                </c:pt>
                <c:pt idx="2973">
                  <c:v>283.42720000000003</c:v>
                </c:pt>
                <c:pt idx="2974">
                  <c:v>283.51080000000002</c:v>
                </c:pt>
                <c:pt idx="2975">
                  <c:v>283.59299999999956</c:v>
                </c:pt>
                <c:pt idx="2976">
                  <c:v>283.67590000000001</c:v>
                </c:pt>
                <c:pt idx="2977">
                  <c:v>283.75880000000001</c:v>
                </c:pt>
                <c:pt idx="2978">
                  <c:v>283.84410000000008</c:v>
                </c:pt>
                <c:pt idx="2979">
                  <c:v>283.92599999999936</c:v>
                </c:pt>
                <c:pt idx="2980">
                  <c:v>284.01</c:v>
                </c:pt>
                <c:pt idx="2981">
                  <c:v>284.09379999999936</c:v>
                </c:pt>
                <c:pt idx="2982">
                  <c:v>284.17649999999969</c:v>
                </c:pt>
                <c:pt idx="2983">
                  <c:v>284.25909999999999</c:v>
                </c:pt>
                <c:pt idx="2984">
                  <c:v>284.34260000000052</c:v>
                </c:pt>
                <c:pt idx="2985">
                  <c:v>284.42559999999918</c:v>
                </c:pt>
                <c:pt idx="2986">
                  <c:v>284.51099999999963</c:v>
                </c:pt>
                <c:pt idx="2987">
                  <c:v>284.59249999999969</c:v>
                </c:pt>
                <c:pt idx="2988">
                  <c:v>284.678</c:v>
                </c:pt>
                <c:pt idx="2989">
                  <c:v>284.76049999999969</c:v>
                </c:pt>
                <c:pt idx="2990">
                  <c:v>284.84399999999999</c:v>
                </c:pt>
                <c:pt idx="2991">
                  <c:v>284.92529999999937</c:v>
                </c:pt>
                <c:pt idx="2992">
                  <c:v>285.0095</c:v>
                </c:pt>
                <c:pt idx="2993">
                  <c:v>285.09389999999956</c:v>
                </c:pt>
                <c:pt idx="2994">
                  <c:v>285.17700000000002</c:v>
                </c:pt>
                <c:pt idx="2995">
                  <c:v>285.26119999999918</c:v>
                </c:pt>
                <c:pt idx="2996">
                  <c:v>285.34320000000002</c:v>
                </c:pt>
                <c:pt idx="2997">
                  <c:v>285.4265999999991</c:v>
                </c:pt>
                <c:pt idx="2998">
                  <c:v>285.5104</c:v>
                </c:pt>
                <c:pt idx="2999">
                  <c:v>285.59359999999919</c:v>
                </c:pt>
                <c:pt idx="3000">
                  <c:v>285.67599999999999</c:v>
                </c:pt>
                <c:pt idx="3001">
                  <c:v>285.76</c:v>
                </c:pt>
                <c:pt idx="3002">
                  <c:v>285.84370000000001</c:v>
                </c:pt>
                <c:pt idx="3003">
                  <c:v>285.9274999999995</c:v>
                </c:pt>
                <c:pt idx="3004">
                  <c:v>286.01089999999999</c:v>
                </c:pt>
                <c:pt idx="3005">
                  <c:v>286.09460000000001</c:v>
                </c:pt>
                <c:pt idx="3006">
                  <c:v>286.17700000000002</c:v>
                </c:pt>
                <c:pt idx="3007">
                  <c:v>286.25979999999993</c:v>
                </c:pt>
                <c:pt idx="3008">
                  <c:v>286.34519999999969</c:v>
                </c:pt>
                <c:pt idx="3009">
                  <c:v>286.42899999999918</c:v>
                </c:pt>
                <c:pt idx="3010">
                  <c:v>286.51060000000001</c:v>
                </c:pt>
                <c:pt idx="3011">
                  <c:v>286.59299999999956</c:v>
                </c:pt>
                <c:pt idx="3012">
                  <c:v>286.67630000000003</c:v>
                </c:pt>
                <c:pt idx="3013">
                  <c:v>286.76129999999949</c:v>
                </c:pt>
                <c:pt idx="3014">
                  <c:v>286.84500000000008</c:v>
                </c:pt>
                <c:pt idx="3015">
                  <c:v>286.92699999999917</c:v>
                </c:pt>
                <c:pt idx="3016">
                  <c:v>287.012</c:v>
                </c:pt>
                <c:pt idx="3017">
                  <c:v>287.09359999999919</c:v>
                </c:pt>
                <c:pt idx="3018">
                  <c:v>287.17720000000008</c:v>
                </c:pt>
                <c:pt idx="3019">
                  <c:v>287.26129999999949</c:v>
                </c:pt>
                <c:pt idx="3020">
                  <c:v>287.34379999999999</c:v>
                </c:pt>
                <c:pt idx="3021">
                  <c:v>287.42799999999943</c:v>
                </c:pt>
                <c:pt idx="3022">
                  <c:v>287.51060000000001</c:v>
                </c:pt>
                <c:pt idx="3023">
                  <c:v>287.59369999999956</c:v>
                </c:pt>
                <c:pt idx="3024">
                  <c:v>287.678</c:v>
                </c:pt>
                <c:pt idx="3025">
                  <c:v>287.76060000000001</c:v>
                </c:pt>
                <c:pt idx="3026">
                  <c:v>287.84589999999997</c:v>
                </c:pt>
                <c:pt idx="3027">
                  <c:v>287.92989999999969</c:v>
                </c:pt>
                <c:pt idx="3028">
                  <c:v>288.0130999999995</c:v>
                </c:pt>
                <c:pt idx="3029">
                  <c:v>288.09649999999937</c:v>
                </c:pt>
                <c:pt idx="3030">
                  <c:v>288.17910000000001</c:v>
                </c:pt>
                <c:pt idx="3031">
                  <c:v>288.26299999999969</c:v>
                </c:pt>
                <c:pt idx="3032">
                  <c:v>288.34480000000065</c:v>
                </c:pt>
                <c:pt idx="3033">
                  <c:v>288.42869999999937</c:v>
                </c:pt>
                <c:pt idx="3034">
                  <c:v>288.51119999999918</c:v>
                </c:pt>
                <c:pt idx="3035">
                  <c:v>288.59359999999919</c:v>
                </c:pt>
                <c:pt idx="3036">
                  <c:v>288.67840000000001</c:v>
                </c:pt>
                <c:pt idx="3037">
                  <c:v>288.76159999999936</c:v>
                </c:pt>
                <c:pt idx="3038">
                  <c:v>288.84449999999998</c:v>
                </c:pt>
                <c:pt idx="3039">
                  <c:v>288.92889999999949</c:v>
                </c:pt>
                <c:pt idx="3040">
                  <c:v>289.01179999999937</c:v>
                </c:pt>
                <c:pt idx="3041">
                  <c:v>289.09509999999949</c:v>
                </c:pt>
                <c:pt idx="3042">
                  <c:v>289.17700000000002</c:v>
                </c:pt>
                <c:pt idx="3043">
                  <c:v>289.26209999999969</c:v>
                </c:pt>
                <c:pt idx="3044">
                  <c:v>289.34629999999999</c:v>
                </c:pt>
                <c:pt idx="3045">
                  <c:v>289.42799999999943</c:v>
                </c:pt>
                <c:pt idx="3046">
                  <c:v>289.512</c:v>
                </c:pt>
                <c:pt idx="3047">
                  <c:v>289.59549999999956</c:v>
                </c:pt>
                <c:pt idx="3048">
                  <c:v>289.67919999999964</c:v>
                </c:pt>
                <c:pt idx="3049">
                  <c:v>289.762</c:v>
                </c:pt>
                <c:pt idx="3050">
                  <c:v>289.84620000000001</c:v>
                </c:pt>
                <c:pt idx="3051">
                  <c:v>289.93009999999919</c:v>
                </c:pt>
                <c:pt idx="3052">
                  <c:v>290.01319999999924</c:v>
                </c:pt>
                <c:pt idx="3053">
                  <c:v>290.09359999999919</c:v>
                </c:pt>
                <c:pt idx="3054">
                  <c:v>290.17759999999993</c:v>
                </c:pt>
                <c:pt idx="3055">
                  <c:v>290.26249999999999</c:v>
                </c:pt>
                <c:pt idx="3056">
                  <c:v>290.34710000000001</c:v>
                </c:pt>
                <c:pt idx="3057">
                  <c:v>290.43039999999917</c:v>
                </c:pt>
                <c:pt idx="3058">
                  <c:v>290.51400000000001</c:v>
                </c:pt>
                <c:pt idx="3059">
                  <c:v>290.5970999999995</c:v>
                </c:pt>
                <c:pt idx="3060">
                  <c:v>290.68020000000001</c:v>
                </c:pt>
                <c:pt idx="3061">
                  <c:v>290.76409999999993</c:v>
                </c:pt>
                <c:pt idx="3062">
                  <c:v>290.84559999999999</c:v>
                </c:pt>
                <c:pt idx="3063">
                  <c:v>290.92849999999936</c:v>
                </c:pt>
                <c:pt idx="3064">
                  <c:v>291.01099999999963</c:v>
                </c:pt>
                <c:pt idx="3065">
                  <c:v>291.09519999999918</c:v>
                </c:pt>
                <c:pt idx="3066">
                  <c:v>291.17910000000001</c:v>
                </c:pt>
                <c:pt idx="3067">
                  <c:v>291.2636</c:v>
                </c:pt>
                <c:pt idx="3068">
                  <c:v>291.34649999999999</c:v>
                </c:pt>
                <c:pt idx="3069">
                  <c:v>291.42799999999943</c:v>
                </c:pt>
                <c:pt idx="3070">
                  <c:v>291.51099999999963</c:v>
                </c:pt>
                <c:pt idx="3071">
                  <c:v>291.5961999999991</c:v>
                </c:pt>
                <c:pt idx="3072">
                  <c:v>291.67899999999969</c:v>
                </c:pt>
                <c:pt idx="3073">
                  <c:v>291.76179999999937</c:v>
                </c:pt>
                <c:pt idx="3074">
                  <c:v>291.84519999999969</c:v>
                </c:pt>
                <c:pt idx="3075">
                  <c:v>291.92739999999918</c:v>
                </c:pt>
                <c:pt idx="3076">
                  <c:v>292.01209999999969</c:v>
                </c:pt>
                <c:pt idx="3077">
                  <c:v>292.09440000000001</c:v>
                </c:pt>
                <c:pt idx="3078">
                  <c:v>292.17910000000001</c:v>
                </c:pt>
                <c:pt idx="3079">
                  <c:v>292.26179999999937</c:v>
                </c:pt>
                <c:pt idx="3080">
                  <c:v>292.34559999999999</c:v>
                </c:pt>
                <c:pt idx="3081">
                  <c:v>292.42939999999936</c:v>
                </c:pt>
                <c:pt idx="3082">
                  <c:v>292.51280000000008</c:v>
                </c:pt>
                <c:pt idx="3083">
                  <c:v>292.59719999999936</c:v>
                </c:pt>
                <c:pt idx="3084">
                  <c:v>292.68090000000001</c:v>
                </c:pt>
                <c:pt idx="3085">
                  <c:v>292.76459999999969</c:v>
                </c:pt>
                <c:pt idx="3086">
                  <c:v>292.84750000000008</c:v>
                </c:pt>
                <c:pt idx="3087">
                  <c:v>292.93099999999924</c:v>
                </c:pt>
                <c:pt idx="3088">
                  <c:v>293.01440000000002</c:v>
                </c:pt>
                <c:pt idx="3089">
                  <c:v>293.09679999999918</c:v>
                </c:pt>
                <c:pt idx="3090">
                  <c:v>293.17809999999969</c:v>
                </c:pt>
                <c:pt idx="3091">
                  <c:v>293.26209999999969</c:v>
                </c:pt>
                <c:pt idx="3092">
                  <c:v>293.34500000000008</c:v>
                </c:pt>
                <c:pt idx="3093">
                  <c:v>293.42699999999917</c:v>
                </c:pt>
                <c:pt idx="3094">
                  <c:v>293.51190000000003</c:v>
                </c:pt>
                <c:pt idx="3095">
                  <c:v>293.59449999999993</c:v>
                </c:pt>
                <c:pt idx="3096">
                  <c:v>293.67939999999999</c:v>
                </c:pt>
                <c:pt idx="3097">
                  <c:v>293.76119999999918</c:v>
                </c:pt>
                <c:pt idx="3098">
                  <c:v>293.84519999999969</c:v>
                </c:pt>
                <c:pt idx="3099">
                  <c:v>293.9292999999995</c:v>
                </c:pt>
                <c:pt idx="3100">
                  <c:v>294.01220000000001</c:v>
                </c:pt>
                <c:pt idx="3101">
                  <c:v>294.09599999999949</c:v>
                </c:pt>
                <c:pt idx="3102">
                  <c:v>294.1782</c:v>
                </c:pt>
                <c:pt idx="3103">
                  <c:v>294.26139999999918</c:v>
                </c:pt>
                <c:pt idx="3104">
                  <c:v>294.34530000000001</c:v>
                </c:pt>
                <c:pt idx="3105">
                  <c:v>294.42939999999936</c:v>
                </c:pt>
                <c:pt idx="3106">
                  <c:v>294.51260000000002</c:v>
                </c:pt>
                <c:pt idx="3107">
                  <c:v>294.59799999999956</c:v>
                </c:pt>
                <c:pt idx="3108">
                  <c:v>294.68020000000001</c:v>
                </c:pt>
                <c:pt idx="3109">
                  <c:v>294.76179999999937</c:v>
                </c:pt>
                <c:pt idx="3110">
                  <c:v>294.84620000000001</c:v>
                </c:pt>
                <c:pt idx="3111">
                  <c:v>294.92809999999918</c:v>
                </c:pt>
                <c:pt idx="3112">
                  <c:v>295.01179999999937</c:v>
                </c:pt>
                <c:pt idx="3113">
                  <c:v>295.09359999999919</c:v>
                </c:pt>
                <c:pt idx="3114">
                  <c:v>295.17750000000001</c:v>
                </c:pt>
                <c:pt idx="3115">
                  <c:v>295.26169999999956</c:v>
                </c:pt>
                <c:pt idx="3116">
                  <c:v>295.34609999999969</c:v>
                </c:pt>
                <c:pt idx="3117">
                  <c:v>295.42829999999918</c:v>
                </c:pt>
                <c:pt idx="3118">
                  <c:v>295.51139999999918</c:v>
                </c:pt>
                <c:pt idx="3119">
                  <c:v>295.59559999999937</c:v>
                </c:pt>
                <c:pt idx="3120">
                  <c:v>295.67930000000001</c:v>
                </c:pt>
                <c:pt idx="3121">
                  <c:v>295.76400000000001</c:v>
                </c:pt>
                <c:pt idx="3122">
                  <c:v>295.846</c:v>
                </c:pt>
                <c:pt idx="3123">
                  <c:v>295.92799999999943</c:v>
                </c:pt>
                <c:pt idx="3124">
                  <c:v>296.01129999999949</c:v>
                </c:pt>
                <c:pt idx="3125">
                  <c:v>296.09659999999923</c:v>
                </c:pt>
                <c:pt idx="3126">
                  <c:v>296.18020000000001</c:v>
                </c:pt>
                <c:pt idx="3127">
                  <c:v>296.2630999999995</c:v>
                </c:pt>
                <c:pt idx="3128">
                  <c:v>296.34460000000064</c:v>
                </c:pt>
                <c:pt idx="3129">
                  <c:v>296.42879999999923</c:v>
                </c:pt>
                <c:pt idx="3130">
                  <c:v>296.51319999999924</c:v>
                </c:pt>
                <c:pt idx="3131">
                  <c:v>296.59549999999956</c:v>
                </c:pt>
                <c:pt idx="3132">
                  <c:v>296.67950000000002</c:v>
                </c:pt>
                <c:pt idx="3133">
                  <c:v>296.76280000000008</c:v>
                </c:pt>
                <c:pt idx="3134">
                  <c:v>296.8467</c:v>
                </c:pt>
                <c:pt idx="3135">
                  <c:v>296.9292999999995</c:v>
                </c:pt>
                <c:pt idx="3136">
                  <c:v>297.01299999999969</c:v>
                </c:pt>
                <c:pt idx="3137">
                  <c:v>297.09599999999949</c:v>
                </c:pt>
                <c:pt idx="3138">
                  <c:v>297.18029999999999</c:v>
                </c:pt>
                <c:pt idx="3139">
                  <c:v>297.26319999999924</c:v>
                </c:pt>
                <c:pt idx="3140">
                  <c:v>297.34730000000002</c:v>
                </c:pt>
                <c:pt idx="3141">
                  <c:v>297.4299999999995</c:v>
                </c:pt>
                <c:pt idx="3142">
                  <c:v>297.51369999999969</c:v>
                </c:pt>
                <c:pt idx="3143">
                  <c:v>297.59909999999957</c:v>
                </c:pt>
                <c:pt idx="3144">
                  <c:v>297.6825</c:v>
                </c:pt>
                <c:pt idx="3145">
                  <c:v>297.76459999999969</c:v>
                </c:pt>
                <c:pt idx="3146">
                  <c:v>297.84960000000052</c:v>
                </c:pt>
                <c:pt idx="3147">
                  <c:v>297.93299999999937</c:v>
                </c:pt>
                <c:pt idx="3148">
                  <c:v>298.01580000000001</c:v>
                </c:pt>
                <c:pt idx="3149">
                  <c:v>298.09750000000003</c:v>
                </c:pt>
                <c:pt idx="3150">
                  <c:v>298.18299999999999</c:v>
                </c:pt>
                <c:pt idx="3151">
                  <c:v>298.26440000000002</c:v>
                </c:pt>
                <c:pt idx="3152">
                  <c:v>298.34739999999999</c:v>
                </c:pt>
                <c:pt idx="3153">
                  <c:v>298.43249999999949</c:v>
                </c:pt>
                <c:pt idx="3154">
                  <c:v>298.51420000000002</c:v>
                </c:pt>
                <c:pt idx="3155">
                  <c:v>298.59739999999937</c:v>
                </c:pt>
                <c:pt idx="3156">
                  <c:v>298.68060000000008</c:v>
                </c:pt>
                <c:pt idx="3157">
                  <c:v>298.76420000000002</c:v>
                </c:pt>
                <c:pt idx="3158">
                  <c:v>298.8501</c:v>
                </c:pt>
                <c:pt idx="3159">
                  <c:v>298.93099999999924</c:v>
                </c:pt>
                <c:pt idx="3160">
                  <c:v>299.01509999999956</c:v>
                </c:pt>
                <c:pt idx="3161">
                  <c:v>299.09879999999919</c:v>
                </c:pt>
                <c:pt idx="3162">
                  <c:v>299.18220000000002</c:v>
                </c:pt>
                <c:pt idx="3163">
                  <c:v>299.26620000000003</c:v>
                </c:pt>
                <c:pt idx="3164">
                  <c:v>299.3485</c:v>
                </c:pt>
                <c:pt idx="3165">
                  <c:v>299.43279999999936</c:v>
                </c:pt>
                <c:pt idx="3166">
                  <c:v>299.51659999999919</c:v>
                </c:pt>
                <c:pt idx="3167">
                  <c:v>299.60059999999999</c:v>
                </c:pt>
                <c:pt idx="3168">
                  <c:v>299.68389999999999</c:v>
                </c:pt>
                <c:pt idx="3169">
                  <c:v>299.76799999999969</c:v>
                </c:pt>
                <c:pt idx="3170">
                  <c:v>299.85149999999999</c:v>
                </c:pt>
                <c:pt idx="3171">
                  <c:v>299.93499999999949</c:v>
                </c:pt>
                <c:pt idx="3172">
                  <c:v>300.01859999999937</c:v>
                </c:pt>
                <c:pt idx="3173">
                  <c:v>300.10140000000001</c:v>
                </c:pt>
                <c:pt idx="3174">
                  <c:v>300.185</c:v>
                </c:pt>
                <c:pt idx="3175">
                  <c:v>300.26799999999969</c:v>
                </c:pt>
                <c:pt idx="3176">
                  <c:v>300.351</c:v>
                </c:pt>
                <c:pt idx="3177">
                  <c:v>300.43539999999916</c:v>
                </c:pt>
                <c:pt idx="3178">
                  <c:v>300.51620000000003</c:v>
                </c:pt>
                <c:pt idx="3179">
                  <c:v>300.60059999999999</c:v>
                </c:pt>
                <c:pt idx="3180">
                  <c:v>300.68299999999999</c:v>
                </c:pt>
                <c:pt idx="3181">
                  <c:v>300.76639999999918</c:v>
                </c:pt>
                <c:pt idx="3182">
                  <c:v>300.84960000000052</c:v>
                </c:pt>
                <c:pt idx="3183">
                  <c:v>300.93279999999936</c:v>
                </c:pt>
                <c:pt idx="3184">
                  <c:v>301.01599999999956</c:v>
                </c:pt>
                <c:pt idx="3185">
                  <c:v>301.09899999999936</c:v>
                </c:pt>
                <c:pt idx="3186">
                  <c:v>301.18299999999999</c:v>
                </c:pt>
                <c:pt idx="3187">
                  <c:v>301.26560000000001</c:v>
                </c:pt>
                <c:pt idx="3188">
                  <c:v>301.34920000000045</c:v>
                </c:pt>
                <c:pt idx="3189">
                  <c:v>301.43279999999936</c:v>
                </c:pt>
                <c:pt idx="3190">
                  <c:v>301.51599999999956</c:v>
                </c:pt>
                <c:pt idx="3191">
                  <c:v>301.60090000000002</c:v>
                </c:pt>
                <c:pt idx="3192">
                  <c:v>301.68459999999999</c:v>
                </c:pt>
                <c:pt idx="3193">
                  <c:v>301.76749999999993</c:v>
                </c:pt>
                <c:pt idx="3194">
                  <c:v>301.85079999999999</c:v>
                </c:pt>
                <c:pt idx="3195">
                  <c:v>301.93449999999956</c:v>
                </c:pt>
                <c:pt idx="3196">
                  <c:v>302.01659999999919</c:v>
                </c:pt>
                <c:pt idx="3197">
                  <c:v>302.10059999999999</c:v>
                </c:pt>
                <c:pt idx="3198">
                  <c:v>302.18279999999999</c:v>
                </c:pt>
                <c:pt idx="3199">
                  <c:v>302.2672</c:v>
                </c:pt>
                <c:pt idx="3200">
                  <c:v>302.35160000000002</c:v>
                </c:pt>
                <c:pt idx="3201">
                  <c:v>302.43559999999917</c:v>
                </c:pt>
                <c:pt idx="3202">
                  <c:v>302.51900000000001</c:v>
                </c:pt>
                <c:pt idx="3203">
                  <c:v>302.60079999999999</c:v>
                </c:pt>
                <c:pt idx="3204">
                  <c:v>302.68639999999937</c:v>
                </c:pt>
                <c:pt idx="3205">
                  <c:v>302.76809999999949</c:v>
                </c:pt>
                <c:pt idx="3206">
                  <c:v>302.85070000000002</c:v>
                </c:pt>
                <c:pt idx="3207">
                  <c:v>302.93499999999949</c:v>
                </c:pt>
                <c:pt idx="3208">
                  <c:v>303.01689999999957</c:v>
                </c:pt>
                <c:pt idx="3209">
                  <c:v>303.09980000000002</c:v>
                </c:pt>
                <c:pt idx="3210">
                  <c:v>303.185</c:v>
                </c:pt>
                <c:pt idx="3211">
                  <c:v>303.26669999999956</c:v>
                </c:pt>
                <c:pt idx="3212">
                  <c:v>303.35120000000001</c:v>
                </c:pt>
                <c:pt idx="3213">
                  <c:v>303.43359999999916</c:v>
                </c:pt>
                <c:pt idx="3214">
                  <c:v>303.51920000000001</c:v>
                </c:pt>
                <c:pt idx="3215">
                  <c:v>303.60320000000002</c:v>
                </c:pt>
                <c:pt idx="3216">
                  <c:v>303.68490000000008</c:v>
                </c:pt>
                <c:pt idx="3217">
                  <c:v>303.76780000000002</c:v>
                </c:pt>
                <c:pt idx="3218">
                  <c:v>303.85109999999969</c:v>
                </c:pt>
                <c:pt idx="3219">
                  <c:v>303.93189999999925</c:v>
                </c:pt>
                <c:pt idx="3220">
                  <c:v>304.01459999999969</c:v>
                </c:pt>
                <c:pt idx="3221">
                  <c:v>304.09799999999956</c:v>
                </c:pt>
                <c:pt idx="3222">
                  <c:v>304.18220000000002</c:v>
                </c:pt>
                <c:pt idx="3223">
                  <c:v>304.26639999999918</c:v>
                </c:pt>
                <c:pt idx="3224">
                  <c:v>304.35019999999969</c:v>
                </c:pt>
                <c:pt idx="3225">
                  <c:v>304.43369999999936</c:v>
                </c:pt>
                <c:pt idx="3226">
                  <c:v>304.5182999999995</c:v>
                </c:pt>
                <c:pt idx="3227">
                  <c:v>304.60260000000045</c:v>
                </c:pt>
                <c:pt idx="3228">
                  <c:v>304.68459999999999</c:v>
                </c:pt>
                <c:pt idx="3229">
                  <c:v>304.76869999999963</c:v>
                </c:pt>
                <c:pt idx="3230">
                  <c:v>304.85140000000001</c:v>
                </c:pt>
                <c:pt idx="3231">
                  <c:v>304.93299999999937</c:v>
                </c:pt>
                <c:pt idx="3232">
                  <c:v>305.01609999999937</c:v>
                </c:pt>
                <c:pt idx="3233">
                  <c:v>305.0994</c:v>
                </c:pt>
                <c:pt idx="3234">
                  <c:v>305.1832</c:v>
                </c:pt>
                <c:pt idx="3235">
                  <c:v>305.26589999999999</c:v>
                </c:pt>
                <c:pt idx="3236">
                  <c:v>305.34949999999998</c:v>
                </c:pt>
                <c:pt idx="3237">
                  <c:v>305.43319999999903</c:v>
                </c:pt>
                <c:pt idx="3238">
                  <c:v>305.51769999999999</c:v>
                </c:pt>
                <c:pt idx="3239">
                  <c:v>305.60180000000008</c:v>
                </c:pt>
                <c:pt idx="3240">
                  <c:v>305.6841</c:v>
                </c:pt>
                <c:pt idx="3241">
                  <c:v>305.76639999999918</c:v>
                </c:pt>
                <c:pt idx="3242">
                  <c:v>305.84969999999998</c:v>
                </c:pt>
                <c:pt idx="3243">
                  <c:v>305.93279999999936</c:v>
                </c:pt>
                <c:pt idx="3244">
                  <c:v>306.0154</c:v>
                </c:pt>
                <c:pt idx="3245">
                  <c:v>306.09879999999919</c:v>
                </c:pt>
                <c:pt idx="3246">
                  <c:v>306.18430000000001</c:v>
                </c:pt>
                <c:pt idx="3247">
                  <c:v>306.26620000000003</c:v>
                </c:pt>
                <c:pt idx="3248">
                  <c:v>306.34949999999998</c:v>
                </c:pt>
                <c:pt idx="3249">
                  <c:v>306.43279999999936</c:v>
                </c:pt>
                <c:pt idx="3250">
                  <c:v>306.51560000000001</c:v>
                </c:pt>
                <c:pt idx="3251">
                  <c:v>306.59980000000002</c:v>
                </c:pt>
                <c:pt idx="3252">
                  <c:v>306.68239999999969</c:v>
                </c:pt>
                <c:pt idx="3253">
                  <c:v>306.7638</c:v>
                </c:pt>
                <c:pt idx="3254">
                  <c:v>306.84739999999999</c:v>
                </c:pt>
                <c:pt idx="3255">
                  <c:v>306.93239999999918</c:v>
                </c:pt>
                <c:pt idx="3256">
                  <c:v>307.01329999999956</c:v>
                </c:pt>
                <c:pt idx="3257">
                  <c:v>307.09750000000003</c:v>
                </c:pt>
                <c:pt idx="3258">
                  <c:v>307.1814</c:v>
                </c:pt>
                <c:pt idx="3259">
                  <c:v>307.26569999999964</c:v>
                </c:pt>
                <c:pt idx="3260">
                  <c:v>307.34960000000052</c:v>
                </c:pt>
                <c:pt idx="3261">
                  <c:v>307.43199999999916</c:v>
                </c:pt>
                <c:pt idx="3262">
                  <c:v>307.51549999999969</c:v>
                </c:pt>
                <c:pt idx="3263">
                  <c:v>307.5992</c:v>
                </c:pt>
                <c:pt idx="3264">
                  <c:v>307.68220000000002</c:v>
                </c:pt>
                <c:pt idx="3265">
                  <c:v>307.76560000000001</c:v>
                </c:pt>
                <c:pt idx="3266">
                  <c:v>307.84879999999993</c:v>
                </c:pt>
                <c:pt idx="3267">
                  <c:v>307.93239999999918</c:v>
                </c:pt>
                <c:pt idx="3268">
                  <c:v>308.01479999999964</c:v>
                </c:pt>
                <c:pt idx="3269">
                  <c:v>308.10000000000002</c:v>
                </c:pt>
                <c:pt idx="3270">
                  <c:v>308.18279999999999</c:v>
                </c:pt>
                <c:pt idx="3271">
                  <c:v>308.26479999999964</c:v>
                </c:pt>
                <c:pt idx="3272">
                  <c:v>308.34859999999969</c:v>
                </c:pt>
                <c:pt idx="3273">
                  <c:v>308.43219999999923</c:v>
                </c:pt>
                <c:pt idx="3274">
                  <c:v>308.51519999999937</c:v>
                </c:pt>
                <c:pt idx="3275">
                  <c:v>308.60079999999999</c:v>
                </c:pt>
                <c:pt idx="3276">
                  <c:v>308.68239999999969</c:v>
                </c:pt>
                <c:pt idx="3277">
                  <c:v>308.76599999999956</c:v>
                </c:pt>
                <c:pt idx="3278">
                  <c:v>308.84780000000052</c:v>
                </c:pt>
                <c:pt idx="3279">
                  <c:v>308.93099999999924</c:v>
                </c:pt>
                <c:pt idx="3280">
                  <c:v>309.01589999999999</c:v>
                </c:pt>
                <c:pt idx="3281">
                  <c:v>309.09960000000001</c:v>
                </c:pt>
                <c:pt idx="3282">
                  <c:v>309.18259999999964</c:v>
                </c:pt>
                <c:pt idx="3283">
                  <c:v>309.26499999999999</c:v>
                </c:pt>
                <c:pt idx="3284">
                  <c:v>309.34960000000052</c:v>
                </c:pt>
                <c:pt idx="3285">
                  <c:v>309.43389999999937</c:v>
                </c:pt>
                <c:pt idx="3286">
                  <c:v>309.51580000000001</c:v>
                </c:pt>
                <c:pt idx="3287">
                  <c:v>309.59899999999936</c:v>
                </c:pt>
                <c:pt idx="3288">
                  <c:v>309.68279999999999</c:v>
                </c:pt>
                <c:pt idx="3289">
                  <c:v>309.76459999999969</c:v>
                </c:pt>
                <c:pt idx="3290">
                  <c:v>309.84739999999999</c:v>
                </c:pt>
                <c:pt idx="3291">
                  <c:v>309.9317999999991</c:v>
                </c:pt>
                <c:pt idx="3292">
                  <c:v>310.01400000000001</c:v>
                </c:pt>
                <c:pt idx="3293">
                  <c:v>310.09659999999923</c:v>
                </c:pt>
                <c:pt idx="3294">
                  <c:v>310.17860000000002</c:v>
                </c:pt>
                <c:pt idx="3295">
                  <c:v>310.2636</c:v>
                </c:pt>
                <c:pt idx="3296">
                  <c:v>310.346</c:v>
                </c:pt>
                <c:pt idx="3297">
                  <c:v>310.42970000000003</c:v>
                </c:pt>
                <c:pt idx="3298">
                  <c:v>310.51319999999924</c:v>
                </c:pt>
                <c:pt idx="3299">
                  <c:v>310.59589999999969</c:v>
                </c:pt>
                <c:pt idx="3300">
                  <c:v>310.68099999999993</c:v>
                </c:pt>
                <c:pt idx="3301">
                  <c:v>310.76369999999969</c:v>
                </c:pt>
                <c:pt idx="3302">
                  <c:v>310.84679999999969</c:v>
                </c:pt>
                <c:pt idx="3303">
                  <c:v>310.93039999999917</c:v>
                </c:pt>
                <c:pt idx="3304">
                  <c:v>311.01299999999969</c:v>
                </c:pt>
                <c:pt idx="3305">
                  <c:v>311.0952999999995</c:v>
                </c:pt>
                <c:pt idx="3306">
                  <c:v>311.17959999999999</c:v>
                </c:pt>
                <c:pt idx="3307">
                  <c:v>311.26369999999969</c:v>
                </c:pt>
                <c:pt idx="3308">
                  <c:v>311.34519999999969</c:v>
                </c:pt>
                <c:pt idx="3309">
                  <c:v>311.43039999999917</c:v>
                </c:pt>
                <c:pt idx="3310">
                  <c:v>311.51389999999969</c:v>
                </c:pt>
                <c:pt idx="3311">
                  <c:v>311.59769999999969</c:v>
                </c:pt>
                <c:pt idx="3312">
                  <c:v>311.6814</c:v>
                </c:pt>
                <c:pt idx="3313">
                  <c:v>311.76400000000001</c:v>
                </c:pt>
                <c:pt idx="3314">
                  <c:v>311.84879999999993</c:v>
                </c:pt>
                <c:pt idx="3315">
                  <c:v>311.9317999999991</c:v>
                </c:pt>
                <c:pt idx="3316">
                  <c:v>312.01679999999936</c:v>
                </c:pt>
                <c:pt idx="3317">
                  <c:v>312.09949999999969</c:v>
                </c:pt>
                <c:pt idx="3318">
                  <c:v>312.18299999999999</c:v>
                </c:pt>
                <c:pt idx="3319">
                  <c:v>312.2654</c:v>
                </c:pt>
                <c:pt idx="3320">
                  <c:v>312.34840000000008</c:v>
                </c:pt>
                <c:pt idx="3321">
                  <c:v>312.43249999999949</c:v>
                </c:pt>
                <c:pt idx="3322">
                  <c:v>312.51440000000002</c:v>
                </c:pt>
                <c:pt idx="3323">
                  <c:v>312.59659999999923</c:v>
                </c:pt>
                <c:pt idx="3324">
                  <c:v>312.68220000000002</c:v>
                </c:pt>
                <c:pt idx="3325">
                  <c:v>312.76459999999969</c:v>
                </c:pt>
                <c:pt idx="3326">
                  <c:v>312.84629999999999</c:v>
                </c:pt>
                <c:pt idx="3327">
                  <c:v>312.9292999999995</c:v>
                </c:pt>
                <c:pt idx="3328">
                  <c:v>313.01280000000008</c:v>
                </c:pt>
                <c:pt idx="3329">
                  <c:v>313.09679999999918</c:v>
                </c:pt>
                <c:pt idx="3330">
                  <c:v>313.17899999999969</c:v>
                </c:pt>
                <c:pt idx="3331">
                  <c:v>313.26329999999956</c:v>
                </c:pt>
                <c:pt idx="3332">
                  <c:v>313.34660000000002</c:v>
                </c:pt>
                <c:pt idx="3333">
                  <c:v>313.43099999999924</c:v>
                </c:pt>
                <c:pt idx="3334">
                  <c:v>313.51349999999957</c:v>
                </c:pt>
                <c:pt idx="3335">
                  <c:v>313.59689999999949</c:v>
                </c:pt>
                <c:pt idx="3336">
                  <c:v>313.67880000000002</c:v>
                </c:pt>
                <c:pt idx="3337">
                  <c:v>313.76369999999969</c:v>
                </c:pt>
                <c:pt idx="3338">
                  <c:v>313.84570000000002</c:v>
                </c:pt>
                <c:pt idx="3339">
                  <c:v>313.92949999999956</c:v>
                </c:pt>
                <c:pt idx="3340">
                  <c:v>314.0129</c:v>
                </c:pt>
                <c:pt idx="3341">
                  <c:v>314.09589999999969</c:v>
                </c:pt>
                <c:pt idx="3342">
                  <c:v>314.17860000000002</c:v>
                </c:pt>
                <c:pt idx="3343">
                  <c:v>314.26209999999969</c:v>
                </c:pt>
                <c:pt idx="3344">
                  <c:v>314.34519999999969</c:v>
                </c:pt>
                <c:pt idx="3345">
                  <c:v>314.43069999999949</c:v>
                </c:pt>
                <c:pt idx="3346">
                  <c:v>314.51299999999969</c:v>
                </c:pt>
                <c:pt idx="3347">
                  <c:v>314.5958</c:v>
                </c:pt>
                <c:pt idx="3348">
                  <c:v>314.67930000000001</c:v>
                </c:pt>
                <c:pt idx="3349">
                  <c:v>314.76249999999999</c:v>
                </c:pt>
                <c:pt idx="3350">
                  <c:v>314.846</c:v>
                </c:pt>
                <c:pt idx="3351">
                  <c:v>314.9299999999995</c:v>
                </c:pt>
                <c:pt idx="3352">
                  <c:v>315.01119999999918</c:v>
                </c:pt>
                <c:pt idx="3353">
                  <c:v>315.09729999999956</c:v>
                </c:pt>
                <c:pt idx="3354">
                  <c:v>315.18</c:v>
                </c:pt>
                <c:pt idx="3355">
                  <c:v>315.26159999999936</c:v>
                </c:pt>
                <c:pt idx="3356">
                  <c:v>315.3451</c:v>
                </c:pt>
                <c:pt idx="3357">
                  <c:v>315.42779999999937</c:v>
                </c:pt>
                <c:pt idx="3358">
                  <c:v>315.51409999999993</c:v>
                </c:pt>
                <c:pt idx="3359">
                  <c:v>315.59629999999936</c:v>
                </c:pt>
                <c:pt idx="3360">
                  <c:v>315.6807</c:v>
                </c:pt>
                <c:pt idx="3361">
                  <c:v>315.76440000000002</c:v>
                </c:pt>
                <c:pt idx="3362">
                  <c:v>315.84769999999997</c:v>
                </c:pt>
                <c:pt idx="3363">
                  <c:v>315.93139999999903</c:v>
                </c:pt>
                <c:pt idx="3364">
                  <c:v>316.01400000000001</c:v>
                </c:pt>
                <c:pt idx="3365">
                  <c:v>316.0976</c:v>
                </c:pt>
                <c:pt idx="3366">
                  <c:v>316.18090000000001</c:v>
                </c:pt>
                <c:pt idx="3367">
                  <c:v>316.26339999999936</c:v>
                </c:pt>
                <c:pt idx="3368">
                  <c:v>316.34640000000002</c:v>
                </c:pt>
                <c:pt idx="3369">
                  <c:v>316.43139999999903</c:v>
                </c:pt>
                <c:pt idx="3370">
                  <c:v>316.51319999999924</c:v>
                </c:pt>
                <c:pt idx="3371">
                  <c:v>316.59649999999937</c:v>
                </c:pt>
                <c:pt idx="3372">
                  <c:v>316.68040000000002</c:v>
                </c:pt>
                <c:pt idx="3373">
                  <c:v>316.76499999999999</c:v>
                </c:pt>
                <c:pt idx="3374">
                  <c:v>316.84840000000008</c:v>
                </c:pt>
                <c:pt idx="3375">
                  <c:v>316.93139999999903</c:v>
                </c:pt>
                <c:pt idx="3376">
                  <c:v>317.01569999999964</c:v>
                </c:pt>
                <c:pt idx="3377">
                  <c:v>317.09840000000003</c:v>
                </c:pt>
                <c:pt idx="3378">
                  <c:v>317.1814</c:v>
                </c:pt>
                <c:pt idx="3379">
                  <c:v>317.2645</c:v>
                </c:pt>
                <c:pt idx="3380">
                  <c:v>317.34760000000051</c:v>
                </c:pt>
                <c:pt idx="3381">
                  <c:v>317.43219999999923</c:v>
                </c:pt>
                <c:pt idx="3382">
                  <c:v>317.51440000000002</c:v>
                </c:pt>
                <c:pt idx="3383">
                  <c:v>317.59899999999936</c:v>
                </c:pt>
                <c:pt idx="3384">
                  <c:v>317.68239999999969</c:v>
                </c:pt>
                <c:pt idx="3385">
                  <c:v>317.76849999999956</c:v>
                </c:pt>
                <c:pt idx="3386">
                  <c:v>317.851</c:v>
                </c:pt>
                <c:pt idx="3387">
                  <c:v>317.93249999999949</c:v>
                </c:pt>
                <c:pt idx="3388">
                  <c:v>318.01639999999918</c:v>
                </c:pt>
                <c:pt idx="3389">
                  <c:v>318.10019999999969</c:v>
                </c:pt>
                <c:pt idx="3390">
                  <c:v>318.18299999999999</c:v>
                </c:pt>
                <c:pt idx="3391">
                  <c:v>318.26560000000001</c:v>
                </c:pt>
                <c:pt idx="3392">
                  <c:v>318.34930000000008</c:v>
                </c:pt>
                <c:pt idx="3393">
                  <c:v>318.43439999999919</c:v>
                </c:pt>
                <c:pt idx="3394">
                  <c:v>318.51839999999936</c:v>
                </c:pt>
                <c:pt idx="3395">
                  <c:v>318.60059999999999</c:v>
                </c:pt>
                <c:pt idx="3396">
                  <c:v>318.68470000000002</c:v>
                </c:pt>
                <c:pt idx="3397">
                  <c:v>318.7654</c:v>
                </c:pt>
                <c:pt idx="3398">
                  <c:v>318.85000000000002</c:v>
                </c:pt>
                <c:pt idx="3399">
                  <c:v>318.93349999999919</c:v>
                </c:pt>
                <c:pt idx="3400">
                  <c:v>319.017</c:v>
                </c:pt>
                <c:pt idx="3401">
                  <c:v>319.10219999999993</c:v>
                </c:pt>
                <c:pt idx="3402">
                  <c:v>319.18520000000001</c:v>
                </c:pt>
                <c:pt idx="3403">
                  <c:v>319.26949999999999</c:v>
                </c:pt>
                <c:pt idx="3404">
                  <c:v>319.3535</c:v>
                </c:pt>
                <c:pt idx="3405">
                  <c:v>319.43599999999918</c:v>
                </c:pt>
                <c:pt idx="3406">
                  <c:v>319.51940000000002</c:v>
                </c:pt>
                <c:pt idx="3407">
                  <c:v>319.601</c:v>
                </c:pt>
                <c:pt idx="3408">
                  <c:v>319.68599999999969</c:v>
                </c:pt>
                <c:pt idx="3409">
                  <c:v>319.76920000000001</c:v>
                </c:pt>
                <c:pt idx="3410">
                  <c:v>319.85250000000002</c:v>
                </c:pt>
                <c:pt idx="3411">
                  <c:v>319.93499999999949</c:v>
                </c:pt>
                <c:pt idx="3412">
                  <c:v>320.01849999999956</c:v>
                </c:pt>
                <c:pt idx="3413">
                  <c:v>320.10219999999993</c:v>
                </c:pt>
                <c:pt idx="3414">
                  <c:v>320.18480000000045</c:v>
                </c:pt>
                <c:pt idx="3415">
                  <c:v>320.26839999999936</c:v>
                </c:pt>
                <c:pt idx="3416">
                  <c:v>320.35199999999969</c:v>
                </c:pt>
                <c:pt idx="3417">
                  <c:v>320.43579999999918</c:v>
                </c:pt>
                <c:pt idx="3418">
                  <c:v>320.51859999999937</c:v>
                </c:pt>
                <c:pt idx="3419">
                  <c:v>320.60199999999969</c:v>
                </c:pt>
                <c:pt idx="3420">
                  <c:v>320.685</c:v>
                </c:pt>
                <c:pt idx="3421">
                  <c:v>320.76819999999918</c:v>
                </c:pt>
                <c:pt idx="3422">
                  <c:v>320.85199999999969</c:v>
                </c:pt>
                <c:pt idx="3423">
                  <c:v>320.93599999999918</c:v>
                </c:pt>
                <c:pt idx="3424">
                  <c:v>321.02</c:v>
                </c:pt>
                <c:pt idx="3425">
                  <c:v>321.10120000000001</c:v>
                </c:pt>
                <c:pt idx="3426">
                  <c:v>321.18639999999937</c:v>
                </c:pt>
                <c:pt idx="3427">
                  <c:v>321.2688</c:v>
                </c:pt>
                <c:pt idx="3428">
                  <c:v>321.35090000000002</c:v>
                </c:pt>
                <c:pt idx="3429">
                  <c:v>321.43459999999936</c:v>
                </c:pt>
                <c:pt idx="3430">
                  <c:v>321.51780000000002</c:v>
                </c:pt>
                <c:pt idx="3431">
                  <c:v>321.60260000000045</c:v>
                </c:pt>
                <c:pt idx="3432">
                  <c:v>321.68579999999969</c:v>
                </c:pt>
                <c:pt idx="3433">
                  <c:v>321.76990000000001</c:v>
                </c:pt>
                <c:pt idx="3434">
                  <c:v>321.85109999999969</c:v>
                </c:pt>
                <c:pt idx="3435">
                  <c:v>321.93599999999918</c:v>
                </c:pt>
                <c:pt idx="3436">
                  <c:v>322.01960000000008</c:v>
                </c:pt>
                <c:pt idx="3437">
                  <c:v>322.10090000000002</c:v>
                </c:pt>
                <c:pt idx="3438">
                  <c:v>322.18459999999999</c:v>
                </c:pt>
                <c:pt idx="3439">
                  <c:v>322.26760000000002</c:v>
                </c:pt>
                <c:pt idx="3440">
                  <c:v>322.35180000000008</c:v>
                </c:pt>
                <c:pt idx="3441">
                  <c:v>322.43439999999919</c:v>
                </c:pt>
                <c:pt idx="3442">
                  <c:v>322.51869999999963</c:v>
                </c:pt>
                <c:pt idx="3443">
                  <c:v>322.60250000000002</c:v>
                </c:pt>
                <c:pt idx="3444">
                  <c:v>322.68599999999969</c:v>
                </c:pt>
                <c:pt idx="3445">
                  <c:v>322.7706</c:v>
                </c:pt>
                <c:pt idx="3446">
                  <c:v>322.85219999999993</c:v>
                </c:pt>
                <c:pt idx="3447">
                  <c:v>322.93639999999891</c:v>
                </c:pt>
                <c:pt idx="3448">
                  <c:v>323.01799999999969</c:v>
                </c:pt>
                <c:pt idx="3449">
                  <c:v>323.10140000000001</c:v>
                </c:pt>
                <c:pt idx="3450">
                  <c:v>323.1859</c:v>
                </c:pt>
                <c:pt idx="3451">
                  <c:v>323.26799999999969</c:v>
                </c:pt>
                <c:pt idx="3452">
                  <c:v>323.35219999999993</c:v>
                </c:pt>
                <c:pt idx="3453">
                  <c:v>323.43589999999949</c:v>
                </c:pt>
                <c:pt idx="3454">
                  <c:v>323.52029999999957</c:v>
                </c:pt>
                <c:pt idx="3455">
                  <c:v>323.60260000000045</c:v>
                </c:pt>
                <c:pt idx="3456">
                  <c:v>323.68619999999936</c:v>
                </c:pt>
                <c:pt idx="3457">
                  <c:v>323.76740000000001</c:v>
                </c:pt>
                <c:pt idx="3458">
                  <c:v>323.85180000000008</c:v>
                </c:pt>
                <c:pt idx="3459">
                  <c:v>323.93400000000003</c:v>
                </c:pt>
                <c:pt idx="3460">
                  <c:v>324.01809999999949</c:v>
                </c:pt>
                <c:pt idx="3461">
                  <c:v>324.10210000000001</c:v>
                </c:pt>
                <c:pt idx="3462">
                  <c:v>324.18649999999963</c:v>
                </c:pt>
                <c:pt idx="3463">
                  <c:v>324.26990000000001</c:v>
                </c:pt>
                <c:pt idx="3464">
                  <c:v>324.35250000000002</c:v>
                </c:pt>
                <c:pt idx="3465">
                  <c:v>324.43579999999918</c:v>
                </c:pt>
                <c:pt idx="3466">
                  <c:v>324.51960000000008</c:v>
                </c:pt>
                <c:pt idx="3467">
                  <c:v>324.60260000000045</c:v>
                </c:pt>
                <c:pt idx="3468">
                  <c:v>324.68560000000002</c:v>
                </c:pt>
                <c:pt idx="3469">
                  <c:v>324.77009999999956</c:v>
                </c:pt>
                <c:pt idx="3470">
                  <c:v>324.85129999999964</c:v>
                </c:pt>
                <c:pt idx="3471">
                  <c:v>324.9348</c:v>
                </c:pt>
                <c:pt idx="3472">
                  <c:v>325.01940000000002</c:v>
                </c:pt>
                <c:pt idx="3473">
                  <c:v>325.10280000000051</c:v>
                </c:pt>
                <c:pt idx="3474">
                  <c:v>325.18540000000002</c:v>
                </c:pt>
                <c:pt idx="3475">
                  <c:v>325.2704</c:v>
                </c:pt>
                <c:pt idx="3476">
                  <c:v>325.35440000000051</c:v>
                </c:pt>
                <c:pt idx="3477">
                  <c:v>325.43759999999918</c:v>
                </c:pt>
                <c:pt idx="3478">
                  <c:v>325.52</c:v>
                </c:pt>
                <c:pt idx="3479">
                  <c:v>325.60469999999998</c:v>
                </c:pt>
                <c:pt idx="3480">
                  <c:v>325.68599999999969</c:v>
                </c:pt>
                <c:pt idx="3481">
                  <c:v>325.76900000000001</c:v>
                </c:pt>
                <c:pt idx="3482">
                  <c:v>325.85219999999993</c:v>
                </c:pt>
                <c:pt idx="3483">
                  <c:v>325.93469999999957</c:v>
                </c:pt>
                <c:pt idx="3484">
                  <c:v>326.01869999999963</c:v>
                </c:pt>
                <c:pt idx="3485">
                  <c:v>326.10219999999993</c:v>
                </c:pt>
                <c:pt idx="3486">
                  <c:v>326.18509999999969</c:v>
                </c:pt>
                <c:pt idx="3487">
                  <c:v>326.26900000000001</c:v>
                </c:pt>
                <c:pt idx="3488">
                  <c:v>326.3535</c:v>
                </c:pt>
                <c:pt idx="3489">
                  <c:v>326.43799999999936</c:v>
                </c:pt>
                <c:pt idx="3490">
                  <c:v>326.5206</c:v>
                </c:pt>
                <c:pt idx="3491">
                  <c:v>326.6037</c:v>
                </c:pt>
                <c:pt idx="3492">
                  <c:v>326.68669999999969</c:v>
                </c:pt>
                <c:pt idx="3493">
                  <c:v>326.77019999999936</c:v>
                </c:pt>
                <c:pt idx="3494">
                  <c:v>326.85340000000002</c:v>
                </c:pt>
                <c:pt idx="3495">
                  <c:v>326.93629999999911</c:v>
                </c:pt>
                <c:pt idx="3496">
                  <c:v>327.01990000000001</c:v>
                </c:pt>
                <c:pt idx="3497">
                  <c:v>327.10390000000001</c:v>
                </c:pt>
                <c:pt idx="3498">
                  <c:v>327.18700000000001</c:v>
                </c:pt>
                <c:pt idx="3499">
                  <c:v>327.26979999999969</c:v>
                </c:pt>
                <c:pt idx="3500">
                  <c:v>327.35239999999999</c:v>
                </c:pt>
                <c:pt idx="3501">
                  <c:v>327.43579999999918</c:v>
                </c:pt>
                <c:pt idx="3502">
                  <c:v>327.51859999999937</c:v>
                </c:pt>
                <c:pt idx="3503">
                  <c:v>327.60219999999993</c:v>
                </c:pt>
                <c:pt idx="3504">
                  <c:v>327.68540000000002</c:v>
                </c:pt>
                <c:pt idx="3505">
                  <c:v>327.77019999999936</c:v>
                </c:pt>
                <c:pt idx="3506">
                  <c:v>327.85300000000001</c:v>
                </c:pt>
                <c:pt idx="3507">
                  <c:v>327.93839999999904</c:v>
                </c:pt>
                <c:pt idx="3508">
                  <c:v>328.02140000000003</c:v>
                </c:pt>
                <c:pt idx="3509">
                  <c:v>328.10329999999999</c:v>
                </c:pt>
                <c:pt idx="3510">
                  <c:v>328.18619999999936</c:v>
                </c:pt>
                <c:pt idx="3511">
                  <c:v>328.26940000000002</c:v>
                </c:pt>
                <c:pt idx="3512">
                  <c:v>328.3519</c:v>
                </c:pt>
                <c:pt idx="3513">
                  <c:v>328.43529999999924</c:v>
                </c:pt>
                <c:pt idx="3514">
                  <c:v>328.51960000000008</c:v>
                </c:pt>
                <c:pt idx="3515">
                  <c:v>328.60340000000002</c:v>
                </c:pt>
                <c:pt idx="3516">
                  <c:v>328.6860999999995</c:v>
                </c:pt>
                <c:pt idx="3517">
                  <c:v>328.77109999999936</c:v>
                </c:pt>
                <c:pt idx="3518">
                  <c:v>328.85440000000051</c:v>
                </c:pt>
                <c:pt idx="3519">
                  <c:v>328.93869999999924</c:v>
                </c:pt>
                <c:pt idx="3520">
                  <c:v>329.02109999999936</c:v>
                </c:pt>
                <c:pt idx="3521">
                  <c:v>329.10539999999969</c:v>
                </c:pt>
                <c:pt idx="3522">
                  <c:v>329.18700000000001</c:v>
                </c:pt>
                <c:pt idx="3523">
                  <c:v>329.27050000000003</c:v>
                </c:pt>
                <c:pt idx="3524">
                  <c:v>329.35329999999999</c:v>
                </c:pt>
                <c:pt idx="3525">
                  <c:v>329.43759999999918</c:v>
                </c:pt>
                <c:pt idx="3526">
                  <c:v>329.51929999999999</c:v>
                </c:pt>
                <c:pt idx="3527">
                  <c:v>329.60559999999964</c:v>
                </c:pt>
                <c:pt idx="3528">
                  <c:v>329.69</c:v>
                </c:pt>
                <c:pt idx="3529">
                  <c:v>329.7724</c:v>
                </c:pt>
                <c:pt idx="3530">
                  <c:v>329.85480000000058</c:v>
                </c:pt>
                <c:pt idx="3531">
                  <c:v>329.93839999999904</c:v>
                </c:pt>
                <c:pt idx="3532">
                  <c:v>330.02189999999956</c:v>
                </c:pt>
                <c:pt idx="3533">
                  <c:v>330.10500000000002</c:v>
                </c:pt>
                <c:pt idx="3534">
                  <c:v>330.18950000000001</c:v>
                </c:pt>
                <c:pt idx="3535">
                  <c:v>330.27269999999999</c:v>
                </c:pt>
                <c:pt idx="3536">
                  <c:v>330.35750000000002</c:v>
                </c:pt>
                <c:pt idx="3537">
                  <c:v>330.4402</c:v>
                </c:pt>
                <c:pt idx="3538">
                  <c:v>330.52379999999937</c:v>
                </c:pt>
                <c:pt idx="3539">
                  <c:v>330.60559999999964</c:v>
                </c:pt>
                <c:pt idx="3540">
                  <c:v>330.6902</c:v>
                </c:pt>
                <c:pt idx="3541">
                  <c:v>330.77209999999963</c:v>
                </c:pt>
                <c:pt idx="3542">
                  <c:v>330.85520000000002</c:v>
                </c:pt>
                <c:pt idx="3543">
                  <c:v>330.93909999999937</c:v>
                </c:pt>
                <c:pt idx="3544">
                  <c:v>331.02209999999963</c:v>
                </c:pt>
                <c:pt idx="3545">
                  <c:v>331.10509999999999</c:v>
                </c:pt>
                <c:pt idx="3546">
                  <c:v>331.19029999999964</c:v>
                </c:pt>
                <c:pt idx="3547">
                  <c:v>331.27379999999937</c:v>
                </c:pt>
                <c:pt idx="3548">
                  <c:v>331.35539999999969</c:v>
                </c:pt>
                <c:pt idx="3549">
                  <c:v>331.43959999999925</c:v>
                </c:pt>
                <c:pt idx="3550">
                  <c:v>331.52420000000001</c:v>
                </c:pt>
                <c:pt idx="3551">
                  <c:v>331.60680000000002</c:v>
                </c:pt>
                <c:pt idx="3552">
                  <c:v>331.69040000000001</c:v>
                </c:pt>
                <c:pt idx="3553">
                  <c:v>331.77440000000001</c:v>
                </c:pt>
                <c:pt idx="3554">
                  <c:v>331.85750000000002</c:v>
                </c:pt>
                <c:pt idx="3555">
                  <c:v>331.94149999999956</c:v>
                </c:pt>
                <c:pt idx="3556">
                  <c:v>332.02379999999937</c:v>
                </c:pt>
                <c:pt idx="3557">
                  <c:v>332.10509999999999</c:v>
                </c:pt>
                <c:pt idx="3558">
                  <c:v>332.18920000000008</c:v>
                </c:pt>
                <c:pt idx="3559">
                  <c:v>332.27329999999949</c:v>
                </c:pt>
                <c:pt idx="3560">
                  <c:v>332.35469999999998</c:v>
                </c:pt>
                <c:pt idx="3561">
                  <c:v>332.43829999999923</c:v>
                </c:pt>
                <c:pt idx="3562">
                  <c:v>332.52109999999936</c:v>
                </c:pt>
                <c:pt idx="3563">
                  <c:v>332.60390000000001</c:v>
                </c:pt>
                <c:pt idx="3564">
                  <c:v>332.68579999999969</c:v>
                </c:pt>
                <c:pt idx="3565">
                  <c:v>332.76949999999999</c:v>
                </c:pt>
                <c:pt idx="3566">
                  <c:v>332.85390000000001</c:v>
                </c:pt>
                <c:pt idx="3567">
                  <c:v>332.93779999999919</c:v>
                </c:pt>
                <c:pt idx="3568">
                  <c:v>333.02109999999936</c:v>
                </c:pt>
                <c:pt idx="3569">
                  <c:v>333.10280000000051</c:v>
                </c:pt>
                <c:pt idx="3570">
                  <c:v>333.1875</c:v>
                </c:pt>
                <c:pt idx="3571">
                  <c:v>333.27080000000001</c:v>
                </c:pt>
                <c:pt idx="3572">
                  <c:v>333.35599999999999</c:v>
                </c:pt>
                <c:pt idx="3573">
                  <c:v>333.43879999999916</c:v>
                </c:pt>
                <c:pt idx="3574">
                  <c:v>333.52140000000003</c:v>
                </c:pt>
                <c:pt idx="3575">
                  <c:v>333.60449999999997</c:v>
                </c:pt>
                <c:pt idx="3576">
                  <c:v>333.68809999999957</c:v>
                </c:pt>
                <c:pt idx="3577">
                  <c:v>333.77119999999917</c:v>
                </c:pt>
                <c:pt idx="3578">
                  <c:v>333.85399999999993</c:v>
                </c:pt>
                <c:pt idx="3579">
                  <c:v>333.93909999999937</c:v>
                </c:pt>
                <c:pt idx="3580">
                  <c:v>334.02149999999949</c:v>
                </c:pt>
                <c:pt idx="3581">
                  <c:v>334.10379999999969</c:v>
                </c:pt>
                <c:pt idx="3582">
                  <c:v>334.18819999999937</c:v>
                </c:pt>
                <c:pt idx="3583">
                  <c:v>334.27159999999918</c:v>
                </c:pt>
                <c:pt idx="3584">
                  <c:v>334.35579999999999</c:v>
                </c:pt>
                <c:pt idx="3585">
                  <c:v>334.43909999999937</c:v>
                </c:pt>
                <c:pt idx="3586">
                  <c:v>334.52199999999937</c:v>
                </c:pt>
                <c:pt idx="3587">
                  <c:v>334.60440000000051</c:v>
                </c:pt>
                <c:pt idx="3588">
                  <c:v>334.6875</c:v>
                </c:pt>
                <c:pt idx="3589">
                  <c:v>334.7706</c:v>
                </c:pt>
                <c:pt idx="3590">
                  <c:v>334.85390000000001</c:v>
                </c:pt>
                <c:pt idx="3591">
                  <c:v>334.93629999999911</c:v>
                </c:pt>
                <c:pt idx="3592">
                  <c:v>335.01990000000001</c:v>
                </c:pt>
                <c:pt idx="3593">
                  <c:v>335.10500000000002</c:v>
                </c:pt>
                <c:pt idx="3594">
                  <c:v>335.18779999999964</c:v>
                </c:pt>
                <c:pt idx="3595">
                  <c:v>335.27</c:v>
                </c:pt>
                <c:pt idx="3596">
                  <c:v>335.35289999999998</c:v>
                </c:pt>
                <c:pt idx="3597">
                  <c:v>335.43639999999891</c:v>
                </c:pt>
                <c:pt idx="3598">
                  <c:v>335.52</c:v>
                </c:pt>
                <c:pt idx="3599">
                  <c:v>335.60239999999999</c:v>
                </c:pt>
                <c:pt idx="3600">
                  <c:v>335.68779999999964</c:v>
                </c:pt>
                <c:pt idx="3601">
                  <c:v>335.77140000000003</c:v>
                </c:pt>
                <c:pt idx="3602">
                  <c:v>335.85399999999993</c:v>
                </c:pt>
                <c:pt idx="3603">
                  <c:v>335.93689999999918</c:v>
                </c:pt>
                <c:pt idx="3604">
                  <c:v>336.01990000000001</c:v>
                </c:pt>
                <c:pt idx="3605">
                  <c:v>336.10539999999969</c:v>
                </c:pt>
                <c:pt idx="3606">
                  <c:v>336.1875</c:v>
                </c:pt>
                <c:pt idx="3607">
                  <c:v>336.27199999999937</c:v>
                </c:pt>
                <c:pt idx="3608">
                  <c:v>336.35539999999969</c:v>
                </c:pt>
                <c:pt idx="3609">
                  <c:v>336.43920000000003</c:v>
                </c:pt>
                <c:pt idx="3610">
                  <c:v>336.5224</c:v>
                </c:pt>
                <c:pt idx="3611">
                  <c:v>336.60610000000003</c:v>
                </c:pt>
                <c:pt idx="3612">
                  <c:v>336.68959999999993</c:v>
                </c:pt>
                <c:pt idx="3613">
                  <c:v>336.77319999999918</c:v>
                </c:pt>
                <c:pt idx="3614">
                  <c:v>336.85509999999999</c:v>
                </c:pt>
                <c:pt idx="3615">
                  <c:v>336.93909999999937</c:v>
                </c:pt>
                <c:pt idx="3616">
                  <c:v>337.02329999999949</c:v>
                </c:pt>
                <c:pt idx="3617">
                  <c:v>337.10669999999999</c:v>
                </c:pt>
                <c:pt idx="3618">
                  <c:v>337.1909</c:v>
                </c:pt>
                <c:pt idx="3619">
                  <c:v>337.27309999999949</c:v>
                </c:pt>
                <c:pt idx="3620">
                  <c:v>337.35610000000003</c:v>
                </c:pt>
                <c:pt idx="3621">
                  <c:v>337.43969999999956</c:v>
                </c:pt>
                <c:pt idx="3622">
                  <c:v>337.52209999999963</c:v>
                </c:pt>
                <c:pt idx="3623">
                  <c:v>337.60340000000002</c:v>
                </c:pt>
                <c:pt idx="3624">
                  <c:v>337.68880000000001</c:v>
                </c:pt>
                <c:pt idx="3625">
                  <c:v>337.77099999999956</c:v>
                </c:pt>
                <c:pt idx="3626">
                  <c:v>337.85379999999969</c:v>
                </c:pt>
                <c:pt idx="3627">
                  <c:v>337.93729999999937</c:v>
                </c:pt>
                <c:pt idx="3628">
                  <c:v>338.02189999999956</c:v>
                </c:pt>
                <c:pt idx="3629">
                  <c:v>338.1062</c:v>
                </c:pt>
                <c:pt idx="3630">
                  <c:v>338.18900000000002</c:v>
                </c:pt>
                <c:pt idx="3631">
                  <c:v>338.27</c:v>
                </c:pt>
                <c:pt idx="3632">
                  <c:v>338.35260000000045</c:v>
                </c:pt>
                <c:pt idx="3633">
                  <c:v>338.43559999999917</c:v>
                </c:pt>
                <c:pt idx="3634">
                  <c:v>338.51990000000001</c:v>
                </c:pt>
                <c:pt idx="3635">
                  <c:v>338.60379999999969</c:v>
                </c:pt>
                <c:pt idx="3636">
                  <c:v>338.68939999999969</c:v>
                </c:pt>
                <c:pt idx="3637">
                  <c:v>338.7716999999995</c:v>
                </c:pt>
                <c:pt idx="3638">
                  <c:v>338.85570000000001</c:v>
                </c:pt>
                <c:pt idx="3639">
                  <c:v>338.93939999999918</c:v>
                </c:pt>
                <c:pt idx="3640">
                  <c:v>339.02209999999963</c:v>
                </c:pt>
                <c:pt idx="3641">
                  <c:v>339.10610000000003</c:v>
                </c:pt>
                <c:pt idx="3642">
                  <c:v>339.18900000000002</c:v>
                </c:pt>
                <c:pt idx="3643">
                  <c:v>339.27179999999925</c:v>
                </c:pt>
                <c:pt idx="3644">
                  <c:v>339.35599999999999</c:v>
                </c:pt>
                <c:pt idx="3645">
                  <c:v>339.44040000000001</c:v>
                </c:pt>
                <c:pt idx="3646">
                  <c:v>339.52299999999963</c:v>
                </c:pt>
                <c:pt idx="3647">
                  <c:v>339.6062</c:v>
                </c:pt>
                <c:pt idx="3648">
                  <c:v>339.68880000000001</c:v>
                </c:pt>
                <c:pt idx="3649">
                  <c:v>339.77199999999937</c:v>
                </c:pt>
                <c:pt idx="3650">
                  <c:v>339.85599999999999</c:v>
                </c:pt>
                <c:pt idx="3651">
                  <c:v>339.93939999999918</c:v>
                </c:pt>
                <c:pt idx="3652">
                  <c:v>340.02449999999999</c:v>
                </c:pt>
                <c:pt idx="3653">
                  <c:v>340.1062</c:v>
                </c:pt>
                <c:pt idx="3654">
                  <c:v>340.19080000000002</c:v>
                </c:pt>
                <c:pt idx="3655">
                  <c:v>340.27199999999937</c:v>
                </c:pt>
                <c:pt idx="3656">
                  <c:v>340.35599999999999</c:v>
                </c:pt>
                <c:pt idx="3657">
                  <c:v>340.43799999999936</c:v>
                </c:pt>
                <c:pt idx="3658">
                  <c:v>340.52179999999925</c:v>
                </c:pt>
                <c:pt idx="3659">
                  <c:v>340.60700000000008</c:v>
                </c:pt>
                <c:pt idx="3660">
                  <c:v>340.69159999999937</c:v>
                </c:pt>
                <c:pt idx="3661">
                  <c:v>340.77649999999943</c:v>
                </c:pt>
                <c:pt idx="3662">
                  <c:v>340.8603</c:v>
                </c:pt>
                <c:pt idx="3663">
                  <c:v>340.94309999999956</c:v>
                </c:pt>
                <c:pt idx="3664">
                  <c:v>341.02569999999969</c:v>
                </c:pt>
                <c:pt idx="3665">
                  <c:v>341.1087</c:v>
                </c:pt>
                <c:pt idx="3666">
                  <c:v>341.19240000000002</c:v>
                </c:pt>
                <c:pt idx="3667">
                  <c:v>341.27609999999936</c:v>
                </c:pt>
                <c:pt idx="3668">
                  <c:v>341.35980000000052</c:v>
                </c:pt>
                <c:pt idx="3669">
                  <c:v>341.4425</c:v>
                </c:pt>
                <c:pt idx="3670">
                  <c:v>341.52609999999936</c:v>
                </c:pt>
                <c:pt idx="3671">
                  <c:v>341.61059999999969</c:v>
                </c:pt>
                <c:pt idx="3672">
                  <c:v>341.69479999999999</c:v>
                </c:pt>
                <c:pt idx="3673">
                  <c:v>341.77780000000001</c:v>
                </c:pt>
                <c:pt idx="3674">
                  <c:v>341.86109999999957</c:v>
                </c:pt>
                <c:pt idx="3675">
                  <c:v>341.94479999999999</c:v>
                </c:pt>
                <c:pt idx="3676">
                  <c:v>342.02799999999957</c:v>
                </c:pt>
                <c:pt idx="3677">
                  <c:v>342.1103</c:v>
                </c:pt>
                <c:pt idx="3678">
                  <c:v>342.19389999999999</c:v>
                </c:pt>
                <c:pt idx="3679">
                  <c:v>342.27679999999918</c:v>
                </c:pt>
                <c:pt idx="3680">
                  <c:v>342.36040000000008</c:v>
                </c:pt>
                <c:pt idx="3681">
                  <c:v>342.44400000000002</c:v>
                </c:pt>
                <c:pt idx="3682">
                  <c:v>342.5268999999995</c:v>
                </c:pt>
                <c:pt idx="3683">
                  <c:v>342.61020000000002</c:v>
                </c:pt>
                <c:pt idx="3684">
                  <c:v>342.69299999999993</c:v>
                </c:pt>
                <c:pt idx="3685">
                  <c:v>342.77639999999923</c:v>
                </c:pt>
                <c:pt idx="3686">
                  <c:v>342.85899999999964</c:v>
                </c:pt>
                <c:pt idx="3687">
                  <c:v>342.94260000000008</c:v>
                </c:pt>
                <c:pt idx="3688">
                  <c:v>343.0268999999995</c:v>
                </c:pt>
                <c:pt idx="3689">
                  <c:v>343.10950000000008</c:v>
                </c:pt>
                <c:pt idx="3690">
                  <c:v>343.19170000000003</c:v>
                </c:pt>
                <c:pt idx="3691">
                  <c:v>343.27619999999916</c:v>
                </c:pt>
                <c:pt idx="3692">
                  <c:v>343.35860000000002</c:v>
                </c:pt>
                <c:pt idx="3693">
                  <c:v>343.44</c:v>
                </c:pt>
                <c:pt idx="3694">
                  <c:v>343.52379999999937</c:v>
                </c:pt>
                <c:pt idx="3695">
                  <c:v>343.60570000000001</c:v>
                </c:pt>
                <c:pt idx="3696">
                  <c:v>343.68939999999969</c:v>
                </c:pt>
                <c:pt idx="3697">
                  <c:v>343.77359999999936</c:v>
                </c:pt>
                <c:pt idx="3698">
                  <c:v>343.85789999999997</c:v>
                </c:pt>
                <c:pt idx="3699">
                  <c:v>343.94139999999936</c:v>
                </c:pt>
                <c:pt idx="3700">
                  <c:v>344.02480000000008</c:v>
                </c:pt>
                <c:pt idx="3701">
                  <c:v>344.10770000000002</c:v>
                </c:pt>
                <c:pt idx="3702">
                  <c:v>344.19060000000002</c:v>
                </c:pt>
                <c:pt idx="3703">
                  <c:v>344.27369999999956</c:v>
                </c:pt>
                <c:pt idx="3704">
                  <c:v>344.35750000000002</c:v>
                </c:pt>
                <c:pt idx="3705">
                  <c:v>344.44</c:v>
                </c:pt>
                <c:pt idx="3706">
                  <c:v>344.52209999999963</c:v>
                </c:pt>
                <c:pt idx="3707">
                  <c:v>344.60719999999969</c:v>
                </c:pt>
                <c:pt idx="3708">
                  <c:v>344.69080000000002</c:v>
                </c:pt>
                <c:pt idx="3709">
                  <c:v>344.77440000000001</c:v>
                </c:pt>
                <c:pt idx="3710">
                  <c:v>344.85789999999997</c:v>
                </c:pt>
                <c:pt idx="3711">
                  <c:v>344.94290000000001</c:v>
                </c:pt>
                <c:pt idx="3712">
                  <c:v>345.02519999999924</c:v>
                </c:pt>
                <c:pt idx="3713">
                  <c:v>345.10919999999999</c:v>
                </c:pt>
                <c:pt idx="3714">
                  <c:v>345.19290000000001</c:v>
                </c:pt>
                <c:pt idx="3715">
                  <c:v>345.27480000000008</c:v>
                </c:pt>
                <c:pt idx="3716">
                  <c:v>345.35579999999999</c:v>
                </c:pt>
                <c:pt idx="3717">
                  <c:v>345.44060000000002</c:v>
                </c:pt>
                <c:pt idx="3718">
                  <c:v>345.52369999999956</c:v>
                </c:pt>
                <c:pt idx="3719">
                  <c:v>345.6062</c:v>
                </c:pt>
                <c:pt idx="3720">
                  <c:v>345.69099999999969</c:v>
                </c:pt>
                <c:pt idx="3721">
                  <c:v>345.77480000000008</c:v>
                </c:pt>
                <c:pt idx="3722">
                  <c:v>345.8605</c:v>
                </c:pt>
                <c:pt idx="3723">
                  <c:v>345.9425</c:v>
                </c:pt>
                <c:pt idx="3724">
                  <c:v>346.02420000000001</c:v>
                </c:pt>
                <c:pt idx="3725">
                  <c:v>346.10780000000045</c:v>
                </c:pt>
                <c:pt idx="3726">
                  <c:v>346.19170000000003</c:v>
                </c:pt>
                <c:pt idx="3727">
                  <c:v>346.2759999999995</c:v>
                </c:pt>
                <c:pt idx="3728">
                  <c:v>346.35879999999969</c:v>
                </c:pt>
                <c:pt idx="3729">
                  <c:v>346.4402</c:v>
                </c:pt>
                <c:pt idx="3730">
                  <c:v>346.52289999999999</c:v>
                </c:pt>
                <c:pt idx="3731">
                  <c:v>346.6053</c:v>
                </c:pt>
                <c:pt idx="3732">
                  <c:v>346.6902</c:v>
                </c:pt>
                <c:pt idx="3733">
                  <c:v>346.77359999999936</c:v>
                </c:pt>
                <c:pt idx="3734">
                  <c:v>346.85500000000002</c:v>
                </c:pt>
                <c:pt idx="3735">
                  <c:v>346.9385999999991</c:v>
                </c:pt>
                <c:pt idx="3736">
                  <c:v>347.02390000000003</c:v>
                </c:pt>
                <c:pt idx="3737">
                  <c:v>347.10739999999993</c:v>
                </c:pt>
                <c:pt idx="3738">
                  <c:v>347.19</c:v>
                </c:pt>
                <c:pt idx="3739">
                  <c:v>347.274</c:v>
                </c:pt>
                <c:pt idx="3740">
                  <c:v>347.35750000000002</c:v>
                </c:pt>
                <c:pt idx="3741">
                  <c:v>347.43959999999925</c:v>
                </c:pt>
                <c:pt idx="3742">
                  <c:v>347.52199999999937</c:v>
                </c:pt>
                <c:pt idx="3743">
                  <c:v>347.60660000000001</c:v>
                </c:pt>
                <c:pt idx="3744">
                  <c:v>347.69</c:v>
                </c:pt>
                <c:pt idx="3745">
                  <c:v>347.7722</c:v>
                </c:pt>
                <c:pt idx="3746">
                  <c:v>347.85719999999969</c:v>
                </c:pt>
                <c:pt idx="3747">
                  <c:v>347.94139999999936</c:v>
                </c:pt>
                <c:pt idx="3748">
                  <c:v>348.02499999999969</c:v>
                </c:pt>
                <c:pt idx="3749">
                  <c:v>348.10629999999969</c:v>
                </c:pt>
                <c:pt idx="3750">
                  <c:v>348.18819999999937</c:v>
                </c:pt>
                <c:pt idx="3751">
                  <c:v>348.27280000000002</c:v>
                </c:pt>
                <c:pt idx="3752">
                  <c:v>348.35739999999993</c:v>
                </c:pt>
                <c:pt idx="3753">
                  <c:v>348.43989999999957</c:v>
                </c:pt>
                <c:pt idx="3754">
                  <c:v>348.52379999999937</c:v>
                </c:pt>
                <c:pt idx="3755">
                  <c:v>348.6071</c:v>
                </c:pt>
                <c:pt idx="3756">
                  <c:v>348.69159999999937</c:v>
                </c:pt>
                <c:pt idx="3757">
                  <c:v>348.77249999999964</c:v>
                </c:pt>
                <c:pt idx="3758">
                  <c:v>348.85599999999999</c:v>
                </c:pt>
                <c:pt idx="3759">
                  <c:v>348.93849999999918</c:v>
                </c:pt>
                <c:pt idx="3760">
                  <c:v>349.02260000000001</c:v>
                </c:pt>
                <c:pt idx="3761">
                  <c:v>349.10649999999993</c:v>
                </c:pt>
                <c:pt idx="3762">
                  <c:v>349.18860000000001</c:v>
                </c:pt>
                <c:pt idx="3763">
                  <c:v>349.27299999999963</c:v>
                </c:pt>
                <c:pt idx="3764">
                  <c:v>349.35820000000001</c:v>
                </c:pt>
                <c:pt idx="3765">
                  <c:v>349.44029999999964</c:v>
                </c:pt>
                <c:pt idx="3766">
                  <c:v>349.52199999999937</c:v>
                </c:pt>
                <c:pt idx="3767">
                  <c:v>349.60579999999999</c:v>
                </c:pt>
                <c:pt idx="3768">
                  <c:v>349.68849999999969</c:v>
                </c:pt>
                <c:pt idx="3769">
                  <c:v>349.77199999999937</c:v>
                </c:pt>
                <c:pt idx="3770">
                  <c:v>349.85640000000001</c:v>
                </c:pt>
                <c:pt idx="3771">
                  <c:v>349.93889999999936</c:v>
                </c:pt>
                <c:pt idx="3772">
                  <c:v>350.02499999999969</c:v>
                </c:pt>
                <c:pt idx="3773">
                  <c:v>350.10759999999999</c:v>
                </c:pt>
                <c:pt idx="3774">
                  <c:v>350.19260000000008</c:v>
                </c:pt>
                <c:pt idx="3775">
                  <c:v>350.27499999999969</c:v>
                </c:pt>
                <c:pt idx="3776">
                  <c:v>350.358</c:v>
                </c:pt>
                <c:pt idx="3777">
                  <c:v>350.44040000000001</c:v>
                </c:pt>
                <c:pt idx="3778">
                  <c:v>350.52339999999919</c:v>
                </c:pt>
                <c:pt idx="3779">
                  <c:v>350.60719999999969</c:v>
                </c:pt>
                <c:pt idx="3780">
                  <c:v>350.69159999999937</c:v>
                </c:pt>
                <c:pt idx="3781">
                  <c:v>350.77299999999963</c:v>
                </c:pt>
                <c:pt idx="3782">
                  <c:v>350.85640000000001</c:v>
                </c:pt>
                <c:pt idx="3783">
                  <c:v>350.94060000000002</c:v>
                </c:pt>
                <c:pt idx="3784">
                  <c:v>351.02409999999969</c:v>
                </c:pt>
                <c:pt idx="3785">
                  <c:v>351.10840000000002</c:v>
                </c:pt>
                <c:pt idx="3786">
                  <c:v>351.19220000000001</c:v>
                </c:pt>
                <c:pt idx="3787">
                  <c:v>351.27659999999918</c:v>
                </c:pt>
                <c:pt idx="3788">
                  <c:v>351.35919999999999</c:v>
                </c:pt>
                <c:pt idx="3789">
                  <c:v>351.44099999999969</c:v>
                </c:pt>
                <c:pt idx="3790">
                  <c:v>351.52440000000001</c:v>
                </c:pt>
                <c:pt idx="3791">
                  <c:v>351.608</c:v>
                </c:pt>
                <c:pt idx="3792">
                  <c:v>351.69149999999956</c:v>
                </c:pt>
                <c:pt idx="3793">
                  <c:v>351.77649999999943</c:v>
                </c:pt>
                <c:pt idx="3794">
                  <c:v>351.85780000000045</c:v>
                </c:pt>
                <c:pt idx="3795">
                  <c:v>351.94200000000001</c:v>
                </c:pt>
                <c:pt idx="3796">
                  <c:v>352.0259999999995</c:v>
                </c:pt>
                <c:pt idx="3797">
                  <c:v>352.10840000000002</c:v>
                </c:pt>
                <c:pt idx="3798">
                  <c:v>352.19240000000002</c:v>
                </c:pt>
                <c:pt idx="3799">
                  <c:v>352.27369999999956</c:v>
                </c:pt>
                <c:pt idx="3800">
                  <c:v>352.35700000000008</c:v>
                </c:pt>
                <c:pt idx="3801">
                  <c:v>352.44260000000008</c:v>
                </c:pt>
                <c:pt idx="3802">
                  <c:v>352.52730000000003</c:v>
                </c:pt>
                <c:pt idx="3803">
                  <c:v>352.61040000000008</c:v>
                </c:pt>
                <c:pt idx="3804">
                  <c:v>352.69220000000001</c:v>
                </c:pt>
                <c:pt idx="3805">
                  <c:v>352.77629999999937</c:v>
                </c:pt>
                <c:pt idx="3806">
                  <c:v>352.85919999999999</c:v>
                </c:pt>
                <c:pt idx="3807">
                  <c:v>352.94420000000002</c:v>
                </c:pt>
                <c:pt idx="3808">
                  <c:v>353.02659999999918</c:v>
                </c:pt>
                <c:pt idx="3809">
                  <c:v>353.10939999999999</c:v>
                </c:pt>
                <c:pt idx="3810">
                  <c:v>353.19459999999964</c:v>
                </c:pt>
                <c:pt idx="3811">
                  <c:v>353.27659999999918</c:v>
                </c:pt>
                <c:pt idx="3812">
                  <c:v>353.35840000000002</c:v>
                </c:pt>
                <c:pt idx="3813">
                  <c:v>353.44260000000008</c:v>
                </c:pt>
                <c:pt idx="3814">
                  <c:v>353.5258</c:v>
                </c:pt>
                <c:pt idx="3815">
                  <c:v>353.60950000000008</c:v>
                </c:pt>
                <c:pt idx="3816">
                  <c:v>353.69369999999969</c:v>
                </c:pt>
                <c:pt idx="3817">
                  <c:v>353.7758</c:v>
                </c:pt>
                <c:pt idx="3818">
                  <c:v>353.85919999999999</c:v>
                </c:pt>
                <c:pt idx="3819">
                  <c:v>353.94279999999969</c:v>
                </c:pt>
                <c:pt idx="3820">
                  <c:v>354.02629999999937</c:v>
                </c:pt>
                <c:pt idx="3821">
                  <c:v>354.11</c:v>
                </c:pt>
                <c:pt idx="3822">
                  <c:v>354.19369999999969</c:v>
                </c:pt>
                <c:pt idx="3823">
                  <c:v>354.27769999999964</c:v>
                </c:pt>
                <c:pt idx="3824">
                  <c:v>354.36090000000002</c:v>
                </c:pt>
                <c:pt idx="3825">
                  <c:v>354.4425</c:v>
                </c:pt>
                <c:pt idx="3826">
                  <c:v>354.52639999999923</c:v>
                </c:pt>
                <c:pt idx="3827">
                  <c:v>354.60939999999999</c:v>
                </c:pt>
                <c:pt idx="3828">
                  <c:v>354.69279999999969</c:v>
                </c:pt>
                <c:pt idx="3829">
                  <c:v>354.77659999999918</c:v>
                </c:pt>
                <c:pt idx="3830">
                  <c:v>354.86009999999999</c:v>
                </c:pt>
                <c:pt idx="3831">
                  <c:v>354.9443</c:v>
                </c:pt>
                <c:pt idx="3832">
                  <c:v>355.0274</c:v>
                </c:pt>
                <c:pt idx="3833">
                  <c:v>355.11090000000002</c:v>
                </c:pt>
                <c:pt idx="3834">
                  <c:v>355.1936</c:v>
                </c:pt>
                <c:pt idx="3835">
                  <c:v>355.27629999999937</c:v>
                </c:pt>
                <c:pt idx="3836">
                  <c:v>355.35939999999999</c:v>
                </c:pt>
                <c:pt idx="3837">
                  <c:v>355.44220000000001</c:v>
                </c:pt>
                <c:pt idx="3838">
                  <c:v>355.5258</c:v>
                </c:pt>
                <c:pt idx="3839">
                  <c:v>355.60939999999999</c:v>
                </c:pt>
                <c:pt idx="3840">
                  <c:v>355.69369999999969</c:v>
                </c:pt>
                <c:pt idx="3841">
                  <c:v>355.7768999999995</c:v>
                </c:pt>
                <c:pt idx="3842">
                  <c:v>355.86</c:v>
                </c:pt>
                <c:pt idx="3843">
                  <c:v>355.94400000000002</c:v>
                </c:pt>
                <c:pt idx="3844">
                  <c:v>356.02780000000001</c:v>
                </c:pt>
                <c:pt idx="3845">
                  <c:v>356.11109999999957</c:v>
                </c:pt>
                <c:pt idx="3846">
                  <c:v>356.19400000000002</c:v>
                </c:pt>
                <c:pt idx="3847">
                  <c:v>356.27829999999949</c:v>
                </c:pt>
                <c:pt idx="3848">
                  <c:v>356.36059999999969</c:v>
                </c:pt>
                <c:pt idx="3849">
                  <c:v>356.44439999999969</c:v>
                </c:pt>
                <c:pt idx="3850">
                  <c:v>356.52529999999956</c:v>
                </c:pt>
                <c:pt idx="3851">
                  <c:v>356.61090000000002</c:v>
                </c:pt>
                <c:pt idx="3852">
                  <c:v>356.69400000000002</c:v>
                </c:pt>
                <c:pt idx="3853">
                  <c:v>356.7774</c:v>
                </c:pt>
                <c:pt idx="3854">
                  <c:v>356.86130000000003</c:v>
                </c:pt>
                <c:pt idx="3855">
                  <c:v>356.94389999999999</c:v>
                </c:pt>
                <c:pt idx="3856">
                  <c:v>357.0284999999995</c:v>
                </c:pt>
                <c:pt idx="3857">
                  <c:v>357.11180000000002</c:v>
                </c:pt>
                <c:pt idx="3858">
                  <c:v>357.19600000000003</c:v>
                </c:pt>
                <c:pt idx="3859">
                  <c:v>357.28049999999956</c:v>
                </c:pt>
                <c:pt idx="3860">
                  <c:v>357.363</c:v>
                </c:pt>
                <c:pt idx="3861">
                  <c:v>357.44580000000002</c:v>
                </c:pt>
                <c:pt idx="3862">
                  <c:v>357.529</c:v>
                </c:pt>
                <c:pt idx="3863">
                  <c:v>357.6112</c:v>
                </c:pt>
                <c:pt idx="3864">
                  <c:v>357.69479999999999</c:v>
                </c:pt>
                <c:pt idx="3865">
                  <c:v>357.78</c:v>
                </c:pt>
                <c:pt idx="3866">
                  <c:v>357.86130000000003</c:v>
                </c:pt>
                <c:pt idx="3867">
                  <c:v>357.94459999999964</c:v>
                </c:pt>
                <c:pt idx="3868">
                  <c:v>358.02699999999936</c:v>
                </c:pt>
                <c:pt idx="3869">
                  <c:v>358.11169999999993</c:v>
                </c:pt>
                <c:pt idx="3870">
                  <c:v>358.19690000000003</c:v>
                </c:pt>
                <c:pt idx="3871">
                  <c:v>358.2799</c:v>
                </c:pt>
                <c:pt idx="3872">
                  <c:v>358.3623</c:v>
                </c:pt>
                <c:pt idx="3873">
                  <c:v>358.44540000000001</c:v>
                </c:pt>
                <c:pt idx="3874">
                  <c:v>358.52940000000001</c:v>
                </c:pt>
                <c:pt idx="3875">
                  <c:v>358.61340000000001</c:v>
                </c:pt>
                <c:pt idx="3876">
                  <c:v>358.69779999999969</c:v>
                </c:pt>
                <c:pt idx="3877">
                  <c:v>358.78129999999936</c:v>
                </c:pt>
                <c:pt idx="3878">
                  <c:v>358.86410000000001</c:v>
                </c:pt>
                <c:pt idx="3879">
                  <c:v>358.94779999999969</c:v>
                </c:pt>
                <c:pt idx="3880">
                  <c:v>359.03089999999969</c:v>
                </c:pt>
                <c:pt idx="3881">
                  <c:v>359.11489999999998</c:v>
                </c:pt>
                <c:pt idx="3882">
                  <c:v>359.19829999999956</c:v>
                </c:pt>
                <c:pt idx="3883">
                  <c:v>359.28049999999956</c:v>
                </c:pt>
                <c:pt idx="3884">
                  <c:v>359.36500000000001</c:v>
                </c:pt>
                <c:pt idx="3885">
                  <c:v>359.44880000000001</c:v>
                </c:pt>
                <c:pt idx="3886">
                  <c:v>359.53129999999936</c:v>
                </c:pt>
                <c:pt idx="3887">
                  <c:v>359.61349999999999</c:v>
                </c:pt>
                <c:pt idx="3888">
                  <c:v>359.69669999999957</c:v>
                </c:pt>
                <c:pt idx="3889">
                  <c:v>359.77980000000002</c:v>
                </c:pt>
                <c:pt idx="3890">
                  <c:v>359.86320000000001</c:v>
                </c:pt>
                <c:pt idx="3891">
                  <c:v>359.94589999999999</c:v>
                </c:pt>
                <c:pt idx="3892">
                  <c:v>360.0292</c:v>
                </c:pt>
                <c:pt idx="3893">
                  <c:v>360.11239999999964</c:v>
                </c:pt>
                <c:pt idx="3894">
                  <c:v>360.19560000000001</c:v>
                </c:pt>
                <c:pt idx="3895">
                  <c:v>360.279</c:v>
                </c:pt>
                <c:pt idx="3896">
                  <c:v>360.36279999999999</c:v>
                </c:pt>
                <c:pt idx="3897">
                  <c:v>360.44509999999963</c:v>
                </c:pt>
                <c:pt idx="3898">
                  <c:v>360.52780000000001</c:v>
                </c:pt>
                <c:pt idx="3899">
                  <c:v>360.61189999999999</c:v>
                </c:pt>
                <c:pt idx="3900">
                  <c:v>360.69450000000001</c:v>
                </c:pt>
                <c:pt idx="3901">
                  <c:v>360.77859999999924</c:v>
                </c:pt>
                <c:pt idx="3902">
                  <c:v>360.86309999999969</c:v>
                </c:pt>
                <c:pt idx="3903">
                  <c:v>360.94260000000008</c:v>
                </c:pt>
                <c:pt idx="3904">
                  <c:v>361.02749999999969</c:v>
                </c:pt>
                <c:pt idx="3905">
                  <c:v>361.11189999999999</c:v>
                </c:pt>
                <c:pt idx="3906">
                  <c:v>361.1936</c:v>
                </c:pt>
                <c:pt idx="3907">
                  <c:v>361.27669999999949</c:v>
                </c:pt>
                <c:pt idx="3908">
                  <c:v>361.36109999999957</c:v>
                </c:pt>
                <c:pt idx="3909">
                  <c:v>361.44380000000001</c:v>
                </c:pt>
                <c:pt idx="3910">
                  <c:v>361.52869999999956</c:v>
                </c:pt>
                <c:pt idx="3911">
                  <c:v>361.61070000000001</c:v>
                </c:pt>
                <c:pt idx="3912">
                  <c:v>361.69319999999936</c:v>
                </c:pt>
                <c:pt idx="3913">
                  <c:v>361.7774</c:v>
                </c:pt>
                <c:pt idx="3914">
                  <c:v>361.86020000000002</c:v>
                </c:pt>
                <c:pt idx="3915">
                  <c:v>361.94400000000002</c:v>
                </c:pt>
                <c:pt idx="3916">
                  <c:v>362.02780000000001</c:v>
                </c:pt>
                <c:pt idx="3917">
                  <c:v>362.11099999999999</c:v>
                </c:pt>
                <c:pt idx="3918">
                  <c:v>362.19569999999999</c:v>
                </c:pt>
                <c:pt idx="3919">
                  <c:v>362.27820000000003</c:v>
                </c:pt>
                <c:pt idx="3920">
                  <c:v>362.36360000000002</c:v>
                </c:pt>
                <c:pt idx="3921">
                  <c:v>362.44799999999969</c:v>
                </c:pt>
                <c:pt idx="3922">
                  <c:v>362.53059999999937</c:v>
                </c:pt>
                <c:pt idx="3923">
                  <c:v>362.61419999999993</c:v>
                </c:pt>
                <c:pt idx="3924">
                  <c:v>362.69729999999993</c:v>
                </c:pt>
                <c:pt idx="3925">
                  <c:v>362.7802999999995</c:v>
                </c:pt>
                <c:pt idx="3926">
                  <c:v>362.86500000000001</c:v>
                </c:pt>
                <c:pt idx="3927">
                  <c:v>362.94649999999956</c:v>
                </c:pt>
                <c:pt idx="3928">
                  <c:v>363.02940000000001</c:v>
                </c:pt>
                <c:pt idx="3929">
                  <c:v>363.11130000000003</c:v>
                </c:pt>
                <c:pt idx="3930">
                  <c:v>363.19400000000002</c:v>
                </c:pt>
                <c:pt idx="3931">
                  <c:v>363.28039999999936</c:v>
                </c:pt>
                <c:pt idx="3932">
                  <c:v>363.36380000000008</c:v>
                </c:pt>
                <c:pt idx="3933">
                  <c:v>363.4468</c:v>
                </c:pt>
                <c:pt idx="3934">
                  <c:v>363.52969999999999</c:v>
                </c:pt>
                <c:pt idx="3935">
                  <c:v>363.61340000000001</c:v>
                </c:pt>
                <c:pt idx="3936">
                  <c:v>363.69600000000003</c:v>
                </c:pt>
                <c:pt idx="3937">
                  <c:v>363.77940000000001</c:v>
                </c:pt>
                <c:pt idx="3938">
                  <c:v>363.86040000000008</c:v>
                </c:pt>
                <c:pt idx="3939">
                  <c:v>363.94409999999999</c:v>
                </c:pt>
                <c:pt idx="3940">
                  <c:v>364.02679999999918</c:v>
                </c:pt>
                <c:pt idx="3941">
                  <c:v>364.10910000000001</c:v>
                </c:pt>
                <c:pt idx="3942">
                  <c:v>364.1936</c:v>
                </c:pt>
                <c:pt idx="3943">
                  <c:v>364.27820000000003</c:v>
                </c:pt>
                <c:pt idx="3944">
                  <c:v>364.36149999999969</c:v>
                </c:pt>
                <c:pt idx="3945">
                  <c:v>364.44580000000002</c:v>
                </c:pt>
                <c:pt idx="3946">
                  <c:v>364.529</c:v>
                </c:pt>
                <c:pt idx="3947">
                  <c:v>364.61</c:v>
                </c:pt>
                <c:pt idx="3948">
                  <c:v>364.6934</c:v>
                </c:pt>
                <c:pt idx="3949">
                  <c:v>364.7768999999995</c:v>
                </c:pt>
                <c:pt idx="3950">
                  <c:v>364.85930000000002</c:v>
                </c:pt>
                <c:pt idx="3951">
                  <c:v>364.9434</c:v>
                </c:pt>
                <c:pt idx="3952">
                  <c:v>365.02719999999937</c:v>
                </c:pt>
                <c:pt idx="3953">
                  <c:v>365.11130000000003</c:v>
                </c:pt>
                <c:pt idx="3954">
                  <c:v>365.19439999999969</c:v>
                </c:pt>
                <c:pt idx="3955">
                  <c:v>365.27780000000001</c:v>
                </c:pt>
                <c:pt idx="3956">
                  <c:v>365.36059999999969</c:v>
                </c:pt>
                <c:pt idx="3957">
                  <c:v>365.44400000000002</c:v>
                </c:pt>
                <c:pt idx="3958">
                  <c:v>365.52809999999937</c:v>
                </c:pt>
                <c:pt idx="3959">
                  <c:v>365.61160000000001</c:v>
                </c:pt>
                <c:pt idx="3960">
                  <c:v>365.69380000000001</c:v>
                </c:pt>
                <c:pt idx="3961">
                  <c:v>365.77780000000001</c:v>
                </c:pt>
                <c:pt idx="3962">
                  <c:v>365.8612</c:v>
                </c:pt>
                <c:pt idx="3963">
                  <c:v>365.94619999999918</c:v>
                </c:pt>
                <c:pt idx="3964">
                  <c:v>366.02879999999936</c:v>
                </c:pt>
                <c:pt idx="3965">
                  <c:v>366.1114</c:v>
                </c:pt>
                <c:pt idx="3966">
                  <c:v>366.19470000000001</c:v>
                </c:pt>
                <c:pt idx="3967">
                  <c:v>366.27709999999956</c:v>
                </c:pt>
                <c:pt idx="3968">
                  <c:v>366.3612</c:v>
                </c:pt>
                <c:pt idx="3969">
                  <c:v>366.44439999999969</c:v>
                </c:pt>
                <c:pt idx="3970">
                  <c:v>366.52659999999918</c:v>
                </c:pt>
                <c:pt idx="3971">
                  <c:v>366.6114</c:v>
                </c:pt>
                <c:pt idx="3972">
                  <c:v>366.6952</c:v>
                </c:pt>
                <c:pt idx="3973">
                  <c:v>366.77780000000001</c:v>
                </c:pt>
                <c:pt idx="3974">
                  <c:v>366.86130000000003</c:v>
                </c:pt>
                <c:pt idx="3975">
                  <c:v>366.94279999999969</c:v>
                </c:pt>
                <c:pt idx="3976">
                  <c:v>367.0268999999995</c:v>
                </c:pt>
                <c:pt idx="3977">
                  <c:v>367.1103</c:v>
                </c:pt>
                <c:pt idx="3978">
                  <c:v>367.1925</c:v>
                </c:pt>
                <c:pt idx="3979">
                  <c:v>367.2758</c:v>
                </c:pt>
                <c:pt idx="3980">
                  <c:v>367.36</c:v>
                </c:pt>
                <c:pt idx="3981">
                  <c:v>367.44260000000008</c:v>
                </c:pt>
                <c:pt idx="3982">
                  <c:v>367.52619999999916</c:v>
                </c:pt>
                <c:pt idx="3983">
                  <c:v>367.60750000000002</c:v>
                </c:pt>
                <c:pt idx="3984">
                  <c:v>367.69149999999956</c:v>
                </c:pt>
                <c:pt idx="3985">
                  <c:v>367.7756</c:v>
                </c:pt>
                <c:pt idx="3986">
                  <c:v>367.85960000000051</c:v>
                </c:pt>
                <c:pt idx="3987">
                  <c:v>367.94329999999957</c:v>
                </c:pt>
                <c:pt idx="3988">
                  <c:v>368.0259999999995</c:v>
                </c:pt>
                <c:pt idx="3989">
                  <c:v>368.1114</c:v>
                </c:pt>
                <c:pt idx="3990">
                  <c:v>368.19409999999999</c:v>
                </c:pt>
                <c:pt idx="3991">
                  <c:v>368.27820000000003</c:v>
                </c:pt>
                <c:pt idx="3992">
                  <c:v>368.3614</c:v>
                </c:pt>
                <c:pt idx="3993">
                  <c:v>368.4443</c:v>
                </c:pt>
                <c:pt idx="3994">
                  <c:v>368.52669999999949</c:v>
                </c:pt>
                <c:pt idx="3995">
                  <c:v>368.60969999999998</c:v>
                </c:pt>
                <c:pt idx="3996">
                  <c:v>368.69299999999993</c:v>
                </c:pt>
                <c:pt idx="3997">
                  <c:v>368.77539999999937</c:v>
                </c:pt>
                <c:pt idx="3998">
                  <c:v>368.85969999999998</c:v>
                </c:pt>
                <c:pt idx="3999">
                  <c:v>368.94260000000008</c:v>
                </c:pt>
                <c:pt idx="4000">
                  <c:v>369.02699999999936</c:v>
                </c:pt>
                <c:pt idx="4001">
                  <c:v>369.10919999999999</c:v>
                </c:pt>
                <c:pt idx="4002">
                  <c:v>369.19240000000002</c:v>
                </c:pt>
                <c:pt idx="4003">
                  <c:v>369.27499999999969</c:v>
                </c:pt>
                <c:pt idx="4004">
                  <c:v>369.35910000000001</c:v>
                </c:pt>
                <c:pt idx="4005">
                  <c:v>369.44099999999969</c:v>
                </c:pt>
                <c:pt idx="4006">
                  <c:v>369.52420000000001</c:v>
                </c:pt>
                <c:pt idx="4007">
                  <c:v>369.60680000000002</c:v>
                </c:pt>
                <c:pt idx="4008">
                  <c:v>369.69139999999936</c:v>
                </c:pt>
                <c:pt idx="4009">
                  <c:v>369.7747</c:v>
                </c:pt>
                <c:pt idx="4010">
                  <c:v>369.85750000000002</c:v>
                </c:pt>
                <c:pt idx="4011">
                  <c:v>369.94260000000008</c:v>
                </c:pt>
                <c:pt idx="4012">
                  <c:v>370.0259999999995</c:v>
                </c:pt>
                <c:pt idx="4013">
                  <c:v>370.10780000000045</c:v>
                </c:pt>
                <c:pt idx="4014">
                  <c:v>370.1902</c:v>
                </c:pt>
                <c:pt idx="4015">
                  <c:v>370.27369999999956</c:v>
                </c:pt>
                <c:pt idx="4016">
                  <c:v>370.35899999999964</c:v>
                </c:pt>
                <c:pt idx="4017">
                  <c:v>370.44029999999964</c:v>
                </c:pt>
                <c:pt idx="4018">
                  <c:v>370.52449999999999</c:v>
                </c:pt>
                <c:pt idx="4019">
                  <c:v>370.61020000000002</c:v>
                </c:pt>
                <c:pt idx="4020">
                  <c:v>370.69400000000002</c:v>
                </c:pt>
                <c:pt idx="4021">
                  <c:v>370.7774</c:v>
                </c:pt>
                <c:pt idx="4022">
                  <c:v>370.86059999999969</c:v>
                </c:pt>
                <c:pt idx="4023">
                  <c:v>370.9425</c:v>
                </c:pt>
                <c:pt idx="4024">
                  <c:v>371.02429999999993</c:v>
                </c:pt>
                <c:pt idx="4025">
                  <c:v>371.10700000000008</c:v>
                </c:pt>
                <c:pt idx="4026">
                  <c:v>371.19049999999999</c:v>
                </c:pt>
                <c:pt idx="4027">
                  <c:v>371.27349999999956</c:v>
                </c:pt>
                <c:pt idx="4028">
                  <c:v>371.35950000000008</c:v>
                </c:pt>
                <c:pt idx="4029">
                  <c:v>371.44080000000002</c:v>
                </c:pt>
                <c:pt idx="4030">
                  <c:v>371.52420000000001</c:v>
                </c:pt>
                <c:pt idx="4031">
                  <c:v>371.60719999999969</c:v>
                </c:pt>
                <c:pt idx="4032">
                  <c:v>371.69080000000002</c:v>
                </c:pt>
                <c:pt idx="4033">
                  <c:v>371.77449999999999</c:v>
                </c:pt>
                <c:pt idx="4034">
                  <c:v>371.85840000000002</c:v>
                </c:pt>
                <c:pt idx="4035">
                  <c:v>371.94240000000002</c:v>
                </c:pt>
                <c:pt idx="4036">
                  <c:v>372.02619999999916</c:v>
                </c:pt>
                <c:pt idx="4037">
                  <c:v>372.10939999999999</c:v>
                </c:pt>
                <c:pt idx="4038">
                  <c:v>372.19159999999937</c:v>
                </c:pt>
                <c:pt idx="4039">
                  <c:v>372.27409999999969</c:v>
                </c:pt>
                <c:pt idx="4040">
                  <c:v>372.35700000000008</c:v>
                </c:pt>
                <c:pt idx="4041">
                  <c:v>372.44139999999936</c:v>
                </c:pt>
                <c:pt idx="4042">
                  <c:v>372.52589999999969</c:v>
                </c:pt>
                <c:pt idx="4043">
                  <c:v>372.61</c:v>
                </c:pt>
                <c:pt idx="4044">
                  <c:v>372.69240000000002</c:v>
                </c:pt>
                <c:pt idx="4045">
                  <c:v>372.77619999999916</c:v>
                </c:pt>
                <c:pt idx="4046">
                  <c:v>372.85820000000001</c:v>
                </c:pt>
                <c:pt idx="4047">
                  <c:v>372.94309999999956</c:v>
                </c:pt>
                <c:pt idx="4048">
                  <c:v>373.02639999999923</c:v>
                </c:pt>
                <c:pt idx="4049">
                  <c:v>373.10950000000008</c:v>
                </c:pt>
                <c:pt idx="4050">
                  <c:v>373.19149999999956</c:v>
                </c:pt>
                <c:pt idx="4051">
                  <c:v>373.27539999999937</c:v>
                </c:pt>
                <c:pt idx="4052">
                  <c:v>373.35840000000002</c:v>
                </c:pt>
                <c:pt idx="4053">
                  <c:v>373.44200000000001</c:v>
                </c:pt>
                <c:pt idx="4054">
                  <c:v>373.52440000000001</c:v>
                </c:pt>
                <c:pt idx="4055">
                  <c:v>373.60930000000002</c:v>
                </c:pt>
                <c:pt idx="4056">
                  <c:v>373.6918</c:v>
                </c:pt>
                <c:pt idx="4057">
                  <c:v>373.77619999999916</c:v>
                </c:pt>
                <c:pt idx="4058">
                  <c:v>373.86090000000002</c:v>
                </c:pt>
                <c:pt idx="4059">
                  <c:v>373.94380000000001</c:v>
                </c:pt>
                <c:pt idx="4060">
                  <c:v>374.02760000000001</c:v>
                </c:pt>
                <c:pt idx="4061">
                  <c:v>374.10960000000051</c:v>
                </c:pt>
                <c:pt idx="4062">
                  <c:v>374.19240000000002</c:v>
                </c:pt>
                <c:pt idx="4063">
                  <c:v>374.2758</c:v>
                </c:pt>
                <c:pt idx="4064">
                  <c:v>374.3603</c:v>
                </c:pt>
                <c:pt idx="4065">
                  <c:v>374.44439999999969</c:v>
                </c:pt>
                <c:pt idx="4066">
                  <c:v>374.5274</c:v>
                </c:pt>
                <c:pt idx="4067">
                  <c:v>374.61090000000002</c:v>
                </c:pt>
                <c:pt idx="4068">
                  <c:v>374.69509999999963</c:v>
                </c:pt>
                <c:pt idx="4069">
                  <c:v>374.77769999999964</c:v>
                </c:pt>
                <c:pt idx="4070">
                  <c:v>374.86099999999999</c:v>
                </c:pt>
                <c:pt idx="4071">
                  <c:v>374.9443</c:v>
                </c:pt>
                <c:pt idx="4072">
                  <c:v>375.02659999999918</c:v>
                </c:pt>
                <c:pt idx="4073">
                  <c:v>375.11009999999999</c:v>
                </c:pt>
                <c:pt idx="4074">
                  <c:v>375.19220000000001</c:v>
                </c:pt>
                <c:pt idx="4075">
                  <c:v>375.2759999999995</c:v>
                </c:pt>
                <c:pt idx="4076">
                  <c:v>375.3621</c:v>
                </c:pt>
                <c:pt idx="4077">
                  <c:v>375.4443</c:v>
                </c:pt>
                <c:pt idx="4078">
                  <c:v>375.52839999999918</c:v>
                </c:pt>
                <c:pt idx="4079">
                  <c:v>375.61169999999993</c:v>
                </c:pt>
                <c:pt idx="4080">
                  <c:v>375.69560000000001</c:v>
                </c:pt>
                <c:pt idx="4081">
                  <c:v>375.779</c:v>
                </c:pt>
                <c:pt idx="4082">
                  <c:v>375.86419999999993</c:v>
                </c:pt>
                <c:pt idx="4083">
                  <c:v>375.94720000000001</c:v>
                </c:pt>
                <c:pt idx="4084">
                  <c:v>376.02960000000002</c:v>
                </c:pt>
                <c:pt idx="4085">
                  <c:v>376.11309999999969</c:v>
                </c:pt>
                <c:pt idx="4086">
                  <c:v>376.19529999999969</c:v>
                </c:pt>
                <c:pt idx="4087">
                  <c:v>376.27949999999993</c:v>
                </c:pt>
                <c:pt idx="4088">
                  <c:v>376.36349999999999</c:v>
                </c:pt>
                <c:pt idx="4089">
                  <c:v>376.44580000000002</c:v>
                </c:pt>
                <c:pt idx="4090">
                  <c:v>376.5302999999995</c:v>
                </c:pt>
                <c:pt idx="4091">
                  <c:v>376.61340000000001</c:v>
                </c:pt>
                <c:pt idx="4092">
                  <c:v>376.69600000000003</c:v>
                </c:pt>
                <c:pt idx="4093">
                  <c:v>376.77749999999969</c:v>
                </c:pt>
                <c:pt idx="4094">
                  <c:v>376.863</c:v>
                </c:pt>
                <c:pt idx="4095">
                  <c:v>376.94619999999918</c:v>
                </c:pt>
                <c:pt idx="4096">
                  <c:v>377.03049999999956</c:v>
                </c:pt>
                <c:pt idx="4097">
                  <c:v>377.11380000000008</c:v>
                </c:pt>
                <c:pt idx="4098">
                  <c:v>377.19560000000001</c:v>
                </c:pt>
                <c:pt idx="4099">
                  <c:v>377.2792</c:v>
                </c:pt>
                <c:pt idx="4100">
                  <c:v>377.36180000000002</c:v>
                </c:pt>
                <c:pt idx="4101">
                  <c:v>377.4443</c:v>
                </c:pt>
                <c:pt idx="4102">
                  <c:v>377.52780000000001</c:v>
                </c:pt>
                <c:pt idx="4103">
                  <c:v>377.61149999999969</c:v>
                </c:pt>
                <c:pt idx="4104">
                  <c:v>377.69450000000001</c:v>
                </c:pt>
                <c:pt idx="4105">
                  <c:v>377.77820000000003</c:v>
                </c:pt>
                <c:pt idx="4106">
                  <c:v>377.8603</c:v>
                </c:pt>
                <c:pt idx="4107">
                  <c:v>377.94619999999918</c:v>
                </c:pt>
                <c:pt idx="4108">
                  <c:v>378.02879999999936</c:v>
                </c:pt>
                <c:pt idx="4109">
                  <c:v>378.11070000000001</c:v>
                </c:pt>
                <c:pt idx="4110">
                  <c:v>378.19420000000002</c:v>
                </c:pt>
                <c:pt idx="4111">
                  <c:v>378.27749999999969</c:v>
                </c:pt>
                <c:pt idx="4112">
                  <c:v>378.35960000000051</c:v>
                </c:pt>
                <c:pt idx="4113">
                  <c:v>378.4402</c:v>
                </c:pt>
                <c:pt idx="4114">
                  <c:v>378.52260000000001</c:v>
                </c:pt>
                <c:pt idx="4115">
                  <c:v>378.60559999999964</c:v>
                </c:pt>
                <c:pt idx="4116">
                  <c:v>378.68809999999957</c:v>
                </c:pt>
                <c:pt idx="4117">
                  <c:v>378.77319999999918</c:v>
                </c:pt>
                <c:pt idx="4118">
                  <c:v>378.85610000000003</c:v>
                </c:pt>
                <c:pt idx="4119">
                  <c:v>378.93939999999918</c:v>
                </c:pt>
                <c:pt idx="4120">
                  <c:v>379.02349999999956</c:v>
                </c:pt>
                <c:pt idx="4121">
                  <c:v>379.10780000000045</c:v>
                </c:pt>
                <c:pt idx="4122">
                  <c:v>379.19119999999918</c:v>
                </c:pt>
                <c:pt idx="4123">
                  <c:v>379.27379999999937</c:v>
                </c:pt>
                <c:pt idx="4124">
                  <c:v>379.35579999999999</c:v>
                </c:pt>
                <c:pt idx="4125">
                  <c:v>379.43879999999916</c:v>
                </c:pt>
                <c:pt idx="4126">
                  <c:v>379.52080000000001</c:v>
                </c:pt>
                <c:pt idx="4127">
                  <c:v>379.60440000000051</c:v>
                </c:pt>
                <c:pt idx="4128">
                  <c:v>379.68920000000008</c:v>
                </c:pt>
                <c:pt idx="4129">
                  <c:v>379.77199999999937</c:v>
                </c:pt>
                <c:pt idx="4130">
                  <c:v>379.85629999999969</c:v>
                </c:pt>
                <c:pt idx="4131">
                  <c:v>379.93920000000003</c:v>
                </c:pt>
                <c:pt idx="4132">
                  <c:v>380.02299999999963</c:v>
                </c:pt>
                <c:pt idx="4133">
                  <c:v>380.10739999999993</c:v>
                </c:pt>
                <c:pt idx="4134">
                  <c:v>380.19099999999969</c:v>
                </c:pt>
                <c:pt idx="4135">
                  <c:v>380.27480000000008</c:v>
                </c:pt>
                <c:pt idx="4136">
                  <c:v>380.35780000000045</c:v>
                </c:pt>
                <c:pt idx="4137">
                  <c:v>380.44220000000001</c:v>
                </c:pt>
                <c:pt idx="4138">
                  <c:v>380.52659999999918</c:v>
                </c:pt>
                <c:pt idx="4139">
                  <c:v>380.60820000000001</c:v>
                </c:pt>
                <c:pt idx="4140">
                  <c:v>380.6909</c:v>
                </c:pt>
                <c:pt idx="4141">
                  <c:v>380.77519999999924</c:v>
                </c:pt>
                <c:pt idx="4142">
                  <c:v>380.85780000000045</c:v>
                </c:pt>
                <c:pt idx="4143">
                  <c:v>380.9425</c:v>
                </c:pt>
                <c:pt idx="4144">
                  <c:v>381.02529999999956</c:v>
                </c:pt>
                <c:pt idx="4145">
                  <c:v>381.108</c:v>
                </c:pt>
                <c:pt idx="4146">
                  <c:v>381.19170000000003</c:v>
                </c:pt>
                <c:pt idx="4147">
                  <c:v>381.2759999999995</c:v>
                </c:pt>
                <c:pt idx="4148">
                  <c:v>381.35890000000001</c:v>
                </c:pt>
                <c:pt idx="4149">
                  <c:v>381.44029999999964</c:v>
                </c:pt>
                <c:pt idx="4150">
                  <c:v>381.524</c:v>
                </c:pt>
                <c:pt idx="4151">
                  <c:v>381.60820000000001</c:v>
                </c:pt>
                <c:pt idx="4152">
                  <c:v>381.69119999999918</c:v>
                </c:pt>
                <c:pt idx="4153">
                  <c:v>381.77460000000002</c:v>
                </c:pt>
                <c:pt idx="4154">
                  <c:v>381.85879999999969</c:v>
                </c:pt>
                <c:pt idx="4155">
                  <c:v>381.94149999999956</c:v>
                </c:pt>
                <c:pt idx="4156">
                  <c:v>382.02460000000002</c:v>
                </c:pt>
                <c:pt idx="4157">
                  <c:v>382.10739999999993</c:v>
                </c:pt>
                <c:pt idx="4158">
                  <c:v>382.19049999999999</c:v>
                </c:pt>
                <c:pt idx="4159">
                  <c:v>382.27390000000003</c:v>
                </c:pt>
                <c:pt idx="4160">
                  <c:v>382.35669999999999</c:v>
                </c:pt>
                <c:pt idx="4161">
                  <c:v>382.44109999999949</c:v>
                </c:pt>
                <c:pt idx="4162">
                  <c:v>382.52359999999936</c:v>
                </c:pt>
                <c:pt idx="4163">
                  <c:v>382.60750000000002</c:v>
                </c:pt>
                <c:pt idx="4164">
                  <c:v>382.69029999999964</c:v>
                </c:pt>
                <c:pt idx="4165">
                  <c:v>382.77460000000002</c:v>
                </c:pt>
                <c:pt idx="4166">
                  <c:v>382.85829999999999</c:v>
                </c:pt>
                <c:pt idx="4167">
                  <c:v>382.9418</c:v>
                </c:pt>
                <c:pt idx="4168">
                  <c:v>383.02669999999949</c:v>
                </c:pt>
                <c:pt idx="4169">
                  <c:v>383.10910000000001</c:v>
                </c:pt>
                <c:pt idx="4170">
                  <c:v>383.1918</c:v>
                </c:pt>
                <c:pt idx="4171">
                  <c:v>383.27480000000008</c:v>
                </c:pt>
                <c:pt idx="4172">
                  <c:v>383.35899999999964</c:v>
                </c:pt>
                <c:pt idx="4173">
                  <c:v>383.44220000000001</c:v>
                </c:pt>
                <c:pt idx="4174">
                  <c:v>383.52609999999936</c:v>
                </c:pt>
                <c:pt idx="4175">
                  <c:v>383.60759999999999</c:v>
                </c:pt>
                <c:pt idx="4176">
                  <c:v>383.69200000000001</c:v>
                </c:pt>
                <c:pt idx="4177">
                  <c:v>383.77629999999937</c:v>
                </c:pt>
                <c:pt idx="4178">
                  <c:v>383.85899999999964</c:v>
                </c:pt>
                <c:pt idx="4179">
                  <c:v>383.9425</c:v>
                </c:pt>
                <c:pt idx="4180">
                  <c:v>384.02760000000001</c:v>
                </c:pt>
                <c:pt idx="4181">
                  <c:v>384.11090000000002</c:v>
                </c:pt>
                <c:pt idx="4182">
                  <c:v>384.19389999999999</c:v>
                </c:pt>
                <c:pt idx="4183">
                  <c:v>384.27859999999924</c:v>
                </c:pt>
                <c:pt idx="4184">
                  <c:v>384.3623</c:v>
                </c:pt>
                <c:pt idx="4185">
                  <c:v>384.4436</c:v>
                </c:pt>
                <c:pt idx="4186">
                  <c:v>384.52709999999956</c:v>
                </c:pt>
                <c:pt idx="4187">
                  <c:v>384.60910000000001</c:v>
                </c:pt>
                <c:pt idx="4188">
                  <c:v>384.6934</c:v>
                </c:pt>
                <c:pt idx="4189">
                  <c:v>384.7750999999995</c:v>
                </c:pt>
                <c:pt idx="4190">
                  <c:v>384.85599999999999</c:v>
                </c:pt>
                <c:pt idx="4191">
                  <c:v>384.94060000000002</c:v>
                </c:pt>
                <c:pt idx="4192">
                  <c:v>385.02480000000008</c:v>
                </c:pt>
                <c:pt idx="4193">
                  <c:v>385.108</c:v>
                </c:pt>
                <c:pt idx="4194">
                  <c:v>385.19240000000002</c:v>
                </c:pt>
                <c:pt idx="4195">
                  <c:v>385.27499999999969</c:v>
                </c:pt>
                <c:pt idx="4196">
                  <c:v>385.35730000000001</c:v>
                </c:pt>
                <c:pt idx="4197">
                  <c:v>385.44260000000008</c:v>
                </c:pt>
                <c:pt idx="4198">
                  <c:v>385.52659999999918</c:v>
                </c:pt>
                <c:pt idx="4199">
                  <c:v>385.61</c:v>
                </c:pt>
                <c:pt idx="4200">
                  <c:v>385.69369999999969</c:v>
                </c:pt>
                <c:pt idx="4201">
                  <c:v>385.7774</c:v>
                </c:pt>
                <c:pt idx="4202">
                  <c:v>385.8612</c:v>
                </c:pt>
                <c:pt idx="4203">
                  <c:v>385.94400000000002</c:v>
                </c:pt>
                <c:pt idx="4204">
                  <c:v>386.02669999999949</c:v>
                </c:pt>
                <c:pt idx="4205">
                  <c:v>386.10849999999999</c:v>
                </c:pt>
                <c:pt idx="4206">
                  <c:v>386.19209999999993</c:v>
                </c:pt>
                <c:pt idx="4207">
                  <c:v>386.2768999999995</c:v>
                </c:pt>
                <c:pt idx="4208">
                  <c:v>386.35969999999998</c:v>
                </c:pt>
                <c:pt idx="4209">
                  <c:v>386.44369999999969</c:v>
                </c:pt>
                <c:pt idx="4210">
                  <c:v>386.52549999999957</c:v>
                </c:pt>
                <c:pt idx="4211">
                  <c:v>386.61</c:v>
                </c:pt>
                <c:pt idx="4212">
                  <c:v>386.69420000000002</c:v>
                </c:pt>
                <c:pt idx="4213">
                  <c:v>386.77789999999999</c:v>
                </c:pt>
                <c:pt idx="4214">
                  <c:v>386.85950000000008</c:v>
                </c:pt>
                <c:pt idx="4215">
                  <c:v>386.94380000000001</c:v>
                </c:pt>
                <c:pt idx="4216">
                  <c:v>387.0256</c:v>
                </c:pt>
                <c:pt idx="4217">
                  <c:v>387.11099999999999</c:v>
                </c:pt>
                <c:pt idx="4218">
                  <c:v>387.19260000000008</c:v>
                </c:pt>
                <c:pt idx="4219">
                  <c:v>387.2758</c:v>
                </c:pt>
                <c:pt idx="4220">
                  <c:v>387.35969999999998</c:v>
                </c:pt>
                <c:pt idx="4221">
                  <c:v>387.44200000000001</c:v>
                </c:pt>
                <c:pt idx="4222">
                  <c:v>387.5259999999995</c:v>
                </c:pt>
                <c:pt idx="4223">
                  <c:v>387.61090000000002</c:v>
                </c:pt>
                <c:pt idx="4224">
                  <c:v>387.69279999999969</c:v>
                </c:pt>
                <c:pt idx="4225">
                  <c:v>387.77659999999918</c:v>
                </c:pt>
                <c:pt idx="4226">
                  <c:v>387.86079999999993</c:v>
                </c:pt>
                <c:pt idx="4227">
                  <c:v>387.9418</c:v>
                </c:pt>
                <c:pt idx="4228">
                  <c:v>388.0259999999995</c:v>
                </c:pt>
                <c:pt idx="4229">
                  <c:v>388.10789999999997</c:v>
                </c:pt>
                <c:pt idx="4230">
                  <c:v>388.19209999999993</c:v>
                </c:pt>
                <c:pt idx="4231">
                  <c:v>388.2759999999995</c:v>
                </c:pt>
                <c:pt idx="4232">
                  <c:v>388.36</c:v>
                </c:pt>
                <c:pt idx="4233">
                  <c:v>388.44319999999936</c:v>
                </c:pt>
                <c:pt idx="4234">
                  <c:v>388.52539999999937</c:v>
                </c:pt>
                <c:pt idx="4235">
                  <c:v>388.61070000000001</c:v>
                </c:pt>
                <c:pt idx="4236">
                  <c:v>388.69309999999956</c:v>
                </c:pt>
                <c:pt idx="4237">
                  <c:v>388.77649999999943</c:v>
                </c:pt>
                <c:pt idx="4238">
                  <c:v>388.85960000000051</c:v>
                </c:pt>
                <c:pt idx="4239">
                  <c:v>388.94299999999993</c:v>
                </c:pt>
                <c:pt idx="4240">
                  <c:v>389.02730000000003</c:v>
                </c:pt>
                <c:pt idx="4241">
                  <c:v>389.10980000000052</c:v>
                </c:pt>
                <c:pt idx="4242">
                  <c:v>389.19220000000001</c:v>
                </c:pt>
                <c:pt idx="4243">
                  <c:v>389.27730000000003</c:v>
                </c:pt>
                <c:pt idx="4244">
                  <c:v>389.36169999999993</c:v>
                </c:pt>
                <c:pt idx="4245">
                  <c:v>389.44380000000001</c:v>
                </c:pt>
                <c:pt idx="4246">
                  <c:v>389.52799999999957</c:v>
                </c:pt>
                <c:pt idx="4247">
                  <c:v>389.61099999999999</c:v>
                </c:pt>
                <c:pt idx="4248">
                  <c:v>389.69470000000001</c:v>
                </c:pt>
                <c:pt idx="4249">
                  <c:v>389.77780000000001</c:v>
                </c:pt>
                <c:pt idx="4250">
                  <c:v>389.86200000000002</c:v>
                </c:pt>
                <c:pt idx="4251">
                  <c:v>389.94540000000001</c:v>
                </c:pt>
                <c:pt idx="4252">
                  <c:v>390.02760000000001</c:v>
                </c:pt>
                <c:pt idx="4253">
                  <c:v>390.1114</c:v>
                </c:pt>
                <c:pt idx="4254">
                  <c:v>390.1934</c:v>
                </c:pt>
                <c:pt idx="4255">
                  <c:v>390.27619999999916</c:v>
                </c:pt>
                <c:pt idx="4256">
                  <c:v>390.35969999999998</c:v>
                </c:pt>
                <c:pt idx="4257">
                  <c:v>390.44309999999956</c:v>
                </c:pt>
                <c:pt idx="4258">
                  <c:v>390.52619999999916</c:v>
                </c:pt>
                <c:pt idx="4259">
                  <c:v>390.60939999999999</c:v>
                </c:pt>
                <c:pt idx="4260">
                  <c:v>390.69240000000002</c:v>
                </c:pt>
                <c:pt idx="4261">
                  <c:v>390.7758</c:v>
                </c:pt>
                <c:pt idx="4262">
                  <c:v>390.85860000000002</c:v>
                </c:pt>
                <c:pt idx="4263">
                  <c:v>390.9418</c:v>
                </c:pt>
                <c:pt idx="4264">
                  <c:v>391.02649999999943</c:v>
                </c:pt>
                <c:pt idx="4265">
                  <c:v>391.1087</c:v>
                </c:pt>
                <c:pt idx="4266">
                  <c:v>391.19159999999937</c:v>
                </c:pt>
                <c:pt idx="4267">
                  <c:v>391.27480000000008</c:v>
                </c:pt>
                <c:pt idx="4268">
                  <c:v>391.358</c:v>
                </c:pt>
                <c:pt idx="4269">
                  <c:v>391.44220000000001</c:v>
                </c:pt>
                <c:pt idx="4270">
                  <c:v>391.52619999999916</c:v>
                </c:pt>
                <c:pt idx="4271">
                  <c:v>391.61009999999999</c:v>
                </c:pt>
                <c:pt idx="4272">
                  <c:v>391.6936</c:v>
                </c:pt>
                <c:pt idx="4273">
                  <c:v>391.77719999999937</c:v>
                </c:pt>
                <c:pt idx="4274">
                  <c:v>391.86040000000008</c:v>
                </c:pt>
                <c:pt idx="4275">
                  <c:v>391.94420000000002</c:v>
                </c:pt>
                <c:pt idx="4276">
                  <c:v>392.02709999999956</c:v>
                </c:pt>
                <c:pt idx="4277">
                  <c:v>392.10879999999969</c:v>
                </c:pt>
                <c:pt idx="4278">
                  <c:v>392.19319999999936</c:v>
                </c:pt>
                <c:pt idx="4279">
                  <c:v>392.27809999999937</c:v>
                </c:pt>
                <c:pt idx="4280">
                  <c:v>392.35960000000051</c:v>
                </c:pt>
                <c:pt idx="4281">
                  <c:v>392.44499999999999</c:v>
                </c:pt>
                <c:pt idx="4282">
                  <c:v>392.52719999999937</c:v>
                </c:pt>
                <c:pt idx="4283">
                  <c:v>392.61</c:v>
                </c:pt>
                <c:pt idx="4284">
                  <c:v>392.69409999999999</c:v>
                </c:pt>
                <c:pt idx="4285">
                  <c:v>392.77760000000001</c:v>
                </c:pt>
                <c:pt idx="4286">
                  <c:v>392.86099999999999</c:v>
                </c:pt>
                <c:pt idx="4287">
                  <c:v>392.9436</c:v>
                </c:pt>
                <c:pt idx="4288">
                  <c:v>393.02639999999923</c:v>
                </c:pt>
                <c:pt idx="4289">
                  <c:v>393.1114</c:v>
                </c:pt>
                <c:pt idx="4290">
                  <c:v>393.19490000000002</c:v>
                </c:pt>
                <c:pt idx="4291">
                  <c:v>393.27609999999936</c:v>
                </c:pt>
                <c:pt idx="4292">
                  <c:v>393.35939999999999</c:v>
                </c:pt>
                <c:pt idx="4293">
                  <c:v>393.44329999999957</c:v>
                </c:pt>
                <c:pt idx="4294">
                  <c:v>393.52699999999936</c:v>
                </c:pt>
                <c:pt idx="4295">
                  <c:v>393.61160000000001</c:v>
                </c:pt>
                <c:pt idx="4296">
                  <c:v>393.69260000000008</c:v>
                </c:pt>
                <c:pt idx="4297">
                  <c:v>393.77730000000003</c:v>
                </c:pt>
                <c:pt idx="4298">
                  <c:v>393.86079999999993</c:v>
                </c:pt>
                <c:pt idx="4299">
                  <c:v>393.94400000000002</c:v>
                </c:pt>
                <c:pt idx="4300">
                  <c:v>394.02609999999936</c:v>
                </c:pt>
                <c:pt idx="4301">
                  <c:v>394.11020000000002</c:v>
                </c:pt>
                <c:pt idx="4302">
                  <c:v>394.19260000000008</c:v>
                </c:pt>
                <c:pt idx="4303">
                  <c:v>394.27699999999936</c:v>
                </c:pt>
                <c:pt idx="4304">
                  <c:v>394.36</c:v>
                </c:pt>
                <c:pt idx="4305">
                  <c:v>394.4434</c:v>
                </c:pt>
                <c:pt idx="4306">
                  <c:v>394.52659999999918</c:v>
                </c:pt>
                <c:pt idx="4307">
                  <c:v>394.60879999999969</c:v>
                </c:pt>
                <c:pt idx="4308">
                  <c:v>394.69439999999969</c:v>
                </c:pt>
                <c:pt idx="4309">
                  <c:v>394.77749999999969</c:v>
                </c:pt>
                <c:pt idx="4310">
                  <c:v>394.86130000000003</c:v>
                </c:pt>
                <c:pt idx="4311">
                  <c:v>394.94560000000001</c:v>
                </c:pt>
                <c:pt idx="4312">
                  <c:v>395.0292</c:v>
                </c:pt>
                <c:pt idx="4313">
                  <c:v>395.11099999999999</c:v>
                </c:pt>
                <c:pt idx="4314">
                  <c:v>395.19499999999999</c:v>
                </c:pt>
                <c:pt idx="4315">
                  <c:v>395.2799</c:v>
                </c:pt>
                <c:pt idx="4316">
                  <c:v>395.36439999999999</c:v>
                </c:pt>
                <c:pt idx="4317">
                  <c:v>395.44589999999999</c:v>
                </c:pt>
                <c:pt idx="4318">
                  <c:v>395.52980000000002</c:v>
                </c:pt>
                <c:pt idx="4319">
                  <c:v>395.61399999999969</c:v>
                </c:pt>
                <c:pt idx="4320">
                  <c:v>395.69649999999956</c:v>
                </c:pt>
                <c:pt idx="4321">
                  <c:v>395.7799</c:v>
                </c:pt>
                <c:pt idx="4322">
                  <c:v>395.86219999999969</c:v>
                </c:pt>
                <c:pt idx="4323">
                  <c:v>395.947</c:v>
                </c:pt>
                <c:pt idx="4324">
                  <c:v>396.03039999999936</c:v>
                </c:pt>
                <c:pt idx="4325">
                  <c:v>396.11200000000002</c:v>
                </c:pt>
                <c:pt idx="4326">
                  <c:v>396.19509999999963</c:v>
                </c:pt>
                <c:pt idx="4327">
                  <c:v>396.27879999999936</c:v>
                </c:pt>
                <c:pt idx="4328">
                  <c:v>396.36279999999999</c:v>
                </c:pt>
                <c:pt idx="4329">
                  <c:v>396.44499999999999</c:v>
                </c:pt>
                <c:pt idx="4330">
                  <c:v>396.52820000000003</c:v>
                </c:pt>
                <c:pt idx="4331">
                  <c:v>396.613</c:v>
                </c:pt>
                <c:pt idx="4332">
                  <c:v>396.69529999999969</c:v>
                </c:pt>
                <c:pt idx="4333">
                  <c:v>396.77789999999999</c:v>
                </c:pt>
                <c:pt idx="4334">
                  <c:v>396.86239999999964</c:v>
                </c:pt>
                <c:pt idx="4335">
                  <c:v>396.94540000000001</c:v>
                </c:pt>
                <c:pt idx="4336">
                  <c:v>397.02780000000001</c:v>
                </c:pt>
                <c:pt idx="4337">
                  <c:v>397.11</c:v>
                </c:pt>
                <c:pt idx="4338">
                  <c:v>397.19420000000002</c:v>
                </c:pt>
                <c:pt idx="4339">
                  <c:v>397.27829999999949</c:v>
                </c:pt>
                <c:pt idx="4340">
                  <c:v>397.36130000000003</c:v>
                </c:pt>
                <c:pt idx="4341">
                  <c:v>397.44279999999969</c:v>
                </c:pt>
                <c:pt idx="4342">
                  <c:v>397.52809999999937</c:v>
                </c:pt>
                <c:pt idx="4343">
                  <c:v>397.60969999999998</c:v>
                </c:pt>
                <c:pt idx="4344">
                  <c:v>397.69159999999937</c:v>
                </c:pt>
                <c:pt idx="4345">
                  <c:v>397.77519999999924</c:v>
                </c:pt>
                <c:pt idx="4346">
                  <c:v>397.85780000000045</c:v>
                </c:pt>
                <c:pt idx="4347">
                  <c:v>397.94060000000002</c:v>
                </c:pt>
                <c:pt idx="4348">
                  <c:v>398.02460000000002</c:v>
                </c:pt>
                <c:pt idx="4349">
                  <c:v>398.10910000000001</c:v>
                </c:pt>
                <c:pt idx="4350">
                  <c:v>398.19129999999956</c:v>
                </c:pt>
                <c:pt idx="4351">
                  <c:v>398.27609999999936</c:v>
                </c:pt>
                <c:pt idx="4352">
                  <c:v>398.35879999999969</c:v>
                </c:pt>
                <c:pt idx="4353">
                  <c:v>398.44369999999969</c:v>
                </c:pt>
                <c:pt idx="4354">
                  <c:v>398.52780000000001</c:v>
                </c:pt>
                <c:pt idx="4355">
                  <c:v>398.61279999999999</c:v>
                </c:pt>
                <c:pt idx="4356">
                  <c:v>398.69560000000001</c:v>
                </c:pt>
                <c:pt idx="4357">
                  <c:v>398.779</c:v>
                </c:pt>
                <c:pt idx="4358">
                  <c:v>398.86160000000001</c:v>
                </c:pt>
                <c:pt idx="4359">
                  <c:v>398.94499999999999</c:v>
                </c:pt>
                <c:pt idx="4360">
                  <c:v>399.02829999999949</c:v>
                </c:pt>
                <c:pt idx="4361">
                  <c:v>399.11180000000002</c:v>
                </c:pt>
                <c:pt idx="4362">
                  <c:v>399.19600000000003</c:v>
                </c:pt>
                <c:pt idx="4363">
                  <c:v>399.27980000000002</c:v>
                </c:pt>
                <c:pt idx="4364">
                  <c:v>399.36219999999969</c:v>
                </c:pt>
                <c:pt idx="4365">
                  <c:v>399.44600000000003</c:v>
                </c:pt>
                <c:pt idx="4366">
                  <c:v>399.5292</c:v>
                </c:pt>
                <c:pt idx="4367">
                  <c:v>399.613</c:v>
                </c:pt>
                <c:pt idx="4368">
                  <c:v>399.69600000000003</c:v>
                </c:pt>
                <c:pt idx="4369">
                  <c:v>399.78</c:v>
                </c:pt>
                <c:pt idx="4370">
                  <c:v>399.86279999999999</c:v>
                </c:pt>
                <c:pt idx="4371">
                  <c:v>399.94450000000001</c:v>
                </c:pt>
                <c:pt idx="4372">
                  <c:v>400.02889999999957</c:v>
                </c:pt>
                <c:pt idx="4373">
                  <c:v>400.11200000000002</c:v>
                </c:pt>
                <c:pt idx="4374">
                  <c:v>400.19459999999964</c:v>
                </c:pt>
                <c:pt idx="4375">
                  <c:v>400.27780000000001</c:v>
                </c:pt>
                <c:pt idx="4376">
                  <c:v>400.35919999999999</c:v>
                </c:pt>
                <c:pt idx="4377">
                  <c:v>400.44420000000002</c:v>
                </c:pt>
                <c:pt idx="4378">
                  <c:v>400.52639999999923</c:v>
                </c:pt>
                <c:pt idx="4379">
                  <c:v>400.61</c:v>
                </c:pt>
                <c:pt idx="4380">
                  <c:v>400.69439999999969</c:v>
                </c:pt>
                <c:pt idx="4381">
                  <c:v>400.77780000000001</c:v>
                </c:pt>
                <c:pt idx="4382">
                  <c:v>400.86200000000002</c:v>
                </c:pt>
                <c:pt idx="4383">
                  <c:v>400.94459999999964</c:v>
                </c:pt>
                <c:pt idx="4384">
                  <c:v>401.02769999999964</c:v>
                </c:pt>
                <c:pt idx="4385">
                  <c:v>401.11070000000001</c:v>
                </c:pt>
                <c:pt idx="4386">
                  <c:v>401.19499999999999</c:v>
                </c:pt>
                <c:pt idx="4387">
                  <c:v>401.27839999999918</c:v>
                </c:pt>
                <c:pt idx="4388">
                  <c:v>401.36349999999999</c:v>
                </c:pt>
                <c:pt idx="4389">
                  <c:v>401.44649999999956</c:v>
                </c:pt>
                <c:pt idx="4390">
                  <c:v>401.53049999999956</c:v>
                </c:pt>
                <c:pt idx="4391">
                  <c:v>401.61169999999993</c:v>
                </c:pt>
                <c:pt idx="4392">
                  <c:v>401.69540000000001</c:v>
                </c:pt>
                <c:pt idx="4393">
                  <c:v>401.77829999999949</c:v>
                </c:pt>
                <c:pt idx="4394">
                  <c:v>401.8614</c:v>
                </c:pt>
                <c:pt idx="4395">
                  <c:v>401.94319999999936</c:v>
                </c:pt>
                <c:pt idx="4396">
                  <c:v>402.02820000000003</c:v>
                </c:pt>
                <c:pt idx="4397">
                  <c:v>402.11239999999964</c:v>
                </c:pt>
                <c:pt idx="4398">
                  <c:v>402.1952</c:v>
                </c:pt>
                <c:pt idx="4399">
                  <c:v>402.27859999999924</c:v>
                </c:pt>
                <c:pt idx="4400">
                  <c:v>402.3605</c:v>
                </c:pt>
                <c:pt idx="4401">
                  <c:v>402.44439999999969</c:v>
                </c:pt>
                <c:pt idx="4402">
                  <c:v>402.52859999999924</c:v>
                </c:pt>
                <c:pt idx="4403">
                  <c:v>402.61259999999999</c:v>
                </c:pt>
                <c:pt idx="4404">
                  <c:v>402.6934</c:v>
                </c:pt>
                <c:pt idx="4405">
                  <c:v>402.77719999999937</c:v>
                </c:pt>
                <c:pt idx="4406">
                  <c:v>402.8623</c:v>
                </c:pt>
                <c:pt idx="4407">
                  <c:v>402.94560000000001</c:v>
                </c:pt>
                <c:pt idx="4408">
                  <c:v>403.02699999999936</c:v>
                </c:pt>
                <c:pt idx="4409">
                  <c:v>403.11160000000001</c:v>
                </c:pt>
                <c:pt idx="4410">
                  <c:v>403.19600000000003</c:v>
                </c:pt>
                <c:pt idx="4411">
                  <c:v>403.27940000000001</c:v>
                </c:pt>
                <c:pt idx="4412">
                  <c:v>403.36279999999999</c:v>
                </c:pt>
                <c:pt idx="4413">
                  <c:v>403.4462999999995</c:v>
                </c:pt>
                <c:pt idx="4414">
                  <c:v>403.52960000000002</c:v>
                </c:pt>
                <c:pt idx="4415">
                  <c:v>403.61380000000008</c:v>
                </c:pt>
                <c:pt idx="4416">
                  <c:v>403.697</c:v>
                </c:pt>
                <c:pt idx="4417">
                  <c:v>403.78099999999949</c:v>
                </c:pt>
                <c:pt idx="4418">
                  <c:v>403.86290000000002</c:v>
                </c:pt>
                <c:pt idx="4419">
                  <c:v>403.94720000000001</c:v>
                </c:pt>
                <c:pt idx="4420">
                  <c:v>404.03019999999918</c:v>
                </c:pt>
                <c:pt idx="4421">
                  <c:v>404.11329999999964</c:v>
                </c:pt>
                <c:pt idx="4422">
                  <c:v>404.19760000000002</c:v>
                </c:pt>
                <c:pt idx="4423">
                  <c:v>404.28139999999917</c:v>
                </c:pt>
                <c:pt idx="4424">
                  <c:v>404.36279999999999</c:v>
                </c:pt>
                <c:pt idx="4425">
                  <c:v>404.4480999999995</c:v>
                </c:pt>
                <c:pt idx="4426">
                  <c:v>404.53169999999949</c:v>
                </c:pt>
                <c:pt idx="4427">
                  <c:v>404.61460000000045</c:v>
                </c:pt>
                <c:pt idx="4428">
                  <c:v>404.69900000000001</c:v>
                </c:pt>
                <c:pt idx="4429">
                  <c:v>404.78149999999937</c:v>
                </c:pt>
                <c:pt idx="4430">
                  <c:v>404.86439999999999</c:v>
                </c:pt>
                <c:pt idx="4431">
                  <c:v>404.94869999999969</c:v>
                </c:pt>
                <c:pt idx="4432">
                  <c:v>405.03099999999949</c:v>
                </c:pt>
                <c:pt idx="4433">
                  <c:v>405.11380000000008</c:v>
                </c:pt>
                <c:pt idx="4434">
                  <c:v>405.19749999999999</c:v>
                </c:pt>
                <c:pt idx="4435">
                  <c:v>405.27940000000001</c:v>
                </c:pt>
                <c:pt idx="4436">
                  <c:v>405.36180000000002</c:v>
                </c:pt>
                <c:pt idx="4437">
                  <c:v>405.447</c:v>
                </c:pt>
                <c:pt idx="4438">
                  <c:v>405.52949999999993</c:v>
                </c:pt>
                <c:pt idx="4439">
                  <c:v>405.61320000000001</c:v>
                </c:pt>
                <c:pt idx="4440">
                  <c:v>405.69849999999963</c:v>
                </c:pt>
                <c:pt idx="4441">
                  <c:v>405.78059999999937</c:v>
                </c:pt>
                <c:pt idx="4442">
                  <c:v>405.86419999999993</c:v>
                </c:pt>
                <c:pt idx="4443">
                  <c:v>405.94819999999936</c:v>
                </c:pt>
                <c:pt idx="4444">
                  <c:v>406.03250000000003</c:v>
                </c:pt>
                <c:pt idx="4445">
                  <c:v>406.11559999999969</c:v>
                </c:pt>
                <c:pt idx="4446">
                  <c:v>406.19940000000008</c:v>
                </c:pt>
                <c:pt idx="4447">
                  <c:v>406.28149999999937</c:v>
                </c:pt>
                <c:pt idx="4448">
                  <c:v>406.36329999999964</c:v>
                </c:pt>
                <c:pt idx="4449">
                  <c:v>406.44659999999936</c:v>
                </c:pt>
                <c:pt idx="4450">
                  <c:v>406.52799999999957</c:v>
                </c:pt>
                <c:pt idx="4451">
                  <c:v>406.61</c:v>
                </c:pt>
                <c:pt idx="4452">
                  <c:v>406.69420000000002</c:v>
                </c:pt>
                <c:pt idx="4453">
                  <c:v>406.77719999999937</c:v>
                </c:pt>
                <c:pt idx="4454">
                  <c:v>406.85919999999999</c:v>
                </c:pt>
                <c:pt idx="4455">
                  <c:v>406.94309999999956</c:v>
                </c:pt>
                <c:pt idx="4456">
                  <c:v>407.02659999999918</c:v>
                </c:pt>
                <c:pt idx="4457">
                  <c:v>407.10980000000052</c:v>
                </c:pt>
                <c:pt idx="4458">
                  <c:v>407.19420000000002</c:v>
                </c:pt>
                <c:pt idx="4459">
                  <c:v>407.27829999999949</c:v>
                </c:pt>
                <c:pt idx="4460">
                  <c:v>407.3614</c:v>
                </c:pt>
                <c:pt idx="4461">
                  <c:v>407.4436</c:v>
                </c:pt>
                <c:pt idx="4462">
                  <c:v>407.52780000000001</c:v>
                </c:pt>
                <c:pt idx="4463">
                  <c:v>407.61160000000001</c:v>
                </c:pt>
                <c:pt idx="4464">
                  <c:v>407.69459999999964</c:v>
                </c:pt>
                <c:pt idx="4465">
                  <c:v>407.77760000000001</c:v>
                </c:pt>
                <c:pt idx="4466">
                  <c:v>407.8614</c:v>
                </c:pt>
                <c:pt idx="4467">
                  <c:v>407.94400000000002</c:v>
                </c:pt>
                <c:pt idx="4468">
                  <c:v>408.0292</c:v>
                </c:pt>
                <c:pt idx="4469">
                  <c:v>408.11059999999969</c:v>
                </c:pt>
                <c:pt idx="4470">
                  <c:v>408.1934</c:v>
                </c:pt>
                <c:pt idx="4471">
                  <c:v>408.27809999999937</c:v>
                </c:pt>
                <c:pt idx="4472">
                  <c:v>408.36169999999993</c:v>
                </c:pt>
                <c:pt idx="4473">
                  <c:v>408.44499999999999</c:v>
                </c:pt>
                <c:pt idx="4474">
                  <c:v>408.52949999999993</c:v>
                </c:pt>
                <c:pt idx="4475">
                  <c:v>408.61099999999999</c:v>
                </c:pt>
                <c:pt idx="4476">
                  <c:v>408.69380000000001</c:v>
                </c:pt>
                <c:pt idx="4477">
                  <c:v>408.77879999999936</c:v>
                </c:pt>
                <c:pt idx="4478">
                  <c:v>408.86250000000001</c:v>
                </c:pt>
                <c:pt idx="4479">
                  <c:v>408.94560000000001</c:v>
                </c:pt>
                <c:pt idx="4480">
                  <c:v>409.03</c:v>
                </c:pt>
                <c:pt idx="4481">
                  <c:v>409.11099999999999</c:v>
                </c:pt>
                <c:pt idx="4482">
                  <c:v>409.19560000000001</c:v>
                </c:pt>
                <c:pt idx="4483">
                  <c:v>409.28019999999918</c:v>
                </c:pt>
                <c:pt idx="4484">
                  <c:v>409.36399999999969</c:v>
                </c:pt>
                <c:pt idx="4485">
                  <c:v>409.44690000000003</c:v>
                </c:pt>
                <c:pt idx="4486">
                  <c:v>409.529</c:v>
                </c:pt>
                <c:pt idx="4487">
                  <c:v>409.61380000000008</c:v>
                </c:pt>
                <c:pt idx="4488">
                  <c:v>409.69499999999999</c:v>
                </c:pt>
                <c:pt idx="4489">
                  <c:v>409.77699999999936</c:v>
                </c:pt>
                <c:pt idx="4490">
                  <c:v>409.85919999999999</c:v>
                </c:pt>
                <c:pt idx="4491">
                  <c:v>409.94450000000001</c:v>
                </c:pt>
                <c:pt idx="4492">
                  <c:v>410.0274</c:v>
                </c:pt>
                <c:pt idx="4493">
                  <c:v>410.1114</c:v>
                </c:pt>
                <c:pt idx="4494">
                  <c:v>410.19420000000002</c:v>
                </c:pt>
                <c:pt idx="4495">
                  <c:v>410.2792</c:v>
                </c:pt>
                <c:pt idx="4496">
                  <c:v>410.36219999999969</c:v>
                </c:pt>
                <c:pt idx="4497">
                  <c:v>410.44499999999999</c:v>
                </c:pt>
                <c:pt idx="4498">
                  <c:v>410.5274</c:v>
                </c:pt>
                <c:pt idx="4499">
                  <c:v>410.61149999999969</c:v>
                </c:pt>
                <c:pt idx="4500">
                  <c:v>410.6925</c:v>
                </c:pt>
                <c:pt idx="4501">
                  <c:v>410.77619999999916</c:v>
                </c:pt>
                <c:pt idx="4502">
                  <c:v>410.86290000000002</c:v>
                </c:pt>
                <c:pt idx="4503">
                  <c:v>410.94529999999969</c:v>
                </c:pt>
                <c:pt idx="4504">
                  <c:v>411.029</c:v>
                </c:pt>
                <c:pt idx="4505">
                  <c:v>411.11149999999969</c:v>
                </c:pt>
                <c:pt idx="4506">
                  <c:v>411.1962999999995</c:v>
                </c:pt>
                <c:pt idx="4507">
                  <c:v>411.27799999999957</c:v>
                </c:pt>
                <c:pt idx="4508">
                  <c:v>411.3623</c:v>
                </c:pt>
                <c:pt idx="4509">
                  <c:v>411.44639999999919</c:v>
                </c:pt>
                <c:pt idx="4510">
                  <c:v>411.53119999999916</c:v>
                </c:pt>
                <c:pt idx="4511">
                  <c:v>411.61239999999964</c:v>
                </c:pt>
                <c:pt idx="4512">
                  <c:v>411.69560000000001</c:v>
                </c:pt>
                <c:pt idx="4513">
                  <c:v>411.78</c:v>
                </c:pt>
                <c:pt idx="4514">
                  <c:v>411.86320000000001</c:v>
                </c:pt>
                <c:pt idx="4515">
                  <c:v>411.947</c:v>
                </c:pt>
                <c:pt idx="4516">
                  <c:v>412.03009999999949</c:v>
                </c:pt>
                <c:pt idx="4517">
                  <c:v>412.11309999999969</c:v>
                </c:pt>
                <c:pt idx="4518">
                  <c:v>412.19760000000002</c:v>
                </c:pt>
                <c:pt idx="4519">
                  <c:v>412.28129999999936</c:v>
                </c:pt>
                <c:pt idx="4520">
                  <c:v>412.36360000000002</c:v>
                </c:pt>
                <c:pt idx="4521">
                  <c:v>412.44609999999949</c:v>
                </c:pt>
                <c:pt idx="4522">
                  <c:v>412.529</c:v>
                </c:pt>
                <c:pt idx="4523">
                  <c:v>412.61320000000001</c:v>
                </c:pt>
                <c:pt idx="4524">
                  <c:v>412.69649999999956</c:v>
                </c:pt>
                <c:pt idx="4525">
                  <c:v>412.77879999999936</c:v>
                </c:pt>
                <c:pt idx="4526">
                  <c:v>412.86189999999999</c:v>
                </c:pt>
                <c:pt idx="4527">
                  <c:v>412.94529999999969</c:v>
                </c:pt>
                <c:pt idx="4528">
                  <c:v>413.02839999999918</c:v>
                </c:pt>
                <c:pt idx="4529">
                  <c:v>413.11239999999964</c:v>
                </c:pt>
                <c:pt idx="4530">
                  <c:v>413.19569999999999</c:v>
                </c:pt>
                <c:pt idx="4531">
                  <c:v>413.27809999999937</c:v>
                </c:pt>
                <c:pt idx="4532">
                  <c:v>413.36200000000002</c:v>
                </c:pt>
                <c:pt idx="4533">
                  <c:v>413.4452</c:v>
                </c:pt>
                <c:pt idx="4534">
                  <c:v>413.53039999999936</c:v>
                </c:pt>
                <c:pt idx="4535">
                  <c:v>413.61460000000045</c:v>
                </c:pt>
                <c:pt idx="4536">
                  <c:v>413.69589999999999</c:v>
                </c:pt>
                <c:pt idx="4537">
                  <c:v>413.7792</c:v>
                </c:pt>
                <c:pt idx="4538">
                  <c:v>413.86149999999969</c:v>
                </c:pt>
                <c:pt idx="4539">
                  <c:v>413.94409999999999</c:v>
                </c:pt>
                <c:pt idx="4540">
                  <c:v>414.02829999999949</c:v>
                </c:pt>
                <c:pt idx="4541">
                  <c:v>414.11200000000002</c:v>
                </c:pt>
                <c:pt idx="4542">
                  <c:v>414.19380000000001</c:v>
                </c:pt>
                <c:pt idx="4543">
                  <c:v>414.27629999999937</c:v>
                </c:pt>
                <c:pt idx="4544">
                  <c:v>414.35939999999999</c:v>
                </c:pt>
                <c:pt idx="4545">
                  <c:v>414.44159999999937</c:v>
                </c:pt>
                <c:pt idx="4546">
                  <c:v>414.52619999999916</c:v>
                </c:pt>
                <c:pt idx="4547">
                  <c:v>414.60879999999969</c:v>
                </c:pt>
                <c:pt idx="4548">
                  <c:v>414.69540000000001</c:v>
                </c:pt>
                <c:pt idx="4549">
                  <c:v>414.77809999999937</c:v>
                </c:pt>
                <c:pt idx="4550">
                  <c:v>414.8612</c:v>
                </c:pt>
                <c:pt idx="4551">
                  <c:v>414.94600000000003</c:v>
                </c:pt>
                <c:pt idx="4552">
                  <c:v>415.02799999999957</c:v>
                </c:pt>
                <c:pt idx="4553">
                  <c:v>415.11149999999969</c:v>
                </c:pt>
                <c:pt idx="4554">
                  <c:v>415.19479999999999</c:v>
                </c:pt>
                <c:pt idx="4555">
                  <c:v>415.2768999999995</c:v>
                </c:pt>
                <c:pt idx="4556">
                  <c:v>415.36059999999969</c:v>
                </c:pt>
                <c:pt idx="4557">
                  <c:v>415.44600000000003</c:v>
                </c:pt>
                <c:pt idx="4558">
                  <c:v>415.5268999999995</c:v>
                </c:pt>
                <c:pt idx="4559">
                  <c:v>415.61070000000001</c:v>
                </c:pt>
                <c:pt idx="4560">
                  <c:v>415.69420000000002</c:v>
                </c:pt>
                <c:pt idx="4561">
                  <c:v>415.7792</c:v>
                </c:pt>
                <c:pt idx="4562">
                  <c:v>415.86160000000001</c:v>
                </c:pt>
                <c:pt idx="4563">
                  <c:v>415.94540000000001</c:v>
                </c:pt>
                <c:pt idx="4564">
                  <c:v>416.02799999999957</c:v>
                </c:pt>
                <c:pt idx="4565">
                  <c:v>416.11200000000002</c:v>
                </c:pt>
                <c:pt idx="4566">
                  <c:v>416.19560000000001</c:v>
                </c:pt>
                <c:pt idx="4567">
                  <c:v>416.27879999999936</c:v>
                </c:pt>
                <c:pt idx="4568">
                  <c:v>416.36130000000003</c:v>
                </c:pt>
                <c:pt idx="4569">
                  <c:v>416.44409999999999</c:v>
                </c:pt>
                <c:pt idx="4570">
                  <c:v>416.52780000000001</c:v>
                </c:pt>
                <c:pt idx="4571">
                  <c:v>416.61200000000002</c:v>
                </c:pt>
                <c:pt idx="4572">
                  <c:v>416.69549999999964</c:v>
                </c:pt>
                <c:pt idx="4573">
                  <c:v>416.77760000000001</c:v>
                </c:pt>
                <c:pt idx="4574">
                  <c:v>416.85939999999999</c:v>
                </c:pt>
                <c:pt idx="4575">
                  <c:v>416.9443</c:v>
                </c:pt>
                <c:pt idx="4576">
                  <c:v>417.02949999999993</c:v>
                </c:pt>
                <c:pt idx="4577">
                  <c:v>417.11279999999999</c:v>
                </c:pt>
                <c:pt idx="4578">
                  <c:v>417.1962999999995</c:v>
                </c:pt>
                <c:pt idx="4579">
                  <c:v>417.27910000000003</c:v>
                </c:pt>
                <c:pt idx="4580">
                  <c:v>417.3621</c:v>
                </c:pt>
                <c:pt idx="4581">
                  <c:v>417.44669999999957</c:v>
                </c:pt>
                <c:pt idx="4582">
                  <c:v>417.53</c:v>
                </c:pt>
                <c:pt idx="4583">
                  <c:v>417.61279999999999</c:v>
                </c:pt>
                <c:pt idx="4584">
                  <c:v>417.69749999999999</c:v>
                </c:pt>
                <c:pt idx="4585">
                  <c:v>417.78019999999918</c:v>
                </c:pt>
                <c:pt idx="4586">
                  <c:v>417.86309999999969</c:v>
                </c:pt>
                <c:pt idx="4587">
                  <c:v>417.94569999999999</c:v>
                </c:pt>
                <c:pt idx="4588">
                  <c:v>418.02889999999957</c:v>
                </c:pt>
                <c:pt idx="4589">
                  <c:v>418.11309999999969</c:v>
                </c:pt>
                <c:pt idx="4590">
                  <c:v>418.19740000000002</c:v>
                </c:pt>
                <c:pt idx="4591">
                  <c:v>418.27960000000002</c:v>
                </c:pt>
                <c:pt idx="4592">
                  <c:v>418.36380000000008</c:v>
                </c:pt>
                <c:pt idx="4593">
                  <c:v>418.44669999999957</c:v>
                </c:pt>
                <c:pt idx="4594">
                  <c:v>418.52929999999969</c:v>
                </c:pt>
                <c:pt idx="4595">
                  <c:v>418.61200000000002</c:v>
                </c:pt>
                <c:pt idx="4596">
                  <c:v>418.6977</c:v>
                </c:pt>
                <c:pt idx="4597">
                  <c:v>418.7808</c:v>
                </c:pt>
                <c:pt idx="4598">
                  <c:v>418.86219999999969</c:v>
                </c:pt>
                <c:pt idx="4599">
                  <c:v>418.9462999999995</c:v>
                </c:pt>
                <c:pt idx="4600">
                  <c:v>419.02879999999936</c:v>
                </c:pt>
                <c:pt idx="4601">
                  <c:v>419.113</c:v>
                </c:pt>
                <c:pt idx="4602">
                  <c:v>419.19619999999918</c:v>
                </c:pt>
                <c:pt idx="4603">
                  <c:v>419.27789999999999</c:v>
                </c:pt>
                <c:pt idx="4604">
                  <c:v>419.36200000000002</c:v>
                </c:pt>
                <c:pt idx="4605">
                  <c:v>419.44479999999999</c:v>
                </c:pt>
                <c:pt idx="4606">
                  <c:v>419.52859999999924</c:v>
                </c:pt>
                <c:pt idx="4607">
                  <c:v>419.61259999999999</c:v>
                </c:pt>
                <c:pt idx="4608">
                  <c:v>419.69560000000001</c:v>
                </c:pt>
                <c:pt idx="4609">
                  <c:v>419.77730000000003</c:v>
                </c:pt>
                <c:pt idx="4610">
                  <c:v>419.86160000000001</c:v>
                </c:pt>
                <c:pt idx="4611">
                  <c:v>419.9452</c:v>
                </c:pt>
                <c:pt idx="4612">
                  <c:v>420.02969999999999</c:v>
                </c:pt>
                <c:pt idx="4613">
                  <c:v>420.11369999999999</c:v>
                </c:pt>
                <c:pt idx="4614">
                  <c:v>420.19600000000003</c:v>
                </c:pt>
                <c:pt idx="4615">
                  <c:v>420.27859999999924</c:v>
                </c:pt>
                <c:pt idx="4616">
                  <c:v>420.36279999999999</c:v>
                </c:pt>
                <c:pt idx="4617">
                  <c:v>420.44580000000002</c:v>
                </c:pt>
                <c:pt idx="4618">
                  <c:v>420.52699999999936</c:v>
                </c:pt>
                <c:pt idx="4619">
                  <c:v>420.6112</c:v>
                </c:pt>
                <c:pt idx="4620">
                  <c:v>420.69609999999949</c:v>
                </c:pt>
                <c:pt idx="4621">
                  <c:v>420.77940000000001</c:v>
                </c:pt>
                <c:pt idx="4622">
                  <c:v>420.86279999999999</c:v>
                </c:pt>
                <c:pt idx="4623">
                  <c:v>420.94490000000002</c:v>
                </c:pt>
                <c:pt idx="4624">
                  <c:v>421.02940000000001</c:v>
                </c:pt>
                <c:pt idx="4625">
                  <c:v>421.11239999999964</c:v>
                </c:pt>
                <c:pt idx="4626">
                  <c:v>421.19439999999969</c:v>
                </c:pt>
                <c:pt idx="4627">
                  <c:v>421.27789999999999</c:v>
                </c:pt>
                <c:pt idx="4628">
                  <c:v>421.36059999999969</c:v>
                </c:pt>
                <c:pt idx="4629">
                  <c:v>421.44189999999969</c:v>
                </c:pt>
                <c:pt idx="4630">
                  <c:v>421.52679999999918</c:v>
                </c:pt>
                <c:pt idx="4631">
                  <c:v>421.61040000000008</c:v>
                </c:pt>
                <c:pt idx="4632">
                  <c:v>421.6934</c:v>
                </c:pt>
                <c:pt idx="4633">
                  <c:v>421.7759999999995</c:v>
                </c:pt>
                <c:pt idx="4634">
                  <c:v>421.86160000000001</c:v>
                </c:pt>
                <c:pt idx="4635">
                  <c:v>421.9434</c:v>
                </c:pt>
                <c:pt idx="4636">
                  <c:v>422.02889999999957</c:v>
                </c:pt>
                <c:pt idx="4637">
                  <c:v>422.1112</c:v>
                </c:pt>
                <c:pt idx="4638">
                  <c:v>422.19560000000001</c:v>
                </c:pt>
                <c:pt idx="4639">
                  <c:v>422.27929999999969</c:v>
                </c:pt>
                <c:pt idx="4640">
                  <c:v>422.36160000000001</c:v>
                </c:pt>
                <c:pt idx="4641">
                  <c:v>422.44540000000001</c:v>
                </c:pt>
                <c:pt idx="4642">
                  <c:v>422.52839999999918</c:v>
                </c:pt>
                <c:pt idx="4643">
                  <c:v>422.61160000000001</c:v>
                </c:pt>
                <c:pt idx="4644">
                  <c:v>422.69400000000002</c:v>
                </c:pt>
                <c:pt idx="4645">
                  <c:v>422.77780000000001</c:v>
                </c:pt>
                <c:pt idx="4646">
                  <c:v>422.86180000000002</c:v>
                </c:pt>
                <c:pt idx="4647">
                  <c:v>422.94439999999969</c:v>
                </c:pt>
                <c:pt idx="4648">
                  <c:v>423.02869999999956</c:v>
                </c:pt>
                <c:pt idx="4649">
                  <c:v>423.11160000000001</c:v>
                </c:pt>
                <c:pt idx="4650">
                  <c:v>423.19490000000002</c:v>
                </c:pt>
                <c:pt idx="4651">
                  <c:v>423.2792</c:v>
                </c:pt>
                <c:pt idx="4652">
                  <c:v>423.36309999999969</c:v>
                </c:pt>
                <c:pt idx="4653">
                  <c:v>423.447</c:v>
                </c:pt>
                <c:pt idx="4654">
                  <c:v>423.53009999999949</c:v>
                </c:pt>
                <c:pt idx="4655">
                  <c:v>423.61500000000001</c:v>
                </c:pt>
                <c:pt idx="4656">
                  <c:v>423.6979</c:v>
                </c:pt>
                <c:pt idx="4657">
                  <c:v>423.78049999999956</c:v>
                </c:pt>
                <c:pt idx="4658">
                  <c:v>423.86439999999999</c:v>
                </c:pt>
                <c:pt idx="4659">
                  <c:v>423.94819999999936</c:v>
                </c:pt>
                <c:pt idx="4660">
                  <c:v>424.03169999999949</c:v>
                </c:pt>
                <c:pt idx="4661">
                  <c:v>424.11399999999969</c:v>
                </c:pt>
                <c:pt idx="4662">
                  <c:v>424.19720000000001</c:v>
                </c:pt>
                <c:pt idx="4663">
                  <c:v>424.28119999999916</c:v>
                </c:pt>
                <c:pt idx="4664">
                  <c:v>424.36460000000045</c:v>
                </c:pt>
                <c:pt idx="4665">
                  <c:v>424.44839999999937</c:v>
                </c:pt>
                <c:pt idx="4666">
                  <c:v>424.53019999999918</c:v>
                </c:pt>
                <c:pt idx="4667">
                  <c:v>424.61520000000002</c:v>
                </c:pt>
                <c:pt idx="4668">
                  <c:v>424.69920000000002</c:v>
                </c:pt>
                <c:pt idx="4669">
                  <c:v>424.78009999999949</c:v>
                </c:pt>
                <c:pt idx="4670">
                  <c:v>424.86290000000002</c:v>
                </c:pt>
                <c:pt idx="4671">
                  <c:v>424.94649999999956</c:v>
                </c:pt>
                <c:pt idx="4672">
                  <c:v>425.02960000000002</c:v>
                </c:pt>
                <c:pt idx="4673">
                  <c:v>425.11360000000002</c:v>
                </c:pt>
                <c:pt idx="4674">
                  <c:v>425.19720000000001</c:v>
                </c:pt>
                <c:pt idx="4675">
                  <c:v>425.28039999999936</c:v>
                </c:pt>
                <c:pt idx="4676">
                  <c:v>425.3623</c:v>
                </c:pt>
                <c:pt idx="4677">
                  <c:v>425.44580000000002</c:v>
                </c:pt>
                <c:pt idx="4678">
                  <c:v>425.52960000000002</c:v>
                </c:pt>
                <c:pt idx="4679">
                  <c:v>425.6139</c:v>
                </c:pt>
                <c:pt idx="4680">
                  <c:v>425.69720000000001</c:v>
                </c:pt>
                <c:pt idx="4681">
                  <c:v>425.77949999999993</c:v>
                </c:pt>
                <c:pt idx="4682">
                  <c:v>425.8623</c:v>
                </c:pt>
                <c:pt idx="4683">
                  <c:v>425.94499999999999</c:v>
                </c:pt>
                <c:pt idx="4684">
                  <c:v>426.02879999999936</c:v>
                </c:pt>
                <c:pt idx="4685">
                  <c:v>426.1105</c:v>
                </c:pt>
                <c:pt idx="4686">
                  <c:v>426.19400000000002</c:v>
                </c:pt>
                <c:pt idx="4687">
                  <c:v>426.27749999999969</c:v>
                </c:pt>
                <c:pt idx="4688">
                  <c:v>426.36109999999957</c:v>
                </c:pt>
                <c:pt idx="4689">
                  <c:v>426.44459999999964</c:v>
                </c:pt>
                <c:pt idx="4690">
                  <c:v>426.52659999999918</c:v>
                </c:pt>
                <c:pt idx="4691">
                  <c:v>426.60899999999964</c:v>
                </c:pt>
                <c:pt idx="4692">
                  <c:v>426.6918</c:v>
                </c:pt>
                <c:pt idx="4693">
                  <c:v>426.77460000000002</c:v>
                </c:pt>
                <c:pt idx="4694">
                  <c:v>426.85939999999999</c:v>
                </c:pt>
                <c:pt idx="4695">
                  <c:v>426.94279999999969</c:v>
                </c:pt>
                <c:pt idx="4696">
                  <c:v>427.02519999999924</c:v>
                </c:pt>
                <c:pt idx="4697">
                  <c:v>427.10969999999998</c:v>
                </c:pt>
                <c:pt idx="4698">
                  <c:v>427.19299999999993</c:v>
                </c:pt>
                <c:pt idx="4699">
                  <c:v>427.2756</c:v>
                </c:pt>
                <c:pt idx="4700">
                  <c:v>427.35930000000002</c:v>
                </c:pt>
                <c:pt idx="4701">
                  <c:v>427.4425</c:v>
                </c:pt>
                <c:pt idx="4702">
                  <c:v>427.52820000000003</c:v>
                </c:pt>
                <c:pt idx="4703">
                  <c:v>427.61160000000001</c:v>
                </c:pt>
                <c:pt idx="4704">
                  <c:v>427.69499999999999</c:v>
                </c:pt>
                <c:pt idx="4705">
                  <c:v>427.7792</c:v>
                </c:pt>
                <c:pt idx="4706">
                  <c:v>427.86169999999993</c:v>
                </c:pt>
                <c:pt idx="4707">
                  <c:v>427.94560000000001</c:v>
                </c:pt>
                <c:pt idx="4708">
                  <c:v>428.029</c:v>
                </c:pt>
                <c:pt idx="4709">
                  <c:v>428.113</c:v>
                </c:pt>
                <c:pt idx="4710">
                  <c:v>428.19529999999969</c:v>
                </c:pt>
                <c:pt idx="4711">
                  <c:v>428.27829999999949</c:v>
                </c:pt>
                <c:pt idx="4712">
                  <c:v>428.36020000000002</c:v>
                </c:pt>
                <c:pt idx="4713">
                  <c:v>428.44479999999999</c:v>
                </c:pt>
                <c:pt idx="4714">
                  <c:v>428.52619999999916</c:v>
                </c:pt>
                <c:pt idx="4715">
                  <c:v>428.61079999999993</c:v>
                </c:pt>
                <c:pt idx="4716">
                  <c:v>428.69299999999993</c:v>
                </c:pt>
                <c:pt idx="4717">
                  <c:v>428.77760000000001</c:v>
                </c:pt>
                <c:pt idx="4718">
                  <c:v>428.86130000000003</c:v>
                </c:pt>
                <c:pt idx="4719">
                  <c:v>428.94400000000002</c:v>
                </c:pt>
                <c:pt idx="4720">
                  <c:v>429.02639999999923</c:v>
                </c:pt>
                <c:pt idx="4721">
                  <c:v>429.10939999999999</c:v>
                </c:pt>
                <c:pt idx="4722">
                  <c:v>429.19260000000008</c:v>
                </c:pt>
                <c:pt idx="4723">
                  <c:v>429.27480000000008</c:v>
                </c:pt>
                <c:pt idx="4724">
                  <c:v>429.3605</c:v>
                </c:pt>
                <c:pt idx="4725">
                  <c:v>429.4418</c:v>
                </c:pt>
                <c:pt idx="4726">
                  <c:v>429.5247</c:v>
                </c:pt>
                <c:pt idx="4727">
                  <c:v>429.60840000000002</c:v>
                </c:pt>
                <c:pt idx="4728">
                  <c:v>429.69159999999937</c:v>
                </c:pt>
                <c:pt idx="4729">
                  <c:v>429.77679999999918</c:v>
                </c:pt>
                <c:pt idx="4730">
                  <c:v>429.85829999999999</c:v>
                </c:pt>
                <c:pt idx="4731">
                  <c:v>429.94189999999969</c:v>
                </c:pt>
                <c:pt idx="4732">
                  <c:v>430.02420000000001</c:v>
                </c:pt>
                <c:pt idx="4733">
                  <c:v>430.10820000000001</c:v>
                </c:pt>
                <c:pt idx="4734">
                  <c:v>430.19139999999936</c:v>
                </c:pt>
                <c:pt idx="4735">
                  <c:v>430.2759999999995</c:v>
                </c:pt>
                <c:pt idx="4736">
                  <c:v>430.35750000000002</c:v>
                </c:pt>
                <c:pt idx="4737">
                  <c:v>430.44099999999969</c:v>
                </c:pt>
                <c:pt idx="4738">
                  <c:v>430.52440000000001</c:v>
                </c:pt>
                <c:pt idx="4739">
                  <c:v>430.60890000000001</c:v>
                </c:pt>
                <c:pt idx="4740">
                  <c:v>430.69299999999993</c:v>
                </c:pt>
                <c:pt idx="4741">
                  <c:v>430.77719999999937</c:v>
                </c:pt>
                <c:pt idx="4742">
                  <c:v>430.86059999999969</c:v>
                </c:pt>
                <c:pt idx="4743">
                  <c:v>430.9443</c:v>
                </c:pt>
                <c:pt idx="4744">
                  <c:v>431.02780000000001</c:v>
                </c:pt>
                <c:pt idx="4745">
                  <c:v>431.11219999999969</c:v>
                </c:pt>
                <c:pt idx="4746">
                  <c:v>431.19380000000001</c:v>
                </c:pt>
                <c:pt idx="4747">
                  <c:v>431.27719999999937</c:v>
                </c:pt>
                <c:pt idx="4748">
                  <c:v>431.3612</c:v>
                </c:pt>
                <c:pt idx="4749">
                  <c:v>431.44560000000001</c:v>
                </c:pt>
                <c:pt idx="4750">
                  <c:v>431.52760000000001</c:v>
                </c:pt>
                <c:pt idx="4751">
                  <c:v>431.61099999999999</c:v>
                </c:pt>
                <c:pt idx="4752">
                  <c:v>431.69499999999999</c:v>
                </c:pt>
                <c:pt idx="4753">
                  <c:v>431.77940000000001</c:v>
                </c:pt>
                <c:pt idx="4754">
                  <c:v>431.86099999999999</c:v>
                </c:pt>
                <c:pt idx="4755">
                  <c:v>431.94420000000002</c:v>
                </c:pt>
                <c:pt idx="4756">
                  <c:v>432.0256</c:v>
                </c:pt>
                <c:pt idx="4757">
                  <c:v>432.108</c:v>
                </c:pt>
                <c:pt idx="4758">
                  <c:v>432.19279999999969</c:v>
                </c:pt>
                <c:pt idx="4759">
                  <c:v>432.2768999999995</c:v>
                </c:pt>
                <c:pt idx="4760">
                  <c:v>432.36109999999957</c:v>
                </c:pt>
                <c:pt idx="4761">
                  <c:v>432.44299999999993</c:v>
                </c:pt>
                <c:pt idx="4762">
                  <c:v>432.52659999999918</c:v>
                </c:pt>
                <c:pt idx="4763">
                  <c:v>432.61040000000008</c:v>
                </c:pt>
                <c:pt idx="4764">
                  <c:v>432.6943</c:v>
                </c:pt>
                <c:pt idx="4765">
                  <c:v>432.77869999999956</c:v>
                </c:pt>
                <c:pt idx="4766">
                  <c:v>432.86189999999999</c:v>
                </c:pt>
                <c:pt idx="4767">
                  <c:v>432.94459999999964</c:v>
                </c:pt>
                <c:pt idx="4768">
                  <c:v>433.02960000000002</c:v>
                </c:pt>
                <c:pt idx="4769">
                  <c:v>433.11130000000003</c:v>
                </c:pt>
                <c:pt idx="4770">
                  <c:v>433.19540000000001</c:v>
                </c:pt>
                <c:pt idx="4771">
                  <c:v>433.2784999999995</c:v>
                </c:pt>
                <c:pt idx="4772">
                  <c:v>433.35969999999998</c:v>
                </c:pt>
                <c:pt idx="4773">
                  <c:v>433.44290000000001</c:v>
                </c:pt>
                <c:pt idx="4774">
                  <c:v>433.52539999999937</c:v>
                </c:pt>
                <c:pt idx="4775">
                  <c:v>433.61020000000002</c:v>
                </c:pt>
                <c:pt idx="4776">
                  <c:v>433.69319999999936</c:v>
                </c:pt>
                <c:pt idx="4777">
                  <c:v>433.7759999999995</c:v>
                </c:pt>
                <c:pt idx="4778">
                  <c:v>433.85879999999969</c:v>
                </c:pt>
                <c:pt idx="4779">
                  <c:v>433.9434</c:v>
                </c:pt>
                <c:pt idx="4780">
                  <c:v>434.02699999999936</c:v>
                </c:pt>
                <c:pt idx="4781">
                  <c:v>434.1114</c:v>
                </c:pt>
                <c:pt idx="4782">
                  <c:v>434.19619999999918</c:v>
                </c:pt>
                <c:pt idx="4783">
                  <c:v>434.27940000000001</c:v>
                </c:pt>
                <c:pt idx="4784">
                  <c:v>434.36360000000002</c:v>
                </c:pt>
                <c:pt idx="4785">
                  <c:v>434.44600000000003</c:v>
                </c:pt>
                <c:pt idx="4786">
                  <c:v>434.52980000000002</c:v>
                </c:pt>
                <c:pt idx="4787">
                  <c:v>434.61329999999964</c:v>
                </c:pt>
                <c:pt idx="4788">
                  <c:v>434.69600000000003</c:v>
                </c:pt>
                <c:pt idx="4789">
                  <c:v>434.78</c:v>
                </c:pt>
                <c:pt idx="4790">
                  <c:v>434.86309999999969</c:v>
                </c:pt>
                <c:pt idx="4791">
                  <c:v>434.94659999999936</c:v>
                </c:pt>
                <c:pt idx="4792">
                  <c:v>435.0292</c:v>
                </c:pt>
                <c:pt idx="4793">
                  <c:v>435.11340000000001</c:v>
                </c:pt>
                <c:pt idx="4794">
                  <c:v>435.19829999999956</c:v>
                </c:pt>
                <c:pt idx="4795">
                  <c:v>435.28129999999936</c:v>
                </c:pt>
                <c:pt idx="4796">
                  <c:v>435.36430000000001</c:v>
                </c:pt>
                <c:pt idx="4797">
                  <c:v>435.44760000000002</c:v>
                </c:pt>
                <c:pt idx="4798">
                  <c:v>435.5326</c:v>
                </c:pt>
                <c:pt idx="4799">
                  <c:v>435.61520000000002</c:v>
                </c:pt>
                <c:pt idx="4800">
                  <c:v>435.6968</c:v>
                </c:pt>
                <c:pt idx="4801">
                  <c:v>435.7802999999995</c:v>
                </c:pt>
                <c:pt idx="4802">
                  <c:v>435.86460000000045</c:v>
                </c:pt>
                <c:pt idx="4803">
                  <c:v>435.94740000000002</c:v>
                </c:pt>
                <c:pt idx="4804">
                  <c:v>436.03059999999937</c:v>
                </c:pt>
                <c:pt idx="4805">
                  <c:v>436.11309999999969</c:v>
                </c:pt>
                <c:pt idx="4806">
                  <c:v>436.19720000000001</c:v>
                </c:pt>
                <c:pt idx="4807">
                  <c:v>436.28</c:v>
                </c:pt>
                <c:pt idx="4808">
                  <c:v>436.36279999999999</c:v>
                </c:pt>
                <c:pt idx="4809">
                  <c:v>436.44619999999918</c:v>
                </c:pt>
                <c:pt idx="4810">
                  <c:v>436.53</c:v>
                </c:pt>
                <c:pt idx="4811">
                  <c:v>436.61270000000002</c:v>
                </c:pt>
                <c:pt idx="4812">
                  <c:v>436.69609999999949</c:v>
                </c:pt>
                <c:pt idx="4813">
                  <c:v>436.77960000000002</c:v>
                </c:pt>
                <c:pt idx="4814">
                  <c:v>436.86399999999969</c:v>
                </c:pt>
                <c:pt idx="4815">
                  <c:v>436.94839999999937</c:v>
                </c:pt>
                <c:pt idx="4816">
                  <c:v>437.03129999999936</c:v>
                </c:pt>
                <c:pt idx="4817">
                  <c:v>437.11500000000001</c:v>
                </c:pt>
                <c:pt idx="4818">
                  <c:v>437.19909999999999</c:v>
                </c:pt>
                <c:pt idx="4819">
                  <c:v>437.28139999999917</c:v>
                </c:pt>
                <c:pt idx="4820">
                  <c:v>437.36599999999999</c:v>
                </c:pt>
                <c:pt idx="4821">
                  <c:v>437.44740000000002</c:v>
                </c:pt>
                <c:pt idx="4822">
                  <c:v>437.53</c:v>
                </c:pt>
                <c:pt idx="4823">
                  <c:v>437.61340000000001</c:v>
                </c:pt>
                <c:pt idx="4824">
                  <c:v>437.69779999999969</c:v>
                </c:pt>
                <c:pt idx="4825">
                  <c:v>437.7792</c:v>
                </c:pt>
                <c:pt idx="4826">
                  <c:v>437.86219999999969</c:v>
                </c:pt>
                <c:pt idx="4827">
                  <c:v>437.94720000000001</c:v>
                </c:pt>
                <c:pt idx="4828">
                  <c:v>438.03019999999918</c:v>
                </c:pt>
                <c:pt idx="4829">
                  <c:v>438.11380000000008</c:v>
                </c:pt>
                <c:pt idx="4830">
                  <c:v>438.19740000000002</c:v>
                </c:pt>
                <c:pt idx="4831">
                  <c:v>438.28089999999969</c:v>
                </c:pt>
                <c:pt idx="4832">
                  <c:v>438.36360000000002</c:v>
                </c:pt>
                <c:pt idx="4833">
                  <c:v>438.44720000000001</c:v>
                </c:pt>
                <c:pt idx="4834">
                  <c:v>438.53119999999916</c:v>
                </c:pt>
                <c:pt idx="4835">
                  <c:v>438.61419999999993</c:v>
                </c:pt>
                <c:pt idx="4836">
                  <c:v>438.69709999999969</c:v>
                </c:pt>
                <c:pt idx="4837">
                  <c:v>438.78099999999949</c:v>
                </c:pt>
                <c:pt idx="4838">
                  <c:v>438.86250000000001</c:v>
                </c:pt>
                <c:pt idx="4839">
                  <c:v>438.94819999999936</c:v>
                </c:pt>
                <c:pt idx="4840">
                  <c:v>439.03199999999919</c:v>
                </c:pt>
                <c:pt idx="4841">
                  <c:v>439.11529999999999</c:v>
                </c:pt>
                <c:pt idx="4842">
                  <c:v>439.19909999999999</c:v>
                </c:pt>
                <c:pt idx="4843">
                  <c:v>439.28219999999936</c:v>
                </c:pt>
                <c:pt idx="4844">
                  <c:v>439.36689999999999</c:v>
                </c:pt>
                <c:pt idx="4845">
                  <c:v>439.4486</c:v>
                </c:pt>
                <c:pt idx="4846">
                  <c:v>439.53160000000003</c:v>
                </c:pt>
                <c:pt idx="4847">
                  <c:v>439.61529999999999</c:v>
                </c:pt>
                <c:pt idx="4848">
                  <c:v>439.69920000000002</c:v>
                </c:pt>
                <c:pt idx="4849">
                  <c:v>439.78319999999917</c:v>
                </c:pt>
                <c:pt idx="4850">
                  <c:v>439.86470000000008</c:v>
                </c:pt>
                <c:pt idx="4851">
                  <c:v>439.9468</c:v>
                </c:pt>
                <c:pt idx="4852">
                  <c:v>440.03069999999963</c:v>
                </c:pt>
                <c:pt idx="4853">
                  <c:v>440.11529999999999</c:v>
                </c:pt>
                <c:pt idx="4854">
                  <c:v>440.19799999999969</c:v>
                </c:pt>
                <c:pt idx="4855">
                  <c:v>440.28179999999918</c:v>
                </c:pt>
                <c:pt idx="4856">
                  <c:v>440.36599999999999</c:v>
                </c:pt>
                <c:pt idx="4857">
                  <c:v>440.45</c:v>
                </c:pt>
                <c:pt idx="4858">
                  <c:v>440.53199999999919</c:v>
                </c:pt>
                <c:pt idx="4859">
                  <c:v>440.61660000000001</c:v>
                </c:pt>
                <c:pt idx="4860">
                  <c:v>440.69849999999963</c:v>
                </c:pt>
                <c:pt idx="4861">
                  <c:v>440.78069999999963</c:v>
                </c:pt>
                <c:pt idx="4862">
                  <c:v>440.86340000000001</c:v>
                </c:pt>
                <c:pt idx="4863">
                  <c:v>440.94740000000002</c:v>
                </c:pt>
                <c:pt idx="4864">
                  <c:v>441.0292</c:v>
                </c:pt>
                <c:pt idx="4865">
                  <c:v>441.11309999999969</c:v>
                </c:pt>
                <c:pt idx="4866">
                  <c:v>441.19799999999969</c:v>
                </c:pt>
                <c:pt idx="4867">
                  <c:v>441.28169999999949</c:v>
                </c:pt>
                <c:pt idx="4868">
                  <c:v>441.36279999999999</c:v>
                </c:pt>
                <c:pt idx="4869">
                  <c:v>441.44529999999969</c:v>
                </c:pt>
                <c:pt idx="4870">
                  <c:v>441.52929999999969</c:v>
                </c:pt>
                <c:pt idx="4871">
                  <c:v>441.61259999999999</c:v>
                </c:pt>
                <c:pt idx="4872">
                  <c:v>441.69609999999949</c:v>
                </c:pt>
                <c:pt idx="4873">
                  <c:v>441.77799999999957</c:v>
                </c:pt>
                <c:pt idx="4874">
                  <c:v>441.86340000000001</c:v>
                </c:pt>
                <c:pt idx="4875">
                  <c:v>441.94829999999956</c:v>
                </c:pt>
                <c:pt idx="4876">
                  <c:v>442.029</c:v>
                </c:pt>
                <c:pt idx="4877">
                  <c:v>442.11109999999957</c:v>
                </c:pt>
                <c:pt idx="4878">
                  <c:v>442.19380000000001</c:v>
                </c:pt>
                <c:pt idx="4879">
                  <c:v>442.2774</c:v>
                </c:pt>
                <c:pt idx="4880">
                  <c:v>442.36130000000003</c:v>
                </c:pt>
                <c:pt idx="4881">
                  <c:v>442.44439999999969</c:v>
                </c:pt>
                <c:pt idx="4882">
                  <c:v>442.52799999999957</c:v>
                </c:pt>
                <c:pt idx="4883">
                  <c:v>442.61279999999999</c:v>
                </c:pt>
                <c:pt idx="4884">
                  <c:v>442.69459999999964</c:v>
                </c:pt>
                <c:pt idx="4885">
                  <c:v>442.7774</c:v>
                </c:pt>
                <c:pt idx="4886">
                  <c:v>442.8612</c:v>
                </c:pt>
                <c:pt idx="4887">
                  <c:v>442.94499999999999</c:v>
                </c:pt>
                <c:pt idx="4888">
                  <c:v>443.02869999999956</c:v>
                </c:pt>
                <c:pt idx="4889">
                  <c:v>443.1103</c:v>
                </c:pt>
                <c:pt idx="4890">
                  <c:v>443.19220000000001</c:v>
                </c:pt>
                <c:pt idx="4891">
                  <c:v>443.2759999999995</c:v>
                </c:pt>
                <c:pt idx="4892">
                  <c:v>443.35879999999969</c:v>
                </c:pt>
                <c:pt idx="4893">
                  <c:v>443.44400000000002</c:v>
                </c:pt>
                <c:pt idx="4894">
                  <c:v>443.52780000000001</c:v>
                </c:pt>
                <c:pt idx="4895">
                  <c:v>443.61169999999993</c:v>
                </c:pt>
                <c:pt idx="4896">
                  <c:v>443.69470000000001</c:v>
                </c:pt>
                <c:pt idx="4897">
                  <c:v>443.77659999999918</c:v>
                </c:pt>
                <c:pt idx="4898">
                  <c:v>443.85960000000051</c:v>
                </c:pt>
                <c:pt idx="4899">
                  <c:v>443.9436</c:v>
                </c:pt>
                <c:pt idx="4900">
                  <c:v>444.02539999999937</c:v>
                </c:pt>
                <c:pt idx="4901">
                  <c:v>444.10669999999999</c:v>
                </c:pt>
                <c:pt idx="4902">
                  <c:v>444.1918</c:v>
                </c:pt>
                <c:pt idx="4903">
                  <c:v>444.27609999999936</c:v>
                </c:pt>
                <c:pt idx="4904">
                  <c:v>444.35969999999998</c:v>
                </c:pt>
                <c:pt idx="4905">
                  <c:v>444.4418</c:v>
                </c:pt>
                <c:pt idx="4906">
                  <c:v>444.5256</c:v>
                </c:pt>
                <c:pt idx="4907">
                  <c:v>444.60939999999999</c:v>
                </c:pt>
                <c:pt idx="4908">
                  <c:v>444.69260000000008</c:v>
                </c:pt>
                <c:pt idx="4909">
                  <c:v>444.77629999999937</c:v>
                </c:pt>
                <c:pt idx="4910">
                  <c:v>444.85860000000002</c:v>
                </c:pt>
                <c:pt idx="4911">
                  <c:v>444.94170000000003</c:v>
                </c:pt>
                <c:pt idx="4912">
                  <c:v>445.02460000000002</c:v>
                </c:pt>
                <c:pt idx="4913">
                  <c:v>445.1087</c:v>
                </c:pt>
                <c:pt idx="4914">
                  <c:v>445.19119999999918</c:v>
                </c:pt>
                <c:pt idx="4915">
                  <c:v>445.27619999999916</c:v>
                </c:pt>
                <c:pt idx="4916">
                  <c:v>445.35820000000001</c:v>
                </c:pt>
                <c:pt idx="4917">
                  <c:v>445.44209999999993</c:v>
                </c:pt>
                <c:pt idx="4918">
                  <c:v>445.52649999999943</c:v>
                </c:pt>
                <c:pt idx="4919">
                  <c:v>445.60939999999999</c:v>
                </c:pt>
                <c:pt idx="4920">
                  <c:v>445.69220000000001</c:v>
                </c:pt>
                <c:pt idx="4921">
                  <c:v>445.77460000000002</c:v>
                </c:pt>
                <c:pt idx="4922">
                  <c:v>445.8571</c:v>
                </c:pt>
                <c:pt idx="4923">
                  <c:v>445.94149999999956</c:v>
                </c:pt>
                <c:pt idx="4924">
                  <c:v>446.02420000000001</c:v>
                </c:pt>
                <c:pt idx="4925">
                  <c:v>446.10820000000001</c:v>
                </c:pt>
                <c:pt idx="4926">
                  <c:v>446.19209999999993</c:v>
                </c:pt>
                <c:pt idx="4927">
                  <c:v>446.2758</c:v>
                </c:pt>
                <c:pt idx="4928">
                  <c:v>446.35759999999999</c:v>
                </c:pt>
                <c:pt idx="4929">
                  <c:v>446.44069999999999</c:v>
                </c:pt>
                <c:pt idx="4930">
                  <c:v>446.52199999999937</c:v>
                </c:pt>
                <c:pt idx="4931">
                  <c:v>446.60500000000002</c:v>
                </c:pt>
                <c:pt idx="4932">
                  <c:v>446.6884</c:v>
                </c:pt>
                <c:pt idx="4933">
                  <c:v>446.77</c:v>
                </c:pt>
                <c:pt idx="4934">
                  <c:v>446.8553</c:v>
                </c:pt>
                <c:pt idx="4935">
                  <c:v>446.93719999999917</c:v>
                </c:pt>
                <c:pt idx="4936">
                  <c:v>447.02019999999936</c:v>
                </c:pt>
                <c:pt idx="4937">
                  <c:v>447.10340000000002</c:v>
                </c:pt>
                <c:pt idx="4938">
                  <c:v>447.18529999999993</c:v>
                </c:pt>
                <c:pt idx="4939">
                  <c:v>447.26900000000001</c:v>
                </c:pt>
                <c:pt idx="4940">
                  <c:v>447.35219999999993</c:v>
                </c:pt>
                <c:pt idx="4941">
                  <c:v>447.4348</c:v>
                </c:pt>
                <c:pt idx="4942">
                  <c:v>447.51749999999993</c:v>
                </c:pt>
                <c:pt idx="4943">
                  <c:v>447.60120000000001</c:v>
                </c:pt>
                <c:pt idx="4944">
                  <c:v>447.68480000000045</c:v>
                </c:pt>
                <c:pt idx="4945">
                  <c:v>447.76760000000002</c:v>
                </c:pt>
                <c:pt idx="4946">
                  <c:v>447.85160000000002</c:v>
                </c:pt>
                <c:pt idx="4947">
                  <c:v>447.9351999999991</c:v>
                </c:pt>
                <c:pt idx="4948">
                  <c:v>448.01979999999969</c:v>
                </c:pt>
                <c:pt idx="4949">
                  <c:v>448.1037</c:v>
                </c:pt>
                <c:pt idx="4950">
                  <c:v>448.18649999999963</c:v>
                </c:pt>
                <c:pt idx="4951">
                  <c:v>448.2688</c:v>
                </c:pt>
                <c:pt idx="4952">
                  <c:v>448.35280000000051</c:v>
                </c:pt>
                <c:pt idx="4953">
                  <c:v>448.43669999999918</c:v>
                </c:pt>
                <c:pt idx="4954">
                  <c:v>448.52229999999969</c:v>
                </c:pt>
                <c:pt idx="4955">
                  <c:v>448.60460000000052</c:v>
                </c:pt>
                <c:pt idx="4956">
                  <c:v>448.68669999999969</c:v>
                </c:pt>
                <c:pt idx="4957">
                  <c:v>448.76849999999956</c:v>
                </c:pt>
                <c:pt idx="4958">
                  <c:v>448.85300000000001</c:v>
                </c:pt>
                <c:pt idx="4959">
                  <c:v>448.93599999999918</c:v>
                </c:pt>
                <c:pt idx="4960">
                  <c:v>449.01900000000001</c:v>
                </c:pt>
                <c:pt idx="4961">
                  <c:v>449.10160000000002</c:v>
                </c:pt>
                <c:pt idx="4962">
                  <c:v>449.18599999999969</c:v>
                </c:pt>
                <c:pt idx="4963">
                  <c:v>449.26940000000002</c:v>
                </c:pt>
                <c:pt idx="4964">
                  <c:v>449.35329999999999</c:v>
                </c:pt>
                <c:pt idx="4965">
                  <c:v>449.43659999999903</c:v>
                </c:pt>
                <c:pt idx="4966">
                  <c:v>449.51839999999936</c:v>
                </c:pt>
                <c:pt idx="4967">
                  <c:v>449.60219999999993</c:v>
                </c:pt>
                <c:pt idx="4968">
                  <c:v>449.68430000000001</c:v>
                </c:pt>
                <c:pt idx="4969">
                  <c:v>449.76920000000001</c:v>
                </c:pt>
                <c:pt idx="4970">
                  <c:v>449.85199999999969</c:v>
                </c:pt>
                <c:pt idx="4971">
                  <c:v>449.93369999999936</c:v>
                </c:pt>
                <c:pt idx="4972">
                  <c:v>450.0164999999995</c:v>
                </c:pt>
                <c:pt idx="4973">
                  <c:v>450.0992</c:v>
                </c:pt>
                <c:pt idx="4974">
                  <c:v>450.18279999999999</c:v>
                </c:pt>
                <c:pt idx="4975">
                  <c:v>450.26780000000002</c:v>
                </c:pt>
                <c:pt idx="4976">
                  <c:v>450.35120000000001</c:v>
                </c:pt>
                <c:pt idx="4977">
                  <c:v>450.43459999999936</c:v>
                </c:pt>
                <c:pt idx="4978">
                  <c:v>450.5204</c:v>
                </c:pt>
                <c:pt idx="4979">
                  <c:v>450.6037</c:v>
                </c:pt>
                <c:pt idx="4980">
                  <c:v>450.68629999999956</c:v>
                </c:pt>
                <c:pt idx="4981">
                  <c:v>450.7682999999995</c:v>
                </c:pt>
                <c:pt idx="4982">
                  <c:v>450.85180000000008</c:v>
                </c:pt>
                <c:pt idx="4983">
                  <c:v>450.93609999999904</c:v>
                </c:pt>
                <c:pt idx="4984">
                  <c:v>451.0188</c:v>
                </c:pt>
                <c:pt idx="4985">
                  <c:v>451.10239999999999</c:v>
                </c:pt>
                <c:pt idx="4986">
                  <c:v>451.18480000000045</c:v>
                </c:pt>
                <c:pt idx="4987">
                  <c:v>451.26760000000002</c:v>
                </c:pt>
                <c:pt idx="4988">
                  <c:v>451.35260000000045</c:v>
                </c:pt>
                <c:pt idx="4989">
                  <c:v>451.43459999999936</c:v>
                </c:pt>
                <c:pt idx="4990">
                  <c:v>451.51760000000002</c:v>
                </c:pt>
                <c:pt idx="4991">
                  <c:v>451.60180000000008</c:v>
                </c:pt>
                <c:pt idx="4992">
                  <c:v>451.68509999999969</c:v>
                </c:pt>
                <c:pt idx="4993">
                  <c:v>451.76780000000002</c:v>
                </c:pt>
                <c:pt idx="4994">
                  <c:v>451.85160000000002</c:v>
                </c:pt>
                <c:pt idx="4995">
                  <c:v>451.93499999999949</c:v>
                </c:pt>
                <c:pt idx="4996">
                  <c:v>452.01849999999956</c:v>
                </c:pt>
                <c:pt idx="4997">
                  <c:v>452.10199999999969</c:v>
                </c:pt>
                <c:pt idx="4998">
                  <c:v>452.18560000000002</c:v>
                </c:pt>
                <c:pt idx="4999">
                  <c:v>452.26799999999969</c:v>
                </c:pt>
                <c:pt idx="5000">
                  <c:v>452.35120000000001</c:v>
                </c:pt>
                <c:pt idx="5001">
                  <c:v>452.43459999999936</c:v>
                </c:pt>
                <c:pt idx="5002">
                  <c:v>452.51900000000001</c:v>
                </c:pt>
                <c:pt idx="5003">
                  <c:v>452.60140000000001</c:v>
                </c:pt>
                <c:pt idx="5004">
                  <c:v>452.68380000000002</c:v>
                </c:pt>
                <c:pt idx="5005">
                  <c:v>452.76659999999919</c:v>
                </c:pt>
                <c:pt idx="5006">
                  <c:v>452.84940000000051</c:v>
                </c:pt>
                <c:pt idx="5007">
                  <c:v>452.93359999999916</c:v>
                </c:pt>
                <c:pt idx="5008">
                  <c:v>453.01560000000001</c:v>
                </c:pt>
                <c:pt idx="5009">
                  <c:v>453.0994</c:v>
                </c:pt>
                <c:pt idx="5010">
                  <c:v>453.1832</c:v>
                </c:pt>
                <c:pt idx="5011">
                  <c:v>453.2654</c:v>
                </c:pt>
                <c:pt idx="5012">
                  <c:v>453.34870000000001</c:v>
                </c:pt>
                <c:pt idx="5013">
                  <c:v>453.43099999999924</c:v>
                </c:pt>
                <c:pt idx="5014">
                  <c:v>453.51519999999937</c:v>
                </c:pt>
                <c:pt idx="5015">
                  <c:v>453.59719999999936</c:v>
                </c:pt>
                <c:pt idx="5016">
                  <c:v>453.68239999999969</c:v>
                </c:pt>
                <c:pt idx="5017">
                  <c:v>453.76979999999969</c:v>
                </c:pt>
                <c:pt idx="5018">
                  <c:v>453.85300000000001</c:v>
                </c:pt>
                <c:pt idx="5019">
                  <c:v>453.93539999999916</c:v>
                </c:pt>
                <c:pt idx="5020">
                  <c:v>454.0164999999995</c:v>
                </c:pt>
                <c:pt idx="5021">
                  <c:v>454.0976</c:v>
                </c:pt>
                <c:pt idx="5022">
                  <c:v>454.18239999999969</c:v>
                </c:pt>
                <c:pt idx="5023">
                  <c:v>454.26400000000001</c:v>
                </c:pt>
                <c:pt idx="5024">
                  <c:v>454.34699999999964</c:v>
                </c:pt>
                <c:pt idx="5025">
                  <c:v>454.42939999999936</c:v>
                </c:pt>
                <c:pt idx="5026">
                  <c:v>454.51440000000002</c:v>
                </c:pt>
                <c:pt idx="5027">
                  <c:v>454.59729999999956</c:v>
                </c:pt>
                <c:pt idx="5028">
                  <c:v>454.68119999999936</c:v>
                </c:pt>
                <c:pt idx="5029">
                  <c:v>454.76440000000002</c:v>
                </c:pt>
                <c:pt idx="5030">
                  <c:v>454.84769999999997</c:v>
                </c:pt>
                <c:pt idx="5031">
                  <c:v>454.92919999999918</c:v>
                </c:pt>
                <c:pt idx="5032">
                  <c:v>455.01190000000003</c:v>
                </c:pt>
                <c:pt idx="5033">
                  <c:v>455.09359999999919</c:v>
                </c:pt>
                <c:pt idx="5034">
                  <c:v>455.17579999999964</c:v>
                </c:pt>
                <c:pt idx="5035">
                  <c:v>455.25819999999936</c:v>
                </c:pt>
                <c:pt idx="5036">
                  <c:v>455.34300000000002</c:v>
                </c:pt>
                <c:pt idx="5037">
                  <c:v>455.42419999999925</c:v>
                </c:pt>
                <c:pt idx="5038">
                  <c:v>455.50720000000001</c:v>
                </c:pt>
                <c:pt idx="5039">
                  <c:v>455.59139999999917</c:v>
                </c:pt>
                <c:pt idx="5040">
                  <c:v>455.67460000000051</c:v>
                </c:pt>
                <c:pt idx="5041">
                  <c:v>455.75799999999964</c:v>
                </c:pt>
                <c:pt idx="5042">
                  <c:v>455.83929999999964</c:v>
                </c:pt>
                <c:pt idx="5043">
                  <c:v>455.92179999999917</c:v>
                </c:pt>
                <c:pt idx="5044">
                  <c:v>456.005</c:v>
                </c:pt>
                <c:pt idx="5045">
                  <c:v>456.08909999999969</c:v>
                </c:pt>
                <c:pt idx="5046">
                  <c:v>456.17250000000001</c:v>
                </c:pt>
                <c:pt idx="5047">
                  <c:v>456.25479999999999</c:v>
                </c:pt>
                <c:pt idx="5048">
                  <c:v>456.339</c:v>
                </c:pt>
                <c:pt idx="5049">
                  <c:v>456.42219999999918</c:v>
                </c:pt>
                <c:pt idx="5050">
                  <c:v>456.50639999999936</c:v>
                </c:pt>
                <c:pt idx="5051">
                  <c:v>456.59</c:v>
                </c:pt>
                <c:pt idx="5052">
                  <c:v>456.67180000000002</c:v>
                </c:pt>
                <c:pt idx="5053">
                  <c:v>456.75560000000002</c:v>
                </c:pt>
                <c:pt idx="5054">
                  <c:v>456.84140000000002</c:v>
                </c:pt>
                <c:pt idx="5055">
                  <c:v>456.9246</c:v>
                </c:pt>
                <c:pt idx="5056">
                  <c:v>457.00760000000002</c:v>
                </c:pt>
                <c:pt idx="5057">
                  <c:v>457.09369999999956</c:v>
                </c:pt>
                <c:pt idx="5058">
                  <c:v>457.17540000000002</c:v>
                </c:pt>
                <c:pt idx="5059">
                  <c:v>457.2604</c:v>
                </c:pt>
                <c:pt idx="5060">
                  <c:v>457.34179999999969</c:v>
                </c:pt>
                <c:pt idx="5061">
                  <c:v>457.4265999999991</c:v>
                </c:pt>
                <c:pt idx="5062">
                  <c:v>457.50940000000008</c:v>
                </c:pt>
                <c:pt idx="5063">
                  <c:v>457.59440000000001</c:v>
                </c:pt>
                <c:pt idx="5064">
                  <c:v>457.6764</c:v>
                </c:pt>
                <c:pt idx="5065">
                  <c:v>457.76220000000001</c:v>
                </c:pt>
                <c:pt idx="5066">
                  <c:v>457.8467</c:v>
                </c:pt>
                <c:pt idx="5067">
                  <c:v>457.92879999999923</c:v>
                </c:pt>
                <c:pt idx="5068">
                  <c:v>458.00959999999969</c:v>
                </c:pt>
                <c:pt idx="5069">
                  <c:v>458.09199999999925</c:v>
                </c:pt>
                <c:pt idx="5070">
                  <c:v>458.17460000000051</c:v>
                </c:pt>
                <c:pt idx="5071">
                  <c:v>458.25819999999936</c:v>
                </c:pt>
                <c:pt idx="5072">
                  <c:v>458.34039999999999</c:v>
                </c:pt>
                <c:pt idx="5073">
                  <c:v>458.42290000000003</c:v>
                </c:pt>
                <c:pt idx="5074">
                  <c:v>458.50569999999999</c:v>
                </c:pt>
                <c:pt idx="5075">
                  <c:v>458.58969999999999</c:v>
                </c:pt>
                <c:pt idx="5076">
                  <c:v>458.67349999999999</c:v>
                </c:pt>
                <c:pt idx="5077">
                  <c:v>458.75700000000001</c:v>
                </c:pt>
                <c:pt idx="5078">
                  <c:v>458.84000000000032</c:v>
                </c:pt>
                <c:pt idx="5079">
                  <c:v>458.92239999999919</c:v>
                </c:pt>
                <c:pt idx="5080">
                  <c:v>459.00720000000001</c:v>
                </c:pt>
                <c:pt idx="5081">
                  <c:v>459.08960000000002</c:v>
                </c:pt>
                <c:pt idx="5082">
                  <c:v>459.17349999999999</c:v>
                </c:pt>
                <c:pt idx="5083">
                  <c:v>459.25740000000002</c:v>
                </c:pt>
                <c:pt idx="5084">
                  <c:v>459.34190000000001</c:v>
                </c:pt>
                <c:pt idx="5085">
                  <c:v>459.42259999999936</c:v>
                </c:pt>
                <c:pt idx="5086">
                  <c:v>459.50639999999936</c:v>
                </c:pt>
                <c:pt idx="5087">
                  <c:v>459.59059999999937</c:v>
                </c:pt>
                <c:pt idx="5088">
                  <c:v>459.673</c:v>
                </c:pt>
                <c:pt idx="5089">
                  <c:v>459.75700000000001</c:v>
                </c:pt>
                <c:pt idx="5090">
                  <c:v>459.84059999999999</c:v>
                </c:pt>
                <c:pt idx="5091">
                  <c:v>459.9249999999995</c:v>
                </c:pt>
                <c:pt idx="5092">
                  <c:v>460.00740000000002</c:v>
                </c:pt>
                <c:pt idx="5093">
                  <c:v>460.0909999999995</c:v>
                </c:pt>
                <c:pt idx="5094">
                  <c:v>460.17520000000002</c:v>
                </c:pt>
                <c:pt idx="5095">
                  <c:v>460.25819999999936</c:v>
                </c:pt>
                <c:pt idx="5096">
                  <c:v>460.34379999999999</c:v>
                </c:pt>
                <c:pt idx="5097">
                  <c:v>460.42539999999923</c:v>
                </c:pt>
                <c:pt idx="5098">
                  <c:v>460.50779999999969</c:v>
                </c:pt>
                <c:pt idx="5099">
                  <c:v>460.59199999999925</c:v>
                </c:pt>
                <c:pt idx="5100">
                  <c:v>460.67599999999999</c:v>
                </c:pt>
                <c:pt idx="5101">
                  <c:v>460.7602</c:v>
                </c:pt>
                <c:pt idx="5102">
                  <c:v>460.84379999999999</c:v>
                </c:pt>
                <c:pt idx="5103">
                  <c:v>460.92909999999949</c:v>
                </c:pt>
                <c:pt idx="5104">
                  <c:v>461.01260000000002</c:v>
                </c:pt>
                <c:pt idx="5105">
                  <c:v>461.09500000000003</c:v>
                </c:pt>
                <c:pt idx="5106">
                  <c:v>461.17899999999969</c:v>
                </c:pt>
                <c:pt idx="5107">
                  <c:v>461.2630999999995</c:v>
                </c:pt>
                <c:pt idx="5108">
                  <c:v>461.34620000000001</c:v>
                </c:pt>
                <c:pt idx="5109">
                  <c:v>461.42839999999916</c:v>
                </c:pt>
                <c:pt idx="5110">
                  <c:v>461.51220000000001</c:v>
                </c:pt>
                <c:pt idx="5111">
                  <c:v>461.59519999999918</c:v>
                </c:pt>
                <c:pt idx="5112">
                  <c:v>461.678</c:v>
                </c:pt>
                <c:pt idx="5113">
                  <c:v>461.76159999999936</c:v>
                </c:pt>
                <c:pt idx="5114">
                  <c:v>461.84500000000008</c:v>
                </c:pt>
                <c:pt idx="5115">
                  <c:v>461.92879999999923</c:v>
                </c:pt>
                <c:pt idx="5116">
                  <c:v>462.01119999999918</c:v>
                </c:pt>
                <c:pt idx="5117">
                  <c:v>462.09639999999916</c:v>
                </c:pt>
                <c:pt idx="5118">
                  <c:v>462.18020000000001</c:v>
                </c:pt>
                <c:pt idx="5119">
                  <c:v>462.26249999999999</c:v>
                </c:pt>
                <c:pt idx="5120">
                  <c:v>462.34559999999999</c:v>
                </c:pt>
                <c:pt idx="5121">
                  <c:v>462.42779999999937</c:v>
                </c:pt>
                <c:pt idx="5122">
                  <c:v>462.51060000000001</c:v>
                </c:pt>
                <c:pt idx="5123">
                  <c:v>462.59319999999923</c:v>
                </c:pt>
                <c:pt idx="5124">
                  <c:v>462.67439999999999</c:v>
                </c:pt>
                <c:pt idx="5125">
                  <c:v>462.7586</c:v>
                </c:pt>
                <c:pt idx="5126">
                  <c:v>462.84260000000052</c:v>
                </c:pt>
                <c:pt idx="5127">
                  <c:v>462.92609999999911</c:v>
                </c:pt>
                <c:pt idx="5128">
                  <c:v>463.00970000000001</c:v>
                </c:pt>
                <c:pt idx="5129">
                  <c:v>463.09179999999918</c:v>
                </c:pt>
                <c:pt idx="5130">
                  <c:v>463.17380000000031</c:v>
                </c:pt>
                <c:pt idx="5131">
                  <c:v>463.25850000000003</c:v>
                </c:pt>
                <c:pt idx="5132">
                  <c:v>463.34030000000001</c:v>
                </c:pt>
                <c:pt idx="5133">
                  <c:v>463.42389999999949</c:v>
                </c:pt>
                <c:pt idx="5134">
                  <c:v>463.50720000000001</c:v>
                </c:pt>
                <c:pt idx="5135">
                  <c:v>463.59139999999917</c:v>
                </c:pt>
                <c:pt idx="5136">
                  <c:v>463.67259999999999</c:v>
                </c:pt>
                <c:pt idx="5137">
                  <c:v>463.7552</c:v>
                </c:pt>
                <c:pt idx="5138">
                  <c:v>463.83799999999957</c:v>
                </c:pt>
                <c:pt idx="5139">
                  <c:v>463.92079999999936</c:v>
                </c:pt>
                <c:pt idx="5140">
                  <c:v>464.00439999999969</c:v>
                </c:pt>
                <c:pt idx="5141">
                  <c:v>464.08780000000002</c:v>
                </c:pt>
                <c:pt idx="5142">
                  <c:v>464.17180000000002</c:v>
                </c:pt>
                <c:pt idx="5143">
                  <c:v>464.25479999999999</c:v>
                </c:pt>
                <c:pt idx="5144">
                  <c:v>464.34000000000032</c:v>
                </c:pt>
                <c:pt idx="5145">
                  <c:v>464.42380000000003</c:v>
                </c:pt>
                <c:pt idx="5146">
                  <c:v>464.50779999999969</c:v>
                </c:pt>
                <c:pt idx="5147">
                  <c:v>464.59109999999924</c:v>
                </c:pt>
                <c:pt idx="5148">
                  <c:v>464.67460000000051</c:v>
                </c:pt>
                <c:pt idx="5149">
                  <c:v>464.7602</c:v>
                </c:pt>
                <c:pt idx="5150">
                  <c:v>464.84350000000001</c:v>
                </c:pt>
                <c:pt idx="5151">
                  <c:v>464.92619999999891</c:v>
                </c:pt>
                <c:pt idx="5152">
                  <c:v>465.00920000000002</c:v>
                </c:pt>
                <c:pt idx="5153">
                  <c:v>465.09109999999924</c:v>
                </c:pt>
                <c:pt idx="5154">
                  <c:v>465.17480000000052</c:v>
                </c:pt>
                <c:pt idx="5155">
                  <c:v>465.25760000000002</c:v>
                </c:pt>
                <c:pt idx="5156">
                  <c:v>465.34120000000001</c:v>
                </c:pt>
                <c:pt idx="5157">
                  <c:v>465.4248</c:v>
                </c:pt>
                <c:pt idx="5158">
                  <c:v>465.51099999999963</c:v>
                </c:pt>
                <c:pt idx="5159">
                  <c:v>465.59280000000001</c:v>
                </c:pt>
                <c:pt idx="5160">
                  <c:v>465.67439999999999</c:v>
                </c:pt>
                <c:pt idx="5161">
                  <c:v>465.75819999999936</c:v>
                </c:pt>
                <c:pt idx="5162">
                  <c:v>465.84179999999969</c:v>
                </c:pt>
                <c:pt idx="5163">
                  <c:v>465.9249999999995</c:v>
                </c:pt>
                <c:pt idx="5164">
                  <c:v>466.01069999999999</c:v>
                </c:pt>
                <c:pt idx="5165">
                  <c:v>466.09359999999919</c:v>
                </c:pt>
                <c:pt idx="5166">
                  <c:v>466.17660000000001</c:v>
                </c:pt>
                <c:pt idx="5167">
                  <c:v>466.25880000000001</c:v>
                </c:pt>
                <c:pt idx="5168">
                  <c:v>466.34399999999999</c:v>
                </c:pt>
                <c:pt idx="5169">
                  <c:v>466.4292999999995</c:v>
                </c:pt>
                <c:pt idx="5170">
                  <c:v>466.512</c:v>
                </c:pt>
                <c:pt idx="5171">
                  <c:v>466.59719999999936</c:v>
                </c:pt>
                <c:pt idx="5172">
                  <c:v>466.68200000000002</c:v>
                </c:pt>
                <c:pt idx="5173">
                  <c:v>466.76629999999949</c:v>
                </c:pt>
                <c:pt idx="5174">
                  <c:v>466.84899999999999</c:v>
                </c:pt>
                <c:pt idx="5175">
                  <c:v>466.9317999999991</c:v>
                </c:pt>
                <c:pt idx="5176">
                  <c:v>467.01639999999918</c:v>
                </c:pt>
                <c:pt idx="5177">
                  <c:v>467.09899999999936</c:v>
                </c:pt>
                <c:pt idx="5178">
                  <c:v>467.18239999999969</c:v>
                </c:pt>
                <c:pt idx="5179">
                  <c:v>467.26569999999964</c:v>
                </c:pt>
                <c:pt idx="5180">
                  <c:v>467.35120000000001</c:v>
                </c:pt>
                <c:pt idx="5181">
                  <c:v>467.43339999999904</c:v>
                </c:pt>
                <c:pt idx="5182">
                  <c:v>467.5182999999995</c:v>
                </c:pt>
                <c:pt idx="5183">
                  <c:v>467.60280000000051</c:v>
                </c:pt>
                <c:pt idx="5184">
                  <c:v>467.68520000000001</c:v>
                </c:pt>
                <c:pt idx="5185">
                  <c:v>467.767</c:v>
                </c:pt>
                <c:pt idx="5186">
                  <c:v>467.8467</c:v>
                </c:pt>
                <c:pt idx="5187">
                  <c:v>467.92889999999949</c:v>
                </c:pt>
                <c:pt idx="5188">
                  <c:v>468.00909999999999</c:v>
                </c:pt>
                <c:pt idx="5189">
                  <c:v>468.09059999999937</c:v>
                </c:pt>
                <c:pt idx="5190">
                  <c:v>468.17309999999969</c:v>
                </c:pt>
                <c:pt idx="5191">
                  <c:v>468.25619999999918</c:v>
                </c:pt>
                <c:pt idx="5192">
                  <c:v>468.33960000000002</c:v>
                </c:pt>
                <c:pt idx="5193">
                  <c:v>468.42299999999949</c:v>
                </c:pt>
                <c:pt idx="5194">
                  <c:v>468.50790000000001</c:v>
                </c:pt>
                <c:pt idx="5195">
                  <c:v>468.59319999999923</c:v>
                </c:pt>
                <c:pt idx="5196">
                  <c:v>468.67500000000001</c:v>
                </c:pt>
                <c:pt idx="5197">
                  <c:v>468.75829999999956</c:v>
                </c:pt>
                <c:pt idx="5198">
                  <c:v>468.84339999999969</c:v>
                </c:pt>
                <c:pt idx="5199">
                  <c:v>468.92720000000003</c:v>
                </c:pt>
                <c:pt idx="5200">
                  <c:v>469.01240000000001</c:v>
                </c:pt>
                <c:pt idx="5201">
                  <c:v>469.09739999999937</c:v>
                </c:pt>
                <c:pt idx="5202">
                  <c:v>469.18099999999993</c:v>
                </c:pt>
                <c:pt idx="5203">
                  <c:v>469.2654</c:v>
                </c:pt>
                <c:pt idx="5204">
                  <c:v>469.34840000000008</c:v>
                </c:pt>
                <c:pt idx="5205">
                  <c:v>469.43369999999936</c:v>
                </c:pt>
                <c:pt idx="5206">
                  <c:v>469.51749999999993</c:v>
                </c:pt>
                <c:pt idx="5207">
                  <c:v>469.60210000000001</c:v>
                </c:pt>
                <c:pt idx="5208">
                  <c:v>469.685</c:v>
                </c:pt>
                <c:pt idx="5209">
                  <c:v>469.76940000000002</c:v>
                </c:pt>
                <c:pt idx="5210">
                  <c:v>469.85140000000001</c:v>
                </c:pt>
                <c:pt idx="5211">
                  <c:v>469.93729999999937</c:v>
                </c:pt>
                <c:pt idx="5212">
                  <c:v>470.02229999999969</c:v>
                </c:pt>
                <c:pt idx="5213">
                  <c:v>470.10700000000008</c:v>
                </c:pt>
                <c:pt idx="5214">
                  <c:v>470.18979999999999</c:v>
                </c:pt>
                <c:pt idx="5215">
                  <c:v>470.27480000000008</c:v>
                </c:pt>
                <c:pt idx="5216">
                  <c:v>470.36</c:v>
                </c:pt>
                <c:pt idx="5217">
                  <c:v>470.4425</c:v>
                </c:pt>
                <c:pt idx="5218">
                  <c:v>470.52699999999936</c:v>
                </c:pt>
                <c:pt idx="5219">
                  <c:v>470.61149999999969</c:v>
                </c:pt>
                <c:pt idx="5220">
                  <c:v>470.6962999999995</c:v>
                </c:pt>
                <c:pt idx="5221">
                  <c:v>470.77960000000002</c:v>
                </c:pt>
                <c:pt idx="5222">
                  <c:v>470.86380000000008</c:v>
                </c:pt>
                <c:pt idx="5223">
                  <c:v>470.94749999999999</c:v>
                </c:pt>
                <c:pt idx="5224">
                  <c:v>471.03299999999956</c:v>
                </c:pt>
                <c:pt idx="5225">
                  <c:v>471.11559999999969</c:v>
                </c:pt>
                <c:pt idx="5226">
                  <c:v>471.19970000000001</c:v>
                </c:pt>
                <c:pt idx="5227">
                  <c:v>471.28280000000001</c:v>
                </c:pt>
                <c:pt idx="5228">
                  <c:v>471.36500000000001</c:v>
                </c:pt>
                <c:pt idx="5229">
                  <c:v>471.44920000000002</c:v>
                </c:pt>
                <c:pt idx="5230">
                  <c:v>471.53280000000001</c:v>
                </c:pt>
                <c:pt idx="5231">
                  <c:v>471.61840000000001</c:v>
                </c:pt>
                <c:pt idx="5232">
                  <c:v>471.70359999999937</c:v>
                </c:pt>
                <c:pt idx="5233">
                  <c:v>471.78409999999963</c:v>
                </c:pt>
                <c:pt idx="5234">
                  <c:v>471.86939999999993</c:v>
                </c:pt>
                <c:pt idx="5235">
                  <c:v>471.95299999999969</c:v>
                </c:pt>
                <c:pt idx="5236">
                  <c:v>472.03519999999918</c:v>
                </c:pt>
                <c:pt idx="5237">
                  <c:v>472.12</c:v>
                </c:pt>
                <c:pt idx="5238">
                  <c:v>472.20280000000002</c:v>
                </c:pt>
                <c:pt idx="5239">
                  <c:v>472.2876</c:v>
                </c:pt>
                <c:pt idx="5240">
                  <c:v>472.3723</c:v>
                </c:pt>
                <c:pt idx="5241">
                  <c:v>472.45519999999937</c:v>
                </c:pt>
                <c:pt idx="5242">
                  <c:v>472.53839999999923</c:v>
                </c:pt>
                <c:pt idx="5243">
                  <c:v>472.61970000000002</c:v>
                </c:pt>
                <c:pt idx="5244">
                  <c:v>472.70260000000002</c:v>
                </c:pt>
                <c:pt idx="5245">
                  <c:v>472.78859999999918</c:v>
                </c:pt>
                <c:pt idx="5246">
                  <c:v>472.87200000000001</c:v>
                </c:pt>
                <c:pt idx="5247">
                  <c:v>472.95370000000003</c:v>
                </c:pt>
                <c:pt idx="5248">
                  <c:v>473.03590000000003</c:v>
                </c:pt>
                <c:pt idx="5249">
                  <c:v>473.12099999999964</c:v>
                </c:pt>
                <c:pt idx="5250">
                  <c:v>473.20400000000001</c:v>
                </c:pt>
                <c:pt idx="5251">
                  <c:v>473.28719999999925</c:v>
                </c:pt>
                <c:pt idx="5252">
                  <c:v>473.37129999999956</c:v>
                </c:pt>
                <c:pt idx="5253">
                  <c:v>473.45529999999957</c:v>
                </c:pt>
                <c:pt idx="5254">
                  <c:v>473.53960000000001</c:v>
                </c:pt>
                <c:pt idx="5255">
                  <c:v>473.62329999999969</c:v>
                </c:pt>
                <c:pt idx="5256">
                  <c:v>473.70699999999937</c:v>
                </c:pt>
                <c:pt idx="5257">
                  <c:v>473.7894</c:v>
                </c:pt>
                <c:pt idx="5258">
                  <c:v>473.87329999999969</c:v>
                </c:pt>
                <c:pt idx="5259">
                  <c:v>473.9566999999995</c:v>
                </c:pt>
                <c:pt idx="5260">
                  <c:v>474.03839999999923</c:v>
                </c:pt>
                <c:pt idx="5261">
                  <c:v>474.1225</c:v>
                </c:pt>
                <c:pt idx="5262">
                  <c:v>474.20549999999969</c:v>
                </c:pt>
                <c:pt idx="5263">
                  <c:v>474.28869999999949</c:v>
                </c:pt>
                <c:pt idx="5264">
                  <c:v>474.37419999999969</c:v>
                </c:pt>
                <c:pt idx="5265">
                  <c:v>474.46039999999937</c:v>
                </c:pt>
                <c:pt idx="5266">
                  <c:v>474.54149999999993</c:v>
                </c:pt>
                <c:pt idx="5267">
                  <c:v>474.62560000000002</c:v>
                </c:pt>
                <c:pt idx="5268">
                  <c:v>474.70740000000001</c:v>
                </c:pt>
                <c:pt idx="5269">
                  <c:v>474.79099999999943</c:v>
                </c:pt>
                <c:pt idx="5270">
                  <c:v>474.875</c:v>
                </c:pt>
                <c:pt idx="5271">
                  <c:v>474.96029999999956</c:v>
                </c:pt>
                <c:pt idx="5272">
                  <c:v>475.04300000000001</c:v>
                </c:pt>
                <c:pt idx="5273">
                  <c:v>475.1266</c:v>
                </c:pt>
                <c:pt idx="5274">
                  <c:v>475.20979999999969</c:v>
                </c:pt>
                <c:pt idx="5275">
                  <c:v>475.29539999999918</c:v>
                </c:pt>
                <c:pt idx="5276">
                  <c:v>475.37790000000001</c:v>
                </c:pt>
                <c:pt idx="5277">
                  <c:v>475.46089999999964</c:v>
                </c:pt>
                <c:pt idx="5278">
                  <c:v>475.5437</c:v>
                </c:pt>
                <c:pt idx="5279">
                  <c:v>475.62860000000001</c:v>
                </c:pt>
                <c:pt idx="5280">
                  <c:v>475.71129999999937</c:v>
                </c:pt>
                <c:pt idx="5281">
                  <c:v>475.79529999999943</c:v>
                </c:pt>
                <c:pt idx="5282">
                  <c:v>475.8775</c:v>
                </c:pt>
                <c:pt idx="5283">
                  <c:v>475.9606</c:v>
                </c:pt>
                <c:pt idx="5284">
                  <c:v>476.04599999999999</c:v>
                </c:pt>
                <c:pt idx="5285">
                  <c:v>476.12799999999999</c:v>
                </c:pt>
                <c:pt idx="5286">
                  <c:v>476.21159999999918</c:v>
                </c:pt>
                <c:pt idx="5287">
                  <c:v>476.29539999999918</c:v>
                </c:pt>
                <c:pt idx="5288">
                  <c:v>476.37970000000001</c:v>
                </c:pt>
                <c:pt idx="5289">
                  <c:v>476.46329999999949</c:v>
                </c:pt>
                <c:pt idx="5290">
                  <c:v>476.54579999999999</c:v>
                </c:pt>
                <c:pt idx="5291">
                  <c:v>476.62900000000002</c:v>
                </c:pt>
                <c:pt idx="5292">
                  <c:v>476.71230000000003</c:v>
                </c:pt>
                <c:pt idx="5293">
                  <c:v>476.79700000000003</c:v>
                </c:pt>
                <c:pt idx="5294">
                  <c:v>476.87939999999969</c:v>
                </c:pt>
                <c:pt idx="5295">
                  <c:v>476.96280000000002</c:v>
                </c:pt>
                <c:pt idx="5296">
                  <c:v>477.04680000000002</c:v>
                </c:pt>
                <c:pt idx="5297">
                  <c:v>477.13029999999969</c:v>
                </c:pt>
                <c:pt idx="5298">
                  <c:v>477.21260000000001</c:v>
                </c:pt>
                <c:pt idx="5299">
                  <c:v>477.2956999999995</c:v>
                </c:pt>
                <c:pt idx="5300">
                  <c:v>477.37939999999969</c:v>
                </c:pt>
                <c:pt idx="5301">
                  <c:v>477.46539999999936</c:v>
                </c:pt>
                <c:pt idx="5302">
                  <c:v>477.54880000000031</c:v>
                </c:pt>
                <c:pt idx="5303">
                  <c:v>477.63220000000001</c:v>
                </c:pt>
                <c:pt idx="5304">
                  <c:v>477.71519999999919</c:v>
                </c:pt>
                <c:pt idx="5305">
                  <c:v>477.79880000000003</c:v>
                </c:pt>
                <c:pt idx="5306">
                  <c:v>477.88260000000002</c:v>
                </c:pt>
                <c:pt idx="5307">
                  <c:v>477.9674</c:v>
                </c:pt>
                <c:pt idx="5308">
                  <c:v>478.05180000000001</c:v>
                </c:pt>
                <c:pt idx="5309">
                  <c:v>478.1354</c:v>
                </c:pt>
                <c:pt idx="5310">
                  <c:v>478.21829999999949</c:v>
                </c:pt>
                <c:pt idx="5311">
                  <c:v>478.30079999999964</c:v>
                </c:pt>
                <c:pt idx="5312">
                  <c:v>478.38479999999993</c:v>
                </c:pt>
                <c:pt idx="5313">
                  <c:v>478.46859999999919</c:v>
                </c:pt>
                <c:pt idx="5314">
                  <c:v>478.55169999999993</c:v>
                </c:pt>
                <c:pt idx="5315">
                  <c:v>478.63599999999963</c:v>
                </c:pt>
                <c:pt idx="5316">
                  <c:v>478.71960000000001</c:v>
                </c:pt>
                <c:pt idx="5317">
                  <c:v>478.80239999999969</c:v>
                </c:pt>
                <c:pt idx="5318">
                  <c:v>478.88400000000001</c:v>
                </c:pt>
                <c:pt idx="5319">
                  <c:v>478.96839999999918</c:v>
                </c:pt>
                <c:pt idx="5320">
                  <c:v>479.05160000000001</c:v>
                </c:pt>
                <c:pt idx="5321">
                  <c:v>479.13369999999969</c:v>
                </c:pt>
                <c:pt idx="5322">
                  <c:v>479.21719999999937</c:v>
                </c:pt>
                <c:pt idx="5323">
                  <c:v>479.30079999999964</c:v>
                </c:pt>
                <c:pt idx="5324">
                  <c:v>479.38299999999964</c:v>
                </c:pt>
                <c:pt idx="5325">
                  <c:v>479.46679999999918</c:v>
                </c:pt>
                <c:pt idx="5326">
                  <c:v>479.5489</c:v>
                </c:pt>
                <c:pt idx="5327">
                  <c:v>479.63209999999964</c:v>
                </c:pt>
                <c:pt idx="5328">
                  <c:v>479.71639999999917</c:v>
                </c:pt>
                <c:pt idx="5329">
                  <c:v>479.7996</c:v>
                </c:pt>
                <c:pt idx="5330">
                  <c:v>479.88220000000001</c:v>
                </c:pt>
                <c:pt idx="5331">
                  <c:v>479.96440000000001</c:v>
                </c:pt>
                <c:pt idx="5332">
                  <c:v>480.04570000000001</c:v>
                </c:pt>
                <c:pt idx="5333">
                  <c:v>480.13</c:v>
                </c:pt>
                <c:pt idx="5334">
                  <c:v>480.21159999999918</c:v>
                </c:pt>
                <c:pt idx="5335">
                  <c:v>480.29649999999918</c:v>
                </c:pt>
                <c:pt idx="5336">
                  <c:v>480.38060000000002</c:v>
                </c:pt>
                <c:pt idx="5337">
                  <c:v>480.46339999999918</c:v>
                </c:pt>
                <c:pt idx="5338">
                  <c:v>480.54689999999999</c:v>
                </c:pt>
                <c:pt idx="5339">
                  <c:v>480.62939999999969</c:v>
                </c:pt>
                <c:pt idx="5340">
                  <c:v>480.71299999999957</c:v>
                </c:pt>
                <c:pt idx="5341">
                  <c:v>480.79679999999917</c:v>
                </c:pt>
                <c:pt idx="5342">
                  <c:v>480.88040000000001</c:v>
                </c:pt>
                <c:pt idx="5343">
                  <c:v>480.96480000000008</c:v>
                </c:pt>
                <c:pt idx="5344">
                  <c:v>481.04780000000045</c:v>
                </c:pt>
                <c:pt idx="5345">
                  <c:v>481.13029999999969</c:v>
                </c:pt>
                <c:pt idx="5346">
                  <c:v>481.2122</c:v>
                </c:pt>
                <c:pt idx="5347">
                  <c:v>481.29589999999956</c:v>
                </c:pt>
                <c:pt idx="5348">
                  <c:v>481.37869999999964</c:v>
                </c:pt>
                <c:pt idx="5349">
                  <c:v>481.46199999999936</c:v>
                </c:pt>
                <c:pt idx="5350">
                  <c:v>481.5462</c:v>
                </c:pt>
                <c:pt idx="5351">
                  <c:v>481.62909999999999</c:v>
                </c:pt>
                <c:pt idx="5352">
                  <c:v>481.71109999999936</c:v>
                </c:pt>
                <c:pt idx="5353">
                  <c:v>481.79549999999949</c:v>
                </c:pt>
                <c:pt idx="5354">
                  <c:v>481.87790000000001</c:v>
                </c:pt>
                <c:pt idx="5355">
                  <c:v>481.96099999999956</c:v>
                </c:pt>
                <c:pt idx="5356">
                  <c:v>482.04329999999999</c:v>
                </c:pt>
                <c:pt idx="5357">
                  <c:v>482.12809999999956</c:v>
                </c:pt>
                <c:pt idx="5358">
                  <c:v>482.21189999999956</c:v>
                </c:pt>
                <c:pt idx="5359">
                  <c:v>482.2944</c:v>
                </c:pt>
                <c:pt idx="5360">
                  <c:v>482.37779999999964</c:v>
                </c:pt>
                <c:pt idx="5361">
                  <c:v>482.46179999999919</c:v>
                </c:pt>
                <c:pt idx="5362">
                  <c:v>482.54410000000001</c:v>
                </c:pt>
                <c:pt idx="5363">
                  <c:v>482.62759999999969</c:v>
                </c:pt>
                <c:pt idx="5364">
                  <c:v>482.71309999999943</c:v>
                </c:pt>
                <c:pt idx="5365">
                  <c:v>482.79539999999918</c:v>
                </c:pt>
                <c:pt idx="5366">
                  <c:v>482.87889999999999</c:v>
                </c:pt>
                <c:pt idx="5367">
                  <c:v>482.96189999999956</c:v>
                </c:pt>
                <c:pt idx="5368">
                  <c:v>483.04629999999969</c:v>
                </c:pt>
                <c:pt idx="5369">
                  <c:v>483.13</c:v>
                </c:pt>
                <c:pt idx="5370">
                  <c:v>483.21280000000002</c:v>
                </c:pt>
                <c:pt idx="5371">
                  <c:v>483.29559999999918</c:v>
                </c:pt>
                <c:pt idx="5372">
                  <c:v>483.37729999999999</c:v>
                </c:pt>
                <c:pt idx="5373">
                  <c:v>483.45960000000002</c:v>
                </c:pt>
                <c:pt idx="5374">
                  <c:v>483.54509999999999</c:v>
                </c:pt>
                <c:pt idx="5375">
                  <c:v>483.62799999999999</c:v>
                </c:pt>
                <c:pt idx="5376">
                  <c:v>483.71140000000003</c:v>
                </c:pt>
                <c:pt idx="5377">
                  <c:v>483.79579999999936</c:v>
                </c:pt>
                <c:pt idx="5378">
                  <c:v>483.8784</c:v>
                </c:pt>
                <c:pt idx="5379">
                  <c:v>483.96140000000003</c:v>
                </c:pt>
                <c:pt idx="5380">
                  <c:v>484.04419999999999</c:v>
                </c:pt>
                <c:pt idx="5381">
                  <c:v>484.1266</c:v>
                </c:pt>
                <c:pt idx="5382">
                  <c:v>484.21</c:v>
                </c:pt>
                <c:pt idx="5383">
                  <c:v>484.29360000000003</c:v>
                </c:pt>
                <c:pt idx="5384">
                  <c:v>484.37740000000002</c:v>
                </c:pt>
                <c:pt idx="5385">
                  <c:v>484.46089999999964</c:v>
                </c:pt>
                <c:pt idx="5386">
                  <c:v>484.54440000000045</c:v>
                </c:pt>
                <c:pt idx="5387">
                  <c:v>484.62790000000001</c:v>
                </c:pt>
                <c:pt idx="5388">
                  <c:v>484.71099999999956</c:v>
                </c:pt>
                <c:pt idx="5389">
                  <c:v>484.79480000000001</c:v>
                </c:pt>
                <c:pt idx="5390">
                  <c:v>484.87849999999969</c:v>
                </c:pt>
                <c:pt idx="5391">
                  <c:v>484.9616999999995</c:v>
                </c:pt>
                <c:pt idx="5392">
                  <c:v>485.04360000000008</c:v>
                </c:pt>
                <c:pt idx="5393">
                  <c:v>485.12709999999993</c:v>
                </c:pt>
                <c:pt idx="5394">
                  <c:v>485.21099999999956</c:v>
                </c:pt>
                <c:pt idx="5395">
                  <c:v>485.29360000000003</c:v>
                </c:pt>
                <c:pt idx="5396">
                  <c:v>485.37720000000002</c:v>
                </c:pt>
                <c:pt idx="5397">
                  <c:v>485.45849999999956</c:v>
                </c:pt>
                <c:pt idx="5398">
                  <c:v>485.54259999999999</c:v>
                </c:pt>
                <c:pt idx="5399">
                  <c:v>485.6266</c:v>
                </c:pt>
                <c:pt idx="5400">
                  <c:v>485.71049999999963</c:v>
                </c:pt>
                <c:pt idx="5401">
                  <c:v>485.79259999999937</c:v>
                </c:pt>
                <c:pt idx="5402">
                  <c:v>485.8766</c:v>
                </c:pt>
                <c:pt idx="5403">
                  <c:v>485.95979999999969</c:v>
                </c:pt>
                <c:pt idx="5404">
                  <c:v>486.04520000000002</c:v>
                </c:pt>
                <c:pt idx="5405">
                  <c:v>486.12809999999956</c:v>
                </c:pt>
                <c:pt idx="5406">
                  <c:v>486.20979999999969</c:v>
                </c:pt>
                <c:pt idx="5407">
                  <c:v>486.29529999999943</c:v>
                </c:pt>
                <c:pt idx="5408">
                  <c:v>486.3784</c:v>
                </c:pt>
                <c:pt idx="5409">
                  <c:v>486.46099999999956</c:v>
                </c:pt>
                <c:pt idx="5410">
                  <c:v>486.54559999999969</c:v>
                </c:pt>
                <c:pt idx="5411">
                  <c:v>486.62740000000002</c:v>
                </c:pt>
                <c:pt idx="5412">
                  <c:v>486.7116999999995</c:v>
                </c:pt>
                <c:pt idx="5413">
                  <c:v>486.79379999999918</c:v>
                </c:pt>
                <c:pt idx="5414">
                  <c:v>486.87759999999969</c:v>
                </c:pt>
                <c:pt idx="5415">
                  <c:v>486.9616999999995</c:v>
                </c:pt>
                <c:pt idx="5416">
                  <c:v>487.04539999999969</c:v>
                </c:pt>
                <c:pt idx="5417">
                  <c:v>487.1266</c:v>
                </c:pt>
                <c:pt idx="5418">
                  <c:v>487.21069999999969</c:v>
                </c:pt>
                <c:pt idx="5419">
                  <c:v>487.29399999999919</c:v>
                </c:pt>
                <c:pt idx="5420">
                  <c:v>487.37829999999963</c:v>
                </c:pt>
                <c:pt idx="5421">
                  <c:v>487.46199999999936</c:v>
                </c:pt>
                <c:pt idx="5422">
                  <c:v>487.54500000000002</c:v>
                </c:pt>
                <c:pt idx="5423">
                  <c:v>487.62700000000001</c:v>
                </c:pt>
                <c:pt idx="5424">
                  <c:v>487.71179999999919</c:v>
                </c:pt>
                <c:pt idx="5425">
                  <c:v>487.79539999999918</c:v>
                </c:pt>
                <c:pt idx="5426">
                  <c:v>487.88</c:v>
                </c:pt>
                <c:pt idx="5427">
                  <c:v>487.964</c:v>
                </c:pt>
                <c:pt idx="5428">
                  <c:v>488.04700000000008</c:v>
                </c:pt>
                <c:pt idx="5429">
                  <c:v>488.12939999999969</c:v>
                </c:pt>
                <c:pt idx="5430">
                  <c:v>488.21199999999936</c:v>
                </c:pt>
                <c:pt idx="5431">
                  <c:v>488.29559999999918</c:v>
                </c:pt>
                <c:pt idx="5432">
                  <c:v>488.37759999999969</c:v>
                </c:pt>
                <c:pt idx="5433">
                  <c:v>488.46099999999956</c:v>
                </c:pt>
                <c:pt idx="5434">
                  <c:v>488.54440000000045</c:v>
                </c:pt>
                <c:pt idx="5435">
                  <c:v>488.62819999999937</c:v>
                </c:pt>
                <c:pt idx="5436">
                  <c:v>488.71230000000003</c:v>
                </c:pt>
                <c:pt idx="5437">
                  <c:v>488.79589999999956</c:v>
                </c:pt>
                <c:pt idx="5438">
                  <c:v>488.87920000000008</c:v>
                </c:pt>
                <c:pt idx="5439">
                  <c:v>488.96069999999969</c:v>
                </c:pt>
                <c:pt idx="5440">
                  <c:v>489.04559999999969</c:v>
                </c:pt>
                <c:pt idx="5441">
                  <c:v>489.12809999999956</c:v>
                </c:pt>
                <c:pt idx="5442">
                  <c:v>489.2124</c:v>
                </c:pt>
                <c:pt idx="5443">
                  <c:v>489.29629999999918</c:v>
                </c:pt>
                <c:pt idx="5444">
                  <c:v>489.37880000000001</c:v>
                </c:pt>
                <c:pt idx="5445">
                  <c:v>489.4616999999995</c:v>
                </c:pt>
                <c:pt idx="5446">
                  <c:v>489.54469999999998</c:v>
                </c:pt>
                <c:pt idx="5447">
                  <c:v>489.6293</c:v>
                </c:pt>
                <c:pt idx="5448">
                  <c:v>489.71299999999957</c:v>
                </c:pt>
                <c:pt idx="5449">
                  <c:v>489.79419999999936</c:v>
                </c:pt>
                <c:pt idx="5450">
                  <c:v>489.8784</c:v>
                </c:pt>
                <c:pt idx="5451">
                  <c:v>489.96309999999943</c:v>
                </c:pt>
                <c:pt idx="5452">
                  <c:v>490.04820000000001</c:v>
                </c:pt>
                <c:pt idx="5453">
                  <c:v>490.13080000000002</c:v>
                </c:pt>
                <c:pt idx="5454">
                  <c:v>490.21559999999937</c:v>
                </c:pt>
                <c:pt idx="5455">
                  <c:v>490.29809999999918</c:v>
                </c:pt>
                <c:pt idx="5456">
                  <c:v>490.37959999999993</c:v>
                </c:pt>
                <c:pt idx="5457">
                  <c:v>490.46199999999936</c:v>
                </c:pt>
                <c:pt idx="5458">
                  <c:v>490.54669999999999</c:v>
                </c:pt>
                <c:pt idx="5459">
                  <c:v>490.62939999999969</c:v>
                </c:pt>
                <c:pt idx="5460">
                  <c:v>490.71389999999963</c:v>
                </c:pt>
                <c:pt idx="5461">
                  <c:v>490.79579999999936</c:v>
                </c:pt>
                <c:pt idx="5462">
                  <c:v>490.87970000000001</c:v>
                </c:pt>
                <c:pt idx="5463">
                  <c:v>490.96299999999957</c:v>
                </c:pt>
                <c:pt idx="5464">
                  <c:v>491.04579999999999</c:v>
                </c:pt>
                <c:pt idx="5465">
                  <c:v>491.12869999999964</c:v>
                </c:pt>
                <c:pt idx="5466">
                  <c:v>491.21179999999919</c:v>
                </c:pt>
                <c:pt idx="5467">
                  <c:v>491.29519999999917</c:v>
                </c:pt>
                <c:pt idx="5468">
                  <c:v>491.3802</c:v>
                </c:pt>
                <c:pt idx="5469">
                  <c:v>491.46309999999943</c:v>
                </c:pt>
                <c:pt idx="5470">
                  <c:v>491.54809999999969</c:v>
                </c:pt>
                <c:pt idx="5471">
                  <c:v>491.63060000000002</c:v>
                </c:pt>
                <c:pt idx="5472">
                  <c:v>491.71529999999956</c:v>
                </c:pt>
                <c:pt idx="5473">
                  <c:v>491.79839999999916</c:v>
                </c:pt>
                <c:pt idx="5474">
                  <c:v>491.87909999999999</c:v>
                </c:pt>
                <c:pt idx="5475">
                  <c:v>491.96359999999936</c:v>
                </c:pt>
                <c:pt idx="5476">
                  <c:v>492.0471</c:v>
                </c:pt>
                <c:pt idx="5477">
                  <c:v>492.13139999999936</c:v>
                </c:pt>
                <c:pt idx="5478">
                  <c:v>492.21460000000002</c:v>
                </c:pt>
                <c:pt idx="5479">
                  <c:v>492.29709999999949</c:v>
                </c:pt>
                <c:pt idx="5480">
                  <c:v>492.38209999999964</c:v>
                </c:pt>
                <c:pt idx="5481">
                  <c:v>492.464</c:v>
                </c:pt>
                <c:pt idx="5482">
                  <c:v>492.5462</c:v>
                </c:pt>
                <c:pt idx="5483">
                  <c:v>492.62920000000008</c:v>
                </c:pt>
                <c:pt idx="5484">
                  <c:v>492.7124</c:v>
                </c:pt>
                <c:pt idx="5485">
                  <c:v>492.79599999999937</c:v>
                </c:pt>
                <c:pt idx="5486">
                  <c:v>492.8784</c:v>
                </c:pt>
                <c:pt idx="5487">
                  <c:v>492.96179999999919</c:v>
                </c:pt>
                <c:pt idx="5488">
                  <c:v>493.04739999999993</c:v>
                </c:pt>
                <c:pt idx="5489">
                  <c:v>493.13010000000003</c:v>
                </c:pt>
                <c:pt idx="5490">
                  <c:v>493.21339999999918</c:v>
                </c:pt>
                <c:pt idx="5491">
                  <c:v>493.29549999999949</c:v>
                </c:pt>
                <c:pt idx="5492">
                  <c:v>493.37819999999937</c:v>
                </c:pt>
                <c:pt idx="5493">
                  <c:v>493.4624</c:v>
                </c:pt>
                <c:pt idx="5494">
                  <c:v>493.54480000000052</c:v>
                </c:pt>
                <c:pt idx="5495">
                  <c:v>493.62959999999993</c:v>
                </c:pt>
                <c:pt idx="5496">
                  <c:v>493.71140000000003</c:v>
                </c:pt>
                <c:pt idx="5497">
                  <c:v>493.79639999999904</c:v>
                </c:pt>
                <c:pt idx="5498">
                  <c:v>493.87950000000001</c:v>
                </c:pt>
                <c:pt idx="5499">
                  <c:v>493.96149999999949</c:v>
                </c:pt>
                <c:pt idx="5500">
                  <c:v>494.04460000000051</c:v>
                </c:pt>
                <c:pt idx="5501">
                  <c:v>494.12819999999937</c:v>
                </c:pt>
                <c:pt idx="5502">
                  <c:v>494.21260000000001</c:v>
                </c:pt>
                <c:pt idx="5503">
                  <c:v>494.29619999999903</c:v>
                </c:pt>
                <c:pt idx="5504">
                  <c:v>494.38060000000002</c:v>
                </c:pt>
                <c:pt idx="5505">
                  <c:v>494.46420000000001</c:v>
                </c:pt>
                <c:pt idx="5506">
                  <c:v>494.54680000000002</c:v>
                </c:pt>
                <c:pt idx="5507">
                  <c:v>494.62979999999999</c:v>
                </c:pt>
                <c:pt idx="5508">
                  <c:v>494.71440000000001</c:v>
                </c:pt>
                <c:pt idx="5509">
                  <c:v>494.79739999999919</c:v>
                </c:pt>
                <c:pt idx="5510">
                  <c:v>494.8812999999995</c:v>
                </c:pt>
                <c:pt idx="5511">
                  <c:v>494.96299999999957</c:v>
                </c:pt>
                <c:pt idx="5512">
                  <c:v>495.04649999999964</c:v>
                </c:pt>
                <c:pt idx="5513">
                  <c:v>495.12889999999999</c:v>
                </c:pt>
                <c:pt idx="5514">
                  <c:v>495.21269999999993</c:v>
                </c:pt>
                <c:pt idx="5515">
                  <c:v>495.29700000000003</c:v>
                </c:pt>
                <c:pt idx="5516">
                  <c:v>495.38159999999937</c:v>
                </c:pt>
                <c:pt idx="5517">
                  <c:v>495.46359999999936</c:v>
                </c:pt>
                <c:pt idx="5518">
                  <c:v>495.54780000000045</c:v>
                </c:pt>
                <c:pt idx="5519">
                  <c:v>495.6293</c:v>
                </c:pt>
                <c:pt idx="5520">
                  <c:v>495.71179999999919</c:v>
                </c:pt>
                <c:pt idx="5521">
                  <c:v>495.79609999999917</c:v>
                </c:pt>
                <c:pt idx="5522">
                  <c:v>495.87959999999993</c:v>
                </c:pt>
                <c:pt idx="5523">
                  <c:v>495.96319999999918</c:v>
                </c:pt>
                <c:pt idx="5524">
                  <c:v>496.04460000000051</c:v>
                </c:pt>
                <c:pt idx="5525">
                  <c:v>496.12740000000002</c:v>
                </c:pt>
                <c:pt idx="5526">
                  <c:v>496.2122</c:v>
                </c:pt>
                <c:pt idx="5527">
                  <c:v>496.29529999999943</c:v>
                </c:pt>
                <c:pt idx="5528">
                  <c:v>496.37909999999999</c:v>
                </c:pt>
                <c:pt idx="5529">
                  <c:v>496.46249999999969</c:v>
                </c:pt>
                <c:pt idx="5530">
                  <c:v>496.54579999999999</c:v>
                </c:pt>
                <c:pt idx="5531">
                  <c:v>496.63010000000003</c:v>
                </c:pt>
                <c:pt idx="5532">
                  <c:v>496.71429999999964</c:v>
                </c:pt>
                <c:pt idx="5533">
                  <c:v>496.7978</c:v>
                </c:pt>
                <c:pt idx="5534">
                  <c:v>496.88049999999993</c:v>
                </c:pt>
                <c:pt idx="5535">
                  <c:v>496.96389999999963</c:v>
                </c:pt>
                <c:pt idx="5536">
                  <c:v>497.04629999999969</c:v>
                </c:pt>
                <c:pt idx="5537">
                  <c:v>497.12979999999999</c:v>
                </c:pt>
                <c:pt idx="5538">
                  <c:v>497.21249999999969</c:v>
                </c:pt>
                <c:pt idx="5539">
                  <c:v>497.29700000000003</c:v>
                </c:pt>
                <c:pt idx="5540">
                  <c:v>497.37849999999969</c:v>
                </c:pt>
                <c:pt idx="5541">
                  <c:v>497.4622</c:v>
                </c:pt>
                <c:pt idx="5542">
                  <c:v>497.54609999999963</c:v>
                </c:pt>
                <c:pt idx="5543">
                  <c:v>497.62979999999999</c:v>
                </c:pt>
                <c:pt idx="5544">
                  <c:v>497.7122</c:v>
                </c:pt>
                <c:pt idx="5545">
                  <c:v>497.7946</c:v>
                </c:pt>
                <c:pt idx="5546">
                  <c:v>497.87909999999999</c:v>
                </c:pt>
                <c:pt idx="5547">
                  <c:v>497.96420000000001</c:v>
                </c:pt>
                <c:pt idx="5548">
                  <c:v>498.04780000000045</c:v>
                </c:pt>
                <c:pt idx="5549">
                  <c:v>498.13040000000001</c:v>
                </c:pt>
                <c:pt idx="5550">
                  <c:v>498.2149</c:v>
                </c:pt>
                <c:pt idx="5551">
                  <c:v>498.29629999999918</c:v>
                </c:pt>
                <c:pt idx="5552">
                  <c:v>498.38</c:v>
                </c:pt>
                <c:pt idx="5553">
                  <c:v>498.46480000000008</c:v>
                </c:pt>
                <c:pt idx="5554">
                  <c:v>498.548</c:v>
                </c:pt>
                <c:pt idx="5555">
                  <c:v>498.63139999999936</c:v>
                </c:pt>
                <c:pt idx="5556">
                  <c:v>498.71539999999936</c:v>
                </c:pt>
                <c:pt idx="5557">
                  <c:v>498.79839999999916</c:v>
                </c:pt>
                <c:pt idx="5558">
                  <c:v>498.88159999999937</c:v>
                </c:pt>
                <c:pt idx="5559">
                  <c:v>498.96339999999918</c:v>
                </c:pt>
                <c:pt idx="5560">
                  <c:v>499.04820000000001</c:v>
                </c:pt>
                <c:pt idx="5561">
                  <c:v>499.13220000000001</c:v>
                </c:pt>
                <c:pt idx="5562">
                  <c:v>499.21519999999919</c:v>
                </c:pt>
                <c:pt idx="5563">
                  <c:v>499.30029999999999</c:v>
                </c:pt>
                <c:pt idx="5564">
                  <c:v>499.38329999999956</c:v>
                </c:pt>
                <c:pt idx="5565">
                  <c:v>499.46619999999916</c:v>
                </c:pt>
                <c:pt idx="5566">
                  <c:v>499.54860000000002</c:v>
                </c:pt>
                <c:pt idx="5567">
                  <c:v>499.63080000000002</c:v>
                </c:pt>
                <c:pt idx="5568">
                  <c:v>499.71429999999964</c:v>
                </c:pt>
                <c:pt idx="5569">
                  <c:v>499.79649999999918</c:v>
                </c:pt>
                <c:pt idx="5570">
                  <c:v>499.87959999999993</c:v>
                </c:pt>
                <c:pt idx="5571">
                  <c:v>499.96189999999956</c:v>
                </c:pt>
                <c:pt idx="5572">
                  <c:v>500.04520000000002</c:v>
                </c:pt>
                <c:pt idx="5573">
                  <c:v>500.12979999999999</c:v>
                </c:pt>
                <c:pt idx="5574">
                  <c:v>500.21379999999937</c:v>
                </c:pt>
                <c:pt idx="5575">
                  <c:v>500.29799999999949</c:v>
                </c:pt>
                <c:pt idx="5576">
                  <c:v>500.37920000000008</c:v>
                </c:pt>
                <c:pt idx="5577">
                  <c:v>500.46329999999949</c:v>
                </c:pt>
                <c:pt idx="5578">
                  <c:v>500.5462</c:v>
                </c:pt>
                <c:pt idx="5579">
                  <c:v>500.63119999999918</c:v>
                </c:pt>
                <c:pt idx="5580">
                  <c:v>500.71389999999963</c:v>
                </c:pt>
                <c:pt idx="5581">
                  <c:v>500.79700000000003</c:v>
                </c:pt>
                <c:pt idx="5582">
                  <c:v>500.8809</c:v>
                </c:pt>
                <c:pt idx="5583">
                  <c:v>500.96379999999937</c:v>
                </c:pt>
                <c:pt idx="5584">
                  <c:v>501.04759999999999</c:v>
                </c:pt>
                <c:pt idx="5585">
                  <c:v>501.12959999999993</c:v>
                </c:pt>
                <c:pt idx="5586">
                  <c:v>501.21369999999956</c:v>
                </c:pt>
                <c:pt idx="5587">
                  <c:v>501.29599999999937</c:v>
                </c:pt>
                <c:pt idx="5588">
                  <c:v>501.37959999999993</c:v>
                </c:pt>
                <c:pt idx="5589">
                  <c:v>501.46280000000002</c:v>
                </c:pt>
                <c:pt idx="5590">
                  <c:v>501.54680000000002</c:v>
                </c:pt>
                <c:pt idx="5591">
                  <c:v>501.63099999999969</c:v>
                </c:pt>
                <c:pt idx="5592">
                  <c:v>501.71429999999964</c:v>
                </c:pt>
                <c:pt idx="5593">
                  <c:v>501.79689999999937</c:v>
                </c:pt>
                <c:pt idx="5594">
                  <c:v>501.8812999999995</c:v>
                </c:pt>
                <c:pt idx="5595">
                  <c:v>501.9649</c:v>
                </c:pt>
                <c:pt idx="5596">
                  <c:v>502.04780000000045</c:v>
                </c:pt>
                <c:pt idx="5597">
                  <c:v>502.13159999999937</c:v>
                </c:pt>
                <c:pt idx="5598">
                  <c:v>502.21480000000008</c:v>
                </c:pt>
                <c:pt idx="5599">
                  <c:v>502.29839999999916</c:v>
                </c:pt>
                <c:pt idx="5600">
                  <c:v>502.38169999999963</c:v>
                </c:pt>
                <c:pt idx="5601">
                  <c:v>502.46480000000008</c:v>
                </c:pt>
                <c:pt idx="5602">
                  <c:v>502.54939999999999</c:v>
                </c:pt>
                <c:pt idx="5603">
                  <c:v>502.63440000000008</c:v>
                </c:pt>
                <c:pt idx="5604">
                  <c:v>502.71819999999923</c:v>
                </c:pt>
                <c:pt idx="5605">
                  <c:v>502.80149999999969</c:v>
                </c:pt>
                <c:pt idx="5606">
                  <c:v>502.88380000000001</c:v>
                </c:pt>
                <c:pt idx="5607">
                  <c:v>502.9659999999995</c:v>
                </c:pt>
                <c:pt idx="5608">
                  <c:v>503.04880000000031</c:v>
                </c:pt>
                <c:pt idx="5609">
                  <c:v>503.1354</c:v>
                </c:pt>
                <c:pt idx="5610">
                  <c:v>503.2192</c:v>
                </c:pt>
                <c:pt idx="5611">
                  <c:v>503.30070000000001</c:v>
                </c:pt>
                <c:pt idx="5612">
                  <c:v>503.38479999999993</c:v>
                </c:pt>
                <c:pt idx="5613">
                  <c:v>503.4674</c:v>
                </c:pt>
                <c:pt idx="5614">
                  <c:v>503.5489</c:v>
                </c:pt>
                <c:pt idx="5615">
                  <c:v>503.6318</c:v>
                </c:pt>
                <c:pt idx="5616">
                  <c:v>503.71480000000008</c:v>
                </c:pt>
                <c:pt idx="5617">
                  <c:v>503.79889999999949</c:v>
                </c:pt>
                <c:pt idx="5618">
                  <c:v>503.88169999999963</c:v>
                </c:pt>
                <c:pt idx="5619">
                  <c:v>503.96559999999937</c:v>
                </c:pt>
                <c:pt idx="5620">
                  <c:v>504.05</c:v>
                </c:pt>
                <c:pt idx="5621">
                  <c:v>504.13189999999969</c:v>
                </c:pt>
                <c:pt idx="5622">
                  <c:v>504.21559999999937</c:v>
                </c:pt>
                <c:pt idx="5623">
                  <c:v>504.29939999999937</c:v>
                </c:pt>
                <c:pt idx="5624">
                  <c:v>504.38319999999936</c:v>
                </c:pt>
                <c:pt idx="5625">
                  <c:v>504.46460000000002</c:v>
                </c:pt>
                <c:pt idx="5626">
                  <c:v>504.54980000000052</c:v>
                </c:pt>
                <c:pt idx="5627">
                  <c:v>504.63060000000002</c:v>
                </c:pt>
                <c:pt idx="5628">
                  <c:v>504.71559999999937</c:v>
                </c:pt>
                <c:pt idx="5629">
                  <c:v>504.79880000000003</c:v>
                </c:pt>
                <c:pt idx="5630">
                  <c:v>504.88159999999937</c:v>
                </c:pt>
                <c:pt idx="5631">
                  <c:v>504.9659999999995</c:v>
                </c:pt>
                <c:pt idx="5632">
                  <c:v>505.05020000000002</c:v>
                </c:pt>
                <c:pt idx="5633">
                  <c:v>505.13260000000002</c:v>
                </c:pt>
                <c:pt idx="5634">
                  <c:v>505.2168999999995</c:v>
                </c:pt>
                <c:pt idx="5635">
                  <c:v>505.29919999999925</c:v>
                </c:pt>
                <c:pt idx="5636">
                  <c:v>505.38240000000002</c:v>
                </c:pt>
                <c:pt idx="5637">
                  <c:v>505.46629999999936</c:v>
                </c:pt>
                <c:pt idx="5638">
                  <c:v>505.54919999999993</c:v>
                </c:pt>
                <c:pt idx="5639">
                  <c:v>505.63309999999956</c:v>
                </c:pt>
                <c:pt idx="5640">
                  <c:v>505.71649999999937</c:v>
                </c:pt>
                <c:pt idx="5641">
                  <c:v>505.7972999999995</c:v>
                </c:pt>
                <c:pt idx="5642">
                  <c:v>505.88350000000003</c:v>
                </c:pt>
                <c:pt idx="5643">
                  <c:v>505.96619999999916</c:v>
                </c:pt>
                <c:pt idx="5644">
                  <c:v>506.04919999999993</c:v>
                </c:pt>
                <c:pt idx="5645">
                  <c:v>506.13260000000002</c:v>
                </c:pt>
                <c:pt idx="5646">
                  <c:v>506.21570000000003</c:v>
                </c:pt>
                <c:pt idx="5647">
                  <c:v>506.29739999999919</c:v>
                </c:pt>
                <c:pt idx="5648">
                  <c:v>506.38200000000001</c:v>
                </c:pt>
                <c:pt idx="5649">
                  <c:v>506.4649</c:v>
                </c:pt>
                <c:pt idx="5650">
                  <c:v>506.54939999999999</c:v>
                </c:pt>
                <c:pt idx="5651">
                  <c:v>506.63319999999936</c:v>
                </c:pt>
                <c:pt idx="5652">
                  <c:v>506.71709999999956</c:v>
                </c:pt>
                <c:pt idx="5653">
                  <c:v>506.80020000000002</c:v>
                </c:pt>
                <c:pt idx="5654">
                  <c:v>506.88470000000001</c:v>
                </c:pt>
                <c:pt idx="5655">
                  <c:v>506.96699999999925</c:v>
                </c:pt>
                <c:pt idx="5656">
                  <c:v>507.04840000000002</c:v>
                </c:pt>
                <c:pt idx="5657">
                  <c:v>507.13249999999999</c:v>
                </c:pt>
                <c:pt idx="5658">
                  <c:v>507.21619999999916</c:v>
                </c:pt>
                <c:pt idx="5659">
                  <c:v>507.29839999999916</c:v>
                </c:pt>
                <c:pt idx="5660">
                  <c:v>507.38260000000002</c:v>
                </c:pt>
                <c:pt idx="5661">
                  <c:v>507.46499999999969</c:v>
                </c:pt>
                <c:pt idx="5662">
                  <c:v>507.54790000000008</c:v>
                </c:pt>
                <c:pt idx="5663">
                  <c:v>507.63189999999969</c:v>
                </c:pt>
                <c:pt idx="5664">
                  <c:v>507.7159999999995</c:v>
                </c:pt>
                <c:pt idx="5665">
                  <c:v>507.79969999999969</c:v>
                </c:pt>
                <c:pt idx="5666">
                  <c:v>507.88099999999969</c:v>
                </c:pt>
                <c:pt idx="5667">
                  <c:v>507.96539999999936</c:v>
                </c:pt>
                <c:pt idx="5668">
                  <c:v>508.04820000000001</c:v>
                </c:pt>
                <c:pt idx="5669">
                  <c:v>508.13220000000001</c:v>
                </c:pt>
                <c:pt idx="5670">
                  <c:v>508.21539999999936</c:v>
                </c:pt>
                <c:pt idx="5671">
                  <c:v>508.29889999999949</c:v>
                </c:pt>
                <c:pt idx="5672">
                  <c:v>508.38290000000001</c:v>
                </c:pt>
                <c:pt idx="5673">
                  <c:v>508.46539999999936</c:v>
                </c:pt>
                <c:pt idx="5674">
                  <c:v>508.54759999999999</c:v>
                </c:pt>
                <c:pt idx="5675">
                  <c:v>508.63220000000001</c:v>
                </c:pt>
                <c:pt idx="5676">
                  <c:v>508.71339999999918</c:v>
                </c:pt>
                <c:pt idx="5677">
                  <c:v>508.7978</c:v>
                </c:pt>
                <c:pt idx="5678">
                  <c:v>508.88260000000002</c:v>
                </c:pt>
                <c:pt idx="5679">
                  <c:v>508.96679999999918</c:v>
                </c:pt>
                <c:pt idx="5680">
                  <c:v>509.05099999999999</c:v>
                </c:pt>
                <c:pt idx="5681">
                  <c:v>509.13339999999937</c:v>
                </c:pt>
                <c:pt idx="5682">
                  <c:v>509.21719999999937</c:v>
                </c:pt>
                <c:pt idx="5683">
                  <c:v>509.30160000000001</c:v>
                </c:pt>
                <c:pt idx="5684">
                  <c:v>509.3836</c:v>
                </c:pt>
                <c:pt idx="5685">
                  <c:v>509.46609999999924</c:v>
                </c:pt>
                <c:pt idx="5686">
                  <c:v>509.54939999999999</c:v>
                </c:pt>
                <c:pt idx="5687">
                  <c:v>509.63290000000001</c:v>
                </c:pt>
                <c:pt idx="5688">
                  <c:v>509.71780000000001</c:v>
                </c:pt>
                <c:pt idx="5689">
                  <c:v>509.79919999999925</c:v>
                </c:pt>
                <c:pt idx="5690">
                  <c:v>509.8818</c:v>
                </c:pt>
                <c:pt idx="5691">
                  <c:v>509.96819999999923</c:v>
                </c:pt>
                <c:pt idx="5692">
                  <c:v>510.05059999999969</c:v>
                </c:pt>
                <c:pt idx="5693">
                  <c:v>510.13440000000008</c:v>
                </c:pt>
                <c:pt idx="5694">
                  <c:v>510.21570000000003</c:v>
                </c:pt>
                <c:pt idx="5695">
                  <c:v>510.30029999999999</c:v>
                </c:pt>
                <c:pt idx="5696">
                  <c:v>510.38279999999969</c:v>
                </c:pt>
                <c:pt idx="5697">
                  <c:v>510.46660000000003</c:v>
                </c:pt>
                <c:pt idx="5698">
                  <c:v>510.55160000000001</c:v>
                </c:pt>
                <c:pt idx="5699">
                  <c:v>510.63440000000008</c:v>
                </c:pt>
                <c:pt idx="5700">
                  <c:v>510.7176</c:v>
                </c:pt>
                <c:pt idx="5701">
                  <c:v>510.80119999999937</c:v>
                </c:pt>
                <c:pt idx="5702">
                  <c:v>510.88380000000001</c:v>
                </c:pt>
                <c:pt idx="5703">
                  <c:v>510.96829999999949</c:v>
                </c:pt>
                <c:pt idx="5704">
                  <c:v>511.05119999999937</c:v>
                </c:pt>
                <c:pt idx="5705">
                  <c:v>511.13290000000001</c:v>
                </c:pt>
                <c:pt idx="5706">
                  <c:v>511.2158</c:v>
                </c:pt>
                <c:pt idx="5707">
                  <c:v>511.30059999999969</c:v>
                </c:pt>
                <c:pt idx="5708">
                  <c:v>511.38159999999937</c:v>
                </c:pt>
                <c:pt idx="5709">
                  <c:v>511.4649</c:v>
                </c:pt>
                <c:pt idx="5710">
                  <c:v>511.55</c:v>
                </c:pt>
                <c:pt idx="5711">
                  <c:v>511.63240000000002</c:v>
                </c:pt>
                <c:pt idx="5712">
                  <c:v>511.71539999999936</c:v>
                </c:pt>
                <c:pt idx="5713">
                  <c:v>511.79889999999949</c:v>
                </c:pt>
                <c:pt idx="5714">
                  <c:v>511.88389999999993</c:v>
                </c:pt>
                <c:pt idx="5715">
                  <c:v>511.96859999999919</c:v>
                </c:pt>
                <c:pt idx="5716">
                  <c:v>512.05219999999872</c:v>
                </c:pt>
                <c:pt idx="5717">
                  <c:v>512.13379999999995</c:v>
                </c:pt>
                <c:pt idx="5718">
                  <c:v>512.21600000000001</c:v>
                </c:pt>
                <c:pt idx="5719">
                  <c:v>512.30039999999997</c:v>
                </c:pt>
                <c:pt idx="5720">
                  <c:v>512.38469999999938</c:v>
                </c:pt>
                <c:pt idx="5721">
                  <c:v>512.46859999999947</c:v>
                </c:pt>
                <c:pt idx="5722">
                  <c:v>512.54999999999939</c:v>
                </c:pt>
                <c:pt idx="5723">
                  <c:v>512.63340000000005</c:v>
                </c:pt>
                <c:pt idx="5724">
                  <c:v>512.71719999999948</c:v>
                </c:pt>
                <c:pt idx="5725">
                  <c:v>512.80079999999998</c:v>
                </c:pt>
                <c:pt idx="5726">
                  <c:v>512.88530000000003</c:v>
                </c:pt>
                <c:pt idx="5727">
                  <c:v>512.96839999999997</c:v>
                </c:pt>
                <c:pt idx="5728">
                  <c:v>513.05099999999948</c:v>
                </c:pt>
                <c:pt idx="5729">
                  <c:v>513.13400000000001</c:v>
                </c:pt>
                <c:pt idx="5730">
                  <c:v>513.21680000000003</c:v>
                </c:pt>
                <c:pt idx="5731">
                  <c:v>513.29890000000103</c:v>
                </c:pt>
                <c:pt idx="5732">
                  <c:v>513.38310000000001</c:v>
                </c:pt>
                <c:pt idx="5733">
                  <c:v>513.4677999999991</c:v>
                </c:pt>
                <c:pt idx="5734">
                  <c:v>513.55099999999948</c:v>
                </c:pt>
                <c:pt idx="5735">
                  <c:v>513.63459999999998</c:v>
                </c:pt>
                <c:pt idx="5736">
                  <c:v>513.71759999999949</c:v>
                </c:pt>
                <c:pt idx="5737">
                  <c:v>513.80169999999896</c:v>
                </c:pt>
                <c:pt idx="5738">
                  <c:v>513.88519999999949</c:v>
                </c:pt>
                <c:pt idx="5739">
                  <c:v>513.96839999999997</c:v>
                </c:pt>
                <c:pt idx="5740">
                  <c:v>514.05219999999872</c:v>
                </c:pt>
                <c:pt idx="5741">
                  <c:v>514.13530000000003</c:v>
                </c:pt>
                <c:pt idx="5742">
                  <c:v>514.21669999999949</c:v>
                </c:pt>
                <c:pt idx="5743">
                  <c:v>514.29999999999995</c:v>
                </c:pt>
                <c:pt idx="5744">
                  <c:v>514.38239999999996</c:v>
                </c:pt>
                <c:pt idx="5745">
                  <c:v>514.46529999999859</c:v>
                </c:pt>
                <c:pt idx="5746">
                  <c:v>514.5498</c:v>
                </c:pt>
                <c:pt idx="5747">
                  <c:v>514.63340000000005</c:v>
                </c:pt>
                <c:pt idx="5748">
                  <c:v>514.71680000000003</c:v>
                </c:pt>
                <c:pt idx="5749">
                  <c:v>514.80119999999897</c:v>
                </c:pt>
                <c:pt idx="5750">
                  <c:v>514.88499999999999</c:v>
                </c:pt>
                <c:pt idx="5751">
                  <c:v>514.9679999999986</c:v>
                </c:pt>
                <c:pt idx="5752">
                  <c:v>515.05079999999998</c:v>
                </c:pt>
                <c:pt idx="5753">
                  <c:v>515.1354</c:v>
                </c:pt>
                <c:pt idx="5754">
                  <c:v>515.21980000000053</c:v>
                </c:pt>
                <c:pt idx="5755">
                  <c:v>515.30279999999948</c:v>
                </c:pt>
                <c:pt idx="5756">
                  <c:v>515.38630000000001</c:v>
                </c:pt>
                <c:pt idx="5757">
                  <c:v>515.46919999999898</c:v>
                </c:pt>
                <c:pt idx="5758">
                  <c:v>515.55259999999896</c:v>
                </c:pt>
                <c:pt idx="5759">
                  <c:v>515.63610000000006</c:v>
                </c:pt>
                <c:pt idx="5760">
                  <c:v>515.71969999999999</c:v>
                </c:pt>
                <c:pt idx="5761">
                  <c:v>515.80419999999947</c:v>
                </c:pt>
                <c:pt idx="5762">
                  <c:v>515.88599999999997</c:v>
                </c:pt>
                <c:pt idx="5763">
                  <c:v>515.97080000000005</c:v>
                </c:pt>
                <c:pt idx="5764">
                  <c:v>516.053</c:v>
                </c:pt>
                <c:pt idx="5765">
                  <c:v>516.13610000000006</c:v>
                </c:pt>
                <c:pt idx="5766">
                  <c:v>516.22</c:v>
                </c:pt>
                <c:pt idx="5767">
                  <c:v>516.30370000000005</c:v>
                </c:pt>
                <c:pt idx="5768">
                  <c:v>516.38699999999949</c:v>
                </c:pt>
                <c:pt idx="5769">
                  <c:v>516.47069999999997</c:v>
                </c:pt>
                <c:pt idx="5770">
                  <c:v>516.55380000000002</c:v>
                </c:pt>
                <c:pt idx="5771">
                  <c:v>516.63759999999911</c:v>
                </c:pt>
                <c:pt idx="5772">
                  <c:v>516.72029999999938</c:v>
                </c:pt>
                <c:pt idx="5773">
                  <c:v>516.80219999999872</c:v>
                </c:pt>
                <c:pt idx="5774">
                  <c:v>516.88670000000002</c:v>
                </c:pt>
                <c:pt idx="5775">
                  <c:v>516.96899999999948</c:v>
                </c:pt>
                <c:pt idx="5776">
                  <c:v>517.05340000000001</c:v>
                </c:pt>
                <c:pt idx="5777">
                  <c:v>517.13580000000002</c:v>
                </c:pt>
                <c:pt idx="5778">
                  <c:v>517.21900000000005</c:v>
                </c:pt>
                <c:pt idx="5779">
                  <c:v>517.30119999999897</c:v>
                </c:pt>
                <c:pt idx="5780">
                  <c:v>517.38430000000005</c:v>
                </c:pt>
                <c:pt idx="5781">
                  <c:v>517.4679999999986</c:v>
                </c:pt>
                <c:pt idx="5782">
                  <c:v>517.55079999999998</c:v>
                </c:pt>
                <c:pt idx="5783">
                  <c:v>517.63390000000004</c:v>
                </c:pt>
                <c:pt idx="5784">
                  <c:v>517.71749999999997</c:v>
                </c:pt>
                <c:pt idx="5785">
                  <c:v>517.80019999999911</c:v>
                </c:pt>
                <c:pt idx="5786">
                  <c:v>517.88300000000004</c:v>
                </c:pt>
                <c:pt idx="5787">
                  <c:v>517.96699999999896</c:v>
                </c:pt>
                <c:pt idx="5788">
                  <c:v>518.05109999999911</c:v>
                </c:pt>
                <c:pt idx="5789">
                  <c:v>518.13440000000003</c:v>
                </c:pt>
                <c:pt idx="5790">
                  <c:v>518.21640000000002</c:v>
                </c:pt>
                <c:pt idx="5791">
                  <c:v>518.30179999999996</c:v>
                </c:pt>
                <c:pt idx="5792">
                  <c:v>518.38480000000004</c:v>
                </c:pt>
                <c:pt idx="5793">
                  <c:v>518.46759999999847</c:v>
                </c:pt>
                <c:pt idx="5794">
                  <c:v>518.55079999999998</c:v>
                </c:pt>
                <c:pt idx="5795">
                  <c:v>518.63519999999949</c:v>
                </c:pt>
                <c:pt idx="5796">
                  <c:v>518.71799999999996</c:v>
                </c:pt>
                <c:pt idx="5797">
                  <c:v>518.80039999999997</c:v>
                </c:pt>
                <c:pt idx="5798">
                  <c:v>518.88499999999999</c:v>
                </c:pt>
                <c:pt idx="5799">
                  <c:v>518.96699999999896</c:v>
                </c:pt>
                <c:pt idx="5800">
                  <c:v>519.05119999999897</c:v>
                </c:pt>
                <c:pt idx="5801">
                  <c:v>519.13379999999995</c:v>
                </c:pt>
                <c:pt idx="5802">
                  <c:v>519.21849999999995</c:v>
                </c:pt>
                <c:pt idx="5803">
                  <c:v>519.30079999999998</c:v>
                </c:pt>
                <c:pt idx="5804">
                  <c:v>519.38519999999949</c:v>
                </c:pt>
                <c:pt idx="5805">
                  <c:v>519.4683</c:v>
                </c:pt>
                <c:pt idx="5806">
                  <c:v>519.55059999999946</c:v>
                </c:pt>
                <c:pt idx="5807">
                  <c:v>519.63459999999998</c:v>
                </c:pt>
                <c:pt idx="5808">
                  <c:v>519.71609999999998</c:v>
                </c:pt>
                <c:pt idx="5809">
                  <c:v>519.80159999999898</c:v>
                </c:pt>
                <c:pt idx="5810">
                  <c:v>519.88480000000004</c:v>
                </c:pt>
                <c:pt idx="5811">
                  <c:v>519.9679999999986</c:v>
                </c:pt>
                <c:pt idx="5812">
                  <c:v>520.04999999999939</c:v>
                </c:pt>
                <c:pt idx="5813">
                  <c:v>520.13249999999948</c:v>
                </c:pt>
                <c:pt idx="5814">
                  <c:v>520.21609999999998</c:v>
                </c:pt>
                <c:pt idx="5815">
                  <c:v>520.30119999999897</c:v>
                </c:pt>
                <c:pt idx="5816">
                  <c:v>520.38379999999995</c:v>
                </c:pt>
                <c:pt idx="5817">
                  <c:v>520.4677999999991</c:v>
                </c:pt>
                <c:pt idx="5818">
                  <c:v>520.55119999999897</c:v>
                </c:pt>
                <c:pt idx="5819">
                  <c:v>520.63580000000002</c:v>
                </c:pt>
                <c:pt idx="5820">
                  <c:v>520.71719999999948</c:v>
                </c:pt>
                <c:pt idx="5821">
                  <c:v>520.80129999999872</c:v>
                </c:pt>
                <c:pt idx="5822">
                  <c:v>520.88559999999939</c:v>
                </c:pt>
                <c:pt idx="5823">
                  <c:v>520.96870000000001</c:v>
                </c:pt>
                <c:pt idx="5824">
                  <c:v>521.05159999999898</c:v>
                </c:pt>
                <c:pt idx="5825">
                  <c:v>521.13549999999998</c:v>
                </c:pt>
                <c:pt idx="5826">
                  <c:v>521.21799999999996</c:v>
                </c:pt>
                <c:pt idx="5827">
                  <c:v>521.29999999999995</c:v>
                </c:pt>
                <c:pt idx="5828">
                  <c:v>521.38379999999995</c:v>
                </c:pt>
                <c:pt idx="5829">
                  <c:v>521.46739999999897</c:v>
                </c:pt>
                <c:pt idx="5830">
                  <c:v>521.54959999999949</c:v>
                </c:pt>
                <c:pt idx="5831">
                  <c:v>521.63459999999998</c:v>
                </c:pt>
                <c:pt idx="5832">
                  <c:v>521.7192</c:v>
                </c:pt>
                <c:pt idx="5833">
                  <c:v>521.80249999999899</c:v>
                </c:pt>
                <c:pt idx="5834">
                  <c:v>521.88480000000004</c:v>
                </c:pt>
                <c:pt idx="5835">
                  <c:v>521.96899999999948</c:v>
                </c:pt>
                <c:pt idx="5836">
                  <c:v>522.05179999999996</c:v>
                </c:pt>
                <c:pt idx="5837">
                  <c:v>522.13599999999997</c:v>
                </c:pt>
                <c:pt idx="5838">
                  <c:v>522.22040000000004</c:v>
                </c:pt>
                <c:pt idx="5839">
                  <c:v>522.30239999999947</c:v>
                </c:pt>
                <c:pt idx="5840">
                  <c:v>522.38580000000002</c:v>
                </c:pt>
                <c:pt idx="5841">
                  <c:v>522.4683</c:v>
                </c:pt>
                <c:pt idx="5842">
                  <c:v>522.55119999999897</c:v>
                </c:pt>
                <c:pt idx="5843">
                  <c:v>522.63499999999999</c:v>
                </c:pt>
                <c:pt idx="5844">
                  <c:v>522.71780000000001</c:v>
                </c:pt>
                <c:pt idx="5845">
                  <c:v>522.80229999999847</c:v>
                </c:pt>
                <c:pt idx="5846">
                  <c:v>522.88599999999997</c:v>
                </c:pt>
                <c:pt idx="5847">
                  <c:v>522.9683</c:v>
                </c:pt>
                <c:pt idx="5848">
                  <c:v>523.05199999999911</c:v>
                </c:pt>
                <c:pt idx="5849">
                  <c:v>523.13610000000006</c:v>
                </c:pt>
                <c:pt idx="5850">
                  <c:v>523.21799999999996</c:v>
                </c:pt>
                <c:pt idx="5851">
                  <c:v>523.30179999999996</c:v>
                </c:pt>
                <c:pt idx="5852">
                  <c:v>523.38630000000001</c:v>
                </c:pt>
                <c:pt idx="5853">
                  <c:v>523.46909999999946</c:v>
                </c:pt>
                <c:pt idx="5854">
                  <c:v>523.55089999999996</c:v>
                </c:pt>
                <c:pt idx="5855">
                  <c:v>523.63530000000003</c:v>
                </c:pt>
                <c:pt idx="5856">
                  <c:v>523.71849999999995</c:v>
                </c:pt>
                <c:pt idx="5857">
                  <c:v>523.80159999999898</c:v>
                </c:pt>
                <c:pt idx="5858">
                  <c:v>523.88519999999949</c:v>
                </c:pt>
                <c:pt idx="5859">
                  <c:v>523.96899999999948</c:v>
                </c:pt>
                <c:pt idx="5860">
                  <c:v>524.05359999999996</c:v>
                </c:pt>
                <c:pt idx="5861">
                  <c:v>524.13729999999885</c:v>
                </c:pt>
                <c:pt idx="5862">
                  <c:v>524.22040000000004</c:v>
                </c:pt>
                <c:pt idx="5863">
                  <c:v>524.30199999999911</c:v>
                </c:pt>
                <c:pt idx="5864">
                  <c:v>524.38549999999998</c:v>
                </c:pt>
                <c:pt idx="5865">
                  <c:v>524.46849999999949</c:v>
                </c:pt>
                <c:pt idx="5866">
                  <c:v>524.55099999999948</c:v>
                </c:pt>
                <c:pt idx="5867">
                  <c:v>524.63530000000003</c:v>
                </c:pt>
                <c:pt idx="5868">
                  <c:v>524.71820000000002</c:v>
                </c:pt>
                <c:pt idx="5869">
                  <c:v>524.80279999999948</c:v>
                </c:pt>
                <c:pt idx="5870">
                  <c:v>524.88630000000001</c:v>
                </c:pt>
                <c:pt idx="5871">
                  <c:v>524.96899999999948</c:v>
                </c:pt>
                <c:pt idx="5872">
                  <c:v>525.05039999999997</c:v>
                </c:pt>
                <c:pt idx="5873">
                  <c:v>525.13340000000005</c:v>
                </c:pt>
                <c:pt idx="5874">
                  <c:v>525.21640000000002</c:v>
                </c:pt>
                <c:pt idx="5875">
                  <c:v>525.30039999999997</c:v>
                </c:pt>
                <c:pt idx="5876">
                  <c:v>525.38519999999949</c:v>
                </c:pt>
                <c:pt idx="5877">
                  <c:v>525.46819999999946</c:v>
                </c:pt>
                <c:pt idx="5878">
                  <c:v>525.55199999999911</c:v>
                </c:pt>
                <c:pt idx="5879">
                  <c:v>525.63559999999939</c:v>
                </c:pt>
                <c:pt idx="5880">
                  <c:v>525.71780000000001</c:v>
                </c:pt>
                <c:pt idx="5881">
                  <c:v>525.80059999999946</c:v>
                </c:pt>
                <c:pt idx="5882">
                  <c:v>525.88639999999998</c:v>
                </c:pt>
                <c:pt idx="5883">
                  <c:v>525.96949999999947</c:v>
                </c:pt>
                <c:pt idx="5884">
                  <c:v>526.05199999999911</c:v>
                </c:pt>
                <c:pt idx="5885">
                  <c:v>526.13659999999948</c:v>
                </c:pt>
                <c:pt idx="5886">
                  <c:v>526.21939999999995</c:v>
                </c:pt>
                <c:pt idx="5887">
                  <c:v>526.30259999999896</c:v>
                </c:pt>
                <c:pt idx="5888">
                  <c:v>526.38499999999999</c:v>
                </c:pt>
                <c:pt idx="5889">
                  <c:v>526.46879999999999</c:v>
                </c:pt>
                <c:pt idx="5890">
                  <c:v>526.55430000000001</c:v>
                </c:pt>
                <c:pt idx="5891">
                  <c:v>526.63699999999949</c:v>
                </c:pt>
                <c:pt idx="5892">
                  <c:v>526.72140000000002</c:v>
                </c:pt>
                <c:pt idx="5893">
                  <c:v>526.80419999999947</c:v>
                </c:pt>
                <c:pt idx="5894">
                  <c:v>526.88709999999946</c:v>
                </c:pt>
                <c:pt idx="5895">
                  <c:v>526.9701</c:v>
                </c:pt>
                <c:pt idx="5896">
                  <c:v>527.05399999999997</c:v>
                </c:pt>
                <c:pt idx="5897">
                  <c:v>527.13619999999946</c:v>
                </c:pt>
                <c:pt idx="5898">
                  <c:v>527.21950000000004</c:v>
                </c:pt>
                <c:pt idx="5899">
                  <c:v>527.30159999999898</c:v>
                </c:pt>
                <c:pt idx="5900">
                  <c:v>527.38599999999997</c:v>
                </c:pt>
                <c:pt idx="5901">
                  <c:v>527.4701</c:v>
                </c:pt>
                <c:pt idx="5902">
                  <c:v>527.55399999999997</c:v>
                </c:pt>
                <c:pt idx="5903">
                  <c:v>527.63719999999898</c:v>
                </c:pt>
                <c:pt idx="5904">
                  <c:v>527.72019999999998</c:v>
                </c:pt>
                <c:pt idx="5905">
                  <c:v>527.80370000000005</c:v>
                </c:pt>
                <c:pt idx="5906">
                  <c:v>527.88779999999997</c:v>
                </c:pt>
                <c:pt idx="5907">
                  <c:v>527.96909999999946</c:v>
                </c:pt>
                <c:pt idx="5908">
                  <c:v>528.05259999999896</c:v>
                </c:pt>
                <c:pt idx="5909">
                  <c:v>528.13679999999999</c:v>
                </c:pt>
                <c:pt idx="5910">
                  <c:v>528.22140000000002</c:v>
                </c:pt>
                <c:pt idx="5911">
                  <c:v>528.3051999999991</c:v>
                </c:pt>
                <c:pt idx="5912">
                  <c:v>528.3886</c:v>
                </c:pt>
                <c:pt idx="5913">
                  <c:v>528.47029999999938</c:v>
                </c:pt>
                <c:pt idx="5914">
                  <c:v>528.5548</c:v>
                </c:pt>
                <c:pt idx="5915">
                  <c:v>528.63789999999949</c:v>
                </c:pt>
                <c:pt idx="5916">
                  <c:v>528.71900000000005</c:v>
                </c:pt>
                <c:pt idx="5917">
                  <c:v>528.80279999999948</c:v>
                </c:pt>
                <c:pt idx="5918">
                  <c:v>528.88570000000004</c:v>
                </c:pt>
                <c:pt idx="5919">
                  <c:v>528.96879999999999</c:v>
                </c:pt>
                <c:pt idx="5920">
                  <c:v>529.05209999999897</c:v>
                </c:pt>
                <c:pt idx="5921">
                  <c:v>529.13499999999999</c:v>
                </c:pt>
                <c:pt idx="5922">
                  <c:v>529.21759999999949</c:v>
                </c:pt>
                <c:pt idx="5923">
                  <c:v>529.29999999999995</c:v>
                </c:pt>
                <c:pt idx="5924">
                  <c:v>529.38499999999999</c:v>
                </c:pt>
                <c:pt idx="5925">
                  <c:v>529.46649999999897</c:v>
                </c:pt>
                <c:pt idx="5926">
                  <c:v>529.54970000000003</c:v>
                </c:pt>
                <c:pt idx="5927">
                  <c:v>529.6321999999991</c:v>
                </c:pt>
                <c:pt idx="5928">
                  <c:v>529.71799999999996</c:v>
                </c:pt>
                <c:pt idx="5929">
                  <c:v>529.80070000000001</c:v>
                </c:pt>
                <c:pt idx="5930">
                  <c:v>529.88390000000004</c:v>
                </c:pt>
                <c:pt idx="5931">
                  <c:v>529.96870000000001</c:v>
                </c:pt>
                <c:pt idx="5932">
                  <c:v>530.05050000000006</c:v>
                </c:pt>
                <c:pt idx="5933">
                  <c:v>530.1345</c:v>
                </c:pt>
                <c:pt idx="5934">
                  <c:v>530.21780000000001</c:v>
                </c:pt>
                <c:pt idx="5935">
                  <c:v>530.30209999999897</c:v>
                </c:pt>
                <c:pt idx="5936">
                  <c:v>530.38559999999939</c:v>
                </c:pt>
                <c:pt idx="5937">
                  <c:v>530.46899999999948</c:v>
                </c:pt>
                <c:pt idx="5938">
                  <c:v>530.55219999999872</c:v>
                </c:pt>
                <c:pt idx="5939">
                  <c:v>530.63619999999946</c:v>
                </c:pt>
                <c:pt idx="5940">
                  <c:v>530.71929999999998</c:v>
                </c:pt>
                <c:pt idx="5941">
                  <c:v>530.80349999999999</c:v>
                </c:pt>
                <c:pt idx="5942">
                  <c:v>530.88659999999948</c:v>
                </c:pt>
                <c:pt idx="5943">
                  <c:v>530.9701</c:v>
                </c:pt>
                <c:pt idx="5944">
                  <c:v>531.053</c:v>
                </c:pt>
                <c:pt idx="5945">
                  <c:v>531.13800000000003</c:v>
                </c:pt>
                <c:pt idx="5946">
                  <c:v>531.22090000000003</c:v>
                </c:pt>
                <c:pt idx="5947">
                  <c:v>531.30459999999948</c:v>
                </c:pt>
                <c:pt idx="5948">
                  <c:v>531.38810000000001</c:v>
                </c:pt>
                <c:pt idx="5949">
                  <c:v>531.47289999999998</c:v>
                </c:pt>
                <c:pt idx="5950">
                  <c:v>531.55470000000003</c:v>
                </c:pt>
                <c:pt idx="5951">
                  <c:v>531.63800000000003</c:v>
                </c:pt>
                <c:pt idx="5952">
                  <c:v>531.72019999999998</c:v>
                </c:pt>
                <c:pt idx="5953">
                  <c:v>531.80119999999897</c:v>
                </c:pt>
                <c:pt idx="5954">
                  <c:v>531.88459999999998</c:v>
                </c:pt>
                <c:pt idx="5955">
                  <c:v>531.96679999999947</c:v>
                </c:pt>
                <c:pt idx="5956">
                  <c:v>532.05139999999949</c:v>
                </c:pt>
                <c:pt idx="5957">
                  <c:v>532.13499999999999</c:v>
                </c:pt>
                <c:pt idx="5958">
                  <c:v>532.21950000000004</c:v>
                </c:pt>
                <c:pt idx="5959">
                  <c:v>532.30269999999859</c:v>
                </c:pt>
                <c:pt idx="5960">
                  <c:v>532.38559999999939</c:v>
                </c:pt>
                <c:pt idx="5961">
                  <c:v>532.4677999999991</c:v>
                </c:pt>
                <c:pt idx="5962">
                  <c:v>532.54999999999939</c:v>
                </c:pt>
                <c:pt idx="5963">
                  <c:v>532.63319999999999</c:v>
                </c:pt>
                <c:pt idx="5964">
                  <c:v>532.71569999999997</c:v>
                </c:pt>
                <c:pt idx="5965">
                  <c:v>532.79980000000103</c:v>
                </c:pt>
                <c:pt idx="5966">
                  <c:v>532.88400000000001</c:v>
                </c:pt>
                <c:pt idx="5967">
                  <c:v>532.96539999999948</c:v>
                </c:pt>
                <c:pt idx="5968">
                  <c:v>533.04719999999872</c:v>
                </c:pt>
                <c:pt idx="5969">
                  <c:v>533.1318</c:v>
                </c:pt>
                <c:pt idx="5970">
                  <c:v>533.21680000000003</c:v>
                </c:pt>
                <c:pt idx="5971">
                  <c:v>533.30050000000006</c:v>
                </c:pt>
                <c:pt idx="5972">
                  <c:v>533.38379999999995</c:v>
                </c:pt>
                <c:pt idx="5973">
                  <c:v>533.46739999999897</c:v>
                </c:pt>
                <c:pt idx="5974">
                  <c:v>533.55059999999946</c:v>
                </c:pt>
                <c:pt idx="5975">
                  <c:v>533.63259999999946</c:v>
                </c:pt>
                <c:pt idx="5976">
                  <c:v>533.71699999999998</c:v>
                </c:pt>
                <c:pt idx="5977">
                  <c:v>533.80029999999897</c:v>
                </c:pt>
                <c:pt idx="5978">
                  <c:v>533.88379999999995</c:v>
                </c:pt>
                <c:pt idx="5979">
                  <c:v>533.96719999999834</c:v>
                </c:pt>
                <c:pt idx="5980">
                  <c:v>534.04989999999998</c:v>
                </c:pt>
                <c:pt idx="5981">
                  <c:v>534.13319999999999</c:v>
                </c:pt>
                <c:pt idx="5982">
                  <c:v>534.21759999999949</c:v>
                </c:pt>
                <c:pt idx="5983">
                  <c:v>534.29909999999995</c:v>
                </c:pt>
                <c:pt idx="5984">
                  <c:v>534.38519999999949</c:v>
                </c:pt>
                <c:pt idx="5985">
                  <c:v>534.46739999999897</c:v>
                </c:pt>
                <c:pt idx="5986">
                  <c:v>534.54840000000002</c:v>
                </c:pt>
                <c:pt idx="5987">
                  <c:v>534.63440000000003</c:v>
                </c:pt>
                <c:pt idx="5988">
                  <c:v>534.71709999999996</c:v>
                </c:pt>
                <c:pt idx="5989">
                  <c:v>534.80089999999996</c:v>
                </c:pt>
                <c:pt idx="5990">
                  <c:v>534.88549999999998</c:v>
                </c:pt>
                <c:pt idx="5991">
                  <c:v>534.96879999999999</c:v>
                </c:pt>
                <c:pt idx="5992">
                  <c:v>535.05309999999997</c:v>
                </c:pt>
                <c:pt idx="5993">
                  <c:v>535.13729999999885</c:v>
                </c:pt>
                <c:pt idx="5994">
                  <c:v>535.22170000000051</c:v>
                </c:pt>
                <c:pt idx="5995">
                  <c:v>535.30439999999999</c:v>
                </c:pt>
                <c:pt idx="5996">
                  <c:v>535.38779999999997</c:v>
                </c:pt>
                <c:pt idx="5997">
                  <c:v>535.47180000000003</c:v>
                </c:pt>
                <c:pt idx="5998">
                  <c:v>535.55370000000005</c:v>
                </c:pt>
                <c:pt idx="5999">
                  <c:v>535.63759999999911</c:v>
                </c:pt>
                <c:pt idx="6000">
                  <c:v>535.72180000000003</c:v>
                </c:pt>
                <c:pt idx="6001">
                  <c:v>535.80399999999997</c:v>
                </c:pt>
                <c:pt idx="6002">
                  <c:v>535.88630000000001</c:v>
                </c:pt>
                <c:pt idx="6003">
                  <c:v>535.97</c:v>
                </c:pt>
                <c:pt idx="6004">
                  <c:v>536.05419999999947</c:v>
                </c:pt>
                <c:pt idx="6005">
                  <c:v>536.13759999999911</c:v>
                </c:pt>
                <c:pt idx="6006">
                  <c:v>536.22109999999998</c:v>
                </c:pt>
                <c:pt idx="6007">
                  <c:v>536.30589999999938</c:v>
                </c:pt>
                <c:pt idx="6008">
                  <c:v>536.38800000000003</c:v>
                </c:pt>
                <c:pt idx="6009">
                  <c:v>536.471</c:v>
                </c:pt>
                <c:pt idx="6010">
                  <c:v>536.55380000000002</c:v>
                </c:pt>
                <c:pt idx="6011">
                  <c:v>536.63900000000001</c:v>
                </c:pt>
                <c:pt idx="6012">
                  <c:v>536.72260000000006</c:v>
                </c:pt>
                <c:pt idx="6013">
                  <c:v>536.80639999999948</c:v>
                </c:pt>
                <c:pt idx="6014">
                  <c:v>536.89019999999948</c:v>
                </c:pt>
                <c:pt idx="6015">
                  <c:v>536.97180000000003</c:v>
                </c:pt>
                <c:pt idx="6016">
                  <c:v>537.05539999999996</c:v>
                </c:pt>
                <c:pt idx="6017">
                  <c:v>537.13800000000003</c:v>
                </c:pt>
                <c:pt idx="6018">
                  <c:v>537.22239999999999</c:v>
                </c:pt>
                <c:pt idx="6019">
                  <c:v>537.30499999999938</c:v>
                </c:pt>
                <c:pt idx="6020">
                  <c:v>537.38759999999911</c:v>
                </c:pt>
                <c:pt idx="6021">
                  <c:v>537.47040000000004</c:v>
                </c:pt>
                <c:pt idx="6022">
                  <c:v>537.55309999999997</c:v>
                </c:pt>
                <c:pt idx="6023">
                  <c:v>537.63589999999999</c:v>
                </c:pt>
                <c:pt idx="6024">
                  <c:v>537.71929999999998</c:v>
                </c:pt>
                <c:pt idx="6025">
                  <c:v>537.80399999999997</c:v>
                </c:pt>
                <c:pt idx="6026">
                  <c:v>537.88719999999898</c:v>
                </c:pt>
                <c:pt idx="6027">
                  <c:v>537.9695999999991</c:v>
                </c:pt>
                <c:pt idx="6028">
                  <c:v>538.05380000000002</c:v>
                </c:pt>
                <c:pt idx="6029">
                  <c:v>538.13639999999998</c:v>
                </c:pt>
                <c:pt idx="6030">
                  <c:v>538.22109999999998</c:v>
                </c:pt>
                <c:pt idx="6031">
                  <c:v>538.303</c:v>
                </c:pt>
                <c:pt idx="6032">
                  <c:v>538.38440000000003</c:v>
                </c:pt>
                <c:pt idx="6033">
                  <c:v>538.46719999999834</c:v>
                </c:pt>
                <c:pt idx="6034">
                  <c:v>538.55119999999897</c:v>
                </c:pt>
                <c:pt idx="6035">
                  <c:v>538.63549999999998</c:v>
                </c:pt>
                <c:pt idx="6036">
                  <c:v>538.721</c:v>
                </c:pt>
                <c:pt idx="6037">
                  <c:v>538.8048</c:v>
                </c:pt>
                <c:pt idx="6038">
                  <c:v>538.8886</c:v>
                </c:pt>
                <c:pt idx="6039">
                  <c:v>538.97140000000002</c:v>
                </c:pt>
                <c:pt idx="6040">
                  <c:v>539.05449999999996</c:v>
                </c:pt>
                <c:pt idx="6041">
                  <c:v>539.13779999999997</c:v>
                </c:pt>
                <c:pt idx="6042">
                  <c:v>539.22219999999948</c:v>
                </c:pt>
                <c:pt idx="6043">
                  <c:v>539.30499999999938</c:v>
                </c:pt>
                <c:pt idx="6044">
                  <c:v>539.39</c:v>
                </c:pt>
                <c:pt idx="6045">
                  <c:v>539.47239999999999</c:v>
                </c:pt>
                <c:pt idx="6046">
                  <c:v>539.55659999999898</c:v>
                </c:pt>
                <c:pt idx="6047">
                  <c:v>539.6404</c:v>
                </c:pt>
                <c:pt idx="6048">
                  <c:v>539.72380000000055</c:v>
                </c:pt>
                <c:pt idx="6049">
                  <c:v>539.80719999999872</c:v>
                </c:pt>
                <c:pt idx="6050">
                  <c:v>539.89199999999948</c:v>
                </c:pt>
                <c:pt idx="6051">
                  <c:v>539.97349999999994</c:v>
                </c:pt>
                <c:pt idx="6052">
                  <c:v>540.05739999999946</c:v>
                </c:pt>
                <c:pt idx="6053">
                  <c:v>540.14080000000001</c:v>
                </c:pt>
                <c:pt idx="6054">
                  <c:v>540.22400000000005</c:v>
                </c:pt>
                <c:pt idx="6055">
                  <c:v>540.30599999999947</c:v>
                </c:pt>
                <c:pt idx="6056">
                  <c:v>540.38649999999996</c:v>
                </c:pt>
                <c:pt idx="6057">
                  <c:v>540.47199999999998</c:v>
                </c:pt>
                <c:pt idx="6058">
                  <c:v>540.55430000000001</c:v>
                </c:pt>
                <c:pt idx="6059">
                  <c:v>540.6377</c:v>
                </c:pt>
                <c:pt idx="6060">
                  <c:v>540.71969999999999</c:v>
                </c:pt>
                <c:pt idx="6061">
                  <c:v>540.80439999999999</c:v>
                </c:pt>
                <c:pt idx="6062">
                  <c:v>540.88679999999999</c:v>
                </c:pt>
                <c:pt idx="6063">
                  <c:v>540.96969999999897</c:v>
                </c:pt>
                <c:pt idx="6064">
                  <c:v>541.05249999999899</c:v>
                </c:pt>
                <c:pt idx="6065">
                  <c:v>541.13670000000002</c:v>
                </c:pt>
                <c:pt idx="6066">
                  <c:v>541.21900000000005</c:v>
                </c:pt>
                <c:pt idx="6067">
                  <c:v>541.30259999999896</c:v>
                </c:pt>
                <c:pt idx="6068">
                  <c:v>541.38549999999998</c:v>
                </c:pt>
                <c:pt idx="6069">
                  <c:v>541.4695999999991</c:v>
                </c:pt>
                <c:pt idx="6070">
                  <c:v>541.55139999999949</c:v>
                </c:pt>
                <c:pt idx="6071">
                  <c:v>541.63509999999997</c:v>
                </c:pt>
                <c:pt idx="6072">
                  <c:v>541.71870000000104</c:v>
                </c:pt>
                <c:pt idx="6073">
                  <c:v>541.8048</c:v>
                </c:pt>
                <c:pt idx="6074">
                  <c:v>541.88800000000003</c:v>
                </c:pt>
                <c:pt idx="6075">
                  <c:v>541.97109999999998</c:v>
                </c:pt>
                <c:pt idx="6076">
                  <c:v>542.05449999999996</c:v>
                </c:pt>
                <c:pt idx="6077">
                  <c:v>542.13679999999999</c:v>
                </c:pt>
                <c:pt idx="6078">
                  <c:v>542.21950000000004</c:v>
                </c:pt>
                <c:pt idx="6079">
                  <c:v>542.30459999999948</c:v>
                </c:pt>
                <c:pt idx="6080">
                  <c:v>542.38840000000005</c:v>
                </c:pt>
                <c:pt idx="6081">
                  <c:v>542.47219999999948</c:v>
                </c:pt>
                <c:pt idx="6082">
                  <c:v>542.5557</c:v>
                </c:pt>
                <c:pt idx="6083">
                  <c:v>542.64019999999948</c:v>
                </c:pt>
                <c:pt idx="6084">
                  <c:v>542.72349999999994</c:v>
                </c:pt>
                <c:pt idx="6085">
                  <c:v>542.80739999999946</c:v>
                </c:pt>
                <c:pt idx="6086">
                  <c:v>542.89059999999949</c:v>
                </c:pt>
                <c:pt idx="6087">
                  <c:v>542.97460000000001</c:v>
                </c:pt>
                <c:pt idx="6088">
                  <c:v>543.05779999999947</c:v>
                </c:pt>
                <c:pt idx="6089">
                  <c:v>543.14089999999999</c:v>
                </c:pt>
                <c:pt idx="6090">
                  <c:v>543.22380000000055</c:v>
                </c:pt>
                <c:pt idx="6091">
                  <c:v>543.30749999999898</c:v>
                </c:pt>
                <c:pt idx="6092">
                  <c:v>543.39099999999996</c:v>
                </c:pt>
                <c:pt idx="6093">
                  <c:v>543.4742</c:v>
                </c:pt>
                <c:pt idx="6094">
                  <c:v>543.55880000000002</c:v>
                </c:pt>
                <c:pt idx="6095">
                  <c:v>543.64199999999948</c:v>
                </c:pt>
                <c:pt idx="6096">
                  <c:v>543.72540000000004</c:v>
                </c:pt>
                <c:pt idx="6097">
                  <c:v>543.80870000000004</c:v>
                </c:pt>
                <c:pt idx="6098">
                  <c:v>543.89219999999898</c:v>
                </c:pt>
                <c:pt idx="6099">
                  <c:v>543.97609999999997</c:v>
                </c:pt>
                <c:pt idx="6100">
                  <c:v>544.06179999999949</c:v>
                </c:pt>
                <c:pt idx="6101">
                  <c:v>544.14249999999947</c:v>
                </c:pt>
                <c:pt idx="6102">
                  <c:v>544.22529999999949</c:v>
                </c:pt>
                <c:pt idx="6103">
                  <c:v>544.30840000000001</c:v>
                </c:pt>
                <c:pt idx="6104">
                  <c:v>544.3895</c:v>
                </c:pt>
                <c:pt idx="6105">
                  <c:v>544.47410000000002</c:v>
                </c:pt>
                <c:pt idx="6106">
                  <c:v>544.55599999999947</c:v>
                </c:pt>
                <c:pt idx="6107">
                  <c:v>544.63990000000001</c:v>
                </c:pt>
                <c:pt idx="6108">
                  <c:v>544.72219999999948</c:v>
                </c:pt>
                <c:pt idx="6109">
                  <c:v>544.8051999999991</c:v>
                </c:pt>
                <c:pt idx="6110">
                  <c:v>544.8886</c:v>
                </c:pt>
                <c:pt idx="6111">
                  <c:v>544.97109999999998</c:v>
                </c:pt>
                <c:pt idx="6112">
                  <c:v>545.05539999999996</c:v>
                </c:pt>
                <c:pt idx="6113">
                  <c:v>545.13699999999949</c:v>
                </c:pt>
                <c:pt idx="6114">
                  <c:v>545.22219999999948</c:v>
                </c:pt>
                <c:pt idx="6115">
                  <c:v>545.30759999999884</c:v>
                </c:pt>
                <c:pt idx="6116">
                  <c:v>545.3895</c:v>
                </c:pt>
                <c:pt idx="6117">
                  <c:v>545.47260000000006</c:v>
                </c:pt>
                <c:pt idx="6118">
                  <c:v>545.55509999999947</c:v>
                </c:pt>
                <c:pt idx="6119">
                  <c:v>545.63819999999998</c:v>
                </c:pt>
                <c:pt idx="6120">
                  <c:v>545.72199999999998</c:v>
                </c:pt>
                <c:pt idx="6121">
                  <c:v>545.80599999999947</c:v>
                </c:pt>
                <c:pt idx="6122">
                  <c:v>545.88919999999996</c:v>
                </c:pt>
                <c:pt idx="6123">
                  <c:v>545.97299999999996</c:v>
                </c:pt>
                <c:pt idx="6124">
                  <c:v>546.05459999999948</c:v>
                </c:pt>
                <c:pt idx="6125">
                  <c:v>546.13819999999998</c:v>
                </c:pt>
                <c:pt idx="6126">
                  <c:v>546.22029999999938</c:v>
                </c:pt>
                <c:pt idx="6127">
                  <c:v>546.30439999999999</c:v>
                </c:pt>
                <c:pt idx="6128">
                  <c:v>546.38909999999998</c:v>
                </c:pt>
                <c:pt idx="6129">
                  <c:v>546.47159999999997</c:v>
                </c:pt>
                <c:pt idx="6130">
                  <c:v>546.55619999999897</c:v>
                </c:pt>
                <c:pt idx="6131">
                  <c:v>546.6386</c:v>
                </c:pt>
                <c:pt idx="6132">
                  <c:v>546.72310000000004</c:v>
                </c:pt>
                <c:pt idx="6133">
                  <c:v>546.80659999999898</c:v>
                </c:pt>
                <c:pt idx="6134">
                  <c:v>546.89059999999949</c:v>
                </c:pt>
                <c:pt idx="6135">
                  <c:v>546.97340000000054</c:v>
                </c:pt>
                <c:pt idx="6136">
                  <c:v>547.05880000000002</c:v>
                </c:pt>
                <c:pt idx="6137">
                  <c:v>547.14109999999948</c:v>
                </c:pt>
                <c:pt idx="6138">
                  <c:v>547.22519999999997</c:v>
                </c:pt>
                <c:pt idx="6139">
                  <c:v>547.30849999999998</c:v>
                </c:pt>
                <c:pt idx="6140">
                  <c:v>547.39209999999946</c:v>
                </c:pt>
                <c:pt idx="6141">
                  <c:v>547.47550000000001</c:v>
                </c:pt>
                <c:pt idx="6142">
                  <c:v>547.55799999999897</c:v>
                </c:pt>
              </c:numCache>
            </c:numRef>
          </c:xVal>
          <c:yVal>
            <c:numRef>
              <c:f>'Rezultati 5°C min 60 rpm'!$AB$4:$AB$6146</c:f>
              <c:numCache>
                <c:formatCode>@</c:formatCode>
                <c:ptCount val="6143"/>
                <c:pt idx="0">
                  <c:v>100.0068</c:v>
                </c:pt>
                <c:pt idx="1">
                  <c:v>100.0103</c:v>
                </c:pt>
                <c:pt idx="2">
                  <c:v>100.01260000000002</c:v>
                </c:pt>
                <c:pt idx="3">
                  <c:v>100.0138</c:v>
                </c:pt>
                <c:pt idx="4">
                  <c:v>100.0128</c:v>
                </c:pt>
                <c:pt idx="5">
                  <c:v>100.0107</c:v>
                </c:pt>
                <c:pt idx="6">
                  <c:v>100.0074</c:v>
                </c:pt>
                <c:pt idx="7">
                  <c:v>100.006</c:v>
                </c:pt>
                <c:pt idx="8">
                  <c:v>100.0039</c:v>
                </c:pt>
                <c:pt idx="9">
                  <c:v>100.00320000000002</c:v>
                </c:pt>
                <c:pt idx="10">
                  <c:v>100.0014</c:v>
                </c:pt>
                <c:pt idx="11">
                  <c:v>100.0017</c:v>
                </c:pt>
                <c:pt idx="12">
                  <c:v>100.00020000000002</c:v>
                </c:pt>
                <c:pt idx="13">
                  <c:v>100.001</c:v>
                </c:pt>
                <c:pt idx="14">
                  <c:v>99.999139999999997</c:v>
                </c:pt>
                <c:pt idx="15">
                  <c:v>99.995999999999995</c:v>
                </c:pt>
                <c:pt idx="16">
                  <c:v>99.99412000000018</c:v>
                </c:pt>
                <c:pt idx="17">
                  <c:v>99.994520000000179</c:v>
                </c:pt>
                <c:pt idx="18">
                  <c:v>99.991400000000027</c:v>
                </c:pt>
                <c:pt idx="19">
                  <c:v>99.987340000000003</c:v>
                </c:pt>
                <c:pt idx="20">
                  <c:v>99.996130000000022</c:v>
                </c:pt>
                <c:pt idx="21">
                  <c:v>99.993790000000004</c:v>
                </c:pt>
                <c:pt idx="22">
                  <c:v>99.991700000000023</c:v>
                </c:pt>
                <c:pt idx="23">
                  <c:v>99.989540000000005</c:v>
                </c:pt>
                <c:pt idx="24">
                  <c:v>99.989050000000006</c:v>
                </c:pt>
                <c:pt idx="25">
                  <c:v>99.987460000000027</c:v>
                </c:pt>
                <c:pt idx="26">
                  <c:v>99.98722000000015</c:v>
                </c:pt>
                <c:pt idx="27">
                  <c:v>99.985659999999996</c:v>
                </c:pt>
                <c:pt idx="28">
                  <c:v>99.986130000000003</c:v>
                </c:pt>
                <c:pt idx="29">
                  <c:v>99.984420000000114</c:v>
                </c:pt>
                <c:pt idx="30">
                  <c:v>99.984080000000006</c:v>
                </c:pt>
                <c:pt idx="31">
                  <c:v>99.982900000000001</c:v>
                </c:pt>
                <c:pt idx="32">
                  <c:v>99.982820000000004</c:v>
                </c:pt>
                <c:pt idx="33">
                  <c:v>99.982220000000027</c:v>
                </c:pt>
                <c:pt idx="34">
                  <c:v>99.981570000000005</c:v>
                </c:pt>
                <c:pt idx="35">
                  <c:v>99.980950000000007</c:v>
                </c:pt>
                <c:pt idx="36">
                  <c:v>99.980160000000026</c:v>
                </c:pt>
                <c:pt idx="37">
                  <c:v>99.979950000000002</c:v>
                </c:pt>
                <c:pt idx="38">
                  <c:v>99.979690000000005</c:v>
                </c:pt>
                <c:pt idx="39">
                  <c:v>99.979190000000003</c:v>
                </c:pt>
                <c:pt idx="40">
                  <c:v>99.976320000000001</c:v>
                </c:pt>
                <c:pt idx="41">
                  <c:v>99.975999999999999</c:v>
                </c:pt>
                <c:pt idx="42">
                  <c:v>99.975399999999979</c:v>
                </c:pt>
                <c:pt idx="43">
                  <c:v>99.976209999999995</c:v>
                </c:pt>
                <c:pt idx="44">
                  <c:v>99.975399999999979</c:v>
                </c:pt>
                <c:pt idx="45">
                  <c:v>99.975579999999979</c:v>
                </c:pt>
                <c:pt idx="46">
                  <c:v>99.974180000000004</c:v>
                </c:pt>
                <c:pt idx="47">
                  <c:v>99.974520000000027</c:v>
                </c:pt>
                <c:pt idx="48">
                  <c:v>99.973990000000001</c:v>
                </c:pt>
                <c:pt idx="49">
                  <c:v>99.973839999999981</c:v>
                </c:pt>
                <c:pt idx="50">
                  <c:v>99.973209999999995</c:v>
                </c:pt>
                <c:pt idx="51">
                  <c:v>99.97296</c:v>
                </c:pt>
                <c:pt idx="52">
                  <c:v>99.973420000000004</c:v>
                </c:pt>
                <c:pt idx="53">
                  <c:v>99.973590000000002</c:v>
                </c:pt>
                <c:pt idx="54">
                  <c:v>99.972839999999948</c:v>
                </c:pt>
                <c:pt idx="55">
                  <c:v>99.972219999999993</c:v>
                </c:pt>
                <c:pt idx="56">
                  <c:v>99.971779999999981</c:v>
                </c:pt>
                <c:pt idx="57">
                  <c:v>99.971090000000004</c:v>
                </c:pt>
                <c:pt idx="58">
                  <c:v>99.970910000000003</c:v>
                </c:pt>
                <c:pt idx="59">
                  <c:v>99.971030000000013</c:v>
                </c:pt>
                <c:pt idx="60">
                  <c:v>99.971320000000006</c:v>
                </c:pt>
                <c:pt idx="61">
                  <c:v>99.970510000000004</c:v>
                </c:pt>
                <c:pt idx="62">
                  <c:v>99.970429999999993</c:v>
                </c:pt>
                <c:pt idx="63">
                  <c:v>99.969020000000114</c:v>
                </c:pt>
                <c:pt idx="64">
                  <c:v>99.968410000000006</c:v>
                </c:pt>
                <c:pt idx="65">
                  <c:v>99.968030000000013</c:v>
                </c:pt>
                <c:pt idx="66">
                  <c:v>99.968320000000006</c:v>
                </c:pt>
                <c:pt idx="67">
                  <c:v>99.96766000000018</c:v>
                </c:pt>
                <c:pt idx="68">
                  <c:v>99.967590000000129</c:v>
                </c:pt>
                <c:pt idx="69">
                  <c:v>99.967760000000027</c:v>
                </c:pt>
                <c:pt idx="70">
                  <c:v>99.967839999999995</c:v>
                </c:pt>
                <c:pt idx="71">
                  <c:v>99.967690000000147</c:v>
                </c:pt>
                <c:pt idx="72">
                  <c:v>99.968030000000013</c:v>
                </c:pt>
                <c:pt idx="73">
                  <c:v>99.968320000000006</c:v>
                </c:pt>
                <c:pt idx="74">
                  <c:v>99.96808</c:v>
                </c:pt>
                <c:pt idx="75">
                  <c:v>99.969060000000027</c:v>
                </c:pt>
                <c:pt idx="76">
                  <c:v>99.969690000000114</c:v>
                </c:pt>
                <c:pt idx="77">
                  <c:v>99.970510000000004</c:v>
                </c:pt>
                <c:pt idx="78">
                  <c:v>99.970619999999997</c:v>
                </c:pt>
                <c:pt idx="79">
                  <c:v>99.971559999999997</c:v>
                </c:pt>
                <c:pt idx="80">
                  <c:v>99.971990000000005</c:v>
                </c:pt>
                <c:pt idx="81">
                  <c:v>99.972719999999981</c:v>
                </c:pt>
                <c:pt idx="82">
                  <c:v>99.973039999999983</c:v>
                </c:pt>
                <c:pt idx="83">
                  <c:v>99.973529999999997</c:v>
                </c:pt>
                <c:pt idx="84">
                  <c:v>99.974260000000129</c:v>
                </c:pt>
                <c:pt idx="85">
                  <c:v>99.974549999999994</c:v>
                </c:pt>
                <c:pt idx="86">
                  <c:v>99.974490000000003</c:v>
                </c:pt>
                <c:pt idx="87">
                  <c:v>99.974760000000003</c:v>
                </c:pt>
                <c:pt idx="88">
                  <c:v>99.975279999999998</c:v>
                </c:pt>
                <c:pt idx="89">
                  <c:v>99.975889999999978</c:v>
                </c:pt>
                <c:pt idx="90">
                  <c:v>99.976560000000006</c:v>
                </c:pt>
                <c:pt idx="91">
                  <c:v>99.97687999999998</c:v>
                </c:pt>
                <c:pt idx="92">
                  <c:v>99.977720000000005</c:v>
                </c:pt>
                <c:pt idx="93">
                  <c:v>99.97762000000013</c:v>
                </c:pt>
                <c:pt idx="94">
                  <c:v>99.97824</c:v>
                </c:pt>
                <c:pt idx="95">
                  <c:v>99.978589999999983</c:v>
                </c:pt>
                <c:pt idx="96">
                  <c:v>99.979119999999995</c:v>
                </c:pt>
                <c:pt idx="97">
                  <c:v>99.979579999999999</c:v>
                </c:pt>
                <c:pt idx="98">
                  <c:v>99.980090000000004</c:v>
                </c:pt>
                <c:pt idx="99">
                  <c:v>99.980059999999995</c:v>
                </c:pt>
                <c:pt idx="100">
                  <c:v>99.980239999999995</c:v>
                </c:pt>
                <c:pt idx="101">
                  <c:v>99.980700000000013</c:v>
                </c:pt>
                <c:pt idx="102">
                  <c:v>99.981880000000004</c:v>
                </c:pt>
                <c:pt idx="103">
                  <c:v>99.983009999999993</c:v>
                </c:pt>
                <c:pt idx="104">
                  <c:v>99.983610000000027</c:v>
                </c:pt>
                <c:pt idx="105">
                  <c:v>99.983819999999994</c:v>
                </c:pt>
                <c:pt idx="106">
                  <c:v>99.983580000000003</c:v>
                </c:pt>
                <c:pt idx="107">
                  <c:v>99.983980000000003</c:v>
                </c:pt>
                <c:pt idx="108">
                  <c:v>99.984160000000131</c:v>
                </c:pt>
                <c:pt idx="109">
                  <c:v>99.985220000000027</c:v>
                </c:pt>
                <c:pt idx="110">
                  <c:v>99.985469999999992</c:v>
                </c:pt>
                <c:pt idx="111">
                  <c:v>99.986220000000131</c:v>
                </c:pt>
                <c:pt idx="112">
                  <c:v>99.985699999999994</c:v>
                </c:pt>
                <c:pt idx="113">
                  <c:v>99.98578999999998</c:v>
                </c:pt>
                <c:pt idx="114">
                  <c:v>99.986160000000027</c:v>
                </c:pt>
                <c:pt idx="115">
                  <c:v>99.986879999999999</c:v>
                </c:pt>
                <c:pt idx="116">
                  <c:v>99.986739999999998</c:v>
                </c:pt>
                <c:pt idx="117">
                  <c:v>99.987190000000027</c:v>
                </c:pt>
                <c:pt idx="118">
                  <c:v>99.987120000000147</c:v>
                </c:pt>
                <c:pt idx="119">
                  <c:v>99.987460000000027</c:v>
                </c:pt>
                <c:pt idx="120">
                  <c:v>99.987539999999996</c:v>
                </c:pt>
                <c:pt idx="121">
                  <c:v>99.987589999999997</c:v>
                </c:pt>
                <c:pt idx="122">
                  <c:v>99.988590000000002</c:v>
                </c:pt>
                <c:pt idx="123">
                  <c:v>99.988820000000004</c:v>
                </c:pt>
                <c:pt idx="124">
                  <c:v>99.989109999999997</c:v>
                </c:pt>
                <c:pt idx="125">
                  <c:v>99.989260000000129</c:v>
                </c:pt>
                <c:pt idx="126">
                  <c:v>99.988900000000001</c:v>
                </c:pt>
                <c:pt idx="127">
                  <c:v>99.988680000000002</c:v>
                </c:pt>
                <c:pt idx="128">
                  <c:v>99.988810000000001</c:v>
                </c:pt>
                <c:pt idx="129">
                  <c:v>99.988240000000005</c:v>
                </c:pt>
                <c:pt idx="130">
                  <c:v>99.988979999999998</c:v>
                </c:pt>
                <c:pt idx="131">
                  <c:v>99.989199999999997</c:v>
                </c:pt>
                <c:pt idx="132">
                  <c:v>99.989239999999995</c:v>
                </c:pt>
                <c:pt idx="133">
                  <c:v>99.989310000000003</c:v>
                </c:pt>
                <c:pt idx="134">
                  <c:v>99.989210000000114</c:v>
                </c:pt>
                <c:pt idx="135">
                  <c:v>99.989850000000004</c:v>
                </c:pt>
                <c:pt idx="136">
                  <c:v>99.989540000000005</c:v>
                </c:pt>
                <c:pt idx="137">
                  <c:v>99.989320000000006</c:v>
                </c:pt>
                <c:pt idx="138">
                  <c:v>99.989540000000005</c:v>
                </c:pt>
                <c:pt idx="139">
                  <c:v>99.990089999999995</c:v>
                </c:pt>
                <c:pt idx="140">
                  <c:v>99.989689999999996</c:v>
                </c:pt>
                <c:pt idx="141">
                  <c:v>99.989700000000013</c:v>
                </c:pt>
                <c:pt idx="142">
                  <c:v>99.989920000000026</c:v>
                </c:pt>
                <c:pt idx="143">
                  <c:v>99.99022000000015</c:v>
                </c:pt>
                <c:pt idx="144">
                  <c:v>99.989469999999997</c:v>
                </c:pt>
                <c:pt idx="145">
                  <c:v>99.989469999999997</c:v>
                </c:pt>
                <c:pt idx="146">
                  <c:v>99.989879999999999</c:v>
                </c:pt>
                <c:pt idx="147">
                  <c:v>99.989850000000004</c:v>
                </c:pt>
                <c:pt idx="148">
                  <c:v>99.990420000000114</c:v>
                </c:pt>
                <c:pt idx="149">
                  <c:v>99.990750000000006</c:v>
                </c:pt>
                <c:pt idx="150">
                  <c:v>99.990309999999994</c:v>
                </c:pt>
                <c:pt idx="151">
                  <c:v>99.989810000000006</c:v>
                </c:pt>
                <c:pt idx="152">
                  <c:v>99.989819999999995</c:v>
                </c:pt>
                <c:pt idx="153">
                  <c:v>99.989310000000003</c:v>
                </c:pt>
                <c:pt idx="154">
                  <c:v>99.989469999999997</c:v>
                </c:pt>
                <c:pt idx="155">
                  <c:v>99.989410000000007</c:v>
                </c:pt>
                <c:pt idx="156">
                  <c:v>99.989410000000007</c:v>
                </c:pt>
                <c:pt idx="157">
                  <c:v>99.989320000000006</c:v>
                </c:pt>
                <c:pt idx="158">
                  <c:v>99.989019999999996</c:v>
                </c:pt>
                <c:pt idx="159">
                  <c:v>99.989779999999982</c:v>
                </c:pt>
                <c:pt idx="160">
                  <c:v>99.990350000000007</c:v>
                </c:pt>
                <c:pt idx="161">
                  <c:v>99.990630000000024</c:v>
                </c:pt>
                <c:pt idx="162">
                  <c:v>99.991090000000113</c:v>
                </c:pt>
                <c:pt idx="163">
                  <c:v>99.991300000000024</c:v>
                </c:pt>
                <c:pt idx="164">
                  <c:v>99.991090000000113</c:v>
                </c:pt>
                <c:pt idx="165">
                  <c:v>99.99141000000013</c:v>
                </c:pt>
                <c:pt idx="166">
                  <c:v>99.991439999999997</c:v>
                </c:pt>
                <c:pt idx="167">
                  <c:v>99.991439999999997</c:v>
                </c:pt>
                <c:pt idx="168">
                  <c:v>99.991090000000113</c:v>
                </c:pt>
                <c:pt idx="169">
                  <c:v>99.990820000000113</c:v>
                </c:pt>
                <c:pt idx="170">
                  <c:v>99.991200000000134</c:v>
                </c:pt>
                <c:pt idx="171">
                  <c:v>99.991200000000134</c:v>
                </c:pt>
                <c:pt idx="172">
                  <c:v>99.991090000000113</c:v>
                </c:pt>
                <c:pt idx="173">
                  <c:v>99.991000000000113</c:v>
                </c:pt>
                <c:pt idx="174">
                  <c:v>99.991520000000179</c:v>
                </c:pt>
                <c:pt idx="175">
                  <c:v>99.99132000000013</c:v>
                </c:pt>
                <c:pt idx="176">
                  <c:v>99.991490000000027</c:v>
                </c:pt>
                <c:pt idx="177">
                  <c:v>99.991739999999993</c:v>
                </c:pt>
                <c:pt idx="178">
                  <c:v>99.991810000000129</c:v>
                </c:pt>
                <c:pt idx="179">
                  <c:v>99.991720000000129</c:v>
                </c:pt>
                <c:pt idx="180">
                  <c:v>99.991760000000113</c:v>
                </c:pt>
                <c:pt idx="181">
                  <c:v>99.992000000000004</c:v>
                </c:pt>
                <c:pt idx="182">
                  <c:v>99.992590000000007</c:v>
                </c:pt>
                <c:pt idx="183">
                  <c:v>99.992980000000003</c:v>
                </c:pt>
                <c:pt idx="184">
                  <c:v>99.993240000000114</c:v>
                </c:pt>
                <c:pt idx="185">
                  <c:v>99.992509999999996</c:v>
                </c:pt>
                <c:pt idx="186">
                  <c:v>99.992530000000002</c:v>
                </c:pt>
                <c:pt idx="187">
                  <c:v>99.992410000000007</c:v>
                </c:pt>
                <c:pt idx="188">
                  <c:v>99.992750000000001</c:v>
                </c:pt>
                <c:pt idx="189">
                  <c:v>99.992739999999998</c:v>
                </c:pt>
                <c:pt idx="190">
                  <c:v>99.992990000000006</c:v>
                </c:pt>
                <c:pt idx="191">
                  <c:v>99.993120000000147</c:v>
                </c:pt>
                <c:pt idx="192">
                  <c:v>99.993049999999997</c:v>
                </c:pt>
                <c:pt idx="193">
                  <c:v>99.993030000000005</c:v>
                </c:pt>
                <c:pt idx="194">
                  <c:v>99.993030000000005</c:v>
                </c:pt>
                <c:pt idx="195">
                  <c:v>99.992410000000007</c:v>
                </c:pt>
                <c:pt idx="196">
                  <c:v>99.992620000000144</c:v>
                </c:pt>
                <c:pt idx="197">
                  <c:v>99.992500000000007</c:v>
                </c:pt>
                <c:pt idx="198">
                  <c:v>99.993060000000114</c:v>
                </c:pt>
                <c:pt idx="199">
                  <c:v>99.993160000000131</c:v>
                </c:pt>
                <c:pt idx="200">
                  <c:v>99.993370000000013</c:v>
                </c:pt>
                <c:pt idx="201">
                  <c:v>99.993740000000003</c:v>
                </c:pt>
                <c:pt idx="202">
                  <c:v>99.993939999999995</c:v>
                </c:pt>
                <c:pt idx="203">
                  <c:v>99.993280000000027</c:v>
                </c:pt>
                <c:pt idx="204">
                  <c:v>99.993600000000129</c:v>
                </c:pt>
                <c:pt idx="205">
                  <c:v>99.993440000000007</c:v>
                </c:pt>
                <c:pt idx="206">
                  <c:v>99.993440000000007</c:v>
                </c:pt>
                <c:pt idx="207">
                  <c:v>99.993359999999996</c:v>
                </c:pt>
                <c:pt idx="208">
                  <c:v>99.993799999999993</c:v>
                </c:pt>
                <c:pt idx="209">
                  <c:v>99.994020000000134</c:v>
                </c:pt>
                <c:pt idx="210">
                  <c:v>99.995009999999994</c:v>
                </c:pt>
                <c:pt idx="211">
                  <c:v>99.995580000000004</c:v>
                </c:pt>
                <c:pt idx="212">
                  <c:v>99.994879999999995</c:v>
                </c:pt>
                <c:pt idx="213">
                  <c:v>99.994680000000145</c:v>
                </c:pt>
                <c:pt idx="214">
                  <c:v>99.994520000000179</c:v>
                </c:pt>
                <c:pt idx="215">
                  <c:v>99.994540000000114</c:v>
                </c:pt>
                <c:pt idx="216">
                  <c:v>99.995000000000005</c:v>
                </c:pt>
                <c:pt idx="217">
                  <c:v>99.994839999999996</c:v>
                </c:pt>
                <c:pt idx="218">
                  <c:v>99.995070000000013</c:v>
                </c:pt>
                <c:pt idx="219">
                  <c:v>99.995059999999995</c:v>
                </c:pt>
                <c:pt idx="220">
                  <c:v>99.995250000000027</c:v>
                </c:pt>
                <c:pt idx="221">
                  <c:v>99.995819999999995</c:v>
                </c:pt>
                <c:pt idx="222">
                  <c:v>99.996060000000114</c:v>
                </c:pt>
                <c:pt idx="223">
                  <c:v>99.996440000000007</c:v>
                </c:pt>
                <c:pt idx="224">
                  <c:v>99.996010000000027</c:v>
                </c:pt>
                <c:pt idx="225">
                  <c:v>99.995560000000026</c:v>
                </c:pt>
                <c:pt idx="226">
                  <c:v>99.995490000000004</c:v>
                </c:pt>
                <c:pt idx="227">
                  <c:v>99.995549999999994</c:v>
                </c:pt>
                <c:pt idx="228">
                  <c:v>99.996340000000004</c:v>
                </c:pt>
                <c:pt idx="229">
                  <c:v>99.996680000000026</c:v>
                </c:pt>
                <c:pt idx="230">
                  <c:v>99.997020000000134</c:v>
                </c:pt>
                <c:pt idx="231">
                  <c:v>99.997070000000022</c:v>
                </c:pt>
                <c:pt idx="232">
                  <c:v>99.997380000000007</c:v>
                </c:pt>
                <c:pt idx="233">
                  <c:v>99.996960000000129</c:v>
                </c:pt>
                <c:pt idx="234">
                  <c:v>99.996880000000004</c:v>
                </c:pt>
                <c:pt idx="235">
                  <c:v>99.996579999999994</c:v>
                </c:pt>
                <c:pt idx="236">
                  <c:v>99.996939999999995</c:v>
                </c:pt>
                <c:pt idx="237">
                  <c:v>99.996680000000026</c:v>
                </c:pt>
                <c:pt idx="238">
                  <c:v>99.996889999999993</c:v>
                </c:pt>
                <c:pt idx="239">
                  <c:v>99.996989999999997</c:v>
                </c:pt>
                <c:pt idx="240">
                  <c:v>99.997680000000145</c:v>
                </c:pt>
                <c:pt idx="241">
                  <c:v>99.997990000000129</c:v>
                </c:pt>
                <c:pt idx="242">
                  <c:v>99.9983</c:v>
                </c:pt>
                <c:pt idx="243">
                  <c:v>99.998480000000001</c:v>
                </c:pt>
                <c:pt idx="244">
                  <c:v>99.998279999999994</c:v>
                </c:pt>
                <c:pt idx="245">
                  <c:v>99.998679999999993</c:v>
                </c:pt>
                <c:pt idx="246">
                  <c:v>99.998760000000004</c:v>
                </c:pt>
                <c:pt idx="247">
                  <c:v>99.999440000000007</c:v>
                </c:pt>
                <c:pt idx="248">
                  <c:v>99.999510000000129</c:v>
                </c:pt>
                <c:pt idx="249">
                  <c:v>99.999660000000148</c:v>
                </c:pt>
                <c:pt idx="250">
                  <c:v>100</c:v>
                </c:pt>
                <c:pt idx="251">
                  <c:v>100.0003</c:v>
                </c:pt>
                <c:pt idx="252">
                  <c:v>100.0004</c:v>
                </c:pt>
                <c:pt idx="253">
                  <c:v>100.0004</c:v>
                </c:pt>
                <c:pt idx="254">
                  <c:v>99.999910000000114</c:v>
                </c:pt>
                <c:pt idx="255">
                  <c:v>99.999500000000026</c:v>
                </c:pt>
                <c:pt idx="256">
                  <c:v>99.999280000000027</c:v>
                </c:pt>
                <c:pt idx="257">
                  <c:v>99.998360000000005</c:v>
                </c:pt>
                <c:pt idx="258">
                  <c:v>99.998480000000001</c:v>
                </c:pt>
                <c:pt idx="259">
                  <c:v>99.998760000000004</c:v>
                </c:pt>
                <c:pt idx="260">
                  <c:v>99.998909999999995</c:v>
                </c:pt>
                <c:pt idx="261">
                  <c:v>99.999420000000114</c:v>
                </c:pt>
                <c:pt idx="262">
                  <c:v>99.999280000000027</c:v>
                </c:pt>
                <c:pt idx="263">
                  <c:v>99.999220000000179</c:v>
                </c:pt>
                <c:pt idx="264">
                  <c:v>99.999380000000002</c:v>
                </c:pt>
                <c:pt idx="265">
                  <c:v>99.999380000000002</c:v>
                </c:pt>
                <c:pt idx="266">
                  <c:v>100</c:v>
                </c:pt>
                <c:pt idx="267">
                  <c:v>100.0004</c:v>
                </c:pt>
                <c:pt idx="268">
                  <c:v>100.0008</c:v>
                </c:pt>
                <c:pt idx="269">
                  <c:v>100.00109999999999</c:v>
                </c:pt>
                <c:pt idx="270">
                  <c:v>100.0013</c:v>
                </c:pt>
                <c:pt idx="271">
                  <c:v>100.001</c:v>
                </c:pt>
                <c:pt idx="272">
                  <c:v>100.00120000000011</c:v>
                </c:pt>
                <c:pt idx="273">
                  <c:v>100.00120000000011</c:v>
                </c:pt>
                <c:pt idx="274">
                  <c:v>100.00109999999999</c:v>
                </c:pt>
                <c:pt idx="275">
                  <c:v>100.00120000000011</c:v>
                </c:pt>
                <c:pt idx="276">
                  <c:v>100.00109999999999</c:v>
                </c:pt>
                <c:pt idx="277">
                  <c:v>100.00060000000002</c:v>
                </c:pt>
                <c:pt idx="278">
                  <c:v>100.00060000000002</c:v>
                </c:pt>
                <c:pt idx="279">
                  <c:v>100.00069999999999</c:v>
                </c:pt>
                <c:pt idx="280">
                  <c:v>100.0013</c:v>
                </c:pt>
                <c:pt idx="281">
                  <c:v>100.00160000000002</c:v>
                </c:pt>
                <c:pt idx="282">
                  <c:v>100.002</c:v>
                </c:pt>
                <c:pt idx="283">
                  <c:v>100.0021</c:v>
                </c:pt>
                <c:pt idx="284">
                  <c:v>100.0025</c:v>
                </c:pt>
                <c:pt idx="285">
                  <c:v>100.00269999999999</c:v>
                </c:pt>
                <c:pt idx="286">
                  <c:v>100.0034</c:v>
                </c:pt>
                <c:pt idx="287">
                  <c:v>100.00279999999998</c:v>
                </c:pt>
                <c:pt idx="288">
                  <c:v>100.0029</c:v>
                </c:pt>
                <c:pt idx="289">
                  <c:v>100.0026</c:v>
                </c:pt>
                <c:pt idx="290">
                  <c:v>100.0031</c:v>
                </c:pt>
                <c:pt idx="291">
                  <c:v>100.0029</c:v>
                </c:pt>
                <c:pt idx="292">
                  <c:v>100.0038</c:v>
                </c:pt>
                <c:pt idx="293">
                  <c:v>100.00320000000002</c:v>
                </c:pt>
                <c:pt idx="294">
                  <c:v>100.0029</c:v>
                </c:pt>
                <c:pt idx="295">
                  <c:v>100.0029</c:v>
                </c:pt>
                <c:pt idx="296">
                  <c:v>100.00320000000002</c:v>
                </c:pt>
                <c:pt idx="297">
                  <c:v>100.00320000000002</c:v>
                </c:pt>
                <c:pt idx="298">
                  <c:v>100.00360000000002</c:v>
                </c:pt>
                <c:pt idx="299">
                  <c:v>100.0034</c:v>
                </c:pt>
                <c:pt idx="300">
                  <c:v>100.00409999999999</c:v>
                </c:pt>
                <c:pt idx="301">
                  <c:v>100.00420000000011</c:v>
                </c:pt>
                <c:pt idx="302">
                  <c:v>100.00409999999999</c:v>
                </c:pt>
                <c:pt idx="303">
                  <c:v>100.0038</c:v>
                </c:pt>
                <c:pt idx="304">
                  <c:v>100.0043</c:v>
                </c:pt>
                <c:pt idx="305">
                  <c:v>100.005</c:v>
                </c:pt>
                <c:pt idx="306">
                  <c:v>100.00530000000001</c:v>
                </c:pt>
                <c:pt idx="307">
                  <c:v>100.005</c:v>
                </c:pt>
                <c:pt idx="308">
                  <c:v>100.0051</c:v>
                </c:pt>
                <c:pt idx="309">
                  <c:v>100.0048</c:v>
                </c:pt>
                <c:pt idx="310">
                  <c:v>100.0044</c:v>
                </c:pt>
                <c:pt idx="311">
                  <c:v>100.0047</c:v>
                </c:pt>
                <c:pt idx="312">
                  <c:v>100.00539999999998</c:v>
                </c:pt>
                <c:pt idx="313">
                  <c:v>100.0061</c:v>
                </c:pt>
                <c:pt idx="314">
                  <c:v>100.00620000000002</c:v>
                </c:pt>
                <c:pt idx="315">
                  <c:v>100.00660000000002</c:v>
                </c:pt>
                <c:pt idx="316">
                  <c:v>100.0065</c:v>
                </c:pt>
                <c:pt idx="317">
                  <c:v>100.0065</c:v>
                </c:pt>
                <c:pt idx="318">
                  <c:v>100.0068</c:v>
                </c:pt>
                <c:pt idx="319">
                  <c:v>100.00660000000002</c:v>
                </c:pt>
                <c:pt idx="320">
                  <c:v>100.0069</c:v>
                </c:pt>
                <c:pt idx="321">
                  <c:v>100.00720000000011</c:v>
                </c:pt>
                <c:pt idx="322">
                  <c:v>100.0069</c:v>
                </c:pt>
                <c:pt idx="323">
                  <c:v>100.006</c:v>
                </c:pt>
                <c:pt idx="324">
                  <c:v>100.00620000000002</c:v>
                </c:pt>
                <c:pt idx="325">
                  <c:v>100.00660000000002</c:v>
                </c:pt>
                <c:pt idx="326">
                  <c:v>100.0068</c:v>
                </c:pt>
                <c:pt idx="327">
                  <c:v>100.0065</c:v>
                </c:pt>
                <c:pt idx="328">
                  <c:v>100.0061</c:v>
                </c:pt>
                <c:pt idx="329">
                  <c:v>100.00579999999998</c:v>
                </c:pt>
                <c:pt idx="330">
                  <c:v>100.0067</c:v>
                </c:pt>
                <c:pt idx="331">
                  <c:v>100.0064</c:v>
                </c:pt>
                <c:pt idx="332">
                  <c:v>100.00660000000002</c:v>
                </c:pt>
                <c:pt idx="333">
                  <c:v>100.0069</c:v>
                </c:pt>
                <c:pt idx="334">
                  <c:v>100.0074</c:v>
                </c:pt>
                <c:pt idx="335">
                  <c:v>100.0077</c:v>
                </c:pt>
                <c:pt idx="336">
                  <c:v>100.0082</c:v>
                </c:pt>
                <c:pt idx="337">
                  <c:v>100.0081</c:v>
                </c:pt>
                <c:pt idx="338">
                  <c:v>100.0077</c:v>
                </c:pt>
                <c:pt idx="339">
                  <c:v>100.0077</c:v>
                </c:pt>
                <c:pt idx="340">
                  <c:v>100.0074</c:v>
                </c:pt>
                <c:pt idx="341">
                  <c:v>100.00660000000002</c:v>
                </c:pt>
                <c:pt idx="342">
                  <c:v>100.0064</c:v>
                </c:pt>
                <c:pt idx="343">
                  <c:v>100.00620000000002</c:v>
                </c:pt>
                <c:pt idx="344">
                  <c:v>100.00660000000002</c:v>
                </c:pt>
                <c:pt idx="345">
                  <c:v>100.0077</c:v>
                </c:pt>
                <c:pt idx="346">
                  <c:v>100.00839999999998</c:v>
                </c:pt>
                <c:pt idx="347">
                  <c:v>100.0089</c:v>
                </c:pt>
                <c:pt idx="348">
                  <c:v>100.0094</c:v>
                </c:pt>
                <c:pt idx="349">
                  <c:v>100.00960000000002</c:v>
                </c:pt>
                <c:pt idx="350">
                  <c:v>100.01</c:v>
                </c:pt>
                <c:pt idx="351">
                  <c:v>100.0099</c:v>
                </c:pt>
                <c:pt idx="352">
                  <c:v>100.01020000000011</c:v>
                </c:pt>
                <c:pt idx="353">
                  <c:v>100.0098</c:v>
                </c:pt>
                <c:pt idx="354">
                  <c:v>100.0091</c:v>
                </c:pt>
                <c:pt idx="355">
                  <c:v>100.0086</c:v>
                </c:pt>
                <c:pt idx="356">
                  <c:v>100.0093</c:v>
                </c:pt>
                <c:pt idx="357">
                  <c:v>100.009</c:v>
                </c:pt>
                <c:pt idx="358">
                  <c:v>100.0091</c:v>
                </c:pt>
                <c:pt idx="359">
                  <c:v>100.00960000000002</c:v>
                </c:pt>
                <c:pt idx="360">
                  <c:v>100.0093</c:v>
                </c:pt>
                <c:pt idx="361">
                  <c:v>100.0094</c:v>
                </c:pt>
                <c:pt idx="362">
                  <c:v>100.01009999999999</c:v>
                </c:pt>
                <c:pt idx="363">
                  <c:v>100.0103</c:v>
                </c:pt>
                <c:pt idx="364">
                  <c:v>100.01049999999999</c:v>
                </c:pt>
                <c:pt idx="365">
                  <c:v>100.01</c:v>
                </c:pt>
                <c:pt idx="366">
                  <c:v>100.0104</c:v>
                </c:pt>
                <c:pt idx="367">
                  <c:v>100.01090000000002</c:v>
                </c:pt>
                <c:pt idx="368">
                  <c:v>100.01130000000002</c:v>
                </c:pt>
                <c:pt idx="369">
                  <c:v>100.01100000000002</c:v>
                </c:pt>
                <c:pt idx="370">
                  <c:v>100.0107</c:v>
                </c:pt>
                <c:pt idx="371">
                  <c:v>100.0107</c:v>
                </c:pt>
                <c:pt idx="372">
                  <c:v>100.01110000000011</c:v>
                </c:pt>
                <c:pt idx="373">
                  <c:v>100.01130000000002</c:v>
                </c:pt>
                <c:pt idx="374">
                  <c:v>100.01100000000002</c:v>
                </c:pt>
                <c:pt idx="375">
                  <c:v>100.0108</c:v>
                </c:pt>
                <c:pt idx="376">
                  <c:v>100.01060000000011</c:v>
                </c:pt>
                <c:pt idx="377">
                  <c:v>100.01150000000011</c:v>
                </c:pt>
                <c:pt idx="378">
                  <c:v>100.01220000000002</c:v>
                </c:pt>
                <c:pt idx="379">
                  <c:v>100.0117</c:v>
                </c:pt>
                <c:pt idx="380">
                  <c:v>100.0121</c:v>
                </c:pt>
                <c:pt idx="381">
                  <c:v>100.012</c:v>
                </c:pt>
                <c:pt idx="382">
                  <c:v>100.012</c:v>
                </c:pt>
                <c:pt idx="383">
                  <c:v>100.012</c:v>
                </c:pt>
                <c:pt idx="384">
                  <c:v>100.0121</c:v>
                </c:pt>
                <c:pt idx="385">
                  <c:v>100.0125</c:v>
                </c:pt>
                <c:pt idx="386">
                  <c:v>100.012</c:v>
                </c:pt>
                <c:pt idx="387">
                  <c:v>100.01190000000011</c:v>
                </c:pt>
                <c:pt idx="388">
                  <c:v>100.0125</c:v>
                </c:pt>
                <c:pt idx="389">
                  <c:v>100.0129</c:v>
                </c:pt>
                <c:pt idx="390">
                  <c:v>100.01320000000011</c:v>
                </c:pt>
                <c:pt idx="391">
                  <c:v>100.0133</c:v>
                </c:pt>
                <c:pt idx="392">
                  <c:v>100.01320000000011</c:v>
                </c:pt>
                <c:pt idx="393">
                  <c:v>100.0128</c:v>
                </c:pt>
                <c:pt idx="394">
                  <c:v>100.01260000000002</c:v>
                </c:pt>
                <c:pt idx="395">
                  <c:v>100.0129</c:v>
                </c:pt>
                <c:pt idx="396">
                  <c:v>100.01320000000011</c:v>
                </c:pt>
                <c:pt idx="397">
                  <c:v>100.0134</c:v>
                </c:pt>
                <c:pt idx="398">
                  <c:v>100.01390000000002</c:v>
                </c:pt>
                <c:pt idx="399">
                  <c:v>100.01349999999999</c:v>
                </c:pt>
                <c:pt idx="400">
                  <c:v>100.01360000000011</c:v>
                </c:pt>
                <c:pt idx="401">
                  <c:v>100.01390000000002</c:v>
                </c:pt>
                <c:pt idx="402">
                  <c:v>100.0134</c:v>
                </c:pt>
                <c:pt idx="403">
                  <c:v>100.0133</c:v>
                </c:pt>
                <c:pt idx="404">
                  <c:v>100.01309999999999</c:v>
                </c:pt>
                <c:pt idx="405">
                  <c:v>100.01300000000002</c:v>
                </c:pt>
                <c:pt idx="406">
                  <c:v>100.01300000000002</c:v>
                </c:pt>
                <c:pt idx="407">
                  <c:v>100.01260000000002</c:v>
                </c:pt>
                <c:pt idx="408">
                  <c:v>100.01300000000002</c:v>
                </c:pt>
                <c:pt idx="409">
                  <c:v>100.0128</c:v>
                </c:pt>
                <c:pt idx="410">
                  <c:v>100.01390000000002</c:v>
                </c:pt>
                <c:pt idx="411">
                  <c:v>100.01450000000011</c:v>
                </c:pt>
                <c:pt idx="412">
                  <c:v>100.01460000000012</c:v>
                </c:pt>
                <c:pt idx="413">
                  <c:v>100.015</c:v>
                </c:pt>
                <c:pt idx="414">
                  <c:v>100.01519999999999</c:v>
                </c:pt>
                <c:pt idx="415">
                  <c:v>100.01519999999999</c:v>
                </c:pt>
                <c:pt idx="416">
                  <c:v>100.0157</c:v>
                </c:pt>
                <c:pt idx="417">
                  <c:v>100.0158</c:v>
                </c:pt>
                <c:pt idx="418">
                  <c:v>100.01609999999999</c:v>
                </c:pt>
                <c:pt idx="419">
                  <c:v>100.0154</c:v>
                </c:pt>
                <c:pt idx="420">
                  <c:v>100.01609999999999</c:v>
                </c:pt>
                <c:pt idx="421">
                  <c:v>100.01700000000002</c:v>
                </c:pt>
                <c:pt idx="422">
                  <c:v>100.01710000000011</c:v>
                </c:pt>
                <c:pt idx="423">
                  <c:v>100.01750000000011</c:v>
                </c:pt>
                <c:pt idx="424">
                  <c:v>100.01700000000002</c:v>
                </c:pt>
                <c:pt idx="425">
                  <c:v>100.0167</c:v>
                </c:pt>
                <c:pt idx="426">
                  <c:v>100.0159</c:v>
                </c:pt>
                <c:pt idx="427">
                  <c:v>100.0155</c:v>
                </c:pt>
                <c:pt idx="428">
                  <c:v>100.0158</c:v>
                </c:pt>
                <c:pt idx="429">
                  <c:v>100.01609999999999</c:v>
                </c:pt>
                <c:pt idx="430">
                  <c:v>100.01690000000002</c:v>
                </c:pt>
                <c:pt idx="431">
                  <c:v>100.01739999999999</c:v>
                </c:pt>
                <c:pt idx="432">
                  <c:v>100.0167</c:v>
                </c:pt>
                <c:pt idx="433">
                  <c:v>100.01649999999999</c:v>
                </c:pt>
                <c:pt idx="434">
                  <c:v>100.01609999999999</c:v>
                </c:pt>
                <c:pt idx="435">
                  <c:v>100.01690000000002</c:v>
                </c:pt>
                <c:pt idx="436">
                  <c:v>100.01710000000011</c:v>
                </c:pt>
                <c:pt idx="437">
                  <c:v>100.01730000000002</c:v>
                </c:pt>
                <c:pt idx="438">
                  <c:v>100.01739999999999</c:v>
                </c:pt>
                <c:pt idx="439">
                  <c:v>100.0183</c:v>
                </c:pt>
                <c:pt idx="440">
                  <c:v>100.0183</c:v>
                </c:pt>
                <c:pt idx="441">
                  <c:v>100.01860000000002</c:v>
                </c:pt>
                <c:pt idx="442">
                  <c:v>100.0189</c:v>
                </c:pt>
                <c:pt idx="443">
                  <c:v>100.01920000000011</c:v>
                </c:pt>
                <c:pt idx="444">
                  <c:v>100.0187</c:v>
                </c:pt>
                <c:pt idx="445">
                  <c:v>100.01860000000002</c:v>
                </c:pt>
                <c:pt idx="446">
                  <c:v>100.018</c:v>
                </c:pt>
                <c:pt idx="447">
                  <c:v>100.0183</c:v>
                </c:pt>
                <c:pt idx="448">
                  <c:v>100.0184</c:v>
                </c:pt>
                <c:pt idx="449">
                  <c:v>100.01860000000002</c:v>
                </c:pt>
                <c:pt idx="450">
                  <c:v>100.0187</c:v>
                </c:pt>
                <c:pt idx="451">
                  <c:v>100.01960000000011</c:v>
                </c:pt>
                <c:pt idx="452">
                  <c:v>100.0198</c:v>
                </c:pt>
                <c:pt idx="453">
                  <c:v>100.02</c:v>
                </c:pt>
                <c:pt idx="454">
                  <c:v>100.01990000000002</c:v>
                </c:pt>
                <c:pt idx="455">
                  <c:v>100.01990000000002</c:v>
                </c:pt>
                <c:pt idx="456">
                  <c:v>100.0205</c:v>
                </c:pt>
                <c:pt idx="457">
                  <c:v>100.0206</c:v>
                </c:pt>
                <c:pt idx="458">
                  <c:v>100.0204</c:v>
                </c:pt>
                <c:pt idx="459">
                  <c:v>100.0209</c:v>
                </c:pt>
                <c:pt idx="460">
                  <c:v>100.02070000000001</c:v>
                </c:pt>
                <c:pt idx="461">
                  <c:v>100.021</c:v>
                </c:pt>
                <c:pt idx="462">
                  <c:v>100.02079999999998</c:v>
                </c:pt>
                <c:pt idx="463">
                  <c:v>100.0202</c:v>
                </c:pt>
                <c:pt idx="464">
                  <c:v>100.0201</c:v>
                </c:pt>
                <c:pt idx="465">
                  <c:v>100.0194</c:v>
                </c:pt>
                <c:pt idx="466">
                  <c:v>100.0197</c:v>
                </c:pt>
                <c:pt idx="467">
                  <c:v>100.0198</c:v>
                </c:pt>
                <c:pt idx="468">
                  <c:v>100.0201</c:v>
                </c:pt>
                <c:pt idx="469">
                  <c:v>100.0205</c:v>
                </c:pt>
                <c:pt idx="470">
                  <c:v>100.02</c:v>
                </c:pt>
                <c:pt idx="471">
                  <c:v>100.02</c:v>
                </c:pt>
                <c:pt idx="472">
                  <c:v>100.01990000000002</c:v>
                </c:pt>
                <c:pt idx="473">
                  <c:v>100.02070000000001</c:v>
                </c:pt>
                <c:pt idx="474">
                  <c:v>100.0205</c:v>
                </c:pt>
                <c:pt idx="475">
                  <c:v>100.0204</c:v>
                </c:pt>
                <c:pt idx="476">
                  <c:v>100.02030000000001</c:v>
                </c:pt>
                <c:pt idx="477">
                  <c:v>100.0205</c:v>
                </c:pt>
                <c:pt idx="478">
                  <c:v>100.0213</c:v>
                </c:pt>
                <c:pt idx="479">
                  <c:v>100.0222</c:v>
                </c:pt>
                <c:pt idx="480">
                  <c:v>100.0226</c:v>
                </c:pt>
                <c:pt idx="481">
                  <c:v>100.02269999999999</c:v>
                </c:pt>
                <c:pt idx="482">
                  <c:v>100.02279999999998</c:v>
                </c:pt>
                <c:pt idx="483">
                  <c:v>100.02290000000001</c:v>
                </c:pt>
                <c:pt idx="484">
                  <c:v>100.02290000000001</c:v>
                </c:pt>
                <c:pt idx="485">
                  <c:v>100.0222</c:v>
                </c:pt>
                <c:pt idx="486">
                  <c:v>100.0213</c:v>
                </c:pt>
                <c:pt idx="487">
                  <c:v>100.02119999999999</c:v>
                </c:pt>
                <c:pt idx="488">
                  <c:v>100.0204</c:v>
                </c:pt>
                <c:pt idx="489">
                  <c:v>100.02030000000001</c:v>
                </c:pt>
                <c:pt idx="490">
                  <c:v>100.0204</c:v>
                </c:pt>
                <c:pt idx="491">
                  <c:v>100.0204</c:v>
                </c:pt>
                <c:pt idx="492">
                  <c:v>100.01990000000002</c:v>
                </c:pt>
                <c:pt idx="493">
                  <c:v>100.0194</c:v>
                </c:pt>
                <c:pt idx="494">
                  <c:v>100.0193</c:v>
                </c:pt>
                <c:pt idx="495">
                  <c:v>100.0201</c:v>
                </c:pt>
                <c:pt idx="496">
                  <c:v>100.02079999999998</c:v>
                </c:pt>
                <c:pt idx="497">
                  <c:v>100.0213</c:v>
                </c:pt>
                <c:pt idx="498">
                  <c:v>100.0222</c:v>
                </c:pt>
                <c:pt idx="499">
                  <c:v>100.0234</c:v>
                </c:pt>
                <c:pt idx="500">
                  <c:v>100.0241</c:v>
                </c:pt>
                <c:pt idx="501">
                  <c:v>100.0244</c:v>
                </c:pt>
                <c:pt idx="502">
                  <c:v>100.0236</c:v>
                </c:pt>
                <c:pt idx="503">
                  <c:v>100.0239</c:v>
                </c:pt>
                <c:pt idx="504">
                  <c:v>100.02370000000001</c:v>
                </c:pt>
                <c:pt idx="505">
                  <c:v>100.02330000000001</c:v>
                </c:pt>
                <c:pt idx="506">
                  <c:v>100.02269999999999</c:v>
                </c:pt>
                <c:pt idx="507">
                  <c:v>100.023</c:v>
                </c:pt>
                <c:pt idx="508">
                  <c:v>100.02279999999998</c:v>
                </c:pt>
                <c:pt idx="509">
                  <c:v>100.0236</c:v>
                </c:pt>
                <c:pt idx="510">
                  <c:v>100.02379999999998</c:v>
                </c:pt>
                <c:pt idx="511">
                  <c:v>100.0247</c:v>
                </c:pt>
                <c:pt idx="512">
                  <c:v>100.0244</c:v>
                </c:pt>
                <c:pt idx="513">
                  <c:v>100.02509999999998</c:v>
                </c:pt>
                <c:pt idx="514">
                  <c:v>100.02529999999999</c:v>
                </c:pt>
                <c:pt idx="515">
                  <c:v>100.026</c:v>
                </c:pt>
                <c:pt idx="516">
                  <c:v>100.02569999999999</c:v>
                </c:pt>
                <c:pt idx="517">
                  <c:v>100.02539999999998</c:v>
                </c:pt>
                <c:pt idx="518">
                  <c:v>100.02500000000001</c:v>
                </c:pt>
                <c:pt idx="519">
                  <c:v>100.02539999999998</c:v>
                </c:pt>
                <c:pt idx="520">
                  <c:v>100.02549999999998</c:v>
                </c:pt>
                <c:pt idx="521">
                  <c:v>100.02549999999998</c:v>
                </c:pt>
                <c:pt idx="522">
                  <c:v>100.02529999999999</c:v>
                </c:pt>
                <c:pt idx="523">
                  <c:v>100.02579999999998</c:v>
                </c:pt>
                <c:pt idx="524">
                  <c:v>100.0252</c:v>
                </c:pt>
                <c:pt idx="525">
                  <c:v>100.0247</c:v>
                </c:pt>
                <c:pt idx="526">
                  <c:v>100.0252</c:v>
                </c:pt>
                <c:pt idx="527">
                  <c:v>100.02539999999998</c:v>
                </c:pt>
                <c:pt idx="528">
                  <c:v>100.0252</c:v>
                </c:pt>
                <c:pt idx="529">
                  <c:v>100.02500000000001</c:v>
                </c:pt>
                <c:pt idx="530">
                  <c:v>100.0239</c:v>
                </c:pt>
                <c:pt idx="531">
                  <c:v>100.02419999999999</c:v>
                </c:pt>
                <c:pt idx="532">
                  <c:v>100.0247</c:v>
                </c:pt>
                <c:pt idx="533">
                  <c:v>100.0249</c:v>
                </c:pt>
                <c:pt idx="534">
                  <c:v>100.0247</c:v>
                </c:pt>
                <c:pt idx="535">
                  <c:v>100.02539999999998</c:v>
                </c:pt>
                <c:pt idx="536">
                  <c:v>100.0252</c:v>
                </c:pt>
                <c:pt idx="537">
                  <c:v>100.02589999999998</c:v>
                </c:pt>
                <c:pt idx="538">
                  <c:v>100.02529999999999</c:v>
                </c:pt>
                <c:pt idx="539">
                  <c:v>100.02569999999999</c:v>
                </c:pt>
                <c:pt idx="540">
                  <c:v>100.026</c:v>
                </c:pt>
                <c:pt idx="541">
                  <c:v>100.0261</c:v>
                </c:pt>
                <c:pt idx="542">
                  <c:v>100.02630000000001</c:v>
                </c:pt>
                <c:pt idx="543">
                  <c:v>100.0269</c:v>
                </c:pt>
                <c:pt idx="544">
                  <c:v>100.0274</c:v>
                </c:pt>
                <c:pt idx="545">
                  <c:v>100.0275</c:v>
                </c:pt>
                <c:pt idx="546">
                  <c:v>100.02719999999999</c:v>
                </c:pt>
                <c:pt idx="547">
                  <c:v>100.02719999999999</c:v>
                </c:pt>
                <c:pt idx="548">
                  <c:v>100.0271</c:v>
                </c:pt>
                <c:pt idx="549">
                  <c:v>100.0273</c:v>
                </c:pt>
                <c:pt idx="550">
                  <c:v>100.0271</c:v>
                </c:pt>
                <c:pt idx="551">
                  <c:v>100.0273</c:v>
                </c:pt>
                <c:pt idx="552">
                  <c:v>100.0275</c:v>
                </c:pt>
                <c:pt idx="553">
                  <c:v>100.0277</c:v>
                </c:pt>
                <c:pt idx="554">
                  <c:v>100.0277</c:v>
                </c:pt>
                <c:pt idx="555">
                  <c:v>100.02809999999998</c:v>
                </c:pt>
                <c:pt idx="556">
                  <c:v>100.02809999999998</c:v>
                </c:pt>
                <c:pt idx="557">
                  <c:v>100.02839999999998</c:v>
                </c:pt>
                <c:pt idx="558">
                  <c:v>100.029</c:v>
                </c:pt>
                <c:pt idx="559">
                  <c:v>100.0296</c:v>
                </c:pt>
                <c:pt idx="560">
                  <c:v>100.02979999999998</c:v>
                </c:pt>
                <c:pt idx="561">
                  <c:v>100.0296</c:v>
                </c:pt>
                <c:pt idx="562">
                  <c:v>100.0292</c:v>
                </c:pt>
                <c:pt idx="563">
                  <c:v>100.0291</c:v>
                </c:pt>
                <c:pt idx="564">
                  <c:v>100.0286</c:v>
                </c:pt>
                <c:pt idx="565">
                  <c:v>100.0286</c:v>
                </c:pt>
                <c:pt idx="566">
                  <c:v>100.02829999999999</c:v>
                </c:pt>
                <c:pt idx="567">
                  <c:v>100.02889999999998</c:v>
                </c:pt>
                <c:pt idx="568">
                  <c:v>100.02879999999998</c:v>
                </c:pt>
                <c:pt idx="569">
                  <c:v>100.02879999999998</c:v>
                </c:pt>
                <c:pt idx="570">
                  <c:v>100.0291</c:v>
                </c:pt>
                <c:pt idx="571">
                  <c:v>100.02879999999998</c:v>
                </c:pt>
                <c:pt idx="572">
                  <c:v>100.02930000000001</c:v>
                </c:pt>
                <c:pt idx="573">
                  <c:v>100.02970000000001</c:v>
                </c:pt>
                <c:pt idx="574">
                  <c:v>100.0299</c:v>
                </c:pt>
                <c:pt idx="575">
                  <c:v>100.03019999999999</c:v>
                </c:pt>
                <c:pt idx="576">
                  <c:v>100.03060000000002</c:v>
                </c:pt>
                <c:pt idx="577">
                  <c:v>100.0308</c:v>
                </c:pt>
                <c:pt idx="578">
                  <c:v>100.0303</c:v>
                </c:pt>
                <c:pt idx="579">
                  <c:v>100.0301</c:v>
                </c:pt>
                <c:pt idx="580">
                  <c:v>100.02930000000001</c:v>
                </c:pt>
                <c:pt idx="581">
                  <c:v>100.0294</c:v>
                </c:pt>
                <c:pt idx="582">
                  <c:v>100.0294</c:v>
                </c:pt>
                <c:pt idx="583">
                  <c:v>100.0292</c:v>
                </c:pt>
                <c:pt idx="584">
                  <c:v>100.02930000000001</c:v>
                </c:pt>
                <c:pt idx="585">
                  <c:v>100.0295</c:v>
                </c:pt>
                <c:pt idx="586">
                  <c:v>100.02979999999998</c:v>
                </c:pt>
                <c:pt idx="587">
                  <c:v>100.0304</c:v>
                </c:pt>
                <c:pt idx="588">
                  <c:v>100.0308</c:v>
                </c:pt>
                <c:pt idx="589">
                  <c:v>100.03100000000002</c:v>
                </c:pt>
                <c:pt idx="590">
                  <c:v>100.03100000000002</c:v>
                </c:pt>
                <c:pt idx="591">
                  <c:v>100.03110000000002</c:v>
                </c:pt>
                <c:pt idx="592">
                  <c:v>100.03149999999999</c:v>
                </c:pt>
                <c:pt idx="593">
                  <c:v>100.03120000000011</c:v>
                </c:pt>
                <c:pt idx="594">
                  <c:v>100.03189999999999</c:v>
                </c:pt>
                <c:pt idx="595">
                  <c:v>100.0318</c:v>
                </c:pt>
                <c:pt idx="596">
                  <c:v>100.03230000000001</c:v>
                </c:pt>
                <c:pt idx="597">
                  <c:v>100.03189999999999</c:v>
                </c:pt>
                <c:pt idx="598">
                  <c:v>100.03160000000011</c:v>
                </c:pt>
                <c:pt idx="599">
                  <c:v>100.03120000000011</c:v>
                </c:pt>
                <c:pt idx="600">
                  <c:v>100.03110000000002</c:v>
                </c:pt>
                <c:pt idx="601">
                  <c:v>100.03110000000002</c:v>
                </c:pt>
                <c:pt idx="602">
                  <c:v>100.0313</c:v>
                </c:pt>
                <c:pt idx="603">
                  <c:v>100.032</c:v>
                </c:pt>
                <c:pt idx="604">
                  <c:v>100.033</c:v>
                </c:pt>
                <c:pt idx="605">
                  <c:v>100.03410000000002</c:v>
                </c:pt>
                <c:pt idx="606">
                  <c:v>100.03440000000002</c:v>
                </c:pt>
                <c:pt idx="607">
                  <c:v>100.0339</c:v>
                </c:pt>
                <c:pt idx="608">
                  <c:v>100.03400000000002</c:v>
                </c:pt>
                <c:pt idx="609">
                  <c:v>100.0334</c:v>
                </c:pt>
                <c:pt idx="610">
                  <c:v>100.03319999999999</c:v>
                </c:pt>
                <c:pt idx="611">
                  <c:v>100.03270000000001</c:v>
                </c:pt>
                <c:pt idx="612">
                  <c:v>100.03270000000001</c:v>
                </c:pt>
                <c:pt idx="613">
                  <c:v>100.0321</c:v>
                </c:pt>
                <c:pt idx="614">
                  <c:v>100.032</c:v>
                </c:pt>
                <c:pt idx="615">
                  <c:v>100.0322</c:v>
                </c:pt>
                <c:pt idx="616">
                  <c:v>100.03230000000001</c:v>
                </c:pt>
                <c:pt idx="617">
                  <c:v>100.0324</c:v>
                </c:pt>
                <c:pt idx="618">
                  <c:v>100.03279999999998</c:v>
                </c:pt>
                <c:pt idx="619">
                  <c:v>100.03360000000002</c:v>
                </c:pt>
                <c:pt idx="620">
                  <c:v>100.03410000000002</c:v>
                </c:pt>
                <c:pt idx="621">
                  <c:v>100.03400000000002</c:v>
                </c:pt>
                <c:pt idx="622">
                  <c:v>100.0339</c:v>
                </c:pt>
                <c:pt idx="623">
                  <c:v>100.0338</c:v>
                </c:pt>
                <c:pt idx="624">
                  <c:v>100.03410000000002</c:v>
                </c:pt>
                <c:pt idx="625">
                  <c:v>100.0343</c:v>
                </c:pt>
                <c:pt idx="626">
                  <c:v>100.0354</c:v>
                </c:pt>
                <c:pt idx="627">
                  <c:v>100.03530000000001</c:v>
                </c:pt>
                <c:pt idx="628">
                  <c:v>100.0347</c:v>
                </c:pt>
                <c:pt idx="629">
                  <c:v>100.0347</c:v>
                </c:pt>
                <c:pt idx="630">
                  <c:v>100.0343</c:v>
                </c:pt>
                <c:pt idx="631">
                  <c:v>100.0339</c:v>
                </c:pt>
                <c:pt idx="632">
                  <c:v>100.0347</c:v>
                </c:pt>
                <c:pt idx="633">
                  <c:v>100.0347</c:v>
                </c:pt>
                <c:pt idx="634">
                  <c:v>100.0347</c:v>
                </c:pt>
                <c:pt idx="635">
                  <c:v>100.03460000000011</c:v>
                </c:pt>
                <c:pt idx="636">
                  <c:v>100.0354</c:v>
                </c:pt>
                <c:pt idx="637">
                  <c:v>100.0356</c:v>
                </c:pt>
                <c:pt idx="638">
                  <c:v>100.0363</c:v>
                </c:pt>
                <c:pt idx="639">
                  <c:v>100.0365</c:v>
                </c:pt>
                <c:pt idx="640">
                  <c:v>100.0361</c:v>
                </c:pt>
                <c:pt idx="641">
                  <c:v>100.0364</c:v>
                </c:pt>
                <c:pt idx="642">
                  <c:v>100.03700000000002</c:v>
                </c:pt>
                <c:pt idx="643">
                  <c:v>100.0367</c:v>
                </c:pt>
                <c:pt idx="644">
                  <c:v>100.03710000000002</c:v>
                </c:pt>
                <c:pt idx="645">
                  <c:v>100.03749999999999</c:v>
                </c:pt>
                <c:pt idx="646">
                  <c:v>100.03760000000011</c:v>
                </c:pt>
                <c:pt idx="647">
                  <c:v>100.0382</c:v>
                </c:pt>
                <c:pt idx="648">
                  <c:v>100.03879999999998</c:v>
                </c:pt>
                <c:pt idx="649">
                  <c:v>100.0389</c:v>
                </c:pt>
                <c:pt idx="650">
                  <c:v>100.03870000000001</c:v>
                </c:pt>
                <c:pt idx="651">
                  <c:v>100.03879999999998</c:v>
                </c:pt>
                <c:pt idx="652">
                  <c:v>100.0389</c:v>
                </c:pt>
                <c:pt idx="653">
                  <c:v>100.0393</c:v>
                </c:pt>
                <c:pt idx="654">
                  <c:v>100.03959999999999</c:v>
                </c:pt>
                <c:pt idx="655">
                  <c:v>100.039</c:v>
                </c:pt>
                <c:pt idx="656">
                  <c:v>100.03870000000001</c:v>
                </c:pt>
                <c:pt idx="657">
                  <c:v>100.0385</c:v>
                </c:pt>
                <c:pt idx="658">
                  <c:v>100.03879999999998</c:v>
                </c:pt>
                <c:pt idx="659">
                  <c:v>100.0385</c:v>
                </c:pt>
                <c:pt idx="660">
                  <c:v>100.03879999999998</c:v>
                </c:pt>
                <c:pt idx="661">
                  <c:v>100.0381</c:v>
                </c:pt>
                <c:pt idx="662">
                  <c:v>100.0386</c:v>
                </c:pt>
                <c:pt idx="663">
                  <c:v>100.0382</c:v>
                </c:pt>
                <c:pt idx="664">
                  <c:v>100.0385</c:v>
                </c:pt>
                <c:pt idx="665">
                  <c:v>100.03830000000001</c:v>
                </c:pt>
                <c:pt idx="666">
                  <c:v>100.03879999999998</c:v>
                </c:pt>
                <c:pt idx="667">
                  <c:v>100.038</c:v>
                </c:pt>
                <c:pt idx="668">
                  <c:v>100.03830000000001</c:v>
                </c:pt>
                <c:pt idx="669">
                  <c:v>100.03830000000001</c:v>
                </c:pt>
                <c:pt idx="670">
                  <c:v>100.03919999999999</c:v>
                </c:pt>
                <c:pt idx="671">
                  <c:v>100.0394</c:v>
                </c:pt>
                <c:pt idx="672">
                  <c:v>100.04049999999999</c:v>
                </c:pt>
                <c:pt idx="673">
                  <c:v>100.0408</c:v>
                </c:pt>
                <c:pt idx="674">
                  <c:v>100.0407</c:v>
                </c:pt>
                <c:pt idx="675">
                  <c:v>100.04020000000011</c:v>
                </c:pt>
                <c:pt idx="676">
                  <c:v>100.04089999999999</c:v>
                </c:pt>
                <c:pt idx="677">
                  <c:v>100.04060000000011</c:v>
                </c:pt>
                <c:pt idx="678">
                  <c:v>100.0408</c:v>
                </c:pt>
                <c:pt idx="679">
                  <c:v>100.0408</c:v>
                </c:pt>
                <c:pt idx="680">
                  <c:v>100.04160000000013</c:v>
                </c:pt>
                <c:pt idx="681">
                  <c:v>100.04160000000013</c:v>
                </c:pt>
                <c:pt idx="682">
                  <c:v>100.04120000000013</c:v>
                </c:pt>
                <c:pt idx="683">
                  <c:v>100.04120000000013</c:v>
                </c:pt>
                <c:pt idx="684">
                  <c:v>100.04150000000011</c:v>
                </c:pt>
                <c:pt idx="685">
                  <c:v>100.04120000000013</c:v>
                </c:pt>
                <c:pt idx="686">
                  <c:v>100.04170000000002</c:v>
                </c:pt>
                <c:pt idx="687">
                  <c:v>100.04170000000002</c:v>
                </c:pt>
                <c:pt idx="688">
                  <c:v>100.0423</c:v>
                </c:pt>
                <c:pt idx="689">
                  <c:v>100.04259999999999</c:v>
                </c:pt>
                <c:pt idx="690">
                  <c:v>100.0428</c:v>
                </c:pt>
                <c:pt idx="691">
                  <c:v>100.0424</c:v>
                </c:pt>
                <c:pt idx="692">
                  <c:v>100.042</c:v>
                </c:pt>
                <c:pt idx="693">
                  <c:v>100.0421</c:v>
                </c:pt>
                <c:pt idx="694">
                  <c:v>100.0423</c:v>
                </c:pt>
                <c:pt idx="695">
                  <c:v>100.04259999999999</c:v>
                </c:pt>
                <c:pt idx="696">
                  <c:v>100.0428</c:v>
                </c:pt>
                <c:pt idx="697">
                  <c:v>100.0427</c:v>
                </c:pt>
                <c:pt idx="698">
                  <c:v>100.0429</c:v>
                </c:pt>
                <c:pt idx="699">
                  <c:v>100.0423</c:v>
                </c:pt>
                <c:pt idx="700">
                  <c:v>100.0424</c:v>
                </c:pt>
                <c:pt idx="701">
                  <c:v>100.0425</c:v>
                </c:pt>
                <c:pt idx="702">
                  <c:v>100.0424</c:v>
                </c:pt>
                <c:pt idx="703">
                  <c:v>100.0425</c:v>
                </c:pt>
                <c:pt idx="704">
                  <c:v>100.0429</c:v>
                </c:pt>
                <c:pt idx="705">
                  <c:v>100.04360000000011</c:v>
                </c:pt>
                <c:pt idx="706">
                  <c:v>100.04420000000013</c:v>
                </c:pt>
                <c:pt idx="707">
                  <c:v>100.04470000000002</c:v>
                </c:pt>
                <c:pt idx="708">
                  <c:v>100.04519999999999</c:v>
                </c:pt>
                <c:pt idx="709">
                  <c:v>100.04519999999999</c:v>
                </c:pt>
                <c:pt idx="710">
                  <c:v>100.04510000000002</c:v>
                </c:pt>
                <c:pt idx="711">
                  <c:v>100.04470000000002</c:v>
                </c:pt>
                <c:pt idx="712">
                  <c:v>100.04450000000011</c:v>
                </c:pt>
                <c:pt idx="713">
                  <c:v>100.04389999999999</c:v>
                </c:pt>
                <c:pt idx="714">
                  <c:v>100.04430000000002</c:v>
                </c:pt>
                <c:pt idx="715">
                  <c:v>100.04460000000013</c:v>
                </c:pt>
                <c:pt idx="716">
                  <c:v>100.04460000000013</c:v>
                </c:pt>
                <c:pt idx="717">
                  <c:v>100.04470000000002</c:v>
                </c:pt>
                <c:pt idx="718">
                  <c:v>100.04450000000011</c:v>
                </c:pt>
                <c:pt idx="719">
                  <c:v>100.0454</c:v>
                </c:pt>
                <c:pt idx="720">
                  <c:v>100.04559999999999</c:v>
                </c:pt>
                <c:pt idx="721">
                  <c:v>100.0454</c:v>
                </c:pt>
                <c:pt idx="722">
                  <c:v>100.04510000000002</c:v>
                </c:pt>
                <c:pt idx="723">
                  <c:v>100.04519999999999</c:v>
                </c:pt>
                <c:pt idx="724">
                  <c:v>100.0454</c:v>
                </c:pt>
                <c:pt idx="725">
                  <c:v>100.04559999999999</c:v>
                </c:pt>
                <c:pt idx="726">
                  <c:v>100.04559999999999</c:v>
                </c:pt>
                <c:pt idx="727">
                  <c:v>100.04620000000011</c:v>
                </c:pt>
                <c:pt idx="728">
                  <c:v>100.04610000000002</c:v>
                </c:pt>
                <c:pt idx="729">
                  <c:v>100.04600000000002</c:v>
                </c:pt>
                <c:pt idx="730">
                  <c:v>100.04600000000002</c:v>
                </c:pt>
                <c:pt idx="731">
                  <c:v>100.04620000000011</c:v>
                </c:pt>
                <c:pt idx="732">
                  <c:v>100.04649999999999</c:v>
                </c:pt>
                <c:pt idx="733">
                  <c:v>100.0467</c:v>
                </c:pt>
                <c:pt idx="734">
                  <c:v>100.0467</c:v>
                </c:pt>
                <c:pt idx="735">
                  <c:v>100.0468</c:v>
                </c:pt>
                <c:pt idx="736">
                  <c:v>100.04730000000002</c:v>
                </c:pt>
                <c:pt idx="737">
                  <c:v>100.048</c:v>
                </c:pt>
                <c:pt idx="738">
                  <c:v>100.0484</c:v>
                </c:pt>
                <c:pt idx="739">
                  <c:v>100.0484</c:v>
                </c:pt>
                <c:pt idx="740">
                  <c:v>100.04760000000013</c:v>
                </c:pt>
                <c:pt idx="741">
                  <c:v>100.04780000000002</c:v>
                </c:pt>
                <c:pt idx="742">
                  <c:v>100.04750000000011</c:v>
                </c:pt>
                <c:pt idx="743">
                  <c:v>100.04740000000002</c:v>
                </c:pt>
                <c:pt idx="744">
                  <c:v>100.04689999999999</c:v>
                </c:pt>
                <c:pt idx="745">
                  <c:v>100.04720000000013</c:v>
                </c:pt>
                <c:pt idx="746">
                  <c:v>100.04720000000013</c:v>
                </c:pt>
                <c:pt idx="747">
                  <c:v>100.04700000000011</c:v>
                </c:pt>
                <c:pt idx="748">
                  <c:v>100.04740000000002</c:v>
                </c:pt>
                <c:pt idx="749">
                  <c:v>100.04810000000002</c:v>
                </c:pt>
                <c:pt idx="750">
                  <c:v>100.04810000000002</c:v>
                </c:pt>
                <c:pt idx="751">
                  <c:v>100.0487</c:v>
                </c:pt>
                <c:pt idx="752">
                  <c:v>100.04910000000002</c:v>
                </c:pt>
                <c:pt idx="753">
                  <c:v>100.04940000000002</c:v>
                </c:pt>
                <c:pt idx="754">
                  <c:v>100.04949999999999</c:v>
                </c:pt>
                <c:pt idx="755">
                  <c:v>100.05</c:v>
                </c:pt>
                <c:pt idx="756">
                  <c:v>100.0493</c:v>
                </c:pt>
                <c:pt idx="757">
                  <c:v>100.04960000000011</c:v>
                </c:pt>
                <c:pt idx="758">
                  <c:v>100.04910000000002</c:v>
                </c:pt>
                <c:pt idx="759">
                  <c:v>100.0485</c:v>
                </c:pt>
                <c:pt idx="760">
                  <c:v>100.0483</c:v>
                </c:pt>
                <c:pt idx="761">
                  <c:v>100.04920000000011</c:v>
                </c:pt>
                <c:pt idx="762">
                  <c:v>100.0498</c:v>
                </c:pt>
                <c:pt idx="763">
                  <c:v>100.05</c:v>
                </c:pt>
                <c:pt idx="764">
                  <c:v>100.04989999999999</c:v>
                </c:pt>
                <c:pt idx="765">
                  <c:v>100.0498</c:v>
                </c:pt>
                <c:pt idx="766">
                  <c:v>100.04940000000002</c:v>
                </c:pt>
                <c:pt idx="767">
                  <c:v>100.04900000000002</c:v>
                </c:pt>
                <c:pt idx="768">
                  <c:v>100.0489</c:v>
                </c:pt>
                <c:pt idx="769">
                  <c:v>100.04900000000002</c:v>
                </c:pt>
                <c:pt idx="770">
                  <c:v>100.04859999999999</c:v>
                </c:pt>
                <c:pt idx="771">
                  <c:v>100.04940000000002</c:v>
                </c:pt>
                <c:pt idx="772">
                  <c:v>100.05</c:v>
                </c:pt>
                <c:pt idx="773">
                  <c:v>100.0497</c:v>
                </c:pt>
                <c:pt idx="774">
                  <c:v>100.04940000000002</c:v>
                </c:pt>
                <c:pt idx="775">
                  <c:v>100.0489</c:v>
                </c:pt>
                <c:pt idx="776">
                  <c:v>100.04940000000002</c:v>
                </c:pt>
                <c:pt idx="777">
                  <c:v>100.0497</c:v>
                </c:pt>
                <c:pt idx="778">
                  <c:v>100.0498</c:v>
                </c:pt>
                <c:pt idx="779">
                  <c:v>100.04960000000011</c:v>
                </c:pt>
                <c:pt idx="780">
                  <c:v>100.04989999999999</c:v>
                </c:pt>
                <c:pt idx="781">
                  <c:v>100.04960000000011</c:v>
                </c:pt>
                <c:pt idx="782">
                  <c:v>100.04910000000002</c:v>
                </c:pt>
                <c:pt idx="783">
                  <c:v>100.0497</c:v>
                </c:pt>
                <c:pt idx="784">
                  <c:v>100.05200000000001</c:v>
                </c:pt>
                <c:pt idx="785">
                  <c:v>100.05279999999998</c:v>
                </c:pt>
                <c:pt idx="786">
                  <c:v>100.0518</c:v>
                </c:pt>
                <c:pt idx="787">
                  <c:v>100.05159999999999</c:v>
                </c:pt>
                <c:pt idx="788">
                  <c:v>100.05200000000001</c:v>
                </c:pt>
                <c:pt idx="789">
                  <c:v>100.0517</c:v>
                </c:pt>
                <c:pt idx="790">
                  <c:v>100.0518</c:v>
                </c:pt>
                <c:pt idx="791">
                  <c:v>100.05159999999999</c:v>
                </c:pt>
                <c:pt idx="792">
                  <c:v>100.0518</c:v>
                </c:pt>
                <c:pt idx="793">
                  <c:v>100.0519</c:v>
                </c:pt>
                <c:pt idx="794">
                  <c:v>100.0518</c:v>
                </c:pt>
                <c:pt idx="795">
                  <c:v>100.0522</c:v>
                </c:pt>
                <c:pt idx="796">
                  <c:v>100.0526</c:v>
                </c:pt>
                <c:pt idx="797">
                  <c:v>100.0521</c:v>
                </c:pt>
                <c:pt idx="798">
                  <c:v>100.0521</c:v>
                </c:pt>
                <c:pt idx="799">
                  <c:v>100.05200000000001</c:v>
                </c:pt>
                <c:pt idx="800">
                  <c:v>100.05159999999999</c:v>
                </c:pt>
                <c:pt idx="801">
                  <c:v>100.0526</c:v>
                </c:pt>
                <c:pt idx="802">
                  <c:v>100.053</c:v>
                </c:pt>
                <c:pt idx="803">
                  <c:v>100.05269999999999</c:v>
                </c:pt>
                <c:pt idx="804">
                  <c:v>100.05289999999998</c:v>
                </c:pt>
                <c:pt idx="805">
                  <c:v>100.05279999999998</c:v>
                </c:pt>
                <c:pt idx="806">
                  <c:v>100.05240000000001</c:v>
                </c:pt>
                <c:pt idx="807">
                  <c:v>100.05229999999999</c:v>
                </c:pt>
                <c:pt idx="808">
                  <c:v>100.053</c:v>
                </c:pt>
                <c:pt idx="809">
                  <c:v>100.05279999999998</c:v>
                </c:pt>
                <c:pt idx="810">
                  <c:v>100.05289999999998</c:v>
                </c:pt>
                <c:pt idx="811">
                  <c:v>100.05289999999998</c:v>
                </c:pt>
                <c:pt idx="812">
                  <c:v>100.05289999999998</c:v>
                </c:pt>
                <c:pt idx="813">
                  <c:v>100.053</c:v>
                </c:pt>
                <c:pt idx="814">
                  <c:v>100.0534</c:v>
                </c:pt>
                <c:pt idx="815">
                  <c:v>100.0534</c:v>
                </c:pt>
                <c:pt idx="816">
                  <c:v>100.0534</c:v>
                </c:pt>
                <c:pt idx="817">
                  <c:v>100.0535</c:v>
                </c:pt>
                <c:pt idx="818">
                  <c:v>100.0532</c:v>
                </c:pt>
                <c:pt idx="819">
                  <c:v>100.05329999999999</c:v>
                </c:pt>
                <c:pt idx="820">
                  <c:v>100.0534</c:v>
                </c:pt>
                <c:pt idx="821">
                  <c:v>100.0532</c:v>
                </c:pt>
                <c:pt idx="822">
                  <c:v>100.0532</c:v>
                </c:pt>
                <c:pt idx="823">
                  <c:v>100.053</c:v>
                </c:pt>
                <c:pt idx="824">
                  <c:v>100.05289999999998</c:v>
                </c:pt>
                <c:pt idx="825">
                  <c:v>100.05249999999998</c:v>
                </c:pt>
                <c:pt idx="826">
                  <c:v>100.053</c:v>
                </c:pt>
                <c:pt idx="827">
                  <c:v>100.05289999999998</c:v>
                </c:pt>
                <c:pt idx="828">
                  <c:v>100.0534</c:v>
                </c:pt>
                <c:pt idx="829">
                  <c:v>100.054</c:v>
                </c:pt>
                <c:pt idx="830">
                  <c:v>100.05459999999999</c:v>
                </c:pt>
                <c:pt idx="831">
                  <c:v>100.0545</c:v>
                </c:pt>
                <c:pt idx="832">
                  <c:v>100.0543</c:v>
                </c:pt>
                <c:pt idx="833">
                  <c:v>100.0539</c:v>
                </c:pt>
                <c:pt idx="834">
                  <c:v>100.054</c:v>
                </c:pt>
                <c:pt idx="835">
                  <c:v>100.0538</c:v>
                </c:pt>
                <c:pt idx="836">
                  <c:v>100.0543</c:v>
                </c:pt>
                <c:pt idx="837">
                  <c:v>100.0538</c:v>
                </c:pt>
                <c:pt idx="838">
                  <c:v>100.05419999999999</c:v>
                </c:pt>
                <c:pt idx="839">
                  <c:v>100.054</c:v>
                </c:pt>
                <c:pt idx="840">
                  <c:v>100.05419999999999</c:v>
                </c:pt>
                <c:pt idx="841">
                  <c:v>100.0539</c:v>
                </c:pt>
                <c:pt idx="842">
                  <c:v>100.0543</c:v>
                </c:pt>
                <c:pt idx="843">
                  <c:v>100.054</c:v>
                </c:pt>
                <c:pt idx="844">
                  <c:v>100.0538</c:v>
                </c:pt>
                <c:pt idx="845">
                  <c:v>100.05410000000002</c:v>
                </c:pt>
                <c:pt idx="846">
                  <c:v>100.0548</c:v>
                </c:pt>
                <c:pt idx="847">
                  <c:v>100.0549</c:v>
                </c:pt>
                <c:pt idx="848">
                  <c:v>100.05549999999998</c:v>
                </c:pt>
                <c:pt idx="849">
                  <c:v>100.056</c:v>
                </c:pt>
                <c:pt idx="850">
                  <c:v>100.05579999999998</c:v>
                </c:pt>
                <c:pt idx="851">
                  <c:v>100.05540000000001</c:v>
                </c:pt>
                <c:pt idx="852">
                  <c:v>100.05540000000001</c:v>
                </c:pt>
                <c:pt idx="853">
                  <c:v>100.05540000000001</c:v>
                </c:pt>
                <c:pt idx="854">
                  <c:v>100.05500000000001</c:v>
                </c:pt>
                <c:pt idx="855">
                  <c:v>100.0549</c:v>
                </c:pt>
                <c:pt idx="856">
                  <c:v>100.0552</c:v>
                </c:pt>
                <c:pt idx="857">
                  <c:v>100.0552</c:v>
                </c:pt>
                <c:pt idx="858">
                  <c:v>100.0548</c:v>
                </c:pt>
                <c:pt idx="859">
                  <c:v>100.05500000000001</c:v>
                </c:pt>
                <c:pt idx="860">
                  <c:v>100.0548</c:v>
                </c:pt>
                <c:pt idx="861">
                  <c:v>100.05500000000001</c:v>
                </c:pt>
                <c:pt idx="862">
                  <c:v>100.05500000000001</c:v>
                </c:pt>
                <c:pt idx="863">
                  <c:v>100.05500000000001</c:v>
                </c:pt>
                <c:pt idx="864">
                  <c:v>100.0552</c:v>
                </c:pt>
                <c:pt idx="865">
                  <c:v>100.05500000000001</c:v>
                </c:pt>
                <c:pt idx="866">
                  <c:v>100.0547</c:v>
                </c:pt>
                <c:pt idx="867">
                  <c:v>100.05459999999999</c:v>
                </c:pt>
                <c:pt idx="868">
                  <c:v>100.0545</c:v>
                </c:pt>
                <c:pt idx="869">
                  <c:v>100.0544</c:v>
                </c:pt>
                <c:pt idx="870">
                  <c:v>100.0547</c:v>
                </c:pt>
                <c:pt idx="871">
                  <c:v>100.05500000000001</c:v>
                </c:pt>
                <c:pt idx="872">
                  <c:v>100.05529999999999</c:v>
                </c:pt>
                <c:pt idx="873">
                  <c:v>100.0566</c:v>
                </c:pt>
                <c:pt idx="874">
                  <c:v>100.05710000000002</c:v>
                </c:pt>
                <c:pt idx="875">
                  <c:v>100.0569</c:v>
                </c:pt>
                <c:pt idx="876">
                  <c:v>100.057</c:v>
                </c:pt>
                <c:pt idx="877">
                  <c:v>100.05629999999999</c:v>
                </c:pt>
                <c:pt idx="878">
                  <c:v>100.0564</c:v>
                </c:pt>
                <c:pt idx="879">
                  <c:v>100.0564</c:v>
                </c:pt>
                <c:pt idx="880">
                  <c:v>100.05569999999999</c:v>
                </c:pt>
                <c:pt idx="881">
                  <c:v>100.05579999999998</c:v>
                </c:pt>
                <c:pt idx="882">
                  <c:v>100.05579999999998</c:v>
                </c:pt>
                <c:pt idx="883">
                  <c:v>100.0562</c:v>
                </c:pt>
                <c:pt idx="884">
                  <c:v>100.05569999999999</c:v>
                </c:pt>
                <c:pt idx="885">
                  <c:v>100.0561</c:v>
                </c:pt>
                <c:pt idx="886">
                  <c:v>100.0564</c:v>
                </c:pt>
                <c:pt idx="887">
                  <c:v>100.0562</c:v>
                </c:pt>
                <c:pt idx="888">
                  <c:v>100.0562</c:v>
                </c:pt>
                <c:pt idx="889">
                  <c:v>100.0575</c:v>
                </c:pt>
                <c:pt idx="890">
                  <c:v>100.0574</c:v>
                </c:pt>
                <c:pt idx="891">
                  <c:v>100.05719999999999</c:v>
                </c:pt>
                <c:pt idx="892">
                  <c:v>100.05670000000001</c:v>
                </c:pt>
                <c:pt idx="893">
                  <c:v>100.0565</c:v>
                </c:pt>
                <c:pt idx="894">
                  <c:v>100.056</c:v>
                </c:pt>
                <c:pt idx="895">
                  <c:v>100.056</c:v>
                </c:pt>
                <c:pt idx="896">
                  <c:v>100.0556</c:v>
                </c:pt>
                <c:pt idx="897">
                  <c:v>100.0551</c:v>
                </c:pt>
                <c:pt idx="898">
                  <c:v>100.0552</c:v>
                </c:pt>
                <c:pt idx="899">
                  <c:v>100.05540000000001</c:v>
                </c:pt>
                <c:pt idx="900">
                  <c:v>100.056</c:v>
                </c:pt>
                <c:pt idx="901">
                  <c:v>100.057</c:v>
                </c:pt>
                <c:pt idx="902">
                  <c:v>100.0568</c:v>
                </c:pt>
                <c:pt idx="903">
                  <c:v>100.05710000000002</c:v>
                </c:pt>
                <c:pt idx="904">
                  <c:v>100.05800000000001</c:v>
                </c:pt>
                <c:pt idx="905">
                  <c:v>100.0578</c:v>
                </c:pt>
                <c:pt idx="906">
                  <c:v>100.05759999999999</c:v>
                </c:pt>
                <c:pt idx="907">
                  <c:v>100.05759999999999</c:v>
                </c:pt>
                <c:pt idx="908">
                  <c:v>100.05800000000001</c:v>
                </c:pt>
                <c:pt idx="909">
                  <c:v>100.057</c:v>
                </c:pt>
                <c:pt idx="910">
                  <c:v>100.0565</c:v>
                </c:pt>
                <c:pt idx="911">
                  <c:v>100.05670000000001</c:v>
                </c:pt>
                <c:pt idx="912">
                  <c:v>100.0564</c:v>
                </c:pt>
                <c:pt idx="913">
                  <c:v>100.0561</c:v>
                </c:pt>
                <c:pt idx="914">
                  <c:v>100.05540000000001</c:v>
                </c:pt>
                <c:pt idx="915">
                  <c:v>100.0556</c:v>
                </c:pt>
                <c:pt idx="916">
                  <c:v>100.05579999999998</c:v>
                </c:pt>
                <c:pt idx="917">
                  <c:v>100.05569999999999</c:v>
                </c:pt>
                <c:pt idx="918">
                  <c:v>100.05549999999998</c:v>
                </c:pt>
                <c:pt idx="919">
                  <c:v>100.056</c:v>
                </c:pt>
                <c:pt idx="920">
                  <c:v>100.05670000000001</c:v>
                </c:pt>
                <c:pt idx="921">
                  <c:v>100.0573</c:v>
                </c:pt>
                <c:pt idx="922">
                  <c:v>100.0569</c:v>
                </c:pt>
                <c:pt idx="923">
                  <c:v>100.0569</c:v>
                </c:pt>
                <c:pt idx="924">
                  <c:v>100.05719999999999</c:v>
                </c:pt>
                <c:pt idx="925">
                  <c:v>100.0575</c:v>
                </c:pt>
                <c:pt idx="926">
                  <c:v>100.0565</c:v>
                </c:pt>
                <c:pt idx="927">
                  <c:v>100.0556</c:v>
                </c:pt>
                <c:pt idx="928">
                  <c:v>100.05500000000001</c:v>
                </c:pt>
                <c:pt idx="929">
                  <c:v>100.0545</c:v>
                </c:pt>
                <c:pt idx="930">
                  <c:v>100.05289999999998</c:v>
                </c:pt>
                <c:pt idx="931">
                  <c:v>100.0522</c:v>
                </c:pt>
                <c:pt idx="932">
                  <c:v>100.053</c:v>
                </c:pt>
                <c:pt idx="933">
                  <c:v>100.053</c:v>
                </c:pt>
                <c:pt idx="934">
                  <c:v>100.053</c:v>
                </c:pt>
                <c:pt idx="935">
                  <c:v>100.0532</c:v>
                </c:pt>
                <c:pt idx="936">
                  <c:v>100.05269999999999</c:v>
                </c:pt>
                <c:pt idx="937">
                  <c:v>100.0522</c:v>
                </c:pt>
                <c:pt idx="938">
                  <c:v>100.0522</c:v>
                </c:pt>
                <c:pt idx="939">
                  <c:v>100.05200000000001</c:v>
                </c:pt>
                <c:pt idx="940">
                  <c:v>100.0514</c:v>
                </c:pt>
                <c:pt idx="941">
                  <c:v>100.05119999999999</c:v>
                </c:pt>
                <c:pt idx="942">
                  <c:v>100.05110000000002</c:v>
                </c:pt>
                <c:pt idx="943">
                  <c:v>100.0505</c:v>
                </c:pt>
                <c:pt idx="944">
                  <c:v>100.0504</c:v>
                </c:pt>
                <c:pt idx="945">
                  <c:v>100.05070000000001</c:v>
                </c:pt>
                <c:pt idx="946">
                  <c:v>100.05110000000002</c:v>
                </c:pt>
                <c:pt idx="947">
                  <c:v>100.0514</c:v>
                </c:pt>
                <c:pt idx="948">
                  <c:v>100.0513</c:v>
                </c:pt>
                <c:pt idx="949">
                  <c:v>100.0517</c:v>
                </c:pt>
                <c:pt idx="950">
                  <c:v>100.05159999999999</c:v>
                </c:pt>
                <c:pt idx="951">
                  <c:v>100.0508</c:v>
                </c:pt>
                <c:pt idx="952">
                  <c:v>100.05029999999999</c:v>
                </c:pt>
                <c:pt idx="953">
                  <c:v>100.0502</c:v>
                </c:pt>
                <c:pt idx="954">
                  <c:v>100.05070000000001</c:v>
                </c:pt>
                <c:pt idx="955">
                  <c:v>100.05110000000002</c:v>
                </c:pt>
                <c:pt idx="956">
                  <c:v>100.0515</c:v>
                </c:pt>
                <c:pt idx="957">
                  <c:v>100.0513</c:v>
                </c:pt>
                <c:pt idx="958">
                  <c:v>100.0518</c:v>
                </c:pt>
                <c:pt idx="959">
                  <c:v>100.0522</c:v>
                </c:pt>
                <c:pt idx="960">
                  <c:v>100.0526</c:v>
                </c:pt>
                <c:pt idx="961">
                  <c:v>100.0522</c:v>
                </c:pt>
                <c:pt idx="962">
                  <c:v>100.05119999999999</c:v>
                </c:pt>
                <c:pt idx="963">
                  <c:v>100.0501</c:v>
                </c:pt>
                <c:pt idx="964">
                  <c:v>100.0497</c:v>
                </c:pt>
                <c:pt idx="965">
                  <c:v>100.04920000000011</c:v>
                </c:pt>
                <c:pt idx="966">
                  <c:v>100.0484</c:v>
                </c:pt>
                <c:pt idx="967">
                  <c:v>100.04859999999999</c:v>
                </c:pt>
                <c:pt idx="968">
                  <c:v>100.0493</c:v>
                </c:pt>
                <c:pt idx="969">
                  <c:v>100.04900000000002</c:v>
                </c:pt>
                <c:pt idx="970">
                  <c:v>100.0489</c:v>
                </c:pt>
                <c:pt idx="971">
                  <c:v>100.04859999999999</c:v>
                </c:pt>
                <c:pt idx="972">
                  <c:v>100.0483</c:v>
                </c:pt>
                <c:pt idx="973">
                  <c:v>100.0483</c:v>
                </c:pt>
                <c:pt idx="974">
                  <c:v>100.0493</c:v>
                </c:pt>
                <c:pt idx="975">
                  <c:v>100.0493</c:v>
                </c:pt>
                <c:pt idx="976">
                  <c:v>100.04940000000002</c:v>
                </c:pt>
                <c:pt idx="977">
                  <c:v>100.0498</c:v>
                </c:pt>
                <c:pt idx="978">
                  <c:v>100.0502</c:v>
                </c:pt>
                <c:pt idx="979">
                  <c:v>100.0502</c:v>
                </c:pt>
                <c:pt idx="980">
                  <c:v>100.05029999999999</c:v>
                </c:pt>
                <c:pt idx="981">
                  <c:v>100.0504</c:v>
                </c:pt>
                <c:pt idx="982">
                  <c:v>100.05110000000002</c:v>
                </c:pt>
                <c:pt idx="983">
                  <c:v>100.05119999999999</c:v>
                </c:pt>
                <c:pt idx="984">
                  <c:v>100.0506</c:v>
                </c:pt>
                <c:pt idx="985">
                  <c:v>100.04989999999999</c:v>
                </c:pt>
                <c:pt idx="986">
                  <c:v>100.04989999999999</c:v>
                </c:pt>
                <c:pt idx="987">
                  <c:v>100.04940000000002</c:v>
                </c:pt>
                <c:pt idx="988">
                  <c:v>100.04960000000011</c:v>
                </c:pt>
                <c:pt idx="989">
                  <c:v>100.0498</c:v>
                </c:pt>
                <c:pt idx="990">
                  <c:v>100.04949999999999</c:v>
                </c:pt>
                <c:pt idx="991">
                  <c:v>100.0493</c:v>
                </c:pt>
                <c:pt idx="992">
                  <c:v>100.04900000000002</c:v>
                </c:pt>
                <c:pt idx="993">
                  <c:v>100.0488</c:v>
                </c:pt>
                <c:pt idx="994">
                  <c:v>100.0488</c:v>
                </c:pt>
                <c:pt idx="995">
                  <c:v>100.04949999999999</c:v>
                </c:pt>
                <c:pt idx="996">
                  <c:v>100.0497</c:v>
                </c:pt>
                <c:pt idx="997">
                  <c:v>100.05</c:v>
                </c:pt>
                <c:pt idx="998">
                  <c:v>100.04989999999999</c:v>
                </c:pt>
                <c:pt idx="999">
                  <c:v>100.0497</c:v>
                </c:pt>
                <c:pt idx="1000">
                  <c:v>100.04960000000011</c:v>
                </c:pt>
                <c:pt idx="1001">
                  <c:v>100.04920000000011</c:v>
                </c:pt>
                <c:pt idx="1002">
                  <c:v>100.0488</c:v>
                </c:pt>
                <c:pt idx="1003">
                  <c:v>100.04900000000002</c:v>
                </c:pt>
                <c:pt idx="1004">
                  <c:v>100.0485</c:v>
                </c:pt>
                <c:pt idx="1005">
                  <c:v>100.04920000000011</c:v>
                </c:pt>
                <c:pt idx="1006">
                  <c:v>100.0493</c:v>
                </c:pt>
                <c:pt idx="1007">
                  <c:v>100.04940000000002</c:v>
                </c:pt>
                <c:pt idx="1008">
                  <c:v>100.04920000000011</c:v>
                </c:pt>
                <c:pt idx="1009">
                  <c:v>100.0493</c:v>
                </c:pt>
                <c:pt idx="1010">
                  <c:v>100.04989999999999</c:v>
                </c:pt>
                <c:pt idx="1011">
                  <c:v>100.05</c:v>
                </c:pt>
                <c:pt idx="1012">
                  <c:v>100.04920000000011</c:v>
                </c:pt>
                <c:pt idx="1013">
                  <c:v>100.04920000000011</c:v>
                </c:pt>
                <c:pt idx="1014">
                  <c:v>100.04940000000002</c:v>
                </c:pt>
                <c:pt idx="1015">
                  <c:v>100.0501</c:v>
                </c:pt>
                <c:pt idx="1016">
                  <c:v>100.0502</c:v>
                </c:pt>
                <c:pt idx="1017">
                  <c:v>100.04949999999999</c:v>
                </c:pt>
                <c:pt idx="1018">
                  <c:v>100.04900000000002</c:v>
                </c:pt>
                <c:pt idx="1019">
                  <c:v>100.0485</c:v>
                </c:pt>
                <c:pt idx="1020">
                  <c:v>100.0489</c:v>
                </c:pt>
                <c:pt idx="1021">
                  <c:v>100.0487</c:v>
                </c:pt>
                <c:pt idx="1022">
                  <c:v>100.04780000000002</c:v>
                </c:pt>
                <c:pt idx="1023">
                  <c:v>100.04859999999999</c:v>
                </c:pt>
                <c:pt idx="1024">
                  <c:v>100.04859999999999</c:v>
                </c:pt>
                <c:pt idx="1025">
                  <c:v>100.0483</c:v>
                </c:pt>
                <c:pt idx="1026">
                  <c:v>100.04790000000011</c:v>
                </c:pt>
                <c:pt idx="1027">
                  <c:v>100.04790000000011</c:v>
                </c:pt>
                <c:pt idx="1028">
                  <c:v>100.04819999999999</c:v>
                </c:pt>
                <c:pt idx="1029">
                  <c:v>100.04859999999999</c:v>
                </c:pt>
                <c:pt idx="1030">
                  <c:v>100.04810000000002</c:v>
                </c:pt>
                <c:pt idx="1031">
                  <c:v>100.0485</c:v>
                </c:pt>
                <c:pt idx="1032">
                  <c:v>100.04790000000011</c:v>
                </c:pt>
                <c:pt idx="1033">
                  <c:v>100.04810000000002</c:v>
                </c:pt>
                <c:pt idx="1034">
                  <c:v>100.04859999999999</c:v>
                </c:pt>
                <c:pt idx="1035">
                  <c:v>100.04859999999999</c:v>
                </c:pt>
                <c:pt idx="1036">
                  <c:v>100.04859999999999</c:v>
                </c:pt>
                <c:pt idx="1037">
                  <c:v>100.04810000000002</c:v>
                </c:pt>
                <c:pt idx="1038">
                  <c:v>100.04790000000011</c:v>
                </c:pt>
                <c:pt idx="1039">
                  <c:v>100.04790000000011</c:v>
                </c:pt>
                <c:pt idx="1040">
                  <c:v>100.04740000000002</c:v>
                </c:pt>
                <c:pt idx="1041">
                  <c:v>100.04760000000013</c:v>
                </c:pt>
                <c:pt idx="1042">
                  <c:v>100.04790000000011</c:v>
                </c:pt>
                <c:pt idx="1043">
                  <c:v>100.04819999999999</c:v>
                </c:pt>
                <c:pt idx="1044">
                  <c:v>100.0485</c:v>
                </c:pt>
                <c:pt idx="1045">
                  <c:v>100.0484</c:v>
                </c:pt>
                <c:pt idx="1046">
                  <c:v>100.0484</c:v>
                </c:pt>
                <c:pt idx="1047">
                  <c:v>100.04780000000002</c:v>
                </c:pt>
                <c:pt idx="1048">
                  <c:v>100.04760000000013</c:v>
                </c:pt>
                <c:pt idx="1049">
                  <c:v>100.0468</c:v>
                </c:pt>
                <c:pt idx="1050">
                  <c:v>100.04660000000011</c:v>
                </c:pt>
                <c:pt idx="1051">
                  <c:v>100.0459</c:v>
                </c:pt>
                <c:pt idx="1052">
                  <c:v>100.04610000000002</c:v>
                </c:pt>
                <c:pt idx="1053">
                  <c:v>100.0459</c:v>
                </c:pt>
                <c:pt idx="1054">
                  <c:v>100.04620000000011</c:v>
                </c:pt>
                <c:pt idx="1055">
                  <c:v>100.04730000000002</c:v>
                </c:pt>
                <c:pt idx="1056">
                  <c:v>100.04780000000002</c:v>
                </c:pt>
                <c:pt idx="1057">
                  <c:v>100.04750000000011</c:v>
                </c:pt>
                <c:pt idx="1058">
                  <c:v>100.04689999999999</c:v>
                </c:pt>
                <c:pt idx="1059">
                  <c:v>100.04700000000011</c:v>
                </c:pt>
                <c:pt idx="1060">
                  <c:v>100.04760000000013</c:v>
                </c:pt>
                <c:pt idx="1061">
                  <c:v>100.04780000000002</c:v>
                </c:pt>
                <c:pt idx="1062">
                  <c:v>100.04770000000002</c:v>
                </c:pt>
                <c:pt idx="1063">
                  <c:v>100.04770000000002</c:v>
                </c:pt>
                <c:pt idx="1064">
                  <c:v>100.04770000000002</c:v>
                </c:pt>
                <c:pt idx="1065">
                  <c:v>100.04730000000002</c:v>
                </c:pt>
                <c:pt idx="1066">
                  <c:v>100.04710000000011</c:v>
                </c:pt>
                <c:pt idx="1067">
                  <c:v>100.04790000000011</c:v>
                </c:pt>
                <c:pt idx="1068">
                  <c:v>100.04760000000013</c:v>
                </c:pt>
                <c:pt idx="1069">
                  <c:v>100.04740000000002</c:v>
                </c:pt>
                <c:pt idx="1070">
                  <c:v>100.04750000000011</c:v>
                </c:pt>
                <c:pt idx="1071">
                  <c:v>100.04760000000013</c:v>
                </c:pt>
                <c:pt idx="1072">
                  <c:v>100.04740000000002</c:v>
                </c:pt>
                <c:pt idx="1073">
                  <c:v>100.04750000000011</c:v>
                </c:pt>
                <c:pt idx="1074">
                  <c:v>100.04730000000002</c:v>
                </c:pt>
                <c:pt idx="1075">
                  <c:v>100.04730000000002</c:v>
                </c:pt>
                <c:pt idx="1076">
                  <c:v>100.04700000000011</c:v>
                </c:pt>
                <c:pt idx="1077">
                  <c:v>100.04689999999999</c:v>
                </c:pt>
                <c:pt idx="1078">
                  <c:v>100.04660000000011</c:v>
                </c:pt>
                <c:pt idx="1079">
                  <c:v>100.0467</c:v>
                </c:pt>
                <c:pt idx="1080">
                  <c:v>100.04720000000013</c:v>
                </c:pt>
                <c:pt idx="1081">
                  <c:v>100.0468</c:v>
                </c:pt>
                <c:pt idx="1082">
                  <c:v>100.0467</c:v>
                </c:pt>
                <c:pt idx="1083">
                  <c:v>100.0463</c:v>
                </c:pt>
                <c:pt idx="1084">
                  <c:v>100.04610000000002</c:v>
                </c:pt>
                <c:pt idx="1085">
                  <c:v>100.0458</c:v>
                </c:pt>
                <c:pt idx="1086">
                  <c:v>100.04510000000002</c:v>
                </c:pt>
                <c:pt idx="1087">
                  <c:v>100.04510000000002</c:v>
                </c:pt>
                <c:pt idx="1088">
                  <c:v>100.0454</c:v>
                </c:pt>
                <c:pt idx="1089">
                  <c:v>100.0453</c:v>
                </c:pt>
                <c:pt idx="1090">
                  <c:v>100.04519999999999</c:v>
                </c:pt>
                <c:pt idx="1091">
                  <c:v>100.04510000000002</c:v>
                </c:pt>
                <c:pt idx="1092">
                  <c:v>100.0457</c:v>
                </c:pt>
                <c:pt idx="1093">
                  <c:v>100.04649999999999</c:v>
                </c:pt>
                <c:pt idx="1094">
                  <c:v>100.0463</c:v>
                </c:pt>
                <c:pt idx="1095">
                  <c:v>100.04519999999999</c:v>
                </c:pt>
                <c:pt idx="1096">
                  <c:v>100.045</c:v>
                </c:pt>
                <c:pt idx="1097">
                  <c:v>100.045</c:v>
                </c:pt>
                <c:pt idx="1098">
                  <c:v>100.04480000000002</c:v>
                </c:pt>
                <c:pt idx="1099">
                  <c:v>100.04480000000002</c:v>
                </c:pt>
                <c:pt idx="1100">
                  <c:v>100.04450000000011</c:v>
                </c:pt>
                <c:pt idx="1101">
                  <c:v>100.04480000000002</c:v>
                </c:pt>
                <c:pt idx="1102">
                  <c:v>100.04480000000002</c:v>
                </c:pt>
                <c:pt idx="1103">
                  <c:v>100.04519999999999</c:v>
                </c:pt>
                <c:pt idx="1104">
                  <c:v>100.04559999999999</c:v>
                </c:pt>
                <c:pt idx="1105">
                  <c:v>100.0457</c:v>
                </c:pt>
                <c:pt idx="1106">
                  <c:v>100.0453</c:v>
                </c:pt>
                <c:pt idx="1107">
                  <c:v>100.0453</c:v>
                </c:pt>
                <c:pt idx="1108">
                  <c:v>100.04490000000011</c:v>
                </c:pt>
                <c:pt idx="1109">
                  <c:v>100.04519999999999</c:v>
                </c:pt>
                <c:pt idx="1110">
                  <c:v>100.0454</c:v>
                </c:pt>
                <c:pt idx="1111">
                  <c:v>100.04480000000002</c:v>
                </c:pt>
                <c:pt idx="1112">
                  <c:v>100.04430000000002</c:v>
                </c:pt>
                <c:pt idx="1113">
                  <c:v>100.04410000000011</c:v>
                </c:pt>
                <c:pt idx="1114">
                  <c:v>100.04420000000013</c:v>
                </c:pt>
                <c:pt idx="1115">
                  <c:v>100.04410000000011</c:v>
                </c:pt>
                <c:pt idx="1116">
                  <c:v>100.0438</c:v>
                </c:pt>
                <c:pt idx="1117">
                  <c:v>100.0438</c:v>
                </c:pt>
                <c:pt idx="1118">
                  <c:v>100.04340000000002</c:v>
                </c:pt>
                <c:pt idx="1119">
                  <c:v>100.0437</c:v>
                </c:pt>
                <c:pt idx="1120">
                  <c:v>100.04389999999999</c:v>
                </c:pt>
                <c:pt idx="1121">
                  <c:v>100.04430000000002</c:v>
                </c:pt>
                <c:pt idx="1122">
                  <c:v>100.04430000000002</c:v>
                </c:pt>
                <c:pt idx="1123">
                  <c:v>100.04410000000011</c:v>
                </c:pt>
                <c:pt idx="1124">
                  <c:v>100.04430000000002</c:v>
                </c:pt>
                <c:pt idx="1125">
                  <c:v>100.0454</c:v>
                </c:pt>
                <c:pt idx="1126">
                  <c:v>100.04519999999999</c:v>
                </c:pt>
                <c:pt idx="1127">
                  <c:v>100.045</c:v>
                </c:pt>
                <c:pt idx="1128">
                  <c:v>100.04480000000002</c:v>
                </c:pt>
                <c:pt idx="1129">
                  <c:v>100.04470000000002</c:v>
                </c:pt>
                <c:pt idx="1130">
                  <c:v>100.04460000000013</c:v>
                </c:pt>
                <c:pt idx="1131">
                  <c:v>100.04490000000011</c:v>
                </c:pt>
                <c:pt idx="1132">
                  <c:v>100.045</c:v>
                </c:pt>
                <c:pt idx="1133">
                  <c:v>100.04559999999999</c:v>
                </c:pt>
                <c:pt idx="1134">
                  <c:v>100.04519999999999</c:v>
                </c:pt>
                <c:pt idx="1135">
                  <c:v>100.04519999999999</c:v>
                </c:pt>
                <c:pt idx="1136">
                  <c:v>100.04440000000002</c:v>
                </c:pt>
                <c:pt idx="1137">
                  <c:v>100.04420000000013</c:v>
                </c:pt>
                <c:pt idx="1138">
                  <c:v>100.04340000000002</c:v>
                </c:pt>
                <c:pt idx="1139">
                  <c:v>100.0429</c:v>
                </c:pt>
                <c:pt idx="1140">
                  <c:v>100.04300000000002</c:v>
                </c:pt>
                <c:pt idx="1141">
                  <c:v>100.0437</c:v>
                </c:pt>
                <c:pt idx="1142">
                  <c:v>100.04389999999999</c:v>
                </c:pt>
                <c:pt idx="1143">
                  <c:v>100.04360000000011</c:v>
                </c:pt>
                <c:pt idx="1144">
                  <c:v>100.04360000000011</c:v>
                </c:pt>
                <c:pt idx="1145">
                  <c:v>100.0437</c:v>
                </c:pt>
                <c:pt idx="1146">
                  <c:v>100.0437</c:v>
                </c:pt>
                <c:pt idx="1147">
                  <c:v>100.04320000000011</c:v>
                </c:pt>
                <c:pt idx="1148">
                  <c:v>100.0428</c:v>
                </c:pt>
                <c:pt idx="1149">
                  <c:v>100.0427</c:v>
                </c:pt>
                <c:pt idx="1150">
                  <c:v>100.0425</c:v>
                </c:pt>
                <c:pt idx="1151">
                  <c:v>100.0428</c:v>
                </c:pt>
                <c:pt idx="1152">
                  <c:v>100.04320000000011</c:v>
                </c:pt>
                <c:pt idx="1153">
                  <c:v>100.04349999999999</c:v>
                </c:pt>
                <c:pt idx="1154">
                  <c:v>100.04340000000002</c:v>
                </c:pt>
                <c:pt idx="1155">
                  <c:v>100.04389999999999</c:v>
                </c:pt>
                <c:pt idx="1156">
                  <c:v>100.04410000000011</c:v>
                </c:pt>
                <c:pt idx="1157">
                  <c:v>100.0433</c:v>
                </c:pt>
                <c:pt idx="1158">
                  <c:v>100.0429</c:v>
                </c:pt>
                <c:pt idx="1159">
                  <c:v>100.04300000000002</c:v>
                </c:pt>
                <c:pt idx="1160">
                  <c:v>100.0428</c:v>
                </c:pt>
                <c:pt idx="1161">
                  <c:v>100.04300000000002</c:v>
                </c:pt>
                <c:pt idx="1162">
                  <c:v>100.04340000000002</c:v>
                </c:pt>
                <c:pt idx="1163">
                  <c:v>100.0429</c:v>
                </c:pt>
                <c:pt idx="1164">
                  <c:v>100.0424</c:v>
                </c:pt>
                <c:pt idx="1165">
                  <c:v>100.04300000000002</c:v>
                </c:pt>
                <c:pt idx="1166">
                  <c:v>100.04310000000002</c:v>
                </c:pt>
                <c:pt idx="1167">
                  <c:v>100.04320000000011</c:v>
                </c:pt>
                <c:pt idx="1168">
                  <c:v>100.04310000000002</c:v>
                </c:pt>
                <c:pt idx="1169">
                  <c:v>100.04259999999999</c:v>
                </c:pt>
                <c:pt idx="1170">
                  <c:v>100.04310000000002</c:v>
                </c:pt>
                <c:pt idx="1171">
                  <c:v>100.0427</c:v>
                </c:pt>
                <c:pt idx="1172">
                  <c:v>100.0427</c:v>
                </c:pt>
                <c:pt idx="1173">
                  <c:v>100.0424</c:v>
                </c:pt>
                <c:pt idx="1174">
                  <c:v>100.04179999999999</c:v>
                </c:pt>
                <c:pt idx="1175">
                  <c:v>100.04140000000002</c:v>
                </c:pt>
                <c:pt idx="1176">
                  <c:v>100.04170000000002</c:v>
                </c:pt>
                <c:pt idx="1177">
                  <c:v>100.042</c:v>
                </c:pt>
                <c:pt idx="1178">
                  <c:v>100.04179999999999</c:v>
                </c:pt>
                <c:pt idx="1179">
                  <c:v>100.04160000000013</c:v>
                </c:pt>
                <c:pt idx="1180">
                  <c:v>100.04120000000013</c:v>
                </c:pt>
                <c:pt idx="1181">
                  <c:v>100.04120000000013</c:v>
                </c:pt>
                <c:pt idx="1182">
                  <c:v>100.04100000000011</c:v>
                </c:pt>
                <c:pt idx="1183">
                  <c:v>100.04049999999999</c:v>
                </c:pt>
                <c:pt idx="1184">
                  <c:v>100.04100000000011</c:v>
                </c:pt>
                <c:pt idx="1185">
                  <c:v>100.04089999999999</c:v>
                </c:pt>
                <c:pt idx="1186">
                  <c:v>100.04110000000011</c:v>
                </c:pt>
                <c:pt idx="1187">
                  <c:v>100.04110000000011</c:v>
                </c:pt>
                <c:pt idx="1188">
                  <c:v>100.04110000000011</c:v>
                </c:pt>
                <c:pt idx="1189">
                  <c:v>100.04100000000011</c:v>
                </c:pt>
                <c:pt idx="1190">
                  <c:v>100.04100000000011</c:v>
                </c:pt>
                <c:pt idx="1191">
                  <c:v>100.04089999999999</c:v>
                </c:pt>
                <c:pt idx="1192">
                  <c:v>100.04020000000011</c:v>
                </c:pt>
                <c:pt idx="1193">
                  <c:v>100.04020000000011</c:v>
                </c:pt>
                <c:pt idx="1194">
                  <c:v>100.0399</c:v>
                </c:pt>
                <c:pt idx="1195">
                  <c:v>100.04020000000011</c:v>
                </c:pt>
                <c:pt idx="1196">
                  <c:v>100.04010000000002</c:v>
                </c:pt>
                <c:pt idx="1197">
                  <c:v>100.0399</c:v>
                </c:pt>
                <c:pt idx="1198">
                  <c:v>100.0391</c:v>
                </c:pt>
                <c:pt idx="1199">
                  <c:v>100.0389</c:v>
                </c:pt>
                <c:pt idx="1200">
                  <c:v>100.03919999999999</c:v>
                </c:pt>
                <c:pt idx="1201">
                  <c:v>100.0398</c:v>
                </c:pt>
                <c:pt idx="1202">
                  <c:v>100.0399</c:v>
                </c:pt>
                <c:pt idx="1203">
                  <c:v>100.0398</c:v>
                </c:pt>
                <c:pt idx="1204">
                  <c:v>100.03959999999999</c:v>
                </c:pt>
                <c:pt idx="1205">
                  <c:v>100.03919999999999</c:v>
                </c:pt>
                <c:pt idx="1206">
                  <c:v>100.03919999999999</c:v>
                </c:pt>
                <c:pt idx="1207">
                  <c:v>100.0391</c:v>
                </c:pt>
                <c:pt idx="1208">
                  <c:v>100.0394</c:v>
                </c:pt>
                <c:pt idx="1209">
                  <c:v>100.0394</c:v>
                </c:pt>
                <c:pt idx="1210">
                  <c:v>100.0393</c:v>
                </c:pt>
                <c:pt idx="1211">
                  <c:v>100.0391</c:v>
                </c:pt>
                <c:pt idx="1212">
                  <c:v>100.0399</c:v>
                </c:pt>
                <c:pt idx="1213">
                  <c:v>100.0395</c:v>
                </c:pt>
                <c:pt idx="1214">
                  <c:v>100.0389</c:v>
                </c:pt>
                <c:pt idx="1215">
                  <c:v>100.0389</c:v>
                </c:pt>
                <c:pt idx="1216">
                  <c:v>100.0386</c:v>
                </c:pt>
                <c:pt idx="1217">
                  <c:v>100.0386</c:v>
                </c:pt>
                <c:pt idx="1218">
                  <c:v>100.03879999999998</c:v>
                </c:pt>
                <c:pt idx="1219">
                  <c:v>100.0386</c:v>
                </c:pt>
                <c:pt idx="1220">
                  <c:v>100.0389</c:v>
                </c:pt>
                <c:pt idx="1221">
                  <c:v>100.0385</c:v>
                </c:pt>
                <c:pt idx="1222">
                  <c:v>100.0384</c:v>
                </c:pt>
                <c:pt idx="1223">
                  <c:v>100.0385</c:v>
                </c:pt>
                <c:pt idx="1224">
                  <c:v>100.0386</c:v>
                </c:pt>
                <c:pt idx="1225">
                  <c:v>100.0382</c:v>
                </c:pt>
                <c:pt idx="1226">
                  <c:v>100.03749999999999</c:v>
                </c:pt>
                <c:pt idx="1227">
                  <c:v>100.0381</c:v>
                </c:pt>
                <c:pt idx="1228">
                  <c:v>100.0378</c:v>
                </c:pt>
                <c:pt idx="1229">
                  <c:v>100.0377</c:v>
                </c:pt>
                <c:pt idx="1230">
                  <c:v>100.0382</c:v>
                </c:pt>
                <c:pt idx="1231">
                  <c:v>100.0382</c:v>
                </c:pt>
                <c:pt idx="1232">
                  <c:v>100.03830000000001</c:v>
                </c:pt>
                <c:pt idx="1233">
                  <c:v>100.0386</c:v>
                </c:pt>
                <c:pt idx="1234">
                  <c:v>100.0382</c:v>
                </c:pt>
                <c:pt idx="1235">
                  <c:v>100.03870000000001</c:v>
                </c:pt>
                <c:pt idx="1236">
                  <c:v>100.0389</c:v>
                </c:pt>
                <c:pt idx="1237">
                  <c:v>100.0385</c:v>
                </c:pt>
                <c:pt idx="1238">
                  <c:v>100.0378</c:v>
                </c:pt>
                <c:pt idx="1239">
                  <c:v>100.03740000000002</c:v>
                </c:pt>
                <c:pt idx="1240">
                  <c:v>100.03760000000011</c:v>
                </c:pt>
                <c:pt idx="1241">
                  <c:v>100.0377</c:v>
                </c:pt>
                <c:pt idx="1242">
                  <c:v>100.03830000000001</c:v>
                </c:pt>
                <c:pt idx="1243">
                  <c:v>100.03870000000001</c:v>
                </c:pt>
                <c:pt idx="1244">
                  <c:v>100.0389</c:v>
                </c:pt>
                <c:pt idx="1245">
                  <c:v>100.03879999999998</c:v>
                </c:pt>
                <c:pt idx="1246">
                  <c:v>100.03789999999999</c:v>
                </c:pt>
                <c:pt idx="1247">
                  <c:v>100.03749999999999</c:v>
                </c:pt>
                <c:pt idx="1248">
                  <c:v>100.0373</c:v>
                </c:pt>
                <c:pt idx="1249">
                  <c:v>100.03749999999999</c:v>
                </c:pt>
                <c:pt idx="1250">
                  <c:v>100.03710000000002</c:v>
                </c:pt>
                <c:pt idx="1251">
                  <c:v>100.03660000000002</c:v>
                </c:pt>
                <c:pt idx="1252">
                  <c:v>100.0364</c:v>
                </c:pt>
                <c:pt idx="1253">
                  <c:v>100.0365</c:v>
                </c:pt>
                <c:pt idx="1254">
                  <c:v>100.0369</c:v>
                </c:pt>
                <c:pt idx="1255">
                  <c:v>100.03700000000002</c:v>
                </c:pt>
                <c:pt idx="1256">
                  <c:v>100.03660000000002</c:v>
                </c:pt>
                <c:pt idx="1257">
                  <c:v>100.03619999999999</c:v>
                </c:pt>
                <c:pt idx="1258">
                  <c:v>100.0359</c:v>
                </c:pt>
                <c:pt idx="1259">
                  <c:v>100.03660000000002</c:v>
                </c:pt>
                <c:pt idx="1260">
                  <c:v>100.0364</c:v>
                </c:pt>
                <c:pt idx="1261">
                  <c:v>100.03619999999999</c:v>
                </c:pt>
                <c:pt idx="1262">
                  <c:v>100.036</c:v>
                </c:pt>
                <c:pt idx="1263">
                  <c:v>100.0364</c:v>
                </c:pt>
                <c:pt idx="1264">
                  <c:v>100.0365</c:v>
                </c:pt>
                <c:pt idx="1265">
                  <c:v>100.03619999999999</c:v>
                </c:pt>
                <c:pt idx="1266">
                  <c:v>100.0363</c:v>
                </c:pt>
                <c:pt idx="1267">
                  <c:v>100.0364</c:v>
                </c:pt>
                <c:pt idx="1268">
                  <c:v>100.0365</c:v>
                </c:pt>
                <c:pt idx="1269">
                  <c:v>100.03619999999999</c:v>
                </c:pt>
                <c:pt idx="1270">
                  <c:v>100.036</c:v>
                </c:pt>
                <c:pt idx="1271">
                  <c:v>100.0359</c:v>
                </c:pt>
                <c:pt idx="1272">
                  <c:v>100.0363</c:v>
                </c:pt>
                <c:pt idx="1273">
                  <c:v>100.0369</c:v>
                </c:pt>
                <c:pt idx="1274">
                  <c:v>100.0367</c:v>
                </c:pt>
                <c:pt idx="1275">
                  <c:v>100.0363</c:v>
                </c:pt>
                <c:pt idx="1276">
                  <c:v>100.03579999999998</c:v>
                </c:pt>
                <c:pt idx="1277">
                  <c:v>100.0352</c:v>
                </c:pt>
                <c:pt idx="1278">
                  <c:v>100.03449999999999</c:v>
                </c:pt>
                <c:pt idx="1279">
                  <c:v>100.03410000000002</c:v>
                </c:pt>
                <c:pt idx="1280">
                  <c:v>100.03460000000011</c:v>
                </c:pt>
                <c:pt idx="1281">
                  <c:v>100.03489999999999</c:v>
                </c:pt>
                <c:pt idx="1282">
                  <c:v>100.03410000000002</c:v>
                </c:pt>
                <c:pt idx="1283">
                  <c:v>100.03410000000002</c:v>
                </c:pt>
                <c:pt idx="1284">
                  <c:v>100.0339</c:v>
                </c:pt>
                <c:pt idx="1285">
                  <c:v>100.0337</c:v>
                </c:pt>
                <c:pt idx="1286">
                  <c:v>100.033</c:v>
                </c:pt>
                <c:pt idx="1287">
                  <c:v>100.0334</c:v>
                </c:pt>
                <c:pt idx="1288">
                  <c:v>100.03279999999998</c:v>
                </c:pt>
                <c:pt idx="1289">
                  <c:v>100.0329</c:v>
                </c:pt>
                <c:pt idx="1290">
                  <c:v>100.0325</c:v>
                </c:pt>
                <c:pt idx="1291">
                  <c:v>100.03279999999998</c:v>
                </c:pt>
                <c:pt idx="1292">
                  <c:v>100.03230000000001</c:v>
                </c:pt>
                <c:pt idx="1293">
                  <c:v>100.032</c:v>
                </c:pt>
                <c:pt idx="1294">
                  <c:v>100.03230000000001</c:v>
                </c:pt>
                <c:pt idx="1295">
                  <c:v>100.032</c:v>
                </c:pt>
                <c:pt idx="1296">
                  <c:v>100.03270000000001</c:v>
                </c:pt>
                <c:pt idx="1297">
                  <c:v>100.0326</c:v>
                </c:pt>
                <c:pt idx="1298">
                  <c:v>100.0326</c:v>
                </c:pt>
                <c:pt idx="1299">
                  <c:v>100.0324</c:v>
                </c:pt>
                <c:pt idx="1300">
                  <c:v>100.0326</c:v>
                </c:pt>
                <c:pt idx="1301">
                  <c:v>100.0326</c:v>
                </c:pt>
                <c:pt idx="1302">
                  <c:v>100.0321</c:v>
                </c:pt>
                <c:pt idx="1303">
                  <c:v>100.0314</c:v>
                </c:pt>
                <c:pt idx="1304">
                  <c:v>100.03149999999999</c:v>
                </c:pt>
                <c:pt idx="1305">
                  <c:v>100.0314</c:v>
                </c:pt>
                <c:pt idx="1306">
                  <c:v>100.032</c:v>
                </c:pt>
                <c:pt idx="1307">
                  <c:v>100.03149999999999</c:v>
                </c:pt>
                <c:pt idx="1308">
                  <c:v>100.0321</c:v>
                </c:pt>
                <c:pt idx="1309">
                  <c:v>100.0321</c:v>
                </c:pt>
                <c:pt idx="1310">
                  <c:v>100.0318</c:v>
                </c:pt>
                <c:pt idx="1311">
                  <c:v>100.03189999999999</c:v>
                </c:pt>
                <c:pt idx="1312">
                  <c:v>100.0318</c:v>
                </c:pt>
                <c:pt idx="1313">
                  <c:v>100.032</c:v>
                </c:pt>
                <c:pt idx="1314">
                  <c:v>100.032</c:v>
                </c:pt>
                <c:pt idx="1315">
                  <c:v>100.03189999999999</c:v>
                </c:pt>
                <c:pt idx="1316">
                  <c:v>100.03100000000002</c:v>
                </c:pt>
                <c:pt idx="1317">
                  <c:v>100.0313</c:v>
                </c:pt>
                <c:pt idx="1318">
                  <c:v>100.0313</c:v>
                </c:pt>
                <c:pt idx="1319">
                  <c:v>100.03160000000011</c:v>
                </c:pt>
                <c:pt idx="1320">
                  <c:v>100.03100000000002</c:v>
                </c:pt>
                <c:pt idx="1321">
                  <c:v>100.03060000000002</c:v>
                </c:pt>
                <c:pt idx="1322">
                  <c:v>100.03060000000002</c:v>
                </c:pt>
                <c:pt idx="1323">
                  <c:v>100.0314</c:v>
                </c:pt>
                <c:pt idx="1324">
                  <c:v>100.032</c:v>
                </c:pt>
                <c:pt idx="1325">
                  <c:v>100.0326</c:v>
                </c:pt>
                <c:pt idx="1326">
                  <c:v>100.032</c:v>
                </c:pt>
                <c:pt idx="1327">
                  <c:v>100.0317</c:v>
                </c:pt>
                <c:pt idx="1328">
                  <c:v>100.0314</c:v>
                </c:pt>
                <c:pt idx="1329">
                  <c:v>100.0314</c:v>
                </c:pt>
                <c:pt idx="1330">
                  <c:v>100.0305</c:v>
                </c:pt>
                <c:pt idx="1331">
                  <c:v>100.0301</c:v>
                </c:pt>
                <c:pt idx="1332">
                  <c:v>100.02930000000001</c:v>
                </c:pt>
                <c:pt idx="1333">
                  <c:v>100.029</c:v>
                </c:pt>
                <c:pt idx="1334">
                  <c:v>100.029</c:v>
                </c:pt>
                <c:pt idx="1335">
                  <c:v>100.029</c:v>
                </c:pt>
                <c:pt idx="1336">
                  <c:v>100.0291</c:v>
                </c:pt>
                <c:pt idx="1337">
                  <c:v>100.0291</c:v>
                </c:pt>
                <c:pt idx="1338">
                  <c:v>100.02879999999998</c:v>
                </c:pt>
                <c:pt idx="1339">
                  <c:v>100.02879999999998</c:v>
                </c:pt>
                <c:pt idx="1340">
                  <c:v>100.0295</c:v>
                </c:pt>
                <c:pt idx="1341">
                  <c:v>100.02970000000001</c:v>
                </c:pt>
                <c:pt idx="1342">
                  <c:v>100.0292</c:v>
                </c:pt>
                <c:pt idx="1343">
                  <c:v>100.02879999999998</c:v>
                </c:pt>
                <c:pt idx="1344">
                  <c:v>100.029</c:v>
                </c:pt>
                <c:pt idx="1345">
                  <c:v>100.0292</c:v>
                </c:pt>
                <c:pt idx="1346">
                  <c:v>100.02869999999999</c:v>
                </c:pt>
                <c:pt idx="1347">
                  <c:v>100.02809999999998</c:v>
                </c:pt>
                <c:pt idx="1348">
                  <c:v>100.02800000000001</c:v>
                </c:pt>
                <c:pt idx="1349">
                  <c:v>100.0278</c:v>
                </c:pt>
                <c:pt idx="1350">
                  <c:v>100.02760000000002</c:v>
                </c:pt>
                <c:pt idx="1351">
                  <c:v>100.02760000000002</c:v>
                </c:pt>
                <c:pt idx="1352">
                  <c:v>100.0278</c:v>
                </c:pt>
                <c:pt idx="1353">
                  <c:v>100.02809999999998</c:v>
                </c:pt>
                <c:pt idx="1354">
                  <c:v>100.02800000000001</c:v>
                </c:pt>
                <c:pt idx="1355">
                  <c:v>100.02829999999999</c:v>
                </c:pt>
                <c:pt idx="1356">
                  <c:v>100.02849999999998</c:v>
                </c:pt>
                <c:pt idx="1357">
                  <c:v>100.02869999999999</c:v>
                </c:pt>
                <c:pt idx="1358">
                  <c:v>100.02869999999999</c:v>
                </c:pt>
                <c:pt idx="1359">
                  <c:v>100.02809999999998</c:v>
                </c:pt>
                <c:pt idx="1360">
                  <c:v>100.0275</c:v>
                </c:pt>
                <c:pt idx="1361">
                  <c:v>100.0273</c:v>
                </c:pt>
                <c:pt idx="1362">
                  <c:v>100.0266</c:v>
                </c:pt>
                <c:pt idx="1363">
                  <c:v>100.02679999999998</c:v>
                </c:pt>
                <c:pt idx="1364">
                  <c:v>100.027</c:v>
                </c:pt>
                <c:pt idx="1365">
                  <c:v>100.0266</c:v>
                </c:pt>
                <c:pt idx="1366">
                  <c:v>100.02670000000001</c:v>
                </c:pt>
                <c:pt idx="1367">
                  <c:v>100.02719999999999</c:v>
                </c:pt>
                <c:pt idx="1368">
                  <c:v>100.0277</c:v>
                </c:pt>
                <c:pt idx="1369">
                  <c:v>100.02719999999999</c:v>
                </c:pt>
                <c:pt idx="1370">
                  <c:v>100.0262</c:v>
                </c:pt>
                <c:pt idx="1371">
                  <c:v>100.0256</c:v>
                </c:pt>
                <c:pt idx="1372">
                  <c:v>100.02460000000002</c:v>
                </c:pt>
                <c:pt idx="1373">
                  <c:v>100.0239</c:v>
                </c:pt>
                <c:pt idx="1374">
                  <c:v>100.0235</c:v>
                </c:pt>
                <c:pt idx="1375">
                  <c:v>100.02370000000001</c:v>
                </c:pt>
                <c:pt idx="1376">
                  <c:v>100.0243</c:v>
                </c:pt>
                <c:pt idx="1377">
                  <c:v>100.0243</c:v>
                </c:pt>
                <c:pt idx="1378">
                  <c:v>100.0243</c:v>
                </c:pt>
                <c:pt idx="1379">
                  <c:v>100.02460000000002</c:v>
                </c:pt>
                <c:pt idx="1380">
                  <c:v>100.02500000000001</c:v>
                </c:pt>
                <c:pt idx="1381">
                  <c:v>100.0252</c:v>
                </c:pt>
                <c:pt idx="1382">
                  <c:v>100.02529999999999</c:v>
                </c:pt>
                <c:pt idx="1383">
                  <c:v>100.0249</c:v>
                </c:pt>
                <c:pt idx="1384">
                  <c:v>100.0247</c:v>
                </c:pt>
                <c:pt idx="1385">
                  <c:v>100.0248</c:v>
                </c:pt>
                <c:pt idx="1386">
                  <c:v>100.02419999999999</c:v>
                </c:pt>
                <c:pt idx="1387">
                  <c:v>100.0243</c:v>
                </c:pt>
                <c:pt idx="1388">
                  <c:v>100.0239</c:v>
                </c:pt>
                <c:pt idx="1389">
                  <c:v>100.0235</c:v>
                </c:pt>
                <c:pt idx="1390">
                  <c:v>100.0232</c:v>
                </c:pt>
                <c:pt idx="1391">
                  <c:v>100.0231</c:v>
                </c:pt>
                <c:pt idx="1392">
                  <c:v>100.0231</c:v>
                </c:pt>
                <c:pt idx="1393">
                  <c:v>100.02290000000001</c:v>
                </c:pt>
                <c:pt idx="1394">
                  <c:v>100.0236</c:v>
                </c:pt>
                <c:pt idx="1395">
                  <c:v>100.0232</c:v>
                </c:pt>
                <c:pt idx="1396">
                  <c:v>100.0232</c:v>
                </c:pt>
                <c:pt idx="1397">
                  <c:v>100.02290000000001</c:v>
                </c:pt>
                <c:pt idx="1398">
                  <c:v>100.0234</c:v>
                </c:pt>
                <c:pt idx="1399">
                  <c:v>100.0232</c:v>
                </c:pt>
                <c:pt idx="1400">
                  <c:v>100.02379999999998</c:v>
                </c:pt>
                <c:pt idx="1401">
                  <c:v>100.0226</c:v>
                </c:pt>
                <c:pt idx="1402">
                  <c:v>100.02269999999999</c:v>
                </c:pt>
                <c:pt idx="1403">
                  <c:v>100.0219</c:v>
                </c:pt>
                <c:pt idx="1404">
                  <c:v>100.0226</c:v>
                </c:pt>
                <c:pt idx="1405">
                  <c:v>100.0219</c:v>
                </c:pt>
                <c:pt idx="1406">
                  <c:v>100.02209999999998</c:v>
                </c:pt>
                <c:pt idx="1407">
                  <c:v>100.0217</c:v>
                </c:pt>
                <c:pt idx="1408">
                  <c:v>100.0222</c:v>
                </c:pt>
                <c:pt idx="1409">
                  <c:v>100.02200000000001</c:v>
                </c:pt>
                <c:pt idx="1410">
                  <c:v>100.02200000000001</c:v>
                </c:pt>
                <c:pt idx="1411">
                  <c:v>100.0213</c:v>
                </c:pt>
                <c:pt idx="1412">
                  <c:v>100.0217</c:v>
                </c:pt>
                <c:pt idx="1413">
                  <c:v>100.0219</c:v>
                </c:pt>
                <c:pt idx="1414">
                  <c:v>100.0214</c:v>
                </c:pt>
                <c:pt idx="1415">
                  <c:v>100.02079999999998</c:v>
                </c:pt>
                <c:pt idx="1416">
                  <c:v>100.0206</c:v>
                </c:pt>
                <c:pt idx="1417">
                  <c:v>100.02070000000001</c:v>
                </c:pt>
                <c:pt idx="1418">
                  <c:v>100.0214</c:v>
                </c:pt>
                <c:pt idx="1419">
                  <c:v>100.02239999999998</c:v>
                </c:pt>
                <c:pt idx="1420">
                  <c:v>100.0222</c:v>
                </c:pt>
                <c:pt idx="1421">
                  <c:v>100.02160000000002</c:v>
                </c:pt>
                <c:pt idx="1422">
                  <c:v>100.0211</c:v>
                </c:pt>
                <c:pt idx="1423">
                  <c:v>100.02070000000001</c:v>
                </c:pt>
                <c:pt idx="1424">
                  <c:v>100.02</c:v>
                </c:pt>
                <c:pt idx="1425">
                  <c:v>100.0189</c:v>
                </c:pt>
                <c:pt idx="1426">
                  <c:v>100.0189</c:v>
                </c:pt>
                <c:pt idx="1427">
                  <c:v>100.01860000000002</c:v>
                </c:pt>
                <c:pt idx="1428">
                  <c:v>100.0185</c:v>
                </c:pt>
                <c:pt idx="1429">
                  <c:v>100.0185</c:v>
                </c:pt>
                <c:pt idx="1430">
                  <c:v>100.0185</c:v>
                </c:pt>
                <c:pt idx="1431">
                  <c:v>100.01819999999999</c:v>
                </c:pt>
                <c:pt idx="1432">
                  <c:v>100.0193</c:v>
                </c:pt>
                <c:pt idx="1433">
                  <c:v>100.01900000000002</c:v>
                </c:pt>
                <c:pt idx="1434">
                  <c:v>100.01900000000002</c:v>
                </c:pt>
                <c:pt idx="1435">
                  <c:v>100.0188</c:v>
                </c:pt>
                <c:pt idx="1436">
                  <c:v>100.01949999999999</c:v>
                </c:pt>
                <c:pt idx="1437">
                  <c:v>100.0193</c:v>
                </c:pt>
                <c:pt idx="1438">
                  <c:v>100.0193</c:v>
                </c:pt>
                <c:pt idx="1439">
                  <c:v>100.01909999999999</c:v>
                </c:pt>
                <c:pt idx="1440">
                  <c:v>100.0188</c:v>
                </c:pt>
                <c:pt idx="1441">
                  <c:v>100.01819999999999</c:v>
                </c:pt>
                <c:pt idx="1442">
                  <c:v>100.0183</c:v>
                </c:pt>
                <c:pt idx="1443">
                  <c:v>100.01750000000011</c:v>
                </c:pt>
                <c:pt idx="1444">
                  <c:v>100.01730000000002</c:v>
                </c:pt>
                <c:pt idx="1445">
                  <c:v>100.01660000000011</c:v>
                </c:pt>
                <c:pt idx="1446">
                  <c:v>100.01700000000002</c:v>
                </c:pt>
                <c:pt idx="1447">
                  <c:v>100.01649999999999</c:v>
                </c:pt>
                <c:pt idx="1448">
                  <c:v>100.01690000000002</c:v>
                </c:pt>
                <c:pt idx="1449">
                  <c:v>100.01700000000002</c:v>
                </c:pt>
                <c:pt idx="1450">
                  <c:v>100.0168</c:v>
                </c:pt>
                <c:pt idx="1451">
                  <c:v>100.01700000000002</c:v>
                </c:pt>
                <c:pt idx="1452">
                  <c:v>100.01690000000002</c:v>
                </c:pt>
                <c:pt idx="1453">
                  <c:v>100.01620000000011</c:v>
                </c:pt>
                <c:pt idx="1454">
                  <c:v>100.01620000000011</c:v>
                </c:pt>
                <c:pt idx="1455">
                  <c:v>100.01730000000002</c:v>
                </c:pt>
                <c:pt idx="1456">
                  <c:v>100.01700000000002</c:v>
                </c:pt>
                <c:pt idx="1457">
                  <c:v>100.01660000000011</c:v>
                </c:pt>
                <c:pt idx="1458">
                  <c:v>100.0164</c:v>
                </c:pt>
                <c:pt idx="1459">
                  <c:v>100.01649999999999</c:v>
                </c:pt>
                <c:pt idx="1460">
                  <c:v>100.01600000000002</c:v>
                </c:pt>
                <c:pt idx="1461">
                  <c:v>100.01560000000002</c:v>
                </c:pt>
                <c:pt idx="1462">
                  <c:v>100.0158</c:v>
                </c:pt>
                <c:pt idx="1463">
                  <c:v>100.0154</c:v>
                </c:pt>
                <c:pt idx="1464">
                  <c:v>100.01490000000011</c:v>
                </c:pt>
                <c:pt idx="1465">
                  <c:v>100.0151</c:v>
                </c:pt>
                <c:pt idx="1466">
                  <c:v>100.01519999999999</c:v>
                </c:pt>
                <c:pt idx="1467">
                  <c:v>100.01479999999999</c:v>
                </c:pt>
                <c:pt idx="1468">
                  <c:v>100.0147</c:v>
                </c:pt>
                <c:pt idx="1469">
                  <c:v>100.01439999999999</c:v>
                </c:pt>
                <c:pt idx="1470">
                  <c:v>100.01479999999999</c:v>
                </c:pt>
                <c:pt idx="1471">
                  <c:v>100.01390000000002</c:v>
                </c:pt>
                <c:pt idx="1472">
                  <c:v>100.01450000000011</c:v>
                </c:pt>
                <c:pt idx="1473">
                  <c:v>100.01400000000002</c:v>
                </c:pt>
                <c:pt idx="1474">
                  <c:v>100.01320000000011</c:v>
                </c:pt>
                <c:pt idx="1475">
                  <c:v>100.0127</c:v>
                </c:pt>
                <c:pt idx="1476">
                  <c:v>100.01320000000011</c:v>
                </c:pt>
                <c:pt idx="1477">
                  <c:v>100.01349999999999</c:v>
                </c:pt>
                <c:pt idx="1478">
                  <c:v>100.0134</c:v>
                </c:pt>
                <c:pt idx="1479">
                  <c:v>100.01220000000002</c:v>
                </c:pt>
                <c:pt idx="1480">
                  <c:v>100.01179999999999</c:v>
                </c:pt>
                <c:pt idx="1481">
                  <c:v>100.01150000000011</c:v>
                </c:pt>
                <c:pt idx="1482">
                  <c:v>100.01160000000012</c:v>
                </c:pt>
                <c:pt idx="1483">
                  <c:v>100.01179999999999</c:v>
                </c:pt>
                <c:pt idx="1484">
                  <c:v>100.01190000000011</c:v>
                </c:pt>
                <c:pt idx="1485">
                  <c:v>100.01120000000012</c:v>
                </c:pt>
                <c:pt idx="1486">
                  <c:v>100.01150000000011</c:v>
                </c:pt>
                <c:pt idx="1487">
                  <c:v>100.0117</c:v>
                </c:pt>
                <c:pt idx="1488">
                  <c:v>100.012</c:v>
                </c:pt>
                <c:pt idx="1489">
                  <c:v>100.012</c:v>
                </c:pt>
                <c:pt idx="1490">
                  <c:v>100.0117</c:v>
                </c:pt>
                <c:pt idx="1491">
                  <c:v>100.01150000000011</c:v>
                </c:pt>
                <c:pt idx="1492">
                  <c:v>100.0103</c:v>
                </c:pt>
                <c:pt idx="1493">
                  <c:v>100.00960000000002</c:v>
                </c:pt>
                <c:pt idx="1494">
                  <c:v>100.00960000000002</c:v>
                </c:pt>
                <c:pt idx="1495">
                  <c:v>100.0094</c:v>
                </c:pt>
                <c:pt idx="1496">
                  <c:v>100.0091</c:v>
                </c:pt>
                <c:pt idx="1497">
                  <c:v>100.009</c:v>
                </c:pt>
                <c:pt idx="1498">
                  <c:v>100.00879999999998</c:v>
                </c:pt>
                <c:pt idx="1499">
                  <c:v>100.00839999999998</c:v>
                </c:pt>
                <c:pt idx="1500">
                  <c:v>100.00879999999998</c:v>
                </c:pt>
                <c:pt idx="1501">
                  <c:v>100.009</c:v>
                </c:pt>
                <c:pt idx="1502">
                  <c:v>100.0094</c:v>
                </c:pt>
                <c:pt idx="1503">
                  <c:v>100.0093</c:v>
                </c:pt>
                <c:pt idx="1504">
                  <c:v>100.0093</c:v>
                </c:pt>
                <c:pt idx="1505">
                  <c:v>100.009</c:v>
                </c:pt>
                <c:pt idx="1506">
                  <c:v>100.009</c:v>
                </c:pt>
                <c:pt idx="1507">
                  <c:v>100.0089</c:v>
                </c:pt>
                <c:pt idx="1508">
                  <c:v>100.00839999999998</c:v>
                </c:pt>
                <c:pt idx="1509">
                  <c:v>100.0086</c:v>
                </c:pt>
                <c:pt idx="1510">
                  <c:v>100.00830000000001</c:v>
                </c:pt>
                <c:pt idx="1511">
                  <c:v>100.00720000000011</c:v>
                </c:pt>
                <c:pt idx="1512">
                  <c:v>100.0074</c:v>
                </c:pt>
                <c:pt idx="1513">
                  <c:v>100.00660000000002</c:v>
                </c:pt>
                <c:pt idx="1514">
                  <c:v>100.0068</c:v>
                </c:pt>
                <c:pt idx="1515">
                  <c:v>100.0063</c:v>
                </c:pt>
                <c:pt idx="1516">
                  <c:v>100.00620000000002</c:v>
                </c:pt>
                <c:pt idx="1517">
                  <c:v>100.00569999999999</c:v>
                </c:pt>
                <c:pt idx="1518">
                  <c:v>100.0055</c:v>
                </c:pt>
                <c:pt idx="1519">
                  <c:v>100.0056</c:v>
                </c:pt>
                <c:pt idx="1520">
                  <c:v>100.00620000000002</c:v>
                </c:pt>
                <c:pt idx="1521">
                  <c:v>100.0065</c:v>
                </c:pt>
                <c:pt idx="1522">
                  <c:v>100.0061</c:v>
                </c:pt>
                <c:pt idx="1523">
                  <c:v>100.0064</c:v>
                </c:pt>
                <c:pt idx="1524">
                  <c:v>100.0067</c:v>
                </c:pt>
                <c:pt idx="1525">
                  <c:v>100.00660000000002</c:v>
                </c:pt>
                <c:pt idx="1526">
                  <c:v>100.0061</c:v>
                </c:pt>
                <c:pt idx="1527">
                  <c:v>100.00539999999998</c:v>
                </c:pt>
                <c:pt idx="1528">
                  <c:v>100.00620000000002</c:v>
                </c:pt>
                <c:pt idx="1529">
                  <c:v>100.00620000000002</c:v>
                </c:pt>
                <c:pt idx="1530">
                  <c:v>100.0061</c:v>
                </c:pt>
                <c:pt idx="1531">
                  <c:v>100.0059</c:v>
                </c:pt>
                <c:pt idx="1532">
                  <c:v>100.0051</c:v>
                </c:pt>
                <c:pt idx="1533">
                  <c:v>100.00449999999999</c:v>
                </c:pt>
                <c:pt idx="1534">
                  <c:v>100.00369999999999</c:v>
                </c:pt>
                <c:pt idx="1535">
                  <c:v>100.0035</c:v>
                </c:pt>
                <c:pt idx="1536">
                  <c:v>100.0039</c:v>
                </c:pt>
                <c:pt idx="1537">
                  <c:v>100.0034</c:v>
                </c:pt>
                <c:pt idx="1538">
                  <c:v>100.00269999999999</c:v>
                </c:pt>
                <c:pt idx="1539">
                  <c:v>100.0029</c:v>
                </c:pt>
                <c:pt idx="1540">
                  <c:v>100.00269999999999</c:v>
                </c:pt>
                <c:pt idx="1541">
                  <c:v>100.0029</c:v>
                </c:pt>
                <c:pt idx="1542">
                  <c:v>100.00279999999998</c:v>
                </c:pt>
                <c:pt idx="1543">
                  <c:v>100.00239999999998</c:v>
                </c:pt>
                <c:pt idx="1544">
                  <c:v>100.00160000000002</c:v>
                </c:pt>
                <c:pt idx="1545">
                  <c:v>100.0021</c:v>
                </c:pt>
                <c:pt idx="1546">
                  <c:v>100.0017</c:v>
                </c:pt>
                <c:pt idx="1547">
                  <c:v>100.00190000000002</c:v>
                </c:pt>
                <c:pt idx="1548">
                  <c:v>100.00190000000002</c:v>
                </c:pt>
                <c:pt idx="1549">
                  <c:v>100.0021</c:v>
                </c:pt>
                <c:pt idx="1550">
                  <c:v>100.00160000000002</c:v>
                </c:pt>
                <c:pt idx="1551">
                  <c:v>100.0021</c:v>
                </c:pt>
                <c:pt idx="1552">
                  <c:v>100.00190000000002</c:v>
                </c:pt>
                <c:pt idx="1553">
                  <c:v>100.0017</c:v>
                </c:pt>
                <c:pt idx="1554">
                  <c:v>100.0017</c:v>
                </c:pt>
                <c:pt idx="1555">
                  <c:v>100.0021</c:v>
                </c:pt>
                <c:pt idx="1556">
                  <c:v>100.0008</c:v>
                </c:pt>
                <c:pt idx="1557">
                  <c:v>100.00109999999999</c:v>
                </c:pt>
                <c:pt idx="1558">
                  <c:v>100.0005</c:v>
                </c:pt>
                <c:pt idx="1559">
                  <c:v>100.0003</c:v>
                </c:pt>
                <c:pt idx="1560">
                  <c:v>100.00020000000002</c:v>
                </c:pt>
                <c:pt idx="1561">
                  <c:v>100.00020000000002</c:v>
                </c:pt>
                <c:pt idx="1562">
                  <c:v>99.999989999999997</c:v>
                </c:pt>
                <c:pt idx="1563">
                  <c:v>100.00069999999999</c:v>
                </c:pt>
                <c:pt idx="1564">
                  <c:v>99.999939999999995</c:v>
                </c:pt>
                <c:pt idx="1565">
                  <c:v>99.999690000000129</c:v>
                </c:pt>
                <c:pt idx="1566">
                  <c:v>99.999640000000113</c:v>
                </c:pt>
                <c:pt idx="1567">
                  <c:v>99.999690000000129</c:v>
                </c:pt>
                <c:pt idx="1568">
                  <c:v>99.999449999999996</c:v>
                </c:pt>
                <c:pt idx="1569">
                  <c:v>99.998739999999998</c:v>
                </c:pt>
                <c:pt idx="1570">
                  <c:v>99.998450000000005</c:v>
                </c:pt>
                <c:pt idx="1571">
                  <c:v>99.997940000000114</c:v>
                </c:pt>
                <c:pt idx="1572">
                  <c:v>99.997590000000145</c:v>
                </c:pt>
                <c:pt idx="1573">
                  <c:v>99.998199999999997</c:v>
                </c:pt>
                <c:pt idx="1574">
                  <c:v>99.998320000000007</c:v>
                </c:pt>
                <c:pt idx="1575">
                  <c:v>99.998199999999997</c:v>
                </c:pt>
                <c:pt idx="1576">
                  <c:v>99.99732000000013</c:v>
                </c:pt>
                <c:pt idx="1577">
                  <c:v>99.997000000000114</c:v>
                </c:pt>
                <c:pt idx="1578">
                  <c:v>99.996420000000114</c:v>
                </c:pt>
                <c:pt idx="1579">
                  <c:v>99.995940000000004</c:v>
                </c:pt>
                <c:pt idx="1580">
                  <c:v>99.996089999999995</c:v>
                </c:pt>
                <c:pt idx="1581">
                  <c:v>99.995250000000027</c:v>
                </c:pt>
                <c:pt idx="1582">
                  <c:v>99.99412000000018</c:v>
                </c:pt>
                <c:pt idx="1583">
                  <c:v>99.994820000000146</c:v>
                </c:pt>
                <c:pt idx="1584">
                  <c:v>99.995090000000005</c:v>
                </c:pt>
                <c:pt idx="1585">
                  <c:v>99.995160000000027</c:v>
                </c:pt>
                <c:pt idx="1586">
                  <c:v>99.994760000000113</c:v>
                </c:pt>
                <c:pt idx="1587">
                  <c:v>99.994590000000144</c:v>
                </c:pt>
                <c:pt idx="1588">
                  <c:v>99.994879999999995</c:v>
                </c:pt>
                <c:pt idx="1589">
                  <c:v>99.994810000000129</c:v>
                </c:pt>
                <c:pt idx="1590">
                  <c:v>99.994620000000197</c:v>
                </c:pt>
                <c:pt idx="1591">
                  <c:v>99.994140000000129</c:v>
                </c:pt>
                <c:pt idx="1592">
                  <c:v>99.993640000000113</c:v>
                </c:pt>
                <c:pt idx="1593">
                  <c:v>99.993860000000026</c:v>
                </c:pt>
                <c:pt idx="1594">
                  <c:v>99.993579999999994</c:v>
                </c:pt>
                <c:pt idx="1595">
                  <c:v>99.993690000000129</c:v>
                </c:pt>
                <c:pt idx="1596">
                  <c:v>99.993309999999994</c:v>
                </c:pt>
                <c:pt idx="1597">
                  <c:v>99.993160000000131</c:v>
                </c:pt>
                <c:pt idx="1598">
                  <c:v>99.992220000000131</c:v>
                </c:pt>
                <c:pt idx="1599">
                  <c:v>99.991339999999994</c:v>
                </c:pt>
                <c:pt idx="1600">
                  <c:v>99.991010000000131</c:v>
                </c:pt>
                <c:pt idx="1601">
                  <c:v>99.991749999999996</c:v>
                </c:pt>
                <c:pt idx="1602">
                  <c:v>99.992059999999995</c:v>
                </c:pt>
                <c:pt idx="1603">
                  <c:v>99.991810000000129</c:v>
                </c:pt>
                <c:pt idx="1604">
                  <c:v>99.991760000000113</c:v>
                </c:pt>
                <c:pt idx="1605">
                  <c:v>99.991220000000197</c:v>
                </c:pt>
                <c:pt idx="1606">
                  <c:v>99.990970000000004</c:v>
                </c:pt>
                <c:pt idx="1607">
                  <c:v>99.990690000000129</c:v>
                </c:pt>
                <c:pt idx="1608">
                  <c:v>99.990630000000024</c:v>
                </c:pt>
                <c:pt idx="1609">
                  <c:v>99.991360000000114</c:v>
                </c:pt>
                <c:pt idx="1610">
                  <c:v>99.991610000000179</c:v>
                </c:pt>
                <c:pt idx="1611">
                  <c:v>99.991100000000131</c:v>
                </c:pt>
                <c:pt idx="1612">
                  <c:v>99.990610000000146</c:v>
                </c:pt>
                <c:pt idx="1613">
                  <c:v>99.990390000000005</c:v>
                </c:pt>
                <c:pt idx="1614">
                  <c:v>99.99056000000013</c:v>
                </c:pt>
                <c:pt idx="1615">
                  <c:v>99.990200000000129</c:v>
                </c:pt>
                <c:pt idx="1616">
                  <c:v>99.989559999999997</c:v>
                </c:pt>
                <c:pt idx="1617">
                  <c:v>99.989379999999983</c:v>
                </c:pt>
                <c:pt idx="1618">
                  <c:v>99.989160000000027</c:v>
                </c:pt>
                <c:pt idx="1619">
                  <c:v>99.989080000000001</c:v>
                </c:pt>
                <c:pt idx="1620">
                  <c:v>99.988939999999999</c:v>
                </c:pt>
                <c:pt idx="1621">
                  <c:v>99.988739999999979</c:v>
                </c:pt>
                <c:pt idx="1622">
                  <c:v>99.98833999999998</c:v>
                </c:pt>
                <c:pt idx="1623">
                  <c:v>99.988439999999983</c:v>
                </c:pt>
                <c:pt idx="1624">
                  <c:v>99.988259999999997</c:v>
                </c:pt>
                <c:pt idx="1625">
                  <c:v>99.987550000000027</c:v>
                </c:pt>
                <c:pt idx="1626">
                  <c:v>99.988119999999995</c:v>
                </c:pt>
                <c:pt idx="1627">
                  <c:v>99.98845</c:v>
                </c:pt>
                <c:pt idx="1628">
                  <c:v>99.988749999999982</c:v>
                </c:pt>
                <c:pt idx="1629">
                  <c:v>99.988379999999978</c:v>
                </c:pt>
                <c:pt idx="1630">
                  <c:v>99.988320000000002</c:v>
                </c:pt>
                <c:pt idx="1631">
                  <c:v>99.987589999999997</c:v>
                </c:pt>
                <c:pt idx="1632">
                  <c:v>99.988140000000001</c:v>
                </c:pt>
                <c:pt idx="1633">
                  <c:v>99.988060000000004</c:v>
                </c:pt>
                <c:pt idx="1634">
                  <c:v>99.987979999999993</c:v>
                </c:pt>
                <c:pt idx="1635">
                  <c:v>99.98809</c:v>
                </c:pt>
                <c:pt idx="1636">
                  <c:v>99.987620000000149</c:v>
                </c:pt>
                <c:pt idx="1637">
                  <c:v>99.986180000000004</c:v>
                </c:pt>
                <c:pt idx="1638">
                  <c:v>99.985510000000005</c:v>
                </c:pt>
                <c:pt idx="1639">
                  <c:v>99.985659999999996</c:v>
                </c:pt>
                <c:pt idx="1640">
                  <c:v>99.985919999999993</c:v>
                </c:pt>
                <c:pt idx="1641">
                  <c:v>99.986180000000004</c:v>
                </c:pt>
                <c:pt idx="1642">
                  <c:v>99.985659999999996</c:v>
                </c:pt>
                <c:pt idx="1643">
                  <c:v>99.985739999999979</c:v>
                </c:pt>
                <c:pt idx="1644">
                  <c:v>99.985619999999997</c:v>
                </c:pt>
                <c:pt idx="1645">
                  <c:v>99.985410000000002</c:v>
                </c:pt>
                <c:pt idx="1646">
                  <c:v>99.984579999999994</c:v>
                </c:pt>
                <c:pt idx="1647">
                  <c:v>99.984679999999997</c:v>
                </c:pt>
                <c:pt idx="1648">
                  <c:v>99.984309999999994</c:v>
                </c:pt>
                <c:pt idx="1649">
                  <c:v>99.984200000000129</c:v>
                </c:pt>
                <c:pt idx="1650">
                  <c:v>99.983630000000005</c:v>
                </c:pt>
                <c:pt idx="1651">
                  <c:v>99.984010000000026</c:v>
                </c:pt>
                <c:pt idx="1652">
                  <c:v>99.983800000000002</c:v>
                </c:pt>
                <c:pt idx="1653">
                  <c:v>99.984010000000026</c:v>
                </c:pt>
                <c:pt idx="1654">
                  <c:v>99.982489999999999</c:v>
                </c:pt>
                <c:pt idx="1655">
                  <c:v>99.981920000000144</c:v>
                </c:pt>
                <c:pt idx="1656">
                  <c:v>99.982259999999997</c:v>
                </c:pt>
                <c:pt idx="1657">
                  <c:v>99.981840000000005</c:v>
                </c:pt>
                <c:pt idx="1658">
                  <c:v>99.981890000000007</c:v>
                </c:pt>
                <c:pt idx="1659">
                  <c:v>99.981719999999996</c:v>
                </c:pt>
                <c:pt idx="1660">
                  <c:v>99.981570000000005</c:v>
                </c:pt>
                <c:pt idx="1661">
                  <c:v>99.981809999999996</c:v>
                </c:pt>
                <c:pt idx="1662">
                  <c:v>99.982259999999997</c:v>
                </c:pt>
                <c:pt idx="1663">
                  <c:v>99.982089999999999</c:v>
                </c:pt>
                <c:pt idx="1664">
                  <c:v>99.981570000000005</c:v>
                </c:pt>
                <c:pt idx="1665">
                  <c:v>99.981130000000007</c:v>
                </c:pt>
                <c:pt idx="1666">
                  <c:v>99.980459999999994</c:v>
                </c:pt>
                <c:pt idx="1667">
                  <c:v>99.980160000000026</c:v>
                </c:pt>
                <c:pt idx="1668">
                  <c:v>99.979810000000001</c:v>
                </c:pt>
                <c:pt idx="1669">
                  <c:v>99.979739999999978</c:v>
                </c:pt>
                <c:pt idx="1670">
                  <c:v>99.980250000000026</c:v>
                </c:pt>
                <c:pt idx="1671">
                  <c:v>99.980490000000003</c:v>
                </c:pt>
                <c:pt idx="1672">
                  <c:v>99.980009999999993</c:v>
                </c:pt>
                <c:pt idx="1673">
                  <c:v>99.979929999999996</c:v>
                </c:pt>
                <c:pt idx="1674">
                  <c:v>99.980090000000004</c:v>
                </c:pt>
                <c:pt idx="1675">
                  <c:v>99.980840000000001</c:v>
                </c:pt>
                <c:pt idx="1676">
                  <c:v>99.980509999999995</c:v>
                </c:pt>
                <c:pt idx="1677">
                  <c:v>99.980189999999993</c:v>
                </c:pt>
                <c:pt idx="1678">
                  <c:v>99.979519999999994</c:v>
                </c:pt>
                <c:pt idx="1679">
                  <c:v>99.979680000000002</c:v>
                </c:pt>
                <c:pt idx="1680">
                  <c:v>99.978989999999982</c:v>
                </c:pt>
                <c:pt idx="1681">
                  <c:v>99.979119999999995</c:v>
                </c:pt>
                <c:pt idx="1682">
                  <c:v>99.978389999999948</c:v>
                </c:pt>
                <c:pt idx="1683">
                  <c:v>99.978560000000002</c:v>
                </c:pt>
                <c:pt idx="1684">
                  <c:v>99.978359999999981</c:v>
                </c:pt>
                <c:pt idx="1685">
                  <c:v>99.97842</c:v>
                </c:pt>
                <c:pt idx="1686">
                  <c:v>99.977590000000006</c:v>
                </c:pt>
                <c:pt idx="1687">
                  <c:v>99.977509999999995</c:v>
                </c:pt>
                <c:pt idx="1688">
                  <c:v>99.976709999999983</c:v>
                </c:pt>
                <c:pt idx="1689">
                  <c:v>99.976739999999978</c:v>
                </c:pt>
                <c:pt idx="1690">
                  <c:v>99.976309999999998</c:v>
                </c:pt>
                <c:pt idx="1691">
                  <c:v>99.976240000000004</c:v>
                </c:pt>
                <c:pt idx="1692">
                  <c:v>99.976389999999981</c:v>
                </c:pt>
                <c:pt idx="1693">
                  <c:v>99.97636</c:v>
                </c:pt>
                <c:pt idx="1694">
                  <c:v>99.976159999999993</c:v>
                </c:pt>
                <c:pt idx="1695">
                  <c:v>99.976140000000001</c:v>
                </c:pt>
                <c:pt idx="1696">
                  <c:v>99.976259999999996</c:v>
                </c:pt>
                <c:pt idx="1697">
                  <c:v>99.976320000000001</c:v>
                </c:pt>
                <c:pt idx="1698">
                  <c:v>99.976200000000006</c:v>
                </c:pt>
                <c:pt idx="1699">
                  <c:v>99.97593999999998</c:v>
                </c:pt>
                <c:pt idx="1700">
                  <c:v>99.97502999999999</c:v>
                </c:pt>
                <c:pt idx="1701">
                  <c:v>99.974520000000027</c:v>
                </c:pt>
                <c:pt idx="1702">
                  <c:v>99.974180000000004</c:v>
                </c:pt>
                <c:pt idx="1703">
                  <c:v>99.973939999999999</c:v>
                </c:pt>
                <c:pt idx="1704">
                  <c:v>99.973699999999994</c:v>
                </c:pt>
                <c:pt idx="1705">
                  <c:v>99.974030000000013</c:v>
                </c:pt>
                <c:pt idx="1706">
                  <c:v>99.973820000000003</c:v>
                </c:pt>
                <c:pt idx="1707">
                  <c:v>99.973640000000003</c:v>
                </c:pt>
                <c:pt idx="1708">
                  <c:v>99.973439999999982</c:v>
                </c:pt>
                <c:pt idx="1709">
                  <c:v>99.973510000000005</c:v>
                </c:pt>
                <c:pt idx="1710">
                  <c:v>99.973010000000002</c:v>
                </c:pt>
                <c:pt idx="1711">
                  <c:v>99.973060000000004</c:v>
                </c:pt>
                <c:pt idx="1712">
                  <c:v>99.972700000000003</c:v>
                </c:pt>
                <c:pt idx="1713">
                  <c:v>99.973110000000005</c:v>
                </c:pt>
                <c:pt idx="1714">
                  <c:v>99.972650000000002</c:v>
                </c:pt>
                <c:pt idx="1715">
                  <c:v>99.973299999999995</c:v>
                </c:pt>
                <c:pt idx="1716">
                  <c:v>99.973220000000026</c:v>
                </c:pt>
                <c:pt idx="1717">
                  <c:v>99.972739999999988</c:v>
                </c:pt>
                <c:pt idx="1718">
                  <c:v>99.972059999999999</c:v>
                </c:pt>
                <c:pt idx="1719">
                  <c:v>99.971760000000003</c:v>
                </c:pt>
                <c:pt idx="1720">
                  <c:v>99.971419999999995</c:v>
                </c:pt>
                <c:pt idx="1721">
                  <c:v>99.971320000000006</c:v>
                </c:pt>
                <c:pt idx="1722">
                  <c:v>99.971760000000003</c:v>
                </c:pt>
                <c:pt idx="1723">
                  <c:v>99.971760000000003</c:v>
                </c:pt>
                <c:pt idx="1724">
                  <c:v>99.971339999999998</c:v>
                </c:pt>
                <c:pt idx="1725">
                  <c:v>99.970779999999948</c:v>
                </c:pt>
                <c:pt idx="1726">
                  <c:v>99.970309999999998</c:v>
                </c:pt>
                <c:pt idx="1727">
                  <c:v>99.970240000000004</c:v>
                </c:pt>
                <c:pt idx="1728">
                  <c:v>99.97</c:v>
                </c:pt>
                <c:pt idx="1729">
                  <c:v>99.969520000000131</c:v>
                </c:pt>
                <c:pt idx="1730">
                  <c:v>99.969570000000004</c:v>
                </c:pt>
                <c:pt idx="1731">
                  <c:v>99.969309999999993</c:v>
                </c:pt>
                <c:pt idx="1732">
                  <c:v>99.969809999999995</c:v>
                </c:pt>
                <c:pt idx="1733">
                  <c:v>99.969849999999994</c:v>
                </c:pt>
                <c:pt idx="1734">
                  <c:v>99.969280000000026</c:v>
                </c:pt>
                <c:pt idx="1735">
                  <c:v>99.968919999999997</c:v>
                </c:pt>
                <c:pt idx="1736">
                  <c:v>99.968109999999996</c:v>
                </c:pt>
                <c:pt idx="1737">
                  <c:v>99.968360000000004</c:v>
                </c:pt>
                <c:pt idx="1738">
                  <c:v>99.968509999999995</c:v>
                </c:pt>
                <c:pt idx="1739">
                  <c:v>99.968030000000013</c:v>
                </c:pt>
                <c:pt idx="1740">
                  <c:v>99.967910000000145</c:v>
                </c:pt>
                <c:pt idx="1741">
                  <c:v>99.967380000000006</c:v>
                </c:pt>
                <c:pt idx="1742">
                  <c:v>99.967500000000129</c:v>
                </c:pt>
                <c:pt idx="1743">
                  <c:v>99.967680000000129</c:v>
                </c:pt>
                <c:pt idx="1744">
                  <c:v>99.967160000000149</c:v>
                </c:pt>
                <c:pt idx="1745">
                  <c:v>99.966800000000006</c:v>
                </c:pt>
                <c:pt idx="1746">
                  <c:v>99.966809999999995</c:v>
                </c:pt>
                <c:pt idx="1747">
                  <c:v>99.965850000000003</c:v>
                </c:pt>
                <c:pt idx="1748">
                  <c:v>99.966009999999997</c:v>
                </c:pt>
                <c:pt idx="1749">
                  <c:v>99.96616000000013</c:v>
                </c:pt>
                <c:pt idx="1750">
                  <c:v>99.965900000000005</c:v>
                </c:pt>
                <c:pt idx="1751">
                  <c:v>99.965919999999997</c:v>
                </c:pt>
                <c:pt idx="1752">
                  <c:v>99.966009999999997</c:v>
                </c:pt>
                <c:pt idx="1753">
                  <c:v>99.965620000000129</c:v>
                </c:pt>
                <c:pt idx="1754">
                  <c:v>99.965639999999993</c:v>
                </c:pt>
                <c:pt idx="1755">
                  <c:v>99.965400000000002</c:v>
                </c:pt>
                <c:pt idx="1756">
                  <c:v>99.964990000000114</c:v>
                </c:pt>
                <c:pt idx="1757">
                  <c:v>99.964740000000006</c:v>
                </c:pt>
                <c:pt idx="1758">
                  <c:v>99.964310000000026</c:v>
                </c:pt>
                <c:pt idx="1759">
                  <c:v>99.964140000000114</c:v>
                </c:pt>
                <c:pt idx="1760">
                  <c:v>99.964590000000129</c:v>
                </c:pt>
                <c:pt idx="1761">
                  <c:v>99.964240000000146</c:v>
                </c:pt>
                <c:pt idx="1762">
                  <c:v>99.963989999999995</c:v>
                </c:pt>
                <c:pt idx="1763">
                  <c:v>99.963189999999997</c:v>
                </c:pt>
                <c:pt idx="1764">
                  <c:v>99.962810000000005</c:v>
                </c:pt>
                <c:pt idx="1765">
                  <c:v>99.961990000000114</c:v>
                </c:pt>
                <c:pt idx="1766">
                  <c:v>99.96151000000016</c:v>
                </c:pt>
                <c:pt idx="1767">
                  <c:v>99.961720000000113</c:v>
                </c:pt>
                <c:pt idx="1768">
                  <c:v>99.961490000000026</c:v>
                </c:pt>
                <c:pt idx="1769">
                  <c:v>99.961160000000149</c:v>
                </c:pt>
                <c:pt idx="1770">
                  <c:v>99.960049999999995</c:v>
                </c:pt>
                <c:pt idx="1771">
                  <c:v>99.960319999999996</c:v>
                </c:pt>
                <c:pt idx="1772">
                  <c:v>99.960080000000005</c:v>
                </c:pt>
                <c:pt idx="1773">
                  <c:v>99.960630000000023</c:v>
                </c:pt>
                <c:pt idx="1774">
                  <c:v>99.96025000000013</c:v>
                </c:pt>
                <c:pt idx="1775">
                  <c:v>99.960890000000006</c:v>
                </c:pt>
                <c:pt idx="1776">
                  <c:v>99.960279999999997</c:v>
                </c:pt>
                <c:pt idx="1777">
                  <c:v>99.960550000000026</c:v>
                </c:pt>
                <c:pt idx="1778">
                  <c:v>99.959950000000006</c:v>
                </c:pt>
                <c:pt idx="1779">
                  <c:v>99.960240000000027</c:v>
                </c:pt>
                <c:pt idx="1780">
                  <c:v>99.960240000000027</c:v>
                </c:pt>
                <c:pt idx="1781">
                  <c:v>99.960630000000023</c:v>
                </c:pt>
                <c:pt idx="1782">
                  <c:v>99.960060000000027</c:v>
                </c:pt>
                <c:pt idx="1783">
                  <c:v>99.959879999999998</c:v>
                </c:pt>
                <c:pt idx="1784">
                  <c:v>99.958119999999994</c:v>
                </c:pt>
                <c:pt idx="1785">
                  <c:v>99.958320000000001</c:v>
                </c:pt>
                <c:pt idx="1786">
                  <c:v>99.957980000000006</c:v>
                </c:pt>
                <c:pt idx="1787">
                  <c:v>99.95838999999998</c:v>
                </c:pt>
                <c:pt idx="1788">
                  <c:v>99.958209999999994</c:v>
                </c:pt>
                <c:pt idx="1789">
                  <c:v>99.959140000000005</c:v>
                </c:pt>
                <c:pt idx="1790">
                  <c:v>99.959059999999994</c:v>
                </c:pt>
                <c:pt idx="1791">
                  <c:v>99.959159999999997</c:v>
                </c:pt>
                <c:pt idx="1792">
                  <c:v>99.958799999999982</c:v>
                </c:pt>
                <c:pt idx="1793">
                  <c:v>99.958259999999996</c:v>
                </c:pt>
                <c:pt idx="1794">
                  <c:v>99.957939999999994</c:v>
                </c:pt>
                <c:pt idx="1795">
                  <c:v>99.957880000000003</c:v>
                </c:pt>
                <c:pt idx="1796">
                  <c:v>99.957409999999996</c:v>
                </c:pt>
                <c:pt idx="1797">
                  <c:v>99.957430000000002</c:v>
                </c:pt>
                <c:pt idx="1798">
                  <c:v>99.956620000000129</c:v>
                </c:pt>
                <c:pt idx="1799">
                  <c:v>99.956419999999994</c:v>
                </c:pt>
                <c:pt idx="1800">
                  <c:v>99.956260000000114</c:v>
                </c:pt>
                <c:pt idx="1801">
                  <c:v>99.956509999999994</c:v>
                </c:pt>
                <c:pt idx="1802">
                  <c:v>99.955820000000003</c:v>
                </c:pt>
                <c:pt idx="1803">
                  <c:v>99.956050000000005</c:v>
                </c:pt>
                <c:pt idx="1804">
                  <c:v>99.955579999999998</c:v>
                </c:pt>
                <c:pt idx="1805">
                  <c:v>99.955309999999983</c:v>
                </c:pt>
                <c:pt idx="1806">
                  <c:v>99.955680000000001</c:v>
                </c:pt>
                <c:pt idx="1807">
                  <c:v>99.956120000000027</c:v>
                </c:pt>
                <c:pt idx="1808">
                  <c:v>99.955739999999949</c:v>
                </c:pt>
                <c:pt idx="1809">
                  <c:v>99.955079999999981</c:v>
                </c:pt>
                <c:pt idx="1810">
                  <c:v>99.954700000000003</c:v>
                </c:pt>
                <c:pt idx="1811">
                  <c:v>99.954890000000006</c:v>
                </c:pt>
                <c:pt idx="1812">
                  <c:v>99.954740000000001</c:v>
                </c:pt>
                <c:pt idx="1813">
                  <c:v>99.955190000000002</c:v>
                </c:pt>
                <c:pt idx="1814">
                  <c:v>99.95478</c:v>
                </c:pt>
                <c:pt idx="1815">
                  <c:v>99.954700000000003</c:v>
                </c:pt>
                <c:pt idx="1816">
                  <c:v>99.95384</c:v>
                </c:pt>
                <c:pt idx="1817">
                  <c:v>99.954009999999997</c:v>
                </c:pt>
                <c:pt idx="1818">
                  <c:v>99.953580000000002</c:v>
                </c:pt>
                <c:pt idx="1819">
                  <c:v>99.953990000000005</c:v>
                </c:pt>
                <c:pt idx="1820">
                  <c:v>99.953700000000012</c:v>
                </c:pt>
                <c:pt idx="1821">
                  <c:v>99.952820000000003</c:v>
                </c:pt>
                <c:pt idx="1822">
                  <c:v>99.952889999999982</c:v>
                </c:pt>
                <c:pt idx="1823">
                  <c:v>99.953400000000002</c:v>
                </c:pt>
                <c:pt idx="1824">
                  <c:v>99.952579999999998</c:v>
                </c:pt>
                <c:pt idx="1825">
                  <c:v>99.952489999999983</c:v>
                </c:pt>
                <c:pt idx="1826">
                  <c:v>99.951589999999996</c:v>
                </c:pt>
                <c:pt idx="1827">
                  <c:v>99.952020000000005</c:v>
                </c:pt>
                <c:pt idx="1828">
                  <c:v>99.951719999999995</c:v>
                </c:pt>
                <c:pt idx="1829">
                  <c:v>99.951690000000113</c:v>
                </c:pt>
                <c:pt idx="1830">
                  <c:v>99.950900000000004</c:v>
                </c:pt>
                <c:pt idx="1831">
                  <c:v>99.950590000000005</c:v>
                </c:pt>
                <c:pt idx="1832">
                  <c:v>99.949860000000129</c:v>
                </c:pt>
                <c:pt idx="1833">
                  <c:v>99.950149999999994</c:v>
                </c:pt>
                <c:pt idx="1834">
                  <c:v>99.949720000000113</c:v>
                </c:pt>
                <c:pt idx="1835">
                  <c:v>99.94969000000016</c:v>
                </c:pt>
                <c:pt idx="1836">
                  <c:v>99.948910000000026</c:v>
                </c:pt>
                <c:pt idx="1837">
                  <c:v>99.94861000000013</c:v>
                </c:pt>
                <c:pt idx="1838">
                  <c:v>99.946990000000113</c:v>
                </c:pt>
                <c:pt idx="1839">
                  <c:v>99.947180000000131</c:v>
                </c:pt>
                <c:pt idx="1840">
                  <c:v>99.947450000000146</c:v>
                </c:pt>
                <c:pt idx="1841">
                  <c:v>99.947010000000134</c:v>
                </c:pt>
                <c:pt idx="1842">
                  <c:v>99.945880000000002</c:v>
                </c:pt>
                <c:pt idx="1843">
                  <c:v>99.946280000000129</c:v>
                </c:pt>
                <c:pt idx="1844">
                  <c:v>99.94626000000018</c:v>
                </c:pt>
                <c:pt idx="1845">
                  <c:v>99.946879999999993</c:v>
                </c:pt>
                <c:pt idx="1846">
                  <c:v>99.946660000000179</c:v>
                </c:pt>
                <c:pt idx="1847">
                  <c:v>99.946079999999995</c:v>
                </c:pt>
                <c:pt idx="1848">
                  <c:v>99.945189999999997</c:v>
                </c:pt>
                <c:pt idx="1849">
                  <c:v>99.944779999999994</c:v>
                </c:pt>
                <c:pt idx="1850">
                  <c:v>99.944620000000228</c:v>
                </c:pt>
                <c:pt idx="1851">
                  <c:v>99.945000000000007</c:v>
                </c:pt>
                <c:pt idx="1852">
                  <c:v>99.944220000000257</c:v>
                </c:pt>
                <c:pt idx="1853">
                  <c:v>99.944100000000134</c:v>
                </c:pt>
                <c:pt idx="1854">
                  <c:v>99.943799999999996</c:v>
                </c:pt>
                <c:pt idx="1855">
                  <c:v>99.944080000000113</c:v>
                </c:pt>
                <c:pt idx="1856">
                  <c:v>99.943940000000026</c:v>
                </c:pt>
                <c:pt idx="1857">
                  <c:v>99.943590000000114</c:v>
                </c:pt>
                <c:pt idx="1858">
                  <c:v>99.943030000000007</c:v>
                </c:pt>
                <c:pt idx="1859">
                  <c:v>99.943079999999995</c:v>
                </c:pt>
                <c:pt idx="1860">
                  <c:v>99.943030000000007</c:v>
                </c:pt>
                <c:pt idx="1861">
                  <c:v>99.943370000000002</c:v>
                </c:pt>
                <c:pt idx="1862">
                  <c:v>99.943050000000113</c:v>
                </c:pt>
                <c:pt idx="1863">
                  <c:v>99.942179999999993</c:v>
                </c:pt>
                <c:pt idx="1864">
                  <c:v>99.942660000000146</c:v>
                </c:pt>
                <c:pt idx="1865">
                  <c:v>99.943280000000129</c:v>
                </c:pt>
                <c:pt idx="1866">
                  <c:v>99.943240000000131</c:v>
                </c:pt>
                <c:pt idx="1867">
                  <c:v>99.943280000000129</c:v>
                </c:pt>
                <c:pt idx="1868">
                  <c:v>99.942679999999996</c:v>
                </c:pt>
                <c:pt idx="1869">
                  <c:v>99.942660000000146</c:v>
                </c:pt>
                <c:pt idx="1870">
                  <c:v>99.941610000000196</c:v>
                </c:pt>
                <c:pt idx="1871">
                  <c:v>99.941370000000006</c:v>
                </c:pt>
                <c:pt idx="1872">
                  <c:v>99.940660000000179</c:v>
                </c:pt>
                <c:pt idx="1873">
                  <c:v>99.940439999999995</c:v>
                </c:pt>
                <c:pt idx="1874">
                  <c:v>99.940280000000129</c:v>
                </c:pt>
                <c:pt idx="1875">
                  <c:v>99.939779999999999</c:v>
                </c:pt>
                <c:pt idx="1876">
                  <c:v>99.939690000000027</c:v>
                </c:pt>
                <c:pt idx="1877">
                  <c:v>99.939390000000003</c:v>
                </c:pt>
                <c:pt idx="1878">
                  <c:v>99.939110000000113</c:v>
                </c:pt>
                <c:pt idx="1879">
                  <c:v>99.939220000000134</c:v>
                </c:pt>
                <c:pt idx="1880">
                  <c:v>99.938950000000006</c:v>
                </c:pt>
                <c:pt idx="1881">
                  <c:v>99.938999999999993</c:v>
                </c:pt>
                <c:pt idx="1882">
                  <c:v>99.938739999999981</c:v>
                </c:pt>
                <c:pt idx="1883">
                  <c:v>99.93938</c:v>
                </c:pt>
                <c:pt idx="1884">
                  <c:v>99.939539999999994</c:v>
                </c:pt>
                <c:pt idx="1885">
                  <c:v>99.938860000000005</c:v>
                </c:pt>
                <c:pt idx="1886">
                  <c:v>99.938620000000114</c:v>
                </c:pt>
                <c:pt idx="1887">
                  <c:v>99.938999999999993</c:v>
                </c:pt>
                <c:pt idx="1888">
                  <c:v>99.939359999999994</c:v>
                </c:pt>
                <c:pt idx="1889">
                  <c:v>99.939310000000006</c:v>
                </c:pt>
                <c:pt idx="1890">
                  <c:v>99.93938</c:v>
                </c:pt>
                <c:pt idx="1891">
                  <c:v>99.939340000000001</c:v>
                </c:pt>
                <c:pt idx="1892">
                  <c:v>99.939440000000005</c:v>
                </c:pt>
                <c:pt idx="1893">
                  <c:v>99.939300000000003</c:v>
                </c:pt>
                <c:pt idx="1894">
                  <c:v>99.93938</c:v>
                </c:pt>
                <c:pt idx="1895">
                  <c:v>99.939179999999993</c:v>
                </c:pt>
                <c:pt idx="1896">
                  <c:v>99.939060000000026</c:v>
                </c:pt>
                <c:pt idx="1897">
                  <c:v>99.938369999999992</c:v>
                </c:pt>
                <c:pt idx="1898">
                  <c:v>99.937749999999994</c:v>
                </c:pt>
                <c:pt idx="1899">
                  <c:v>99.93674</c:v>
                </c:pt>
                <c:pt idx="1900">
                  <c:v>99.93702000000016</c:v>
                </c:pt>
                <c:pt idx="1901">
                  <c:v>99.937489999999997</c:v>
                </c:pt>
                <c:pt idx="1902">
                  <c:v>99.937030000000007</c:v>
                </c:pt>
                <c:pt idx="1903">
                  <c:v>99.935990000000004</c:v>
                </c:pt>
                <c:pt idx="1904">
                  <c:v>99.935919999999996</c:v>
                </c:pt>
                <c:pt idx="1905">
                  <c:v>99.935260000000113</c:v>
                </c:pt>
                <c:pt idx="1906">
                  <c:v>99.935239999999993</c:v>
                </c:pt>
                <c:pt idx="1907">
                  <c:v>99.935559999999995</c:v>
                </c:pt>
                <c:pt idx="1908">
                  <c:v>99.935310000000001</c:v>
                </c:pt>
                <c:pt idx="1909">
                  <c:v>99.934810000000027</c:v>
                </c:pt>
                <c:pt idx="1910">
                  <c:v>99.934140000000113</c:v>
                </c:pt>
                <c:pt idx="1911">
                  <c:v>99.93402000000016</c:v>
                </c:pt>
                <c:pt idx="1912">
                  <c:v>99.934210000000135</c:v>
                </c:pt>
                <c:pt idx="1913">
                  <c:v>99.934160000000148</c:v>
                </c:pt>
                <c:pt idx="1914">
                  <c:v>99.933260000000161</c:v>
                </c:pt>
                <c:pt idx="1915">
                  <c:v>99.932820000000007</c:v>
                </c:pt>
                <c:pt idx="1916">
                  <c:v>99.932590000000005</c:v>
                </c:pt>
                <c:pt idx="1917">
                  <c:v>99.932310000000001</c:v>
                </c:pt>
                <c:pt idx="1918">
                  <c:v>99.932620000000114</c:v>
                </c:pt>
                <c:pt idx="1919">
                  <c:v>99.933260000000161</c:v>
                </c:pt>
                <c:pt idx="1920">
                  <c:v>99.933160000000129</c:v>
                </c:pt>
                <c:pt idx="1921">
                  <c:v>99.931970000000007</c:v>
                </c:pt>
                <c:pt idx="1922">
                  <c:v>99.931700000000006</c:v>
                </c:pt>
                <c:pt idx="1923">
                  <c:v>99.931550000000129</c:v>
                </c:pt>
                <c:pt idx="1924">
                  <c:v>99.931370000000001</c:v>
                </c:pt>
                <c:pt idx="1925">
                  <c:v>99.931180000000026</c:v>
                </c:pt>
                <c:pt idx="1926">
                  <c:v>99.930710000000005</c:v>
                </c:pt>
                <c:pt idx="1927">
                  <c:v>99.930390000000003</c:v>
                </c:pt>
                <c:pt idx="1928">
                  <c:v>99.92977999999998</c:v>
                </c:pt>
                <c:pt idx="1929">
                  <c:v>99.929879999999983</c:v>
                </c:pt>
                <c:pt idx="1930">
                  <c:v>99.929379999999981</c:v>
                </c:pt>
                <c:pt idx="1931">
                  <c:v>99.929010000000005</c:v>
                </c:pt>
                <c:pt idx="1932">
                  <c:v>99.929050000000004</c:v>
                </c:pt>
                <c:pt idx="1933">
                  <c:v>99.929280000000006</c:v>
                </c:pt>
                <c:pt idx="1934">
                  <c:v>99.929300000000012</c:v>
                </c:pt>
                <c:pt idx="1935">
                  <c:v>99.928309999999982</c:v>
                </c:pt>
                <c:pt idx="1936">
                  <c:v>99.928439999999981</c:v>
                </c:pt>
                <c:pt idx="1937">
                  <c:v>99.9285</c:v>
                </c:pt>
                <c:pt idx="1938">
                  <c:v>99.927719999999994</c:v>
                </c:pt>
                <c:pt idx="1939">
                  <c:v>99.927650000000114</c:v>
                </c:pt>
                <c:pt idx="1940">
                  <c:v>99.927459999999996</c:v>
                </c:pt>
                <c:pt idx="1941">
                  <c:v>99.927000000000007</c:v>
                </c:pt>
                <c:pt idx="1942">
                  <c:v>99.927049999999994</c:v>
                </c:pt>
                <c:pt idx="1943">
                  <c:v>99.926079999999999</c:v>
                </c:pt>
                <c:pt idx="1944">
                  <c:v>99.926159999999996</c:v>
                </c:pt>
                <c:pt idx="1945">
                  <c:v>99.926000000000002</c:v>
                </c:pt>
                <c:pt idx="1946">
                  <c:v>99.926630000000003</c:v>
                </c:pt>
                <c:pt idx="1947">
                  <c:v>99.926570000000012</c:v>
                </c:pt>
                <c:pt idx="1948">
                  <c:v>99.926119999999997</c:v>
                </c:pt>
                <c:pt idx="1949">
                  <c:v>99.925640000000001</c:v>
                </c:pt>
                <c:pt idx="1950">
                  <c:v>99.925739999999948</c:v>
                </c:pt>
                <c:pt idx="1951">
                  <c:v>99.925690000000003</c:v>
                </c:pt>
                <c:pt idx="1952">
                  <c:v>99.925550000000001</c:v>
                </c:pt>
                <c:pt idx="1953">
                  <c:v>99.924859999999995</c:v>
                </c:pt>
                <c:pt idx="1954">
                  <c:v>99.924379999999999</c:v>
                </c:pt>
                <c:pt idx="1955">
                  <c:v>99.923760000000001</c:v>
                </c:pt>
                <c:pt idx="1956">
                  <c:v>99.924059999999997</c:v>
                </c:pt>
                <c:pt idx="1957">
                  <c:v>99.924760000000006</c:v>
                </c:pt>
                <c:pt idx="1958">
                  <c:v>99.924859999999995</c:v>
                </c:pt>
                <c:pt idx="1959">
                  <c:v>99.924310000000006</c:v>
                </c:pt>
                <c:pt idx="1960">
                  <c:v>99.924760000000006</c:v>
                </c:pt>
                <c:pt idx="1961">
                  <c:v>99.924690000000027</c:v>
                </c:pt>
                <c:pt idx="1962">
                  <c:v>99.924379999999999</c:v>
                </c:pt>
                <c:pt idx="1963">
                  <c:v>99.924390000000002</c:v>
                </c:pt>
                <c:pt idx="1964">
                  <c:v>99.925339999999949</c:v>
                </c:pt>
                <c:pt idx="1965">
                  <c:v>99.926180000000002</c:v>
                </c:pt>
                <c:pt idx="1966">
                  <c:v>99.925799999999981</c:v>
                </c:pt>
                <c:pt idx="1967">
                  <c:v>99.92546999999999</c:v>
                </c:pt>
                <c:pt idx="1968">
                  <c:v>99.925429999999992</c:v>
                </c:pt>
                <c:pt idx="1969">
                  <c:v>99.924610000000129</c:v>
                </c:pt>
                <c:pt idx="1970">
                  <c:v>99.924490000000006</c:v>
                </c:pt>
                <c:pt idx="1971">
                  <c:v>99.924009999999996</c:v>
                </c:pt>
                <c:pt idx="1972">
                  <c:v>99.9238</c:v>
                </c:pt>
                <c:pt idx="1973">
                  <c:v>99.923580000000001</c:v>
                </c:pt>
                <c:pt idx="1974">
                  <c:v>99.923109999999994</c:v>
                </c:pt>
                <c:pt idx="1975">
                  <c:v>99.923140000000004</c:v>
                </c:pt>
                <c:pt idx="1976">
                  <c:v>99.922749999999979</c:v>
                </c:pt>
                <c:pt idx="1977">
                  <c:v>99.922579999999982</c:v>
                </c:pt>
                <c:pt idx="1978">
                  <c:v>99.922510000000003</c:v>
                </c:pt>
                <c:pt idx="1979">
                  <c:v>99.922020000000003</c:v>
                </c:pt>
                <c:pt idx="1980">
                  <c:v>99.921880000000002</c:v>
                </c:pt>
                <c:pt idx="1981">
                  <c:v>99.921369999999996</c:v>
                </c:pt>
                <c:pt idx="1982">
                  <c:v>99.920199999999994</c:v>
                </c:pt>
                <c:pt idx="1983">
                  <c:v>99.919860000000114</c:v>
                </c:pt>
                <c:pt idx="1984">
                  <c:v>99.919520000000148</c:v>
                </c:pt>
                <c:pt idx="1985">
                  <c:v>99.919200000000146</c:v>
                </c:pt>
                <c:pt idx="1986">
                  <c:v>99.919759999999997</c:v>
                </c:pt>
                <c:pt idx="1987">
                  <c:v>99.919579999999996</c:v>
                </c:pt>
                <c:pt idx="1988">
                  <c:v>99.919839999999994</c:v>
                </c:pt>
                <c:pt idx="1989">
                  <c:v>99.919799999999995</c:v>
                </c:pt>
                <c:pt idx="1990">
                  <c:v>99.919130000000024</c:v>
                </c:pt>
                <c:pt idx="1991">
                  <c:v>99.919280000000114</c:v>
                </c:pt>
                <c:pt idx="1992">
                  <c:v>99.918260000000146</c:v>
                </c:pt>
                <c:pt idx="1993">
                  <c:v>99.91736000000013</c:v>
                </c:pt>
                <c:pt idx="1994">
                  <c:v>99.917890000000114</c:v>
                </c:pt>
                <c:pt idx="1995">
                  <c:v>99.917690000000135</c:v>
                </c:pt>
                <c:pt idx="1996">
                  <c:v>99.917440000000113</c:v>
                </c:pt>
                <c:pt idx="1997">
                  <c:v>99.918200000000027</c:v>
                </c:pt>
                <c:pt idx="1998">
                  <c:v>99.917320000000146</c:v>
                </c:pt>
                <c:pt idx="1999">
                  <c:v>99.916810000000027</c:v>
                </c:pt>
                <c:pt idx="2000">
                  <c:v>99.916839999999993</c:v>
                </c:pt>
                <c:pt idx="2001">
                  <c:v>99.91718000000013</c:v>
                </c:pt>
                <c:pt idx="2002">
                  <c:v>99.916780000000003</c:v>
                </c:pt>
                <c:pt idx="2003">
                  <c:v>99.916470000000004</c:v>
                </c:pt>
                <c:pt idx="2004">
                  <c:v>99.916320000000027</c:v>
                </c:pt>
                <c:pt idx="2005">
                  <c:v>99.916309999999996</c:v>
                </c:pt>
                <c:pt idx="2006">
                  <c:v>99.91624000000013</c:v>
                </c:pt>
                <c:pt idx="2007">
                  <c:v>99.915560000000113</c:v>
                </c:pt>
                <c:pt idx="2008">
                  <c:v>99.915250000000114</c:v>
                </c:pt>
                <c:pt idx="2009">
                  <c:v>99.913820000000129</c:v>
                </c:pt>
                <c:pt idx="2010">
                  <c:v>99.913820000000129</c:v>
                </c:pt>
                <c:pt idx="2011">
                  <c:v>99.914470000000023</c:v>
                </c:pt>
                <c:pt idx="2012">
                  <c:v>99.913950000000114</c:v>
                </c:pt>
                <c:pt idx="2013">
                  <c:v>99.913939999999997</c:v>
                </c:pt>
                <c:pt idx="2014">
                  <c:v>99.914070000000024</c:v>
                </c:pt>
                <c:pt idx="2015">
                  <c:v>99.91445000000013</c:v>
                </c:pt>
                <c:pt idx="2016">
                  <c:v>99.913790000000006</c:v>
                </c:pt>
                <c:pt idx="2017">
                  <c:v>99.913720000000026</c:v>
                </c:pt>
                <c:pt idx="2018">
                  <c:v>99.912930000000003</c:v>
                </c:pt>
                <c:pt idx="2019">
                  <c:v>99.913449999999997</c:v>
                </c:pt>
                <c:pt idx="2020">
                  <c:v>99.913030000000006</c:v>
                </c:pt>
                <c:pt idx="2021">
                  <c:v>99.913089999999997</c:v>
                </c:pt>
                <c:pt idx="2022">
                  <c:v>99.912880000000001</c:v>
                </c:pt>
                <c:pt idx="2023">
                  <c:v>99.913290000000146</c:v>
                </c:pt>
                <c:pt idx="2024">
                  <c:v>99.912819999999996</c:v>
                </c:pt>
                <c:pt idx="2025">
                  <c:v>99.912930000000003</c:v>
                </c:pt>
                <c:pt idx="2026">
                  <c:v>99.912120000000129</c:v>
                </c:pt>
                <c:pt idx="2027">
                  <c:v>99.912390000000002</c:v>
                </c:pt>
                <c:pt idx="2028">
                  <c:v>99.91196000000015</c:v>
                </c:pt>
                <c:pt idx="2029">
                  <c:v>99.912419999999997</c:v>
                </c:pt>
                <c:pt idx="2030">
                  <c:v>99.911940000000129</c:v>
                </c:pt>
                <c:pt idx="2031">
                  <c:v>99.912300000000002</c:v>
                </c:pt>
                <c:pt idx="2032">
                  <c:v>99.911320000000146</c:v>
                </c:pt>
                <c:pt idx="2033">
                  <c:v>99.911440000000027</c:v>
                </c:pt>
                <c:pt idx="2034">
                  <c:v>99.911320000000146</c:v>
                </c:pt>
                <c:pt idx="2035">
                  <c:v>99.910950000000113</c:v>
                </c:pt>
                <c:pt idx="2036">
                  <c:v>99.910250000000161</c:v>
                </c:pt>
                <c:pt idx="2037">
                  <c:v>99.910030000000006</c:v>
                </c:pt>
                <c:pt idx="2038">
                  <c:v>99.909940000000006</c:v>
                </c:pt>
                <c:pt idx="2039">
                  <c:v>99.909180000000006</c:v>
                </c:pt>
                <c:pt idx="2040">
                  <c:v>99.909450000000007</c:v>
                </c:pt>
                <c:pt idx="2041">
                  <c:v>99.909520000000114</c:v>
                </c:pt>
                <c:pt idx="2042">
                  <c:v>99.909760000000006</c:v>
                </c:pt>
                <c:pt idx="2043">
                  <c:v>99.909279999999995</c:v>
                </c:pt>
                <c:pt idx="2044">
                  <c:v>99.908810000000003</c:v>
                </c:pt>
                <c:pt idx="2045">
                  <c:v>99.908630000000002</c:v>
                </c:pt>
                <c:pt idx="2046">
                  <c:v>99.908029999999997</c:v>
                </c:pt>
                <c:pt idx="2047">
                  <c:v>99.907430000000005</c:v>
                </c:pt>
                <c:pt idx="2048">
                  <c:v>99.906880000000001</c:v>
                </c:pt>
                <c:pt idx="2049">
                  <c:v>99.907610000000147</c:v>
                </c:pt>
                <c:pt idx="2050">
                  <c:v>99.907799999999995</c:v>
                </c:pt>
                <c:pt idx="2051">
                  <c:v>99.907660000000149</c:v>
                </c:pt>
                <c:pt idx="2052">
                  <c:v>99.907190000000114</c:v>
                </c:pt>
                <c:pt idx="2053">
                  <c:v>99.907410000000027</c:v>
                </c:pt>
                <c:pt idx="2054">
                  <c:v>99.907150000000129</c:v>
                </c:pt>
                <c:pt idx="2055">
                  <c:v>99.906989999999993</c:v>
                </c:pt>
                <c:pt idx="2056">
                  <c:v>99.906620000000146</c:v>
                </c:pt>
                <c:pt idx="2057">
                  <c:v>99.905749999999998</c:v>
                </c:pt>
                <c:pt idx="2058">
                  <c:v>99.904179999999997</c:v>
                </c:pt>
                <c:pt idx="2059">
                  <c:v>99.904720000000026</c:v>
                </c:pt>
                <c:pt idx="2060">
                  <c:v>99.904680000000027</c:v>
                </c:pt>
                <c:pt idx="2061">
                  <c:v>99.904720000000026</c:v>
                </c:pt>
                <c:pt idx="2062">
                  <c:v>99.904590000000027</c:v>
                </c:pt>
                <c:pt idx="2063">
                  <c:v>99.904889999999995</c:v>
                </c:pt>
                <c:pt idx="2064">
                  <c:v>99.90504</c:v>
                </c:pt>
                <c:pt idx="2065">
                  <c:v>99.905760000000001</c:v>
                </c:pt>
                <c:pt idx="2066">
                  <c:v>99.905779999999979</c:v>
                </c:pt>
                <c:pt idx="2067">
                  <c:v>99.905299999999997</c:v>
                </c:pt>
                <c:pt idx="2068">
                  <c:v>99.905530000000013</c:v>
                </c:pt>
                <c:pt idx="2069">
                  <c:v>99.905119999999997</c:v>
                </c:pt>
                <c:pt idx="2070">
                  <c:v>99.90366000000013</c:v>
                </c:pt>
                <c:pt idx="2071">
                  <c:v>99.903599999999997</c:v>
                </c:pt>
                <c:pt idx="2072">
                  <c:v>99.903049999999993</c:v>
                </c:pt>
                <c:pt idx="2073">
                  <c:v>99.902510000000007</c:v>
                </c:pt>
                <c:pt idx="2074">
                  <c:v>99.901759999999996</c:v>
                </c:pt>
                <c:pt idx="2075">
                  <c:v>99.90204</c:v>
                </c:pt>
                <c:pt idx="2076">
                  <c:v>99.901840000000007</c:v>
                </c:pt>
                <c:pt idx="2077">
                  <c:v>99.901579999999996</c:v>
                </c:pt>
                <c:pt idx="2078">
                  <c:v>99.901489999999995</c:v>
                </c:pt>
                <c:pt idx="2079">
                  <c:v>99.900999999999996</c:v>
                </c:pt>
                <c:pt idx="2080">
                  <c:v>99.901160000000147</c:v>
                </c:pt>
                <c:pt idx="2081">
                  <c:v>99.901810000000026</c:v>
                </c:pt>
                <c:pt idx="2082">
                  <c:v>99.902360000000002</c:v>
                </c:pt>
                <c:pt idx="2083">
                  <c:v>99.902190000000004</c:v>
                </c:pt>
                <c:pt idx="2084">
                  <c:v>99.900760000000005</c:v>
                </c:pt>
                <c:pt idx="2085">
                  <c:v>99.900480000000002</c:v>
                </c:pt>
                <c:pt idx="2086">
                  <c:v>99.900300000000001</c:v>
                </c:pt>
                <c:pt idx="2087">
                  <c:v>99.900549999999996</c:v>
                </c:pt>
                <c:pt idx="2088">
                  <c:v>99.900440000000003</c:v>
                </c:pt>
                <c:pt idx="2089">
                  <c:v>99.900009999999995</c:v>
                </c:pt>
                <c:pt idx="2090">
                  <c:v>99.900300000000001</c:v>
                </c:pt>
                <c:pt idx="2091">
                  <c:v>99.900610000000114</c:v>
                </c:pt>
                <c:pt idx="2092">
                  <c:v>99.900090000000006</c:v>
                </c:pt>
                <c:pt idx="2093">
                  <c:v>99.898690000000002</c:v>
                </c:pt>
                <c:pt idx="2094">
                  <c:v>99.89913</c:v>
                </c:pt>
                <c:pt idx="2095">
                  <c:v>99.899220000000113</c:v>
                </c:pt>
                <c:pt idx="2096">
                  <c:v>99.89879999999998</c:v>
                </c:pt>
                <c:pt idx="2097">
                  <c:v>99.897970000000001</c:v>
                </c:pt>
                <c:pt idx="2098">
                  <c:v>99.897620000000146</c:v>
                </c:pt>
                <c:pt idx="2099">
                  <c:v>99.897120000000129</c:v>
                </c:pt>
                <c:pt idx="2100">
                  <c:v>99.898200000000003</c:v>
                </c:pt>
                <c:pt idx="2101">
                  <c:v>99.897549999999995</c:v>
                </c:pt>
                <c:pt idx="2102">
                  <c:v>99.897909999999996</c:v>
                </c:pt>
                <c:pt idx="2103">
                  <c:v>99.896789999999982</c:v>
                </c:pt>
                <c:pt idx="2104">
                  <c:v>99.896680000000003</c:v>
                </c:pt>
                <c:pt idx="2105">
                  <c:v>99.895749999999978</c:v>
                </c:pt>
                <c:pt idx="2106">
                  <c:v>99.895299999999992</c:v>
                </c:pt>
                <c:pt idx="2107">
                  <c:v>99.894530000000003</c:v>
                </c:pt>
                <c:pt idx="2108">
                  <c:v>99.894990000000007</c:v>
                </c:pt>
                <c:pt idx="2109">
                  <c:v>99.894530000000003</c:v>
                </c:pt>
                <c:pt idx="2110">
                  <c:v>99.894599999999997</c:v>
                </c:pt>
                <c:pt idx="2111">
                  <c:v>99.895150000000001</c:v>
                </c:pt>
                <c:pt idx="2112">
                  <c:v>99.894620000000145</c:v>
                </c:pt>
                <c:pt idx="2113">
                  <c:v>99.893910000000005</c:v>
                </c:pt>
                <c:pt idx="2114">
                  <c:v>99.893260000000026</c:v>
                </c:pt>
                <c:pt idx="2115">
                  <c:v>99.892969999999991</c:v>
                </c:pt>
                <c:pt idx="2116">
                  <c:v>99.893060000000006</c:v>
                </c:pt>
                <c:pt idx="2117">
                  <c:v>99.893659999999997</c:v>
                </c:pt>
                <c:pt idx="2118">
                  <c:v>99.893789999999981</c:v>
                </c:pt>
                <c:pt idx="2119">
                  <c:v>99.893079999999998</c:v>
                </c:pt>
                <c:pt idx="2120">
                  <c:v>99.893940000000001</c:v>
                </c:pt>
                <c:pt idx="2121">
                  <c:v>99.894279999999995</c:v>
                </c:pt>
                <c:pt idx="2122">
                  <c:v>99.894300000000001</c:v>
                </c:pt>
                <c:pt idx="2123">
                  <c:v>99.894200000000026</c:v>
                </c:pt>
                <c:pt idx="2124">
                  <c:v>99.894279999999995</c:v>
                </c:pt>
                <c:pt idx="2125">
                  <c:v>99.894180000000006</c:v>
                </c:pt>
                <c:pt idx="2126">
                  <c:v>99.893339999999981</c:v>
                </c:pt>
                <c:pt idx="2127">
                  <c:v>99.892489999999981</c:v>
                </c:pt>
                <c:pt idx="2128">
                  <c:v>99.891610000000114</c:v>
                </c:pt>
                <c:pt idx="2129">
                  <c:v>99.891319999999993</c:v>
                </c:pt>
                <c:pt idx="2130">
                  <c:v>99.891210000000129</c:v>
                </c:pt>
                <c:pt idx="2131">
                  <c:v>99.891090000000005</c:v>
                </c:pt>
                <c:pt idx="2132">
                  <c:v>99.891290000000026</c:v>
                </c:pt>
                <c:pt idx="2133">
                  <c:v>99.891620000000131</c:v>
                </c:pt>
                <c:pt idx="2134">
                  <c:v>99.89206999999999</c:v>
                </c:pt>
                <c:pt idx="2135">
                  <c:v>99.891110000000026</c:v>
                </c:pt>
                <c:pt idx="2136">
                  <c:v>99.891290000000026</c:v>
                </c:pt>
                <c:pt idx="2137">
                  <c:v>99.890810000000002</c:v>
                </c:pt>
                <c:pt idx="2138">
                  <c:v>99.891200000000026</c:v>
                </c:pt>
                <c:pt idx="2139">
                  <c:v>99.890510000000006</c:v>
                </c:pt>
                <c:pt idx="2140">
                  <c:v>99.889989999999983</c:v>
                </c:pt>
                <c:pt idx="2141">
                  <c:v>99.890050000000002</c:v>
                </c:pt>
                <c:pt idx="2142">
                  <c:v>99.889690000000002</c:v>
                </c:pt>
                <c:pt idx="2143">
                  <c:v>99.889339999999919</c:v>
                </c:pt>
                <c:pt idx="2144">
                  <c:v>99.88964</c:v>
                </c:pt>
                <c:pt idx="2145">
                  <c:v>99.889150000000001</c:v>
                </c:pt>
                <c:pt idx="2146">
                  <c:v>99.889309999999981</c:v>
                </c:pt>
                <c:pt idx="2147">
                  <c:v>99.888819999999981</c:v>
                </c:pt>
                <c:pt idx="2148">
                  <c:v>99.888059999999982</c:v>
                </c:pt>
                <c:pt idx="2149">
                  <c:v>99.887680000000003</c:v>
                </c:pt>
                <c:pt idx="2150">
                  <c:v>99.887410000000003</c:v>
                </c:pt>
                <c:pt idx="2151">
                  <c:v>99.887249999999995</c:v>
                </c:pt>
                <c:pt idx="2152">
                  <c:v>99.887460000000004</c:v>
                </c:pt>
                <c:pt idx="2153">
                  <c:v>99.886989999999983</c:v>
                </c:pt>
                <c:pt idx="2154">
                  <c:v>99.886660000000006</c:v>
                </c:pt>
                <c:pt idx="2155">
                  <c:v>99.886259999999993</c:v>
                </c:pt>
                <c:pt idx="2156">
                  <c:v>99.887069999999994</c:v>
                </c:pt>
                <c:pt idx="2157">
                  <c:v>99.88682</c:v>
                </c:pt>
                <c:pt idx="2158">
                  <c:v>99.88691</c:v>
                </c:pt>
                <c:pt idx="2159">
                  <c:v>99.886789999999948</c:v>
                </c:pt>
                <c:pt idx="2160">
                  <c:v>99.886939999999981</c:v>
                </c:pt>
                <c:pt idx="2161">
                  <c:v>99.885999999999981</c:v>
                </c:pt>
                <c:pt idx="2162">
                  <c:v>99.885799999999989</c:v>
                </c:pt>
                <c:pt idx="2163">
                  <c:v>99.885530000000003</c:v>
                </c:pt>
                <c:pt idx="2164">
                  <c:v>99.885999999999981</c:v>
                </c:pt>
                <c:pt idx="2165">
                  <c:v>99.885899999999978</c:v>
                </c:pt>
                <c:pt idx="2166">
                  <c:v>99.885549999999981</c:v>
                </c:pt>
                <c:pt idx="2167">
                  <c:v>99.885039999999989</c:v>
                </c:pt>
                <c:pt idx="2168">
                  <c:v>99.88433999999998</c:v>
                </c:pt>
                <c:pt idx="2169">
                  <c:v>99.883600000000001</c:v>
                </c:pt>
                <c:pt idx="2170">
                  <c:v>99.88364</c:v>
                </c:pt>
                <c:pt idx="2171">
                  <c:v>99.884379999999979</c:v>
                </c:pt>
                <c:pt idx="2172">
                  <c:v>99.88518999999998</c:v>
                </c:pt>
                <c:pt idx="2173">
                  <c:v>99.886529999999993</c:v>
                </c:pt>
                <c:pt idx="2174">
                  <c:v>99.886610000000005</c:v>
                </c:pt>
                <c:pt idx="2175">
                  <c:v>99.88664</c:v>
                </c:pt>
                <c:pt idx="2176">
                  <c:v>99.885799999999989</c:v>
                </c:pt>
                <c:pt idx="2177">
                  <c:v>99.885319999999979</c:v>
                </c:pt>
                <c:pt idx="2178">
                  <c:v>99.885249999999999</c:v>
                </c:pt>
                <c:pt idx="2179">
                  <c:v>99.884690000000006</c:v>
                </c:pt>
                <c:pt idx="2180">
                  <c:v>99.884410000000003</c:v>
                </c:pt>
                <c:pt idx="2181">
                  <c:v>99.883759999999981</c:v>
                </c:pt>
                <c:pt idx="2182">
                  <c:v>99.883709999999979</c:v>
                </c:pt>
                <c:pt idx="2183">
                  <c:v>99.882959999999983</c:v>
                </c:pt>
                <c:pt idx="2184">
                  <c:v>99.882509999999982</c:v>
                </c:pt>
                <c:pt idx="2185">
                  <c:v>99.882029999999986</c:v>
                </c:pt>
                <c:pt idx="2186">
                  <c:v>99.882239999999982</c:v>
                </c:pt>
                <c:pt idx="2187">
                  <c:v>99.881779999999978</c:v>
                </c:pt>
                <c:pt idx="2188">
                  <c:v>99.881699999999995</c:v>
                </c:pt>
                <c:pt idx="2189">
                  <c:v>99.881240000000005</c:v>
                </c:pt>
                <c:pt idx="2190">
                  <c:v>99.880679999999998</c:v>
                </c:pt>
                <c:pt idx="2191">
                  <c:v>99.879719999999978</c:v>
                </c:pt>
                <c:pt idx="2192">
                  <c:v>99.879679999999979</c:v>
                </c:pt>
                <c:pt idx="2193">
                  <c:v>99.87883999999984</c:v>
                </c:pt>
                <c:pt idx="2194">
                  <c:v>99.878579999999886</c:v>
                </c:pt>
                <c:pt idx="2195">
                  <c:v>99.878379999999808</c:v>
                </c:pt>
                <c:pt idx="2196">
                  <c:v>99.878409999999988</c:v>
                </c:pt>
                <c:pt idx="2197">
                  <c:v>99.879019999999983</c:v>
                </c:pt>
                <c:pt idx="2198">
                  <c:v>99.878299999999982</c:v>
                </c:pt>
                <c:pt idx="2199">
                  <c:v>99.878039999999885</c:v>
                </c:pt>
                <c:pt idx="2200">
                  <c:v>99.878239999999948</c:v>
                </c:pt>
                <c:pt idx="2201">
                  <c:v>99.878209999999982</c:v>
                </c:pt>
                <c:pt idx="2202">
                  <c:v>99.878189999999989</c:v>
                </c:pt>
                <c:pt idx="2203">
                  <c:v>99.878239999999948</c:v>
                </c:pt>
                <c:pt idx="2204">
                  <c:v>99.878589999999988</c:v>
                </c:pt>
                <c:pt idx="2205">
                  <c:v>99.878299999999982</c:v>
                </c:pt>
                <c:pt idx="2206">
                  <c:v>99.877499999999998</c:v>
                </c:pt>
                <c:pt idx="2207">
                  <c:v>99.877529999999993</c:v>
                </c:pt>
                <c:pt idx="2208">
                  <c:v>99.877260000000007</c:v>
                </c:pt>
                <c:pt idx="2209">
                  <c:v>99.877260000000007</c:v>
                </c:pt>
                <c:pt idx="2210">
                  <c:v>99.877120000000005</c:v>
                </c:pt>
                <c:pt idx="2211">
                  <c:v>99.876519999999999</c:v>
                </c:pt>
                <c:pt idx="2212">
                  <c:v>99.876059999999981</c:v>
                </c:pt>
                <c:pt idx="2213">
                  <c:v>99.876249999999999</c:v>
                </c:pt>
                <c:pt idx="2214">
                  <c:v>99.876029999999986</c:v>
                </c:pt>
                <c:pt idx="2215">
                  <c:v>99.876639999999981</c:v>
                </c:pt>
                <c:pt idx="2216">
                  <c:v>99.876089999999948</c:v>
                </c:pt>
                <c:pt idx="2217">
                  <c:v>99.876159999999999</c:v>
                </c:pt>
                <c:pt idx="2218">
                  <c:v>99.875509999999949</c:v>
                </c:pt>
                <c:pt idx="2219">
                  <c:v>99.874889999999979</c:v>
                </c:pt>
                <c:pt idx="2220">
                  <c:v>99.874299999999991</c:v>
                </c:pt>
                <c:pt idx="2221">
                  <c:v>99.874210000000005</c:v>
                </c:pt>
                <c:pt idx="2222">
                  <c:v>99.873939999999948</c:v>
                </c:pt>
                <c:pt idx="2223">
                  <c:v>99.873489999999919</c:v>
                </c:pt>
                <c:pt idx="2224">
                  <c:v>99.873519999999999</c:v>
                </c:pt>
                <c:pt idx="2225">
                  <c:v>99.873679999999979</c:v>
                </c:pt>
                <c:pt idx="2226">
                  <c:v>99.872719999999958</c:v>
                </c:pt>
                <c:pt idx="2227">
                  <c:v>99.872719999999958</c:v>
                </c:pt>
                <c:pt idx="2228">
                  <c:v>99.872929999999982</c:v>
                </c:pt>
                <c:pt idx="2229">
                  <c:v>99.873199999999983</c:v>
                </c:pt>
                <c:pt idx="2230">
                  <c:v>99.87224999999998</c:v>
                </c:pt>
                <c:pt idx="2231">
                  <c:v>99.872259999999983</c:v>
                </c:pt>
                <c:pt idx="2232">
                  <c:v>99.87139999999998</c:v>
                </c:pt>
                <c:pt idx="2233">
                  <c:v>99.871409999999983</c:v>
                </c:pt>
                <c:pt idx="2234">
                  <c:v>99.870589999999979</c:v>
                </c:pt>
                <c:pt idx="2235">
                  <c:v>99.870179999999948</c:v>
                </c:pt>
                <c:pt idx="2236">
                  <c:v>99.869839999999982</c:v>
                </c:pt>
                <c:pt idx="2237">
                  <c:v>99.869929999999997</c:v>
                </c:pt>
                <c:pt idx="2238">
                  <c:v>99.869960000000006</c:v>
                </c:pt>
                <c:pt idx="2239">
                  <c:v>99.869779999999949</c:v>
                </c:pt>
                <c:pt idx="2240">
                  <c:v>99.870149999999981</c:v>
                </c:pt>
                <c:pt idx="2241">
                  <c:v>99.869690000000006</c:v>
                </c:pt>
                <c:pt idx="2242">
                  <c:v>99.869749999999982</c:v>
                </c:pt>
                <c:pt idx="2243">
                  <c:v>99.870059999999981</c:v>
                </c:pt>
                <c:pt idx="2244">
                  <c:v>99.869910000000004</c:v>
                </c:pt>
                <c:pt idx="2245">
                  <c:v>99.869410000000002</c:v>
                </c:pt>
                <c:pt idx="2246">
                  <c:v>99.868889999999979</c:v>
                </c:pt>
                <c:pt idx="2247">
                  <c:v>99.868200000000002</c:v>
                </c:pt>
                <c:pt idx="2248">
                  <c:v>99.868200000000002</c:v>
                </c:pt>
                <c:pt idx="2249">
                  <c:v>99.867909999999995</c:v>
                </c:pt>
                <c:pt idx="2250">
                  <c:v>99.867559999999997</c:v>
                </c:pt>
                <c:pt idx="2251">
                  <c:v>99.867120000000114</c:v>
                </c:pt>
                <c:pt idx="2252">
                  <c:v>99.867000000000004</c:v>
                </c:pt>
                <c:pt idx="2253">
                  <c:v>99.866720000000001</c:v>
                </c:pt>
                <c:pt idx="2254">
                  <c:v>99.86678999999998</c:v>
                </c:pt>
                <c:pt idx="2255">
                  <c:v>99.866159999999994</c:v>
                </c:pt>
                <c:pt idx="2256">
                  <c:v>99.865719999999982</c:v>
                </c:pt>
                <c:pt idx="2257">
                  <c:v>99.865690000000001</c:v>
                </c:pt>
                <c:pt idx="2258">
                  <c:v>99.86575999999998</c:v>
                </c:pt>
                <c:pt idx="2259">
                  <c:v>99.866399999999999</c:v>
                </c:pt>
                <c:pt idx="2260">
                  <c:v>99.867000000000004</c:v>
                </c:pt>
                <c:pt idx="2261">
                  <c:v>99.867239999999995</c:v>
                </c:pt>
                <c:pt idx="2262">
                  <c:v>99.86678999999998</c:v>
                </c:pt>
                <c:pt idx="2263">
                  <c:v>99.866640000000004</c:v>
                </c:pt>
                <c:pt idx="2264">
                  <c:v>99.866370000000003</c:v>
                </c:pt>
                <c:pt idx="2265">
                  <c:v>99.866119999999995</c:v>
                </c:pt>
                <c:pt idx="2266">
                  <c:v>99.864339999999999</c:v>
                </c:pt>
                <c:pt idx="2267">
                  <c:v>99.864530000000002</c:v>
                </c:pt>
                <c:pt idx="2268">
                  <c:v>99.864450000000005</c:v>
                </c:pt>
                <c:pt idx="2269">
                  <c:v>99.864410000000007</c:v>
                </c:pt>
                <c:pt idx="2270">
                  <c:v>99.864760000000004</c:v>
                </c:pt>
                <c:pt idx="2271">
                  <c:v>99.865120000000005</c:v>
                </c:pt>
                <c:pt idx="2272">
                  <c:v>99.864260000000129</c:v>
                </c:pt>
                <c:pt idx="2273">
                  <c:v>99.863810000000001</c:v>
                </c:pt>
                <c:pt idx="2274">
                  <c:v>99.864019999999996</c:v>
                </c:pt>
                <c:pt idx="2275">
                  <c:v>99.862979999999979</c:v>
                </c:pt>
                <c:pt idx="2276">
                  <c:v>99.862949999999998</c:v>
                </c:pt>
                <c:pt idx="2277">
                  <c:v>99.862219999999994</c:v>
                </c:pt>
                <c:pt idx="2278">
                  <c:v>99.861379999999983</c:v>
                </c:pt>
                <c:pt idx="2279">
                  <c:v>99.861760000000004</c:v>
                </c:pt>
                <c:pt idx="2280">
                  <c:v>99.862089999999981</c:v>
                </c:pt>
                <c:pt idx="2281">
                  <c:v>99.861160000000027</c:v>
                </c:pt>
                <c:pt idx="2282">
                  <c:v>99.860929999999996</c:v>
                </c:pt>
                <c:pt idx="2283">
                  <c:v>99.861339999999998</c:v>
                </c:pt>
                <c:pt idx="2284">
                  <c:v>99.861109999999996</c:v>
                </c:pt>
                <c:pt idx="2285">
                  <c:v>99.861400000000003</c:v>
                </c:pt>
                <c:pt idx="2286">
                  <c:v>99.861379999999983</c:v>
                </c:pt>
                <c:pt idx="2287">
                  <c:v>99.860910000000004</c:v>
                </c:pt>
                <c:pt idx="2288">
                  <c:v>99.860779999999949</c:v>
                </c:pt>
                <c:pt idx="2289">
                  <c:v>99.860560000000007</c:v>
                </c:pt>
                <c:pt idx="2290">
                  <c:v>99.860929999999996</c:v>
                </c:pt>
                <c:pt idx="2291">
                  <c:v>99.861140000000006</c:v>
                </c:pt>
                <c:pt idx="2292">
                  <c:v>99.859739999999988</c:v>
                </c:pt>
                <c:pt idx="2293">
                  <c:v>99.859200000000001</c:v>
                </c:pt>
                <c:pt idx="2294">
                  <c:v>99.858759999999918</c:v>
                </c:pt>
                <c:pt idx="2295">
                  <c:v>99.858359999999948</c:v>
                </c:pt>
                <c:pt idx="2296">
                  <c:v>99.858239999999981</c:v>
                </c:pt>
                <c:pt idx="2297">
                  <c:v>99.858399999999989</c:v>
                </c:pt>
                <c:pt idx="2298">
                  <c:v>99.857659999999996</c:v>
                </c:pt>
                <c:pt idx="2299">
                  <c:v>99.857739999999978</c:v>
                </c:pt>
                <c:pt idx="2300">
                  <c:v>99.85718</c:v>
                </c:pt>
                <c:pt idx="2301">
                  <c:v>99.857739999999978</c:v>
                </c:pt>
                <c:pt idx="2302">
                  <c:v>99.856679999999983</c:v>
                </c:pt>
                <c:pt idx="2303">
                  <c:v>99.856809999999982</c:v>
                </c:pt>
                <c:pt idx="2304">
                  <c:v>99.856719999999981</c:v>
                </c:pt>
                <c:pt idx="2305">
                  <c:v>99.856650000000002</c:v>
                </c:pt>
                <c:pt idx="2306">
                  <c:v>99.856749999999948</c:v>
                </c:pt>
                <c:pt idx="2307">
                  <c:v>99.856879999999919</c:v>
                </c:pt>
                <c:pt idx="2308">
                  <c:v>99.856809999999982</c:v>
                </c:pt>
                <c:pt idx="2309">
                  <c:v>99.856560000000002</c:v>
                </c:pt>
                <c:pt idx="2310">
                  <c:v>99.856339999999989</c:v>
                </c:pt>
                <c:pt idx="2311">
                  <c:v>99.856260000000006</c:v>
                </c:pt>
                <c:pt idx="2312">
                  <c:v>99.855689999999981</c:v>
                </c:pt>
                <c:pt idx="2313">
                  <c:v>99.854619999999997</c:v>
                </c:pt>
                <c:pt idx="2314">
                  <c:v>99.854410000000001</c:v>
                </c:pt>
                <c:pt idx="2315">
                  <c:v>99.853889999999978</c:v>
                </c:pt>
                <c:pt idx="2316">
                  <c:v>99.853719999999981</c:v>
                </c:pt>
                <c:pt idx="2317">
                  <c:v>99.85351</c:v>
                </c:pt>
                <c:pt idx="2318">
                  <c:v>99.853839999999948</c:v>
                </c:pt>
                <c:pt idx="2319">
                  <c:v>99.85369</c:v>
                </c:pt>
                <c:pt idx="2320">
                  <c:v>99.852809999999948</c:v>
                </c:pt>
                <c:pt idx="2321">
                  <c:v>99.852239999999981</c:v>
                </c:pt>
                <c:pt idx="2322">
                  <c:v>99.851960000000005</c:v>
                </c:pt>
                <c:pt idx="2323">
                  <c:v>99.851439999999982</c:v>
                </c:pt>
                <c:pt idx="2324">
                  <c:v>99.851439999999982</c:v>
                </c:pt>
                <c:pt idx="2325">
                  <c:v>99.85145</c:v>
                </c:pt>
                <c:pt idx="2326">
                  <c:v>99.851640000000003</c:v>
                </c:pt>
                <c:pt idx="2327">
                  <c:v>99.851799999999983</c:v>
                </c:pt>
                <c:pt idx="2328">
                  <c:v>99.852809999999948</c:v>
                </c:pt>
                <c:pt idx="2329">
                  <c:v>99.852649999999983</c:v>
                </c:pt>
                <c:pt idx="2330">
                  <c:v>99.852499999999978</c:v>
                </c:pt>
                <c:pt idx="2331">
                  <c:v>99.853120000000004</c:v>
                </c:pt>
                <c:pt idx="2332">
                  <c:v>99.853009999999998</c:v>
                </c:pt>
                <c:pt idx="2333">
                  <c:v>99.851500000000001</c:v>
                </c:pt>
                <c:pt idx="2334">
                  <c:v>99.850920000000002</c:v>
                </c:pt>
                <c:pt idx="2335">
                  <c:v>99.850309999999979</c:v>
                </c:pt>
                <c:pt idx="2336">
                  <c:v>99.849860000000007</c:v>
                </c:pt>
                <c:pt idx="2337">
                  <c:v>99.84887999999998</c:v>
                </c:pt>
                <c:pt idx="2338">
                  <c:v>99.848439999999982</c:v>
                </c:pt>
                <c:pt idx="2339">
                  <c:v>99.849160000000026</c:v>
                </c:pt>
                <c:pt idx="2340">
                  <c:v>99.849379999999982</c:v>
                </c:pt>
                <c:pt idx="2341">
                  <c:v>99.849180000000004</c:v>
                </c:pt>
                <c:pt idx="2342">
                  <c:v>99.849090000000004</c:v>
                </c:pt>
                <c:pt idx="2343">
                  <c:v>99.849010000000007</c:v>
                </c:pt>
                <c:pt idx="2344">
                  <c:v>99.849210000000113</c:v>
                </c:pt>
                <c:pt idx="2345">
                  <c:v>99.848619999999997</c:v>
                </c:pt>
                <c:pt idx="2346">
                  <c:v>99.848479999999981</c:v>
                </c:pt>
                <c:pt idx="2347">
                  <c:v>99.847280000000026</c:v>
                </c:pt>
                <c:pt idx="2348">
                  <c:v>99.847759999999994</c:v>
                </c:pt>
                <c:pt idx="2349">
                  <c:v>99.847570000000005</c:v>
                </c:pt>
                <c:pt idx="2350">
                  <c:v>99.847190000000026</c:v>
                </c:pt>
                <c:pt idx="2351">
                  <c:v>99.846289999999996</c:v>
                </c:pt>
                <c:pt idx="2352">
                  <c:v>99.846180000000004</c:v>
                </c:pt>
                <c:pt idx="2353">
                  <c:v>99.846100000000007</c:v>
                </c:pt>
                <c:pt idx="2354">
                  <c:v>99.846180000000004</c:v>
                </c:pt>
                <c:pt idx="2355">
                  <c:v>99.846090000000004</c:v>
                </c:pt>
                <c:pt idx="2356">
                  <c:v>99.846130000000002</c:v>
                </c:pt>
                <c:pt idx="2357">
                  <c:v>99.845529999999997</c:v>
                </c:pt>
                <c:pt idx="2358">
                  <c:v>99.844989999999996</c:v>
                </c:pt>
                <c:pt idx="2359">
                  <c:v>99.844300000000004</c:v>
                </c:pt>
                <c:pt idx="2360">
                  <c:v>99.843059999999994</c:v>
                </c:pt>
                <c:pt idx="2361">
                  <c:v>99.841910000000027</c:v>
                </c:pt>
                <c:pt idx="2362">
                  <c:v>99.842309999999998</c:v>
                </c:pt>
                <c:pt idx="2363">
                  <c:v>99.842420000000004</c:v>
                </c:pt>
                <c:pt idx="2364">
                  <c:v>99.842659999999995</c:v>
                </c:pt>
                <c:pt idx="2365">
                  <c:v>99.842200000000005</c:v>
                </c:pt>
                <c:pt idx="2366">
                  <c:v>99.84254</c:v>
                </c:pt>
                <c:pt idx="2367">
                  <c:v>99.841989999999996</c:v>
                </c:pt>
                <c:pt idx="2368">
                  <c:v>99.842379999999949</c:v>
                </c:pt>
                <c:pt idx="2369">
                  <c:v>99.84272</c:v>
                </c:pt>
                <c:pt idx="2370">
                  <c:v>99.843010000000007</c:v>
                </c:pt>
                <c:pt idx="2371">
                  <c:v>99.843130000000002</c:v>
                </c:pt>
                <c:pt idx="2372">
                  <c:v>99.843590000000006</c:v>
                </c:pt>
                <c:pt idx="2373">
                  <c:v>99.843379999999982</c:v>
                </c:pt>
                <c:pt idx="2374">
                  <c:v>99.843239999999994</c:v>
                </c:pt>
                <c:pt idx="2375">
                  <c:v>99.842469999999992</c:v>
                </c:pt>
                <c:pt idx="2376">
                  <c:v>99.841290000000129</c:v>
                </c:pt>
                <c:pt idx="2377">
                  <c:v>99.841189999999997</c:v>
                </c:pt>
                <c:pt idx="2378">
                  <c:v>99.840860000000006</c:v>
                </c:pt>
                <c:pt idx="2379">
                  <c:v>99.840040000000002</c:v>
                </c:pt>
                <c:pt idx="2380">
                  <c:v>99.839600000000004</c:v>
                </c:pt>
                <c:pt idx="2381">
                  <c:v>99.838660000000004</c:v>
                </c:pt>
                <c:pt idx="2382">
                  <c:v>99.838789999999989</c:v>
                </c:pt>
                <c:pt idx="2383">
                  <c:v>99.838579999999979</c:v>
                </c:pt>
                <c:pt idx="2384">
                  <c:v>99.83775</c:v>
                </c:pt>
                <c:pt idx="2385">
                  <c:v>99.837950000000006</c:v>
                </c:pt>
                <c:pt idx="2386">
                  <c:v>99.838139999999981</c:v>
                </c:pt>
                <c:pt idx="2387">
                  <c:v>99.837779999999981</c:v>
                </c:pt>
                <c:pt idx="2388">
                  <c:v>99.837700000000012</c:v>
                </c:pt>
                <c:pt idx="2389">
                  <c:v>99.837190000000007</c:v>
                </c:pt>
                <c:pt idx="2390">
                  <c:v>99.83722000000013</c:v>
                </c:pt>
                <c:pt idx="2391">
                  <c:v>99.836550000000003</c:v>
                </c:pt>
                <c:pt idx="2392">
                  <c:v>99.837190000000007</c:v>
                </c:pt>
                <c:pt idx="2393">
                  <c:v>99.836759999999998</c:v>
                </c:pt>
                <c:pt idx="2394">
                  <c:v>99.836439999999982</c:v>
                </c:pt>
                <c:pt idx="2395">
                  <c:v>99.835620000000006</c:v>
                </c:pt>
                <c:pt idx="2396">
                  <c:v>99.835319999999982</c:v>
                </c:pt>
                <c:pt idx="2397">
                  <c:v>99.835560000000001</c:v>
                </c:pt>
                <c:pt idx="2398">
                  <c:v>99.835939999999979</c:v>
                </c:pt>
                <c:pt idx="2399">
                  <c:v>99.83553999999998</c:v>
                </c:pt>
                <c:pt idx="2400">
                  <c:v>99.836309999999983</c:v>
                </c:pt>
                <c:pt idx="2401">
                  <c:v>99.836179999999999</c:v>
                </c:pt>
                <c:pt idx="2402">
                  <c:v>99.835759999999979</c:v>
                </c:pt>
                <c:pt idx="2403">
                  <c:v>99.835149999999999</c:v>
                </c:pt>
                <c:pt idx="2404">
                  <c:v>99.835260000000005</c:v>
                </c:pt>
                <c:pt idx="2405">
                  <c:v>99.833789999999979</c:v>
                </c:pt>
                <c:pt idx="2406">
                  <c:v>99.833190000000002</c:v>
                </c:pt>
                <c:pt idx="2407">
                  <c:v>99.832560000000001</c:v>
                </c:pt>
                <c:pt idx="2408">
                  <c:v>99.831990000000005</c:v>
                </c:pt>
                <c:pt idx="2409">
                  <c:v>99.831369999999993</c:v>
                </c:pt>
                <c:pt idx="2410">
                  <c:v>99.831490000000002</c:v>
                </c:pt>
                <c:pt idx="2411">
                  <c:v>99.831810000000004</c:v>
                </c:pt>
                <c:pt idx="2412">
                  <c:v>99.83175</c:v>
                </c:pt>
                <c:pt idx="2413">
                  <c:v>99.831210000000027</c:v>
                </c:pt>
                <c:pt idx="2414">
                  <c:v>99.831419999999994</c:v>
                </c:pt>
                <c:pt idx="2415">
                  <c:v>99.831490000000002</c:v>
                </c:pt>
                <c:pt idx="2416">
                  <c:v>99.831249999999997</c:v>
                </c:pt>
                <c:pt idx="2417">
                  <c:v>99.830619999999996</c:v>
                </c:pt>
                <c:pt idx="2418">
                  <c:v>99.830749999999981</c:v>
                </c:pt>
                <c:pt idx="2419">
                  <c:v>99.830200000000005</c:v>
                </c:pt>
                <c:pt idx="2420">
                  <c:v>99.829679999999982</c:v>
                </c:pt>
                <c:pt idx="2421">
                  <c:v>99.82935999999998</c:v>
                </c:pt>
                <c:pt idx="2422">
                  <c:v>99.828839999999886</c:v>
                </c:pt>
                <c:pt idx="2423">
                  <c:v>99.828709999999958</c:v>
                </c:pt>
                <c:pt idx="2424">
                  <c:v>99.828620000000001</c:v>
                </c:pt>
                <c:pt idx="2425">
                  <c:v>99.82826</c:v>
                </c:pt>
                <c:pt idx="2426">
                  <c:v>99.828469999999982</c:v>
                </c:pt>
                <c:pt idx="2427">
                  <c:v>99.828369999999978</c:v>
                </c:pt>
                <c:pt idx="2428">
                  <c:v>99.827489999999983</c:v>
                </c:pt>
                <c:pt idx="2429">
                  <c:v>99.827119999999994</c:v>
                </c:pt>
                <c:pt idx="2430">
                  <c:v>99.827619999999996</c:v>
                </c:pt>
                <c:pt idx="2431">
                  <c:v>99.828869999999981</c:v>
                </c:pt>
                <c:pt idx="2432">
                  <c:v>99.828939999999989</c:v>
                </c:pt>
                <c:pt idx="2433">
                  <c:v>99.828409999999948</c:v>
                </c:pt>
                <c:pt idx="2434">
                  <c:v>99.82741</c:v>
                </c:pt>
                <c:pt idx="2435">
                  <c:v>99.826319999999981</c:v>
                </c:pt>
                <c:pt idx="2436">
                  <c:v>99.8262</c:v>
                </c:pt>
                <c:pt idx="2437">
                  <c:v>99.826759999999979</c:v>
                </c:pt>
                <c:pt idx="2438">
                  <c:v>99.826319999999981</c:v>
                </c:pt>
                <c:pt idx="2439">
                  <c:v>99.825469999999981</c:v>
                </c:pt>
                <c:pt idx="2440">
                  <c:v>99.825529999999986</c:v>
                </c:pt>
                <c:pt idx="2441">
                  <c:v>99.824860000000001</c:v>
                </c:pt>
                <c:pt idx="2442">
                  <c:v>99.824520000000007</c:v>
                </c:pt>
                <c:pt idx="2443">
                  <c:v>99.823979999999978</c:v>
                </c:pt>
                <c:pt idx="2444">
                  <c:v>99.823059999999998</c:v>
                </c:pt>
                <c:pt idx="2445">
                  <c:v>99.823059999999998</c:v>
                </c:pt>
                <c:pt idx="2446">
                  <c:v>99.824219999999997</c:v>
                </c:pt>
                <c:pt idx="2447">
                  <c:v>99.824719999999999</c:v>
                </c:pt>
                <c:pt idx="2448">
                  <c:v>99.824029999999993</c:v>
                </c:pt>
                <c:pt idx="2449">
                  <c:v>99.823939999999979</c:v>
                </c:pt>
                <c:pt idx="2450">
                  <c:v>99.823319999999981</c:v>
                </c:pt>
                <c:pt idx="2451">
                  <c:v>99.821739999999949</c:v>
                </c:pt>
                <c:pt idx="2452">
                  <c:v>99.820389999999989</c:v>
                </c:pt>
                <c:pt idx="2453">
                  <c:v>99.820409999999981</c:v>
                </c:pt>
                <c:pt idx="2454">
                  <c:v>99.820409999999981</c:v>
                </c:pt>
                <c:pt idx="2455">
                  <c:v>99.819180000000003</c:v>
                </c:pt>
                <c:pt idx="2456">
                  <c:v>99.818759999999983</c:v>
                </c:pt>
                <c:pt idx="2457">
                  <c:v>99.818950000000001</c:v>
                </c:pt>
                <c:pt idx="2458">
                  <c:v>99.819100000000006</c:v>
                </c:pt>
                <c:pt idx="2459">
                  <c:v>99.81883999999998</c:v>
                </c:pt>
                <c:pt idx="2460">
                  <c:v>99.818420000000003</c:v>
                </c:pt>
                <c:pt idx="2461">
                  <c:v>99.81814</c:v>
                </c:pt>
                <c:pt idx="2462">
                  <c:v>99.817490000000006</c:v>
                </c:pt>
                <c:pt idx="2463">
                  <c:v>99.818630000000013</c:v>
                </c:pt>
                <c:pt idx="2464">
                  <c:v>99.818680000000001</c:v>
                </c:pt>
                <c:pt idx="2465">
                  <c:v>99.817639999999997</c:v>
                </c:pt>
                <c:pt idx="2466">
                  <c:v>99.816689999999994</c:v>
                </c:pt>
                <c:pt idx="2467">
                  <c:v>99.816689999999994</c:v>
                </c:pt>
                <c:pt idx="2468">
                  <c:v>99.816550000000007</c:v>
                </c:pt>
                <c:pt idx="2469">
                  <c:v>99.816180000000003</c:v>
                </c:pt>
                <c:pt idx="2470">
                  <c:v>99.816159999999996</c:v>
                </c:pt>
                <c:pt idx="2471">
                  <c:v>99.816519999999997</c:v>
                </c:pt>
                <c:pt idx="2472">
                  <c:v>99.815950000000001</c:v>
                </c:pt>
                <c:pt idx="2473">
                  <c:v>99.81586999999999</c:v>
                </c:pt>
                <c:pt idx="2474">
                  <c:v>99.815089999999998</c:v>
                </c:pt>
                <c:pt idx="2475">
                  <c:v>99.814989999999995</c:v>
                </c:pt>
                <c:pt idx="2476">
                  <c:v>99.814340000000001</c:v>
                </c:pt>
                <c:pt idx="2477">
                  <c:v>99.813860000000005</c:v>
                </c:pt>
                <c:pt idx="2478">
                  <c:v>99.813630000000003</c:v>
                </c:pt>
                <c:pt idx="2479">
                  <c:v>99.813890000000001</c:v>
                </c:pt>
                <c:pt idx="2480">
                  <c:v>99.813680000000005</c:v>
                </c:pt>
                <c:pt idx="2481">
                  <c:v>99.814080000000004</c:v>
                </c:pt>
                <c:pt idx="2482">
                  <c:v>99.813660000000027</c:v>
                </c:pt>
                <c:pt idx="2483">
                  <c:v>99.813410000000005</c:v>
                </c:pt>
                <c:pt idx="2484">
                  <c:v>99.81274999999998</c:v>
                </c:pt>
                <c:pt idx="2485">
                  <c:v>99.811920000000114</c:v>
                </c:pt>
                <c:pt idx="2486">
                  <c:v>99.811319999999995</c:v>
                </c:pt>
                <c:pt idx="2487">
                  <c:v>99.811279999999996</c:v>
                </c:pt>
                <c:pt idx="2488">
                  <c:v>99.810919999999996</c:v>
                </c:pt>
                <c:pt idx="2489">
                  <c:v>99.811340000000001</c:v>
                </c:pt>
                <c:pt idx="2490">
                  <c:v>99.810890000000001</c:v>
                </c:pt>
                <c:pt idx="2491">
                  <c:v>99.810660000000027</c:v>
                </c:pt>
                <c:pt idx="2492">
                  <c:v>99.810479999999998</c:v>
                </c:pt>
                <c:pt idx="2493">
                  <c:v>99.810689999999994</c:v>
                </c:pt>
                <c:pt idx="2494">
                  <c:v>99.810379999999981</c:v>
                </c:pt>
                <c:pt idx="2495">
                  <c:v>99.80941</c:v>
                </c:pt>
                <c:pt idx="2496">
                  <c:v>99.808939999999978</c:v>
                </c:pt>
                <c:pt idx="2497">
                  <c:v>99.808449999999979</c:v>
                </c:pt>
                <c:pt idx="2498">
                  <c:v>99.808589999999981</c:v>
                </c:pt>
                <c:pt idx="2499">
                  <c:v>99.808279999999982</c:v>
                </c:pt>
                <c:pt idx="2500">
                  <c:v>99.808749999999989</c:v>
                </c:pt>
                <c:pt idx="2501">
                  <c:v>99.808339999999959</c:v>
                </c:pt>
                <c:pt idx="2502">
                  <c:v>99.807990000000004</c:v>
                </c:pt>
                <c:pt idx="2503">
                  <c:v>99.807410000000004</c:v>
                </c:pt>
                <c:pt idx="2504">
                  <c:v>99.807109999999994</c:v>
                </c:pt>
                <c:pt idx="2505">
                  <c:v>99.806489999999982</c:v>
                </c:pt>
                <c:pt idx="2506">
                  <c:v>99.805939999999978</c:v>
                </c:pt>
                <c:pt idx="2507">
                  <c:v>99.805779999999885</c:v>
                </c:pt>
                <c:pt idx="2508">
                  <c:v>99.805239999999998</c:v>
                </c:pt>
                <c:pt idx="2509">
                  <c:v>99.804599999999994</c:v>
                </c:pt>
                <c:pt idx="2510">
                  <c:v>99.804410000000004</c:v>
                </c:pt>
                <c:pt idx="2511">
                  <c:v>99.804500000000004</c:v>
                </c:pt>
                <c:pt idx="2512">
                  <c:v>99.804599999999994</c:v>
                </c:pt>
                <c:pt idx="2513">
                  <c:v>99.80477999999998</c:v>
                </c:pt>
                <c:pt idx="2514">
                  <c:v>99.803759999999983</c:v>
                </c:pt>
                <c:pt idx="2515">
                  <c:v>99.80292</c:v>
                </c:pt>
                <c:pt idx="2516">
                  <c:v>99.802819999999983</c:v>
                </c:pt>
                <c:pt idx="2517">
                  <c:v>99.80280999999998</c:v>
                </c:pt>
                <c:pt idx="2518">
                  <c:v>99.802489999999949</c:v>
                </c:pt>
                <c:pt idx="2519">
                  <c:v>99.802389999999988</c:v>
                </c:pt>
                <c:pt idx="2520">
                  <c:v>99.802160000000001</c:v>
                </c:pt>
                <c:pt idx="2521">
                  <c:v>99.801959999999994</c:v>
                </c:pt>
                <c:pt idx="2522">
                  <c:v>99.801439999999999</c:v>
                </c:pt>
                <c:pt idx="2523">
                  <c:v>99.80137999999998</c:v>
                </c:pt>
                <c:pt idx="2524">
                  <c:v>99.800870000000003</c:v>
                </c:pt>
                <c:pt idx="2525">
                  <c:v>99.800179999999983</c:v>
                </c:pt>
                <c:pt idx="2526">
                  <c:v>99.799940000000007</c:v>
                </c:pt>
                <c:pt idx="2527">
                  <c:v>99.799620000000147</c:v>
                </c:pt>
                <c:pt idx="2528">
                  <c:v>99.798550000000006</c:v>
                </c:pt>
                <c:pt idx="2529">
                  <c:v>99.797930000000022</c:v>
                </c:pt>
                <c:pt idx="2530">
                  <c:v>99.798590000000004</c:v>
                </c:pt>
                <c:pt idx="2531">
                  <c:v>99.798680000000004</c:v>
                </c:pt>
                <c:pt idx="2532">
                  <c:v>99.798509999999993</c:v>
                </c:pt>
                <c:pt idx="2533">
                  <c:v>99.798289999999994</c:v>
                </c:pt>
                <c:pt idx="2534">
                  <c:v>99.798159999999996</c:v>
                </c:pt>
                <c:pt idx="2535">
                  <c:v>99.797860000000114</c:v>
                </c:pt>
                <c:pt idx="2536">
                  <c:v>99.797880000000006</c:v>
                </c:pt>
                <c:pt idx="2537">
                  <c:v>99.797430000000006</c:v>
                </c:pt>
                <c:pt idx="2538">
                  <c:v>99.796760000000006</c:v>
                </c:pt>
                <c:pt idx="2539">
                  <c:v>99.796560000000113</c:v>
                </c:pt>
                <c:pt idx="2540">
                  <c:v>99.795689999999993</c:v>
                </c:pt>
                <c:pt idx="2541">
                  <c:v>99.795360000000002</c:v>
                </c:pt>
                <c:pt idx="2542">
                  <c:v>99.795310000000001</c:v>
                </c:pt>
                <c:pt idx="2543">
                  <c:v>99.794680000000113</c:v>
                </c:pt>
                <c:pt idx="2544">
                  <c:v>99.793819999999997</c:v>
                </c:pt>
                <c:pt idx="2545">
                  <c:v>99.793819999999997</c:v>
                </c:pt>
                <c:pt idx="2546">
                  <c:v>99.793660000000131</c:v>
                </c:pt>
                <c:pt idx="2547">
                  <c:v>99.793940000000006</c:v>
                </c:pt>
                <c:pt idx="2548">
                  <c:v>99.793899999999994</c:v>
                </c:pt>
                <c:pt idx="2549">
                  <c:v>99.793920000000114</c:v>
                </c:pt>
                <c:pt idx="2550">
                  <c:v>99.793690000000026</c:v>
                </c:pt>
                <c:pt idx="2551">
                  <c:v>99.79298</c:v>
                </c:pt>
                <c:pt idx="2552">
                  <c:v>99.792660000000026</c:v>
                </c:pt>
                <c:pt idx="2553">
                  <c:v>99.792090000000002</c:v>
                </c:pt>
                <c:pt idx="2554">
                  <c:v>99.791749999999993</c:v>
                </c:pt>
                <c:pt idx="2555">
                  <c:v>99.79156000000016</c:v>
                </c:pt>
                <c:pt idx="2556">
                  <c:v>99.791500000000113</c:v>
                </c:pt>
                <c:pt idx="2557">
                  <c:v>99.790610000000129</c:v>
                </c:pt>
                <c:pt idx="2558">
                  <c:v>99.790610000000129</c:v>
                </c:pt>
                <c:pt idx="2559">
                  <c:v>99.789959999999994</c:v>
                </c:pt>
                <c:pt idx="2560">
                  <c:v>99.789339999999982</c:v>
                </c:pt>
                <c:pt idx="2561">
                  <c:v>99.788820000000001</c:v>
                </c:pt>
                <c:pt idx="2562">
                  <c:v>99.788560000000004</c:v>
                </c:pt>
                <c:pt idx="2563">
                  <c:v>99.788299999999992</c:v>
                </c:pt>
                <c:pt idx="2564">
                  <c:v>99.78828</c:v>
                </c:pt>
                <c:pt idx="2565">
                  <c:v>99.78819</c:v>
                </c:pt>
                <c:pt idx="2566">
                  <c:v>99.788200000000003</c:v>
                </c:pt>
                <c:pt idx="2567">
                  <c:v>99.787750000000003</c:v>
                </c:pt>
                <c:pt idx="2568">
                  <c:v>99.787099999999995</c:v>
                </c:pt>
                <c:pt idx="2569">
                  <c:v>99.785820000000001</c:v>
                </c:pt>
                <c:pt idx="2570">
                  <c:v>99.785470000000004</c:v>
                </c:pt>
                <c:pt idx="2571">
                  <c:v>99.784760000000006</c:v>
                </c:pt>
                <c:pt idx="2572">
                  <c:v>99.784840000000003</c:v>
                </c:pt>
                <c:pt idx="2573">
                  <c:v>99.784279999999995</c:v>
                </c:pt>
                <c:pt idx="2574">
                  <c:v>99.783839999999998</c:v>
                </c:pt>
                <c:pt idx="2575">
                  <c:v>99.783140000000003</c:v>
                </c:pt>
                <c:pt idx="2576">
                  <c:v>99.782809999999998</c:v>
                </c:pt>
                <c:pt idx="2577">
                  <c:v>99.782699999999991</c:v>
                </c:pt>
                <c:pt idx="2578">
                  <c:v>99.782110000000003</c:v>
                </c:pt>
                <c:pt idx="2579">
                  <c:v>99.78228</c:v>
                </c:pt>
                <c:pt idx="2580">
                  <c:v>99.782539999999983</c:v>
                </c:pt>
                <c:pt idx="2581">
                  <c:v>99.78228</c:v>
                </c:pt>
                <c:pt idx="2582">
                  <c:v>99.781920000000113</c:v>
                </c:pt>
                <c:pt idx="2583">
                  <c:v>99.781580000000005</c:v>
                </c:pt>
                <c:pt idx="2584">
                  <c:v>99.780749999999998</c:v>
                </c:pt>
                <c:pt idx="2585">
                  <c:v>99.78031</c:v>
                </c:pt>
                <c:pt idx="2586">
                  <c:v>99.779739999999919</c:v>
                </c:pt>
                <c:pt idx="2587">
                  <c:v>99.779120000000006</c:v>
                </c:pt>
                <c:pt idx="2588">
                  <c:v>99.77773999999998</c:v>
                </c:pt>
                <c:pt idx="2589">
                  <c:v>99.777510000000007</c:v>
                </c:pt>
                <c:pt idx="2590">
                  <c:v>99.77679999999998</c:v>
                </c:pt>
                <c:pt idx="2591">
                  <c:v>99.776420000000002</c:v>
                </c:pt>
                <c:pt idx="2592">
                  <c:v>99.775969999999987</c:v>
                </c:pt>
                <c:pt idx="2593">
                  <c:v>99.776319999999998</c:v>
                </c:pt>
                <c:pt idx="2594">
                  <c:v>99.776089999999982</c:v>
                </c:pt>
                <c:pt idx="2595">
                  <c:v>99.776489999999981</c:v>
                </c:pt>
                <c:pt idx="2596">
                  <c:v>99.776699999999991</c:v>
                </c:pt>
                <c:pt idx="2597">
                  <c:v>99.776420000000002</c:v>
                </c:pt>
                <c:pt idx="2598">
                  <c:v>99.776210000000006</c:v>
                </c:pt>
                <c:pt idx="2599">
                  <c:v>99.776089999999982</c:v>
                </c:pt>
                <c:pt idx="2600">
                  <c:v>99.775079999999988</c:v>
                </c:pt>
                <c:pt idx="2601">
                  <c:v>99.775059999999982</c:v>
                </c:pt>
                <c:pt idx="2602">
                  <c:v>99.774910000000006</c:v>
                </c:pt>
                <c:pt idx="2603">
                  <c:v>99.774609999999996</c:v>
                </c:pt>
                <c:pt idx="2604">
                  <c:v>99.774010000000004</c:v>
                </c:pt>
                <c:pt idx="2605">
                  <c:v>99.773409999999998</c:v>
                </c:pt>
                <c:pt idx="2606">
                  <c:v>99.773139999999998</c:v>
                </c:pt>
                <c:pt idx="2607">
                  <c:v>99.77225</c:v>
                </c:pt>
                <c:pt idx="2608">
                  <c:v>99.771879999999982</c:v>
                </c:pt>
                <c:pt idx="2609">
                  <c:v>99.77136999999999</c:v>
                </c:pt>
                <c:pt idx="2610">
                  <c:v>99.771199999999993</c:v>
                </c:pt>
                <c:pt idx="2611">
                  <c:v>99.770969999999991</c:v>
                </c:pt>
                <c:pt idx="2612">
                  <c:v>99.770910000000001</c:v>
                </c:pt>
                <c:pt idx="2613">
                  <c:v>99.770939999999982</c:v>
                </c:pt>
                <c:pt idx="2614">
                  <c:v>99.770619999999994</c:v>
                </c:pt>
                <c:pt idx="2615">
                  <c:v>99.770560000000003</c:v>
                </c:pt>
                <c:pt idx="2616">
                  <c:v>99.770389999999978</c:v>
                </c:pt>
                <c:pt idx="2617">
                  <c:v>99.770319999999998</c:v>
                </c:pt>
                <c:pt idx="2618">
                  <c:v>99.769779999999983</c:v>
                </c:pt>
                <c:pt idx="2619">
                  <c:v>99.770029999999991</c:v>
                </c:pt>
                <c:pt idx="2620">
                  <c:v>99.769419999999997</c:v>
                </c:pt>
                <c:pt idx="2621">
                  <c:v>99.769099999999995</c:v>
                </c:pt>
                <c:pt idx="2622">
                  <c:v>99.768280000000004</c:v>
                </c:pt>
                <c:pt idx="2623">
                  <c:v>99.768010000000004</c:v>
                </c:pt>
                <c:pt idx="2624">
                  <c:v>99.767880000000005</c:v>
                </c:pt>
                <c:pt idx="2625">
                  <c:v>99.767309999999995</c:v>
                </c:pt>
                <c:pt idx="2626">
                  <c:v>99.767080000000007</c:v>
                </c:pt>
                <c:pt idx="2627">
                  <c:v>99.766970000000001</c:v>
                </c:pt>
                <c:pt idx="2628">
                  <c:v>99.76679</c:v>
                </c:pt>
                <c:pt idx="2629">
                  <c:v>99.765749999999983</c:v>
                </c:pt>
                <c:pt idx="2630">
                  <c:v>99.765240000000006</c:v>
                </c:pt>
                <c:pt idx="2631">
                  <c:v>99.765339999999981</c:v>
                </c:pt>
                <c:pt idx="2632">
                  <c:v>99.764889999999994</c:v>
                </c:pt>
                <c:pt idx="2633">
                  <c:v>99.764750000000006</c:v>
                </c:pt>
                <c:pt idx="2634">
                  <c:v>99.764410000000026</c:v>
                </c:pt>
                <c:pt idx="2635">
                  <c:v>99.763009999999994</c:v>
                </c:pt>
                <c:pt idx="2636">
                  <c:v>99.762190000000004</c:v>
                </c:pt>
                <c:pt idx="2637">
                  <c:v>99.761340000000004</c:v>
                </c:pt>
                <c:pt idx="2638">
                  <c:v>99.760900000000007</c:v>
                </c:pt>
                <c:pt idx="2639">
                  <c:v>99.760430000000014</c:v>
                </c:pt>
                <c:pt idx="2640">
                  <c:v>99.760379999999998</c:v>
                </c:pt>
                <c:pt idx="2641">
                  <c:v>99.759910000000005</c:v>
                </c:pt>
                <c:pt idx="2642">
                  <c:v>99.75933999999998</c:v>
                </c:pt>
                <c:pt idx="2643">
                  <c:v>99.758749999999978</c:v>
                </c:pt>
                <c:pt idx="2644">
                  <c:v>99.758510000000001</c:v>
                </c:pt>
                <c:pt idx="2645">
                  <c:v>99.758160000000004</c:v>
                </c:pt>
                <c:pt idx="2646">
                  <c:v>99.757279999999994</c:v>
                </c:pt>
                <c:pt idx="2647">
                  <c:v>99.756839999999983</c:v>
                </c:pt>
                <c:pt idx="2648">
                  <c:v>99.756600000000006</c:v>
                </c:pt>
                <c:pt idx="2649">
                  <c:v>99.756489999999999</c:v>
                </c:pt>
                <c:pt idx="2650">
                  <c:v>99.756590000000003</c:v>
                </c:pt>
                <c:pt idx="2651">
                  <c:v>99.755779999999959</c:v>
                </c:pt>
                <c:pt idx="2652">
                  <c:v>99.75588999999998</c:v>
                </c:pt>
                <c:pt idx="2653">
                  <c:v>99.755359999999982</c:v>
                </c:pt>
                <c:pt idx="2654">
                  <c:v>99.755160000000004</c:v>
                </c:pt>
                <c:pt idx="2655">
                  <c:v>99.754220000000146</c:v>
                </c:pt>
                <c:pt idx="2656">
                  <c:v>99.753969999999995</c:v>
                </c:pt>
                <c:pt idx="2657">
                  <c:v>99.753360000000001</c:v>
                </c:pt>
                <c:pt idx="2658">
                  <c:v>99.753299999999996</c:v>
                </c:pt>
                <c:pt idx="2659">
                  <c:v>99.753450000000001</c:v>
                </c:pt>
                <c:pt idx="2660">
                  <c:v>99.753659999999996</c:v>
                </c:pt>
                <c:pt idx="2661">
                  <c:v>99.752989999999983</c:v>
                </c:pt>
                <c:pt idx="2662">
                  <c:v>99.752009999999999</c:v>
                </c:pt>
                <c:pt idx="2663">
                  <c:v>99.751220000000146</c:v>
                </c:pt>
                <c:pt idx="2664">
                  <c:v>99.750910000000005</c:v>
                </c:pt>
                <c:pt idx="2665">
                  <c:v>99.750640000000004</c:v>
                </c:pt>
                <c:pt idx="2666">
                  <c:v>99.749700000000004</c:v>
                </c:pt>
                <c:pt idx="2667">
                  <c:v>99.748040000000003</c:v>
                </c:pt>
                <c:pt idx="2668">
                  <c:v>99.746399999999994</c:v>
                </c:pt>
                <c:pt idx="2669">
                  <c:v>99.745720000000006</c:v>
                </c:pt>
                <c:pt idx="2670">
                  <c:v>99.746560000000144</c:v>
                </c:pt>
                <c:pt idx="2671">
                  <c:v>99.746179999999995</c:v>
                </c:pt>
                <c:pt idx="2672">
                  <c:v>99.746010000000027</c:v>
                </c:pt>
                <c:pt idx="2673">
                  <c:v>99.746260000000149</c:v>
                </c:pt>
                <c:pt idx="2674">
                  <c:v>99.747360000000114</c:v>
                </c:pt>
                <c:pt idx="2675">
                  <c:v>99.746960000000129</c:v>
                </c:pt>
                <c:pt idx="2676">
                  <c:v>99.746030000000005</c:v>
                </c:pt>
                <c:pt idx="2677">
                  <c:v>99.745310000000003</c:v>
                </c:pt>
                <c:pt idx="2678">
                  <c:v>99.745560000000026</c:v>
                </c:pt>
                <c:pt idx="2679">
                  <c:v>99.745279999999994</c:v>
                </c:pt>
                <c:pt idx="2680">
                  <c:v>99.744839999999996</c:v>
                </c:pt>
                <c:pt idx="2681">
                  <c:v>99.744300000000024</c:v>
                </c:pt>
                <c:pt idx="2682">
                  <c:v>99.743970000000004</c:v>
                </c:pt>
                <c:pt idx="2683">
                  <c:v>99.743590000000026</c:v>
                </c:pt>
                <c:pt idx="2684">
                  <c:v>99.743520000000146</c:v>
                </c:pt>
                <c:pt idx="2685">
                  <c:v>99.742590000000007</c:v>
                </c:pt>
                <c:pt idx="2686">
                  <c:v>99.742990000000006</c:v>
                </c:pt>
                <c:pt idx="2687">
                  <c:v>99.742500000000007</c:v>
                </c:pt>
                <c:pt idx="2688">
                  <c:v>99.741990000000129</c:v>
                </c:pt>
                <c:pt idx="2689">
                  <c:v>99.740979999999993</c:v>
                </c:pt>
                <c:pt idx="2690">
                  <c:v>99.740610000000146</c:v>
                </c:pt>
                <c:pt idx="2691">
                  <c:v>99.740470000000002</c:v>
                </c:pt>
                <c:pt idx="2692">
                  <c:v>99.740060000000113</c:v>
                </c:pt>
                <c:pt idx="2693">
                  <c:v>99.740120000000147</c:v>
                </c:pt>
                <c:pt idx="2694">
                  <c:v>99.739990000000006</c:v>
                </c:pt>
                <c:pt idx="2695">
                  <c:v>99.738990000000001</c:v>
                </c:pt>
                <c:pt idx="2696">
                  <c:v>99.738900000000001</c:v>
                </c:pt>
                <c:pt idx="2697">
                  <c:v>99.738280000000003</c:v>
                </c:pt>
                <c:pt idx="2698">
                  <c:v>99.737020000000129</c:v>
                </c:pt>
                <c:pt idx="2699">
                  <c:v>99.736610000000027</c:v>
                </c:pt>
                <c:pt idx="2700">
                  <c:v>99.735860000000002</c:v>
                </c:pt>
                <c:pt idx="2701">
                  <c:v>99.735860000000002</c:v>
                </c:pt>
                <c:pt idx="2702">
                  <c:v>99.734750000000005</c:v>
                </c:pt>
                <c:pt idx="2703">
                  <c:v>99.734489999999994</c:v>
                </c:pt>
                <c:pt idx="2704">
                  <c:v>99.733520000000027</c:v>
                </c:pt>
                <c:pt idx="2705">
                  <c:v>99.731780000000001</c:v>
                </c:pt>
                <c:pt idx="2706">
                  <c:v>99.731290000000129</c:v>
                </c:pt>
                <c:pt idx="2707">
                  <c:v>99.730840000000001</c:v>
                </c:pt>
                <c:pt idx="2708">
                  <c:v>99.730970000000013</c:v>
                </c:pt>
                <c:pt idx="2709">
                  <c:v>99.730590000000007</c:v>
                </c:pt>
                <c:pt idx="2710">
                  <c:v>99.730940000000004</c:v>
                </c:pt>
                <c:pt idx="2711">
                  <c:v>99.730260000000129</c:v>
                </c:pt>
                <c:pt idx="2712">
                  <c:v>99.729550000000003</c:v>
                </c:pt>
                <c:pt idx="2713">
                  <c:v>99.729079999999982</c:v>
                </c:pt>
                <c:pt idx="2714">
                  <c:v>99.728789999999989</c:v>
                </c:pt>
                <c:pt idx="2715">
                  <c:v>99.72824</c:v>
                </c:pt>
                <c:pt idx="2716">
                  <c:v>99.727810000000005</c:v>
                </c:pt>
                <c:pt idx="2717">
                  <c:v>99.727909999999994</c:v>
                </c:pt>
                <c:pt idx="2718">
                  <c:v>99.727530000000002</c:v>
                </c:pt>
                <c:pt idx="2719">
                  <c:v>99.726560000000006</c:v>
                </c:pt>
                <c:pt idx="2720">
                  <c:v>99.725430000000003</c:v>
                </c:pt>
                <c:pt idx="2721">
                  <c:v>99.725700000000003</c:v>
                </c:pt>
                <c:pt idx="2722">
                  <c:v>99.725499999999982</c:v>
                </c:pt>
                <c:pt idx="2723">
                  <c:v>99.724410000000006</c:v>
                </c:pt>
                <c:pt idx="2724">
                  <c:v>99.724279999999993</c:v>
                </c:pt>
                <c:pt idx="2725">
                  <c:v>99.724000000000004</c:v>
                </c:pt>
                <c:pt idx="2726">
                  <c:v>99.723979999999983</c:v>
                </c:pt>
                <c:pt idx="2727">
                  <c:v>99.724059999999994</c:v>
                </c:pt>
                <c:pt idx="2728">
                  <c:v>99.722799999999978</c:v>
                </c:pt>
                <c:pt idx="2729">
                  <c:v>99.721800000000002</c:v>
                </c:pt>
                <c:pt idx="2730">
                  <c:v>99.721080000000001</c:v>
                </c:pt>
                <c:pt idx="2731">
                  <c:v>99.720690000000005</c:v>
                </c:pt>
                <c:pt idx="2732">
                  <c:v>99.720280000000002</c:v>
                </c:pt>
                <c:pt idx="2733">
                  <c:v>99.720699999999994</c:v>
                </c:pt>
                <c:pt idx="2734">
                  <c:v>99.719759999999994</c:v>
                </c:pt>
                <c:pt idx="2735">
                  <c:v>99.718990000000005</c:v>
                </c:pt>
                <c:pt idx="2736">
                  <c:v>99.718909999999994</c:v>
                </c:pt>
                <c:pt idx="2737">
                  <c:v>99.718970000000013</c:v>
                </c:pt>
                <c:pt idx="2738">
                  <c:v>99.718190000000007</c:v>
                </c:pt>
                <c:pt idx="2739">
                  <c:v>99.717560000000134</c:v>
                </c:pt>
                <c:pt idx="2740">
                  <c:v>99.716640000000027</c:v>
                </c:pt>
                <c:pt idx="2741">
                  <c:v>99.716319999999996</c:v>
                </c:pt>
                <c:pt idx="2742">
                  <c:v>99.715590000000006</c:v>
                </c:pt>
                <c:pt idx="2743">
                  <c:v>99.71522000000013</c:v>
                </c:pt>
                <c:pt idx="2744">
                  <c:v>99.71522000000013</c:v>
                </c:pt>
                <c:pt idx="2745">
                  <c:v>99.715030000000013</c:v>
                </c:pt>
                <c:pt idx="2746">
                  <c:v>99.714930000000024</c:v>
                </c:pt>
                <c:pt idx="2747">
                  <c:v>99.713809999999995</c:v>
                </c:pt>
                <c:pt idx="2748">
                  <c:v>99.712850000000003</c:v>
                </c:pt>
                <c:pt idx="2749">
                  <c:v>99.71316000000013</c:v>
                </c:pt>
                <c:pt idx="2750">
                  <c:v>99.712689999999995</c:v>
                </c:pt>
                <c:pt idx="2751">
                  <c:v>99.711860000000129</c:v>
                </c:pt>
                <c:pt idx="2752">
                  <c:v>99.710750000000004</c:v>
                </c:pt>
                <c:pt idx="2753">
                  <c:v>99.710640000000026</c:v>
                </c:pt>
                <c:pt idx="2754">
                  <c:v>99.710430000000002</c:v>
                </c:pt>
                <c:pt idx="2755">
                  <c:v>99.710409999999996</c:v>
                </c:pt>
                <c:pt idx="2756">
                  <c:v>99.709680000000006</c:v>
                </c:pt>
                <c:pt idx="2757">
                  <c:v>99.70899</c:v>
                </c:pt>
                <c:pt idx="2758">
                  <c:v>99.708379999999948</c:v>
                </c:pt>
                <c:pt idx="2759">
                  <c:v>99.707640000000026</c:v>
                </c:pt>
                <c:pt idx="2760">
                  <c:v>99.707189999999997</c:v>
                </c:pt>
                <c:pt idx="2761">
                  <c:v>99.707120000000145</c:v>
                </c:pt>
                <c:pt idx="2762">
                  <c:v>99.706720000000004</c:v>
                </c:pt>
                <c:pt idx="2763">
                  <c:v>99.706360000000004</c:v>
                </c:pt>
                <c:pt idx="2764">
                  <c:v>99.705590000000001</c:v>
                </c:pt>
                <c:pt idx="2765">
                  <c:v>99.705190000000002</c:v>
                </c:pt>
                <c:pt idx="2766">
                  <c:v>99.70514</c:v>
                </c:pt>
                <c:pt idx="2767">
                  <c:v>99.704910000000027</c:v>
                </c:pt>
                <c:pt idx="2768">
                  <c:v>99.70416000000013</c:v>
                </c:pt>
                <c:pt idx="2769">
                  <c:v>99.703559999999996</c:v>
                </c:pt>
                <c:pt idx="2770">
                  <c:v>99.703030000000012</c:v>
                </c:pt>
                <c:pt idx="2771">
                  <c:v>99.703040000000001</c:v>
                </c:pt>
                <c:pt idx="2772">
                  <c:v>99.702539999999999</c:v>
                </c:pt>
                <c:pt idx="2773">
                  <c:v>99.702110000000005</c:v>
                </c:pt>
                <c:pt idx="2774">
                  <c:v>99.701499999999996</c:v>
                </c:pt>
                <c:pt idx="2775">
                  <c:v>99.701279999999997</c:v>
                </c:pt>
                <c:pt idx="2776">
                  <c:v>99.700860000000006</c:v>
                </c:pt>
                <c:pt idx="2777">
                  <c:v>99.700500000000005</c:v>
                </c:pt>
                <c:pt idx="2778">
                  <c:v>99.700059999999993</c:v>
                </c:pt>
                <c:pt idx="2779">
                  <c:v>99.699879999999979</c:v>
                </c:pt>
                <c:pt idx="2780">
                  <c:v>99.699469999999991</c:v>
                </c:pt>
                <c:pt idx="2781">
                  <c:v>99.698479999999989</c:v>
                </c:pt>
                <c:pt idx="2782">
                  <c:v>99.698189999999983</c:v>
                </c:pt>
                <c:pt idx="2783">
                  <c:v>99.697760000000002</c:v>
                </c:pt>
                <c:pt idx="2784">
                  <c:v>99.696439999999981</c:v>
                </c:pt>
                <c:pt idx="2785">
                  <c:v>99.695039999999949</c:v>
                </c:pt>
                <c:pt idx="2786">
                  <c:v>99.694100000000006</c:v>
                </c:pt>
                <c:pt idx="2787">
                  <c:v>99.693119999999993</c:v>
                </c:pt>
                <c:pt idx="2788">
                  <c:v>99.692689999999999</c:v>
                </c:pt>
                <c:pt idx="2789">
                  <c:v>99.692779999999885</c:v>
                </c:pt>
                <c:pt idx="2790">
                  <c:v>99.692389999999989</c:v>
                </c:pt>
                <c:pt idx="2791">
                  <c:v>99.691959999999995</c:v>
                </c:pt>
                <c:pt idx="2792">
                  <c:v>99.691260000000113</c:v>
                </c:pt>
                <c:pt idx="2793">
                  <c:v>99.690989999999999</c:v>
                </c:pt>
                <c:pt idx="2794">
                  <c:v>99.690280000000001</c:v>
                </c:pt>
                <c:pt idx="2795">
                  <c:v>99.689920000000001</c:v>
                </c:pt>
                <c:pt idx="2796">
                  <c:v>99.689239999999998</c:v>
                </c:pt>
                <c:pt idx="2797">
                  <c:v>99.689139999999981</c:v>
                </c:pt>
                <c:pt idx="2798">
                  <c:v>99.689389999999989</c:v>
                </c:pt>
                <c:pt idx="2799">
                  <c:v>99.688759999999988</c:v>
                </c:pt>
                <c:pt idx="2800">
                  <c:v>99.687690000000003</c:v>
                </c:pt>
                <c:pt idx="2801">
                  <c:v>99.686099999999982</c:v>
                </c:pt>
                <c:pt idx="2802">
                  <c:v>99.685039999999958</c:v>
                </c:pt>
                <c:pt idx="2803">
                  <c:v>99.685279999999949</c:v>
                </c:pt>
                <c:pt idx="2804">
                  <c:v>99.685039999999958</c:v>
                </c:pt>
                <c:pt idx="2805">
                  <c:v>99.685179999999988</c:v>
                </c:pt>
                <c:pt idx="2806">
                  <c:v>99.68432</c:v>
                </c:pt>
                <c:pt idx="2807">
                  <c:v>99.683679999999981</c:v>
                </c:pt>
                <c:pt idx="2808">
                  <c:v>99.683129999999991</c:v>
                </c:pt>
                <c:pt idx="2809">
                  <c:v>99.682819999999978</c:v>
                </c:pt>
                <c:pt idx="2810">
                  <c:v>99.682220000000001</c:v>
                </c:pt>
                <c:pt idx="2811">
                  <c:v>99.682659999999998</c:v>
                </c:pt>
                <c:pt idx="2812">
                  <c:v>99.681399999999982</c:v>
                </c:pt>
                <c:pt idx="2813">
                  <c:v>99.680979999999948</c:v>
                </c:pt>
                <c:pt idx="2814">
                  <c:v>99.680309999999949</c:v>
                </c:pt>
                <c:pt idx="2815">
                  <c:v>99.680459999999982</c:v>
                </c:pt>
                <c:pt idx="2816">
                  <c:v>99.67919999999998</c:v>
                </c:pt>
                <c:pt idx="2817">
                  <c:v>99.678059999999988</c:v>
                </c:pt>
                <c:pt idx="2818">
                  <c:v>99.677759999999978</c:v>
                </c:pt>
                <c:pt idx="2819">
                  <c:v>99.677739999999886</c:v>
                </c:pt>
                <c:pt idx="2820">
                  <c:v>99.677779999999871</c:v>
                </c:pt>
                <c:pt idx="2821">
                  <c:v>99.676779999999795</c:v>
                </c:pt>
                <c:pt idx="2822">
                  <c:v>99.675479999999794</c:v>
                </c:pt>
                <c:pt idx="2823">
                  <c:v>99.675389999999794</c:v>
                </c:pt>
                <c:pt idx="2824">
                  <c:v>99.674749999999989</c:v>
                </c:pt>
                <c:pt idx="2825">
                  <c:v>99.674689999999998</c:v>
                </c:pt>
                <c:pt idx="2826">
                  <c:v>99.674079999999989</c:v>
                </c:pt>
                <c:pt idx="2827">
                  <c:v>99.673589999999948</c:v>
                </c:pt>
                <c:pt idx="2828">
                  <c:v>99.672969999999978</c:v>
                </c:pt>
                <c:pt idx="2829">
                  <c:v>99.672179999999855</c:v>
                </c:pt>
                <c:pt idx="2830">
                  <c:v>99.671199999999999</c:v>
                </c:pt>
                <c:pt idx="2831">
                  <c:v>99.670919999999981</c:v>
                </c:pt>
                <c:pt idx="2832">
                  <c:v>99.670449999999988</c:v>
                </c:pt>
                <c:pt idx="2833">
                  <c:v>99.669910000000002</c:v>
                </c:pt>
                <c:pt idx="2834">
                  <c:v>99.669999999999987</c:v>
                </c:pt>
                <c:pt idx="2835">
                  <c:v>99.669569999999993</c:v>
                </c:pt>
                <c:pt idx="2836">
                  <c:v>99.668549999999982</c:v>
                </c:pt>
                <c:pt idx="2837">
                  <c:v>99.668689999999998</c:v>
                </c:pt>
                <c:pt idx="2838">
                  <c:v>99.667660000000026</c:v>
                </c:pt>
                <c:pt idx="2839">
                  <c:v>99.666749999999979</c:v>
                </c:pt>
                <c:pt idx="2840">
                  <c:v>99.666290000000004</c:v>
                </c:pt>
                <c:pt idx="2841">
                  <c:v>99.666129999999995</c:v>
                </c:pt>
                <c:pt idx="2842">
                  <c:v>99.665089999999978</c:v>
                </c:pt>
                <c:pt idx="2843">
                  <c:v>99.664360000000002</c:v>
                </c:pt>
                <c:pt idx="2844">
                  <c:v>99.66386</c:v>
                </c:pt>
                <c:pt idx="2845">
                  <c:v>99.663089999999983</c:v>
                </c:pt>
                <c:pt idx="2846">
                  <c:v>99.66258999999998</c:v>
                </c:pt>
                <c:pt idx="2847">
                  <c:v>99.661860000000004</c:v>
                </c:pt>
                <c:pt idx="2848">
                  <c:v>99.661320000000003</c:v>
                </c:pt>
                <c:pt idx="2849">
                  <c:v>99.661289999999994</c:v>
                </c:pt>
                <c:pt idx="2850">
                  <c:v>99.660989999999998</c:v>
                </c:pt>
                <c:pt idx="2851">
                  <c:v>99.660060000000001</c:v>
                </c:pt>
                <c:pt idx="2852">
                  <c:v>99.659989999999979</c:v>
                </c:pt>
                <c:pt idx="2853">
                  <c:v>99.659909999999982</c:v>
                </c:pt>
                <c:pt idx="2854">
                  <c:v>99.659839999999988</c:v>
                </c:pt>
                <c:pt idx="2855">
                  <c:v>99.65977999999987</c:v>
                </c:pt>
                <c:pt idx="2856">
                  <c:v>99.658479999999855</c:v>
                </c:pt>
                <c:pt idx="2857">
                  <c:v>99.65728</c:v>
                </c:pt>
                <c:pt idx="2858">
                  <c:v>99.65692</c:v>
                </c:pt>
                <c:pt idx="2859">
                  <c:v>99.655939999999958</c:v>
                </c:pt>
                <c:pt idx="2860">
                  <c:v>99.655679999999919</c:v>
                </c:pt>
                <c:pt idx="2861">
                  <c:v>99.654579999999982</c:v>
                </c:pt>
                <c:pt idx="2862">
                  <c:v>99.654179999999982</c:v>
                </c:pt>
                <c:pt idx="2863">
                  <c:v>99.653660000000002</c:v>
                </c:pt>
                <c:pt idx="2864">
                  <c:v>99.65287999999984</c:v>
                </c:pt>
                <c:pt idx="2865">
                  <c:v>99.653120000000001</c:v>
                </c:pt>
                <c:pt idx="2866">
                  <c:v>99.652339999999796</c:v>
                </c:pt>
                <c:pt idx="2867">
                  <c:v>99.651449999999983</c:v>
                </c:pt>
                <c:pt idx="2868">
                  <c:v>99.651060000000001</c:v>
                </c:pt>
                <c:pt idx="2869">
                  <c:v>99.649860000000004</c:v>
                </c:pt>
                <c:pt idx="2870">
                  <c:v>99.649069999999995</c:v>
                </c:pt>
                <c:pt idx="2871">
                  <c:v>99.648939999999982</c:v>
                </c:pt>
                <c:pt idx="2872">
                  <c:v>99.647980000000004</c:v>
                </c:pt>
                <c:pt idx="2873">
                  <c:v>99.64734</c:v>
                </c:pt>
                <c:pt idx="2874">
                  <c:v>99.646659999999997</c:v>
                </c:pt>
                <c:pt idx="2875">
                  <c:v>99.646420000000006</c:v>
                </c:pt>
                <c:pt idx="2876">
                  <c:v>99.645739999999989</c:v>
                </c:pt>
                <c:pt idx="2877">
                  <c:v>99.644970000000001</c:v>
                </c:pt>
                <c:pt idx="2878">
                  <c:v>99.644650000000027</c:v>
                </c:pt>
                <c:pt idx="2879">
                  <c:v>99.644720000000007</c:v>
                </c:pt>
                <c:pt idx="2880">
                  <c:v>99.644490000000005</c:v>
                </c:pt>
                <c:pt idx="2881">
                  <c:v>99.644779999999983</c:v>
                </c:pt>
                <c:pt idx="2882">
                  <c:v>99.644099999999995</c:v>
                </c:pt>
                <c:pt idx="2883">
                  <c:v>99.643789999999981</c:v>
                </c:pt>
                <c:pt idx="2884">
                  <c:v>99.642910000000001</c:v>
                </c:pt>
                <c:pt idx="2885">
                  <c:v>99.642339999999948</c:v>
                </c:pt>
                <c:pt idx="2886">
                  <c:v>99.641019999999997</c:v>
                </c:pt>
                <c:pt idx="2887">
                  <c:v>99.641009999999994</c:v>
                </c:pt>
                <c:pt idx="2888">
                  <c:v>99.640559999999994</c:v>
                </c:pt>
                <c:pt idx="2889">
                  <c:v>99.639849999999981</c:v>
                </c:pt>
                <c:pt idx="2890">
                  <c:v>99.639110000000002</c:v>
                </c:pt>
                <c:pt idx="2891">
                  <c:v>99.638059999999982</c:v>
                </c:pt>
                <c:pt idx="2892">
                  <c:v>99.637360000000001</c:v>
                </c:pt>
                <c:pt idx="2893">
                  <c:v>99.636960000000002</c:v>
                </c:pt>
                <c:pt idx="2894">
                  <c:v>99.636420000000001</c:v>
                </c:pt>
                <c:pt idx="2895">
                  <c:v>99.636009999999999</c:v>
                </c:pt>
                <c:pt idx="2896">
                  <c:v>99.634450000000001</c:v>
                </c:pt>
                <c:pt idx="2897">
                  <c:v>99.634159999999994</c:v>
                </c:pt>
                <c:pt idx="2898">
                  <c:v>99.633690000000001</c:v>
                </c:pt>
                <c:pt idx="2899">
                  <c:v>99.63294999999998</c:v>
                </c:pt>
                <c:pt idx="2900">
                  <c:v>99.632260000000002</c:v>
                </c:pt>
                <c:pt idx="2901">
                  <c:v>99.63200999999998</c:v>
                </c:pt>
                <c:pt idx="2902">
                  <c:v>99.631620000000026</c:v>
                </c:pt>
                <c:pt idx="2903">
                  <c:v>99.631690000000006</c:v>
                </c:pt>
                <c:pt idx="2904">
                  <c:v>99.630789999999948</c:v>
                </c:pt>
                <c:pt idx="2905">
                  <c:v>99.630359999999982</c:v>
                </c:pt>
                <c:pt idx="2906">
                  <c:v>99.629649999999998</c:v>
                </c:pt>
                <c:pt idx="2907">
                  <c:v>99.628819999999948</c:v>
                </c:pt>
                <c:pt idx="2908">
                  <c:v>99.627619999999993</c:v>
                </c:pt>
                <c:pt idx="2909">
                  <c:v>99.626719999999978</c:v>
                </c:pt>
                <c:pt idx="2910">
                  <c:v>99.626019999999983</c:v>
                </c:pt>
                <c:pt idx="2911">
                  <c:v>99.625739999999794</c:v>
                </c:pt>
                <c:pt idx="2912">
                  <c:v>99.62542999999998</c:v>
                </c:pt>
                <c:pt idx="2913">
                  <c:v>99.624920000000003</c:v>
                </c:pt>
                <c:pt idx="2914">
                  <c:v>99.623939999999948</c:v>
                </c:pt>
                <c:pt idx="2915">
                  <c:v>99.623589999999979</c:v>
                </c:pt>
                <c:pt idx="2916">
                  <c:v>99.622849999999886</c:v>
                </c:pt>
                <c:pt idx="2917">
                  <c:v>99.622259999999983</c:v>
                </c:pt>
                <c:pt idx="2918">
                  <c:v>99.621139999999983</c:v>
                </c:pt>
                <c:pt idx="2919">
                  <c:v>99.620449999999948</c:v>
                </c:pt>
                <c:pt idx="2920">
                  <c:v>99.619450000000001</c:v>
                </c:pt>
                <c:pt idx="2921">
                  <c:v>99.61891</c:v>
                </c:pt>
                <c:pt idx="2922">
                  <c:v>99.618679999999998</c:v>
                </c:pt>
                <c:pt idx="2923">
                  <c:v>99.618160000000003</c:v>
                </c:pt>
                <c:pt idx="2924">
                  <c:v>99.617099999999994</c:v>
                </c:pt>
                <c:pt idx="2925">
                  <c:v>99.616240000000005</c:v>
                </c:pt>
                <c:pt idx="2926">
                  <c:v>99.615749999999949</c:v>
                </c:pt>
                <c:pt idx="2927">
                  <c:v>99.614999999999995</c:v>
                </c:pt>
                <c:pt idx="2928">
                  <c:v>99.614189999999994</c:v>
                </c:pt>
                <c:pt idx="2929">
                  <c:v>99.613759999999999</c:v>
                </c:pt>
                <c:pt idx="2930">
                  <c:v>99.613659999999996</c:v>
                </c:pt>
                <c:pt idx="2931">
                  <c:v>99.613590000000002</c:v>
                </c:pt>
                <c:pt idx="2932">
                  <c:v>99.61318</c:v>
                </c:pt>
                <c:pt idx="2933">
                  <c:v>99.612110000000001</c:v>
                </c:pt>
                <c:pt idx="2934">
                  <c:v>99.611720000000005</c:v>
                </c:pt>
                <c:pt idx="2935">
                  <c:v>99.611130000000003</c:v>
                </c:pt>
                <c:pt idx="2936">
                  <c:v>99.610399999999998</c:v>
                </c:pt>
                <c:pt idx="2937">
                  <c:v>99.609779999999958</c:v>
                </c:pt>
                <c:pt idx="2938">
                  <c:v>99.60948999999998</c:v>
                </c:pt>
                <c:pt idx="2939">
                  <c:v>99.609309999999979</c:v>
                </c:pt>
                <c:pt idx="2940">
                  <c:v>99.608559999999983</c:v>
                </c:pt>
                <c:pt idx="2941">
                  <c:v>99.607849999999999</c:v>
                </c:pt>
                <c:pt idx="2942">
                  <c:v>99.606949999999998</c:v>
                </c:pt>
                <c:pt idx="2943">
                  <c:v>99.606009999999998</c:v>
                </c:pt>
                <c:pt idx="2944">
                  <c:v>99.605189999999979</c:v>
                </c:pt>
                <c:pt idx="2945">
                  <c:v>99.604259999999996</c:v>
                </c:pt>
                <c:pt idx="2946">
                  <c:v>99.603839999999948</c:v>
                </c:pt>
                <c:pt idx="2947">
                  <c:v>99.60329999999999</c:v>
                </c:pt>
                <c:pt idx="2948">
                  <c:v>99.60357999999998</c:v>
                </c:pt>
                <c:pt idx="2949">
                  <c:v>99.60237999999984</c:v>
                </c:pt>
                <c:pt idx="2950">
                  <c:v>99.601650000000006</c:v>
                </c:pt>
                <c:pt idx="2951">
                  <c:v>99.60051</c:v>
                </c:pt>
                <c:pt idx="2952">
                  <c:v>99.599919999999997</c:v>
                </c:pt>
                <c:pt idx="2953">
                  <c:v>99.598910000000004</c:v>
                </c:pt>
                <c:pt idx="2954">
                  <c:v>99.598690000000005</c:v>
                </c:pt>
                <c:pt idx="2955">
                  <c:v>99.597989999999996</c:v>
                </c:pt>
                <c:pt idx="2956">
                  <c:v>99.597510000000113</c:v>
                </c:pt>
                <c:pt idx="2957">
                  <c:v>99.59587999999998</c:v>
                </c:pt>
                <c:pt idx="2958">
                  <c:v>99.595000000000013</c:v>
                </c:pt>
                <c:pt idx="2959">
                  <c:v>99.593760000000003</c:v>
                </c:pt>
                <c:pt idx="2960">
                  <c:v>99.593130000000002</c:v>
                </c:pt>
                <c:pt idx="2961">
                  <c:v>99.593130000000002</c:v>
                </c:pt>
                <c:pt idx="2962">
                  <c:v>99.592690000000005</c:v>
                </c:pt>
                <c:pt idx="2963">
                  <c:v>99.592379999999949</c:v>
                </c:pt>
                <c:pt idx="2964">
                  <c:v>99.591809999999995</c:v>
                </c:pt>
                <c:pt idx="2965">
                  <c:v>99.591409999999996</c:v>
                </c:pt>
                <c:pt idx="2966">
                  <c:v>99.590850000000003</c:v>
                </c:pt>
                <c:pt idx="2967">
                  <c:v>99.590379999999982</c:v>
                </c:pt>
                <c:pt idx="2968">
                  <c:v>99.589739999999978</c:v>
                </c:pt>
                <c:pt idx="2969">
                  <c:v>99.588909999999998</c:v>
                </c:pt>
                <c:pt idx="2970">
                  <c:v>99.588439999999949</c:v>
                </c:pt>
                <c:pt idx="2971">
                  <c:v>99.587260000000114</c:v>
                </c:pt>
                <c:pt idx="2972">
                  <c:v>99.586469999999991</c:v>
                </c:pt>
                <c:pt idx="2973">
                  <c:v>99.585529999999991</c:v>
                </c:pt>
                <c:pt idx="2974">
                  <c:v>99.584379999999982</c:v>
                </c:pt>
                <c:pt idx="2975">
                  <c:v>99.583640000000003</c:v>
                </c:pt>
                <c:pt idx="2976">
                  <c:v>99.582999999999998</c:v>
                </c:pt>
                <c:pt idx="2977">
                  <c:v>99.582909999999998</c:v>
                </c:pt>
                <c:pt idx="2978">
                  <c:v>99.582189999999983</c:v>
                </c:pt>
                <c:pt idx="2979">
                  <c:v>99.581940000000003</c:v>
                </c:pt>
                <c:pt idx="2980">
                  <c:v>99.581360000000004</c:v>
                </c:pt>
                <c:pt idx="2981">
                  <c:v>99.580579999999998</c:v>
                </c:pt>
                <c:pt idx="2982">
                  <c:v>99.579909999999998</c:v>
                </c:pt>
                <c:pt idx="2983">
                  <c:v>99.579220000000007</c:v>
                </c:pt>
                <c:pt idx="2984">
                  <c:v>99.578189999999978</c:v>
                </c:pt>
                <c:pt idx="2985">
                  <c:v>99.577719999999999</c:v>
                </c:pt>
                <c:pt idx="2986">
                  <c:v>99.576679999999982</c:v>
                </c:pt>
                <c:pt idx="2987">
                  <c:v>99.575869999999981</c:v>
                </c:pt>
                <c:pt idx="2988">
                  <c:v>99.575379999999825</c:v>
                </c:pt>
                <c:pt idx="2989">
                  <c:v>99.574820000000003</c:v>
                </c:pt>
                <c:pt idx="2990">
                  <c:v>99.57441</c:v>
                </c:pt>
                <c:pt idx="2991">
                  <c:v>99.573779999999886</c:v>
                </c:pt>
                <c:pt idx="2992">
                  <c:v>99.573909999999998</c:v>
                </c:pt>
                <c:pt idx="2993">
                  <c:v>99.57287999999987</c:v>
                </c:pt>
                <c:pt idx="2994">
                  <c:v>99.572109999999981</c:v>
                </c:pt>
                <c:pt idx="2995">
                  <c:v>99.570979999999949</c:v>
                </c:pt>
                <c:pt idx="2996">
                  <c:v>99.569919999999996</c:v>
                </c:pt>
                <c:pt idx="2997">
                  <c:v>99.568920000000006</c:v>
                </c:pt>
                <c:pt idx="2998">
                  <c:v>99.568680000000001</c:v>
                </c:pt>
                <c:pt idx="2999">
                  <c:v>99.568089999999998</c:v>
                </c:pt>
                <c:pt idx="3000">
                  <c:v>99.567459999999997</c:v>
                </c:pt>
                <c:pt idx="3001">
                  <c:v>99.567009999999996</c:v>
                </c:pt>
                <c:pt idx="3002">
                  <c:v>99.566090000000003</c:v>
                </c:pt>
                <c:pt idx="3003">
                  <c:v>99.565219999999997</c:v>
                </c:pt>
                <c:pt idx="3004">
                  <c:v>99.564760000000007</c:v>
                </c:pt>
                <c:pt idx="3005">
                  <c:v>99.564340000000001</c:v>
                </c:pt>
                <c:pt idx="3006">
                  <c:v>99.563289999999995</c:v>
                </c:pt>
                <c:pt idx="3007">
                  <c:v>99.562439999999981</c:v>
                </c:pt>
                <c:pt idx="3008">
                  <c:v>99.561710000000005</c:v>
                </c:pt>
                <c:pt idx="3009">
                  <c:v>99.561319999999995</c:v>
                </c:pt>
                <c:pt idx="3010">
                  <c:v>99.561110000000113</c:v>
                </c:pt>
                <c:pt idx="3011">
                  <c:v>99.560540000000003</c:v>
                </c:pt>
                <c:pt idx="3012">
                  <c:v>99.559290000000004</c:v>
                </c:pt>
                <c:pt idx="3013">
                  <c:v>99.558509999999998</c:v>
                </c:pt>
                <c:pt idx="3014">
                  <c:v>99.558120000000002</c:v>
                </c:pt>
                <c:pt idx="3015">
                  <c:v>99.557360000000003</c:v>
                </c:pt>
                <c:pt idx="3016">
                  <c:v>99.55641</c:v>
                </c:pt>
                <c:pt idx="3017">
                  <c:v>99.554550000000006</c:v>
                </c:pt>
                <c:pt idx="3018">
                  <c:v>99.553560000000004</c:v>
                </c:pt>
                <c:pt idx="3019">
                  <c:v>99.553240000000002</c:v>
                </c:pt>
                <c:pt idx="3020">
                  <c:v>99.55252999999999</c:v>
                </c:pt>
                <c:pt idx="3021">
                  <c:v>99.551389999999998</c:v>
                </c:pt>
                <c:pt idx="3022">
                  <c:v>99.551320000000004</c:v>
                </c:pt>
                <c:pt idx="3023">
                  <c:v>99.551199999999994</c:v>
                </c:pt>
                <c:pt idx="3024">
                  <c:v>99.550870000000003</c:v>
                </c:pt>
                <c:pt idx="3025">
                  <c:v>99.551029999999997</c:v>
                </c:pt>
                <c:pt idx="3026">
                  <c:v>99.55095</c:v>
                </c:pt>
                <c:pt idx="3027">
                  <c:v>99.550510000000003</c:v>
                </c:pt>
                <c:pt idx="3028">
                  <c:v>99.549989999999994</c:v>
                </c:pt>
                <c:pt idx="3029">
                  <c:v>99.548900000000003</c:v>
                </c:pt>
                <c:pt idx="3030">
                  <c:v>99.547950000000114</c:v>
                </c:pt>
                <c:pt idx="3031">
                  <c:v>99.547309999999996</c:v>
                </c:pt>
                <c:pt idx="3032">
                  <c:v>99.546620000000146</c:v>
                </c:pt>
                <c:pt idx="3033">
                  <c:v>99.546160000000114</c:v>
                </c:pt>
                <c:pt idx="3034">
                  <c:v>99.545339999999982</c:v>
                </c:pt>
                <c:pt idx="3035">
                  <c:v>99.544160000000161</c:v>
                </c:pt>
                <c:pt idx="3036">
                  <c:v>99.542900000000003</c:v>
                </c:pt>
                <c:pt idx="3037">
                  <c:v>99.542760000000001</c:v>
                </c:pt>
                <c:pt idx="3038">
                  <c:v>99.542509999999993</c:v>
                </c:pt>
                <c:pt idx="3039">
                  <c:v>99.541020000000131</c:v>
                </c:pt>
                <c:pt idx="3040">
                  <c:v>99.539550000000006</c:v>
                </c:pt>
                <c:pt idx="3041">
                  <c:v>99.538820000000001</c:v>
                </c:pt>
                <c:pt idx="3042">
                  <c:v>99.537580000000005</c:v>
                </c:pt>
                <c:pt idx="3043">
                  <c:v>99.536339999999981</c:v>
                </c:pt>
                <c:pt idx="3044">
                  <c:v>99.536249999999995</c:v>
                </c:pt>
                <c:pt idx="3045">
                  <c:v>99.536620000000113</c:v>
                </c:pt>
                <c:pt idx="3046">
                  <c:v>99.536530000000013</c:v>
                </c:pt>
                <c:pt idx="3047">
                  <c:v>99.535759999999982</c:v>
                </c:pt>
                <c:pt idx="3048">
                  <c:v>99.53462000000016</c:v>
                </c:pt>
                <c:pt idx="3049">
                  <c:v>99.533620000000113</c:v>
                </c:pt>
                <c:pt idx="3050">
                  <c:v>99.533090000000001</c:v>
                </c:pt>
                <c:pt idx="3051">
                  <c:v>99.531690000000026</c:v>
                </c:pt>
                <c:pt idx="3052">
                  <c:v>99.530320000000003</c:v>
                </c:pt>
                <c:pt idx="3053">
                  <c:v>99.529690000000002</c:v>
                </c:pt>
                <c:pt idx="3054">
                  <c:v>99.529309999999981</c:v>
                </c:pt>
                <c:pt idx="3055">
                  <c:v>99.52885999999998</c:v>
                </c:pt>
                <c:pt idx="3056">
                  <c:v>99.528049999999979</c:v>
                </c:pt>
                <c:pt idx="3057">
                  <c:v>99.527460000000005</c:v>
                </c:pt>
                <c:pt idx="3058">
                  <c:v>99.526290000000003</c:v>
                </c:pt>
                <c:pt idx="3059">
                  <c:v>99.526309999999981</c:v>
                </c:pt>
                <c:pt idx="3060">
                  <c:v>99.525339999999886</c:v>
                </c:pt>
                <c:pt idx="3061">
                  <c:v>99.524620000000027</c:v>
                </c:pt>
                <c:pt idx="3062">
                  <c:v>99.523899999999998</c:v>
                </c:pt>
                <c:pt idx="3063">
                  <c:v>99.523809999999983</c:v>
                </c:pt>
                <c:pt idx="3064">
                  <c:v>99.522909999999982</c:v>
                </c:pt>
                <c:pt idx="3065">
                  <c:v>99.522189999999981</c:v>
                </c:pt>
                <c:pt idx="3066">
                  <c:v>99.520789999999948</c:v>
                </c:pt>
                <c:pt idx="3067">
                  <c:v>99.520110000000003</c:v>
                </c:pt>
                <c:pt idx="3068">
                  <c:v>99.519639999999995</c:v>
                </c:pt>
                <c:pt idx="3069">
                  <c:v>99.519360000000006</c:v>
                </c:pt>
                <c:pt idx="3070">
                  <c:v>99.518659999999997</c:v>
                </c:pt>
                <c:pt idx="3071">
                  <c:v>99.518190000000004</c:v>
                </c:pt>
                <c:pt idx="3072">
                  <c:v>99.517590000000027</c:v>
                </c:pt>
                <c:pt idx="3073">
                  <c:v>99.51666000000013</c:v>
                </c:pt>
                <c:pt idx="3074">
                  <c:v>99.515979999999999</c:v>
                </c:pt>
                <c:pt idx="3075">
                  <c:v>99.51496000000013</c:v>
                </c:pt>
                <c:pt idx="3076">
                  <c:v>99.513660000000129</c:v>
                </c:pt>
                <c:pt idx="3077">
                  <c:v>99.512220000000113</c:v>
                </c:pt>
                <c:pt idx="3078">
                  <c:v>99.511089999999996</c:v>
                </c:pt>
                <c:pt idx="3079">
                  <c:v>99.511010000000027</c:v>
                </c:pt>
                <c:pt idx="3080">
                  <c:v>99.510639999999995</c:v>
                </c:pt>
                <c:pt idx="3081">
                  <c:v>99.510070000000013</c:v>
                </c:pt>
                <c:pt idx="3082">
                  <c:v>99.509649999999993</c:v>
                </c:pt>
                <c:pt idx="3083">
                  <c:v>99.509220000000113</c:v>
                </c:pt>
                <c:pt idx="3084">
                  <c:v>99.508679999999998</c:v>
                </c:pt>
                <c:pt idx="3085">
                  <c:v>99.50830999999998</c:v>
                </c:pt>
                <c:pt idx="3086">
                  <c:v>99.507080000000002</c:v>
                </c:pt>
                <c:pt idx="3087">
                  <c:v>99.506649999999993</c:v>
                </c:pt>
                <c:pt idx="3088">
                  <c:v>99.506010000000003</c:v>
                </c:pt>
                <c:pt idx="3089">
                  <c:v>99.505409999999998</c:v>
                </c:pt>
                <c:pt idx="3090">
                  <c:v>99.503950000000003</c:v>
                </c:pt>
                <c:pt idx="3091">
                  <c:v>99.50318</c:v>
                </c:pt>
                <c:pt idx="3092">
                  <c:v>99.501869999999997</c:v>
                </c:pt>
                <c:pt idx="3093">
                  <c:v>99.501379999999983</c:v>
                </c:pt>
                <c:pt idx="3094">
                  <c:v>99.500360000000001</c:v>
                </c:pt>
                <c:pt idx="3095">
                  <c:v>99.499160000000145</c:v>
                </c:pt>
                <c:pt idx="3096">
                  <c:v>99.497980000000027</c:v>
                </c:pt>
                <c:pt idx="3097">
                  <c:v>99.496660000000148</c:v>
                </c:pt>
                <c:pt idx="3098">
                  <c:v>99.495620000000145</c:v>
                </c:pt>
                <c:pt idx="3099">
                  <c:v>99.494439999999997</c:v>
                </c:pt>
                <c:pt idx="3100">
                  <c:v>99.494020000000134</c:v>
                </c:pt>
                <c:pt idx="3101">
                  <c:v>99.493440000000007</c:v>
                </c:pt>
                <c:pt idx="3102">
                  <c:v>99.492739999999998</c:v>
                </c:pt>
                <c:pt idx="3103">
                  <c:v>99.492189999999994</c:v>
                </c:pt>
                <c:pt idx="3104">
                  <c:v>99.491620000000196</c:v>
                </c:pt>
                <c:pt idx="3105">
                  <c:v>99.491030000000023</c:v>
                </c:pt>
                <c:pt idx="3106">
                  <c:v>99.49022000000015</c:v>
                </c:pt>
                <c:pt idx="3107">
                  <c:v>99.490449999999996</c:v>
                </c:pt>
                <c:pt idx="3108">
                  <c:v>99.489720000000005</c:v>
                </c:pt>
                <c:pt idx="3109">
                  <c:v>99.489180000000005</c:v>
                </c:pt>
                <c:pt idx="3110">
                  <c:v>99.488159999999993</c:v>
                </c:pt>
                <c:pt idx="3111">
                  <c:v>99.487460000000027</c:v>
                </c:pt>
                <c:pt idx="3112">
                  <c:v>99.487620000000149</c:v>
                </c:pt>
                <c:pt idx="3113">
                  <c:v>99.487190000000027</c:v>
                </c:pt>
                <c:pt idx="3114">
                  <c:v>99.486279999999994</c:v>
                </c:pt>
                <c:pt idx="3115">
                  <c:v>99.484989999999996</c:v>
                </c:pt>
                <c:pt idx="3116">
                  <c:v>99.483160000000026</c:v>
                </c:pt>
                <c:pt idx="3117">
                  <c:v>99.482119999999995</c:v>
                </c:pt>
                <c:pt idx="3118">
                  <c:v>99.481420000000114</c:v>
                </c:pt>
                <c:pt idx="3119">
                  <c:v>99.481820000000027</c:v>
                </c:pt>
                <c:pt idx="3120">
                  <c:v>99.481179999999995</c:v>
                </c:pt>
                <c:pt idx="3121">
                  <c:v>99.480279999999993</c:v>
                </c:pt>
                <c:pt idx="3122">
                  <c:v>99.478749999999948</c:v>
                </c:pt>
                <c:pt idx="3123">
                  <c:v>99.478409999999982</c:v>
                </c:pt>
                <c:pt idx="3124">
                  <c:v>99.477909999999994</c:v>
                </c:pt>
                <c:pt idx="3125">
                  <c:v>99.477549999999994</c:v>
                </c:pt>
                <c:pt idx="3126">
                  <c:v>99.476140000000001</c:v>
                </c:pt>
                <c:pt idx="3127">
                  <c:v>99.475309999999979</c:v>
                </c:pt>
                <c:pt idx="3128">
                  <c:v>99.474199999999996</c:v>
                </c:pt>
                <c:pt idx="3129">
                  <c:v>99.474109999999996</c:v>
                </c:pt>
                <c:pt idx="3130">
                  <c:v>99.473050000000001</c:v>
                </c:pt>
                <c:pt idx="3131">
                  <c:v>99.472749999999948</c:v>
                </c:pt>
                <c:pt idx="3132">
                  <c:v>99.47242</c:v>
                </c:pt>
                <c:pt idx="3133">
                  <c:v>99.471990000000005</c:v>
                </c:pt>
                <c:pt idx="3134">
                  <c:v>99.471239999999995</c:v>
                </c:pt>
                <c:pt idx="3135">
                  <c:v>99.47099</c:v>
                </c:pt>
                <c:pt idx="3136">
                  <c:v>99.470119999999994</c:v>
                </c:pt>
                <c:pt idx="3137">
                  <c:v>99.469420000000113</c:v>
                </c:pt>
                <c:pt idx="3138">
                  <c:v>99.468120000000027</c:v>
                </c:pt>
                <c:pt idx="3139">
                  <c:v>99.466390000000004</c:v>
                </c:pt>
                <c:pt idx="3140">
                  <c:v>99.465159999999997</c:v>
                </c:pt>
                <c:pt idx="3141">
                  <c:v>99.464510000000161</c:v>
                </c:pt>
                <c:pt idx="3142">
                  <c:v>99.464070000000007</c:v>
                </c:pt>
                <c:pt idx="3143">
                  <c:v>99.463089999999994</c:v>
                </c:pt>
                <c:pt idx="3144">
                  <c:v>99.461879999999994</c:v>
                </c:pt>
                <c:pt idx="3145">
                  <c:v>99.460740000000001</c:v>
                </c:pt>
                <c:pt idx="3146">
                  <c:v>99.459109999999995</c:v>
                </c:pt>
                <c:pt idx="3147">
                  <c:v>99.458119999999994</c:v>
                </c:pt>
                <c:pt idx="3148">
                  <c:v>99.457409999999996</c:v>
                </c:pt>
                <c:pt idx="3149">
                  <c:v>99.456919999999997</c:v>
                </c:pt>
                <c:pt idx="3150">
                  <c:v>99.456059999999994</c:v>
                </c:pt>
                <c:pt idx="3151">
                  <c:v>99.455779999999919</c:v>
                </c:pt>
                <c:pt idx="3152">
                  <c:v>99.454880000000003</c:v>
                </c:pt>
                <c:pt idx="3153">
                  <c:v>99.454189999999997</c:v>
                </c:pt>
                <c:pt idx="3154">
                  <c:v>99.453610000000026</c:v>
                </c:pt>
                <c:pt idx="3155">
                  <c:v>99.453519999999997</c:v>
                </c:pt>
                <c:pt idx="3156">
                  <c:v>99.453310000000002</c:v>
                </c:pt>
                <c:pt idx="3157">
                  <c:v>99.452809999999999</c:v>
                </c:pt>
                <c:pt idx="3158">
                  <c:v>99.451939999999993</c:v>
                </c:pt>
                <c:pt idx="3159">
                  <c:v>99.451840000000004</c:v>
                </c:pt>
                <c:pt idx="3160">
                  <c:v>99.451060000000027</c:v>
                </c:pt>
                <c:pt idx="3161">
                  <c:v>99.450400000000002</c:v>
                </c:pt>
                <c:pt idx="3162">
                  <c:v>99.449470000000005</c:v>
                </c:pt>
                <c:pt idx="3163">
                  <c:v>99.448939999999993</c:v>
                </c:pt>
                <c:pt idx="3164">
                  <c:v>99.44781000000016</c:v>
                </c:pt>
                <c:pt idx="3165">
                  <c:v>99.447220000000257</c:v>
                </c:pt>
                <c:pt idx="3166">
                  <c:v>99.446620000000181</c:v>
                </c:pt>
                <c:pt idx="3167">
                  <c:v>99.445690000000027</c:v>
                </c:pt>
                <c:pt idx="3168">
                  <c:v>99.443660000000179</c:v>
                </c:pt>
                <c:pt idx="3169">
                  <c:v>99.443300000000022</c:v>
                </c:pt>
                <c:pt idx="3170">
                  <c:v>99.442179999999993</c:v>
                </c:pt>
                <c:pt idx="3171">
                  <c:v>99.442279999999997</c:v>
                </c:pt>
                <c:pt idx="3172">
                  <c:v>99.442200000000113</c:v>
                </c:pt>
                <c:pt idx="3173">
                  <c:v>99.440320000000114</c:v>
                </c:pt>
                <c:pt idx="3174">
                  <c:v>99.439369999999997</c:v>
                </c:pt>
                <c:pt idx="3175">
                  <c:v>99.438000000000002</c:v>
                </c:pt>
                <c:pt idx="3176">
                  <c:v>99.43726000000018</c:v>
                </c:pt>
                <c:pt idx="3177">
                  <c:v>99.437070000000006</c:v>
                </c:pt>
                <c:pt idx="3178">
                  <c:v>99.435120000000026</c:v>
                </c:pt>
                <c:pt idx="3179">
                  <c:v>99.434839999999994</c:v>
                </c:pt>
                <c:pt idx="3180">
                  <c:v>99.433719999999994</c:v>
                </c:pt>
                <c:pt idx="3181">
                  <c:v>99.433120000000145</c:v>
                </c:pt>
                <c:pt idx="3182">
                  <c:v>99.432149999999993</c:v>
                </c:pt>
                <c:pt idx="3183">
                  <c:v>99.431309999999996</c:v>
                </c:pt>
                <c:pt idx="3184">
                  <c:v>99.429749999999999</c:v>
                </c:pt>
                <c:pt idx="3185">
                  <c:v>99.429360000000003</c:v>
                </c:pt>
                <c:pt idx="3186">
                  <c:v>99.42883999999998</c:v>
                </c:pt>
                <c:pt idx="3187">
                  <c:v>99.427989999999994</c:v>
                </c:pt>
                <c:pt idx="3188">
                  <c:v>99.426450000000003</c:v>
                </c:pt>
                <c:pt idx="3189">
                  <c:v>99.425150000000002</c:v>
                </c:pt>
                <c:pt idx="3190">
                  <c:v>99.423990000000003</c:v>
                </c:pt>
                <c:pt idx="3191">
                  <c:v>99.423469999999995</c:v>
                </c:pt>
                <c:pt idx="3192">
                  <c:v>99.42259</c:v>
                </c:pt>
                <c:pt idx="3193">
                  <c:v>99.422250000000005</c:v>
                </c:pt>
                <c:pt idx="3194">
                  <c:v>99.421319999999994</c:v>
                </c:pt>
                <c:pt idx="3195">
                  <c:v>99.420760000000001</c:v>
                </c:pt>
                <c:pt idx="3196">
                  <c:v>99.420159999999996</c:v>
                </c:pt>
                <c:pt idx="3197">
                  <c:v>99.419920000000147</c:v>
                </c:pt>
                <c:pt idx="3198">
                  <c:v>99.419190000000114</c:v>
                </c:pt>
                <c:pt idx="3199">
                  <c:v>99.417950000000147</c:v>
                </c:pt>
                <c:pt idx="3200">
                  <c:v>99.416960000000131</c:v>
                </c:pt>
                <c:pt idx="3201">
                  <c:v>99.416290000000146</c:v>
                </c:pt>
                <c:pt idx="3202">
                  <c:v>99.415710000000004</c:v>
                </c:pt>
                <c:pt idx="3203">
                  <c:v>99.415350000000004</c:v>
                </c:pt>
                <c:pt idx="3204">
                  <c:v>99.41425000000018</c:v>
                </c:pt>
                <c:pt idx="3205">
                  <c:v>99.413630000000026</c:v>
                </c:pt>
                <c:pt idx="3206">
                  <c:v>99.413120000000134</c:v>
                </c:pt>
                <c:pt idx="3207">
                  <c:v>99.412509999999997</c:v>
                </c:pt>
                <c:pt idx="3208">
                  <c:v>99.411530000000027</c:v>
                </c:pt>
                <c:pt idx="3209">
                  <c:v>99.410070000000005</c:v>
                </c:pt>
                <c:pt idx="3210">
                  <c:v>99.410000000000025</c:v>
                </c:pt>
                <c:pt idx="3211">
                  <c:v>99.410190000000114</c:v>
                </c:pt>
                <c:pt idx="3212">
                  <c:v>99.409260000000131</c:v>
                </c:pt>
                <c:pt idx="3213">
                  <c:v>99.408360000000002</c:v>
                </c:pt>
                <c:pt idx="3214">
                  <c:v>99.407900000000026</c:v>
                </c:pt>
                <c:pt idx="3215">
                  <c:v>99.407190000000114</c:v>
                </c:pt>
                <c:pt idx="3216">
                  <c:v>99.406080000000003</c:v>
                </c:pt>
                <c:pt idx="3217">
                  <c:v>99.404700000000005</c:v>
                </c:pt>
                <c:pt idx="3218">
                  <c:v>99.404210000000134</c:v>
                </c:pt>
                <c:pt idx="3219">
                  <c:v>99.402919999999995</c:v>
                </c:pt>
                <c:pt idx="3220">
                  <c:v>99.402190000000004</c:v>
                </c:pt>
                <c:pt idx="3221">
                  <c:v>99.401660000000149</c:v>
                </c:pt>
                <c:pt idx="3222">
                  <c:v>99.401010000000113</c:v>
                </c:pt>
                <c:pt idx="3223">
                  <c:v>99.400260000000131</c:v>
                </c:pt>
                <c:pt idx="3224">
                  <c:v>99.399420000000006</c:v>
                </c:pt>
                <c:pt idx="3225">
                  <c:v>99.398690000000002</c:v>
                </c:pt>
                <c:pt idx="3226">
                  <c:v>99.397720000000007</c:v>
                </c:pt>
                <c:pt idx="3227">
                  <c:v>99.39676</c:v>
                </c:pt>
                <c:pt idx="3228">
                  <c:v>99.395939999999982</c:v>
                </c:pt>
                <c:pt idx="3229">
                  <c:v>99.394720000000007</c:v>
                </c:pt>
                <c:pt idx="3230">
                  <c:v>99.394509999999997</c:v>
                </c:pt>
                <c:pt idx="3231">
                  <c:v>99.393789999999981</c:v>
                </c:pt>
                <c:pt idx="3232">
                  <c:v>99.392690000000002</c:v>
                </c:pt>
                <c:pt idx="3233">
                  <c:v>99.391490000000005</c:v>
                </c:pt>
                <c:pt idx="3234">
                  <c:v>99.390320000000003</c:v>
                </c:pt>
                <c:pt idx="3235">
                  <c:v>99.389610000000005</c:v>
                </c:pt>
                <c:pt idx="3236">
                  <c:v>99.389250000000004</c:v>
                </c:pt>
                <c:pt idx="3237">
                  <c:v>99.388299999999987</c:v>
                </c:pt>
                <c:pt idx="3238">
                  <c:v>99.38691</c:v>
                </c:pt>
                <c:pt idx="3239">
                  <c:v>99.386179999999982</c:v>
                </c:pt>
                <c:pt idx="3240">
                  <c:v>99.38537999999987</c:v>
                </c:pt>
                <c:pt idx="3241">
                  <c:v>99.384190000000004</c:v>
                </c:pt>
                <c:pt idx="3242">
                  <c:v>99.383049999999983</c:v>
                </c:pt>
                <c:pt idx="3243">
                  <c:v>99.382339999999886</c:v>
                </c:pt>
                <c:pt idx="3244">
                  <c:v>99.381649999999993</c:v>
                </c:pt>
                <c:pt idx="3245">
                  <c:v>99.381010000000003</c:v>
                </c:pt>
                <c:pt idx="3246">
                  <c:v>99.379679999999979</c:v>
                </c:pt>
                <c:pt idx="3247">
                  <c:v>99.378509999999949</c:v>
                </c:pt>
                <c:pt idx="3248">
                  <c:v>99.37815999999998</c:v>
                </c:pt>
                <c:pt idx="3249">
                  <c:v>99.377589999999998</c:v>
                </c:pt>
                <c:pt idx="3250">
                  <c:v>99.376519999999999</c:v>
                </c:pt>
                <c:pt idx="3251">
                  <c:v>99.375639999999919</c:v>
                </c:pt>
                <c:pt idx="3252">
                  <c:v>99.375309999999885</c:v>
                </c:pt>
                <c:pt idx="3253">
                  <c:v>99.374809999999982</c:v>
                </c:pt>
                <c:pt idx="3254">
                  <c:v>99.374439999999979</c:v>
                </c:pt>
                <c:pt idx="3255">
                  <c:v>99.372809999999959</c:v>
                </c:pt>
                <c:pt idx="3256">
                  <c:v>99.371569999999991</c:v>
                </c:pt>
                <c:pt idx="3257">
                  <c:v>99.370849999999919</c:v>
                </c:pt>
                <c:pt idx="3258">
                  <c:v>99.369680000000002</c:v>
                </c:pt>
                <c:pt idx="3259">
                  <c:v>99.368739999999988</c:v>
                </c:pt>
                <c:pt idx="3260">
                  <c:v>99.367509999999996</c:v>
                </c:pt>
                <c:pt idx="3261">
                  <c:v>99.366720000000001</c:v>
                </c:pt>
                <c:pt idx="3262">
                  <c:v>99.365809999999982</c:v>
                </c:pt>
                <c:pt idx="3263">
                  <c:v>99.364739999999998</c:v>
                </c:pt>
                <c:pt idx="3264">
                  <c:v>99.363720000000001</c:v>
                </c:pt>
                <c:pt idx="3265">
                  <c:v>99.362979999999979</c:v>
                </c:pt>
                <c:pt idx="3266">
                  <c:v>99.362409999999983</c:v>
                </c:pt>
                <c:pt idx="3267">
                  <c:v>99.361920000000026</c:v>
                </c:pt>
                <c:pt idx="3268">
                  <c:v>99.361700000000013</c:v>
                </c:pt>
                <c:pt idx="3269">
                  <c:v>99.36054</c:v>
                </c:pt>
                <c:pt idx="3270">
                  <c:v>99.358989999999949</c:v>
                </c:pt>
                <c:pt idx="3271">
                  <c:v>99.357810000000001</c:v>
                </c:pt>
                <c:pt idx="3272">
                  <c:v>99.357050000000001</c:v>
                </c:pt>
                <c:pt idx="3273">
                  <c:v>99.356560000000002</c:v>
                </c:pt>
                <c:pt idx="3274">
                  <c:v>99.356020000000001</c:v>
                </c:pt>
                <c:pt idx="3275">
                  <c:v>99.354889999999983</c:v>
                </c:pt>
                <c:pt idx="3276">
                  <c:v>99.35396999999999</c:v>
                </c:pt>
                <c:pt idx="3277">
                  <c:v>99.353319999999982</c:v>
                </c:pt>
                <c:pt idx="3278">
                  <c:v>99.35263999999998</c:v>
                </c:pt>
                <c:pt idx="3279">
                  <c:v>99.35237999999984</c:v>
                </c:pt>
                <c:pt idx="3280">
                  <c:v>99.351089999999999</c:v>
                </c:pt>
                <c:pt idx="3281">
                  <c:v>99.349919999999997</c:v>
                </c:pt>
                <c:pt idx="3282">
                  <c:v>99.34939</c:v>
                </c:pt>
                <c:pt idx="3283">
                  <c:v>99.348910000000004</c:v>
                </c:pt>
                <c:pt idx="3284">
                  <c:v>99.348550000000003</c:v>
                </c:pt>
                <c:pt idx="3285">
                  <c:v>99.347650000000129</c:v>
                </c:pt>
                <c:pt idx="3286">
                  <c:v>99.346440000000001</c:v>
                </c:pt>
                <c:pt idx="3287">
                  <c:v>99.345510000000004</c:v>
                </c:pt>
                <c:pt idx="3288">
                  <c:v>99.345060000000004</c:v>
                </c:pt>
                <c:pt idx="3289">
                  <c:v>99.344190000000026</c:v>
                </c:pt>
                <c:pt idx="3290">
                  <c:v>99.343279999999993</c:v>
                </c:pt>
                <c:pt idx="3291">
                  <c:v>99.342179999999999</c:v>
                </c:pt>
                <c:pt idx="3292">
                  <c:v>99.341340000000002</c:v>
                </c:pt>
                <c:pt idx="3293">
                  <c:v>99.340350000000001</c:v>
                </c:pt>
                <c:pt idx="3294">
                  <c:v>99.338560000000001</c:v>
                </c:pt>
                <c:pt idx="3295">
                  <c:v>99.33775</c:v>
                </c:pt>
                <c:pt idx="3296">
                  <c:v>99.336379999999949</c:v>
                </c:pt>
                <c:pt idx="3297">
                  <c:v>99.334879999999998</c:v>
                </c:pt>
                <c:pt idx="3298">
                  <c:v>99.333799999999982</c:v>
                </c:pt>
                <c:pt idx="3299">
                  <c:v>99.33296</c:v>
                </c:pt>
                <c:pt idx="3300">
                  <c:v>99.331940000000003</c:v>
                </c:pt>
                <c:pt idx="3301">
                  <c:v>99.331050000000005</c:v>
                </c:pt>
                <c:pt idx="3302">
                  <c:v>99.33038999999998</c:v>
                </c:pt>
                <c:pt idx="3303">
                  <c:v>99.329989999999981</c:v>
                </c:pt>
                <c:pt idx="3304">
                  <c:v>99.329489999999979</c:v>
                </c:pt>
                <c:pt idx="3305">
                  <c:v>99.328759999999988</c:v>
                </c:pt>
                <c:pt idx="3306">
                  <c:v>99.32774999999998</c:v>
                </c:pt>
                <c:pt idx="3307">
                  <c:v>99.327029999999993</c:v>
                </c:pt>
                <c:pt idx="3308">
                  <c:v>99.326179999999979</c:v>
                </c:pt>
                <c:pt idx="3309">
                  <c:v>99.324659999999994</c:v>
                </c:pt>
                <c:pt idx="3310">
                  <c:v>99.323869999999999</c:v>
                </c:pt>
                <c:pt idx="3311">
                  <c:v>99.323059999999998</c:v>
                </c:pt>
                <c:pt idx="3312">
                  <c:v>99.322199999999981</c:v>
                </c:pt>
                <c:pt idx="3313">
                  <c:v>99.32089999999998</c:v>
                </c:pt>
                <c:pt idx="3314">
                  <c:v>99.319580000000002</c:v>
                </c:pt>
                <c:pt idx="3315">
                  <c:v>99.318379999999948</c:v>
                </c:pt>
                <c:pt idx="3316">
                  <c:v>99.317660000000146</c:v>
                </c:pt>
                <c:pt idx="3317">
                  <c:v>99.316620000000114</c:v>
                </c:pt>
                <c:pt idx="3318">
                  <c:v>99.316090000000003</c:v>
                </c:pt>
                <c:pt idx="3319">
                  <c:v>99.315659999999994</c:v>
                </c:pt>
                <c:pt idx="3320">
                  <c:v>99.315280000000001</c:v>
                </c:pt>
                <c:pt idx="3321">
                  <c:v>99.313900000000004</c:v>
                </c:pt>
                <c:pt idx="3322">
                  <c:v>99.312920000000005</c:v>
                </c:pt>
                <c:pt idx="3323">
                  <c:v>99.312849999999983</c:v>
                </c:pt>
                <c:pt idx="3324">
                  <c:v>99.312690000000003</c:v>
                </c:pt>
                <c:pt idx="3325">
                  <c:v>99.311760000000007</c:v>
                </c:pt>
                <c:pt idx="3326">
                  <c:v>99.310940000000002</c:v>
                </c:pt>
                <c:pt idx="3327">
                  <c:v>99.309619999999995</c:v>
                </c:pt>
                <c:pt idx="3328">
                  <c:v>99.308610000000002</c:v>
                </c:pt>
                <c:pt idx="3329">
                  <c:v>99.307820000000007</c:v>
                </c:pt>
                <c:pt idx="3330">
                  <c:v>99.306290000000004</c:v>
                </c:pt>
                <c:pt idx="3331">
                  <c:v>99.305120000000002</c:v>
                </c:pt>
                <c:pt idx="3332">
                  <c:v>99.303969999999993</c:v>
                </c:pt>
                <c:pt idx="3333">
                  <c:v>99.303049999999999</c:v>
                </c:pt>
                <c:pt idx="3334">
                  <c:v>99.302030000000002</c:v>
                </c:pt>
                <c:pt idx="3335">
                  <c:v>99.301159999999996</c:v>
                </c:pt>
                <c:pt idx="3336">
                  <c:v>99.3</c:v>
                </c:pt>
                <c:pt idx="3337">
                  <c:v>99.299620000000147</c:v>
                </c:pt>
                <c:pt idx="3338">
                  <c:v>99.298760000000001</c:v>
                </c:pt>
                <c:pt idx="3339">
                  <c:v>99.297900000000027</c:v>
                </c:pt>
                <c:pt idx="3340">
                  <c:v>99.296870000000013</c:v>
                </c:pt>
                <c:pt idx="3341">
                  <c:v>99.296139999999994</c:v>
                </c:pt>
                <c:pt idx="3342">
                  <c:v>99.294990000000027</c:v>
                </c:pt>
                <c:pt idx="3343">
                  <c:v>99.294160000000161</c:v>
                </c:pt>
                <c:pt idx="3344">
                  <c:v>99.293030000000002</c:v>
                </c:pt>
                <c:pt idx="3345">
                  <c:v>99.292299999999997</c:v>
                </c:pt>
                <c:pt idx="3346">
                  <c:v>99.291680000000113</c:v>
                </c:pt>
                <c:pt idx="3347">
                  <c:v>99.290379999999999</c:v>
                </c:pt>
                <c:pt idx="3348">
                  <c:v>99.289119999999997</c:v>
                </c:pt>
                <c:pt idx="3349">
                  <c:v>99.288200000000003</c:v>
                </c:pt>
                <c:pt idx="3350">
                  <c:v>99.286919999999995</c:v>
                </c:pt>
                <c:pt idx="3351">
                  <c:v>99.285799999999981</c:v>
                </c:pt>
                <c:pt idx="3352">
                  <c:v>99.28462000000016</c:v>
                </c:pt>
                <c:pt idx="3353">
                  <c:v>99.283919999999995</c:v>
                </c:pt>
                <c:pt idx="3354">
                  <c:v>99.282809999999998</c:v>
                </c:pt>
                <c:pt idx="3355">
                  <c:v>99.282179999999983</c:v>
                </c:pt>
                <c:pt idx="3356">
                  <c:v>99.281250000000114</c:v>
                </c:pt>
                <c:pt idx="3357">
                  <c:v>99.280709999999999</c:v>
                </c:pt>
                <c:pt idx="3358">
                  <c:v>99.279489999999981</c:v>
                </c:pt>
                <c:pt idx="3359">
                  <c:v>99.278469999999999</c:v>
                </c:pt>
                <c:pt idx="3360">
                  <c:v>99.277260000000027</c:v>
                </c:pt>
                <c:pt idx="3361">
                  <c:v>99.276449999999983</c:v>
                </c:pt>
                <c:pt idx="3362">
                  <c:v>99.275999999999982</c:v>
                </c:pt>
                <c:pt idx="3363">
                  <c:v>99.274779999999978</c:v>
                </c:pt>
                <c:pt idx="3364">
                  <c:v>99.273520000000005</c:v>
                </c:pt>
                <c:pt idx="3365">
                  <c:v>99.272469999999998</c:v>
                </c:pt>
                <c:pt idx="3366">
                  <c:v>99.271699999999996</c:v>
                </c:pt>
                <c:pt idx="3367">
                  <c:v>99.27042999999999</c:v>
                </c:pt>
                <c:pt idx="3368">
                  <c:v>99.269379999999998</c:v>
                </c:pt>
                <c:pt idx="3369">
                  <c:v>99.26873999999998</c:v>
                </c:pt>
                <c:pt idx="3370">
                  <c:v>99.268190000000004</c:v>
                </c:pt>
                <c:pt idx="3371">
                  <c:v>99.266390000000001</c:v>
                </c:pt>
                <c:pt idx="3372">
                  <c:v>99.265690000000006</c:v>
                </c:pt>
                <c:pt idx="3373">
                  <c:v>99.26462000000015</c:v>
                </c:pt>
                <c:pt idx="3374">
                  <c:v>99.263599999999997</c:v>
                </c:pt>
                <c:pt idx="3375">
                  <c:v>99.262379999999979</c:v>
                </c:pt>
                <c:pt idx="3376">
                  <c:v>99.261600000000129</c:v>
                </c:pt>
                <c:pt idx="3377">
                  <c:v>99.261080000000007</c:v>
                </c:pt>
                <c:pt idx="3378">
                  <c:v>99.259919999999994</c:v>
                </c:pt>
                <c:pt idx="3379">
                  <c:v>99.259140000000002</c:v>
                </c:pt>
                <c:pt idx="3380">
                  <c:v>99.257850000000005</c:v>
                </c:pt>
                <c:pt idx="3381">
                  <c:v>99.256720000000001</c:v>
                </c:pt>
                <c:pt idx="3382">
                  <c:v>99.255319999999998</c:v>
                </c:pt>
                <c:pt idx="3383">
                  <c:v>99.254760000000005</c:v>
                </c:pt>
                <c:pt idx="3384">
                  <c:v>99.253810000000001</c:v>
                </c:pt>
                <c:pt idx="3385">
                  <c:v>99.252920000000003</c:v>
                </c:pt>
                <c:pt idx="3386">
                  <c:v>99.252219999999994</c:v>
                </c:pt>
                <c:pt idx="3387">
                  <c:v>99.251440000000002</c:v>
                </c:pt>
                <c:pt idx="3388">
                  <c:v>99.250379999999979</c:v>
                </c:pt>
                <c:pt idx="3389">
                  <c:v>99.249910000000114</c:v>
                </c:pt>
                <c:pt idx="3390">
                  <c:v>99.248900000000006</c:v>
                </c:pt>
                <c:pt idx="3391">
                  <c:v>99.247610000000179</c:v>
                </c:pt>
                <c:pt idx="3392">
                  <c:v>99.246489999999994</c:v>
                </c:pt>
                <c:pt idx="3393">
                  <c:v>99.245660000000129</c:v>
                </c:pt>
                <c:pt idx="3394">
                  <c:v>99.24432000000013</c:v>
                </c:pt>
                <c:pt idx="3395">
                  <c:v>99.243240000000114</c:v>
                </c:pt>
                <c:pt idx="3396">
                  <c:v>99.242639999999994</c:v>
                </c:pt>
                <c:pt idx="3397">
                  <c:v>99.241310000000027</c:v>
                </c:pt>
                <c:pt idx="3398">
                  <c:v>99.240319999999997</c:v>
                </c:pt>
                <c:pt idx="3399">
                  <c:v>99.239509999999996</c:v>
                </c:pt>
                <c:pt idx="3400">
                  <c:v>99.238299999999995</c:v>
                </c:pt>
                <c:pt idx="3401">
                  <c:v>99.237380000000002</c:v>
                </c:pt>
                <c:pt idx="3402">
                  <c:v>99.236720000000005</c:v>
                </c:pt>
                <c:pt idx="3403">
                  <c:v>99.236160000000027</c:v>
                </c:pt>
                <c:pt idx="3404">
                  <c:v>99.235259999999997</c:v>
                </c:pt>
                <c:pt idx="3405">
                  <c:v>99.23422000000015</c:v>
                </c:pt>
                <c:pt idx="3406">
                  <c:v>99.233090000000004</c:v>
                </c:pt>
                <c:pt idx="3407">
                  <c:v>99.23165000000013</c:v>
                </c:pt>
                <c:pt idx="3408">
                  <c:v>99.230720000000005</c:v>
                </c:pt>
                <c:pt idx="3409">
                  <c:v>99.229759999999999</c:v>
                </c:pt>
                <c:pt idx="3410">
                  <c:v>99.229150000000004</c:v>
                </c:pt>
                <c:pt idx="3411">
                  <c:v>99.227779999999981</c:v>
                </c:pt>
                <c:pt idx="3412">
                  <c:v>99.226759999999999</c:v>
                </c:pt>
                <c:pt idx="3413">
                  <c:v>99.225639999999999</c:v>
                </c:pt>
                <c:pt idx="3414">
                  <c:v>99.224549999999994</c:v>
                </c:pt>
                <c:pt idx="3415">
                  <c:v>99.222819999999999</c:v>
                </c:pt>
                <c:pt idx="3416">
                  <c:v>99.221490000000003</c:v>
                </c:pt>
                <c:pt idx="3417">
                  <c:v>99.220910000000003</c:v>
                </c:pt>
                <c:pt idx="3418">
                  <c:v>99.220039999999983</c:v>
                </c:pt>
                <c:pt idx="3419">
                  <c:v>99.219060000000027</c:v>
                </c:pt>
                <c:pt idx="3420">
                  <c:v>99.21875</c:v>
                </c:pt>
                <c:pt idx="3421">
                  <c:v>99.217570000000023</c:v>
                </c:pt>
                <c:pt idx="3422">
                  <c:v>99.215970000000013</c:v>
                </c:pt>
                <c:pt idx="3423">
                  <c:v>99.215320000000006</c:v>
                </c:pt>
                <c:pt idx="3424">
                  <c:v>99.214920000000134</c:v>
                </c:pt>
                <c:pt idx="3425">
                  <c:v>99.213970000000003</c:v>
                </c:pt>
                <c:pt idx="3426">
                  <c:v>99.213290000000114</c:v>
                </c:pt>
                <c:pt idx="3427">
                  <c:v>99.212559999999996</c:v>
                </c:pt>
                <c:pt idx="3428">
                  <c:v>99.211490000000026</c:v>
                </c:pt>
                <c:pt idx="3429">
                  <c:v>99.210390000000004</c:v>
                </c:pt>
                <c:pt idx="3430">
                  <c:v>99.209140000000005</c:v>
                </c:pt>
                <c:pt idx="3431">
                  <c:v>99.207640000000026</c:v>
                </c:pt>
                <c:pt idx="3432">
                  <c:v>99.206879999999998</c:v>
                </c:pt>
                <c:pt idx="3433">
                  <c:v>99.205309999999983</c:v>
                </c:pt>
                <c:pt idx="3434">
                  <c:v>99.204179999999994</c:v>
                </c:pt>
                <c:pt idx="3435">
                  <c:v>99.203050000000005</c:v>
                </c:pt>
                <c:pt idx="3436">
                  <c:v>99.202299999999994</c:v>
                </c:pt>
                <c:pt idx="3437">
                  <c:v>99.200610000000026</c:v>
                </c:pt>
                <c:pt idx="3438">
                  <c:v>99.199920000000006</c:v>
                </c:pt>
                <c:pt idx="3439">
                  <c:v>99.198909999999998</c:v>
                </c:pt>
                <c:pt idx="3440">
                  <c:v>99.197620000000114</c:v>
                </c:pt>
                <c:pt idx="3441">
                  <c:v>99.196520000000007</c:v>
                </c:pt>
                <c:pt idx="3442">
                  <c:v>99.195430000000002</c:v>
                </c:pt>
                <c:pt idx="3443">
                  <c:v>99.194339999999983</c:v>
                </c:pt>
                <c:pt idx="3444">
                  <c:v>99.193789999999979</c:v>
                </c:pt>
                <c:pt idx="3445">
                  <c:v>99.193190000000001</c:v>
                </c:pt>
                <c:pt idx="3446">
                  <c:v>99.192260000000005</c:v>
                </c:pt>
                <c:pt idx="3447">
                  <c:v>99.191280000000006</c:v>
                </c:pt>
                <c:pt idx="3448">
                  <c:v>99.190029999999993</c:v>
                </c:pt>
                <c:pt idx="3449">
                  <c:v>99.188159999999982</c:v>
                </c:pt>
                <c:pt idx="3450">
                  <c:v>99.187119999999993</c:v>
                </c:pt>
                <c:pt idx="3451">
                  <c:v>99.18613999999998</c:v>
                </c:pt>
                <c:pt idx="3452">
                  <c:v>99.185379999999796</c:v>
                </c:pt>
                <c:pt idx="3453">
                  <c:v>99.184619999999995</c:v>
                </c:pt>
                <c:pt idx="3454">
                  <c:v>99.183599999999998</c:v>
                </c:pt>
                <c:pt idx="3455">
                  <c:v>99.182000000000002</c:v>
                </c:pt>
                <c:pt idx="3456">
                  <c:v>99.180819999999983</c:v>
                </c:pt>
                <c:pt idx="3457">
                  <c:v>99.179659999999998</c:v>
                </c:pt>
                <c:pt idx="3458">
                  <c:v>99.178819999999988</c:v>
                </c:pt>
                <c:pt idx="3459">
                  <c:v>99.177549999999982</c:v>
                </c:pt>
                <c:pt idx="3460">
                  <c:v>99.176179999999988</c:v>
                </c:pt>
                <c:pt idx="3461">
                  <c:v>99.175319999999886</c:v>
                </c:pt>
                <c:pt idx="3462">
                  <c:v>99.174469999999999</c:v>
                </c:pt>
                <c:pt idx="3463">
                  <c:v>99.173759999999959</c:v>
                </c:pt>
                <c:pt idx="3464">
                  <c:v>99.173220000000001</c:v>
                </c:pt>
                <c:pt idx="3465">
                  <c:v>99.171889999999948</c:v>
                </c:pt>
                <c:pt idx="3466">
                  <c:v>99.170929999999998</c:v>
                </c:pt>
                <c:pt idx="3467">
                  <c:v>99.169299999999993</c:v>
                </c:pt>
                <c:pt idx="3468">
                  <c:v>99.168389999999988</c:v>
                </c:pt>
                <c:pt idx="3469">
                  <c:v>99.167660000000026</c:v>
                </c:pt>
                <c:pt idx="3470">
                  <c:v>99.16643999999998</c:v>
                </c:pt>
                <c:pt idx="3471">
                  <c:v>99.165660000000003</c:v>
                </c:pt>
                <c:pt idx="3472">
                  <c:v>99.164879999999982</c:v>
                </c:pt>
                <c:pt idx="3473">
                  <c:v>99.163610000000006</c:v>
                </c:pt>
                <c:pt idx="3474">
                  <c:v>99.162969999999987</c:v>
                </c:pt>
                <c:pt idx="3475">
                  <c:v>99.161999999999992</c:v>
                </c:pt>
                <c:pt idx="3476">
                  <c:v>99.160749999999979</c:v>
                </c:pt>
                <c:pt idx="3477">
                  <c:v>99.159439999999989</c:v>
                </c:pt>
                <c:pt idx="3478">
                  <c:v>99.158479999999855</c:v>
                </c:pt>
                <c:pt idx="3479">
                  <c:v>99.157179999999983</c:v>
                </c:pt>
                <c:pt idx="3480">
                  <c:v>99.155919999999981</c:v>
                </c:pt>
                <c:pt idx="3481">
                  <c:v>99.154679999999999</c:v>
                </c:pt>
                <c:pt idx="3482">
                  <c:v>99.153309999999948</c:v>
                </c:pt>
                <c:pt idx="3483">
                  <c:v>99.151910000000001</c:v>
                </c:pt>
                <c:pt idx="3484">
                  <c:v>99.151259999999994</c:v>
                </c:pt>
                <c:pt idx="3485">
                  <c:v>99.150120000000001</c:v>
                </c:pt>
                <c:pt idx="3486">
                  <c:v>99.148749999999978</c:v>
                </c:pt>
                <c:pt idx="3487">
                  <c:v>99.147689999999997</c:v>
                </c:pt>
                <c:pt idx="3488">
                  <c:v>99.146990000000002</c:v>
                </c:pt>
                <c:pt idx="3489">
                  <c:v>99.14555</c:v>
                </c:pt>
                <c:pt idx="3490">
                  <c:v>99.144419999999997</c:v>
                </c:pt>
                <c:pt idx="3491">
                  <c:v>99.142910000000001</c:v>
                </c:pt>
                <c:pt idx="3492">
                  <c:v>99.14255</c:v>
                </c:pt>
                <c:pt idx="3493">
                  <c:v>99.141409999999993</c:v>
                </c:pt>
                <c:pt idx="3494">
                  <c:v>99.139879999999948</c:v>
                </c:pt>
                <c:pt idx="3495">
                  <c:v>99.138689999999983</c:v>
                </c:pt>
                <c:pt idx="3496">
                  <c:v>99.137010000000004</c:v>
                </c:pt>
                <c:pt idx="3497">
                  <c:v>99.135309999999919</c:v>
                </c:pt>
                <c:pt idx="3498">
                  <c:v>99.13364</c:v>
                </c:pt>
                <c:pt idx="3499">
                  <c:v>99.132799999999989</c:v>
                </c:pt>
                <c:pt idx="3500">
                  <c:v>99.131500000000003</c:v>
                </c:pt>
                <c:pt idx="3501">
                  <c:v>99.130619999999993</c:v>
                </c:pt>
                <c:pt idx="3502">
                  <c:v>99.129759999999948</c:v>
                </c:pt>
                <c:pt idx="3503">
                  <c:v>99.128679999999989</c:v>
                </c:pt>
                <c:pt idx="3504">
                  <c:v>99.127049999999983</c:v>
                </c:pt>
                <c:pt idx="3505">
                  <c:v>99.126439999999988</c:v>
                </c:pt>
                <c:pt idx="3506">
                  <c:v>99.125659999999982</c:v>
                </c:pt>
                <c:pt idx="3507">
                  <c:v>99.124449999999982</c:v>
                </c:pt>
                <c:pt idx="3508">
                  <c:v>99.122969999999981</c:v>
                </c:pt>
                <c:pt idx="3509">
                  <c:v>99.121879999999948</c:v>
                </c:pt>
                <c:pt idx="3510">
                  <c:v>99.121179999999981</c:v>
                </c:pt>
                <c:pt idx="3511">
                  <c:v>99.119910000000004</c:v>
                </c:pt>
                <c:pt idx="3512">
                  <c:v>99.119249999999994</c:v>
                </c:pt>
                <c:pt idx="3513">
                  <c:v>99.117469999999997</c:v>
                </c:pt>
                <c:pt idx="3514">
                  <c:v>99.116510000000005</c:v>
                </c:pt>
                <c:pt idx="3515">
                  <c:v>99.115779999999958</c:v>
                </c:pt>
                <c:pt idx="3516">
                  <c:v>99.11515</c:v>
                </c:pt>
                <c:pt idx="3517">
                  <c:v>99.114050000000006</c:v>
                </c:pt>
                <c:pt idx="3518">
                  <c:v>99.113010000000003</c:v>
                </c:pt>
                <c:pt idx="3519">
                  <c:v>99.111639999999994</c:v>
                </c:pt>
                <c:pt idx="3520">
                  <c:v>99.110590000000002</c:v>
                </c:pt>
                <c:pt idx="3521">
                  <c:v>99.110039999999998</c:v>
                </c:pt>
                <c:pt idx="3522">
                  <c:v>99.10854999999998</c:v>
                </c:pt>
                <c:pt idx="3523">
                  <c:v>99.107299999999995</c:v>
                </c:pt>
                <c:pt idx="3524">
                  <c:v>99.105899999999949</c:v>
                </c:pt>
                <c:pt idx="3525">
                  <c:v>99.104190000000003</c:v>
                </c:pt>
                <c:pt idx="3526">
                  <c:v>99.103260000000006</c:v>
                </c:pt>
                <c:pt idx="3527">
                  <c:v>99.102569999999986</c:v>
                </c:pt>
                <c:pt idx="3528">
                  <c:v>99.101249999999993</c:v>
                </c:pt>
                <c:pt idx="3529">
                  <c:v>99.100279999999998</c:v>
                </c:pt>
                <c:pt idx="3530">
                  <c:v>99.098990000000001</c:v>
                </c:pt>
                <c:pt idx="3531">
                  <c:v>99.097690000000114</c:v>
                </c:pt>
                <c:pt idx="3532">
                  <c:v>99.096490000000003</c:v>
                </c:pt>
                <c:pt idx="3533">
                  <c:v>99.095659999999995</c:v>
                </c:pt>
                <c:pt idx="3534">
                  <c:v>99.095089999999999</c:v>
                </c:pt>
                <c:pt idx="3535">
                  <c:v>99.094120000000146</c:v>
                </c:pt>
                <c:pt idx="3536">
                  <c:v>99.091579999999993</c:v>
                </c:pt>
                <c:pt idx="3537">
                  <c:v>99.089449999999999</c:v>
                </c:pt>
                <c:pt idx="3538">
                  <c:v>99.088739999999959</c:v>
                </c:pt>
                <c:pt idx="3539">
                  <c:v>99.087810000000005</c:v>
                </c:pt>
                <c:pt idx="3540">
                  <c:v>99.087190000000007</c:v>
                </c:pt>
                <c:pt idx="3541">
                  <c:v>99.086439999999982</c:v>
                </c:pt>
                <c:pt idx="3542">
                  <c:v>99.085389999999919</c:v>
                </c:pt>
                <c:pt idx="3543">
                  <c:v>99.084100000000007</c:v>
                </c:pt>
                <c:pt idx="3544">
                  <c:v>99.082970000000003</c:v>
                </c:pt>
                <c:pt idx="3545">
                  <c:v>99.081599999999995</c:v>
                </c:pt>
                <c:pt idx="3546">
                  <c:v>99.079989999999981</c:v>
                </c:pt>
                <c:pt idx="3547">
                  <c:v>99.079099999999983</c:v>
                </c:pt>
                <c:pt idx="3548">
                  <c:v>99.078479999999885</c:v>
                </c:pt>
                <c:pt idx="3549">
                  <c:v>99.077259999999995</c:v>
                </c:pt>
                <c:pt idx="3550">
                  <c:v>99.075469999999981</c:v>
                </c:pt>
                <c:pt idx="3551">
                  <c:v>99.074240000000003</c:v>
                </c:pt>
                <c:pt idx="3552">
                  <c:v>99.073139999999981</c:v>
                </c:pt>
                <c:pt idx="3553">
                  <c:v>99.072999999999979</c:v>
                </c:pt>
                <c:pt idx="3554">
                  <c:v>99.07114</c:v>
                </c:pt>
                <c:pt idx="3555">
                  <c:v>99.069860000000006</c:v>
                </c:pt>
                <c:pt idx="3556">
                  <c:v>99.068579999999983</c:v>
                </c:pt>
                <c:pt idx="3557">
                  <c:v>99.067660000000146</c:v>
                </c:pt>
                <c:pt idx="3558">
                  <c:v>99.066059999999993</c:v>
                </c:pt>
                <c:pt idx="3559">
                  <c:v>99.064510000000027</c:v>
                </c:pt>
                <c:pt idx="3560">
                  <c:v>99.062979999999982</c:v>
                </c:pt>
                <c:pt idx="3561">
                  <c:v>99.061719999999994</c:v>
                </c:pt>
                <c:pt idx="3562">
                  <c:v>99.059910000000002</c:v>
                </c:pt>
                <c:pt idx="3563">
                  <c:v>99.059550000000002</c:v>
                </c:pt>
                <c:pt idx="3564">
                  <c:v>99.058839999999989</c:v>
                </c:pt>
                <c:pt idx="3565">
                  <c:v>99.057509999999994</c:v>
                </c:pt>
                <c:pt idx="3566">
                  <c:v>99.056259999999995</c:v>
                </c:pt>
                <c:pt idx="3567">
                  <c:v>99.055589999999981</c:v>
                </c:pt>
                <c:pt idx="3568">
                  <c:v>99.053719999999998</c:v>
                </c:pt>
                <c:pt idx="3569">
                  <c:v>99.052679999999981</c:v>
                </c:pt>
                <c:pt idx="3570">
                  <c:v>99.051500000000004</c:v>
                </c:pt>
                <c:pt idx="3571">
                  <c:v>99.049909999999997</c:v>
                </c:pt>
                <c:pt idx="3572">
                  <c:v>99.048240000000007</c:v>
                </c:pt>
                <c:pt idx="3573">
                  <c:v>99.047200000000146</c:v>
                </c:pt>
                <c:pt idx="3574">
                  <c:v>99.045910000000006</c:v>
                </c:pt>
                <c:pt idx="3575">
                  <c:v>99.045490000000001</c:v>
                </c:pt>
                <c:pt idx="3576">
                  <c:v>99.04422000000018</c:v>
                </c:pt>
                <c:pt idx="3577">
                  <c:v>99.043090000000007</c:v>
                </c:pt>
                <c:pt idx="3578">
                  <c:v>99.042019999999994</c:v>
                </c:pt>
                <c:pt idx="3579">
                  <c:v>99.041130000000024</c:v>
                </c:pt>
                <c:pt idx="3580">
                  <c:v>99.04062000000016</c:v>
                </c:pt>
                <c:pt idx="3581">
                  <c:v>99.039680000000004</c:v>
                </c:pt>
                <c:pt idx="3582">
                  <c:v>99.038789999999949</c:v>
                </c:pt>
                <c:pt idx="3583">
                  <c:v>99.037610000000129</c:v>
                </c:pt>
                <c:pt idx="3584">
                  <c:v>99.036550000000005</c:v>
                </c:pt>
                <c:pt idx="3585">
                  <c:v>99.035029999999992</c:v>
                </c:pt>
                <c:pt idx="3586">
                  <c:v>99.033640000000005</c:v>
                </c:pt>
                <c:pt idx="3587">
                  <c:v>99.032539999999983</c:v>
                </c:pt>
                <c:pt idx="3588">
                  <c:v>99.031189999999995</c:v>
                </c:pt>
                <c:pt idx="3589">
                  <c:v>99.029699999999991</c:v>
                </c:pt>
                <c:pt idx="3590">
                  <c:v>99.028309999999948</c:v>
                </c:pt>
                <c:pt idx="3591">
                  <c:v>99.02737999999998</c:v>
                </c:pt>
                <c:pt idx="3592">
                  <c:v>99.026379999999989</c:v>
                </c:pt>
                <c:pt idx="3593">
                  <c:v>99.025449999999978</c:v>
                </c:pt>
                <c:pt idx="3594">
                  <c:v>99.02431</c:v>
                </c:pt>
                <c:pt idx="3595">
                  <c:v>99.022579999999948</c:v>
                </c:pt>
                <c:pt idx="3596">
                  <c:v>99.02079999999998</c:v>
                </c:pt>
                <c:pt idx="3597">
                  <c:v>99.019409999999993</c:v>
                </c:pt>
                <c:pt idx="3598">
                  <c:v>99.018919999999994</c:v>
                </c:pt>
                <c:pt idx="3599">
                  <c:v>99.018119999999996</c:v>
                </c:pt>
                <c:pt idx="3600">
                  <c:v>99.017340000000004</c:v>
                </c:pt>
                <c:pt idx="3601">
                  <c:v>99.015720000000002</c:v>
                </c:pt>
                <c:pt idx="3602">
                  <c:v>99.014080000000007</c:v>
                </c:pt>
                <c:pt idx="3603">
                  <c:v>99.013300000000001</c:v>
                </c:pt>
                <c:pt idx="3604">
                  <c:v>99.012200000000007</c:v>
                </c:pt>
                <c:pt idx="3605">
                  <c:v>99.01088</c:v>
                </c:pt>
                <c:pt idx="3606">
                  <c:v>99.009810000000002</c:v>
                </c:pt>
                <c:pt idx="3607">
                  <c:v>99.008589999999998</c:v>
                </c:pt>
                <c:pt idx="3608">
                  <c:v>99.007620000000131</c:v>
                </c:pt>
                <c:pt idx="3609">
                  <c:v>99.006010000000003</c:v>
                </c:pt>
                <c:pt idx="3610">
                  <c:v>99.003879999999981</c:v>
                </c:pt>
                <c:pt idx="3611">
                  <c:v>99.002510000000001</c:v>
                </c:pt>
                <c:pt idx="3612">
                  <c:v>99.001180000000005</c:v>
                </c:pt>
                <c:pt idx="3613">
                  <c:v>99.000220000000027</c:v>
                </c:pt>
                <c:pt idx="3614">
                  <c:v>98.999690000000129</c:v>
                </c:pt>
                <c:pt idx="3615">
                  <c:v>98.997810000000129</c:v>
                </c:pt>
                <c:pt idx="3616">
                  <c:v>98.996920000000131</c:v>
                </c:pt>
                <c:pt idx="3617">
                  <c:v>98.995920000000027</c:v>
                </c:pt>
                <c:pt idx="3618">
                  <c:v>98.994450000000114</c:v>
                </c:pt>
                <c:pt idx="3619">
                  <c:v>98.992819999999995</c:v>
                </c:pt>
                <c:pt idx="3620">
                  <c:v>98.991510000000162</c:v>
                </c:pt>
                <c:pt idx="3621">
                  <c:v>98.989819999999995</c:v>
                </c:pt>
                <c:pt idx="3622">
                  <c:v>98.988209999999995</c:v>
                </c:pt>
                <c:pt idx="3623">
                  <c:v>98.986250000000027</c:v>
                </c:pt>
                <c:pt idx="3624">
                  <c:v>98.985739999999979</c:v>
                </c:pt>
                <c:pt idx="3625">
                  <c:v>98.985010000000003</c:v>
                </c:pt>
                <c:pt idx="3626">
                  <c:v>98.983900000000006</c:v>
                </c:pt>
                <c:pt idx="3627">
                  <c:v>98.982510000000005</c:v>
                </c:pt>
                <c:pt idx="3628">
                  <c:v>98.981759999999994</c:v>
                </c:pt>
                <c:pt idx="3629">
                  <c:v>98.980700000000013</c:v>
                </c:pt>
                <c:pt idx="3630">
                  <c:v>98.979339999999979</c:v>
                </c:pt>
                <c:pt idx="3631">
                  <c:v>98.977970000000013</c:v>
                </c:pt>
                <c:pt idx="3632">
                  <c:v>98.977140000000006</c:v>
                </c:pt>
                <c:pt idx="3633">
                  <c:v>98.976159999999993</c:v>
                </c:pt>
                <c:pt idx="3634">
                  <c:v>98.974850000000004</c:v>
                </c:pt>
                <c:pt idx="3635">
                  <c:v>98.973190000000002</c:v>
                </c:pt>
                <c:pt idx="3636">
                  <c:v>98.972779999999958</c:v>
                </c:pt>
                <c:pt idx="3637">
                  <c:v>98.971520000000027</c:v>
                </c:pt>
                <c:pt idx="3638">
                  <c:v>98.970320000000001</c:v>
                </c:pt>
                <c:pt idx="3639">
                  <c:v>98.968739999999983</c:v>
                </c:pt>
                <c:pt idx="3640">
                  <c:v>98.967410000000129</c:v>
                </c:pt>
                <c:pt idx="3641">
                  <c:v>98.966340000000002</c:v>
                </c:pt>
                <c:pt idx="3642">
                  <c:v>98.964760000000027</c:v>
                </c:pt>
                <c:pt idx="3643">
                  <c:v>98.963240000000027</c:v>
                </c:pt>
                <c:pt idx="3644">
                  <c:v>98.962379999999982</c:v>
                </c:pt>
                <c:pt idx="3645">
                  <c:v>98.960700000000003</c:v>
                </c:pt>
                <c:pt idx="3646">
                  <c:v>98.959280000000007</c:v>
                </c:pt>
                <c:pt idx="3647">
                  <c:v>98.958469999999991</c:v>
                </c:pt>
                <c:pt idx="3648">
                  <c:v>98.957189999999997</c:v>
                </c:pt>
                <c:pt idx="3649">
                  <c:v>98.956159999999997</c:v>
                </c:pt>
                <c:pt idx="3650">
                  <c:v>98.954600000000113</c:v>
                </c:pt>
                <c:pt idx="3651">
                  <c:v>98.953909999999993</c:v>
                </c:pt>
                <c:pt idx="3652">
                  <c:v>98.952690000000004</c:v>
                </c:pt>
                <c:pt idx="3653">
                  <c:v>98.951549999999997</c:v>
                </c:pt>
                <c:pt idx="3654">
                  <c:v>98.949780000000004</c:v>
                </c:pt>
                <c:pt idx="3655">
                  <c:v>98.948580000000007</c:v>
                </c:pt>
                <c:pt idx="3656">
                  <c:v>98.947590000000162</c:v>
                </c:pt>
                <c:pt idx="3657">
                  <c:v>98.946240000000131</c:v>
                </c:pt>
                <c:pt idx="3658">
                  <c:v>98.944940000000145</c:v>
                </c:pt>
                <c:pt idx="3659">
                  <c:v>98.943690000000146</c:v>
                </c:pt>
                <c:pt idx="3660">
                  <c:v>98.943090000000026</c:v>
                </c:pt>
                <c:pt idx="3661">
                  <c:v>98.941660000000198</c:v>
                </c:pt>
                <c:pt idx="3662">
                  <c:v>98.940349999999995</c:v>
                </c:pt>
                <c:pt idx="3663">
                  <c:v>98.938680000000005</c:v>
                </c:pt>
                <c:pt idx="3664">
                  <c:v>98.938239999999993</c:v>
                </c:pt>
                <c:pt idx="3665">
                  <c:v>98.936679999999996</c:v>
                </c:pt>
                <c:pt idx="3666">
                  <c:v>98.936089999999993</c:v>
                </c:pt>
                <c:pt idx="3667">
                  <c:v>98.934450000000027</c:v>
                </c:pt>
                <c:pt idx="3668">
                  <c:v>98.933440000000004</c:v>
                </c:pt>
                <c:pt idx="3669">
                  <c:v>98.932040000000001</c:v>
                </c:pt>
                <c:pt idx="3670">
                  <c:v>98.930589999999995</c:v>
                </c:pt>
                <c:pt idx="3671">
                  <c:v>98.929469999999995</c:v>
                </c:pt>
                <c:pt idx="3672">
                  <c:v>98.92841</c:v>
                </c:pt>
                <c:pt idx="3673">
                  <c:v>98.927409999999995</c:v>
                </c:pt>
                <c:pt idx="3674">
                  <c:v>98.926119999999997</c:v>
                </c:pt>
                <c:pt idx="3675">
                  <c:v>98.924420000000026</c:v>
                </c:pt>
                <c:pt idx="3676">
                  <c:v>98.923580000000001</c:v>
                </c:pt>
                <c:pt idx="3677">
                  <c:v>98.922089999999983</c:v>
                </c:pt>
                <c:pt idx="3678">
                  <c:v>98.92121000000013</c:v>
                </c:pt>
                <c:pt idx="3679">
                  <c:v>98.920320000000004</c:v>
                </c:pt>
                <c:pt idx="3680">
                  <c:v>98.91874</c:v>
                </c:pt>
                <c:pt idx="3681">
                  <c:v>98.917350000000027</c:v>
                </c:pt>
                <c:pt idx="3682">
                  <c:v>98.916320000000027</c:v>
                </c:pt>
                <c:pt idx="3683">
                  <c:v>98.914610000000181</c:v>
                </c:pt>
                <c:pt idx="3684">
                  <c:v>98.913820000000129</c:v>
                </c:pt>
                <c:pt idx="3685">
                  <c:v>98.912300000000002</c:v>
                </c:pt>
                <c:pt idx="3686">
                  <c:v>98.911010000000147</c:v>
                </c:pt>
                <c:pt idx="3687">
                  <c:v>98.909379999999999</c:v>
                </c:pt>
                <c:pt idx="3688">
                  <c:v>98.907810000000026</c:v>
                </c:pt>
                <c:pt idx="3689">
                  <c:v>98.906400000000005</c:v>
                </c:pt>
                <c:pt idx="3690">
                  <c:v>98.905090000000001</c:v>
                </c:pt>
                <c:pt idx="3691">
                  <c:v>98.903120000000129</c:v>
                </c:pt>
                <c:pt idx="3692">
                  <c:v>98.901799999999994</c:v>
                </c:pt>
                <c:pt idx="3693">
                  <c:v>98.900560000000027</c:v>
                </c:pt>
                <c:pt idx="3694">
                  <c:v>98.899620000000027</c:v>
                </c:pt>
                <c:pt idx="3695">
                  <c:v>98.898489999999981</c:v>
                </c:pt>
                <c:pt idx="3696">
                  <c:v>98.897650000000027</c:v>
                </c:pt>
                <c:pt idx="3697">
                  <c:v>98.896569999999997</c:v>
                </c:pt>
                <c:pt idx="3698">
                  <c:v>98.89528</c:v>
                </c:pt>
                <c:pt idx="3699">
                  <c:v>98.894379999999998</c:v>
                </c:pt>
                <c:pt idx="3700">
                  <c:v>98.893609999999995</c:v>
                </c:pt>
                <c:pt idx="3701">
                  <c:v>98.892219999999995</c:v>
                </c:pt>
                <c:pt idx="3702">
                  <c:v>98.890879999999981</c:v>
                </c:pt>
                <c:pt idx="3703">
                  <c:v>98.890069999999994</c:v>
                </c:pt>
                <c:pt idx="3704">
                  <c:v>98.888499999999979</c:v>
                </c:pt>
                <c:pt idx="3705">
                  <c:v>98.887180000000001</c:v>
                </c:pt>
                <c:pt idx="3706">
                  <c:v>98.88594999999998</c:v>
                </c:pt>
                <c:pt idx="3707">
                  <c:v>98.88494</c:v>
                </c:pt>
                <c:pt idx="3708">
                  <c:v>98.884140000000002</c:v>
                </c:pt>
                <c:pt idx="3709">
                  <c:v>98.882969999999986</c:v>
                </c:pt>
                <c:pt idx="3710">
                  <c:v>98.880749999999978</c:v>
                </c:pt>
                <c:pt idx="3711">
                  <c:v>98.879260000000002</c:v>
                </c:pt>
                <c:pt idx="3712">
                  <c:v>98.877510000000001</c:v>
                </c:pt>
                <c:pt idx="3713">
                  <c:v>98.875719999999959</c:v>
                </c:pt>
                <c:pt idx="3714">
                  <c:v>98.874779999999959</c:v>
                </c:pt>
                <c:pt idx="3715">
                  <c:v>98.873379999999855</c:v>
                </c:pt>
                <c:pt idx="3716">
                  <c:v>98.872259999999983</c:v>
                </c:pt>
                <c:pt idx="3717">
                  <c:v>98.872059999999948</c:v>
                </c:pt>
                <c:pt idx="3718">
                  <c:v>98.87124</c:v>
                </c:pt>
                <c:pt idx="3719">
                  <c:v>98.869259999999997</c:v>
                </c:pt>
                <c:pt idx="3720">
                  <c:v>98.868290000000002</c:v>
                </c:pt>
                <c:pt idx="3721">
                  <c:v>98.8673</c:v>
                </c:pt>
                <c:pt idx="3722">
                  <c:v>98.866240000000005</c:v>
                </c:pt>
                <c:pt idx="3723">
                  <c:v>98.865389999999948</c:v>
                </c:pt>
                <c:pt idx="3724">
                  <c:v>98.864440000000002</c:v>
                </c:pt>
                <c:pt idx="3725">
                  <c:v>98.86275999999998</c:v>
                </c:pt>
                <c:pt idx="3726">
                  <c:v>98.861279999999994</c:v>
                </c:pt>
                <c:pt idx="3727">
                  <c:v>98.860240000000005</c:v>
                </c:pt>
                <c:pt idx="3728">
                  <c:v>98.858969999999999</c:v>
                </c:pt>
                <c:pt idx="3729">
                  <c:v>98.857150000000004</c:v>
                </c:pt>
                <c:pt idx="3730">
                  <c:v>98.855419999999981</c:v>
                </c:pt>
                <c:pt idx="3731">
                  <c:v>98.853469999999987</c:v>
                </c:pt>
                <c:pt idx="3732">
                  <c:v>98.851910000000004</c:v>
                </c:pt>
                <c:pt idx="3733">
                  <c:v>98.850439999999978</c:v>
                </c:pt>
                <c:pt idx="3734">
                  <c:v>98.849599999999995</c:v>
                </c:pt>
                <c:pt idx="3735">
                  <c:v>98.848089999999999</c:v>
                </c:pt>
                <c:pt idx="3736">
                  <c:v>98.846879999999999</c:v>
                </c:pt>
                <c:pt idx="3737">
                  <c:v>98.845699999999994</c:v>
                </c:pt>
                <c:pt idx="3738">
                  <c:v>98.844120000000146</c:v>
                </c:pt>
                <c:pt idx="3739">
                  <c:v>98.842820000000003</c:v>
                </c:pt>
                <c:pt idx="3740">
                  <c:v>98.841740000000001</c:v>
                </c:pt>
                <c:pt idx="3741">
                  <c:v>98.84116000000013</c:v>
                </c:pt>
                <c:pt idx="3742">
                  <c:v>98.840149999999994</c:v>
                </c:pt>
                <c:pt idx="3743">
                  <c:v>98.838439999999949</c:v>
                </c:pt>
                <c:pt idx="3744">
                  <c:v>98.837530000000001</c:v>
                </c:pt>
                <c:pt idx="3745">
                  <c:v>98.836659999999995</c:v>
                </c:pt>
                <c:pt idx="3746">
                  <c:v>98.835839999999948</c:v>
                </c:pt>
                <c:pt idx="3747">
                  <c:v>98.834450000000004</c:v>
                </c:pt>
                <c:pt idx="3748">
                  <c:v>98.832639999999998</c:v>
                </c:pt>
                <c:pt idx="3749">
                  <c:v>98.831090000000003</c:v>
                </c:pt>
                <c:pt idx="3750">
                  <c:v>98.829529999999991</c:v>
                </c:pt>
                <c:pt idx="3751">
                  <c:v>98.827849999999998</c:v>
                </c:pt>
                <c:pt idx="3752">
                  <c:v>98.826189999999983</c:v>
                </c:pt>
                <c:pt idx="3753">
                  <c:v>98.825039999999959</c:v>
                </c:pt>
                <c:pt idx="3754">
                  <c:v>98.82380999999998</c:v>
                </c:pt>
                <c:pt idx="3755">
                  <c:v>98.823059999999998</c:v>
                </c:pt>
                <c:pt idx="3756">
                  <c:v>98.822449999999989</c:v>
                </c:pt>
                <c:pt idx="3757">
                  <c:v>98.821469999999991</c:v>
                </c:pt>
                <c:pt idx="3758">
                  <c:v>98.820160000000001</c:v>
                </c:pt>
                <c:pt idx="3759">
                  <c:v>98.818560000000005</c:v>
                </c:pt>
                <c:pt idx="3760">
                  <c:v>98.816310000000001</c:v>
                </c:pt>
                <c:pt idx="3761">
                  <c:v>98.815510000000003</c:v>
                </c:pt>
                <c:pt idx="3762">
                  <c:v>98.813590000000005</c:v>
                </c:pt>
                <c:pt idx="3763">
                  <c:v>98.812560000000005</c:v>
                </c:pt>
                <c:pt idx="3764">
                  <c:v>98.811580000000006</c:v>
                </c:pt>
                <c:pt idx="3765">
                  <c:v>98.810789999999983</c:v>
                </c:pt>
                <c:pt idx="3766">
                  <c:v>98.809619999999995</c:v>
                </c:pt>
                <c:pt idx="3767">
                  <c:v>98.808279999999982</c:v>
                </c:pt>
                <c:pt idx="3768">
                  <c:v>98.806420000000003</c:v>
                </c:pt>
                <c:pt idx="3769">
                  <c:v>98.805309999999949</c:v>
                </c:pt>
                <c:pt idx="3770">
                  <c:v>98.804060000000007</c:v>
                </c:pt>
                <c:pt idx="3771">
                  <c:v>98.803319999999999</c:v>
                </c:pt>
                <c:pt idx="3772">
                  <c:v>98.802069999999986</c:v>
                </c:pt>
                <c:pt idx="3773">
                  <c:v>98.801249999999996</c:v>
                </c:pt>
                <c:pt idx="3774">
                  <c:v>98.799620000000147</c:v>
                </c:pt>
                <c:pt idx="3775">
                  <c:v>98.798739999999981</c:v>
                </c:pt>
                <c:pt idx="3776">
                  <c:v>98.796160000000114</c:v>
                </c:pt>
                <c:pt idx="3777">
                  <c:v>98.793940000000006</c:v>
                </c:pt>
                <c:pt idx="3778">
                  <c:v>98.792180000000002</c:v>
                </c:pt>
                <c:pt idx="3779">
                  <c:v>98.791020000000131</c:v>
                </c:pt>
                <c:pt idx="3780">
                  <c:v>98.789420000000007</c:v>
                </c:pt>
                <c:pt idx="3781">
                  <c:v>98.788449999999983</c:v>
                </c:pt>
                <c:pt idx="3782">
                  <c:v>98.787120000000129</c:v>
                </c:pt>
                <c:pt idx="3783">
                  <c:v>98.786050000000003</c:v>
                </c:pt>
                <c:pt idx="3784">
                  <c:v>98.784850000000006</c:v>
                </c:pt>
                <c:pt idx="3785">
                  <c:v>98.78407</c:v>
                </c:pt>
                <c:pt idx="3786">
                  <c:v>98.782749999999979</c:v>
                </c:pt>
                <c:pt idx="3787">
                  <c:v>98.781200000000027</c:v>
                </c:pt>
                <c:pt idx="3788">
                  <c:v>98.779089999999982</c:v>
                </c:pt>
                <c:pt idx="3789">
                  <c:v>98.778309999999948</c:v>
                </c:pt>
                <c:pt idx="3790">
                  <c:v>98.77688999999998</c:v>
                </c:pt>
                <c:pt idx="3791">
                  <c:v>98.775389999999959</c:v>
                </c:pt>
                <c:pt idx="3792">
                  <c:v>98.77388999999998</c:v>
                </c:pt>
                <c:pt idx="3793">
                  <c:v>98.77249999999998</c:v>
                </c:pt>
                <c:pt idx="3794">
                  <c:v>98.7714</c:v>
                </c:pt>
                <c:pt idx="3795">
                  <c:v>98.770189999999999</c:v>
                </c:pt>
                <c:pt idx="3796">
                  <c:v>98.76934</c:v>
                </c:pt>
                <c:pt idx="3797">
                  <c:v>98.768429999999995</c:v>
                </c:pt>
                <c:pt idx="3798">
                  <c:v>98.767179999999996</c:v>
                </c:pt>
                <c:pt idx="3799">
                  <c:v>98.765720000000002</c:v>
                </c:pt>
                <c:pt idx="3800">
                  <c:v>98.764340000000004</c:v>
                </c:pt>
                <c:pt idx="3801">
                  <c:v>98.762280000000004</c:v>
                </c:pt>
                <c:pt idx="3802">
                  <c:v>98.760490000000004</c:v>
                </c:pt>
                <c:pt idx="3803">
                  <c:v>98.759410000000003</c:v>
                </c:pt>
                <c:pt idx="3804">
                  <c:v>98.758189999999999</c:v>
                </c:pt>
                <c:pt idx="3805">
                  <c:v>98.757050000000007</c:v>
                </c:pt>
                <c:pt idx="3806">
                  <c:v>98.755260000000007</c:v>
                </c:pt>
                <c:pt idx="3807">
                  <c:v>98.754210000000114</c:v>
                </c:pt>
                <c:pt idx="3808">
                  <c:v>98.752219999999994</c:v>
                </c:pt>
                <c:pt idx="3809">
                  <c:v>98.750379999999979</c:v>
                </c:pt>
                <c:pt idx="3810">
                  <c:v>98.749390000000005</c:v>
                </c:pt>
                <c:pt idx="3811">
                  <c:v>98.74920000000013</c:v>
                </c:pt>
                <c:pt idx="3812">
                  <c:v>98.748059999999995</c:v>
                </c:pt>
                <c:pt idx="3813">
                  <c:v>98.746840000000006</c:v>
                </c:pt>
                <c:pt idx="3814">
                  <c:v>98.745320000000007</c:v>
                </c:pt>
                <c:pt idx="3815">
                  <c:v>98.744360000000114</c:v>
                </c:pt>
                <c:pt idx="3816">
                  <c:v>98.743480000000005</c:v>
                </c:pt>
                <c:pt idx="3817">
                  <c:v>98.742220000000131</c:v>
                </c:pt>
                <c:pt idx="3818">
                  <c:v>98.740530000000007</c:v>
                </c:pt>
                <c:pt idx="3819">
                  <c:v>98.739120000000113</c:v>
                </c:pt>
                <c:pt idx="3820">
                  <c:v>98.736999999999995</c:v>
                </c:pt>
                <c:pt idx="3821">
                  <c:v>98.735609999999994</c:v>
                </c:pt>
                <c:pt idx="3822">
                  <c:v>98.73456000000013</c:v>
                </c:pt>
                <c:pt idx="3823">
                  <c:v>98.733160000000026</c:v>
                </c:pt>
                <c:pt idx="3824">
                  <c:v>98.731660000000161</c:v>
                </c:pt>
                <c:pt idx="3825">
                  <c:v>98.730009999999993</c:v>
                </c:pt>
                <c:pt idx="3826">
                  <c:v>98.728399999999979</c:v>
                </c:pt>
                <c:pt idx="3827">
                  <c:v>98.726939999999999</c:v>
                </c:pt>
                <c:pt idx="3828">
                  <c:v>98.725189999999998</c:v>
                </c:pt>
                <c:pt idx="3829">
                  <c:v>98.724070000000012</c:v>
                </c:pt>
                <c:pt idx="3830">
                  <c:v>98.722489999999979</c:v>
                </c:pt>
                <c:pt idx="3831">
                  <c:v>98.720799999999983</c:v>
                </c:pt>
                <c:pt idx="3832">
                  <c:v>98.719300000000004</c:v>
                </c:pt>
                <c:pt idx="3833">
                  <c:v>98.718109999999996</c:v>
                </c:pt>
                <c:pt idx="3834">
                  <c:v>98.717410000000129</c:v>
                </c:pt>
                <c:pt idx="3835">
                  <c:v>98.715590000000006</c:v>
                </c:pt>
                <c:pt idx="3836">
                  <c:v>98.713880000000003</c:v>
                </c:pt>
                <c:pt idx="3837">
                  <c:v>98.713110000000114</c:v>
                </c:pt>
                <c:pt idx="3838">
                  <c:v>98.71166000000018</c:v>
                </c:pt>
                <c:pt idx="3839">
                  <c:v>98.709950000000006</c:v>
                </c:pt>
                <c:pt idx="3840">
                  <c:v>98.709100000000007</c:v>
                </c:pt>
                <c:pt idx="3841">
                  <c:v>98.70805</c:v>
                </c:pt>
                <c:pt idx="3842">
                  <c:v>98.70684</c:v>
                </c:pt>
                <c:pt idx="3843">
                  <c:v>98.705590000000001</c:v>
                </c:pt>
                <c:pt idx="3844">
                  <c:v>98.703990000000005</c:v>
                </c:pt>
                <c:pt idx="3845">
                  <c:v>98.702119999999994</c:v>
                </c:pt>
                <c:pt idx="3846">
                  <c:v>98.700010000000006</c:v>
                </c:pt>
                <c:pt idx="3847">
                  <c:v>98.698319999999981</c:v>
                </c:pt>
                <c:pt idx="3848">
                  <c:v>98.696520000000007</c:v>
                </c:pt>
                <c:pt idx="3849">
                  <c:v>98.695220000000006</c:v>
                </c:pt>
                <c:pt idx="3850">
                  <c:v>98.693939999999998</c:v>
                </c:pt>
                <c:pt idx="3851">
                  <c:v>98.692389999999989</c:v>
                </c:pt>
                <c:pt idx="3852">
                  <c:v>98.690439999999981</c:v>
                </c:pt>
                <c:pt idx="3853">
                  <c:v>98.689059999999998</c:v>
                </c:pt>
                <c:pt idx="3854">
                  <c:v>98.687719999999999</c:v>
                </c:pt>
                <c:pt idx="3855">
                  <c:v>98.686409999999981</c:v>
                </c:pt>
                <c:pt idx="3856">
                  <c:v>98.685179999999988</c:v>
                </c:pt>
                <c:pt idx="3857">
                  <c:v>98.684339999999978</c:v>
                </c:pt>
                <c:pt idx="3858">
                  <c:v>98.682859999999948</c:v>
                </c:pt>
                <c:pt idx="3859">
                  <c:v>98.681520000000006</c:v>
                </c:pt>
                <c:pt idx="3860">
                  <c:v>98.680160000000001</c:v>
                </c:pt>
                <c:pt idx="3861">
                  <c:v>98.678159999999949</c:v>
                </c:pt>
                <c:pt idx="3862">
                  <c:v>98.676549999999978</c:v>
                </c:pt>
                <c:pt idx="3863">
                  <c:v>98.674610000000001</c:v>
                </c:pt>
                <c:pt idx="3864">
                  <c:v>98.67271999999987</c:v>
                </c:pt>
                <c:pt idx="3865">
                  <c:v>98.671489999999949</c:v>
                </c:pt>
                <c:pt idx="3866">
                  <c:v>98.670609999999982</c:v>
                </c:pt>
                <c:pt idx="3867">
                  <c:v>98.668839999999989</c:v>
                </c:pt>
                <c:pt idx="3868">
                  <c:v>98.667360000000002</c:v>
                </c:pt>
                <c:pt idx="3869">
                  <c:v>98.665029999999987</c:v>
                </c:pt>
                <c:pt idx="3870">
                  <c:v>98.663879999999978</c:v>
                </c:pt>
                <c:pt idx="3871">
                  <c:v>98.662660000000002</c:v>
                </c:pt>
                <c:pt idx="3872">
                  <c:v>98.661199999999994</c:v>
                </c:pt>
                <c:pt idx="3873">
                  <c:v>98.659759999999949</c:v>
                </c:pt>
                <c:pt idx="3874">
                  <c:v>98.65807999999987</c:v>
                </c:pt>
                <c:pt idx="3875">
                  <c:v>98.656809999999979</c:v>
                </c:pt>
                <c:pt idx="3876">
                  <c:v>98.655679999999919</c:v>
                </c:pt>
                <c:pt idx="3877">
                  <c:v>98.654240000000001</c:v>
                </c:pt>
                <c:pt idx="3878">
                  <c:v>98.653309999999948</c:v>
                </c:pt>
                <c:pt idx="3879">
                  <c:v>98.652359999999959</c:v>
                </c:pt>
                <c:pt idx="3880">
                  <c:v>98.650509999999983</c:v>
                </c:pt>
                <c:pt idx="3881">
                  <c:v>98.649180000000001</c:v>
                </c:pt>
                <c:pt idx="3882">
                  <c:v>98.647549999999995</c:v>
                </c:pt>
                <c:pt idx="3883">
                  <c:v>98.646320000000003</c:v>
                </c:pt>
                <c:pt idx="3884">
                  <c:v>98.644620000000145</c:v>
                </c:pt>
                <c:pt idx="3885">
                  <c:v>98.642739999999989</c:v>
                </c:pt>
                <c:pt idx="3886">
                  <c:v>98.641090000000005</c:v>
                </c:pt>
                <c:pt idx="3887">
                  <c:v>98.639110000000002</c:v>
                </c:pt>
                <c:pt idx="3888">
                  <c:v>98.637460000000004</c:v>
                </c:pt>
                <c:pt idx="3889">
                  <c:v>98.635689999999983</c:v>
                </c:pt>
                <c:pt idx="3890">
                  <c:v>98.633809999999983</c:v>
                </c:pt>
                <c:pt idx="3891">
                  <c:v>98.631620000000026</c:v>
                </c:pt>
                <c:pt idx="3892">
                  <c:v>98.629819999999981</c:v>
                </c:pt>
                <c:pt idx="3893">
                  <c:v>98.628029999999981</c:v>
                </c:pt>
                <c:pt idx="3894">
                  <c:v>98.62636999999998</c:v>
                </c:pt>
                <c:pt idx="3895">
                  <c:v>98.624929999999992</c:v>
                </c:pt>
                <c:pt idx="3896">
                  <c:v>98.623620000000003</c:v>
                </c:pt>
                <c:pt idx="3897">
                  <c:v>98.621639999999999</c:v>
                </c:pt>
                <c:pt idx="3898">
                  <c:v>98.620699999999999</c:v>
                </c:pt>
                <c:pt idx="3899">
                  <c:v>98.619560000000007</c:v>
                </c:pt>
                <c:pt idx="3900">
                  <c:v>98.618120000000005</c:v>
                </c:pt>
                <c:pt idx="3901">
                  <c:v>98.616550000000004</c:v>
                </c:pt>
                <c:pt idx="3902">
                  <c:v>98.61502999999999</c:v>
                </c:pt>
                <c:pt idx="3903">
                  <c:v>98.613190000000003</c:v>
                </c:pt>
                <c:pt idx="3904">
                  <c:v>98.611509999999996</c:v>
                </c:pt>
                <c:pt idx="3905">
                  <c:v>98.609889999999979</c:v>
                </c:pt>
                <c:pt idx="3906">
                  <c:v>98.608349999999959</c:v>
                </c:pt>
                <c:pt idx="3907">
                  <c:v>98.605859999999979</c:v>
                </c:pt>
                <c:pt idx="3908">
                  <c:v>98.604339999999979</c:v>
                </c:pt>
                <c:pt idx="3909">
                  <c:v>98.602749999999958</c:v>
                </c:pt>
                <c:pt idx="3910">
                  <c:v>98.601119999999995</c:v>
                </c:pt>
                <c:pt idx="3911">
                  <c:v>98.59984</c:v>
                </c:pt>
                <c:pt idx="3912">
                  <c:v>98.598249999999993</c:v>
                </c:pt>
                <c:pt idx="3913">
                  <c:v>98.596890000000002</c:v>
                </c:pt>
                <c:pt idx="3914">
                  <c:v>98.595640000000003</c:v>
                </c:pt>
                <c:pt idx="3915">
                  <c:v>98.594020000000114</c:v>
                </c:pt>
                <c:pt idx="3916">
                  <c:v>98.592309999999998</c:v>
                </c:pt>
                <c:pt idx="3917">
                  <c:v>98.590149999999994</c:v>
                </c:pt>
                <c:pt idx="3918">
                  <c:v>98.587879999999998</c:v>
                </c:pt>
                <c:pt idx="3919">
                  <c:v>98.585920000000002</c:v>
                </c:pt>
                <c:pt idx="3920">
                  <c:v>98.584320000000005</c:v>
                </c:pt>
                <c:pt idx="3921">
                  <c:v>98.583439999999982</c:v>
                </c:pt>
                <c:pt idx="3922">
                  <c:v>98.582120000000003</c:v>
                </c:pt>
                <c:pt idx="3923">
                  <c:v>98.580179999999999</c:v>
                </c:pt>
                <c:pt idx="3924">
                  <c:v>98.57826</c:v>
                </c:pt>
                <c:pt idx="3925">
                  <c:v>98.576759999999979</c:v>
                </c:pt>
                <c:pt idx="3926">
                  <c:v>98.57568999999998</c:v>
                </c:pt>
                <c:pt idx="3927">
                  <c:v>98.574420000000003</c:v>
                </c:pt>
                <c:pt idx="3928">
                  <c:v>98.572929999999999</c:v>
                </c:pt>
                <c:pt idx="3929">
                  <c:v>98.570979999999949</c:v>
                </c:pt>
                <c:pt idx="3930">
                  <c:v>98.569570000000013</c:v>
                </c:pt>
                <c:pt idx="3931">
                  <c:v>98.567690000000027</c:v>
                </c:pt>
                <c:pt idx="3932">
                  <c:v>98.565460000000002</c:v>
                </c:pt>
                <c:pt idx="3933">
                  <c:v>98.564279999999997</c:v>
                </c:pt>
                <c:pt idx="3934">
                  <c:v>98.562020000000004</c:v>
                </c:pt>
                <c:pt idx="3935">
                  <c:v>98.559989999999999</c:v>
                </c:pt>
                <c:pt idx="3936">
                  <c:v>98.558239999999998</c:v>
                </c:pt>
                <c:pt idx="3937">
                  <c:v>98.55683999999998</c:v>
                </c:pt>
                <c:pt idx="3938">
                  <c:v>98.556029999999993</c:v>
                </c:pt>
                <c:pt idx="3939">
                  <c:v>98.554310000000001</c:v>
                </c:pt>
                <c:pt idx="3940">
                  <c:v>98.552260000000004</c:v>
                </c:pt>
                <c:pt idx="3941">
                  <c:v>98.55001</c:v>
                </c:pt>
                <c:pt idx="3942">
                  <c:v>98.547510000000145</c:v>
                </c:pt>
                <c:pt idx="3943">
                  <c:v>98.546130000000005</c:v>
                </c:pt>
                <c:pt idx="3944">
                  <c:v>98.544680000000113</c:v>
                </c:pt>
                <c:pt idx="3945">
                  <c:v>98.542469999999994</c:v>
                </c:pt>
                <c:pt idx="3946">
                  <c:v>98.540800000000004</c:v>
                </c:pt>
                <c:pt idx="3947">
                  <c:v>98.539530000000013</c:v>
                </c:pt>
                <c:pt idx="3948">
                  <c:v>98.537360000000007</c:v>
                </c:pt>
                <c:pt idx="3949">
                  <c:v>98.535489999999982</c:v>
                </c:pt>
                <c:pt idx="3950">
                  <c:v>98.533209999999997</c:v>
                </c:pt>
                <c:pt idx="3951">
                  <c:v>98.531499999999994</c:v>
                </c:pt>
                <c:pt idx="3952">
                  <c:v>98.529939999999982</c:v>
                </c:pt>
                <c:pt idx="3953">
                  <c:v>98.527919999999995</c:v>
                </c:pt>
                <c:pt idx="3954">
                  <c:v>98.525459999999981</c:v>
                </c:pt>
                <c:pt idx="3955">
                  <c:v>98.523369999999986</c:v>
                </c:pt>
                <c:pt idx="3956">
                  <c:v>98.521839999999983</c:v>
                </c:pt>
                <c:pt idx="3957">
                  <c:v>98.520589999999999</c:v>
                </c:pt>
                <c:pt idx="3958">
                  <c:v>98.518530000000013</c:v>
                </c:pt>
                <c:pt idx="3959">
                  <c:v>98.516400000000004</c:v>
                </c:pt>
                <c:pt idx="3960">
                  <c:v>98.514380000000003</c:v>
                </c:pt>
                <c:pt idx="3961">
                  <c:v>98.51249</c:v>
                </c:pt>
                <c:pt idx="3962">
                  <c:v>98.510679999999994</c:v>
                </c:pt>
                <c:pt idx="3963">
                  <c:v>98.509050000000002</c:v>
                </c:pt>
                <c:pt idx="3964">
                  <c:v>98.507490000000004</c:v>
                </c:pt>
                <c:pt idx="3965">
                  <c:v>98.505479999999949</c:v>
                </c:pt>
                <c:pt idx="3966">
                  <c:v>98.503530000000012</c:v>
                </c:pt>
                <c:pt idx="3967">
                  <c:v>98.502260000000007</c:v>
                </c:pt>
                <c:pt idx="3968">
                  <c:v>98.500510000000006</c:v>
                </c:pt>
                <c:pt idx="3969">
                  <c:v>98.498360000000005</c:v>
                </c:pt>
                <c:pt idx="3970">
                  <c:v>98.496089999999995</c:v>
                </c:pt>
                <c:pt idx="3971">
                  <c:v>98.493530000000007</c:v>
                </c:pt>
                <c:pt idx="3972">
                  <c:v>98.491710000000026</c:v>
                </c:pt>
                <c:pt idx="3973">
                  <c:v>98.490190000000027</c:v>
                </c:pt>
                <c:pt idx="3974">
                  <c:v>98.488159999999993</c:v>
                </c:pt>
                <c:pt idx="3975">
                  <c:v>98.485969999999995</c:v>
                </c:pt>
                <c:pt idx="3976">
                  <c:v>98.484260000000134</c:v>
                </c:pt>
                <c:pt idx="3977">
                  <c:v>98.482690000000005</c:v>
                </c:pt>
                <c:pt idx="3978">
                  <c:v>98.480660000000114</c:v>
                </c:pt>
                <c:pt idx="3979">
                  <c:v>98.478189999999998</c:v>
                </c:pt>
                <c:pt idx="3980">
                  <c:v>98.476249999999993</c:v>
                </c:pt>
                <c:pt idx="3981">
                  <c:v>98.473910000000004</c:v>
                </c:pt>
                <c:pt idx="3982">
                  <c:v>98.472260000000006</c:v>
                </c:pt>
                <c:pt idx="3983">
                  <c:v>98.470690000000005</c:v>
                </c:pt>
                <c:pt idx="3984">
                  <c:v>98.46848</c:v>
                </c:pt>
                <c:pt idx="3985">
                  <c:v>98.466610000000131</c:v>
                </c:pt>
                <c:pt idx="3986">
                  <c:v>98.464060000000146</c:v>
                </c:pt>
                <c:pt idx="3987">
                  <c:v>98.461810000000114</c:v>
                </c:pt>
                <c:pt idx="3988">
                  <c:v>98.459890000000001</c:v>
                </c:pt>
                <c:pt idx="3989">
                  <c:v>98.457620000000148</c:v>
                </c:pt>
                <c:pt idx="3990">
                  <c:v>98.455820000000003</c:v>
                </c:pt>
                <c:pt idx="3991">
                  <c:v>98.454340000000002</c:v>
                </c:pt>
                <c:pt idx="3992">
                  <c:v>98.452200000000005</c:v>
                </c:pt>
                <c:pt idx="3993">
                  <c:v>98.449799999999996</c:v>
                </c:pt>
                <c:pt idx="3994">
                  <c:v>98.447820000000135</c:v>
                </c:pt>
                <c:pt idx="3995">
                  <c:v>98.445679999999996</c:v>
                </c:pt>
                <c:pt idx="3996">
                  <c:v>98.443680000000114</c:v>
                </c:pt>
                <c:pt idx="3997">
                  <c:v>98.441470000000024</c:v>
                </c:pt>
                <c:pt idx="3998">
                  <c:v>98.439369999999997</c:v>
                </c:pt>
                <c:pt idx="3999">
                  <c:v>98.436989999999994</c:v>
                </c:pt>
                <c:pt idx="4000">
                  <c:v>98.43491000000013</c:v>
                </c:pt>
                <c:pt idx="4001">
                  <c:v>98.431950000000114</c:v>
                </c:pt>
                <c:pt idx="4002">
                  <c:v>98.429620000000114</c:v>
                </c:pt>
                <c:pt idx="4003">
                  <c:v>98.427690000000027</c:v>
                </c:pt>
                <c:pt idx="4004">
                  <c:v>98.425899999999999</c:v>
                </c:pt>
                <c:pt idx="4005">
                  <c:v>98.423630000000003</c:v>
                </c:pt>
                <c:pt idx="4006">
                  <c:v>98.421440000000004</c:v>
                </c:pt>
                <c:pt idx="4007">
                  <c:v>98.419340000000005</c:v>
                </c:pt>
                <c:pt idx="4008">
                  <c:v>98.417760000000129</c:v>
                </c:pt>
                <c:pt idx="4009">
                  <c:v>98.41468000000016</c:v>
                </c:pt>
                <c:pt idx="4010">
                  <c:v>98.412379999999999</c:v>
                </c:pt>
                <c:pt idx="4011">
                  <c:v>98.409610000000129</c:v>
                </c:pt>
                <c:pt idx="4012">
                  <c:v>98.406949999999995</c:v>
                </c:pt>
                <c:pt idx="4013">
                  <c:v>98.405090000000001</c:v>
                </c:pt>
                <c:pt idx="4014">
                  <c:v>98.403499999999994</c:v>
                </c:pt>
                <c:pt idx="4015">
                  <c:v>98.401560000000146</c:v>
                </c:pt>
                <c:pt idx="4016">
                  <c:v>98.400090000000006</c:v>
                </c:pt>
                <c:pt idx="4017">
                  <c:v>98.397279999999995</c:v>
                </c:pt>
                <c:pt idx="4018">
                  <c:v>98.39542999999999</c:v>
                </c:pt>
                <c:pt idx="4019">
                  <c:v>98.393199999999993</c:v>
                </c:pt>
                <c:pt idx="4020">
                  <c:v>98.390900000000002</c:v>
                </c:pt>
                <c:pt idx="4021">
                  <c:v>98.388139999999979</c:v>
                </c:pt>
                <c:pt idx="4022">
                  <c:v>98.385439999999988</c:v>
                </c:pt>
                <c:pt idx="4023">
                  <c:v>98.383279999999999</c:v>
                </c:pt>
                <c:pt idx="4024">
                  <c:v>98.381130000000013</c:v>
                </c:pt>
                <c:pt idx="4025">
                  <c:v>98.378599999999949</c:v>
                </c:pt>
                <c:pt idx="4026">
                  <c:v>98.375499999999988</c:v>
                </c:pt>
                <c:pt idx="4027">
                  <c:v>98.373419999999982</c:v>
                </c:pt>
                <c:pt idx="4028">
                  <c:v>98.371520000000004</c:v>
                </c:pt>
                <c:pt idx="4029">
                  <c:v>98.369050000000001</c:v>
                </c:pt>
                <c:pt idx="4030">
                  <c:v>98.366220000000027</c:v>
                </c:pt>
                <c:pt idx="4031">
                  <c:v>98.364210000000114</c:v>
                </c:pt>
                <c:pt idx="4032">
                  <c:v>98.362589999999983</c:v>
                </c:pt>
                <c:pt idx="4033">
                  <c:v>98.360240000000005</c:v>
                </c:pt>
                <c:pt idx="4034">
                  <c:v>98.357699999999994</c:v>
                </c:pt>
                <c:pt idx="4035">
                  <c:v>98.355489999999989</c:v>
                </c:pt>
                <c:pt idx="4036">
                  <c:v>98.353749999999948</c:v>
                </c:pt>
                <c:pt idx="4037">
                  <c:v>98.351659999999995</c:v>
                </c:pt>
                <c:pt idx="4038">
                  <c:v>98.349919999999997</c:v>
                </c:pt>
                <c:pt idx="4039">
                  <c:v>98.347460000000027</c:v>
                </c:pt>
                <c:pt idx="4040">
                  <c:v>98.344809999999995</c:v>
                </c:pt>
                <c:pt idx="4041">
                  <c:v>98.342429999999993</c:v>
                </c:pt>
                <c:pt idx="4042">
                  <c:v>98.340280000000007</c:v>
                </c:pt>
                <c:pt idx="4043">
                  <c:v>98.337190000000007</c:v>
                </c:pt>
                <c:pt idx="4044">
                  <c:v>98.334460000000007</c:v>
                </c:pt>
                <c:pt idx="4045">
                  <c:v>98.332309999999978</c:v>
                </c:pt>
                <c:pt idx="4046">
                  <c:v>98.329749999999919</c:v>
                </c:pt>
                <c:pt idx="4047">
                  <c:v>98.326749999999919</c:v>
                </c:pt>
                <c:pt idx="4048">
                  <c:v>98.32438999999998</c:v>
                </c:pt>
                <c:pt idx="4049">
                  <c:v>98.321630000000013</c:v>
                </c:pt>
                <c:pt idx="4050">
                  <c:v>98.319260000000114</c:v>
                </c:pt>
                <c:pt idx="4051">
                  <c:v>98.316320000000005</c:v>
                </c:pt>
                <c:pt idx="4052">
                  <c:v>98.313990000000004</c:v>
                </c:pt>
                <c:pt idx="4053">
                  <c:v>98.311560000000114</c:v>
                </c:pt>
                <c:pt idx="4054">
                  <c:v>98.308709999999948</c:v>
                </c:pt>
                <c:pt idx="4055">
                  <c:v>98.30607999999998</c:v>
                </c:pt>
                <c:pt idx="4056">
                  <c:v>98.303399999999982</c:v>
                </c:pt>
                <c:pt idx="4057">
                  <c:v>98.300719999999998</c:v>
                </c:pt>
                <c:pt idx="4058">
                  <c:v>98.298559999999995</c:v>
                </c:pt>
                <c:pt idx="4059">
                  <c:v>98.296020000000027</c:v>
                </c:pt>
                <c:pt idx="4060">
                  <c:v>98.293580000000006</c:v>
                </c:pt>
                <c:pt idx="4061">
                  <c:v>98.290819999999997</c:v>
                </c:pt>
                <c:pt idx="4062">
                  <c:v>98.287850000000006</c:v>
                </c:pt>
                <c:pt idx="4063">
                  <c:v>98.285089999999983</c:v>
                </c:pt>
                <c:pt idx="4064">
                  <c:v>98.282640000000001</c:v>
                </c:pt>
                <c:pt idx="4065">
                  <c:v>98.279910000000001</c:v>
                </c:pt>
                <c:pt idx="4066">
                  <c:v>98.277000000000001</c:v>
                </c:pt>
                <c:pt idx="4067">
                  <c:v>98.274220000000113</c:v>
                </c:pt>
                <c:pt idx="4068">
                  <c:v>98.271879999999982</c:v>
                </c:pt>
                <c:pt idx="4069">
                  <c:v>98.269139999999993</c:v>
                </c:pt>
                <c:pt idx="4070">
                  <c:v>98.265990000000002</c:v>
                </c:pt>
                <c:pt idx="4071">
                  <c:v>98.263239999999996</c:v>
                </c:pt>
                <c:pt idx="4072">
                  <c:v>98.260810000000006</c:v>
                </c:pt>
                <c:pt idx="4073">
                  <c:v>98.25788</c:v>
                </c:pt>
                <c:pt idx="4074">
                  <c:v>98.254760000000005</c:v>
                </c:pt>
                <c:pt idx="4075">
                  <c:v>98.252070000000003</c:v>
                </c:pt>
                <c:pt idx="4076">
                  <c:v>98.24888</c:v>
                </c:pt>
                <c:pt idx="4077">
                  <c:v>98.246499999999997</c:v>
                </c:pt>
                <c:pt idx="4078">
                  <c:v>98.243340000000003</c:v>
                </c:pt>
                <c:pt idx="4079">
                  <c:v>98.240870000000001</c:v>
                </c:pt>
                <c:pt idx="4080">
                  <c:v>98.238680000000002</c:v>
                </c:pt>
                <c:pt idx="4081">
                  <c:v>98.235429999999994</c:v>
                </c:pt>
                <c:pt idx="4082">
                  <c:v>98.232020000000006</c:v>
                </c:pt>
                <c:pt idx="4083">
                  <c:v>98.228639999999999</c:v>
                </c:pt>
                <c:pt idx="4084">
                  <c:v>98.226249999999993</c:v>
                </c:pt>
                <c:pt idx="4085">
                  <c:v>98.223759999999999</c:v>
                </c:pt>
                <c:pt idx="4086">
                  <c:v>98.221130000000002</c:v>
                </c:pt>
                <c:pt idx="4087">
                  <c:v>98.218260000000129</c:v>
                </c:pt>
                <c:pt idx="4088">
                  <c:v>98.215760000000003</c:v>
                </c:pt>
                <c:pt idx="4089">
                  <c:v>98.213080000000005</c:v>
                </c:pt>
                <c:pt idx="4090">
                  <c:v>98.210300000000004</c:v>
                </c:pt>
                <c:pt idx="4091">
                  <c:v>98.207440000000005</c:v>
                </c:pt>
                <c:pt idx="4092">
                  <c:v>98.203860000000006</c:v>
                </c:pt>
                <c:pt idx="4093">
                  <c:v>98.200559999999996</c:v>
                </c:pt>
                <c:pt idx="4094">
                  <c:v>98.197590000000005</c:v>
                </c:pt>
                <c:pt idx="4095">
                  <c:v>98.195139999999981</c:v>
                </c:pt>
                <c:pt idx="4096">
                  <c:v>98.192189999999982</c:v>
                </c:pt>
                <c:pt idx="4097">
                  <c:v>98.18904999999998</c:v>
                </c:pt>
                <c:pt idx="4098">
                  <c:v>98.185719999999989</c:v>
                </c:pt>
                <c:pt idx="4099">
                  <c:v>98.181789999999978</c:v>
                </c:pt>
                <c:pt idx="4100">
                  <c:v>98.178559999999948</c:v>
                </c:pt>
                <c:pt idx="4101">
                  <c:v>98.175299999999979</c:v>
                </c:pt>
                <c:pt idx="4102">
                  <c:v>98.172409999999886</c:v>
                </c:pt>
                <c:pt idx="4103">
                  <c:v>98.169339999999949</c:v>
                </c:pt>
                <c:pt idx="4104">
                  <c:v>98.16601</c:v>
                </c:pt>
                <c:pt idx="4105">
                  <c:v>98.162849999999978</c:v>
                </c:pt>
                <c:pt idx="4106">
                  <c:v>98.15925</c:v>
                </c:pt>
                <c:pt idx="4107">
                  <c:v>98.155849999999958</c:v>
                </c:pt>
                <c:pt idx="4108">
                  <c:v>98.152349999999871</c:v>
                </c:pt>
                <c:pt idx="4109">
                  <c:v>98.149530000000013</c:v>
                </c:pt>
                <c:pt idx="4110">
                  <c:v>98.146159999999995</c:v>
                </c:pt>
                <c:pt idx="4111">
                  <c:v>98.143249999999995</c:v>
                </c:pt>
                <c:pt idx="4112">
                  <c:v>98.140150000000006</c:v>
                </c:pt>
                <c:pt idx="4113">
                  <c:v>98.13655</c:v>
                </c:pt>
                <c:pt idx="4114">
                  <c:v>98.132930000000002</c:v>
                </c:pt>
                <c:pt idx="4115">
                  <c:v>98.129759999999948</c:v>
                </c:pt>
                <c:pt idx="4116">
                  <c:v>98.126309999999989</c:v>
                </c:pt>
                <c:pt idx="4117">
                  <c:v>98.123319999999978</c:v>
                </c:pt>
                <c:pt idx="4118">
                  <c:v>98.119620000000026</c:v>
                </c:pt>
                <c:pt idx="4119">
                  <c:v>98.116370000000003</c:v>
                </c:pt>
                <c:pt idx="4120">
                  <c:v>98.112049999999982</c:v>
                </c:pt>
                <c:pt idx="4121">
                  <c:v>98.108699999999999</c:v>
                </c:pt>
                <c:pt idx="4122">
                  <c:v>98.10537999999984</c:v>
                </c:pt>
                <c:pt idx="4123">
                  <c:v>98.102539999999948</c:v>
                </c:pt>
                <c:pt idx="4124">
                  <c:v>98.099109999999996</c:v>
                </c:pt>
                <c:pt idx="4125">
                  <c:v>98.095379999999949</c:v>
                </c:pt>
                <c:pt idx="4126">
                  <c:v>98.091370000000012</c:v>
                </c:pt>
                <c:pt idx="4127">
                  <c:v>98.087559999999996</c:v>
                </c:pt>
                <c:pt idx="4128">
                  <c:v>98.08386999999999</c:v>
                </c:pt>
                <c:pt idx="4129">
                  <c:v>98.080489999999998</c:v>
                </c:pt>
                <c:pt idx="4130">
                  <c:v>98.076939999999979</c:v>
                </c:pt>
                <c:pt idx="4131">
                  <c:v>98.073679999999982</c:v>
                </c:pt>
                <c:pt idx="4132">
                  <c:v>98.069970000000012</c:v>
                </c:pt>
                <c:pt idx="4133">
                  <c:v>98.06559</c:v>
                </c:pt>
                <c:pt idx="4134">
                  <c:v>98.061210000000145</c:v>
                </c:pt>
                <c:pt idx="4135">
                  <c:v>98.057260000000113</c:v>
                </c:pt>
                <c:pt idx="4136">
                  <c:v>98.053339999999949</c:v>
                </c:pt>
                <c:pt idx="4137">
                  <c:v>98.049160000000114</c:v>
                </c:pt>
                <c:pt idx="4138">
                  <c:v>98.045159999999996</c:v>
                </c:pt>
                <c:pt idx="4139">
                  <c:v>98.041200000000146</c:v>
                </c:pt>
                <c:pt idx="4140">
                  <c:v>98.036879999999982</c:v>
                </c:pt>
                <c:pt idx="4141">
                  <c:v>98.032379999999989</c:v>
                </c:pt>
                <c:pt idx="4142">
                  <c:v>98.027690000000007</c:v>
                </c:pt>
                <c:pt idx="4143">
                  <c:v>98.023219999999995</c:v>
                </c:pt>
                <c:pt idx="4144">
                  <c:v>98.019059999999996</c:v>
                </c:pt>
                <c:pt idx="4145">
                  <c:v>98.014989999999997</c:v>
                </c:pt>
                <c:pt idx="4146">
                  <c:v>98.010660000000129</c:v>
                </c:pt>
                <c:pt idx="4147">
                  <c:v>98.005859999999998</c:v>
                </c:pt>
                <c:pt idx="4148">
                  <c:v>98.001339999999999</c:v>
                </c:pt>
                <c:pt idx="4149">
                  <c:v>97.997180000000114</c:v>
                </c:pt>
                <c:pt idx="4150">
                  <c:v>97.992850000000004</c:v>
                </c:pt>
                <c:pt idx="4151">
                  <c:v>97.989260000000129</c:v>
                </c:pt>
                <c:pt idx="4152">
                  <c:v>97.984920000000145</c:v>
                </c:pt>
                <c:pt idx="4153">
                  <c:v>97.980779999999982</c:v>
                </c:pt>
                <c:pt idx="4154">
                  <c:v>97.976259999999996</c:v>
                </c:pt>
                <c:pt idx="4155">
                  <c:v>97.971819999999994</c:v>
                </c:pt>
                <c:pt idx="4156">
                  <c:v>97.96742000000016</c:v>
                </c:pt>
                <c:pt idx="4157">
                  <c:v>97.962950000000006</c:v>
                </c:pt>
                <c:pt idx="4158">
                  <c:v>97.958399999999983</c:v>
                </c:pt>
                <c:pt idx="4159">
                  <c:v>97.953310000000002</c:v>
                </c:pt>
                <c:pt idx="4160">
                  <c:v>97.948250000000129</c:v>
                </c:pt>
                <c:pt idx="4161">
                  <c:v>97.943780000000004</c:v>
                </c:pt>
                <c:pt idx="4162">
                  <c:v>97.93952000000013</c:v>
                </c:pt>
                <c:pt idx="4163">
                  <c:v>97.935239999999993</c:v>
                </c:pt>
                <c:pt idx="4164">
                  <c:v>97.930690000000027</c:v>
                </c:pt>
                <c:pt idx="4165">
                  <c:v>97.926389999999998</c:v>
                </c:pt>
                <c:pt idx="4166">
                  <c:v>97.922060000000002</c:v>
                </c:pt>
                <c:pt idx="4167">
                  <c:v>97.917610000000181</c:v>
                </c:pt>
                <c:pt idx="4168">
                  <c:v>97.912960000000027</c:v>
                </c:pt>
                <c:pt idx="4169">
                  <c:v>97.908919999999995</c:v>
                </c:pt>
                <c:pt idx="4170">
                  <c:v>97.904410000000027</c:v>
                </c:pt>
                <c:pt idx="4171">
                  <c:v>97.900080000000003</c:v>
                </c:pt>
                <c:pt idx="4172">
                  <c:v>97.895139999999998</c:v>
                </c:pt>
                <c:pt idx="4173">
                  <c:v>97.890559999999994</c:v>
                </c:pt>
                <c:pt idx="4174">
                  <c:v>97.885509999999982</c:v>
                </c:pt>
                <c:pt idx="4175">
                  <c:v>97.880869999999987</c:v>
                </c:pt>
                <c:pt idx="4176">
                  <c:v>97.876609999999999</c:v>
                </c:pt>
                <c:pt idx="4177">
                  <c:v>97.872719999999958</c:v>
                </c:pt>
                <c:pt idx="4178">
                  <c:v>97.867639999999994</c:v>
                </c:pt>
                <c:pt idx="4179">
                  <c:v>97.862979999999979</c:v>
                </c:pt>
                <c:pt idx="4180">
                  <c:v>97.858389999999886</c:v>
                </c:pt>
                <c:pt idx="4181">
                  <c:v>97.853629999999995</c:v>
                </c:pt>
                <c:pt idx="4182">
                  <c:v>97.848939999999999</c:v>
                </c:pt>
                <c:pt idx="4183">
                  <c:v>97.844380000000001</c:v>
                </c:pt>
                <c:pt idx="4184">
                  <c:v>97.839510000000004</c:v>
                </c:pt>
                <c:pt idx="4185">
                  <c:v>97.834689999999995</c:v>
                </c:pt>
                <c:pt idx="4186">
                  <c:v>97.829469999999986</c:v>
                </c:pt>
                <c:pt idx="4187">
                  <c:v>97.824650000000005</c:v>
                </c:pt>
                <c:pt idx="4188">
                  <c:v>97.820220000000006</c:v>
                </c:pt>
                <c:pt idx="4189">
                  <c:v>97.814949999999996</c:v>
                </c:pt>
                <c:pt idx="4190">
                  <c:v>97.810159999999996</c:v>
                </c:pt>
                <c:pt idx="4191">
                  <c:v>97.80504999999998</c:v>
                </c:pt>
                <c:pt idx="4192">
                  <c:v>97.799690000000027</c:v>
                </c:pt>
                <c:pt idx="4193">
                  <c:v>97.794749999999993</c:v>
                </c:pt>
                <c:pt idx="4194">
                  <c:v>97.79007</c:v>
                </c:pt>
                <c:pt idx="4195">
                  <c:v>97.785820000000001</c:v>
                </c:pt>
                <c:pt idx="4196">
                  <c:v>97.781160000000114</c:v>
                </c:pt>
                <c:pt idx="4197">
                  <c:v>97.775939999999949</c:v>
                </c:pt>
                <c:pt idx="4198">
                  <c:v>97.770660000000007</c:v>
                </c:pt>
                <c:pt idx="4199">
                  <c:v>97.766009999999994</c:v>
                </c:pt>
                <c:pt idx="4200">
                  <c:v>97.760920000000027</c:v>
                </c:pt>
                <c:pt idx="4201">
                  <c:v>97.755920000000003</c:v>
                </c:pt>
                <c:pt idx="4202">
                  <c:v>97.750029999999995</c:v>
                </c:pt>
                <c:pt idx="4203">
                  <c:v>97.744860000000131</c:v>
                </c:pt>
                <c:pt idx="4204">
                  <c:v>97.739180000000005</c:v>
                </c:pt>
                <c:pt idx="4205">
                  <c:v>97.733750000000001</c:v>
                </c:pt>
                <c:pt idx="4206">
                  <c:v>97.728549999999998</c:v>
                </c:pt>
                <c:pt idx="4207">
                  <c:v>97.723680000000002</c:v>
                </c:pt>
                <c:pt idx="4208">
                  <c:v>97.71808</c:v>
                </c:pt>
                <c:pt idx="4209">
                  <c:v>97.713009999999997</c:v>
                </c:pt>
                <c:pt idx="4210">
                  <c:v>97.708190000000002</c:v>
                </c:pt>
                <c:pt idx="4211">
                  <c:v>97.703239999999994</c:v>
                </c:pt>
                <c:pt idx="4212">
                  <c:v>97.697660000000027</c:v>
                </c:pt>
                <c:pt idx="4213">
                  <c:v>97.692009999999982</c:v>
                </c:pt>
                <c:pt idx="4214">
                  <c:v>97.686859999999982</c:v>
                </c:pt>
                <c:pt idx="4215">
                  <c:v>97.681190000000001</c:v>
                </c:pt>
                <c:pt idx="4216">
                  <c:v>97.675849999999841</c:v>
                </c:pt>
                <c:pt idx="4217">
                  <c:v>97.670419999999979</c:v>
                </c:pt>
                <c:pt idx="4218">
                  <c:v>97.664910000000006</c:v>
                </c:pt>
                <c:pt idx="4219">
                  <c:v>97.659260000000003</c:v>
                </c:pt>
                <c:pt idx="4220">
                  <c:v>97.654299999999992</c:v>
                </c:pt>
                <c:pt idx="4221">
                  <c:v>97.649320000000003</c:v>
                </c:pt>
                <c:pt idx="4222">
                  <c:v>97.643339999999981</c:v>
                </c:pt>
                <c:pt idx="4223">
                  <c:v>97.637439999999998</c:v>
                </c:pt>
                <c:pt idx="4224">
                  <c:v>97.631259999999997</c:v>
                </c:pt>
                <c:pt idx="4225">
                  <c:v>97.62588999999987</c:v>
                </c:pt>
                <c:pt idx="4226">
                  <c:v>97.62027999999998</c:v>
                </c:pt>
                <c:pt idx="4227">
                  <c:v>97.614260000000129</c:v>
                </c:pt>
                <c:pt idx="4228">
                  <c:v>97.608260000000001</c:v>
                </c:pt>
                <c:pt idx="4229">
                  <c:v>97.60233999999987</c:v>
                </c:pt>
                <c:pt idx="4230">
                  <c:v>97.596220000000145</c:v>
                </c:pt>
                <c:pt idx="4231">
                  <c:v>97.590479999999999</c:v>
                </c:pt>
                <c:pt idx="4232">
                  <c:v>97.584990000000005</c:v>
                </c:pt>
                <c:pt idx="4233">
                  <c:v>97.57935999999998</c:v>
                </c:pt>
                <c:pt idx="4234">
                  <c:v>97.573620000000005</c:v>
                </c:pt>
                <c:pt idx="4235">
                  <c:v>97.567690000000027</c:v>
                </c:pt>
                <c:pt idx="4236">
                  <c:v>97.561530000000005</c:v>
                </c:pt>
                <c:pt idx="4237">
                  <c:v>97.554620000000114</c:v>
                </c:pt>
                <c:pt idx="4238">
                  <c:v>97.548609999999996</c:v>
                </c:pt>
                <c:pt idx="4239">
                  <c:v>97.542339999999982</c:v>
                </c:pt>
                <c:pt idx="4240">
                  <c:v>97.536240000000006</c:v>
                </c:pt>
                <c:pt idx="4241">
                  <c:v>97.530450000000002</c:v>
                </c:pt>
                <c:pt idx="4242">
                  <c:v>97.524620000000027</c:v>
                </c:pt>
                <c:pt idx="4243">
                  <c:v>97.519180000000006</c:v>
                </c:pt>
                <c:pt idx="4244">
                  <c:v>97.512720000000002</c:v>
                </c:pt>
                <c:pt idx="4245">
                  <c:v>97.50658</c:v>
                </c:pt>
                <c:pt idx="4246">
                  <c:v>97.500200000000007</c:v>
                </c:pt>
                <c:pt idx="4247">
                  <c:v>97.493989999999997</c:v>
                </c:pt>
                <c:pt idx="4248">
                  <c:v>97.488010000000003</c:v>
                </c:pt>
                <c:pt idx="4249">
                  <c:v>97.481499999999997</c:v>
                </c:pt>
                <c:pt idx="4250">
                  <c:v>97.475430000000003</c:v>
                </c:pt>
                <c:pt idx="4251">
                  <c:v>97.468739999999983</c:v>
                </c:pt>
                <c:pt idx="4252">
                  <c:v>97.462649999999996</c:v>
                </c:pt>
                <c:pt idx="4253">
                  <c:v>97.456090000000003</c:v>
                </c:pt>
                <c:pt idx="4254">
                  <c:v>97.449660000000179</c:v>
                </c:pt>
                <c:pt idx="4255">
                  <c:v>97.443000000000026</c:v>
                </c:pt>
                <c:pt idx="4256">
                  <c:v>97.435980000000001</c:v>
                </c:pt>
                <c:pt idx="4257">
                  <c:v>97.429469999999995</c:v>
                </c:pt>
                <c:pt idx="4258">
                  <c:v>97.422749999999979</c:v>
                </c:pt>
                <c:pt idx="4259">
                  <c:v>97.416410000000027</c:v>
                </c:pt>
                <c:pt idx="4260">
                  <c:v>97.410070000000005</c:v>
                </c:pt>
                <c:pt idx="4261">
                  <c:v>97.403090000000006</c:v>
                </c:pt>
                <c:pt idx="4262">
                  <c:v>97.395949999999999</c:v>
                </c:pt>
                <c:pt idx="4263">
                  <c:v>97.388489999999948</c:v>
                </c:pt>
                <c:pt idx="4264">
                  <c:v>97.381519999999995</c:v>
                </c:pt>
                <c:pt idx="4265">
                  <c:v>97.373819999999981</c:v>
                </c:pt>
                <c:pt idx="4266">
                  <c:v>97.366200000000006</c:v>
                </c:pt>
                <c:pt idx="4267">
                  <c:v>97.358739999999855</c:v>
                </c:pt>
                <c:pt idx="4268">
                  <c:v>97.35145</c:v>
                </c:pt>
                <c:pt idx="4269">
                  <c:v>97.344049999999996</c:v>
                </c:pt>
                <c:pt idx="4270">
                  <c:v>97.336290000000005</c:v>
                </c:pt>
                <c:pt idx="4271">
                  <c:v>97.328549999999979</c:v>
                </c:pt>
                <c:pt idx="4272">
                  <c:v>97.320989999999981</c:v>
                </c:pt>
                <c:pt idx="4273">
                  <c:v>97.312299999999993</c:v>
                </c:pt>
                <c:pt idx="4274">
                  <c:v>97.302749999999989</c:v>
                </c:pt>
                <c:pt idx="4275">
                  <c:v>97.293989999999994</c:v>
                </c:pt>
                <c:pt idx="4276">
                  <c:v>97.28631</c:v>
                </c:pt>
                <c:pt idx="4277">
                  <c:v>97.278309999999948</c:v>
                </c:pt>
                <c:pt idx="4278">
                  <c:v>97.270250000000004</c:v>
                </c:pt>
                <c:pt idx="4279">
                  <c:v>97.262309999999999</c:v>
                </c:pt>
                <c:pt idx="4280">
                  <c:v>97.254339999999999</c:v>
                </c:pt>
                <c:pt idx="4281">
                  <c:v>97.246989999999997</c:v>
                </c:pt>
                <c:pt idx="4282">
                  <c:v>97.239310000000003</c:v>
                </c:pt>
                <c:pt idx="4283">
                  <c:v>97.230689999999996</c:v>
                </c:pt>
                <c:pt idx="4284">
                  <c:v>97.222719999999981</c:v>
                </c:pt>
                <c:pt idx="4285">
                  <c:v>97.214389999999995</c:v>
                </c:pt>
                <c:pt idx="4286">
                  <c:v>97.206419999999994</c:v>
                </c:pt>
                <c:pt idx="4287">
                  <c:v>97.198120000000003</c:v>
                </c:pt>
                <c:pt idx="4288">
                  <c:v>97.190359999999998</c:v>
                </c:pt>
                <c:pt idx="4289">
                  <c:v>97.182149999999979</c:v>
                </c:pt>
                <c:pt idx="4290">
                  <c:v>97.174359999999979</c:v>
                </c:pt>
                <c:pt idx="4291">
                  <c:v>97.16577999999987</c:v>
                </c:pt>
                <c:pt idx="4292">
                  <c:v>97.157610000000005</c:v>
                </c:pt>
                <c:pt idx="4293">
                  <c:v>97.149530000000013</c:v>
                </c:pt>
                <c:pt idx="4294">
                  <c:v>97.142079999999979</c:v>
                </c:pt>
                <c:pt idx="4295">
                  <c:v>97.134289999999993</c:v>
                </c:pt>
                <c:pt idx="4296">
                  <c:v>97.126469999999998</c:v>
                </c:pt>
                <c:pt idx="4297">
                  <c:v>97.118859999999998</c:v>
                </c:pt>
                <c:pt idx="4298">
                  <c:v>97.110929999999996</c:v>
                </c:pt>
                <c:pt idx="4299">
                  <c:v>97.102989999999949</c:v>
                </c:pt>
                <c:pt idx="4300">
                  <c:v>97.094640000000027</c:v>
                </c:pt>
                <c:pt idx="4301">
                  <c:v>97.08553999999998</c:v>
                </c:pt>
                <c:pt idx="4302">
                  <c:v>97.077110000000005</c:v>
                </c:pt>
                <c:pt idx="4303">
                  <c:v>97.068439999999981</c:v>
                </c:pt>
                <c:pt idx="4304">
                  <c:v>97.060010000000005</c:v>
                </c:pt>
                <c:pt idx="4305">
                  <c:v>97.051320000000004</c:v>
                </c:pt>
                <c:pt idx="4306">
                  <c:v>97.043200000000027</c:v>
                </c:pt>
                <c:pt idx="4307">
                  <c:v>97.034880000000001</c:v>
                </c:pt>
                <c:pt idx="4308">
                  <c:v>97.026679999999999</c:v>
                </c:pt>
                <c:pt idx="4309">
                  <c:v>97.018240000000006</c:v>
                </c:pt>
                <c:pt idx="4310">
                  <c:v>97.008739999999989</c:v>
                </c:pt>
                <c:pt idx="4311">
                  <c:v>96.999970000000005</c:v>
                </c:pt>
                <c:pt idx="4312">
                  <c:v>96.991220000000197</c:v>
                </c:pt>
                <c:pt idx="4313">
                  <c:v>96.982609999999994</c:v>
                </c:pt>
                <c:pt idx="4314">
                  <c:v>96.97363</c:v>
                </c:pt>
                <c:pt idx="4315">
                  <c:v>96.964960000000161</c:v>
                </c:pt>
                <c:pt idx="4316">
                  <c:v>96.9559</c:v>
                </c:pt>
                <c:pt idx="4317">
                  <c:v>96.946810000000113</c:v>
                </c:pt>
                <c:pt idx="4318">
                  <c:v>96.937740000000005</c:v>
                </c:pt>
                <c:pt idx="4319">
                  <c:v>96.929310000000001</c:v>
                </c:pt>
                <c:pt idx="4320">
                  <c:v>96.920400000000001</c:v>
                </c:pt>
                <c:pt idx="4321">
                  <c:v>96.911370000000005</c:v>
                </c:pt>
                <c:pt idx="4322">
                  <c:v>96.902339999999981</c:v>
                </c:pt>
                <c:pt idx="4323">
                  <c:v>96.893220000000113</c:v>
                </c:pt>
                <c:pt idx="4324">
                  <c:v>96.88382</c:v>
                </c:pt>
                <c:pt idx="4325">
                  <c:v>96.874589999999998</c:v>
                </c:pt>
                <c:pt idx="4326">
                  <c:v>96.864920000000026</c:v>
                </c:pt>
                <c:pt idx="4327">
                  <c:v>96.855559999999983</c:v>
                </c:pt>
                <c:pt idx="4328">
                  <c:v>96.846320000000006</c:v>
                </c:pt>
                <c:pt idx="4329">
                  <c:v>96.837559999999996</c:v>
                </c:pt>
                <c:pt idx="4330">
                  <c:v>96.827849999999998</c:v>
                </c:pt>
                <c:pt idx="4331">
                  <c:v>96.81832</c:v>
                </c:pt>
                <c:pt idx="4332">
                  <c:v>96.808749999999989</c:v>
                </c:pt>
                <c:pt idx="4333">
                  <c:v>96.799470000000014</c:v>
                </c:pt>
                <c:pt idx="4334">
                  <c:v>96.79034</c:v>
                </c:pt>
                <c:pt idx="4335">
                  <c:v>96.781660000000144</c:v>
                </c:pt>
                <c:pt idx="4336">
                  <c:v>96.771479999999983</c:v>
                </c:pt>
                <c:pt idx="4337">
                  <c:v>96.761970000000005</c:v>
                </c:pt>
                <c:pt idx="4338">
                  <c:v>96.751840000000001</c:v>
                </c:pt>
                <c:pt idx="4339">
                  <c:v>96.741950000000131</c:v>
                </c:pt>
                <c:pt idx="4340">
                  <c:v>96.732379999999978</c:v>
                </c:pt>
                <c:pt idx="4341">
                  <c:v>96.72242</c:v>
                </c:pt>
                <c:pt idx="4342">
                  <c:v>96.712090000000003</c:v>
                </c:pt>
                <c:pt idx="4343">
                  <c:v>96.702039999999982</c:v>
                </c:pt>
                <c:pt idx="4344">
                  <c:v>96.692300000000003</c:v>
                </c:pt>
                <c:pt idx="4345">
                  <c:v>96.682499999999948</c:v>
                </c:pt>
                <c:pt idx="4346">
                  <c:v>96.672979999999825</c:v>
                </c:pt>
                <c:pt idx="4347">
                  <c:v>96.663089999999983</c:v>
                </c:pt>
                <c:pt idx="4348">
                  <c:v>96.653289999999998</c:v>
                </c:pt>
                <c:pt idx="4349">
                  <c:v>96.643060000000006</c:v>
                </c:pt>
                <c:pt idx="4350">
                  <c:v>96.632509999999982</c:v>
                </c:pt>
                <c:pt idx="4351">
                  <c:v>96.621759999999981</c:v>
                </c:pt>
                <c:pt idx="4352">
                  <c:v>96.611090000000004</c:v>
                </c:pt>
                <c:pt idx="4353">
                  <c:v>96.600819999999999</c:v>
                </c:pt>
                <c:pt idx="4354">
                  <c:v>96.590739999999983</c:v>
                </c:pt>
                <c:pt idx="4355">
                  <c:v>96.580560000000006</c:v>
                </c:pt>
                <c:pt idx="4356">
                  <c:v>96.569239999999994</c:v>
                </c:pt>
                <c:pt idx="4357">
                  <c:v>96.558679999999981</c:v>
                </c:pt>
                <c:pt idx="4358">
                  <c:v>96.548010000000005</c:v>
                </c:pt>
                <c:pt idx="4359">
                  <c:v>96.537549999999996</c:v>
                </c:pt>
                <c:pt idx="4360">
                  <c:v>96.52664</c:v>
                </c:pt>
                <c:pt idx="4361">
                  <c:v>96.516099999999994</c:v>
                </c:pt>
                <c:pt idx="4362">
                  <c:v>96.505250000000004</c:v>
                </c:pt>
                <c:pt idx="4363">
                  <c:v>96.494839999999996</c:v>
                </c:pt>
                <c:pt idx="4364">
                  <c:v>96.483819999999994</c:v>
                </c:pt>
                <c:pt idx="4365">
                  <c:v>96.472359999999981</c:v>
                </c:pt>
                <c:pt idx="4366">
                  <c:v>96.461580000000026</c:v>
                </c:pt>
                <c:pt idx="4367">
                  <c:v>96.450310000000002</c:v>
                </c:pt>
                <c:pt idx="4368">
                  <c:v>96.43871</c:v>
                </c:pt>
                <c:pt idx="4369">
                  <c:v>96.427580000000006</c:v>
                </c:pt>
                <c:pt idx="4370">
                  <c:v>96.416089999999997</c:v>
                </c:pt>
                <c:pt idx="4371">
                  <c:v>96.404849999999996</c:v>
                </c:pt>
                <c:pt idx="4372">
                  <c:v>96.39279999999998</c:v>
                </c:pt>
                <c:pt idx="4373">
                  <c:v>96.381420000000006</c:v>
                </c:pt>
                <c:pt idx="4374">
                  <c:v>96.369839999999982</c:v>
                </c:pt>
                <c:pt idx="4375">
                  <c:v>96.358279999999979</c:v>
                </c:pt>
                <c:pt idx="4376">
                  <c:v>96.346789999999999</c:v>
                </c:pt>
                <c:pt idx="4377">
                  <c:v>96.335779999999886</c:v>
                </c:pt>
                <c:pt idx="4378">
                  <c:v>96.32414</c:v>
                </c:pt>
                <c:pt idx="4379">
                  <c:v>96.312510000000003</c:v>
                </c:pt>
                <c:pt idx="4380">
                  <c:v>96.300379999999919</c:v>
                </c:pt>
                <c:pt idx="4381">
                  <c:v>96.289410000000004</c:v>
                </c:pt>
                <c:pt idx="4382">
                  <c:v>96.277860000000004</c:v>
                </c:pt>
                <c:pt idx="4383">
                  <c:v>96.266490000000005</c:v>
                </c:pt>
                <c:pt idx="4384">
                  <c:v>96.254120000000114</c:v>
                </c:pt>
                <c:pt idx="4385">
                  <c:v>96.242310000000003</c:v>
                </c:pt>
                <c:pt idx="4386">
                  <c:v>96.230530000000002</c:v>
                </c:pt>
                <c:pt idx="4387">
                  <c:v>96.218909999999994</c:v>
                </c:pt>
                <c:pt idx="4388">
                  <c:v>96.206479999999999</c:v>
                </c:pt>
                <c:pt idx="4389">
                  <c:v>96.194260000000114</c:v>
                </c:pt>
                <c:pt idx="4390">
                  <c:v>96.181889999999981</c:v>
                </c:pt>
                <c:pt idx="4391">
                  <c:v>96.169809999999998</c:v>
                </c:pt>
                <c:pt idx="4392">
                  <c:v>96.157589999999999</c:v>
                </c:pt>
                <c:pt idx="4393">
                  <c:v>96.145120000000006</c:v>
                </c:pt>
                <c:pt idx="4394">
                  <c:v>96.132260000000002</c:v>
                </c:pt>
                <c:pt idx="4395">
                  <c:v>96.119690000000006</c:v>
                </c:pt>
                <c:pt idx="4396">
                  <c:v>96.106620000000007</c:v>
                </c:pt>
                <c:pt idx="4397">
                  <c:v>96.094679999999997</c:v>
                </c:pt>
                <c:pt idx="4398">
                  <c:v>96.081779999999981</c:v>
                </c:pt>
                <c:pt idx="4399">
                  <c:v>96.069810000000004</c:v>
                </c:pt>
                <c:pt idx="4400">
                  <c:v>96.056939999999983</c:v>
                </c:pt>
                <c:pt idx="4401">
                  <c:v>96.044489999999996</c:v>
                </c:pt>
                <c:pt idx="4402">
                  <c:v>96.031620000000146</c:v>
                </c:pt>
                <c:pt idx="4403">
                  <c:v>96.019620000000145</c:v>
                </c:pt>
                <c:pt idx="4404">
                  <c:v>96.006640000000004</c:v>
                </c:pt>
                <c:pt idx="4405">
                  <c:v>95.994130000000027</c:v>
                </c:pt>
                <c:pt idx="4406">
                  <c:v>95.981260000000134</c:v>
                </c:pt>
                <c:pt idx="4407">
                  <c:v>95.968720000000005</c:v>
                </c:pt>
                <c:pt idx="4408">
                  <c:v>95.955619999999996</c:v>
                </c:pt>
                <c:pt idx="4409">
                  <c:v>95.942719999999994</c:v>
                </c:pt>
                <c:pt idx="4410">
                  <c:v>95.929490000000001</c:v>
                </c:pt>
                <c:pt idx="4411">
                  <c:v>95.916190000000114</c:v>
                </c:pt>
                <c:pt idx="4412">
                  <c:v>95.902699999999996</c:v>
                </c:pt>
                <c:pt idx="4413">
                  <c:v>95.889569999999992</c:v>
                </c:pt>
                <c:pt idx="4414">
                  <c:v>95.87600999999998</c:v>
                </c:pt>
                <c:pt idx="4415">
                  <c:v>95.862809999999982</c:v>
                </c:pt>
                <c:pt idx="4416">
                  <c:v>95.848820000000003</c:v>
                </c:pt>
                <c:pt idx="4417">
                  <c:v>95.835549999999998</c:v>
                </c:pt>
                <c:pt idx="4418">
                  <c:v>95.821619999999996</c:v>
                </c:pt>
                <c:pt idx="4419">
                  <c:v>95.808120000000002</c:v>
                </c:pt>
                <c:pt idx="4420">
                  <c:v>95.793840000000003</c:v>
                </c:pt>
                <c:pt idx="4421">
                  <c:v>95.780260000000027</c:v>
                </c:pt>
                <c:pt idx="4422">
                  <c:v>95.765820000000005</c:v>
                </c:pt>
                <c:pt idx="4423">
                  <c:v>95.751650000000026</c:v>
                </c:pt>
                <c:pt idx="4424">
                  <c:v>95.736940000000004</c:v>
                </c:pt>
                <c:pt idx="4425">
                  <c:v>95.723089999999999</c:v>
                </c:pt>
                <c:pt idx="4426">
                  <c:v>95.70847999999998</c:v>
                </c:pt>
                <c:pt idx="4427">
                  <c:v>95.694000000000003</c:v>
                </c:pt>
                <c:pt idx="4428">
                  <c:v>95.679589999999948</c:v>
                </c:pt>
                <c:pt idx="4429">
                  <c:v>95.665660000000003</c:v>
                </c:pt>
                <c:pt idx="4430">
                  <c:v>95.650319999999979</c:v>
                </c:pt>
                <c:pt idx="4431">
                  <c:v>95.635439999999988</c:v>
                </c:pt>
                <c:pt idx="4432">
                  <c:v>95.619990000000001</c:v>
                </c:pt>
                <c:pt idx="4433">
                  <c:v>95.605839999999958</c:v>
                </c:pt>
                <c:pt idx="4434">
                  <c:v>95.590610000000027</c:v>
                </c:pt>
                <c:pt idx="4435">
                  <c:v>95.575589999999949</c:v>
                </c:pt>
                <c:pt idx="4436">
                  <c:v>95.560239999999993</c:v>
                </c:pt>
                <c:pt idx="4437">
                  <c:v>95.544700000000006</c:v>
                </c:pt>
                <c:pt idx="4438">
                  <c:v>95.529379999999989</c:v>
                </c:pt>
                <c:pt idx="4439">
                  <c:v>95.514820000000114</c:v>
                </c:pt>
                <c:pt idx="4440">
                  <c:v>95.499220000000179</c:v>
                </c:pt>
                <c:pt idx="4441">
                  <c:v>95.483220000000131</c:v>
                </c:pt>
                <c:pt idx="4442">
                  <c:v>95.467250000000149</c:v>
                </c:pt>
                <c:pt idx="4443">
                  <c:v>95.451880000000003</c:v>
                </c:pt>
                <c:pt idx="4444">
                  <c:v>95.436020000000113</c:v>
                </c:pt>
                <c:pt idx="4445">
                  <c:v>95.420699999999997</c:v>
                </c:pt>
                <c:pt idx="4446">
                  <c:v>95.404140000000027</c:v>
                </c:pt>
                <c:pt idx="4447">
                  <c:v>95.388660000000002</c:v>
                </c:pt>
                <c:pt idx="4448">
                  <c:v>95.372189999999989</c:v>
                </c:pt>
                <c:pt idx="4449">
                  <c:v>95.3566</c:v>
                </c:pt>
                <c:pt idx="4450">
                  <c:v>95.340530000000001</c:v>
                </c:pt>
                <c:pt idx="4451">
                  <c:v>95.324619999999996</c:v>
                </c:pt>
                <c:pt idx="4452">
                  <c:v>95.307699999999997</c:v>
                </c:pt>
                <c:pt idx="4453">
                  <c:v>95.291320000000027</c:v>
                </c:pt>
                <c:pt idx="4454">
                  <c:v>95.274410000000003</c:v>
                </c:pt>
                <c:pt idx="4455">
                  <c:v>95.258089999999982</c:v>
                </c:pt>
                <c:pt idx="4456">
                  <c:v>95.24116000000015</c:v>
                </c:pt>
                <c:pt idx="4457">
                  <c:v>95.22508999999998</c:v>
                </c:pt>
                <c:pt idx="4458">
                  <c:v>95.208280000000002</c:v>
                </c:pt>
                <c:pt idx="4459">
                  <c:v>95.191469999999995</c:v>
                </c:pt>
                <c:pt idx="4460">
                  <c:v>95.175079999999795</c:v>
                </c:pt>
                <c:pt idx="4461">
                  <c:v>95.158909999999949</c:v>
                </c:pt>
                <c:pt idx="4462">
                  <c:v>95.142809999999983</c:v>
                </c:pt>
                <c:pt idx="4463">
                  <c:v>95.12600999999998</c:v>
                </c:pt>
                <c:pt idx="4464">
                  <c:v>95.108749999999958</c:v>
                </c:pt>
                <c:pt idx="4465">
                  <c:v>95.092500000000001</c:v>
                </c:pt>
                <c:pt idx="4466">
                  <c:v>95.076260000000005</c:v>
                </c:pt>
                <c:pt idx="4467">
                  <c:v>95.059879999999978</c:v>
                </c:pt>
                <c:pt idx="4468">
                  <c:v>95.043549999999996</c:v>
                </c:pt>
                <c:pt idx="4469">
                  <c:v>95.026870000000002</c:v>
                </c:pt>
                <c:pt idx="4470">
                  <c:v>95.00994</c:v>
                </c:pt>
                <c:pt idx="4471">
                  <c:v>94.993039999999993</c:v>
                </c:pt>
                <c:pt idx="4472">
                  <c:v>94.976029999999994</c:v>
                </c:pt>
                <c:pt idx="4473">
                  <c:v>94.958529999999996</c:v>
                </c:pt>
                <c:pt idx="4474">
                  <c:v>94.940780000000004</c:v>
                </c:pt>
                <c:pt idx="4475">
                  <c:v>94.923630000000003</c:v>
                </c:pt>
                <c:pt idx="4476">
                  <c:v>94.906080000000003</c:v>
                </c:pt>
                <c:pt idx="4477">
                  <c:v>94.888839999999988</c:v>
                </c:pt>
                <c:pt idx="4478">
                  <c:v>94.871260000000007</c:v>
                </c:pt>
                <c:pt idx="4479">
                  <c:v>94.85266</c:v>
                </c:pt>
                <c:pt idx="4480">
                  <c:v>94.834530000000001</c:v>
                </c:pt>
                <c:pt idx="4481">
                  <c:v>94.816640000000007</c:v>
                </c:pt>
                <c:pt idx="4482">
                  <c:v>94.798360000000002</c:v>
                </c:pt>
                <c:pt idx="4483">
                  <c:v>94.780659999999997</c:v>
                </c:pt>
                <c:pt idx="4484">
                  <c:v>94.762360000000001</c:v>
                </c:pt>
                <c:pt idx="4485">
                  <c:v>94.744110000000134</c:v>
                </c:pt>
                <c:pt idx="4486">
                  <c:v>94.725799999999978</c:v>
                </c:pt>
                <c:pt idx="4487">
                  <c:v>94.707319999999996</c:v>
                </c:pt>
                <c:pt idx="4488">
                  <c:v>94.688469999999981</c:v>
                </c:pt>
                <c:pt idx="4489">
                  <c:v>94.669389999999979</c:v>
                </c:pt>
                <c:pt idx="4490">
                  <c:v>94.649760000000001</c:v>
                </c:pt>
                <c:pt idx="4491">
                  <c:v>94.630619999999993</c:v>
                </c:pt>
                <c:pt idx="4492">
                  <c:v>94.610510000000005</c:v>
                </c:pt>
                <c:pt idx="4493">
                  <c:v>94.590940000000003</c:v>
                </c:pt>
                <c:pt idx="4494">
                  <c:v>94.571439999999981</c:v>
                </c:pt>
                <c:pt idx="4495">
                  <c:v>94.55177999999998</c:v>
                </c:pt>
                <c:pt idx="4496">
                  <c:v>94.532049999999998</c:v>
                </c:pt>
                <c:pt idx="4497">
                  <c:v>94.512420000000006</c:v>
                </c:pt>
                <c:pt idx="4498">
                  <c:v>94.492490000000004</c:v>
                </c:pt>
                <c:pt idx="4499">
                  <c:v>94.47242</c:v>
                </c:pt>
                <c:pt idx="4500">
                  <c:v>94.451809999999995</c:v>
                </c:pt>
                <c:pt idx="4501">
                  <c:v>94.430920000000114</c:v>
                </c:pt>
                <c:pt idx="4502">
                  <c:v>94.409760000000006</c:v>
                </c:pt>
                <c:pt idx="4503">
                  <c:v>94.389150000000001</c:v>
                </c:pt>
                <c:pt idx="4504">
                  <c:v>94.36830999999998</c:v>
                </c:pt>
                <c:pt idx="4505">
                  <c:v>94.347589999999997</c:v>
                </c:pt>
                <c:pt idx="4506">
                  <c:v>94.326339999999988</c:v>
                </c:pt>
                <c:pt idx="4507">
                  <c:v>94.304289999999995</c:v>
                </c:pt>
                <c:pt idx="4508">
                  <c:v>94.28228</c:v>
                </c:pt>
                <c:pt idx="4509">
                  <c:v>94.260310000000004</c:v>
                </c:pt>
                <c:pt idx="4510">
                  <c:v>94.238110000000006</c:v>
                </c:pt>
                <c:pt idx="4511">
                  <c:v>94.216489999999993</c:v>
                </c:pt>
                <c:pt idx="4512">
                  <c:v>94.194220000000129</c:v>
                </c:pt>
                <c:pt idx="4513">
                  <c:v>94.170969999999983</c:v>
                </c:pt>
                <c:pt idx="4514">
                  <c:v>94.147720000000007</c:v>
                </c:pt>
                <c:pt idx="4515">
                  <c:v>94.124379999999988</c:v>
                </c:pt>
                <c:pt idx="4516">
                  <c:v>94.101389999999981</c:v>
                </c:pt>
                <c:pt idx="4517">
                  <c:v>94.077650000000006</c:v>
                </c:pt>
                <c:pt idx="4518">
                  <c:v>94.054190000000006</c:v>
                </c:pt>
                <c:pt idx="4519">
                  <c:v>94.03058</c:v>
                </c:pt>
                <c:pt idx="4520">
                  <c:v>94.005869999999987</c:v>
                </c:pt>
                <c:pt idx="4521">
                  <c:v>93.981260000000134</c:v>
                </c:pt>
                <c:pt idx="4522">
                  <c:v>93.956819999999993</c:v>
                </c:pt>
                <c:pt idx="4523">
                  <c:v>93.932379999999981</c:v>
                </c:pt>
                <c:pt idx="4524">
                  <c:v>93.908360000000002</c:v>
                </c:pt>
                <c:pt idx="4525">
                  <c:v>93.883989999999983</c:v>
                </c:pt>
                <c:pt idx="4526">
                  <c:v>93.859719999999982</c:v>
                </c:pt>
                <c:pt idx="4527">
                  <c:v>93.835779999999886</c:v>
                </c:pt>
                <c:pt idx="4528">
                  <c:v>93.812179999999998</c:v>
                </c:pt>
                <c:pt idx="4529">
                  <c:v>93.787930000000003</c:v>
                </c:pt>
                <c:pt idx="4530">
                  <c:v>93.763610000000114</c:v>
                </c:pt>
                <c:pt idx="4531">
                  <c:v>93.738820000000004</c:v>
                </c:pt>
                <c:pt idx="4532">
                  <c:v>93.714340000000007</c:v>
                </c:pt>
                <c:pt idx="4533">
                  <c:v>93.690010000000001</c:v>
                </c:pt>
                <c:pt idx="4534">
                  <c:v>93.665189999999981</c:v>
                </c:pt>
                <c:pt idx="4535">
                  <c:v>93.640190000000004</c:v>
                </c:pt>
                <c:pt idx="4536">
                  <c:v>93.615920000000003</c:v>
                </c:pt>
                <c:pt idx="4537">
                  <c:v>93.590970000000013</c:v>
                </c:pt>
                <c:pt idx="4538">
                  <c:v>93.566120000000026</c:v>
                </c:pt>
                <c:pt idx="4539">
                  <c:v>93.54124000000013</c:v>
                </c:pt>
                <c:pt idx="4540">
                  <c:v>93.516440000000003</c:v>
                </c:pt>
                <c:pt idx="4541">
                  <c:v>93.491720000000129</c:v>
                </c:pt>
                <c:pt idx="4542">
                  <c:v>93.466489999999993</c:v>
                </c:pt>
                <c:pt idx="4543">
                  <c:v>93.44156000000018</c:v>
                </c:pt>
                <c:pt idx="4544">
                  <c:v>93.416130000000024</c:v>
                </c:pt>
                <c:pt idx="4545">
                  <c:v>93.390240000000006</c:v>
                </c:pt>
                <c:pt idx="4546">
                  <c:v>93.363919999999993</c:v>
                </c:pt>
                <c:pt idx="4547">
                  <c:v>93.337040000000002</c:v>
                </c:pt>
                <c:pt idx="4548">
                  <c:v>93.309910000000002</c:v>
                </c:pt>
                <c:pt idx="4549">
                  <c:v>93.282619999999994</c:v>
                </c:pt>
                <c:pt idx="4550">
                  <c:v>93.256259999999997</c:v>
                </c:pt>
                <c:pt idx="4551">
                  <c:v>93.229690000000005</c:v>
                </c:pt>
                <c:pt idx="4552">
                  <c:v>93.203450000000004</c:v>
                </c:pt>
                <c:pt idx="4553">
                  <c:v>93.176159999999982</c:v>
                </c:pt>
                <c:pt idx="4554">
                  <c:v>93.148939999999982</c:v>
                </c:pt>
                <c:pt idx="4555">
                  <c:v>93.121020000000001</c:v>
                </c:pt>
                <c:pt idx="4556">
                  <c:v>93.093389999999999</c:v>
                </c:pt>
                <c:pt idx="4557">
                  <c:v>93.066879999999998</c:v>
                </c:pt>
                <c:pt idx="4558">
                  <c:v>93.041140000000027</c:v>
                </c:pt>
                <c:pt idx="4559">
                  <c:v>93.014950000000027</c:v>
                </c:pt>
                <c:pt idx="4560">
                  <c:v>92.988190000000003</c:v>
                </c:pt>
                <c:pt idx="4561">
                  <c:v>92.961090000000027</c:v>
                </c:pt>
                <c:pt idx="4562">
                  <c:v>92.93420000000016</c:v>
                </c:pt>
                <c:pt idx="4563">
                  <c:v>92.907039999999995</c:v>
                </c:pt>
                <c:pt idx="4564">
                  <c:v>92.87927999999998</c:v>
                </c:pt>
                <c:pt idx="4565">
                  <c:v>92.852199999999982</c:v>
                </c:pt>
                <c:pt idx="4566">
                  <c:v>92.824640000000002</c:v>
                </c:pt>
                <c:pt idx="4567">
                  <c:v>92.796790000000001</c:v>
                </c:pt>
                <c:pt idx="4568">
                  <c:v>92.76873999999998</c:v>
                </c:pt>
                <c:pt idx="4569">
                  <c:v>92.740440000000007</c:v>
                </c:pt>
                <c:pt idx="4570">
                  <c:v>92.712149999999994</c:v>
                </c:pt>
                <c:pt idx="4571">
                  <c:v>92.682879999999855</c:v>
                </c:pt>
                <c:pt idx="4572">
                  <c:v>92.654510000000002</c:v>
                </c:pt>
                <c:pt idx="4573">
                  <c:v>92.625349999999855</c:v>
                </c:pt>
                <c:pt idx="4574">
                  <c:v>92.596130000000002</c:v>
                </c:pt>
                <c:pt idx="4575">
                  <c:v>92.566810000000004</c:v>
                </c:pt>
                <c:pt idx="4576">
                  <c:v>92.537189999999995</c:v>
                </c:pt>
                <c:pt idx="4577">
                  <c:v>92.507189999999994</c:v>
                </c:pt>
                <c:pt idx="4578">
                  <c:v>92.477410000000006</c:v>
                </c:pt>
                <c:pt idx="4579">
                  <c:v>92.447540000000146</c:v>
                </c:pt>
                <c:pt idx="4580">
                  <c:v>92.41741000000016</c:v>
                </c:pt>
                <c:pt idx="4581">
                  <c:v>92.387190000000004</c:v>
                </c:pt>
                <c:pt idx="4582">
                  <c:v>92.35718</c:v>
                </c:pt>
                <c:pt idx="4583">
                  <c:v>92.326089999999979</c:v>
                </c:pt>
                <c:pt idx="4584">
                  <c:v>92.294370000000001</c:v>
                </c:pt>
                <c:pt idx="4585">
                  <c:v>92.262029999999996</c:v>
                </c:pt>
                <c:pt idx="4586">
                  <c:v>92.229200000000006</c:v>
                </c:pt>
                <c:pt idx="4587">
                  <c:v>92.19511</c:v>
                </c:pt>
                <c:pt idx="4588">
                  <c:v>92.160719999999998</c:v>
                </c:pt>
                <c:pt idx="4589">
                  <c:v>92.126159999999999</c:v>
                </c:pt>
                <c:pt idx="4590">
                  <c:v>92.091489999999993</c:v>
                </c:pt>
                <c:pt idx="4591">
                  <c:v>92.0565</c:v>
                </c:pt>
                <c:pt idx="4592">
                  <c:v>92.02200999999998</c:v>
                </c:pt>
                <c:pt idx="4593">
                  <c:v>91.986639999999994</c:v>
                </c:pt>
                <c:pt idx="4594">
                  <c:v>91.952839999999981</c:v>
                </c:pt>
                <c:pt idx="4595">
                  <c:v>91.918589999999995</c:v>
                </c:pt>
                <c:pt idx="4596">
                  <c:v>91.884460000000004</c:v>
                </c:pt>
                <c:pt idx="4597">
                  <c:v>91.849779999999981</c:v>
                </c:pt>
                <c:pt idx="4598">
                  <c:v>91.815489999999983</c:v>
                </c:pt>
                <c:pt idx="4599">
                  <c:v>91.78037999999998</c:v>
                </c:pt>
                <c:pt idx="4600">
                  <c:v>91.745620000000145</c:v>
                </c:pt>
                <c:pt idx="4601">
                  <c:v>91.710179999999994</c:v>
                </c:pt>
                <c:pt idx="4602">
                  <c:v>91.67456</c:v>
                </c:pt>
                <c:pt idx="4603">
                  <c:v>91.637749999999983</c:v>
                </c:pt>
                <c:pt idx="4604">
                  <c:v>91.601680000000002</c:v>
                </c:pt>
                <c:pt idx="4605">
                  <c:v>91.564840000000004</c:v>
                </c:pt>
                <c:pt idx="4606">
                  <c:v>91.527820000000006</c:v>
                </c:pt>
                <c:pt idx="4607">
                  <c:v>91.490660000000148</c:v>
                </c:pt>
                <c:pt idx="4608">
                  <c:v>91.453909999999993</c:v>
                </c:pt>
                <c:pt idx="4609">
                  <c:v>91.416130000000024</c:v>
                </c:pt>
                <c:pt idx="4610">
                  <c:v>91.378609999999981</c:v>
                </c:pt>
                <c:pt idx="4611">
                  <c:v>91.34116000000013</c:v>
                </c:pt>
                <c:pt idx="4612">
                  <c:v>91.30334999999998</c:v>
                </c:pt>
                <c:pt idx="4613">
                  <c:v>91.265779999999978</c:v>
                </c:pt>
                <c:pt idx="4614">
                  <c:v>91.228339999999989</c:v>
                </c:pt>
                <c:pt idx="4615">
                  <c:v>91.19059</c:v>
                </c:pt>
                <c:pt idx="4616">
                  <c:v>91.152509999999978</c:v>
                </c:pt>
                <c:pt idx="4617">
                  <c:v>91.114590000000007</c:v>
                </c:pt>
                <c:pt idx="4618">
                  <c:v>91.07573999999984</c:v>
                </c:pt>
                <c:pt idx="4619">
                  <c:v>91.036320000000003</c:v>
                </c:pt>
                <c:pt idx="4620">
                  <c:v>90.996950000000027</c:v>
                </c:pt>
                <c:pt idx="4621">
                  <c:v>90.957049999999995</c:v>
                </c:pt>
                <c:pt idx="4622">
                  <c:v>90.916489999999996</c:v>
                </c:pt>
                <c:pt idx="4623">
                  <c:v>90.876519999999999</c:v>
                </c:pt>
                <c:pt idx="4624">
                  <c:v>90.836820000000003</c:v>
                </c:pt>
                <c:pt idx="4625">
                  <c:v>90.797320000000113</c:v>
                </c:pt>
                <c:pt idx="4626">
                  <c:v>90.758049999999983</c:v>
                </c:pt>
                <c:pt idx="4627">
                  <c:v>90.718389999999999</c:v>
                </c:pt>
                <c:pt idx="4628">
                  <c:v>90.678719999999871</c:v>
                </c:pt>
                <c:pt idx="4629">
                  <c:v>90.639839999999978</c:v>
                </c:pt>
                <c:pt idx="4630">
                  <c:v>90.599909999999994</c:v>
                </c:pt>
                <c:pt idx="4631">
                  <c:v>90.560379999999981</c:v>
                </c:pt>
                <c:pt idx="4632">
                  <c:v>90.520079999999979</c:v>
                </c:pt>
                <c:pt idx="4633">
                  <c:v>90.480279999999993</c:v>
                </c:pt>
                <c:pt idx="4634">
                  <c:v>90.439679999999996</c:v>
                </c:pt>
                <c:pt idx="4635">
                  <c:v>90.398910000000001</c:v>
                </c:pt>
                <c:pt idx="4636">
                  <c:v>90.358029999999999</c:v>
                </c:pt>
                <c:pt idx="4637">
                  <c:v>90.316760000000002</c:v>
                </c:pt>
                <c:pt idx="4638">
                  <c:v>90.275469999999999</c:v>
                </c:pt>
                <c:pt idx="4639">
                  <c:v>90.234200000000129</c:v>
                </c:pt>
                <c:pt idx="4640">
                  <c:v>90.192879999999988</c:v>
                </c:pt>
                <c:pt idx="4641">
                  <c:v>90.151319999999998</c:v>
                </c:pt>
                <c:pt idx="4642">
                  <c:v>90.108989999999949</c:v>
                </c:pt>
                <c:pt idx="4643">
                  <c:v>90.066500000000005</c:v>
                </c:pt>
                <c:pt idx="4644">
                  <c:v>90.023439999999979</c:v>
                </c:pt>
                <c:pt idx="4645">
                  <c:v>89.979889999999983</c:v>
                </c:pt>
                <c:pt idx="4646">
                  <c:v>89.936250000000129</c:v>
                </c:pt>
                <c:pt idx="4647">
                  <c:v>89.891999999999996</c:v>
                </c:pt>
                <c:pt idx="4648">
                  <c:v>89.847570000000005</c:v>
                </c:pt>
                <c:pt idx="4649">
                  <c:v>89.801599999999993</c:v>
                </c:pt>
                <c:pt idx="4650">
                  <c:v>89.755189999999999</c:v>
                </c:pt>
                <c:pt idx="4651">
                  <c:v>89.709239999999994</c:v>
                </c:pt>
                <c:pt idx="4652">
                  <c:v>89.662389999999988</c:v>
                </c:pt>
                <c:pt idx="4653">
                  <c:v>89.615219999999994</c:v>
                </c:pt>
                <c:pt idx="4654">
                  <c:v>89.567880000000002</c:v>
                </c:pt>
                <c:pt idx="4655">
                  <c:v>89.51934</c:v>
                </c:pt>
                <c:pt idx="4656">
                  <c:v>89.470590000000001</c:v>
                </c:pt>
                <c:pt idx="4657">
                  <c:v>89.421059999999997</c:v>
                </c:pt>
                <c:pt idx="4658">
                  <c:v>89.371179999999981</c:v>
                </c:pt>
                <c:pt idx="4659">
                  <c:v>89.321789999999979</c:v>
                </c:pt>
                <c:pt idx="4660">
                  <c:v>89.271990000000002</c:v>
                </c:pt>
                <c:pt idx="4661">
                  <c:v>89.22217999999998</c:v>
                </c:pt>
                <c:pt idx="4662">
                  <c:v>89.172239999999988</c:v>
                </c:pt>
                <c:pt idx="4663">
                  <c:v>89.122079999999841</c:v>
                </c:pt>
                <c:pt idx="4664">
                  <c:v>89.071759999999998</c:v>
                </c:pt>
                <c:pt idx="4665">
                  <c:v>89.02176</c:v>
                </c:pt>
                <c:pt idx="4666">
                  <c:v>88.970680000000002</c:v>
                </c:pt>
                <c:pt idx="4667">
                  <c:v>88.919799999999995</c:v>
                </c:pt>
                <c:pt idx="4668">
                  <c:v>88.868079999999978</c:v>
                </c:pt>
                <c:pt idx="4669">
                  <c:v>88.816580000000002</c:v>
                </c:pt>
                <c:pt idx="4670">
                  <c:v>88.764179999999996</c:v>
                </c:pt>
                <c:pt idx="4671">
                  <c:v>88.712100000000007</c:v>
                </c:pt>
                <c:pt idx="4672">
                  <c:v>88.659819999999982</c:v>
                </c:pt>
                <c:pt idx="4673">
                  <c:v>88.607200000000006</c:v>
                </c:pt>
                <c:pt idx="4674">
                  <c:v>88.554410000000004</c:v>
                </c:pt>
                <c:pt idx="4675">
                  <c:v>88.502510000000001</c:v>
                </c:pt>
                <c:pt idx="4676">
                  <c:v>88.449250000000134</c:v>
                </c:pt>
                <c:pt idx="4677">
                  <c:v>88.395920000000004</c:v>
                </c:pt>
                <c:pt idx="4678">
                  <c:v>88.34116000000013</c:v>
                </c:pt>
                <c:pt idx="4679">
                  <c:v>88.286410000000004</c:v>
                </c:pt>
                <c:pt idx="4680">
                  <c:v>88.231719999999996</c:v>
                </c:pt>
                <c:pt idx="4681">
                  <c:v>88.178589999999886</c:v>
                </c:pt>
                <c:pt idx="4682">
                  <c:v>88.125379999999808</c:v>
                </c:pt>
                <c:pt idx="4683">
                  <c:v>88.073009999999982</c:v>
                </c:pt>
                <c:pt idx="4684">
                  <c:v>88.019840000000002</c:v>
                </c:pt>
                <c:pt idx="4685">
                  <c:v>87.966989999999996</c:v>
                </c:pt>
                <c:pt idx="4686">
                  <c:v>87.912850000000006</c:v>
                </c:pt>
                <c:pt idx="4687">
                  <c:v>87.858809999999949</c:v>
                </c:pt>
                <c:pt idx="4688">
                  <c:v>87.804019999999994</c:v>
                </c:pt>
                <c:pt idx="4689">
                  <c:v>87.748549999999994</c:v>
                </c:pt>
                <c:pt idx="4690">
                  <c:v>87.691479999999999</c:v>
                </c:pt>
                <c:pt idx="4691">
                  <c:v>87.634450000000001</c:v>
                </c:pt>
                <c:pt idx="4692">
                  <c:v>87.576059999999998</c:v>
                </c:pt>
                <c:pt idx="4693">
                  <c:v>87.517610000000147</c:v>
                </c:pt>
                <c:pt idx="4694">
                  <c:v>87.457310000000007</c:v>
                </c:pt>
                <c:pt idx="4695">
                  <c:v>87.396029999999996</c:v>
                </c:pt>
                <c:pt idx="4696">
                  <c:v>87.333920000000006</c:v>
                </c:pt>
                <c:pt idx="4697">
                  <c:v>87.272749999999988</c:v>
                </c:pt>
                <c:pt idx="4698">
                  <c:v>87.20975</c:v>
                </c:pt>
                <c:pt idx="4699">
                  <c:v>87.148219999999995</c:v>
                </c:pt>
                <c:pt idx="4700">
                  <c:v>87.086160000000007</c:v>
                </c:pt>
                <c:pt idx="4701">
                  <c:v>87.022879999999958</c:v>
                </c:pt>
                <c:pt idx="4702">
                  <c:v>86.959649999999996</c:v>
                </c:pt>
                <c:pt idx="4703">
                  <c:v>86.897030000000001</c:v>
                </c:pt>
                <c:pt idx="4704">
                  <c:v>86.833349999999982</c:v>
                </c:pt>
                <c:pt idx="4705">
                  <c:v>86.769909999999996</c:v>
                </c:pt>
                <c:pt idx="4706">
                  <c:v>86.707040000000006</c:v>
                </c:pt>
                <c:pt idx="4707">
                  <c:v>86.644030000000001</c:v>
                </c:pt>
                <c:pt idx="4708">
                  <c:v>86.580690000000004</c:v>
                </c:pt>
                <c:pt idx="4709">
                  <c:v>86.516779999999983</c:v>
                </c:pt>
                <c:pt idx="4710">
                  <c:v>86.453620000000129</c:v>
                </c:pt>
                <c:pt idx="4711">
                  <c:v>86.389849999999981</c:v>
                </c:pt>
                <c:pt idx="4712">
                  <c:v>86.32499</c:v>
                </c:pt>
                <c:pt idx="4713">
                  <c:v>86.259720000000002</c:v>
                </c:pt>
                <c:pt idx="4714">
                  <c:v>86.194100000000006</c:v>
                </c:pt>
                <c:pt idx="4715">
                  <c:v>86.12838999999984</c:v>
                </c:pt>
                <c:pt idx="4716">
                  <c:v>86.062529999999995</c:v>
                </c:pt>
                <c:pt idx="4717">
                  <c:v>85.995689999999996</c:v>
                </c:pt>
                <c:pt idx="4718">
                  <c:v>85.930189999999996</c:v>
                </c:pt>
                <c:pt idx="4719">
                  <c:v>85.864530000000002</c:v>
                </c:pt>
                <c:pt idx="4720">
                  <c:v>85.798630000000003</c:v>
                </c:pt>
                <c:pt idx="4721">
                  <c:v>85.731780000000001</c:v>
                </c:pt>
                <c:pt idx="4722">
                  <c:v>85.665220000000005</c:v>
                </c:pt>
                <c:pt idx="4723">
                  <c:v>85.598159999999993</c:v>
                </c:pt>
                <c:pt idx="4724">
                  <c:v>85.531520000000114</c:v>
                </c:pt>
                <c:pt idx="4725">
                  <c:v>85.46442000000016</c:v>
                </c:pt>
                <c:pt idx="4726">
                  <c:v>85.39649</c:v>
                </c:pt>
                <c:pt idx="4727">
                  <c:v>85.327820000000003</c:v>
                </c:pt>
                <c:pt idx="4728">
                  <c:v>85.258510000000001</c:v>
                </c:pt>
                <c:pt idx="4729">
                  <c:v>85.188220000000001</c:v>
                </c:pt>
                <c:pt idx="4730">
                  <c:v>85.116420000000005</c:v>
                </c:pt>
                <c:pt idx="4731">
                  <c:v>85.044489999999996</c:v>
                </c:pt>
                <c:pt idx="4732">
                  <c:v>84.972359999999981</c:v>
                </c:pt>
                <c:pt idx="4733">
                  <c:v>84.900319999999994</c:v>
                </c:pt>
                <c:pt idx="4734">
                  <c:v>84.827969999999993</c:v>
                </c:pt>
                <c:pt idx="4735">
                  <c:v>84.75569999999999</c:v>
                </c:pt>
                <c:pt idx="4736">
                  <c:v>84.682419999999979</c:v>
                </c:pt>
                <c:pt idx="4737">
                  <c:v>84.607889999999998</c:v>
                </c:pt>
                <c:pt idx="4738">
                  <c:v>84.533320000000003</c:v>
                </c:pt>
                <c:pt idx="4739">
                  <c:v>84.457579999999993</c:v>
                </c:pt>
                <c:pt idx="4740">
                  <c:v>84.381320000000002</c:v>
                </c:pt>
                <c:pt idx="4741">
                  <c:v>84.30383999999998</c:v>
                </c:pt>
                <c:pt idx="4742">
                  <c:v>84.225819999999999</c:v>
                </c:pt>
                <c:pt idx="4743">
                  <c:v>84.146940000000001</c:v>
                </c:pt>
                <c:pt idx="4744">
                  <c:v>84.066369999999992</c:v>
                </c:pt>
                <c:pt idx="4745">
                  <c:v>83.986680000000007</c:v>
                </c:pt>
                <c:pt idx="4746">
                  <c:v>83.907410000000027</c:v>
                </c:pt>
                <c:pt idx="4747">
                  <c:v>83.828869999999981</c:v>
                </c:pt>
                <c:pt idx="4748">
                  <c:v>83.751099999999994</c:v>
                </c:pt>
                <c:pt idx="4749">
                  <c:v>83.672349999999796</c:v>
                </c:pt>
                <c:pt idx="4750">
                  <c:v>83.592460000000003</c:v>
                </c:pt>
                <c:pt idx="4751">
                  <c:v>83.511750000000006</c:v>
                </c:pt>
                <c:pt idx="4752">
                  <c:v>83.431630000000027</c:v>
                </c:pt>
                <c:pt idx="4753">
                  <c:v>83.351420000000005</c:v>
                </c:pt>
                <c:pt idx="4754">
                  <c:v>83.270359999999982</c:v>
                </c:pt>
                <c:pt idx="4755">
                  <c:v>83.1892</c:v>
                </c:pt>
                <c:pt idx="4756">
                  <c:v>83.106020000000001</c:v>
                </c:pt>
                <c:pt idx="4757">
                  <c:v>83.02209999999998</c:v>
                </c:pt>
                <c:pt idx="4758">
                  <c:v>82.937360000000027</c:v>
                </c:pt>
                <c:pt idx="4759">
                  <c:v>82.852099999999979</c:v>
                </c:pt>
                <c:pt idx="4760">
                  <c:v>82.765919999999994</c:v>
                </c:pt>
                <c:pt idx="4761">
                  <c:v>82.680160000000001</c:v>
                </c:pt>
                <c:pt idx="4762">
                  <c:v>82.594570000000004</c:v>
                </c:pt>
                <c:pt idx="4763">
                  <c:v>82.509550000000004</c:v>
                </c:pt>
                <c:pt idx="4764">
                  <c:v>82.422969999999992</c:v>
                </c:pt>
                <c:pt idx="4765">
                  <c:v>82.334999999999994</c:v>
                </c:pt>
                <c:pt idx="4766">
                  <c:v>82.245900000000006</c:v>
                </c:pt>
                <c:pt idx="4767">
                  <c:v>82.155999999999949</c:v>
                </c:pt>
                <c:pt idx="4768">
                  <c:v>82.064510000000027</c:v>
                </c:pt>
                <c:pt idx="4769">
                  <c:v>81.971030000000013</c:v>
                </c:pt>
                <c:pt idx="4770">
                  <c:v>81.878239999999948</c:v>
                </c:pt>
                <c:pt idx="4771">
                  <c:v>81.787880000000001</c:v>
                </c:pt>
                <c:pt idx="4772">
                  <c:v>81.69999</c:v>
                </c:pt>
                <c:pt idx="4773">
                  <c:v>81.613479999999981</c:v>
                </c:pt>
                <c:pt idx="4774">
                  <c:v>81.527069999999995</c:v>
                </c:pt>
                <c:pt idx="4775">
                  <c:v>81.440430000000006</c:v>
                </c:pt>
                <c:pt idx="4776">
                  <c:v>81.352239999999981</c:v>
                </c:pt>
                <c:pt idx="4777">
                  <c:v>81.263059999999996</c:v>
                </c:pt>
                <c:pt idx="4778">
                  <c:v>81.173879999999841</c:v>
                </c:pt>
                <c:pt idx="4779">
                  <c:v>81.084369999999993</c:v>
                </c:pt>
                <c:pt idx="4780">
                  <c:v>80.992850000000004</c:v>
                </c:pt>
                <c:pt idx="4781">
                  <c:v>80.900499999999994</c:v>
                </c:pt>
                <c:pt idx="4782">
                  <c:v>80.807100000000005</c:v>
                </c:pt>
                <c:pt idx="4783">
                  <c:v>80.712450000000004</c:v>
                </c:pt>
                <c:pt idx="4784">
                  <c:v>80.616560000000007</c:v>
                </c:pt>
                <c:pt idx="4785">
                  <c:v>80.520299999999992</c:v>
                </c:pt>
                <c:pt idx="4786">
                  <c:v>80.424310000000006</c:v>
                </c:pt>
                <c:pt idx="4787">
                  <c:v>80.327610000000007</c:v>
                </c:pt>
                <c:pt idx="4788">
                  <c:v>80.230559999999997</c:v>
                </c:pt>
                <c:pt idx="4789">
                  <c:v>80.133049999999983</c:v>
                </c:pt>
                <c:pt idx="4790">
                  <c:v>80.035150000000002</c:v>
                </c:pt>
                <c:pt idx="4791">
                  <c:v>79.936290000000113</c:v>
                </c:pt>
                <c:pt idx="4792">
                  <c:v>79.837700000000012</c:v>
                </c:pt>
                <c:pt idx="4793">
                  <c:v>79.738659999999996</c:v>
                </c:pt>
                <c:pt idx="4794">
                  <c:v>79.638739999999871</c:v>
                </c:pt>
                <c:pt idx="4795">
                  <c:v>79.537870000000012</c:v>
                </c:pt>
                <c:pt idx="4796">
                  <c:v>79.435689999999994</c:v>
                </c:pt>
                <c:pt idx="4797">
                  <c:v>79.332459999999998</c:v>
                </c:pt>
                <c:pt idx="4798">
                  <c:v>79.228639999999999</c:v>
                </c:pt>
                <c:pt idx="4799">
                  <c:v>79.124639999999999</c:v>
                </c:pt>
                <c:pt idx="4800">
                  <c:v>79.016990000000007</c:v>
                </c:pt>
                <c:pt idx="4801">
                  <c:v>78.906790000000001</c:v>
                </c:pt>
                <c:pt idx="4802">
                  <c:v>78.796850000000006</c:v>
                </c:pt>
                <c:pt idx="4803">
                  <c:v>78.690449999999998</c:v>
                </c:pt>
                <c:pt idx="4804">
                  <c:v>78.58544999999998</c:v>
                </c:pt>
                <c:pt idx="4805">
                  <c:v>78.482020000000006</c:v>
                </c:pt>
                <c:pt idx="4806">
                  <c:v>78.378409999999988</c:v>
                </c:pt>
                <c:pt idx="4807">
                  <c:v>78.273759999999982</c:v>
                </c:pt>
                <c:pt idx="4808">
                  <c:v>78.167019999999994</c:v>
                </c:pt>
                <c:pt idx="4809">
                  <c:v>78.05880999999998</c:v>
                </c:pt>
                <c:pt idx="4810">
                  <c:v>77.949610000000149</c:v>
                </c:pt>
                <c:pt idx="4811">
                  <c:v>77.841359999999995</c:v>
                </c:pt>
                <c:pt idx="4812">
                  <c:v>77.731780000000001</c:v>
                </c:pt>
                <c:pt idx="4813">
                  <c:v>77.623059999999981</c:v>
                </c:pt>
                <c:pt idx="4814">
                  <c:v>77.513160000000113</c:v>
                </c:pt>
                <c:pt idx="4815">
                  <c:v>77.401860000000113</c:v>
                </c:pt>
                <c:pt idx="4816">
                  <c:v>77.290719999999993</c:v>
                </c:pt>
                <c:pt idx="4817">
                  <c:v>77.17817999999987</c:v>
                </c:pt>
                <c:pt idx="4818">
                  <c:v>77.065989999999999</c:v>
                </c:pt>
                <c:pt idx="4819">
                  <c:v>76.95438</c:v>
                </c:pt>
                <c:pt idx="4820">
                  <c:v>76.841719999999995</c:v>
                </c:pt>
                <c:pt idx="4821">
                  <c:v>76.727599999999995</c:v>
                </c:pt>
                <c:pt idx="4822">
                  <c:v>76.61251</c:v>
                </c:pt>
                <c:pt idx="4823">
                  <c:v>76.494839999999996</c:v>
                </c:pt>
                <c:pt idx="4824">
                  <c:v>76.376399999999919</c:v>
                </c:pt>
                <c:pt idx="4825">
                  <c:v>76.25633999999998</c:v>
                </c:pt>
                <c:pt idx="4826">
                  <c:v>76.134519999999995</c:v>
                </c:pt>
                <c:pt idx="4827">
                  <c:v>76.010379999999998</c:v>
                </c:pt>
                <c:pt idx="4828">
                  <c:v>75.87977999999984</c:v>
                </c:pt>
                <c:pt idx="4829">
                  <c:v>75.750779999999978</c:v>
                </c:pt>
                <c:pt idx="4830">
                  <c:v>75.626389999999958</c:v>
                </c:pt>
                <c:pt idx="4831">
                  <c:v>75.50539999999998</c:v>
                </c:pt>
                <c:pt idx="4832">
                  <c:v>75.385499999999979</c:v>
                </c:pt>
                <c:pt idx="4833">
                  <c:v>75.266160000000113</c:v>
                </c:pt>
                <c:pt idx="4834">
                  <c:v>75.145949999999999</c:v>
                </c:pt>
                <c:pt idx="4835">
                  <c:v>75.025369999999981</c:v>
                </c:pt>
                <c:pt idx="4836">
                  <c:v>74.903319999999994</c:v>
                </c:pt>
                <c:pt idx="4837">
                  <c:v>74.780079999999998</c:v>
                </c:pt>
                <c:pt idx="4838">
                  <c:v>74.656449999999978</c:v>
                </c:pt>
                <c:pt idx="4839">
                  <c:v>74.532660000000007</c:v>
                </c:pt>
                <c:pt idx="4840">
                  <c:v>74.407990000000026</c:v>
                </c:pt>
                <c:pt idx="4841">
                  <c:v>74.281239999999997</c:v>
                </c:pt>
                <c:pt idx="4842">
                  <c:v>74.152149999999978</c:v>
                </c:pt>
                <c:pt idx="4843">
                  <c:v>74.020879999999948</c:v>
                </c:pt>
                <c:pt idx="4844">
                  <c:v>73.888939999999948</c:v>
                </c:pt>
                <c:pt idx="4845">
                  <c:v>73.757000000000005</c:v>
                </c:pt>
                <c:pt idx="4846">
                  <c:v>73.627499999999998</c:v>
                </c:pt>
                <c:pt idx="4847">
                  <c:v>73.4983</c:v>
                </c:pt>
                <c:pt idx="4848">
                  <c:v>73.369900000000001</c:v>
                </c:pt>
                <c:pt idx="4849">
                  <c:v>73.240280000000027</c:v>
                </c:pt>
                <c:pt idx="4850">
                  <c:v>73.109839999999949</c:v>
                </c:pt>
                <c:pt idx="4851">
                  <c:v>72.977980000000002</c:v>
                </c:pt>
                <c:pt idx="4852">
                  <c:v>72.843630000000005</c:v>
                </c:pt>
                <c:pt idx="4853">
                  <c:v>72.705849999999998</c:v>
                </c:pt>
                <c:pt idx="4854">
                  <c:v>72.567250000000129</c:v>
                </c:pt>
                <c:pt idx="4855">
                  <c:v>72.427510000000026</c:v>
                </c:pt>
                <c:pt idx="4856">
                  <c:v>72.286649999999995</c:v>
                </c:pt>
                <c:pt idx="4857">
                  <c:v>72.145319999999998</c:v>
                </c:pt>
                <c:pt idx="4858">
                  <c:v>72.003130000000013</c:v>
                </c:pt>
                <c:pt idx="4859">
                  <c:v>71.860869999999991</c:v>
                </c:pt>
                <c:pt idx="4860">
                  <c:v>71.719840000000005</c:v>
                </c:pt>
                <c:pt idx="4861">
                  <c:v>71.580659999999995</c:v>
                </c:pt>
                <c:pt idx="4862">
                  <c:v>71.442049999999995</c:v>
                </c:pt>
                <c:pt idx="4863">
                  <c:v>71.300789999999978</c:v>
                </c:pt>
                <c:pt idx="4864">
                  <c:v>71.158999999999978</c:v>
                </c:pt>
                <c:pt idx="4865">
                  <c:v>71.01762000000015</c:v>
                </c:pt>
                <c:pt idx="4866">
                  <c:v>70.87677999999984</c:v>
                </c:pt>
                <c:pt idx="4867">
                  <c:v>70.73554</c:v>
                </c:pt>
                <c:pt idx="4868">
                  <c:v>70.593159999999997</c:v>
                </c:pt>
                <c:pt idx="4869">
                  <c:v>70.448890000000006</c:v>
                </c:pt>
                <c:pt idx="4870">
                  <c:v>70.302719999999979</c:v>
                </c:pt>
                <c:pt idx="4871">
                  <c:v>70.155539999999988</c:v>
                </c:pt>
                <c:pt idx="4872">
                  <c:v>70.006659999999997</c:v>
                </c:pt>
                <c:pt idx="4873">
                  <c:v>69.856279999999998</c:v>
                </c:pt>
                <c:pt idx="4874">
                  <c:v>69.704890000000006</c:v>
                </c:pt>
                <c:pt idx="4875">
                  <c:v>69.552459999999982</c:v>
                </c:pt>
                <c:pt idx="4876">
                  <c:v>69.401320000000027</c:v>
                </c:pt>
                <c:pt idx="4877">
                  <c:v>69.251959999999997</c:v>
                </c:pt>
                <c:pt idx="4878">
                  <c:v>69.103869999999986</c:v>
                </c:pt>
                <c:pt idx="4879">
                  <c:v>68.955939999999998</c:v>
                </c:pt>
                <c:pt idx="4880">
                  <c:v>68.80744</c:v>
                </c:pt>
                <c:pt idx="4881">
                  <c:v>68.658049999999989</c:v>
                </c:pt>
                <c:pt idx="4882">
                  <c:v>68.508539999999982</c:v>
                </c:pt>
                <c:pt idx="4883">
                  <c:v>68.357020000000006</c:v>
                </c:pt>
                <c:pt idx="4884">
                  <c:v>68.205089999999998</c:v>
                </c:pt>
                <c:pt idx="4885">
                  <c:v>68.052199999999999</c:v>
                </c:pt>
                <c:pt idx="4886">
                  <c:v>67.899180000000001</c:v>
                </c:pt>
                <c:pt idx="4887">
                  <c:v>67.744439999999997</c:v>
                </c:pt>
                <c:pt idx="4888">
                  <c:v>67.588739999999959</c:v>
                </c:pt>
                <c:pt idx="4889">
                  <c:v>67.432300000000012</c:v>
                </c:pt>
                <c:pt idx="4890">
                  <c:v>67.27525</c:v>
                </c:pt>
                <c:pt idx="4891">
                  <c:v>67.117819999999995</c:v>
                </c:pt>
                <c:pt idx="4892">
                  <c:v>66.959509999999995</c:v>
                </c:pt>
                <c:pt idx="4893">
                  <c:v>66.797799999999995</c:v>
                </c:pt>
                <c:pt idx="4894">
                  <c:v>66.634469999999993</c:v>
                </c:pt>
                <c:pt idx="4895">
                  <c:v>66.470799999999983</c:v>
                </c:pt>
                <c:pt idx="4896">
                  <c:v>66.307900000000004</c:v>
                </c:pt>
                <c:pt idx="4897">
                  <c:v>66.144779999999983</c:v>
                </c:pt>
                <c:pt idx="4898">
                  <c:v>65.981399999999994</c:v>
                </c:pt>
                <c:pt idx="4899">
                  <c:v>65.815899999999999</c:v>
                </c:pt>
                <c:pt idx="4900">
                  <c:v>65.648470000000003</c:v>
                </c:pt>
                <c:pt idx="4901">
                  <c:v>65.481870000000001</c:v>
                </c:pt>
                <c:pt idx="4902">
                  <c:v>65.314700000000002</c:v>
                </c:pt>
                <c:pt idx="4903">
                  <c:v>65.14579999999998</c:v>
                </c:pt>
                <c:pt idx="4904">
                  <c:v>64.974059999999994</c:v>
                </c:pt>
                <c:pt idx="4905">
                  <c:v>64.799899999999994</c:v>
                </c:pt>
                <c:pt idx="4906">
                  <c:v>64.62627999999998</c:v>
                </c:pt>
                <c:pt idx="4907">
                  <c:v>64.454520000000144</c:v>
                </c:pt>
                <c:pt idx="4908">
                  <c:v>64.282379999999989</c:v>
                </c:pt>
                <c:pt idx="4909">
                  <c:v>64.109960000000001</c:v>
                </c:pt>
                <c:pt idx="4910">
                  <c:v>63.93918</c:v>
                </c:pt>
                <c:pt idx="4911">
                  <c:v>63.767570000000013</c:v>
                </c:pt>
                <c:pt idx="4912">
                  <c:v>63.593650000000011</c:v>
                </c:pt>
                <c:pt idx="4913">
                  <c:v>63.416720000000005</c:v>
                </c:pt>
                <c:pt idx="4914">
                  <c:v>63.238890000000012</c:v>
                </c:pt>
                <c:pt idx="4915">
                  <c:v>63.06156</c:v>
                </c:pt>
                <c:pt idx="4916">
                  <c:v>62.883819999999993</c:v>
                </c:pt>
                <c:pt idx="4917">
                  <c:v>62.705200000000012</c:v>
                </c:pt>
                <c:pt idx="4918">
                  <c:v>62.525300000000065</c:v>
                </c:pt>
                <c:pt idx="4919">
                  <c:v>62.344449999999995</c:v>
                </c:pt>
                <c:pt idx="4920">
                  <c:v>62.161660000000005</c:v>
                </c:pt>
                <c:pt idx="4921">
                  <c:v>61.978030000000011</c:v>
                </c:pt>
                <c:pt idx="4922">
                  <c:v>61.793120000000066</c:v>
                </c:pt>
                <c:pt idx="4923">
                  <c:v>61.606370000000013</c:v>
                </c:pt>
                <c:pt idx="4924">
                  <c:v>61.42</c:v>
                </c:pt>
                <c:pt idx="4925">
                  <c:v>61.234500000000011</c:v>
                </c:pt>
                <c:pt idx="4926">
                  <c:v>61.049250000000001</c:v>
                </c:pt>
                <c:pt idx="4927">
                  <c:v>60.862820000000006</c:v>
                </c:pt>
                <c:pt idx="4928">
                  <c:v>60.677620000000005</c:v>
                </c:pt>
                <c:pt idx="4929">
                  <c:v>60.490100000000012</c:v>
                </c:pt>
                <c:pt idx="4930">
                  <c:v>60.3</c:v>
                </c:pt>
                <c:pt idx="4931">
                  <c:v>60.107869999999998</c:v>
                </c:pt>
                <c:pt idx="4932">
                  <c:v>59.915550000000003</c:v>
                </c:pt>
                <c:pt idx="4933">
                  <c:v>59.721170000000058</c:v>
                </c:pt>
                <c:pt idx="4934">
                  <c:v>59.524620000000006</c:v>
                </c:pt>
                <c:pt idx="4935">
                  <c:v>59.324489999999997</c:v>
                </c:pt>
                <c:pt idx="4936">
                  <c:v>59.121100000000013</c:v>
                </c:pt>
                <c:pt idx="4937">
                  <c:v>58.91572</c:v>
                </c:pt>
                <c:pt idx="4938">
                  <c:v>58.713060000000006</c:v>
                </c:pt>
                <c:pt idx="4939">
                  <c:v>58.511789999999998</c:v>
                </c:pt>
                <c:pt idx="4940">
                  <c:v>58.315089999999998</c:v>
                </c:pt>
                <c:pt idx="4941">
                  <c:v>58.119880000000002</c:v>
                </c:pt>
                <c:pt idx="4942">
                  <c:v>57.923080000000006</c:v>
                </c:pt>
                <c:pt idx="4943">
                  <c:v>57.723260000000003</c:v>
                </c:pt>
                <c:pt idx="4944">
                  <c:v>57.520180000000003</c:v>
                </c:pt>
                <c:pt idx="4945">
                  <c:v>57.319800000000001</c:v>
                </c:pt>
                <c:pt idx="4946">
                  <c:v>57.122630000000065</c:v>
                </c:pt>
                <c:pt idx="4947">
                  <c:v>56.924720000000001</c:v>
                </c:pt>
                <c:pt idx="4948">
                  <c:v>56.726500000000065</c:v>
                </c:pt>
                <c:pt idx="4949">
                  <c:v>56.525460000000002</c:v>
                </c:pt>
                <c:pt idx="4950">
                  <c:v>56.322000000000003</c:v>
                </c:pt>
                <c:pt idx="4951">
                  <c:v>56.116060000000004</c:v>
                </c:pt>
                <c:pt idx="4952">
                  <c:v>55.907260000000001</c:v>
                </c:pt>
                <c:pt idx="4953">
                  <c:v>55.696820000000002</c:v>
                </c:pt>
                <c:pt idx="4954">
                  <c:v>55.488620000000004</c:v>
                </c:pt>
                <c:pt idx="4955">
                  <c:v>55.282260000000001</c:v>
                </c:pt>
                <c:pt idx="4956">
                  <c:v>55.076180000000001</c:v>
                </c:pt>
                <c:pt idx="4957">
                  <c:v>54.868120000000012</c:v>
                </c:pt>
                <c:pt idx="4958">
                  <c:v>54.656500000000001</c:v>
                </c:pt>
                <c:pt idx="4959">
                  <c:v>54.441889999999994</c:v>
                </c:pt>
                <c:pt idx="4960">
                  <c:v>54.226720000000057</c:v>
                </c:pt>
                <c:pt idx="4961">
                  <c:v>54.007380000000005</c:v>
                </c:pt>
                <c:pt idx="4962">
                  <c:v>53.787460000000003</c:v>
                </c:pt>
                <c:pt idx="4963">
                  <c:v>53.566250000000011</c:v>
                </c:pt>
                <c:pt idx="4964">
                  <c:v>53.34205</c:v>
                </c:pt>
                <c:pt idx="4965">
                  <c:v>53.113430000000001</c:v>
                </c:pt>
                <c:pt idx="4966">
                  <c:v>52.884499999999996</c:v>
                </c:pt>
                <c:pt idx="4967">
                  <c:v>52.653400000000005</c:v>
                </c:pt>
                <c:pt idx="4968">
                  <c:v>52.426540000000003</c:v>
                </c:pt>
                <c:pt idx="4969">
                  <c:v>52.207830000000001</c:v>
                </c:pt>
                <c:pt idx="4970">
                  <c:v>52.001360000000005</c:v>
                </c:pt>
                <c:pt idx="4971">
                  <c:v>51.768620000000013</c:v>
                </c:pt>
                <c:pt idx="4972">
                  <c:v>51.546120000000002</c:v>
                </c:pt>
                <c:pt idx="4973">
                  <c:v>51.328360000000011</c:v>
                </c:pt>
                <c:pt idx="4974">
                  <c:v>51.111049999999999</c:v>
                </c:pt>
                <c:pt idx="4975">
                  <c:v>50.88597</c:v>
                </c:pt>
                <c:pt idx="4976">
                  <c:v>50.659689999999998</c:v>
                </c:pt>
                <c:pt idx="4977">
                  <c:v>50.425540000000012</c:v>
                </c:pt>
                <c:pt idx="4978">
                  <c:v>50.188690000000001</c:v>
                </c:pt>
                <c:pt idx="4979">
                  <c:v>49.954829999999994</c:v>
                </c:pt>
                <c:pt idx="4980">
                  <c:v>49.731150000000056</c:v>
                </c:pt>
                <c:pt idx="4981">
                  <c:v>49.510380000000005</c:v>
                </c:pt>
                <c:pt idx="4982">
                  <c:v>49.289340000000003</c:v>
                </c:pt>
                <c:pt idx="4983">
                  <c:v>49.065640000000002</c:v>
                </c:pt>
                <c:pt idx="4984">
                  <c:v>48.841340000000002</c:v>
                </c:pt>
                <c:pt idx="4985">
                  <c:v>48.614440000000002</c:v>
                </c:pt>
                <c:pt idx="4986">
                  <c:v>48.384589999999996</c:v>
                </c:pt>
                <c:pt idx="4987">
                  <c:v>48.152720000000002</c:v>
                </c:pt>
                <c:pt idx="4988">
                  <c:v>47.921570000000003</c:v>
                </c:pt>
                <c:pt idx="4989">
                  <c:v>47.686900000000001</c:v>
                </c:pt>
                <c:pt idx="4990">
                  <c:v>47.447899999999997</c:v>
                </c:pt>
                <c:pt idx="4991">
                  <c:v>47.206920000000011</c:v>
                </c:pt>
                <c:pt idx="4992">
                  <c:v>46.964660000000002</c:v>
                </c:pt>
                <c:pt idx="4993">
                  <c:v>46.718950000000056</c:v>
                </c:pt>
                <c:pt idx="4994">
                  <c:v>46.470120000000001</c:v>
                </c:pt>
                <c:pt idx="4995">
                  <c:v>46.218960000000003</c:v>
                </c:pt>
                <c:pt idx="4996">
                  <c:v>45.974220000000003</c:v>
                </c:pt>
                <c:pt idx="4997">
                  <c:v>45.732350000000075</c:v>
                </c:pt>
                <c:pt idx="4998">
                  <c:v>45.492000000000012</c:v>
                </c:pt>
                <c:pt idx="4999">
                  <c:v>45.250040000000006</c:v>
                </c:pt>
                <c:pt idx="5000">
                  <c:v>45.005480000000006</c:v>
                </c:pt>
                <c:pt idx="5001">
                  <c:v>44.755850000000002</c:v>
                </c:pt>
                <c:pt idx="5002">
                  <c:v>44.501260000000002</c:v>
                </c:pt>
                <c:pt idx="5003">
                  <c:v>44.245080000000002</c:v>
                </c:pt>
                <c:pt idx="5004">
                  <c:v>43.988340000000001</c:v>
                </c:pt>
                <c:pt idx="5005">
                  <c:v>43.730380000000011</c:v>
                </c:pt>
                <c:pt idx="5006">
                  <c:v>43.47</c:v>
                </c:pt>
                <c:pt idx="5007">
                  <c:v>43.208220000000011</c:v>
                </c:pt>
                <c:pt idx="5008">
                  <c:v>42.94379</c:v>
                </c:pt>
                <c:pt idx="5009">
                  <c:v>42.676310000000058</c:v>
                </c:pt>
                <c:pt idx="5010">
                  <c:v>42.406240000000004</c:v>
                </c:pt>
                <c:pt idx="5011">
                  <c:v>42.131800000000005</c:v>
                </c:pt>
                <c:pt idx="5012">
                  <c:v>41.854120000000002</c:v>
                </c:pt>
                <c:pt idx="5013">
                  <c:v>41.57414</c:v>
                </c:pt>
                <c:pt idx="5014">
                  <c:v>41.290040000000012</c:v>
                </c:pt>
                <c:pt idx="5015">
                  <c:v>41.000610000000002</c:v>
                </c:pt>
                <c:pt idx="5016">
                  <c:v>40.706520000000012</c:v>
                </c:pt>
                <c:pt idx="5017">
                  <c:v>40.409040000000005</c:v>
                </c:pt>
                <c:pt idx="5018">
                  <c:v>40.130700000000012</c:v>
                </c:pt>
                <c:pt idx="5019">
                  <c:v>39.880130000000001</c:v>
                </c:pt>
                <c:pt idx="5020">
                  <c:v>39.639400000000002</c:v>
                </c:pt>
                <c:pt idx="5021">
                  <c:v>39.39978</c:v>
                </c:pt>
                <c:pt idx="5022">
                  <c:v>39.156580000000005</c:v>
                </c:pt>
                <c:pt idx="5023">
                  <c:v>38.909140000000001</c:v>
                </c:pt>
                <c:pt idx="5024">
                  <c:v>38.659000000000006</c:v>
                </c:pt>
                <c:pt idx="5025">
                  <c:v>38.407609999999998</c:v>
                </c:pt>
                <c:pt idx="5026">
                  <c:v>38.148910000000058</c:v>
                </c:pt>
                <c:pt idx="5027">
                  <c:v>37.892520000000012</c:v>
                </c:pt>
                <c:pt idx="5028">
                  <c:v>37.630910000000057</c:v>
                </c:pt>
                <c:pt idx="5029">
                  <c:v>37.369810000000001</c:v>
                </c:pt>
                <c:pt idx="5030">
                  <c:v>37.10736</c:v>
                </c:pt>
                <c:pt idx="5031">
                  <c:v>36.862480000000005</c:v>
                </c:pt>
                <c:pt idx="5032">
                  <c:v>36.627540000000003</c:v>
                </c:pt>
                <c:pt idx="5033">
                  <c:v>36.395940000000003</c:v>
                </c:pt>
                <c:pt idx="5034">
                  <c:v>36.161280000000005</c:v>
                </c:pt>
                <c:pt idx="5035">
                  <c:v>35.927210000000002</c:v>
                </c:pt>
                <c:pt idx="5036">
                  <c:v>35.692440000000012</c:v>
                </c:pt>
                <c:pt idx="5037">
                  <c:v>35.455500000000001</c:v>
                </c:pt>
                <c:pt idx="5038">
                  <c:v>35.213100000000011</c:v>
                </c:pt>
                <c:pt idx="5039">
                  <c:v>34.969910000000013</c:v>
                </c:pt>
                <c:pt idx="5040">
                  <c:v>34.71969</c:v>
                </c:pt>
                <c:pt idx="5041">
                  <c:v>34.467700000000001</c:v>
                </c:pt>
                <c:pt idx="5042">
                  <c:v>34.210500000000003</c:v>
                </c:pt>
                <c:pt idx="5043">
                  <c:v>33.954089999999994</c:v>
                </c:pt>
                <c:pt idx="5044">
                  <c:v>33.698220000000013</c:v>
                </c:pt>
                <c:pt idx="5045">
                  <c:v>33.44379</c:v>
                </c:pt>
                <c:pt idx="5046">
                  <c:v>33.185940000000002</c:v>
                </c:pt>
                <c:pt idx="5047">
                  <c:v>32.93242</c:v>
                </c:pt>
                <c:pt idx="5048">
                  <c:v>32.683910000000012</c:v>
                </c:pt>
                <c:pt idx="5049">
                  <c:v>32.43685</c:v>
                </c:pt>
                <c:pt idx="5050">
                  <c:v>32.189510000000013</c:v>
                </c:pt>
                <c:pt idx="5051">
                  <c:v>31.945159999999966</c:v>
                </c:pt>
                <c:pt idx="5052">
                  <c:v>31.700199999999967</c:v>
                </c:pt>
                <c:pt idx="5053">
                  <c:v>31.45308</c:v>
                </c:pt>
                <c:pt idx="5054">
                  <c:v>31.201969999999999</c:v>
                </c:pt>
                <c:pt idx="5055">
                  <c:v>30.949199999999966</c:v>
                </c:pt>
                <c:pt idx="5056">
                  <c:v>30.692599999999967</c:v>
                </c:pt>
                <c:pt idx="5057">
                  <c:v>30.43506</c:v>
                </c:pt>
                <c:pt idx="5058">
                  <c:v>30.1722</c:v>
                </c:pt>
                <c:pt idx="5059">
                  <c:v>29.906469999999967</c:v>
                </c:pt>
                <c:pt idx="5060">
                  <c:v>29.634150000000044</c:v>
                </c:pt>
                <c:pt idx="5061">
                  <c:v>29.356059999999999</c:v>
                </c:pt>
                <c:pt idx="5062">
                  <c:v>29.083499999999965</c:v>
                </c:pt>
                <c:pt idx="5063">
                  <c:v>28.808910000000001</c:v>
                </c:pt>
                <c:pt idx="5064">
                  <c:v>28.528559999999967</c:v>
                </c:pt>
                <c:pt idx="5065">
                  <c:v>28.244579999999971</c:v>
                </c:pt>
                <c:pt idx="5066">
                  <c:v>27.956939999999989</c:v>
                </c:pt>
                <c:pt idx="5067">
                  <c:v>27.68525</c:v>
                </c:pt>
                <c:pt idx="5068">
                  <c:v>27.440829999999963</c:v>
                </c:pt>
                <c:pt idx="5069">
                  <c:v>27.204719999999963</c:v>
                </c:pt>
                <c:pt idx="5070">
                  <c:v>26.969099999999965</c:v>
                </c:pt>
                <c:pt idx="5071">
                  <c:v>26.730180000000001</c:v>
                </c:pt>
                <c:pt idx="5072">
                  <c:v>26.489429999999942</c:v>
                </c:pt>
                <c:pt idx="5073">
                  <c:v>26.24905</c:v>
                </c:pt>
                <c:pt idx="5074">
                  <c:v>26.011620000000001</c:v>
                </c:pt>
                <c:pt idx="5075">
                  <c:v>25.774319999999989</c:v>
                </c:pt>
                <c:pt idx="5076">
                  <c:v>25.53567</c:v>
                </c:pt>
                <c:pt idx="5077">
                  <c:v>25.295919999999967</c:v>
                </c:pt>
                <c:pt idx="5078">
                  <c:v>25.052879999999988</c:v>
                </c:pt>
                <c:pt idx="5079">
                  <c:v>24.81034</c:v>
                </c:pt>
                <c:pt idx="5080">
                  <c:v>24.565379999999966</c:v>
                </c:pt>
                <c:pt idx="5081">
                  <c:v>24.32368</c:v>
                </c:pt>
                <c:pt idx="5082">
                  <c:v>24.079280000000001</c:v>
                </c:pt>
                <c:pt idx="5083">
                  <c:v>23.835599999999989</c:v>
                </c:pt>
                <c:pt idx="5084">
                  <c:v>23.587610000000002</c:v>
                </c:pt>
                <c:pt idx="5085">
                  <c:v>23.341629999999967</c:v>
                </c:pt>
                <c:pt idx="5086">
                  <c:v>23.094629999999967</c:v>
                </c:pt>
                <c:pt idx="5087">
                  <c:v>22.849699999999967</c:v>
                </c:pt>
                <c:pt idx="5088">
                  <c:v>22.60314</c:v>
                </c:pt>
                <c:pt idx="5089">
                  <c:v>22.359770000000001</c:v>
                </c:pt>
                <c:pt idx="5090">
                  <c:v>22.116320000000005</c:v>
                </c:pt>
                <c:pt idx="5091">
                  <c:v>21.871259999999999</c:v>
                </c:pt>
                <c:pt idx="5092">
                  <c:v>21.62566</c:v>
                </c:pt>
                <c:pt idx="5093">
                  <c:v>21.378579999999989</c:v>
                </c:pt>
                <c:pt idx="5094">
                  <c:v>21.131390000000028</c:v>
                </c:pt>
                <c:pt idx="5095">
                  <c:v>20.882769999999965</c:v>
                </c:pt>
                <c:pt idx="5096">
                  <c:v>20.635919999999999</c:v>
                </c:pt>
                <c:pt idx="5097">
                  <c:v>20.388099999999966</c:v>
                </c:pt>
                <c:pt idx="5098">
                  <c:v>20.140979999999999</c:v>
                </c:pt>
                <c:pt idx="5099">
                  <c:v>19.891839999999988</c:v>
                </c:pt>
                <c:pt idx="5100">
                  <c:v>19.642399999999967</c:v>
                </c:pt>
                <c:pt idx="5101">
                  <c:v>19.392410000000002</c:v>
                </c:pt>
                <c:pt idx="5102">
                  <c:v>19.14358</c:v>
                </c:pt>
                <c:pt idx="5103">
                  <c:v>18.893239999999967</c:v>
                </c:pt>
                <c:pt idx="5104">
                  <c:v>18.642769999999967</c:v>
                </c:pt>
                <c:pt idx="5105">
                  <c:v>18.395800000000001</c:v>
                </c:pt>
                <c:pt idx="5106">
                  <c:v>18.151260000000036</c:v>
                </c:pt>
                <c:pt idx="5107">
                  <c:v>17.90286</c:v>
                </c:pt>
                <c:pt idx="5108">
                  <c:v>17.668050000000001</c:v>
                </c:pt>
                <c:pt idx="5109">
                  <c:v>17.435699999999965</c:v>
                </c:pt>
                <c:pt idx="5110">
                  <c:v>17.200880000000005</c:v>
                </c:pt>
                <c:pt idx="5111">
                  <c:v>16.966409999999957</c:v>
                </c:pt>
                <c:pt idx="5112">
                  <c:v>16.722909999999967</c:v>
                </c:pt>
                <c:pt idx="5113">
                  <c:v>16.478370000000002</c:v>
                </c:pt>
                <c:pt idx="5114">
                  <c:v>16.229599999999966</c:v>
                </c:pt>
                <c:pt idx="5115">
                  <c:v>15.984480000000014</c:v>
                </c:pt>
                <c:pt idx="5116">
                  <c:v>15.736359999999999</c:v>
                </c:pt>
                <c:pt idx="5117">
                  <c:v>15.494680000000002</c:v>
                </c:pt>
                <c:pt idx="5118">
                  <c:v>15.252580000000016</c:v>
                </c:pt>
                <c:pt idx="5119">
                  <c:v>15.018280000000001</c:v>
                </c:pt>
                <c:pt idx="5120">
                  <c:v>14.783760000000001</c:v>
                </c:pt>
                <c:pt idx="5121">
                  <c:v>14.55311</c:v>
                </c:pt>
                <c:pt idx="5122">
                  <c:v>14.31898</c:v>
                </c:pt>
                <c:pt idx="5123">
                  <c:v>14.086920000000001</c:v>
                </c:pt>
                <c:pt idx="5124">
                  <c:v>13.850140000000014</c:v>
                </c:pt>
                <c:pt idx="5125">
                  <c:v>13.617800000000001</c:v>
                </c:pt>
                <c:pt idx="5126">
                  <c:v>13.385340000000006</c:v>
                </c:pt>
                <c:pt idx="5127">
                  <c:v>13.1584</c:v>
                </c:pt>
                <c:pt idx="5128">
                  <c:v>12.933</c:v>
                </c:pt>
                <c:pt idx="5129">
                  <c:v>12.71331</c:v>
                </c:pt>
                <c:pt idx="5130">
                  <c:v>12.493080000000004</c:v>
                </c:pt>
                <c:pt idx="5131">
                  <c:v>12.27712</c:v>
                </c:pt>
                <c:pt idx="5132">
                  <c:v>12.059670000000002</c:v>
                </c:pt>
                <c:pt idx="5133">
                  <c:v>11.846</c:v>
                </c:pt>
                <c:pt idx="5134">
                  <c:v>11.634319999999999</c:v>
                </c:pt>
                <c:pt idx="5135">
                  <c:v>11.428380000000001</c:v>
                </c:pt>
                <c:pt idx="5136">
                  <c:v>11.22359</c:v>
                </c:pt>
                <c:pt idx="5137">
                  <c:v>11.02322</c:v>
                </c:pt>
                <c:pt idx="5138">
                  <c:v>10.822400000000016</c:v>
                </c:pt>
                <c:pt idx="5139">
                  <c:v>10.62724</c:v>
                </c:pt>
                <c:pt idx="5140">
                  <c:v>10.432580000000014</c:v>
                </c:pt>
                <c:pt idx="5141">
                  <c:v>10.24362</c:v>
                </c:pt>
                <c:pt idx="5142">
                  <c:v>10.05532</c:v>
                </c:pt>
                <c:pt idx="5143">
                  <c:v>9.8722690000000028</c:v>
                </c:pt>
                <c:pt idx="5144">
                  <c:v>9.6911259999999988</c:v>
                </c:pt>
                <c:pt idx="5145">
                  <c:v>9.5153160000000003</c:v>
                </c:pt>
                <c:pt idx="5146">
                  <c:v>9.3403910000000003</c:v>
                </c:pt>
                <c:pt idx="5147">
                  <c:v>9.1714850000000006</c:v>
                </c:pt>
                <c:pt idx="5148">
                  <c:v>9.0046520000000001</c:v>
                </c:pt>
                <c:pt idx="5149">
                  <c:v>8.8441010000000002</c:v>
                </c:pt>
                <c:pt idx="5150">
                  <c:v>8.6930759999999996</c:v>
                </c:pt>
                <c:pt idx="5151">
                  <c:v>8.5530810000000006</c:v>
                </c:pt>
                <c:pt idx="5152">
                  <c:v>8.4152150000000034</c:v>
                </c:pt>
                <c:pt idx="5153">
                  <c:v>8.2802980000000002</c:v>
                </c:pt>
                <c:pt idx="5154">
                  <c:v>8.145194</c:v>
                </c:pt>
                <c:pt idx="5155">
                  <c:v>8.0125410000000006</c:v>
                </c:pt>
                <c:pt idx="5156">
                  <c:v>7.8787279999999997</c:v>
                </c:pt>
                <c:pt idx="5157">
                  <c:v>7.7465640000000002</c:v>
                </c:pt>
                <c:pt idx="5158">
                  <c:v>7.6147149999999852</c:v>
                </c:pt>
                <c:pt idx="5159">
                  <c:v>7.4834600000000071</c:v>
                </c:pt>
                <c:pt idx="5160">
                  <c:v>7.3534299999999995</c:v>
                </c:pt>
                <c:pt idx="5161">
                  <c:v>7.224761</c:v>
                </c:pt>
                <c:pt idx="5162">
                  <c:v>7.0962500000000004</c:v>
                </c:pt>
                <c:pt idx="5163">
                  <c:v>6.9699989999999996</c:v>
                </c:pt>
                <c:pt idx="5164">
                  <c:v>6.8445969999999914</c:v>
                </c:pt>
                <c:pt idx="5165">
                  <c:v>6.7213760000000002</c:v>
                </c:pt>
                <c:pt idx="5166">
                  <c:v>6.598306</c:v>
                </c:pt>
                <c:pt idx="5167">
                  <c:v>6.4777700000000014</c:v>
                </c:pt>
                <c:pt idx="5168">
                  <c:v>6.3567929999999997</c:v>
                </c:pt>
                <c:pt idx="5169">
                  <c:v>6.2387649999999999</c:v>
                </c:pt>
                <c:pt idx="5170">
                  <c:v>6.1219339999999915</c:v>
                </c:pt>
                <c:pt idx="5171">
                  <c:v>6.0071209999999926</c:v>
                </c:pt>
                <c:pt idx="5172">
                  <c:v>5.8927799999999975</c:v>
                </c:pt>
                <c:pt idx="5173">
                  <c:v>5.7805900000000001</c:v>
                </c:pt>
                <c:pt idx="5174">
                  <c:v>5.6689499999999926</c:v>
                </c:pt>
                <c:pt idx="5175">
                  <c:v>5.5601690000000001</c:v>
                </c:pt>
                <c:pt idx="5176">
                  <c:v>5.4519700000000002</c:v>
                </c:pt>
                <c:pt idx="5177">
                  <c:v>5.3462709999999998</c:v>
                </c:pt>
                <c:pt idx="5178">
                  <c:v>5.2424239999999998</c:v>
                </c:pt>
                <c:pt idx="5179">
                  <c:v>5.1411559999999916</c:v>
                </c:pt>
                <c:pt idx="5180">
                  <c:v>5.0416819999999998</c:v>
                </c:pt>
                <c:pt idx="5181">
                  <c:v>4.9455239999999998</c:v>
                </c:pt>
                <c:pt idx="5182">
                  <c:v>4.8505569999999913</c:v>
                </c:pt>
                <c:pt idx="5183">
                  <c:v>4.7550999999999997</c:v>
                </c:pt>
                <c:pt idx="5184">
                  <c:v>4.6615399999999916</c:v>
                </c:pt>
                <c:pt idx="5185">
                  <c:v>4.5681499999999975</c:v>
                </c:pt>
                <c:pt idx="5186">
                  <c:v>4.4767020000000102</c:v>
                </c:pt>
                <c:pt idx="5187">
                  <c:v>4.3841499999999956</c:v>
                </c:pt>
                <c:pt idx="5188">
                  <c:v>4.2969410000000003</c:v>
                </c:pt>
                <c:pt idx="5189">
                  <c:v>4.2086180000000004</c:v>
                </c:pt>
                <c:pt idx="5190">
                  <c:v>4.1228789999999913</c:v>
                </c:pt>
                <c:pt idx="5191">
                  <c:v>4.0354650000000003</c:v>
                </c:pt>
                <c:pt idx="5192">
                  <c:v>3.954465999999996</c:v>
                </c:pt>
                <c:pt idx="5193">
                  <c:v>3.8725979999999987</c:v>
                </c:pt>
                <c:pt idx="5194">
                  <c:v>3.7951809999999999</c:v>
                </c:pt>
                <c:pt idx="5195">
                  <c:v>3.7174640000000001</c:v>
                </c:pt>
                <c:pt idx="5196">
                  <c:v>3.6430669999999998</c:v>
                </c:pt>
                <c:pt idx="5197">
                  <c:v>3.5697700000000001</c:v>
                </c:pt>
                <c:pt idx="5198">
                  <c:v>3.4982059999999966</c:v>
                </c:pt>
                <c:pt idx="5199">
                  <c:v>3.4273799999999999</c:v>
                </c:pt>
                <c:pt idx="5200">
                  <c:v>3.3585659999999966</c:v>
                </c:pt>
                <c:pt idx="5201">
                  <c:v>3.2912179999999998</c:v>
                </c:pt>
                <c:pt idx="5202">
                  <c:v>3.2252710000000002</c:v>
                </c:pt>
                <c:pt idx="5203">
                  <c:v>3.1616939999999998</c:v>
                </c:pt>
                <c:pt idx="5204">
                  <c:v>3.0996059999999961</c:v>
                </c:pt>
                <c:pt idx="5205">
                  <c:v>3.040502</c:v>
                </c:pt>
                <c:pt idx="5206">
                  <c:v>2.9825270000000002</c:v>
                </c:pt>
                <c:pt idx="5207">
                  <c:v>2.9258779999999978</c:v>
                </c:pt>
                <c:pt idx="5208">
                  <c:v>2.8688719999999988</c:v>
                </c:pt>
                <c:pt idx="5209">
                  <c:v>2.8143179999999997</c:v>
                </c:pt>
                <c:pt idx="5210">
                  <c:v>2.7608060000000001</c:v>
                </c:pt>
                <c:pt idx="5211">
                  <c:v>2.708256</c:v>
                </c:pt>
                <c:pt idx="5212">
                  <c:v>2.656981</c:v>
                </c:pt>
                <c:pt idx="5213">
                  <c:v>2.6068259999999968</c:v>
                </c:pt>
                <c:pt idx="5214">
                  <c:v>2.5568579999999956</c:v>
                </c:pt>
                <c:pt idx="5215">
                  <c:v>2.5084379999999999</c:v>
                </c:pt>
                <c:pt idx="5216">
                  <c:v>2.4619399999999998</c:v>
                </c:pt>
                <c:pt idx="5217">
                  <c:v>2.4170609999999977</c:v>
                </c:pt>
                <c:pt idx="5218">
                  <c:v>2.3742969999999977</c:v>
                </c:pt>
                <c:pt idx="5219">
                  <c:v>2.3318689999999931</c:v>
                </c:pt>
                <c:pt idx="5220">
                  <c:v>2.2904360000000001</c:v>
                </c:pt>
                <c:pt idx="5221">
                  <c:v>2.2521390000000001</c:v>
                </c:pt>
                <c:pt idx="5222">
                  <c:v>2.2155499999999977</c:v>
                </c:pt>
                <c:pt idx="5223">
                  <c:v>2.1787700000000001</c:v>
                </c:pt>
                <c:pt idx="5224">
                  <c:v>2.1437910000000056</c:v>
                </c:pt>
                <c:pt idx="5225">
                  <c:v>2.1091899999999999</c:v>
                </c:pt>
                <c:pt idx="5226">
                  <c:v>2.0757270000000001</c:v>
                </c:pt>
                <c:pt idx="5227">
                  <c:v>2.0424489999999955</c:v>
                </c:pt>
                <c:pt idx="5228">
                  <c:v>2.0120359999999966</c:v>
                </c:pt>
                <c:pt idx="5229">
                  <c:v>1.981061</c:v>
                </c:pt>
                <c:pt idx="5230">
                  <c:v>1.9518309999999999</c:v>
                </c:pt>
                <c:pt idx="5231">
                  <c:v>1.925278</c:v>
                </c:pt>
                <c:pt idx="5232">
                  <c:v>1.9001450000000017</c:v>
                </c:pt>
                <c:pt idx="5233">
                  <c:v>1.874274</c:v>
                </c:pt>
                <c:pt idx="5234">
                  <c:v>1.8499199999999998</c:v>
                </c:pt>
                <c:pt idx="5235">
                  <c:v>1.8255570000000001</c:v>
                </c:pt>
                <c:pt idx="5236">
                  <c:v>1.8031899999999998</c:v>
                </c:pt>
                <c:pt idx="5237">
                  <c:v>1.7808949999999979</c:v>
                </c:pt>
                <c:pt idx="5238">
                  <c:v>1.7602899999999999</c:v>
                </c:pt>
                <c:pt idx="5239">
                  <c:v>1.740067</c:v>
                </c:pt>
                <c:pt idx="5240">
                  <c:v>1.720818</c:v>
                </c:pt>
                <c:pt idx="5241">
                  <c:v>1.702072</c:v>
                </c:pt>
                <c:pt idx="5242">
                  <c:v>1.685298</c:v>
                </c:pt>
                <c:pt idx="5243">
                  <c:v>1.667505</c:v>
                </c:pt>
                <c:pt idx="5244">
                  <c:v>1.6513089999999999</c:v>
                </c:pt>
                <c:pt idx="5245">
                  <c:v>1.6351119999999999</c:v>
                </c:pt>
                <c:pt idx="5246">
                  <c:v>1.6216899999999999</c:v>
                </c:pt>
                <c:pt idx="5247">
                  <c:v>1.6081239999999999</c:v>
                </c:pt>
                <c:pt idx="5248">
                  <c:v>1.595156</c:v>
                </c:pt>
                <c:pt idx="5249">
                  <c:v>1.5812209999999998</c:v>
                </c:pt>
                <c:pt idx="5250">
                  <c:v>1.5675729999999999</c:v>
                </c:pt>
                <c:pt idx="5251">
                  <c:v>1.554611</c:v>
                </c:pt>
                <c:pt idx="5252">
                  <c:v>1.5455409999999998</c:v>
                </c:pt>
                <c:pt idx="5253">
                  <c:v>1.536119</c:v>
                </c:pt>
                <c:pt idx="5254">
                  <c:v>1.5276239999999977</c:v>
                </c:pt>
                <c:pt idx="5255">
                  <c:v>1.5192809999999999</c:v>
                </c:pt>
                <c:pt idx="5256">
                  <c:v>1.5114979999999998</c:v>
                </c:pt>
                <c:pt idx="5257">
                  <c:v>1.5031809999999999</c:v>
                </c:pt>
                <c:pt idx="5258">
                  <c:v>1.4965379999999999</c:v>
                </c:pt>
                <c:pt idx="5259">
                  <c:v>1.4982420000000001</c:v>
                </c:pt>
                <c:pt idx="5260">
                  <c:v>1.4818919999999971</c:v>
                </c:pt>
                <c:pt idx="5261">
                  <c:v>1.4739559999999998</c:v>
                </c:pt>
                <c:pt idx="5262">
                  <c:v>1.4699299999999966</c:v>
                </c:pt>
                <c:pt idx="5263">
                  <c:v>1.4645489999999999</c:v>
                </c:pt>
                <c:pt idx="5264">
                  <c:v>1.4605999999999979</c:v>
                </c:pt>
                <c:pt idx="5265">
                  <c:v>1.458356</c:v>
                </c:pt>
                <c:pt idx="5266">
                  <c:v>1.4536269999999973</c:v>
                </c:pt>
                <c:pt idx="5267">
                  <c:v>1.4488889999999999</c:v>
                </c:pt>
                <c:pt idx="5268">
                  <c:v>1.4426839999999999</c:v>
                </c:pt>
                <c:pt idx="5269">
                  <c:v>1.4372159999999998</c:v>
                </c:pt>
                <c:pt idx="5270">
                  <c:v>1.4349299999999976</c:v>
                </c:pt>
                <c:pt idx="5271">
                  <c:v>1.4386219999999978</c:v>
                </c:pt>
                <c:pt idx="5272">
                  <c:v>1.4366089999999998</c:v>
                </c:pt>
                <c:pt idx="5273">
                  <c:v>1.4316099999999976</c:v>
                </c:pt>
                <c:pt idx="5274">
                  <c:v>1.428458</c:v>
                </c:pt>
                <c:pt idx="5275">
                  <c:v>1.426312</c:v>
                </c:pt>
                <c:pt idx="5276">
                  <c:v>1.4237669999999973</c:v>
                </c:pt>
                <c:pt idx="5277">
                  <c:v>1.4214739999999979</c:v>
                </c:pt>
                <c:pt idx="5278">
                  <c:v>1.4191159999999998</c:v>
                </c:pt>
                <c:pt idx="5279">
                  <c:v>1.4177419999999976</c:v>
                </c:pt>
                <c:pt idx="5280">
                  <c:v>1.4167449999999981</c:v>
                </c:pt>
                <c:pt idx="5281">
                  <c:v>1.4157839999999982</c:v>
                </c:pt>
                <c:pt idx="5282">
                  <c:v>1.4148879999999999</c:v>
                </c:pt>
                <c:pt idx="5283">
                  <c:v>1.414382</c:v>
                </c:pt>
                <c:pt idx="5284">
                  <c:v>1.4126279999999998</c:v>
                </c:pt>
                <c:pt idx="5285">
                  <c:v>1.412207</c:v>
                </c:pt>
                <c:pt idx="5286">
                  <c:v>1.4112639999999976</c:v>
                </c:pt>
                <c:pt idx="5287">
                  <c:v>1.4104309999999998</c:v>
                </c:pt>
                <c:pt idx="5288">
                  <c:v>1.4094219999999966</c:v>
                </c:pt>
                <c:pt idx="5289">
                  <c:v>1.4088359999999998</c:v>
                </c:pt>
                <c:pt idx="5290">
                  <c:v>1.4083379999999999</c:v>
                </c:pt>
                <c:pt idx="5291">
                  <c:v>1.4070189999999998</c:v>
                </c:pt>
                <c:pt idx="5292">
                  <c:v>1.4066219999999976</c:v>
                </c:pt>
                <c:pt idx="5293">
                  <c:v>1.4065459999999999</c:v>
                </c:pt>
                <c:pt idx="5294">
                  <c:v>1.4063639999999982</c:v>
                </c:pt>
                <c:pt idx="5295">
                  <c:v>1.4055209999999974</c:v>
                </c:pt>
                <c:pt idx="5296">
                  <c:v>1.4051399999999976</c:v>
                </c:pt>
                <c:pt idx="5297">
                  <c:v>1.4043159999999999</c:v>
                </c:pt>
                <c:pt idx="5298">
                  <c:v>1.4047379999999998</c:v>
                </c:pt>
                <c:pt idx="5299">
                  <c:v>1.404412</c:v>
                </c:pt>
                <c:pt idx="5300">
                  <c:v>1.4035839999999982</c:v>
                </c:pt>
                <c:pt idx="5301">
                  <c:v>1.4033979999999981</c:v>
                </c:pt>
                <c:pt idx="5302">
                  <c:v>1.4033869999999982</c:v>
                </c:pt>
                <c:pt idx="5303">
                  <c:v>1.4038439999999976</c:v>
                </c:pt>
                <c:pt idx="5304">
                  <c:v>1.4038869999999983</c:v>
                </c:pt>
                <c:pt idx="5305">
                  <c:v>1.4034089999999981</c:v>
                </c:pt>
                <c:pt idx="5306">
                  <c:v>1.4021379999999999</c:v>
                </c:pt>
                <c:pt idx="5307">
                  <c:v>1.4020109999999999</c:v>
                </c:pt>
                <c:pt idx="5308">
                  <c:v>1.4019529999999998</c:v>
                </c:pt>
                <c:pt idx="5309">
                  <c:v>1.4012539999999998</c:v>
                </c:pt>
                <c:pt idx="5310">
                  <c:v>1.4007669999999981</c:v>
                </c:pt>
                <c:pt idx="5311">
                  <c:v>1.4007179999999999</c:v>
                </c:pt>
                <c:pt idx="5312">
                  <c:v>1.400585</c:v>
                </c:pt>
                <c:pt idx="5313">
                  <c:v>1.4002219999999979</c:v>
                </c:pt>
                <c:pt idx="5314">
                  <c:v>1.4003999999999981</c:v>
                </c:pt>
                <c:pt idx="5315">
                  <c:v>1.4015809999999982</c:v>
                </c:pt>
                <c:pt idx="5316">
                  <c:v>1.4013199999999979</c:v>
                </c:pt>
                <c:pt idx="5317">
                  <c:v>1.4015369999999976</c:v>
                </c:pt>
                <c:pt idx="5318">
                  <c:v>1.4015459999999982</c:v>
                </c:pt>
                <c:pt idx="5319">
                  <c:v>1.4018889999999982</c:v>
                </c:pt>
                <c:pt idx="5320">
                  <c:v>1.4012039999999979</c:v>
                </c:pt>
                <c:pt idx="5321">
                  <c:v>1.4015989999999974</c:v>
                </c:pt>
                <c:pt idx="5322">
                  <c:v>1.4010649999999973</c:v>
                </c:pt>
                <c:pt idx="5323">
                  <c:v>1.4018309999999974</c:v>
                </c:pt>
                <c:pt idx="5324">
                  <c:v>1.4018819999999979</c:v>
                </c:pt>
                <c:pt idx="5325">
                  <c:v>1.4016209999999969</c:v>
                </c:pt>
                <c:pt idx="5326">
                  <c:v>1.4010879999999999</c:v>
                </c:pt>
                <c:pt idx="5327">
                  <c:v>1.4017739999999976</c:v>
                </c:pt>
                <c:pt idx="5328">
                  <c:v>1.4015009999999979</c:v>
                </c:pt>
                <c:pt idx="5329">
                  <c:v>1.4021809999999999</c:v>
                </c:pt>
                <c:pt idx="5330">
                  <c:v>1.4019289999999967</c:v>
                </c:pt>
                <c:pt idx="5331">
                  <c:v>1.4023669999999981</c:v>
                </c:pt>
                <c:pt idx="5332">
                  <c:v>1.402156</c:v>
                </c:pt>
                <c:pt idx="5333">
                  <c:v>1.4028039999999982</c:v>
                </c:pt>
                <c:pt idx="5334">
                  <c:v>1.402218</c:v>
                </c:pt>
                <c:pt idx="5335">
                  <c:v>1.4023059999999998</c:v>
                </c:pt>
                <c:pt idx="5336">
                  <c:v>1.4026039999999982</c:v>
                </c:pt>
                <c:pt idx="5337">
                  <c:v>1.4019319999999966</c:v>
                </c:pt>
                <c:pt idx="5338">
                  <c:v>1.4023049999999981</c:v>
                </c:pt>
                <c:pt idx="5339">
                  <c:v>1.4026619999999979</c:v>
                </c:pt>
                <c:pt idx="5340">
                  <c:v>1.4023089999999998</c:v>
                </c:pt>
                <c:pt idx="5341">
                  <c:v>1.4018239999999964</c:v>
                </c:pt>
                <c:pt idx="5342">
                  <c:v>1.4014789999999981</c:v>
                </c:pt>
                <c:pt idx="5343">
                  <c:v>1.4027449999999981</c:v>
                </c:pt>
                <c:pt idx="5344">
                  <c:v>1.4030889999999998</c:v>
                </c:pt>
                <c:pt idx="5345">
                  <c:v>1.4027429999999999</c:v>
                </c:pt>
                <c:pt idx="5346">
                  <c:v>1.402053</c:v>
                </c:pt>
                <c:pt idx="5347">
                  <c:v>1.4025189999999998</c:v>
                </c:pt>
                <c:pt idx="5348">
                  <c:v>1.4020659999999998</c:v>
                </c:pt>
                <c:pt idx="5349">
                  <c:v>1.4022079999999999</c:v>
                </c:pt>
                <c:pt idx="5350">
                  <c:v>1.4023219999999978</c:v>
                </c:pt>
                <c:pt idx="5351">
                  <c:v>1.4030289999999976</c:v>
                </c:pt>
                <c:pt idx="5352">
                  <c:v>1.4033309999999979</c:v>
                </c:pt>
                <c:pt idx="5353">
                  <c:v>1.4031309999999981</c:v>
                </c:pt>
                <c:pt idx="5354">
                  <c:v>1.4032299999999971</c:v>
                </c:pt>
                <c:pt idx="5355">
                  <c:v>1.4037169999999981</c:v>
                </c:pt>
                <c:pt idx="5356">
                  <c:v>1.4032439999999982</c:v>
                </c:pt>
                <c:pt idx="5357">
                  <c:v>1.4035139999999982</c:v>
                </c:pt>
                <c:pt idx="5358">
                  <c:v>1.4032789999999982</c:v>
                </c:pt>
                <c:pt idx="5359">
                  <c:v>1.4036879999999998</c:v>
                </c:pt>
                <c:pt idx="5360">
                  <c:v>1.4036059999999981</c:v>
                </c:pt>
                <c:pt idx="5361">
                  <c:v>1.4035109999999982</c:v>
                </c:pt>
                <c:pt idx="5362">
                  <c:v>1.4033719999999978</c:v>
                </c:pt>
                <c:pt idx="5363">
                  <c:v>1.4035139999999982</c:v>
                </c:pt>
                <c:pt idx="5364">
                  <c:v>1.4032909999999976</c:v>
                </c:pt>
                <c:pt idx="5365">
                  <c:v>1.4037849999999978</c:v>
                </c:pt>
                <c:pt idx="5366">
                  <c:v>1.4039109999999981</c:v>
                </c:pt>
                <c:pt idx="5367">
                  <c:v>1.4042659999999998</c:v>
                </c:pt>
                <c:pt idx="5368">
                  <c:v>1.4038899999999976</c:v>
                </c:pt>
                <c:pt idx="5369">
                  <c:v>1.404045</c:v>
                </c:pt>
                <c:pt idx="5370">
                  <c:v>1.4038199999999976</c:v>
                </c:pt>
                <c:pt idx="5371">
                  <c:v>1.4039939999999964</c:v>
                </c:pt>
                <c:pt idx="5372">
                  <c:v>1.4036179999999998</c:v>
                </c:pt>
                <c:pt idx="5373">
                  <c:v>1.4040639999999998</c:v>
                </c:pt>
                <c:pt idx="5374">
                  <c:v>1.4036589999999998</c:v>
                </c:pt>
                <c:pt idx="5375">
                  <c:v>1.4039109999999981</c:v>
                </c:pt>
                <c:pt idx="5376">
                  <c:v>1.4037119999999979</c:v>
                </c:pt>
                <c:pt idx="5377">
                  <c:v>1.4037279999999976</c:v>
                </c:pt>
                <c:pt idx="5378">
                  <c:v>1.4041209999999982</c:v>
                </c:pt>
                <c:pt idx="5379">
                  <c:v>1.4043649999999981</c:v>
                </c:pt>
                <c:pt idx="5380">
                  <c:v>1.4042520000000001</c:v>
                </c:pt>
                <c:pt idx="5381">
                  <c:v>1.4043899999999998</c:v>
                </c:pt>
                <c:pt idx="5382">
                  <c:v>1.4052319999999976</c:v>
                </c:pt>
                <c:pt idx="5383">
                  <c:v>1.4054449999999976</c:v>
                </c:pt>
                <c:pt idx="5384">
                  <c:v>1.4045389999999998</c:v>
                </c:pt>
                <c:pt idx="5385">
                  <c:v>1.4053029999999982</c:v>
                </c:pt>
                <c:pt idx="5386">
                  <c:v>1.4053879999999999</c:v>
                </c:pt>
                <c:pt idx="5387">
                  <c:v>1.4054839999999982</c:v>
                </c:pt>
                <c:pt idx="5388">
                  <c:v>1.4054219999999964</c:v>
                </c:pt>
                <c:pt idx="5389">
                  <c:v>1.4050279999999982</c:v>
                </c:pt>
                <c:pt idx="5390">
                  <c:v>1.4047509999999999</c:v>
                </c:pt>
                <c:pt idx="5391">
                  <c:v>1.4054009999999979</c:v>
                </c:pt>
                <c:pt idx="5392">
                  <c:v>1.4044839999999998</c:v>
                </c:pt>
                <c:pt idx="5393">
                  <c:v>1.4043639999999982</c:v>
                </c:pt>
                <c:pt idx="5394">
                  <c:v>1.4041699999999981</c:v>
                </c:pt>
                <c:pt idx="5395">
                  <c:v>1.4042079999999999</c:v>
                </c:pt>
                <c:pt idx="5396">
                  <c:v>1.4043929999999998</c:v>
                </c:pt>
                <c:pt idx="5397">
                  <c:v>1.4046969999999981</c:v>
                </c:pt>
                <c:pt idx="5398">
                  <c:v>1.4053059999999982</c:v>
                </c:pt>
                <c:pt idx="5399">
                  <c:v>1.4053009999999981</c:v>
                </c:pt>
                <c:pt idx="5400">
                  <c:v>1.4065089999999998</c:v>
                </c:pt>
                <c:pt idx="5401">
                  <c:v>1.4062809999999999</c:v>
                </c:pt>
                <c:pt idx="5402">
                  <c:v>1.4043209999999982</c:v>
                </c:pt>
                <c:pt idx="5403">
                  <c:v>1.4036589999999998</c:v>
                </c:pt>
                <c:pt idx="5404">
                  <c:v>1.4037499999999976</c:v>
                </c:pt>
                <c:pt idx="5405">
                  <c:v>1.4044229999999998</c:v>
                </c:pt>
                <c:pt idx="5406">
                  <c:v>1.4052339999999977</c:v>
                </c:pt>
                <c:pt idx="5407">
                  <c:v>1.4054559999999998</c:v>
                </c:pt>
                <c:pt idx="5408">
                  <c:v>1.4056209999999969</c:v>
                </c:pt>
                <c:pt idx="5409">
                  <c:v>1.4057879999999998</c:v>
                </c:pt>
                <c:pt idx="5410">
                  <c:v>1.406188</c:v>
                </c:pt>
                <c:pt idx="5411">
                  <c:v>1.4072719999999979</c:v>
                </c:pt>
                <c:pt idx="5412">
                  <c:v>1.4066949999999976</c:v>
                </c:pt>
                <c:pt idx="5413">
                  <c:v>1.4068619999999976</c:v>
                </c:pt>
                <c:pt idx="5414">
                  <c:v>1.4061679999999999</c:v>
                </c:pt>
                <c:pt idx="5415">
                  <c:v>1.406458</c:v>
                </c:pt>
                <c:pt idx="5416">
                  <c:v>1.4062189999999999</c:v>
                </c:pt>
                <c:pt idx="5417">
                  <c:v>1.4061189999999999</c:v>
                </c:pt>
                <c:pt idx="5418">
                  <c:v>1.406758</c:v>
                </c:pt>
                <c:pt idx="5419">
                  <c:v>1.4073539999999998</c:v>
                </c:pt>
                <c:pt idx="5420">
                  <c:v>1.4082919999999981</c:v>
                </c:pt>
                <c:pt idx="5421">
                  <c:v>1.4079529999999998</c:v>
                </c:pt>
                <c:pt idx="5422">
                  <c:v>1.408032</c:v>
                </c:pt>
                <c:pt idx="5423">
                  <c:v>1.4079339999999974</c:v>
                </c:pt>
                <c:pt idx="5424">
                  <c:v>1.4082889999999999</c:v>
                </c:pt>
                <c:pt idx="5425">
                  <c:v>1.4080739999999998</c:v>
                </c:pt>
                <c:pt idx="5426">
                  <c:v>1.4077779999999998</c:v>
                </c:pt>
                <c:pt idx="5427">
                  <c:v>1.4074359999999981</c:v>
                </c:pt>
                <c:pt idx="5428">
                  <c:v>1.4069649999999976</c:v>
                </c:pt>
                <c:pt idx="5429">
                  <c:v>1.4071409999999998</c:v>
                </c:pt>
                <c:pt idx="5430">
                  <c:v>1.4072299999999971</c:v>
                </c:pt>
                <c:pt idx="5431">
                  <c:v>1.4070259999999979</c:v>
                </c:pt>
                <c:pt idx="5432">
                  <c:v>1.4068809999999998</c:v>
                </c:pt>
                <c:pt idx="5433">
                  <c:v>1.4070409999999998</c:v>
                </c:pt>
                <c:pt idx="5434">
                  <c:v>1.4073769999999981</c:v>
                </c:pt>
                <c:pt idx="5435">
                  <c:v>1.4079669999999966</c:v>
                </c:pt>
                <c:pt idx="5436">
                  <c:v>1.4076639999999974</c:v>
                </c:pt>
                <c:pt idx="5437">
                  <c:v>1.408158</c:v>
                </c:pt>
                <c:pt idx="5438">
                  <c:v>1.4081159999999999</c:v>
                </c:pt>
                <c:pt idx="5439">
                  <c:v>1.4073779999999998</c:v>
                </c:pt>
                <c:pt idx="5440">
                  <c:v>1.4079439999999976</c:v>
                </c:pt>
                <c:pt idx="5441">
                  <c:v>1.4076979999999979</c:v>
                </c:pt>
                <c:pt idx="5442">
                  <c:v>1.4075639999999974</c:v>
                </c:pt>
                <c:pt idx="5443">
                  <c:v>1.4070309999999981</c:v>
                </c:pt>
                <c:pt idx="5444">
                  <c:v>1.4064899999999998</c:v>
                </c:pt>
                <c:pt idx="5445">
                  <c:v>1.407287</c:v>
                </c:pt>
                <c:pt idx="5446">
                  <c:v>1.4078739999999976</c:v>
                </c:pt>
                <c:pt idx="5447">
                  <c:v>1.4082589999999999</c:v>
                </c:pt>
                <c:pt idx="5448">
                  <c:v>1.4087599999999998</c:v>
                </c:pt>
                <c:pt idx="5449">
                  <c:v>1.4087729999999998</c:v>
                </c:pt>
                <c:pt idx="5450">
                  <c:v>1.4086899999999998</c:v>
                </c:pt>
                <c:pt idx="5451">
                  <c:v>1.4086349999999979</c:v>
                </c:pt>
                <c:pt idx="5452">
                  <c:v>1.4083339999999998</c:v>
                </c:pt>
                <c:pt idx="5453">
                  <c:v>1.4085649999999978</c:v>
                </c:pt>
                <c:pt idx="5454">
                  <c:v>1.4082919999999981</c:v>
                </c:pt>
                <c:pt idx="5455">
                  <c:v>1.4080919999999979</c:v>
                </c:pt>
                <c:pt idx="5456">
                  <c:v>1.4089829999999999</c:v>
                </c:pt>
                <c:pt idx="5457">
                  <c:v>1.4091879999999999</c:v>
                </c:pt>
                <c:pt idx="5458">
                  <c:v>1.4098589999999998</c:v>
                </c:pt>
                <c:pt idx="5459">
                  <c:v>1.4096719999999976</c:v>
                </c:pt>
                <c:pt idx="5460">
                  <c:v>1.4098629999999976</c:v>
                </c:pt>
                <c:pt idx="5461">
                  <c:v>1.4101999999999979</c:v>
                </c:pt>
                <c:pt idx="5462">
                  <c:v>1.4105899999999998</c:v>
                </c:pt>
                <c:pt idx="5463">
                  <c:v>1.4107489999999998</c:v>
                </c:pt>
                <c:pt idx="5464">
                  <c:v>1.4106229999999982</c:v>
                </c:pt>
                <c:pt idx="5465">
                  <c:v>1.4103520000000001</c:v>
                </c:pt>
                <c:pt idx="5466">
                  <c:v>1.4105039999999998</c:v>
                </c:pt>
                <c:pt idx="5467">
                  <c:v>1.4102399999999982</c:v>
                </c:pt>
                <c:pt idx="5468">
                  <c:v>1.4113549999999981</c:v>
                </c:pt>
                <c:pt idx="5469">
                  <c:v>1.4105329999999998</c:v>
                </c:pt>
                <c:pt idx="5470">
                  <c:v>1.4106279999999998</c:v>
                </c:pt>
                <c:pt idx="5471">
                  <c:v>1.4106589999999999</c:v>
                </c:pt>
                <c:pt idx="5472">
                  <c:v>1.4108079999999998</c:v>
                </c:pt>
                <c:pt idx="5473">
                  <c:v>1.4104129999999999</c:v>
                </c:pt>
                <c:pt idx="5474">
                  <c:v>1.4105779999999999</c:v>
                </c:pt>
                <c:pt idx="5475">
                  <c:v>1.4109359999999982</c:v>
                </c:pt>
                <c:pt idx="5476">
                  <c:v>1.410887</c:v>
                </c:pt>
                <c:pt idx="5477">
                  <c:v>1.4107039999999982</c:v>
                </c:pt>
                <c:pt idx="5478">
                  <c:v>1.4108649999999976</c:v>
                </c:pt>
                <c:pt idx="5479">
                  <c:v>1.4103999999999981</c:v>
                </c:pt>
                <c:pt idx="5480">
                  <c:v>1.4104839999999998</c:v>
                </c:pt>
                <c:pt idx="5481">
                  <c:v>1.4106799999999982</c:v>
                </c:pt>
                <c:pt idx="5482">
                  <c:v>1.410458</c:v>
                </c:pt>
                <c:pt idx="5483">
                  <c:v>1.4100539999999999</c:v>
                </c:pt>
                <c:pt idx="5484">
                  <c:v>1.4104379999999999</c:v>
                </c:pt>
                <c:pt idx="5485">
                  <c:v>1.410183</c:v>
                </c:pt>
                <c:pt idx="5486">
                  <c:v>1.4107349999999979</c:v>
                </c:pt>
                <c:pt idx="5487">
                  <c:v>1.4108839999999998</c:v>
                </c:pt>
                <c:pt idx="5488">
                  <c:v>1.4114559999999998</c:v>
                </c:pt>
                <c:pt idx="5489">
                  <c:v>1.4113529999999999</c:v>
                </c:pt>
                <c:pt idx="5490">
                  <c:v>1.4117509999999998</c:v>
                </c:pt>
                <c:pt idx="5491">
                  <c:v>1.4108079999999998</c:v>
                </c:pt>
                <c:pt idx="5492">
                  <c:v>1.4103669999999981</c:v>
                </c:pt>
                <c:pt idx="5493">
                  <c:v>1.410587</c:v>
                </c:pt>
                <c:pt idx="5494">
                  <c:v>1.4120809999999999</c:v>
                </c:pt>
                <c:pt idx="5495">
                  <c:v>1.4117529999999998</c:v>
                </c:pt>
                <c:pt idx="5496">
                  <c:v>1.4116719999999976</c:v>
                </c:pt>
                <c:pt idx="5497">
                  <c:v>1.4110879999999999</c:v>
                </c:pt>
                <c:pt idx="5498">
                  <c:v>1.4113939999999974</c:v>
                </c:pt>
                <c:pt idx="5499">
                  <c:v>1.4111929999999981</c:v>
                </c:pt>
                <c:pt idx="5500">
                  <c:v>1.4116819999999981</c:v>
                </c:pt>
                <c:pt idx="5501">
                  <c:v>1.4117329999999981</c:v>
                </c:pt>
                <c:pt idx="5502">
                  <c:v>1.4113329999999982</c:v>
                </c:pt>
                <c:pt idx="5503">
                  <c:v>1.4116819999999981</c:v>
                </c:pt>
                <c:pt idx="5504">
                  <c:v>1.4124979999999998</c:v>
                </c:pt>
                <c:pt idx="5505">
                  <c:v>1.4126939999999979</c:v>
                </c:pt>
                <c:pt idx="5506">
                  <c:v>1.4123779999999999</c:v>
                </c:pt>
                <c:pt idx="5507">
                  <c:v>1.4124329999999998</c:v>
                </c:pt>
                <c:pt idx="5508">
                  <c:v>1.4124059999999998</c:v>
                </c:pt>
                <c:pt idx="5509">
                  <c:v>1.4121189999999999</c:v>
                </c:pt>
                <c:pt idx="5510">
                  <c:v>1.4118859999999998</c:v>
                </c:pt>
                <c:pt idx="5511">
                  <c:v>1.4119629999999976</c:v>
                </c:pt>
                <c:pt idx="5512">
                  <c:v>1.4119949999999961</c:v>
                </c:pt>
                <c:pt idx="5513">
                  <c:v>1.4121509999999999</c:v>
                </c:pt>
                <c:pt idx="5514">
                  <c:v>1.4123520000000001</c:v>
                </c:pt>
                <c:pt idx="5515">
                  <c:v>1.412612</c:v>
                </c:pt>
                <c:pt idx="5516">
                  <c:v>1.4125919999999978</c:v>
                </c:pt>
                <c:pt idx="5517">
                  <c:v>1.4128079999999998</c:v>
                </c:pt>
                <c:pt idx="5518">
                  <c:v>1.4129369999999983</c:v>
                </c:pt>
                <c:pt idx="5519">
                  <c:v>1.412547</c:v>
                </c:pt>
                <c:pt idx="5520">
                  <c:v>1.4128159999999998</c:v>
                </c:pt>
                <c:pt idx="5521">
                  <c:v>1.4132159999999998</c:v>
                </c:pt>
                <c:pt idx="5522">
                  <c:v>1.4130629999999982</c:v>
                </c:pt>
                <c:pt idx="5523">
                  <c:v>1.4135519999999981</c:v>
                </c:pt>
                <c:pt idx="5524">
                  <c:v>1.4141059999999999</c:v>
                </c:pt>
                <c:pt idx="5525">
                  <c:v>1.4148189999999998</c:v>
                </c:pt>
                <c:pt idx="5526">
                  <c:v>1.4146209999999981</c:v>
                </c:pt>
                <c:pt idx="5527">
                  <c:v>1.414158</c:v>
                </c:pt>
                <c:pt idx="5528">
                  <c:v>1.4140299999999979</c:v>
                </c:pt>
                <c:pt idx="5529">
                  <c:v>1.4135639999999974</c:v>
                </c:pt>
                <c:pt idx="5530">
                  <c:v>1.4137129999999998</c:v>
                </c:pt>
                <c:pt idx="5531">
                  <c:v>1.4135259999999974</c:v>
                </c:pt>
                <c:pt idx="5532">
                  <c:v>1.4137679999999981</c:v>
                </c:pt>
                <c:pt idx="5533">
                  <c:v>1.4135619999999971</c:v>
                </c:pt>
                <c:pt idx="5534">
                  <c:v>1.4139509999999982</c:v>
                </c:pt>
                <c:pt idx="5535">
                  <c:v>1.4145739999999998</c:v>
                </c:pt>
                <c:pt idx="5536">
                  <c:v>1.414452</c:v>
                </c:pt>
                <c:pt idx="5537">
                  <c:v>1.4145799999999982</c:v>
                </c:pt>
                <c:pt idx="5538">
                  <c:v>1.4146659999999998</c:v>
                </c:pt>
                <c:pt idx="5539">
                  <c:v>1.4151299999999973</c:v>
                </c:pt>
                <c:pt idx="5540">
                  <c:v>1.4156099999999976</c:v>
                </c:pt>
                <c:pt idx="5541">
                  <c:v>1.4157809999999982</c:v>
                </c:pt>
                <c:pt idx="5542">
                  <c:v>1.4151609999999979</c:v>
                </c:pt>
                <c:pt idx="5543">
                  <c:v>1.4152879999999999</c:v>
                </c:pt>
                <c:pt idx="5544">
                  <c:v>1.4148779999999999</c:v>
                </c:pt>
                <c:pt idx="5545">
                  <c:v>1.4151399999999978</c:v>
                </c:pt>
                <c:pt idx="5546">
                  <c:v>1.4149409999999998</c:v>
                </c:pt>
                <c:pt idx="5547">
                  <c:v>1.4156859999999998</c:v>
                </c:pt>
                <c:pt idx="5548">
                  <c:v>1.4158089999999977</c:v>
                </c:pt>
                <c:pt idx="5549">
                  <c:v>1.4161709999999998</c:v>
                </c:pt>
                <c:pt idx="5550">
                  <c:v>1.4155109999999982</c:v>
                </c:pt>
                <c:pt idx="5551">
                  <c:v>1.416172</c:v>
                </c:pt>
                <c:pt idx="5552">
                  <c:v>1.4155189999999982</c:v>
                </c:pt>
                <c:pt idx="5553">
                  <c:v>1.4159749999999971</c:v>
                </c:pt>
                <c:pt idx="5554">
                  <c:v>1.4161289999999982</c:v>
                </c:pt>
                <c:pt idx="5555">
                  <c:v>1.4168939999999977</c:v>
                </c:pt>
                <c:pt idx="5556">
                  <c:v>1.4163989999999982</c:v>
                </c:pt>
                <c:pt idx="5557">
                  <c:v>1.416285</c:v>
                </c:pt>
                <c:pt idx="5558">
                  <c:v>1.4158039999999976</c:v>
                </c:pt>
                <c:pt idx="5559">
                  <c:v>1.4162269999999979</c:v>
                </c:pt>
                <c:pt idx="5560">
                  <c:v>1.4163749999999982</c:v>
                </c:pt>
                <c:pt idx="5561">
                  <c:v>1.4168249999999973</c:v>
                </c:pt>
                <c:pt idx="5562">
                  <c:v>1.4170739999999982</c:v>
                </c:pt>
                <c:pt idx="5563">
                  <c:v>1.4177559999999998</c:v>
                </c:pt>
                <c:pt idx="5564">
                  <c:v>1.4177489999999981</c:v>
                </c:pt>
                <c:pt idx="5565">
                  <c:v>1.4180309999999998</c:v>
                </c:pt>
                <c:pt idx="5566">
                  <c:v>1.4178639999999969</c:v>
                </c:pt>
                <c:pt idx="5567">
                  <c:v>1.41804</c:v>
                </c:pt>
                <c:pt idx="5568">
                  <c:v>1.4177499999999978</c:v>
                </c:pt>
                <c:pt idx="5569">
                  <c:v>1.4174989999999976</c:v>
                </c:pt>
                <c:pt idx="5570">
                  <c:v>1.4169629999999998</c:v>
                </c:pt>
                <c:pt idx="5571">
                  <c:v>1.4173359999999982</c:v>
                </c:pt>
                <c:pt idx="5572">
                  <c:v>1.4173519999999982</c:v>
                </c:pt>
                <c:pt idx="5573">
                  <c:v>1.4178749999999973</c:v>
                </c:pt>
                <c:pt idx="5574">
                  <c:v>1.4178939999999967</c:v>
                </c:pt>
                <c:pt idx="5575">
                  <c:v>1.4184089999999998</c:v>
                </c:pt>
                <c:pt idx="5576">
                  <c:v>1.4177929999999976</c:v>
                </c:pt>
                <c:pt idx="5577">
                  <c:v>1.4179479999999998</c:v>
                </c:pt>
                <c:pt idx="5578">
                  <c:v>1.4173879999999999</c:v>
                </c:pt>
                <c:pt idx="5579">
                  <c:v>1.4174049999999976</c:v>
                </c:pt>
                <c:pt idx="5580">
                  <c:v>1.4171429999999998</c:v>
                </c:pt>
                <c:pt idx="5581">
                  <c:v>1.4179539999999982</c:v>
                </c:pt>
                <c:pt idx="5582">
                  <c:v>1.4179699999999966</c:v>
                </c:pt>
                <c:pt idx="5583">
                  <c:v>1.4179149999999976</c:v>
                </c:pt>
                <c:pt idx="5584">
                  <c:v>1.41804</c:v>
                </c:pt>
                <c:pt idx="5585">
                  <c:v>1.4183249999999976</c:v>
                </c:pt>
                <c:pt idx="5586">
                  <c:v>1.4180079999999999</c:v>
                </c:pt>
                <c:pt idx="5587">
                  <c:v>1.4180929999999998</c:v>
                </c:pt>
                <c:pt idx="5588">
                  <c:v>1.4181109999999999</c:v>
                </c:pt>
                <c:pt idx="5589">
                  <c:v>1.4191659999999982</c:v>
                </c:pt>
                <c:pt idx="5590">
                  <c:v>1.4187389999999998</c:v>
                </c:pt>
                <c:pt idx="5591">
                  <c:v>1.4190579999999999</c:v>
                </c:pt>
                <c:pt idx="5592">
                  <c:v>1.4186939999999979</c:v>
                </c:pt>
                <c:pt idx="5593">
                  <c:v>1.4184059999999998</c:v>
                </c:pt>
                <c:pt idx="5594">
                  <c:v>1.4187919999999976</c:v>
                </c:pt>
                <c:pt idx="5595">
                  <c:v>1.4190529999999999</c:v>
                </c:pt>
                <c:pt idx="5596">
                  <c:v>1.4189619999999976</c:v>
                </c:pt>
                <c:pt idx="5597">
                  <c:v>1.4198929999999976</c:v>
                </c:pt>
                <c:pt idx="5598">
                  <c:v>1.4198779999999998</c:v>
                </c:pt>
                <c:pt idx="5599">
                  <c:v>1.4202109999999999</c:v>
                </c:pt>
                <c:pt idx="5600">
                  <c:v>1.420167</c:v>
                </c:pt>
                <c:pt idx="5601">
                  <c:v>1.4203199999999998</c:v>
                </c:pt>
                <c:pt idx="5602">
                  <c:v>1.4196059999999981</c:v>
                </c:pt>
                <c:pt idx="5603">
                  <c:v>1.4197789999999979</c:v>
                </c:pt>
                <c:pt idx="5604">
                  <c:v>1.4196239999999969</c:v>
                </c:pt>
                <c:pt idx="5605">
                  <c:v>1.4198579999999998</c:v>
                </c:pt>
                <c:pt idx="5606">
                  <c:v>1.4201679999999999</c:v>
                </c:pt>
                <c:pt idx="5607">
                  <c:v>1.4199549999999979</c:v>
                </c:pt>
                <c:pt idx="5608">
                  <c:v>1.4198119999999979</c:v>
                </c:pt>
                <c:pt idx="5609">
                  <c:v>1.4203289999999982</c:v>
                </c:pt>
                <c:pt idx="5610">
                  <c:v>1.4205199999999998</c:v>
                </c:pt>
                <c:pt idx="5611">
                  <c:v>1.4199839999999981</c:v>
                </c:pt>
                <c:pt idx="5612">
                  <c:v>1.4197739999999976</c:v>
                </c:pt>
                <c:pt idx="5613">
                  <c:v>1.420067</c:v>
                </c:pt>
                <c:pt idx="5614">
                  <c:v>1.4203079999999999</c:v>
                </c:pt>
                <c:pt idx="5615">
                  <c:v>1.4197939999999969</c:v>
                </c:pt>
                <c:pt idx="5616">
                  <c:v>1.4196709999999981</c:v>
                </c:pt>
                <c:pt idx="5617">
                  <c:v>1.4199529999999998</c:v>
                </c:pt>
                <c:pt idx="5618">
                  <c:v>1.4200489999999999</c:v>
                </c:pt>
                <c:pt idx="5619">
                  <c:v>1.4200339999999998</c:v>
                </c:pt>
                <c:pt idx="5620">
                  <c:v>1.4200949999999983</c:v>
                </c:pt>
                <c:pt idx="5621">
                  <c:v>1.4199959999999974</c:v>
                </c:pt>
                <c:pt idx="5622">
                  <c:v>1.4200289999999998</c:v>
                </c:pt>
                <c:pt idx="5623">
                  <c:v>1.420315</c:v>
                </c:pt>
                <c:pt idx="5624">
                  <c:v>1.4203039999999998</c:v>
                </c:pt>
                <c:pt idx="5625">
                  <c:v>1.4205959999999982</c:v>
                </c:pt>
                <c:pt idx="5626">
                  <c:v>1.4206570000000001</c:v>
                </c:pt>
                <c:pt idx="5627">
                  <c:v>1.4201109999999999</c:v>
                </c:pt>
                <c:pt idx="5628">
                  <c:v>1.4196859999999998</c:v>
                </c:pt>
                <c:pt idx="5629">
                  <c:v>1.4199469999999978</c:v>
                </c:pt>
                <c:pt idx="5630">
                  <c:v>1.4198799999999976</c:v>
                </c:pt>
                <c:pt idx="5631">
                  <c:v>1.4203409999999999</c:v>
                </c:pt>
                <c:pt idx="5632">
                  <c:v>1.4205249999999976</c:v>
                </c:pt>
                <c:pt idx="5633">
                  <c:v>1.4208259999999981</c:v>
                </c:pt>
                <c:pt idx="5634">
                  <c:v>1.4207899999999998</c:v>
                </c:pt>
                <c:pt idx="5635">
                  <c:v>1.4215029999999982</c:v>
                </c:pt>
                <c:pt idx="5636">
                  <c:v>1.4214469999999981</c:v>
                </c:pt>
                <c:pt idx="5637">
                  <c:v>1.4216169999999981</c:v>
                </c:pt>
                <c:pt idx="5638">
                  <c:v>1.4216609999999976</c:v>
                </c:pt>
                <c:pt idx="5639">
                  <c:v>1.4217359999999979</c:v>
                </c:pt>
                <c:pt idx="5640">
                  <c:v>1.4214719999999978</c:v>
                </c:pt>
                <c:pt idx="5641">
                  <c:v>1.4221009999999998</c:v>
                </c:pt>
                <c:pt idx="5642">
                  <c:v>1.4221299999999979</c:v>
                </c:pt>
                <c:pt idx="5643">
                  <c:v>1.422272</c:v>
                </c:pt>
                <c:pt idx="5644">
                  <c:v>1.4224909999999982</c:v>
                </c:pt>
                <c:pt idx="5645">
                  <c:v>1.4228719999999981</c:v>
                </c:pt>
                <c:pt idx="5646">
                  <c:v>1.4222699999999981</c:v>
                </c:pt>
                <c:pt idx="5647">
                  <c:v>1.4220649999999981</c:v>
                </c:pt>
                <c:pt idx="5648">
                  <c:v>1.4215699999999973</c:v>
                </c:pt>
                <c:pt idx="5649">
                  <c:v>1.422015</c:v>
                </c:pt>
                <c:pt idx="5650">
                  <c:v>1.4224349999999979</c:v>
                </c:pt>
                <c:pt idx="5651">
                  <c:v>1.4231259999999979</c:v>
                </c:pt>
                <c:pt idx="5652">
                  <c:v>1.4228839999999998</c:v>
                </c:pt>
                <c:pt idx="5653">
                  <c:v>1.4227379999999998</c:v>
                </c:pt>
                <c:pt idx="5654">
                  <c:v>1.4222739999999998</c:v>
                </c:pt>
                <c:pt idx="5655">
                  <c:v>1.4229969999999978</c:v>
                </c:pt>
                <c:pt idx="5656">
                  <c:v>1.4232839999999998</c:v>
                </c:pt>
                <c:pt idx="5657">
                  <c:v>1.4235439999999981</c:v>
                </c:pt>
                <c:pt idx="5658">
                  <c:v>1.4233349999999976</c:v>
                </c:pt>
                <c:pt idx="5659">
                  <c:v>1.4233229999999979</c:v>
                </c:pt>
                <c:pt idx="5660">
                  <c:v>1.4236409999999982</c:v>
                </c:pt>
                <c:pt idx="5661">
                  <c:v>1.4242659999999998</c:v>
                </c:pt>
                <c:pt idx="5662">
                  <c:v>1.4242629999999998</c:v>
                </c:pt>
                <c:pt idx="5663">
                  <c:v>1.4242859999999999</c:v>
                </c:pt>
                <c:pt idx="5664">
                  <c:v>1.4237859999999998</c:v>
                </c:pt>
                <c:pt idx="5665">
                  <c:v>1.42415</c:v>
                </c:pt>
                <c:pt idx="5666">
                  <c:v>1.4240649999999981</c:v>
                </c:pt>
                <c:pt idx="5667">
                  <c:v>1.4241619999999982</c:v>
                </c:pt>
                <c:pt idx="5668">
                  <c:v>1.4237179999999998</c:v>
                </c:pt>
                <c:pt idx="5669">
                  <c:v>1.4238969999999966</c:v>
                </c:pt>
                <c:pt idx="5670">
                  <c:v>1.4238339999999974</c:v>
                </c:pt>
                <c:pt idx="5671">
                  <c:v>1.4252349999999976</c:v>
                </c:pt>
                <c:pt idx="5672">
                  <c:v>1.4255099999999976</c:v>
                </c:pt>
                <c:pt idx="5673">
                  <c:v>1.4253179999999999</c:v>
                </c:pt>
                <c:pt idx="5674">
                  <c:v>1.4252279999999982</c:v>
                </c:pt>
                <c:pt idx="5675">
                  <c:v>1.4249529999999999</c:v>
                </c:pt>
                <c:pt idx="5676">
                  <c:v>1.4250959999999981</c:v>
                </c:pt>
                <c:pt idx="5677">
                  <c:v>1.4246839999999998</c:v>
                </c:pt>
                <c:pt idx="5678">
                  <c:v>1.4247259999999982</c:v>
                </c:pt>
                <c:pt idx="5679">
                  <c:v>1.4248269999999978</c:v>
                </c:pt>
                <c:pt idx="5680">
                  <c:v>1.4241779999999999</c:v>
                </c:pt>
                <c:pt idx="5681">
                  <c:v>1.424177</c:v>
                </c:pt>
                <c:pt idx="5682">
                  <c:v>1.4241489999999999</c:v>
                </c:pt>
                <c:pt idx="5683">
                  <c:v>1.4242699999999981</c:v>
                </c:pt>
                <c:pt idx="5684">
                  <c:v>1.4238509999999998</c:v>
                </c:pt>
                <c:pt idx="5685">
                  <c:v>1.424183</c:v>
                </c:pt>
                <c:pt idx="5686">
                  <c:v>1.4247399999999979</c:v>
                </c:pt>
                <c:pt idx="5687">
                  <c:v>1.4252259999999977</c:v>
                </c:pt>
                <c:pt idx="5688">
                  <c:v>1.4251609999999979</c:v>
                </c:pt>
                <c:pt idx="5689">
                  <c:v>1.4248799999999981</c:v>
                </c:pt>
                <c:pt idx="5690">
                  <c:v>1.4251799999999979</c:v>
                </c:pt>
                <c:pt idx="5691">
                  <c:v>1.4260309999999998</c:v>
                </c:pt>
                <c:pt idx="5692">
                  <c:v>1.4257809999999982</c:v>
                </c:pt>
                <c:pt idx="5693">
                  <c:v>1.4258679999999981</c:v>
                </c:pt>
                <c:pt idx="5694">
                  <c:v>1.4258569999999982</c:v>
                </c:pt>
                <c:pt idx="5695">
                  <c:v>1.4264629999999998</c:v>
                </c:pt>
                <c:pt idx="5696">
                  <c:v>1.4258699999999966</c:v>
                </c:pt>
                <c:pt idx="5697">
                  <c:v>1.4259139999999979</c:v>
                </c:pt>
                <c:pt idx="5698">
                  <c:v>1.4255889999999998</c:v>
                </c:pt>
                <c:pt idx="5699">
                  <c:v>1.4256439999999981</c:v>
                </c:pt>
                <c:pt idx="5700">
                  <c:v>1.4256509999999998</c:v>
                </c:pt>
                <c:pt idx="5701">
                  <c:v>1.4252359999999982</c:v>
                </c:pt>
                <c:pt idx="5702">
                  <c:v>1.4257999999999966</c:v>
                </c:pt>
                <c:pt idx="5703">
                  <c:v>1.4258179999999998</c:v>
                </c:pt>
                <c:pt idx="5704">
                  <c:v>1.426177</c:v>
                </c:pt>
                <c:pt idx="5705">
                  <c:v>1.4264619999999979</c:v>
                </c:pt>
                <c:pt idx="5706">
                  <c:v>1.4260639999999998</c:v>
                </c:pt>
                <c:pt idx="5707">
                  <c:v>1.4262459999999999</c:v>
                </c:pt>
                <c:pt idx="5708">
                  <c:v>1.426288</c:v>
                </c:pt>
                <c:pt idx="5709">
                  <c:v>1.4267069999999982</c:v>
                </c:pt>
                <c:pt idx="5710">
                  <c:v>1.4270979999999998</c:v>
                </c:pt>
                <c:pt idx="5711">
                  <c:v>1.4271109999999998</c:v>
                </c:pt>
                <c:pt idx="5712">
                  <c:v>1.4269179999999999</c:v>
                </c:pt>
                <c:pt idx="5713">
                  <c:v>1.4271019999999981</c:v>
                </c:pt>
                <c:pt idx="5714">
                  <c:v>1.4271269999999976</c:v>
                </c:pt>
                <c:pt idx="5715">
                  <c:v>1.4270599999999998</c:v>
                </c:pt>
                <c:pt idx="5716">
                  <c:v>1.4274159999999998</c:v>
                </c:pt>
                <c:pt idx="5717">
                  <c:v>1.4278499999999978</c:v>
                </c:pt>
                <c:pt idx="5718">
                  <c:v>1.4274879999999999</c:v>
                </c:pt>
                <c:pt idx="5719">
                  <c:v>1.4279279999999976</c:v>
                </c:pt>
                <c:pt idx="5720">
                  <c:v>1.4277129999999998</c:v>
                </c:pt>
                <c:pt idx="5721">
                  <c:v>1.428183</c:v>
                </c:pt>
                <c:pt idx="5722">
                  <c:v>1.4281939999999982</c:v>
                </c:pt>
                <c:pt idx="5723">
                  <c:v>1.4284779999999999</c:v>
                </c:pt>
                <c:pt idx="5724">
                  <c:v>1.4282999999999979</c:v>
                </c:pt>
                <c:pt idx="5725">
                  <c:v>1.4276919999999966</c:v>
                </c:pt>
                <c:pt idx="5726">
                  <c:v>1.4282059999999999</c:v>
                </c:pt>
                <c:pt idx="5727">
                  <c:v>1.4283319999999982</c:v>
                </c:pt>
                <c:pt idx="5728">
                  <c:v>1.4285509999999999</c:v>
                </c:pt>
                <c:pt idx="5729">
                  <c:v>1.4288229999999982</c:v>
                </c:pt>
                <c:pt idx="5730">
                  <c:v>1.4290389999999982</c:v>
                </c:pt>
                <c:pt idx="5731">
                  <c:v>1.4287089999999998</c:v>
                </c:pt>
                <c:pt idx="5732">
                  <c:v>1.4280689999999998</c:v>
                </c:pt>
                <c:pt idx="5733">
                  <c:v>1.4278539999999982</c:v>
                </c:pt>
                <c:pt idx="5734">
                  <c:v>1.4282989999999998</c:v>
                </c:pt>
                <c:pt idx="5735">
                  <c:v>1.4282039999999998</c:v>
                </c:pt>
                <c:pt idx="5736">
                  <c:v>1.4283409999999999</c:v>
                </c:pt>
                <c:pt idx="5737">
                  <c:v>1.4290199999999982</c:v>
                </c:pt>
                <c:pt idx="5738">
                  <c:v>1.4289419999999982</c:v>
                </c:pt>
                <c:pt idx="5739">
                  <c:v>1.4292889999999998</c:v>
                </c:pt>
                <c:pt idx="5740">
                  <c:v>1.4290619999999976</c:v>
                </c:pt>
                <c:pt idx="5741">
                  <c:v>1.4293279999999982</c:v>
                </c:pt>
                <c:pt idx="5742">
                  <c:v>1.4295239999999974</c:v>
                </c:pt>
                <c:pt idx="5743">
                  <c:v>1.4295919999999971</c:v>
                </c:pt>
                <c:pt idx="5744">
                  <c:v>1.4297279999999979</c:v>
                </c:pt>
                <c:pt idx="5745">
                  <c:v>1.4297739999999977</c:v>
                </c:pt>
                <c:pt idx="5746">
                  <c:v>1.4294389999999979</c:v>
                </c:pt>
                <c:pt idx="5747">
                  <c:v>1.4292679999999998</c:v>
                </c:pt>
                <c:pt idx="5748">
                  <c:v>1.4296439999999981</c:v>
                </c:pt>
                <c:pt idx="5749">
                  <c:v>1.4295489999999982</c:v>
                </c:pt>
                <c:pt idx="5750">
                  <c:v>1.4295669999999976</c:v>
                </c:pt>
                <c:pt idx="5751">
                  <c:v>1.4292539999999998</c:v>
                </c:pt>
                <c:pt idx="5752">
                  <c:v>1.4292649999999973</c:v>
                </c:pt>
                <c:pt idx="5753">
                  <c:v>1.4293439999999982</c:v>
                </c:pt>
                <c:pt idx="5754">
                  <c:v>1.4295289999999974</c:v>
                </c:pt>
                <c:pt idx="5755">
                  <c:v>1.4293859999999998</c:v>
                </c:pt>
                <c:pt idx="5756">
                  <c:v>1.4298929999999976</c:v>
                </c:pt>
                <c:pt idx="5757">
                  <c:v>1.4298309999999976</c:v>
                </c:pt>
                <c:pt idx="5758">
                  <c:v>1.4296679999999982</c:v>
                </c:pt>
                <c:pt idx="5759">
                  <c:v>1.4296759999999982</c:v>
                </c:pt>
                <c:pt idx="5760">
                  <c:v>1.4299969999999966</c:v>
                </c:pt>
                <c:pt idx="5761">
                  <c:v>1.4302489999999999</c:v>
                </c:pt>
                <c:pt idx="5762">
                  <c:v>1.4305939999999981</c:v>
                </c:pt>
                <c:pt idx="5763">
                  <c:v>1.4302569999999999</c:v>
                </c:pt>
                <c:pt idx="5764">
                  <c:v>1.430156</c:v>
                </c:pt>
                <c:pt idx="5765">
                  <c:v>1.4300939999999998</c:v>
                </c:pt>
                <c:pt idx="5766">
                  <c:v>1.4302239999999982</c:v>
                </c:pt>
                <c:pt idx="5767">
                  <c:v>1.430358</c:v>
                </c:pt>
                <c:pt idx="5768">
                  <c:v>1.4299299999999961</c:v>
                </c:pt>
                <c:pt idx="5769">
                  <c:v>1.4299909999999969</c:v>
                </c:pt>
                <c:pt idx="5770">
                  <c:v>1.4302309999999998</c:v>
                </c:pt>
                <c:pt idx="5771">
                  <c:v>1.4303059999999999</c:v>
                </c:pt>
                <c:pt idx="5772">
                  <c:v>1.4305809999999999</c:v>
                </c:pt>
                <c:pt idx="5773">
                  <c:v>1.4306369999999982</c:v>
                </c:pt>
                <c:pt idx="5774">
                  <c:v>1.430552</c:v>
                </c:pt>
                <c:pt idx="5775">
                  <c:v>1.4301329999999999</c:v>
                </c:pt>
                <c:pt idx="5776">
                  <c:v>1.4303089999999998</c:v>
                </c:pt>
                <c:pt idx="5777">
                  <c:v>1.430402</c:v>
                </c:pt>
                <c:pt idx="5778">
                  <c:v>1.430472</c:v>
                </c:pt>
                <c:pt idx="5779">
                  <c:v>1.4310029999999998</c:v>
                </c:pt>
                <c:pt idx="5780">
                  <c:v>1.4315719999999978</c:v>
                </c:pt>
                <c:pt idx="5781">
                  <c:v>1.4316729999999998</c:v>
                </c:pt>
                <c:pt idx="5782">
                  <c:v>1.4317299999999964</c:v>
                </c:pt>
                <c:pt idx="5783">
                  <c:v>1.4317109999999982</c:v>
                </c:pt>
                <c:pt idx="5784">
                  <c:v>1.4315839999999982</c:v>
                </c:pt>
                <c:pt idx="5785">
                  <c:v>1.4311689999999981</c:v>
                </c:pt>
                <c:pt idx="5786">
                  <c:v>1.4316319999999974</c:v>
                </c:pt>
                <c:pt idx="5787">
                  <c:v>1.4318699999999971</c:v>
                </c:pt>
                <c:pt idx="5788">
                  <c:v>1.4319379999999982</c:v>
                </c:pt>
                <c:pt idx="5789">
                  <c:v>1.4315529999999999</c:v>
                </c:pt>
                <c:pt idx="5790">
                  <c:v>1.4317659999999977</c:v>
                </c:pt>
                <c:pt idx="5791">
                  <c:v>1.4319339999999974</c:v>
                </c:pt>
                <c:pt idx="5792">
                  <c:v>1.4320259999999998</c:v>
                </c:pt>
                <c:pt idx="5793">
                  <c:v>1.432051</c:v>
                </c:pt>
                <c:pt idx="5794">
                  <c:v>1.4322899999999998</c:v>
                </c:pt>
                <c:pt idx="5795">
                  <c:v>1.4318539999999982</c:v>
                </c:pt>
                <c:pt idx="5796">
                  <c:v>1.4323299999999981</c:v>
                </c:pt>
                <c:pt idx="5797">
                  <c:v>1.4323589999999999</c:v>
                </c:pt>
                <c:pt idx="5798">
                  <c:v>1.4327629999999998</c:v>
                </c:pt>
                <c:pt idx="5799">
                  <c:v>1.4329839999999998</c:v>
                </c:pt>
                <c:pt idx="5800">
                  <c:v>1.4334929999999981</c:v>
                </c:pt>
                <c:pt idx="5801">
                  <c:v>1.4332059999999998</c:v>
                </c:pt>
                <c:pt idx="5802">
                  <c:v>1.4330559999999999</c:v>
                </c:pt>
                <c:pt idx="5803">
                  <c:v>1.4330989999999979</c:v>
                </c:pt>
                <c:pt idx="5804">
                  <c:v>1.4333829999999999</c:v>
                </c:pt>
                <c:pt idx="5805">
                  <c:v>1.4331749999999981</c:v>
                </c:pt>
                <c:pt idx="5806">
                  <c:v>1.4329889999999998</c:v>
                </c:pt>
                <c:pt idx="5807">
                  <c:v>1.4326909999999982</c:v>
                </c:pt>
                <c:pt idx="5808">
                  <c:v>1.4325859999999999</c:v>
                </c:pt>
                <c:pt idx="5809">
                  <c:v>1.4322109999999999</c:v>
                </c:pt>
                <c:pt idx="5810">
                  <c:v>1.4325489999999999</c:v>
                </c:pt>
                <c:pt idx="5811">
                  <c:v>1.4324989999999982</c:v>
                </c:pt>
                <c:pt idx="5812">
                  <c:v>1.4323899999999998</c:v>
                </c:pt>
                <c:pt idx="5813">
                  <c:v>1.4332679999999998</c:v>
                </c:pt>
                <c:pt idx="5814">
                  <c:v>1.4342509999999999</c:v>
                </c:pt>
                <c:pt idx="5815">
                  <c:v>1.4338859999999998</c:v>
                </c:pt>
                <c:pt idx="5816">
                  <c:v>1.434272</c:v>
                </c:pt>
                <c:pt idx="5817">
                  <c:v>1.4340539999999999</c:v>
                </c:pt>
                <c:pt idx="5818">
                  <c:v>1.4340959999999998</c:v>
                </c:pt>
                <c:pt idx="5819">
                  <c:v>1.4335389999999979</c:v>
                </c:pt>
                <c:pt idx="5820">
                  <c:v>1.4333079999999998</c:v>
                </c:pt>
                <c:pt idx="5821">
                  <c:v>1.4336519999999982</c:v>
                </c:pt>
                <c:pt idx="5822">
                  <c:v>1.4345019999999982</c:v>
                </c:pt>
                <c:pt idx="5823">
                  <c:v>1.4351249999999971</c:v>
                </c:pt>
                <c:pt idx="5824">
                  <c:v>1.4354299999999971</c:v>
                </c:pt>
                <c:pt idx="5825">
                  <c:v>1.4347199999999998</c:v>
                </c:pt>
                <c:pt idx="5826">
                  <c:v>1.4344439999999998</c:v>
                </c:pt>
                <c:pt idx="5827">
                  <c:v>1.4339189999999982</c:v>
                </c:pt>
                <c:pt idx="5828">
                  <c:v>1.4342409999999999</c:v>
                </c:pt>
                <c:pt idx="5829">
                  <c:v>1.4338129999999998</c:v>
                </c:pt>
                <c:pt idx="5830">
                  <c:v>1.4343219999999981</c:v>
                </c:pt>
                <c:pt idx="5831">
                  <c:v>1.4347739999999998</c:v>
                </c:pt>
                <c:pt idx="5832">
                  <c:v>1.4348589999999999</c:v>
                </c:pt>
                <c:pt idx="5833">
                  <c:v>1.4347729999999999</c:v>
                </c:pt>
                <c:pt idx="5834">
                  <c:v>1.4355459999999998</c:v>
                </c:pt>
                <c:pt idx="5835">
                  <c:v>1.4353479999999998</c:v>
                </c:pt>
                <c:pt idx="5836">
                  <c:v>1.4353219999999971</c:v>
                </c:pt>
                <c:pt idx="5837">
                  <c:v>1.4360219999999981</c:v>
                </c:pt>
                <c:pt idx="5838">
                  <c:v>1.4361870000000001</c:v>
                </c:pt>
                <c:pt idx="5839">
                  <c:v>1.4362979999999999</c:v>
                </c:pt>
                <c:pt idx="5840">
                  <c:v>1.4360839999999999</c:v>
                </c:pt>
                <c:pt idx="5841">
                  <c:v>1.4355429999999998</c:v>
                </c:pt>
                <c:pt idx="5842">
                  <c:v>1.4356249999999964</c:v>
                </c:pt>
                <c:pt idx="5843">
                  <c:v>1.4357509999999998</c:v>
                </c:pt>
                <c:pt idx="5844">
                  <c:v>1.4361229999999998</c:v>
                </c:pt>
                <c:pt idx="5845">
                  <c:v>1.4357459999999982</c:v>
                </c:pt>
                <c:pt idx="5846">
                  <c:v>1.4358489999999982</c:v>
                </c:pt>
                <c:pt idx="5847">
                  <c:v>1.4358939999999969</c:v>
                </c:pt>
                <c:pt idx="5848">
                  <c:v>1.4358449999999976</c:v>
                </c:pt>
                <c:pt idx="5849">
                  <c:v>1.4356879999999999</c:v>
                </c:pt>
                <c:pt idx="5850">
                  <c:v>1.4357989999999974</c:v>
                </c:pt>
                <c:pt idx="5851">
                  <c:v>1.4357699999999971</c:v>
                </c:pt>
                <c:pt idx="5852">
                  <c:v>1.4365009999999998</c:v>
                </c:pt>
                <c:pt idx="5853">
                  <c:v>1.4363570000000001</c:v>
                </c:pt>
                <c:pt idx="5854">
                  <c:v>1.43625</c:v>
                </c:pt>
                <c:pt idx="5855">
                  <c:v>1.4359899999999977</c:v>
                </c:pt>
                <c:pt idx="5856">
                  <c:v>1.4365289999999982</c:v>
                </c:pt>
                <c:pt idx="5857">
                  <c:v>1.4367739999999998</c:v>
                </c:pt>
                <c:pt idx="5858">
                  <c:v>1.4370139999999998</c:v>
                </c:pt>
                <c:pt idx="5859">
                  <c:v>1.4367639999999982</c:v>
                </c:pt>
                <c:pt idx="5860">
                  <c:v>1.436517</c:v>
                </c:pt>
                <c:pt idx="5861">
                  <c:v>1.4370879999999999</c:v>
                </c:pt>
                <c:pt idx="5862">
                  <c:v>1.4372799999999979</c:v>
                </c:pt>
                <c:pt idx="5863">
                  <c:v>1.4371099999999983</c:v>
                </c:pt>
                <c:pt idx="5864">
                  <c:v>1.4377849999999981</c:v>
                </c:pt>
                <c:pt idx="5865">
                  <c:v>1.4373879999999999</c:v>
                </c:pt>
                <c:pt idx="5866">
                  <c:v>1.4374159999999998</c:v>
                </c:pt>
                <c:pt idx="5867">
                  <c:v>1.4370399999999981</c:v>
                </c:pt>
                <c:pt idx="5868">
                  <c:v>1.4377679999999982</c:v>
                </c:pt>
                <c:pt idx="5869">
                  <c:v>1.4379159999999982</c:v>
                </c:pt>
                <c:pt idx="5870">
                  <c:v>1.4380009999999999</c:v>
                </c:pt>
                <c:pt idx="5871">
                  <c:v>1.4385659999999998</c:v>
                </c:pt>
                <c:pt idx="5872">
                  <c:v>1.4386309999999998</c:v>
                </c:pt>
                <c:pt idx="5873">
                  <c:v>1.43831</c:v>
                </c:pt>
                <c:pt idx="5874">
                  <c:v>1.4380279999999999</c:v>
                </c:pt>
                <c:pt idx="5875">
                  <c:v>1.4383809999999999</c:v>
                </c:pt>
                <c:pt idx="5876">
                  <c:v>1.4386199999999998</c:v>
                </c:pt>
                <c:pt idx="5877">
                  <c:v>1.4383619999999981</c:v>
                </c:pt>
                <c:pt idx="5878">
                  <c:v>1.4380389999999998</c:v>
                </c:pt>
                <c:pt idx="5879">
                  <c:v>1.438115</c:v>
                </c:pt>
                <c:pt idx="5880">
                  <c:v>1.4387739999999998</c:v>
                </c:pt>
                <c:pt idx="5881">
                  <c:v>1.4384049999999982</c:v>
                </c:pt>
                <c:pt idx="5882">
                  <c:v>1.4378039999999976</c:v>
                </c:pt>
                <c:pt idx="5883">
                  <c:v>1.4375249999999964</c:v>
                </c:pt>
                <c:pt idx="5884">
                  <c:v>1.436957</c:v>
                </c:pt>
                <c:pt idx="5885">
                  <c:v>1.436812</c:v>
                </c:pt>
                <c:pt idx="5886">
                  <c:v>1.4372489999999998</c:v>
                </c:pt>
                <c:pt idx="5887">
                  <c:v>1.4377179999999998</c:v>
                </c:pt>
                <c:pt idx="5888">
                  <c:v>1.4383679999999999</c:v>
                </c:pt>
                <c:pt idx="5889">
                  <c:v>1.4388709999999998</c:v>
                </c:pt>
                <c:pt idx="5890">
                  <c:v>1.4391419999999981</c:v>
                </c:pt>
                <c:pt idx="5891">
                  <c:v>1.4394359999999982</c:v>
                </c:pt>
                <c:pt idx="5892">
                  <c:v>1.4389539999999998</c:v>
                </c:pt>
                <c:pt idx="5893">
                  <c:v>1.4394439999999982</c:v>
                </c:pt>
                <c:pt idx="5894">
                  <c:v>1.4393819999999982</c:v>
                </c:pt>
                <c:pt idx="5895">
                  <c:v>1.4396459999999998</c:v>
                </c:pt>
                <c:pt idx="5896">
                  <c:v>1.4394299999999971</c:v>
                </c:pt>
                <c:pt idx="5897">
                  <c:v>1.4399479999999998</c:v>
                </c:pt>
                <c:pt idx="5898">
                  <c:v>1.4401619999999982</c:v>
                </c:pt>
                <c:pt idx="5899">
                  <c:v>1.44055</c:v>
                </c:pt>
                <c:pt idx="5900">
                  <c:v>1.4405689999999998</c:v>
                </c:pt>
                <c:pt idx="5901">
                  <c:v>1.4402329999999999</c:v>
                </c:pt>
                <c:pt idx="5902">
                  <c:v>1.4403599999999999</c:v>
                </c:pt>
                <c:pt idx="5903">
                  <c:v>1.440448</c:v>
                </c:pt>
                <c:pt idx="5904">
                  <c:v>1.4406889999999999</c:v>
                </c:pt>
                <c:pt idx="5905">
                  <c:v>1.4409149999999982</c:v>
                </c:pt>
                <c:pt idx="5906">
                  <c:v>1.441252</c:v>
                </c:pt>
                <c:pt idx="5907">
                  <c:v>1.4413059999999998</c:v>
                </c:pt>
                <c:pt idx="5908">
                  <c:v>1.4412219999999973</c:v>
                </c:pt>
                <c:pt idx="5909">
                  <c:v>1.4415139999999982</c:v>
                </c:pt>
                <c:pt idx="5910">
                  <c:v>1.4414919999999973</c:v>
                </c:pt>
                <c:pt idx="5911">
                  <c:v>1.4416399999999976</c:v>
                </c:pt>
                <c:pt idx="5912">
                  <c:v>1.4412139999999998</c:v>
                </c:pt>
                <c:pt idx="5913">
                  <c:v>1.4407749999999981</c:v>
                </c:pt>
                <c:pt idx="5914">
                  <c:v>1.440367</c:v>
                </c:pt>
                <c:pt idx="5915">
                  <c:v>1.4402269999999981</c:v>
                </c:pt>
                <c:pt idx="5916">
                  <c:v>1.4403779999999999</c:v>
                </c:pt>
                <c:pt idx="5917">
                  <c:v>1.4406659999999998</c:v>
                </c:pt>
                <c:pt idx="5918">
                  <c:v>1.4401609999999998</c:v>
                </c:pt>
                <c:pt idx="5919">
                  <c:v>1.440153</c:v>
                </c:pt>
                <c:pt idx="5920">
                  <c:v>1.4401009999999999</c:v>
                </c:pt>
                <c:pt idx="5921">
                  <c:v>1.4406279999999998</c:v>
                </c:pt>
                <c:pt idx="5922">
                  <c:v>1.4405079999999999</c:v>
                </c:pt>
                <c:pt idx="5923">
                  <c:v>1.4405139999999999</c:v>
                </c:pt>
                <c:pt idx="5924">
                  <c:v>1.440442</c:v>
                </c:pt>
                <c:pt idx="5925">
                  <c:v>1.4406689999999998</c:v>
                </c:pt>
                <c:pt idx="5926">
                  <c:v>1.4404379999999999</c:v>
                </c:pt>
                <c:pt idx="5927">
                  <c:v>1.4405019999999982</c:v>
                </c:pt>
                <c:pt idx="5928">
                  <c:v>1.4405389999999998</c:v>
                </c:pt>
                <c:pt idx="5929">
                  <c:v>1.4413349999999976</c:v>
                </c:pt>
                <c:pt idx="5930">
                  <c:v>1.4416699999999973</c:v>
                </c:pt>
                <c:pt idx="5931">
                  <c:v>1.4416059999999982</c:v>
                </c:pt>
                <c:pt idx="5932">
                  <c:v>1.4415959999999977</c:v>
                </c:pt>
                <c:pt idx="5933">
                  <c:v>1.4416259999999976</c:v>
                </c:pt>
                <c:pt idx="5934">
                  <c:v>1.4417769999999981</c:v>
                </c:pt>
                <c:pt idx="5935">
                  <c:v>1.4417399999999976</c:v>
                </c:pt>
                <c:pt idx="5936">
                  <c:v>1.4418619999999971</c:v>
                </c:pt>
                <c:pt idx="5937">
                  <c:v>1.4419199999999976</c:v>
                </c:pt>
                <c:pt idx="5938">
                  <c:v>1.4426359999999998</c:v>
                </c:pt>
                <c:pt idx="5939">
                  <c:v>1.442887</c:v>
                </c:pt>
                <c:pt idx="5940">
                  <c:v>1.442752</c:v>
                </c:pt>
                <c:pt idx="5941">
                  <c:v>1.4422639999999998</c:v>
                </c:pt>
                <c:pt idx="5942">
                  <c:v>1.442437</c:v>
                </c:pt>
                <c:pt idx="5943">
                  <c:v>1.4426739999999998</c:v>
                </c:pt>
                <c:pt idx="5944">
                  <c:v>1.4431939999999976</c:v>
                </c:pt>
                <c:pt idx="5945">
                  <c:v>1.443112</c:v>
                </c:pt>
                <c:pt idx="5946">
                  <c:v>1.4435879999999999</c:v>
                </c:pt>
                <c:pt idx="5947">
                  <c:v>1.4436499999999981</c:v>
                </c:pt>
                <c:pt idx="5948">
                  <c:v>1.4437959999999976</c:v>
                </c:pt>
                <c:pt idx="5949">
                  <c:v>1.4438069999999978</c:v>
                </c:pt>
                <c:pt idx="5950">
                  <c:v>1.4437819999999979</c:v>
                </c:pt>
                <c:pt idx="5951">
                  <c:v>1.4434859999999998</c:v>
                </c:pt>
                <c:pt idx="5952">
                  <c:v>1.4439029999999982</c:v>
                </c:pt>
                <c:pt idx="5953">
                  <c:v>1.4438239999999969</c:v>
                </c:pt>
                <c:pt idx="5954">
                  <c:v>1.4432309999999982</c:v>
                </c:pt>
                <c:pt idx="5955">
                  <c:v>1.4430599999999998</c:v>
                </c:pt>
                <c:pt idx="5956">
                  <c:v>1.4437259999999976</c:v>
                </c:pt>
                <c:pt idx="5957">
                  <c:v>1.4436719999999978</c:v>
                </c:pt>
                <c:pt idx="5958">
                  <c:v>1.4438839999999982</c:v>
                </c:pt>
                <c:pt idx="5959">
                  <c:v>1.4435499999999983</c:v>
                </c:pt>
                <c:pt idx="5960">
                  <c:v>1.4438119999999981</c:v>
                </c:pt>
                <c:pt idx="5961">
                  <c:v>1.4437839999999982</c:v>
                </c:pt>
                <c:pt idx="5962">
                  <c:v>1.444242</c:v>
                </c:pt>
                <c:pt idx="5963">
                  <c:v>1.4442470000000001</c:v>
                </c:pt>
                <c:pt idx="5964">
                  <c:v>1.4444409999999999</c:v>
                </c:pt>
                <c:pt idx="5965">
                  <c:v>1.444205</c:v>
                </c:pt>
                <c:pt idx="5966">
                  <c:v>1.4437509999999998</c:v>
                </c:pt>
                <c:pt idx="5967">
                  <c:v>1.4436239999999974</c:v>
                </c:pt>
                <c:pt idx="5968">
                  <c:v>1.444286</c:v>
                </c:pt>
                <c:pt idx="5969">
                  <c:v>1.444542</c:v>
                </c:pt>
                <c:pt idx="5970">
                  <c:v>1.4447719999999982</c:v>
                </c:pt>
                <c:pt idx="5971">
                  <c:v>1.4449109999999998</c:v>
                </c:pt>
                <c:pt idx="5972">
                  <c:v>1.444337</c:v>
                </c:pt>
                <c:pt idx="5973">
                  <c:v>1.4444379999999999</c:v>
                </c:pt>
                <c:pt idx="5974">
                  <c:v>1.4451909999999979</c:v>
                </c:pt>
                <c:pt idx="5975">
                  <c:v>1.4452309999999982</c:v>
                </c:pt>
                <c:pt idx="5976">
                  <c:v>1.4455979999999982</c:v>
                </c:pt>
                <c:pt idx="5977">
                  <c:v>1.4457989999999974</c:v>
                </c:pt>
                <c:pt idx="5978">
                  <c:v>1.4456859999999998</c:v>
                </c:pt>
                <c:pt idx="5979">
                  <c:v>1.445417</c:v>
                </c:pt>
                <c:pt idx="5980">
                  <c:v>1.4452139999999998</c:v>
                </c:pt>
                <c:pt idx="5981">
                  <c:v>1.4451749999999981</c:v>
                </c:pt>
                <c:pt idx="5982">
                  <c:v>1.4458729999999982</c:v>
                </c:pt>
                <c:pt idx="5983">
                  <c:v>1.4456779999999998</c:v>
                </c:pt>
                <c:pt idx="5984">
                  <c:v>1.4453269999999976</c:v>
                </c:pt>
                <c:pt idx="5985">
                  <c:v>1.4455299999999971</c:v>
                </c:pt>
                <c:pt idx="5986">
                  <c:v>1.4454649999999973</c:v>
                </c:pt>
                <c:pt idx="5987">
                  <c:v>1.4458229999999976</c:v>
                </c:pt>
                <c:pt idx="5988">
                  <c:v>1.446005</c:v>
                </c:pt>
                <c:pt idx="5989">
                  <c:v>1.4454189999999998</c:v>
                </c:pt>
                <c:pt idx="5990">
                  <c:v>1.4451219999999976</c:v>
                </c:pt>
                <c:pt idx="5991">
                  <c:v>1.4456019999999976</c:v>
                </c:pt>
                <c:pt idx="5992">
                  <c:v>1.4459349999999966</c:v>
                </c:pt>
                <c:pt idx="5993">
                  <c:v>1.445452</c:v>
                </c:pt>
                <c:pt idx="5994">
                  <c:v>1.4459189999999982</c:v>
                </c:pt>
                <c:pt idx="5995">
                  <c:v>1.4461259999999998</c:v>
                </c:pt>
                <c:pt idx="5996">
                  <c:v>1.4466599999999998</c:v>
                </c:pt>
                <c:pt idx="5997">
                  <c:v>1.4466339999999998</c:v>
                </c:pt>
                <c:pt idx="5998">
                  <c:v>1.4471399999999981</c:v>
                </c:pt>
                <c:pt idx="5999">
                  <c:v>1.4472459999999998</c:v>
                </c:pt>
                <c:pt idx="6000">
                  <c:v>1.4472109999999998</c:v>
                </c:pt>
                <c:pt idx="6001">
                  <c:v>1.4466509999999999</c:v>
                </c:pt>
                <c:pt idx="6002">
                  <c:v>1.4471409999999998</c:v>
                </c:pt>
                <c:pt idx="6003">
                  <c:v>1.4468799999999982</c:v>
                </c:pt>
                <c:pt idx="6004">
                  <c:v>1.446877</c:v>
                </c:pt>
                <c:pt idx="6005">
                  <c:v>1.4470829999999999</c:v>
                </c:pt>
                <c:pt idx="6006">
                  <c:v>1.4472439999999998</c:v>
                </c:pt>
                <c:pt idx="6007">
                  <c:v>1.4473099999999981</c:v>
                </c:pt>
                <c:pt idx="6008">
                  <c:v>1.447012</c:v>
                </c:pt>
                <c:pt idx="6009">
                  <c:v>1.4470019999999979</c:v>
                </c:pt>
                <c:pt idx="6010">
                  <c:v>1.4478659999999977</c:v>
                </c:pt>
                <c:pt idx="6011">
                  <c:v>1.4483729999999999</c:v>
                </c:pt>
                <c:pt idx="6012">
                  <c:v>1.4484929999999998</c:v>
                </c:pt>
                <c:pt idx="6013">
                  <c:v>1.448375</c:v>
                </c:pt>
                <c:pt idx="6014">
                  <c:v>1.4483839999999999</c:v>
                </c:pt>
                <c:pt idx="6015">
                  <c:v>1.4479489999999982</c:v>
                </c:pt>
                <c:pt idx="6016">
                  <c:v>1.4474039999999981</c:v>
                </c:pt>
                <c:pt idx="6017">
                  <c:v>1.4470419999999982</c:v>
                </c:pt>
                <c:pt idx="6018">
                  <c:v>1.4474369999999981</c:v>
                </c:pt>
                <c:pt idx="6019">
                  <c:v>1.4478039999999976</c:v>
                </c:pt>
                <c:pt idx="6020">
                  <c:v>1.4471719999999979</c:v>
                </c:pt>
                <c:pt idx="6021">
                  <c:v>1.4476369999999978</c:v>
                </c:pt>
                <c:pt idx="6022">
                  <c:v>1.4477749999999976</c:v>
                </c:pt>
                <c:pt idx="6023">
                  <c:v>1.4476839999999982</c:v>
                </c:pt>
                <c:pt idx="6024">
                  <c:v>1.4481619999999982</c:v>
                </c:pt>
                <c:pt idx="6025">
                  <c:v>1.4479899999999979</c:v>
                </c:pt>
                <c:pt idx="6026">
                  <c:v>1.4476899999999981</c:v>
                </c:pt>
                <c:pt idx="6027">
                  <c:v>1.4479199999999977</c:v>
                </c:pt>
                <c:pt idx="6028">
                  <c:v>1.4478509999999998</c:v>
                </c:pt>
                <c:pt idx="6029">
                  <c:v>1.4483959999999998</c:v>
                </c:pt>
                <c:pt idx="6030">
                  <c:v>1.4479989999999974</c:v>
                </c:pt>
                <c:pt idx="6031">
                  <c:v>1.4477339999999976</c:v>
                </c:pt>
                <c:pt idx="6032">
                  <c:v>1.4472089999999982</c:v>
                </c:pt>
                <c:pt idx="6033">
                  <c:v>1.4475799999999981</c:v>
                </c:pt>
                <c:pt idx="6034">
                  <c:v>1.4475979999999982</c:v>
                </c:pt>
                <c:pt idx="6035">
                  <c:v>1.4478359999999979</c:v>
                </c:pt>
                <c:pt idx="6036">
                  <c:v>1.4483279999999998</c:v>
                </c:pt>
                <c:pt idx="6037">
                  <c:v>1.449252</c:v>
                </c:pt>
                <c:pt idx="6038">
                  <c:v>1.4497859999999998</c:v>
                </c:pt>
                <c:pt idx="6039">
                  <c:v>1.4495439999999982</c:v>
                </c:pt>
                <c:pt idx="6040">
                  <c:v>1.4498749999999976</c:v>
                </c:pt>
                <c:pt idx="6041">
                  <c:v>1.4497439999999981</c:v>
                </c:pt>
                <c:pt idx="6042">
                  <c:v>1.4493529999999999</c:v>
                </c:pt>
                <c:pt idx="6043">
                  <c:v>1.4492079999999998</c:v>
                </c:pt>
                <c:pt idx="6044">
                  <c:v>1.4488399999999981</c:v>
                </c:pt>
                <c:pt idx="6045">
                  <c:v>1.4486659999999998</c:v>
                </c:pt>
                <c:pt idx="6046">
                  <c:v>1.4490229999999982</c:v>
                </c:pt>
                <c:pt idx="6047">
                  <c:v>1.4493249999999971</c:v>
                </c:pt>
                <c:pt idx="6048">
                  <c:v>1.4495889999999998</c:v>
                </c:pt>
                <c:pt idx="6049">
                  <c:v>1.4493949999999971</c:v>
                </c:pt>
                <c:pt idx="6050">
                  <c:v>1.4495239999999974</c:v>
                </c:pt>
                <c:pt idx="6051">
                  <c:v>1.4491199999999982</c:v>
                </c:pt>
                <c:pt idx="6052">
                  <c:v>1.4494289999999976</c:v>
                </c:pt>
                <c:pt idx="6053">
                  <c:v>1.4493889999999998</c:v>
                </c:pt>
                <c:pt idx="6054">
                  <c:v>1.4496699999999973</c:v>
                </c:pt>
                <c:pt idx="6055">
                  <c:v>1.450007</c:v>
                </c:pt>
                <c:pt idx="6056">
                  <c:v>1.4497329999999982</c:v>
                </c:pt>
                <c:pt idx="6057">
                  <c:v>1.4506539999999999</c:v>
                </c:pt>
                <c:pt idx="6058">
                  <c:v>1.4508219999999976</c:v>
                </c:pt>
                <c:pt idx="6059">
                  <c:v>1.4504989999999998</c:v>
                </c:pt>
                <c:pt idx="6060">
                  <c:v>1.450618</c:v>
                </c:pt>
                <c:pt idx="6061">
                  <c:v>1.4510789999999998</c:v>
                </c:pt>
                <c:pt idx="6062">
                  <c:v>1.4513989999999979</c:v>
                </c:pt>
                <c:pt idx="6063">
                  <c:v>1.4510319999999981</c:v>
                </c:pt>
                <c:pt idx="6064">
                  <c:v>1.4510809999999998</c:v>
                </c:pt>
                <c:pt idx="6065">
                  <c:v>1.4507379999999999</c:v>
                </c:pt>
                <c:pt idx="6066">
                  <c:v>1.4502439999999999</c:v>
                </c:pt>
                <c:pt idx="6067">
                  <c:v>1.4504539999999999</c:v>
                </c:pt>
                <c:pt idx="6068">
                  <c:v>1.4503299999999979</c:v>
                </c:pt>
                <c:pt idx="6069">
                  <c:v>1.4504839999999999</c:v>
                </c:pt>
                <c:pt idx="6070">
                  <c:v>1.4508009999999998</c:v>
                </c:pt>
                <c:pt idx="6071">
                  <c:v>1.4515759999999998</c:v>
                </c:pt>
                <c:pt idx="6072">
                  <c:v>1.45208</c:v>
                </c:pt>
                <c:pt idx="6073">
                  <c:v>1.4520919999999982</c:v>
                </c:pt>
                <c:pt idx="6074">
                  <c:v>1.4520919999999982</c:v>
                </c:pt>
                <c:pt idx="6075">
                  <c:v>1.4517859999999998</c:v>
                </c:pt>
                <c:pt idx="6076">
                  <c:v>1.4521189999999999</c:v>
                </c:pt>
                <c:pt idx="6077">
                  <c:v>1.4521609999999998</c:v>
                </c:pt>
                <c:pt idx="6078">
                  <c:v>1.452542</c:v>
                </c:pt>
                <c:pt idx="6079">
                  <c:v>1.4523659999999998</c:v>
                </c:pt>
                <c:pt idx="6080">
                  <c:v>1.452142</c:v>
                </c:pt>
                <c:pt idx="6081">
                  <c:v>1.4523779999999999</c:v>
                </c:pt>
                <c:pt idx="6082">
                  <c:v>1.4524329999999999</c:v>
                </c:pt>
                <c:pt idx="6083">
                  <c:v>1.4531619999999978</c:v>
                </c:pt>
                <c:pt idx="6084">
                  <c:v>1.4530989999999981</c:v>
                </c:pt>
                <c:pt idx="6085">
                  <c:v>1.4523969999999982</c:v>
                </c:pt>
                <c:pt idx="6086">
                  <c:v>1.452018</c:v>
                </c:pt>
                <c:pt idx="6087">
                  <c:v>1.4521199999999999</c:v>
                </c:pt>
                <c:pt idx="6088">
                  <c:v>1.4519499999999979</c:v>
                </c:pt>
                <c:pt idx="6089">
                  <c:v>1.4523989999999998</c:v>
                </c:pt>
                <c:pt idx="6090">
                  <c:v>1.4525979999999998</c:v>
                </c:pt>
                <c:pt idx="6091">
                  <c:v>1.4526729999999999</c:v>
                </c:pt>
                <c:pt idx="6092">
                  <c:v>1.45245</c:v>
                </c:pt>
                <c:pt idx="6093">
                  <c:v>1.4528249999999976</c:v>
                </c:pt>
                <c:pt idx="6094">
                  <c:v>1.4523779999999999</c:v>
                </c:pt>
                <c:pt idx="6095">
                  <c:v>1.4529919999999978</c:v>
                </c:pt>
                <c:pt idx="6096">
                  <c:v>1.4529079999999999</c:v>
                </c:pt>
                <c:pt idx="6097">
                  <c:v>1.4529570000000001</c:v>
                </c:pt>
                <c:pt idx="6098">
                  <c:v>1.4533969999999976</c:v>
                </c:pt>
                <c:pt idx="6099">
                  <c:v>1.4536659999999979</c:v>
                </c:pt>
                <c:pt idx="6100">
                  <c:v>1.4535909999999976</c:v>
                </c:pt>
                <c:pt idx="6101">
                  <c:v>1.4534849999999981</c:v>
                </c:pt>
                <c:pt idx="6102">
                  <c:v>1.4540239999999998</c:v>
                </c:pt>
                <c:pt idx="6103">
                  <c:v>1.4537109999999998</c:v>
                </c:pt>
                <c:pt idx="6104">
                  <c:v>1.4533469999999982</c:v>
                </c:pt>
                <c:pt idx="6105">
                  <c:v>1.4534199999999982</c:v>
                </c:pt>
                <c:pt idx="6106">
                  <c:v>1.4529249999999976</c:v>
                </c:pt>
                <c:pt idx="6107">
                  <c:v>1.4526929999999998</c:v>
                </c:pt>
                <c:pt idx="6108">
                  <c:v>1.4531029999999998</c:v>
                </c:pt>
                <c:pt idx="6109">
                  <c:v>1.4535709999999982</c:v>
                </c:pt>
                <c:pt idx="6110">
                  <c:v>1.4542219999999979</c:v>
                </c:pt>
                <c:pt idx="6111">
                  <c:v>1.4545409999999999</c:v>
                </c:pt>
                <c:pt idx="6112">
                  <c:v>1.4544059999999999</c:v>
                </c:pt>
                <c:pt idx="6113">
                  <c:v>1.4547379999999999</c:v>
                </c:pt>
                <c:pt idx="6114">
                  <c:v>1.454485</c:v>
                </c:pt>
                <c:pt idx="6115">
                  <c:v>1.4546539999999999</c:v>
                </c:pt>
                <c:pt idx="6116">
                  <c:v>1.4549639999999981</c:v>
                </c:pt>
                <c:pt idx="6117">
                  <c:v>1.4552529999999999</c:v>
                </c:pt>
                <c:pt idx="6118">
                  <c:v>1.4550369999999981</c:v>
                </c:pt>
                <c:pt idx="6119">
                  <c:v>1.4557119999999979</c:v>
                </c:pt>
                <c:pt idx="6120">
                  <c:v>1.4552059999999998</c:v>
                </c:pt>
                <c:pt idx="6121">
                  <c:v>1.4558519999999981</c:v>
                </c:pt>
                <c:pt idx="6122">
                  <c:v>1.4554559999999999</c:v>
                </c:pt>
                <c:pt idx="6123">
                  <c:v>1.4553529999999999</c:v>
                </c:pt>
                <c:pt idx="6124">
                  <c:v>1.4549269999999979</c:v>
                </c:pt>
                <c:pt idx="6125">
                  <c:v>1.4554319999999976</c:v>
                </c:pt>
                <c:pt idx="6126">
                  <c:v>1.4552939999999976</c:v>
                </c:pt>
                <c:pt idx="6127">
                  <c:v>1.4553709999999982</c:v>
                </c:pt>
                <c:pt idx="6128">
                  <c:v>1.4549209999999981</c:v>
                </c:pt>
                <c:pt idx="6129">
                  <c:v>1.4554259999999979</c:v>
                </c:pt>
                <c:pt idx="6130">
                  <c:v>1.4553229999999981</c:v>
                </c:pt>
                <c:pt idx="6131">
                  <c:v>1.4559369999999976</c:v>
                </c:pt>
                <c:pt idx="6132">
                  <c:v>1.4560999999999982</c:v>
                </c:pt>
                <c:pt idx="6133">
                  <c:v>1.4561489999999999</c:v>
                </c:pt>
                <c:pt idx="6134">
                  <c:v>1.4563439999999999</c:v>
                </c:pt>
                <c:pt idx="6135">
                  <c:v>1.4572199999999982</c:v>
                </c:pt>
                <c:pt idx="6136">
                  <c:v>1.4570219999999976</c:v>
                </c:pt>
                <c:pt idx="6137">
                  <c:v>1.4572179999999999</c:v>
                </c:pt>
                <c:pt idx="6138">
                  <c:v>1.4572699999999978</c:v>
                </c:pt>
                <c:pt idx="6139">
                  <c:v>1.4573299999999973</c:v>
                </c:pt>
                <c:pt idx="6140">
                  <c:v>1.4571779999999999</c:v>
                </c:pt>
                <c:pt idx="6141">
                  <c:v>1.4571429999999999</c:v>
                </c:pt>
                <c:pt idx="6142">
                  <c:v>1.4566279999999998</c:v>
                </c:pt>
              </c:numCache>
            </c:numRef>
          </c:yVal>
          <c:smooth val="1"/>
        </c:ser>
        <c:ser>
          <c:idx val="2"/>
          <c:order val="2"/>
          <c:tx>
            <c:v>PE/3C</c:v>
          </c:tx>
          <c:spPr>
            <a:ln w="19035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rpm'!$AF$4:$AF$6101</c:f>
              <c:numCache>
                <c:formatCode>@</c:formatCode>
                <c:ptCount val="6098"/>
                <c:pt idx="0">
                  <c:v>41.888689999999997</c:v>
                </c:pt>
                <c:pt idx="1">
                  <c:v>41.912700000000001</c:v>
                </c:pt>
                <c:pt idx="2">
                  <c:v>41.934699999999999</c:v>
                </c:pt>
                <c:pt idx="3">
                  <c:v>41.95711</c:v>
                </c:pt>
                <c:pt idx="4">
                  <c:v>41.976050000000001</c:v>
                </c:pt>
                <c:pt idx="5">
                  <c:v>41.996370000000013</c:v>
                </c:pt>
                <c:pt idx="6">
                  <c:v>42.01352</c:v>
                </c:pt>
                <c:pt idx="7">
                  <c:v>42.03134</c:v>
                </c:pt>
                <c:pt idx="8">
                  <c:v>42.049720000000001</c:v>
                </c:pt>
                <c:pt idx="9">
                  <c:v>42.068640000000002</c:v>
                </c:pt>
                <c:pt idx="10">
                  <c:v>42.085330000000013</c:v>
                </c:pt>
                <c:pt idx="11">
                  <c:v>42.101440000000004</c:v>
                </c:pt>
                <c:pt idx="12">
                  <c:v>42.119280000000003</c:v>
                </c:pt>
                <c:pt idx="13">
                  <c:v>42.138140000000057</c:v>
                </c:pt>
                <c:pt idx="14">
                  <c:v>42.157540000000004</c:v>
                </c:pt>
                <c:pt idx="15">
                  <c:v>42.17868</c:v>
                </c:pt>
                <c:pt idx="16">
                  <c:v>42.201110000000057</c:v>
                </c:pt>
                <c:pt idx="17">
                  <c:v>42.225070000000073</c:v>
                </c:pt>
                <c:pt idx="18">
                  <c:v>42.247780000000006</c:v>
                </c:pt>
                <c:pt idx="19">
                  <c:v>42.274150000000013</c:v>
                </c:pt>
                <c:pt idx="20">
                  <c:v>42.300750000000001</c:v>
                </c:pt>
                <c:pt idx="21">
                  <c:v>42.328220000000002</c:v>
                </c:pt>
                <c:pt idx="22">
                  <c:v>42.358869999999996</c:v>
                </c:pt>
                <c:pt idx="23">
                  <c:v>42.390800000000006</c:v>
                </c:pt>
                <c:pt idx="24">
                  <c:v>42.423740000000002</c:v>
                </c:pt>
                <c:pt idx="25">
                  <c:v>42.459279999999993</c:v>
                </c:pt>
                <c:pt idx="26">
                  <c:v>42.493830000000003</c:v>
                </c:pt>
                <c:pt idx="27">
                  <c:v>42.532390000000056</c:v>
                </c:pt>
                <c:pt idx="28">
                  <c:v>42.573360000000001</c:v>
                </c:pt>
                <c:pt idx="29">
                  <c:v>42.614200000000004</c:v>
                </c:pt>
                <c:pt idx="30">
                  <c:v>42.658480000000004</c:v>
                </c:pt>
                <c:pt idx="31">
                  <c:v>42.704260000000005</c:v>
                </c:pt>
                <c:pt idx="32">
                  <c:v>42.751000000000005</c:v>
                </c:pt>
                <c:pt idx="33">
                  <c:v>42.799880000000002</c:v>
                </c:pt>
                <c:pt idx="34">
                  <c:v>42.851949999999995</c:v>
                </c:pt>
                <c:pt idx="35">
                  <c:v>42.905430000000003</c:v>
                </c:pt>
                <c:pt idx="36">
                  <c:v>42.957879999999975</c:v>
                </c:pt>
                <c:pt idx="37">
                  <c:v>43.013420000000004</c:v>
                </c:pt>
                <c:pt idx="38">
                  <c:v>43.069720000000011</c:v>
                </c:pt>
                <c:pt idx="39">
                  <c:v>43.130250000000011</c:v>
                </c:pt>
                <c:pt idx="40">
                  <c:v>43.188880000000005</c:v>
                </c:pt>
                <c:pt idx="41">
                  <c:v>43.25029</c:v>
                </c:pt>
                <c:pt idx="42">
                  <c:v>43.314499999999995</c:v>
                </c:pt>
                <c:pt idx="43">
                  <c:v>43.378889999999998</c:v>
                </c:pt>
                <c:pt idx="44">
                  <c:v>43.44453</c:v>
                </c:pt>
                <c:pt idx="45">
                  <c:v>43.509680000000003</c:v>
                </c:pt>
                <c:pt idx="46">
                  <c:v>43.579390000000011</c:v>
                </c:pt>
                <c:pt idx="47">
                  <c:v>43.647940000000006</c:v>
                </c:pt>
                <c:pt idx="48">
                  <c:v>43.716310000000057</c:v>
                </c:pt>
                <c:pt idx="49">
                  <c:v>43.786470000000001</c:v>
                </c:pt>
                <c:pt idx="50">
                  <c:v>43.859920000000002</c:v>
                </c:pt>
                <c:pt idx="51">
                  <c:v>43.934480000000001</c:v>
                </c:pt>
                <c:pt idx="52">
                  <c:v>44.007160000000006</c:v>
                </c:pt>
                <c:pt idx="53">
                  <c:v>44.080960000000005</c:v>
                </c:pt>
                <c:pt idx="54">
                  <c:v>44.159620000000004</c:v>
                </c:pt>
                <c:pt idx="55">
                  <c:v>44.234020000000001</c:v>
                </c:pt>
                <c:pt idx="56">
                  <c:v>44.309660000000001</c:v>
                </c:pt>
                <c:pt idx="57">
                  <c:v>44.387740000000001</c:v>
                </c:pt>
                <c:pt idx="58">
                  <c:v>44.465710000000065</c:v>
                </c:pt>
                <c:pt idx="59">
                  <c:v>44.543840000000003</c:v>
                </c:pt>
                <c:pt idx="60">
                  <c:v>44.621680000000005</c:v>
                </c:pt>
                <c:pt idx="61">
                  <c:v>44.70046</c:v>
                </c:pt>
                <c:pt idx="62">
                  <c:v>44.779960000000003</c:v>
                </c:pt>
                <c:pt idx="63">
                  <c:v>44.858859999999993</c:v>
                </c:pt>
                <c:pt idx="64">
                  <c:v>44.938720000000011</c:v>
                </c:pt>
                <c:pt idx="65">
                  <c:v>45.020690000000002</c:v>
                </c:pt>
                <c:pt idx="66">
                  <c:v>45.101900000000001</c:v>
                </c:pt>
                <c:pt idx="67">
                  <c:v>45.182500000000012</c:v>
                </c:pt>
                <c:pt idx="68">
                  <c:v>45.260640000000002</c:v>
                </c:pt>
                <c:pt idx="69">
                  <c:v>45.34281</c:v>
                </c:pt>
                <c:pt idx="70">
                  <c:v>45.42154</c:v>
                </c:pt>
                <c:pt idx="71">
                  <c:v>45.503260000000004</c:v>
                </c:pt>
                <c:pt idx="72">
                  <c:v>45.587279999999993</c:v>
                </c:pt>
                <c:pt idx="73">
                  <c:v>45.670650000000002</c:v>
                </c:pt>
                <c:pt idx="74">
                  <c:v>45.748670000000011</c:v>
                </c:pt>
                <c:pt idx="75">
                  <c:v>45.829180000000001</c:v>
                </c:pt>
                <c:pt idx="76">
                  <c:v>45.913440000000001</c:v>
                </c:pt>
                <c:pt idx="77">
                  <c:v>45.994460000000004</c:v>
                </c:pt>
                <c:pt idx="78">
                  <c:v>46.074540000000006</c:v>
                </c:pt>
                <c:pt idx="79">
                  <c:v>46.155130000000057</c:v>
                </c:pt>
                <c:pt idx="80">
                  <c:v>46.237540000000003</c:v>
                </c:pt>
                <c:pt idx="81">
                  <c:v>46.320700000000002</c:v>
                </c:pt>
                <c:pt idx="82">
                  <c:v>46.400660000000002</c:v>
                </c:pt>
                <c:pt idx="83">
                  <c:v>46.48312</c:v>
                </c:pt>
                <c:pt idx="84">
                  <c:v>46.563340000000011</c:v>
                </c:pt>
                <c:pt idx="85">
                  <c:v>46.64602</c:v>
                </c:pt>
                <c:pt idx="86">
                  <c:v>46.729690000000012</c:v>
                </c:pt>
                <c:pt idx="87">
                  <c:v>46.808840000000004</c:v>
                </c:pt>
                <c:pt idx="88">
                  <c:v>46.889320000000005</c:v>
                </c:pt>
                <c:pt idx="89">
                  <c:v>46.971869999999996</c:v>
                </c:pt>
                <c:pt idx="90">
                  <c:v>47.052240000000005</c:v>
                </c:pt>
                <c:pt idx="91">
                  <c:v>47.132300000000058</c:v>
                </c:pt>
                <c:pt idx="92">
                  <c:v>47.213570000000011</c:v>
                </c:pt>
                <c:pt idx="93">
                  <c:v>47.294920000000012</c:v>
                </c:pt>
                <c:pt idx="94">
                  <c:v>47.376800000000003</c:v>
                </c:pt>
                <c:pt idx="95">
                  <c:v>47.456130000000002</c:v>
                </c:pt>
                <c:pt idx="96">
                  <c:v>47.536750000000012</c:v>
                </c:pt>
                <c:pt idx="97">
                  <c:v>47.61797</c:v>
                </c:pt>
                <c:pt idx="98">
                  <c:v>47.700030000000012</c:v>
                </c:pt>
                <c:pt idx="99">
                  <c:v>47.78</c:v>
                </c:pt>
                <c:pt idx="100">
                  <c:v>47.862610000000011</c:v>
                </c:pt>
                <c:pt idx="101">
                  <c:v>47.940540000000006</c:v>
                </c:pt>
                <c:pt idx="102">
                  <c:v>48.022430000000057</c:v>
                </c:pt>
                <c:pt idx="103">
                  <c:v>48.102390000000057</c:v>
                </c:pt>
                <c:pt idx="104">
                  <c:v>48.180160000000001</c:v>
                </c:pt>
                <c:pt idx="105">
                  <c:v>48.258830000000003</c:v>
                </c:pt>
                <c:pt idx="106">
                  <c:v>48.33896</c:v>
                </c:pt>
                <c:pt idx="107">
                  <c:v>48.422100000000057</c:v>
                </c:pt>
                <c:pt idx="108">
                  <c:v>48.502420000000001</c:v>
                </c:pt>
                <c:pt idx="109">
                  <c:v>48.5824</c:v>
                </c:pt>
                <c:pt idx="110">
                  <c:v>48.664340000000003</c:v>
                </c:pt>
                <c:pt idx="111">
                  <c:v>48.745220000000003</c:v>
                </c:pt>
                <c:pt idx="112">
                  <c:v>48.826130000000013</c:v>
                </c:pt>
                <c:pt idx="113">
                  <c:v>48.904560000000004</c:v>
                </c:pt>
                <c:pt idx="114">
                  <c:v>48.986910000000002</c:v>
                </c:pt>
                <c:pt idx="115">
                  <c:v>49.067840000000004</c:v>
                </c:pt>
                <c:pt idx="116">
                  <c:v>49.149460000000005</c:v>
                </c:pt>
                <c:pt idx="117">
                  <c:v>49.227990000000013</c:v>
                </c:pt>
                <c:pt idx="118">
                  <c:v>49.307949999999998</c:v>
                </c:pt>
                <c:pt idx="119">
                  <c:v>49.391130000000011</c:v>
                </c:pt>
                <c:pt idx="120">
                  <c:v>49.470790000000001</c:v>
                </c:pt>
                <c:pt idx="121">
                  <c:v>49.550340000000006</c:v>
                </c:pt>
                <c:pt idx="122">
                  <c:v>49.630110000000066</c:v>
                </c:pt>
                <c:pt idx="123">
                  <c:v>49.709800000000001</c:v>
                </c:pt>
                <c:pt idx="124">
                  <c:v>49.78969</c:v>
                </c:pt>
                <c:pt idx="125">
                  <c:v>49.872080000000004</c:v>
                </c:pt>
                <c:pt idx="126">
                  <c:v>49.952130000000011</c:v>
                </c:pt>
                <c:pt idx="127">
                  <c:v>50.031180000000006</c:v>
                </c:pt>
                <c:pt idx="128">
                  <c:v>50.112000000000002</c:v>
                </c:pt>
                <c:pt idx="129">
                  <c:v>50.193370000000066</c:v>
                </c:pt>
                <c:pt idx="130">
                  <c:v>50.273320000000012</c:v>
                </c:pt>
                <c:pt idx="131">
                  <c:v>50.354219999999998</c:v>
                </c:pt>
                <c:pt idx="132">
                  <c:v>50.433040000000005</c:v>
                </c:pt>
                <c:pt idx="133">
                  <c:v>50.51437</c:v>
                </c:pt>
                <c:pt idx="134">
                  <c:v>50.596120000000013</c:v>
                </c:pt>
                <c:pt idx="135">
                  <c:v>50.675820000000002</c:v>
                </c:pt>
                <c:pt idx="136">
                  <c:v>50.757089999999998</c:v>
                </c:pt>
                <c:pt idx="137">
                  <c:v>50.838340000000002</c:v>
                </c:pt>
                <c:pt idx="138">
                  <c:v>50.919600000000003</c:v>
                </c:pt>
                <c:pt idx="139">
                  <c:v>50.999380000000002</c:v>
                </c:pt>
                <c:pt idx="140">
                  <c:v>51.078540000000011</c:v>
                </c:pt>
                <c:pt idx="141">
                  <c:v>51.160400000000003</c:v>
                </c:pt>
                <c:pt idx="142">
                  <c:v>51.24024</c:v>
                </c:pt>
                <c:pt idx="143">
                  <c:v>51.322320000000012</c:v>
                </c:pt>
                <c:pt idx="144">
                  <c:v>51.402620000000006</c:v>
                </c:pt>
                <c:pt idx="145">
                  <c:v>51.48507</c:v>
                </c:pt>
                <c:pt idx="146">
                  <c:v>51.565620000000003</c:v>
                </c:pt>
                <c:pt idx="147">
                  <c:v>51.646410000000003</c:v>
                </c:pt>
                <c:pt idx="148">
                  <c:v>51.726440000000011</c:v>
                </c:pt>
                <c:pt idx="149">
                  <c:v>51.808200000000006</c:v>
                </c:pt>
                <c:pt idx="150">
                  <c:v>51.889120000000005</c:v>
                </c:pt>
                <c:pt idx="151">
                  <c:v>51.971760000000003</c:v>
                </c:pt>
                <c:pt idx="152">
                  <c:v>52.052220000000005</c:v>
                </c:pt>
                <c:pt idx="153">
                  <c:v>52.133960000000002</c:v>
                </c:pt>
                <c:pt idx="154">
                  <c:v>52.214740000000006</c:v>
                </c:pt>
                <c:pt idx="155">
                  <c:v>52.295740000000066</c:v>
                </c:pt>
                <c:pt idx="156">
                  <c:v>52.37876</c:v>
                </c:pt>
                <c:pt idx="157">
                  <c:v>52.459120000000006</c:v>
                </c:pt>
                <c:pt idx="158">
                  <c:v>52.540600000000005</c:v>
                </c:pt>
                <c:pt idx="159">
                  <c:v>52.620950000000057</c:v>
                </c:pt>
                <c:pt idx="160">
                  <c:v>52.70346</c:v>
                </c:pt>
                <c:pt idx="161">
                  <c:v>52.785570000000057</c:v>
                </c:pt>
                <c:pt idx="162">
                  <c:v>52.867340000000006</c:v>
                </c:pt>
                <c:pt idx="163">
                  <c:v>52.947200000000002</c:v>
                </c:pt>
                <c:pt idx="164">
                  <c:v>53.028400000000012</c:v>
                </c:pt>
                <c:pt idx="165">
                  <c:v>53.109060000000007</c:v>
                </c:pt>
                <c:pt idx="166">
                  <c:v>53.191340000000011</c:v>
                </c:pt>
                <c:pt idx="167">
                  <c:v>53.273400000000002</c:v>
                </c:pt>
                <c:pt idx="168">
                  <c:v>53.353439999999999</c:v>
                </c:pt>
                <c:pt idx="169">
                  <c:v>53.435920000000003</c:v>
                </c:pt>
                <c:pt idx="170">
                  <c:v>53.516820000000003</c:v>
                </c:pt>
                <c:pt idx="171">
                  <c:v>53.598600000000012</c:v>
                </c:pt>
                <c:pt idx="172">
                  <c:v>53.678790000000056</c:v>
                </c:pt>
                <c:pt idx="173">
                  <c:v>53.761580000000002</c:v>
                </c:pt>
                <c:pt idx="174">
                  <c:v>53.843200000000003</c:v>
                </c:pt>
                <c:pt idx="175">
                  <c:v>53.925310000000074</c:v>
                </c:pt>
                <c:pt idx="176">
                  <c:v>54.007840000000002</c:v>
                </c:pt>
                <c:pt idx="177">
                  <c:v>54.089020000000005</c:v>
                </c:pt>
                <c:pt idx="178">
                  <c:v>54.171700000000001</c:v>
                </c:pt>
                <c:pt idx="179">
                  <c:v>54.252840000000006</c:v>
                </c:pt>
                <c:pt idx="180">
                  <c:v>54.334069999999997</c:v>
                </c:pt>
                <c:pt idx="181">
                  <c:v>54.415760000000006</c:v>
                </c:pt>
                <c:pt idx="182">
                  <c:v>54.497060000000005</c:v>
                </c:pt>
                <c:pt idx="183">
                  <c:v>54.578760000000003</c:v>
                </c:pt>
                <c:pt idx="184">
                  <c:v>54.662000000000013</c:v>
                </c:pt>
                <c:pt idx="185">
                  <c:v>54.742090000000012</c:v>
                </c:pt>
                <c:pt idx="186">
                  <c:v>54.825610000000012</c:v>
                </c:pt>
                <c:pt idx="187">
                  <c:v>54.907220000000002</c:v>
                </c:pt>
                <c:pt idx="188">
                  <c:v>54.987239999999993</c:v>
                </c:pt>
                <c:pt idx="189">
                  <c:v>55.068070000000013</c:v>
                </c:pt>
                <c:pt idx="190">
                  <c:v>55.151209999999999</c:v>
                </c:pt>
                <c:pt idx="191">
                  <c:v>55.232500000000066</c:v>
                </c:pt>
                <c:pt idx="192">
                  <c:v>55.313560000000003</c:v>
                </c:pt>
                <c:pt idx="193">
                  <c:v>55.397060000000003</c:v>
                </c:pt>
                <c:pt idx="194">
                  <c:v>55.479700000000001</c:v>
                </c:pt>
                <c:pt idx="195">
                  <c:v>55.56118</c:v>
                </c:pt>
                <c:pt idx="196">
                  <c:v>55.642130000000066</c:v>
                </c:pt>
                <c:pt idx="197">
                  <c:v>55.725200000000065</c:v>
                </c:pt>
                <c:pt idx="198">
                  <c:v>55.806840000000001</c:v>
                </c:pt>
                <c:pt idx="199">
                  <c:v>55.8887</c:v>
                </c:pt>
                <c:pt idx="200">
                  <c:v>55.971659999999993</c:v>
                </c:pt>
                <c:pt idx="201">
                  <c:v>56.055250000000001</c:v>
                </c:pt>
                <c:pt idx="202">
                  <c:v>56.137150000000013</c:v>
                </c:pt>
                <c:pt idx="203">
                  <c:v>56.218650000000011</c:v>
                </c:pt>
                <c:pt idx="204">
                  <c:v>56.300699999999999</c:v>
                </c:pt>
                <c:pt idx="205">
                  <c:v>56.383960000000002</c:v>
                </c:pt>
                <c:pt idx="206">
                  <c:v>56.465440000000001</c:v>
                </c:pt>
                <c:pt idx="207">
                  <c:v>56.550449999999998</c:v>
                </c:pt>
                <c:pt idx="208">
                  <c:v>56.631800000000005</c:v>
                </c:pt>
                <c:pt idx="209">
                  <c:v>56.715500000000013</c:v>
                </c:pt>
                <c:pt idx="210">
                  <c:v>56.798540000000074</c:v>
                </c:pt>
                <c:pt idx="211">
                  <c:v>56.878610000000002</c:v>
                </c:pt>
                <c:pt idx="212">
                  <c:v>56.961350000000003</c:v>
                </c:pt>
                <c:pt idx="213">
                  <c:v>57.041839999999993</c:v>
                </c:pt>
                <c:pt idx="214">
                  <c:v>57.126150000000074</c:v>
                </c:pt>
                <c:pt idx="215">
                  <c:v>57.207720000000002</c:v>
                </c:pt>
                <c:pt idx="216">
                  <c:v>57.290820000000011</c:v>
                </c:pt>
                <c:pt idx="217">
                  <c:v>57.372910000000012</c:v>
                </c:pt>
                <c:pt idx="218">
                  <c:v>57.455180000000006</c:v>
                </c:pt>
                <c:pt idx="219">
                  <c:v>57.537820000000004</c:v>
                </c:pt>
                <c:pt idx="220">
                  <c:v>57.620050000000013</c:v>
                </c:pt>
                <c:pt idx="221">
                  <c:v>57.700980000000001</c:v>
                </c:pt>
                <c:pt idx="222">
                  <c:v>57.784620000000004</c:v>
                </c:pt>
                <c:pt idx="223">
                  <c:v>57.866240000000005</c:v>
                </c:pt>
                <c:pt idx="224">
                  <c:v>57.949220000000004</c:v>
                </c:pt>
                <c:pt idx="225">
                  <c:v>58.03172</c:v>
                </c:pt>
                <c:pt idx="226">
                  <c:v>58.113480000000003</c:v>
                </c:pt>
                <c:pt idx="227">
                  <c:v>58.195780000000013</c:v>
                </c:pt>
                <c:pt idx="228">
                  <c:v>58.281390000000002</c:v>
                </c:pt>
                <c:pt idx="229">
                  <c:v>58.361899999999999</c:v>
                </c:pt>
                <c:pt idx="230">
                  <c:v>58.446100000000001</c:v>
                </c:pt>
                <c:pt idx="231">
                  <c:v>58.52778</c:v>
                </c:pt>
                <c:pt idx="232">
                  <c:v>58.610900000000001</c:v>
                </c:pt>
                <c:pt idx="233">
                  <c:v>58.695160000000065</c:v>
                </c:pt>
                <c:pt idx="234">
                  <c:v>58.777920000000002</c:v>
                </c:pt>
                <c:pt idx="235">
                  <c:v>58.860900000000001</c:v>
                </c:pt>
                <c:pt idx="236">
                  <c:v>58.942320000000002</c:v>
                </c:pt>
                <c:pt idx="237">
                  <c:v>59.025220000000012</c:v>
                </c:pt>
                <c:pt idx="238">
                  <c:v>59.108920000000012</c:v>
                </c:pt>
                <c:pt idx="239">
                  <c:v>59.192070000000065</c:v>
                </c:pt>
                <c:pt idx="240">
                  <c:v>59.273350000000057</c:v>
                </c:pt>
                <c:pt idx="241">
                  <c:v>59.355659999999993</c:v>
                </c:pt>
                <c:pt idx="242">
                  <c:v>59.438650000000003</c:v>
                </c:pt>
                <c:pt idx="243">
                  <c:v>59.521930000000012</c:v>
                </c:pt>
                <c:pt idx="244">
                  <c:v>59.603760000000001</c:v>
                </c:pt>
                <c:pt idx="245">
                  <c:v>59.686220000000006</c:v>
                </c:pt>
                <c:pt idx="246">
                  <c:v>59.770360000000011</c:v>
                </c:pt>
                <c:pt idx="247">
                  <c:v>59.852940000000004</c:v>
                </c:pt>
                <c:pt idx="248">
                  <c:v>59.935550000000013</c:v>
                </c:pt>
                <c:pt idx="249">
                  <c:v>60.019210000000001</c:v>
                </c:pt>
                <c:pt idx="250">
                  <c:v>60.1</c:v>
                </c:pt>
                <c:pt idx="251">
                  <c:v>60.184800000000003</c:v>
                </c:pt>
                <c:pt idx="252">
                  <c:v>60.269450000000013</c:v>
                </c:pt>
                <c:pt idx="253">
                  <c:v>60.351999999999997</c:v>
                </c:pt>
                <c:pt idx="254">
                  <c:v>60.436190000000003</c:v>
                </c:pt>
                <c:pt idx="255">
                  <c:v>60.51829</c:v>
                </c:pt>
                <c:pt idx="256">
                  <c:v>60.603360000000002</c:v>
                </c:pt>
                <c:pt idx="257">
                  <c:v>60.683700000000002</c:v>
                </c:pt>
                <c:pt idx="258">
                  <c:v>60.768000000000058</c:v>
                </c:pt>
                <c:pt idx="259">
                  <c:v>60.851149999999997</c:v>
                </c:pt>
                <c:pt idx="260">
                  <c:v>60.932930000000013</c:v>
                </c:pt>
                <c:pt idx="261">
                  <c:v>61.016000000000005</c:v>
                </c:pt>
                <c:pt idx="262">
                  <c:v>61.09722</c:v>
                </c:pt>
                <c:pt idx="263">
                  <c:v>61.181699999999999</c:v>
                </c:pt>
                <c:pt idx="264">
                  <c:v>61.264560000000003</c:v>
                </c:pt>
                <c:pt idx="265">
                  <c:v>61.347799999999999</c:v>
                </c:pt>
                <c:pt idx="266">
                  <c:v>61.431060000000002</c:v>
                </c:pt>
                <c:pt idx="267">
                  <c:v>61.514200000000002</c:v>
                </c:pt>
                <c:pt idx="268">
                  <c:v>61.596240000000002</c:v>
                </c:pt>
                <c:pt idx="269">
                  <c:v>61.680280000000003</c:v>
                </c:pt>
                <c:pt idx="270">
                  <c:v>61.763960000000012</c:v>
                </c:pt>
                <c:pt idx="271">
                  <c:v>61.845100000000002</c:v>
                </c:pt>
                <c:pt idx="272">
                  <c:v>61.929070000000003</c:v>
                </c:pt>
                <c:pt idx="273">
                  <c:v>62.010860000000001</c:v>
                </c:pt>
                <c:pt idx="274">
                  <c:v>62.092220000000012</c:v>
                </c:pt>
                <c:pt idx="275">
                  <c:v>62.176100000000012</c:v>
                </c:pt>
                <c:pt idx="276">
                  <c:v>62.258660000000006</c:v>
                </c:pt>
                <c:pt idx="277">
                  <c:v>62.342320000000001</c:v>
                </c:pt>
                <c:pt idx="278">
                  <c:v>62.426370000000013</c:v>
                </c:pt>
                <c:pt idx="279">
                  <c:v>62.508900000000011</c:v>
                </c:pt>
                <c:pt idx="280">
                  <c:v>62.591760000000001</c:v>
                </c:pt>
                <c:pt idx="281">
                  <c:v>62.674980000000005</c:v>
                </c:pt>
                <c:pt idx="282">
                  <c:v>62.758110000000066</c:v>
                </c:pt>
                <c:pt idx="283">
                  <c:v>62.840160000000004</c:v>
                </c:pt>
                <c:pt idx="284">
                  <c:v>62.920200000000001</c:v>
                </c:pt>
                <c:pt idx="285">
                  <c:v>63.00712</c:v>
                </c:pt>
                <c:pt idx="286">
                  <c:v>63.090380000000003</c:v>
                </c:pt>
                <c:pt idx="287">
                  <c:v>63.172610000000013</c:v>
                </c:pt>
                <c:pt idx="288">
                  <c:v>63.258340000000011</c:v>
                </c:pt>
                <c:pt idx="289">
                  <c:v>63.339370000000002</c:v>
                </c:pt>
                <c:pt idx="290">
                  <c:v>63.421930000000003</c:v>
                </c:pt>
                <c:pt idx="291">
                  <c:v>63.506540000000001</c:v>
                </c:pt>
                <c:pt idx="292">
                  <c:v>63.588640000000005</c:v>
                </c:pt>
                <c:pt idx="293">
                  <c:v>63.672140000000013</c:v>
                </c:pt>
                <c:pt idx="294">
                  <c:v>63.755400000000002</c:v>
                </c:pt>
                <c:pt idx="295">
                  <c:v>63.83652</c:v>
                </c:pt>
                <c:pt idx="296">
                  <c:v>63.919260000000001</c:v>
                </c:pt>
                <c:pt idx="297">
                  <c:v>64.002339999999919</c:v>
                </c:pt>
                <c:pt idx="298">
                  <c:v>64.08535999999998</c:v>
                </c:pt>
                <c:pt idx="299">
                  <c:v>64.167850000000001</c:v>
                </c:pt>
                <c:pt idx="300">
                  <c:v>64.252989999999983</c:v>
                </c:pt>
                <c:pt idx="301">
                  <c:v>64.335379999999958</c:v>
                </c:pt>
                <c:pt idx="302">
                  <c:v>64.418970000000002</c:v>
                </c:pt>
                <c:pt idx="303">
                  <c:v>64.502759999999981</c:v>
                </c:pt>
                <c:pt idx="304">
                  <c:v>64.587760000000003</c:v>
                </c:pt>
                <c:pt idx="305">
                  <c:v>64.668679999999981</c:v>
                </c:pt>
                <c:pt idx="306">
                  <c:v>64.751130000000003</c:v>
                </c:pt>
                <c:pt idx="307">
                  <c:v>64.835300000000004</c:v>
                </c:pt>
                <c:pt idx="308">
                  <c:v>64.920180000000002</c:v>
                </c:pt>
                <c:pt idx="309">
                  <c:v>65.004279999999994</c:v>
                </c:pt>
                <c:pt idx="310">
                  <c:v>65.089069999999992</c:v>
                </c:pt>
                <c:pt idx="311">
                  <c:v>65.171620000000004</c:v>
                </c:pt>
                <c:pt idx="312">
                  <c:v>65.255319999999998</c:v>
                </c:pt>
                <c:pt idx="313">
                  <c:v>65.339429999999993</c:v>
                </c:pt>
                <c:pt idx="314">
                  <c:v>65.422659999999993</c:v>
                </c:pt>
                <c:pt idx="315">
                  <c:v>65.504549999999995</c:v>
                </c:pt>
                <c:pt idx="316">
                  <c:v>65.590180000000004</c:v>
                </c:pt>
                <c:pt idx="317">
                  <c:v>65.67074999999987</c:v>
                </c:pt>
                <c:pt idx="318">
                  <c:v>65.754440000000002</c:v>
                </c:pt>
                <c:pt idx="319">
                  <c:v>65.838039999999978</c:v>
                </c:pt>
                <c:pt idx="320">
                  <c:v>65.921440000000004</c:v>
                </c:pt>
                <c:pt idx="321">
                  <c:v>66.005739999999989</c:v>
                </c:pt>
                <c:pt idx="322">
                  <c:v>66.088839999999948</c:v>
                </c:pt>
                <c:pt idx="323">
                  <c:v>66.170899999999989</c:v>
                </c:pt>
                <c:pt idx="324">
                  <c:v>66.254760000000005</c:v>
                </c:pt>
                <c:pt idx="325">
                  <c:v>66.337180000000004</c:v>
                </c:pt>
                <c:pt idx="326">
                  <c:v>66.420140000000004</c:v>
                </c:pt>
                <c:pt idx="327">
                  <c:v>66.505619999999993</c:v>
                </c:pt>
                <c:pt idx="328">
                  <c:v>66.588819999999998</c:v>
                </c:pt>
                <c:pt idx="329">
                  <c:v>66.673779999999795</c:v>
                </c:pt>
                <c:pt idx="330">
                  <c:v>66.75515</c:v>
                </c:pt>
                <c:pt idx="331">
                  <c:v>66.839039999999983</c:v>
                </c:pt>
                <c:pt idx="332">
                  <c:v>66.921549999999996</c:v>
                </c:pt>
                <c:pt idx="333">
                  <c:v>67.005439999999979</c:v>
                </c:pt>
                <c:pt idx="334">
                  <c:v>67.087800000000001</c:v>
                </c:pt>
                <c:pt idx="335">
                  <c:v>67.172199999999989</c:v>
                </c:pt>
                <c:pt idx="336">
                  <c:v>67.254369999999994</c:v>
                </c:pt>
                <c:pt idx="337">
                  <c:v>67.338200000000001</c:v>
                </c:pt>
                <c:pt idx="338">
                  <c:v>67.422659999999993</c:v>
                </c:pt>
                <c:pt idx="339">
                  <c:v>67.505250000000004</c:v>
                </c:pt>
                <c:pt idx="340">
                  <c:v>67.589280000000002</c:v>
                </c:pt>
                <c:pt idx="341">
                  <c:v>67.672069999999948</c:v>
                </c:pt>
                <c:pt idx="342">
                  <c:v>67.75376</c:v>
                </c:pt>
                <c:pt idx="343">
                  <c:v>67.837700000000012</c:v>
                </c:pt>
                <c:pt idx="344">
                  <c:v>67.922879999999978</c:v>
                </c:pt>
                <c:pt idx="345">
                  <c:v>68.005029999999991</c:v>
                </c:pt>
                <c:pt idx="346">
                  <c:v>68.08511</c:v>
                </c:pt>
                <c:pt idx="347">
                  <c:v>68.169699999999992</c:v>
                </c:pt>
                <c:pt idx="348">
                  <c:v>68.253519999999995</c:v>
                </c:pt>
                <c:pt idx="349">
                  <c:v>68.337400000000002</c:v>
                </c:pt>
                <c:pt idx="350">
                  <c:v>68.42</c:v>
                </c:pt>
                <c:pt idx="351">
                  <c:v>68.502099999999999</c:v>
                </c:pt>
                <c:pt idx="352">
                  <c:v>68.584869999999995</c:v>
                </c:pt>
                <c:pt idx="353">
                  <c:v>68.669579999999982</c:v>
                </c:pt>
                <c:pt idx="354">
                  <c:v>68.754120000000114</c:v>
                </c:pt>
                <c:pt idx="355">
                  <c:v>68.837249999999997</c:v>
                </c:pt>
                <c:pt idx="356">
                  <c:v>68.921499999999995</c:v>
                </c:pt>
                <c:pt idx="357">
                  <c:v>69.00318</c:v>
                </c:pt>
                <c:pt idx="358">
                  <c:v>69.083910000000003</c:v>
                </c:pt>
                <c:pt idx="359">
                  <c:v>69.167910000000006</c:v>
                </c:pt>
                <c:pt idx="360">
                  <c:v>69.252369999999999</c:v>
                </c:pt>
                <c:pt idx="361">
                  <c:v>69.335129999999992</c:v>
                </c:pt>
                <c:pt idx="362">
                  <c:v>69.419990000000027</c:v>
                </c:pt>
                <c:pt idx="363">
                  <c:v>69.503609999999995</c:v>
                </c:pt>
                <c:pt idx="364">
                  <c:v>69.586939999999998</c:v>
                </c:pt>
                <c:pt idx="365">
                  <c:v>69.67010999999998</c:v>
                </c:pt>
                <c:pt idx="366">
                  <c:v>69.75269999999999</c:v>
                </c:pt>
                <c:pt idx="367">
                  <c:v>69.834999999999994</c:v>
                </c:pt>
                <c:pt idx="368">
                  <c:v>69.917980000000114</c:v>
                </c:pt>
                <c:pt idx="369">
                  <c:v>70.00394</c:v>
                </c:pt>
                <c:pt idx="370">
                  <c:v>70.085849999999979</c:v>
                </c:pt>
                <c:pt idx="371">
                  <c:v>70.17087999999984</c:v>
                </c:pt>
                <c:pt idx="372">
                  <c:v>70.253960000000006</c:v>
                </c:pt>
                <c:pt idx="373">
                  <c:v>70.334850000000003</c:v>
                </c:pt>
                <c:pt idx="374">
                  <c:v>70.418470000000013</c:v>
                </c:pt>
                <c:pt idx="375">
                  <c:v>70.500919999999994</c:v>
                </c:pt>
                <c:pt idx="376">
                  <c:v>70.584000000000003</c:v>
                </c:pt>
                <c:pt idx="377">
                  <c:v>70.666879999999978</c:v>
                </c:pt>
                <c:pt idx="378">
                  <c:v>70.750640000000004</c:v>
                </c:pt>
                <c:pt idx="379">
                  <c:v>70.834260000000114</c:v>
                </c:pt>
                <c:pt idx="380">
                  <c:v>70.918040000000005</c:v>
                </c:pt>
                <c:pt idx="381">
                  <c:v>71.003050000000002</c:v>
                </c:pt>
                <c:pt idx="382">
                  <c:v>71.085419999999999</c:v>
                </c:pt>
                <c:pt idx="383">
                  <c:v>71.16901</c:v>
                </c:pt>
                <c:pt idx="384">
                  <c:v>71.252989999999983</c:v>
                </c:pt>
                <c:pt idx="385">
                  <c:v>71.335059999999999</c:v>
                </c:pt>
                <c:pt idx="386">
                  <c:v>71.420220000000114</c:v>
                </c:pt>
                <c:pt idx="387">
                  <c:v>71.50542999999999</c:v>
                </c:pt>
                <c:pt idx="388">
                  <c:v>71.586560000000006</c:v>
                </c:pt>
                <c:pt idx="389">
                  <c:v>71.669579999999982</c:v>
                </c:pt>
                <c:pt idx="390">
                  <c:v>71.753020000000006</c:v>
                </c:pt>
                <c:pt idx="391">
                  <c:v>71.836600000000004</c:v>
                </c:pt>
                <c:pt idx="392">
                  <c:v>71.918059999999997</c:v>
                </c:pt>
                <c:pt idx="393">
                  <c:v>72.001949999999994</c:v>
                </c:pt>
                <c:pt idx="394">
                  <c:v>72.082859999999982</c:v>
                </c:pt>
                <c:pt idx="395">
                  <c:v>72.166709999999981</c:v>
                </c:pt>
                <c:pt idx="396">
                  <c:v>72.250699999999995</c:v>
                </c:pt>
                <c:pt idx="397">
                  <c:v>72.337040000000002</c:v>
                </c:pt>
                <c:pt idx="398">
                  <c:v>72.418300000000002</c:v>
                </c:pt>
                <c:pt idx="399">
                  <c:v>72.502719999999982</c:v>
                </c:pt>
                <c:pt idx="400">
                  <c:v>72.586379999999949</c:v>
                </c:pt>
                <c:pt idx="401">
                  <c:v>72.670379999999795</c:v>
                </c:pt>
                <c:pt idx="402">
                  <c:v>72.752260000000007</c:v>
                </c:pt>
                <c:pt idx="403">
                  <c:v>72.837159999999997</c:v>
                </c:pt>
                <c:pt idx="404">
                  <c:v>72.919570000000007</c:v>
                </c:pt>
                <c:pt idx="405">
                  <c:v>73.00188</c:v>
                </c:pt>
                <c:pt idx="406">
                  <c:v>73.085819999999998</c:v>
                </c:pt>
                <c:pt idx="407">
                  <c:v>73.169499999999999</c:v>
                </c:pt>
                <c:pt idx="408">
                  <c:v>73.252499999999998</c:v>
                </c:pt>
                <c:pt idx="409">
                  <c:v>73.335749999999948</c:v>
                </c:pt>
                <c:pt idx="410">
                  <c:v>73.419979999999995</c:v>
                </c:pt>
                <c:pt idx="411">
                  <c:v>73.503079999999983</c:v>
                </c:pt>
                <c:pt idx="412">
                  <c:v>73.586449999999999</c:v>
                </c:pt>
                <c:pt idx="413">
                  <c:v>73.669999999999987</c:v>
                </c:pt>
                <c:pt idx="414">
                  <c:v>73.754419999999996</c:v>
                </c:pt>
                <c:pt idx="415">
                  <c:v>73.838499999999982</c:v>
                </c:pt>
                <c:pt idx="416">
                  <c:v>73.922539999999998</c:v>
                </c:pt>
                <c:pt idx="417">
                  <c:v>74.005319999999998</c:v>
                </c:pt>
                <c:pt idx="418">
                  <c:v>74.089659999999995</c:v>
                </c:pt>
                <c:pt idx="419">
                  <c:v>74.173119999999983</c:v>
                </c:pt>
                <c:pt idx="420">
                  <c:v>74.257260000000144</c:v>
                </c:pt>
                <c:pt idx="421">
                  <c:v>74.339640000000003</c:v>
                </c:pt>
                <c:pt idx="422">
                  <c:v>74.423019999999994</c:v>
                </c:pt>
                <c:pt idx="423">
                  <c:v>74.506</c:v>
                </c:pt>
                <c:pt idx="424">
                  <c:v>74.590710000000001</c:v>
                </c:pt>
                <c:pt idx="425">
                  <c:v>74.673969999999983</c:v>
                </c:pt>
                <c:pt idx="426">
                  <c:v>74.757180000000005</c:v>
                </c:pt>
                <c:pt idx="427">
                  <c:v>74.838079999999948</c:v>
                </c:pt>
                <c:pt idx="428">
                  <c:v>74.920260000000027</c:v>
                </c:pt>
                <c:pt idx="429">
                  <c:v>75.006180000000001</c:v>
                </c:pt>
                <c:pt idx="430">
                  <c:v>75.089579999999998</c:v>
                </c:pt>
                <c:pt idx="431">
                  <c:v>75.17230999999984</c:v>
                </c:pt>
                <c:pt idx="432">
                  <c:v>75.25658</c:v>
                </c:pt>
                <c:pt idx="433">
                  <c:v>75.339179999999999</c:v>
                </c:pt>
                <c:pt idx="434">
                  <c:v>75.423519999999996</c:v>
                </c:pt>
                <c:pt idx="435">
                  <c:v>75.505849999999981</c:v>
                </c:pt>
                <c:pt idx="436">
                  <c:v>75.588239999999999</c:v>
                </c:pt>
                <c:pt idx="437">
                  <c:v>75.673119999999983</c:v>
                </c:pt>
                <c:pt idx="438">
                  <c:v>75.755759999999981</c:v>
                </c:pt>
                <c:pt idx="439">
                  <c:v>75.839510000000004</c:v>
                </c:pt>
                <c:pt idx="440">
                  <c:v>75.92246999999999</c:v>
                </c:pt>
                <c:pt idx="441">
                  <c:v>76.006500000000003</c:v>
                </c:pt>
                <c:pt idx="442">
                  <c:v>76.090850000000003</c:v>
                </c:pt>
                <c:pt idx="443">
                  <c:v>76.17248999999984</c:v>
                </c:pt>
                <c:pt idx="444">
                  <c:v>76.256240000000005</c:v>
                </c:pt>
                <c:pt idx="445">
                  <c:v>76.339500000000001</c:v>
                </c:pt>
                <c:pt idx="446">
                  <c:v>76.421000000000006</c:v>
                </c:pt>
                <c:pt idx="447">
                  <c:v>76.505869999999987</c:v>
                </c:pt>
                <c:pt idx="448">
                  <c:v>76.591179999999994</c:v>
                </c:pt>
                <c:pt idx="449">
                  <c:v>76.672839999999795</c:v>
                </c:pt>
                <c:pt idx="450">
                  <c:v>76.756130000000013</c:v>
                </c:pt>
                <c:pt idx="451">
                  <c:v>76.84</c:v>
                </c:pt>
                <c:pt idx="452">
                  <c:v>76.921750000000003</c:v>
                </c:pt>
                <c:pt idx="453">
                  <c:v>77.004390000000001</c:v>
                </c:pt>
                <c:pt idx="454">
                  <c:v>77.08808999999998</c:v>
                </c:pt>
                <c:pt idx="455">
                  <c:v>77.17131999999998</c:v>
                </c:pt>
                <c:pt idx="456">
                  <c:v>77.257050000000007</c:v>
                </c:pt>
                <c:pt idx="457">
                  <c:v>77.337850000000003</c:v>
                </c:pt>
                <c:pt idx="458">
                  <c:v>77.422060000000002</c:v>
                </c:pt>
                <c:pt idx="459">
                  <c:v>77.504149999999996</c:v>
                </c:pt>
                <c:pt idx="460">
                  <c:v>77.587959999999995</c:v>
                </c:pt>
                <c:pt idx="461">
                  <c:v>77.66968</c:v>
                </c:pt>
                <c:pt idx="462">
                  <c:v>77.753810000000001</c:v>
                </c:pt>
                <c:pt idx="463">
                  <c:v>77.838239999999999</c:v>
                </c:pt>
                <c:pt idx="464">
                  <c:v>77.921560000000113</c:v>
                </c:pt>
                <c:pt idx="465">
                  <c:v>78.003600000000006</c:v>
                </c:pt>
                <c:pt idx="466">
                  <c:v>78.087310000000002</c:v>
                </c:pt>
                <c:pt idx="467">
                  <c:v>78.171120000000002</c:v>
                </c:pt>
                <c:pt idx="468">
                  <c:v>78.256399999999999</c:v>
                </c:pt>
                <c:pt idx="469">
                  <c:v>78.340300000000013</c:v>
                </c:pt>
                <c:pt idx="470">
                  <c:v>78.421719999999993</c:v>
                </c:pt>
                <c:pt idx="471">
                  <c:v>78.505499999999998</c:v>
                </c:pt>
                <c:pt idx="472">
                  <c:v>78.590280000000007</c:v>
                </c:pt>
                <c:pt idx="473">
                  <c:v>78.673429999999982</c:v>
                </c:pt>
                <c:pt idx="474">
                  <c:v>78.75694</c:v>
                </c:pt>
                <c:pt idx="475">
                  <c:v>78.839339999999979</c:v>
                </c:pt>
                <c:pt idx="476">
                  <c:v>78.921790000000001</c:v>
                </c:pt>
                <c:pt idx="477">
                  <c:v>79.004239999999996</c:v>
                </c:pt>
                <c:pt idx="478">
                  <c:v>79.088749999999948</c:v>
                </c:pt>
                <c:pt idx="479">
                  <c:v>79.172939999999855</c:v>
                </c:pt>
                <c:pt idx="480">
                  <c:v>79.255319999999998</c:v>
                </c:pt>
                <c:pt idx="481">
                  <c:v>79.340010000000007</c:v>
                </c:pt>
                <c:pt idx="482">
                  <c:v>79.424200000000027</c:v>
                </c:pt>
                <c:pt idx="483">
                  <c:v>79.506399999999999</c:v>
                </c:pt>
                <c:pt idx="484">
                  <c:v>79.590700000000012</c:v>
                </c:pt>
                <c:pt idx="485">
                  <c:v>79.674539999999979</c:v>
                </c:pt>
                <c:pt idx="486">
                  <c:v>79.757379999999998</c:v>
                </c:pt>
                <c:pt idx="487">
                  <c:v>79.840850000000003</c:v>
                </c:pt>
                <c:pt idx="488">
                  <c:v>79.924400000000006</c:v>
                </c:pt>
                <c:pt idx="489">
                  <c:v>80.009220000000113</c:v>
                </c:pt>
                <c:pt idx="490">
                  <c:v>80.091309999999993</c:v>
                </c:pt>
                <c:pt idx="491">
                  <c:v>80.176239999999979</c:v>
                </c:pt>
                <c:pt idx="492">
                  <c:v>80.258189999999999</c:v>
                </c:pt>
                <c:pt idx="493">
                  <c:v>80.342079999999982</c:v>
                </c:pt>
                <c:pt idx="494">
                  <c:v>80.425339999999949</c:v>
                </c:pt>
                <c:pt idx="495">
                  <c:v>80.508250000000004</c:v>
                </c:pt>
                <c:pt idx="496">
                  <c:v>80.591939999999994</c:v>
                </c:pt>
                <c:pt idx="497">
                  <c:v>80.674809999999979</c:v>
                </c:pt>
                <c:pt idx="498">
                  <c:v>80.757430000000014</c:v>
                </c:pt>
                <c:pt idx="499">
                  <c:v>80.842979999999983</c:v>
                </c:pt>
                <c:pt idx="500">
                  <c:v>80.926109999999994</c:v>
                </c:pt>
                <c:pt idx="501">
                  <c:v>81.009399999999999</c:v>
                </c:pt>
                <c:pt idx="502">
                  <c:v>81.091260000000148</c:v>
                </c:pt>
                <c:pt idx="503">
                  <c:v>81.17539999999984</c:v>
                </c:pt>
                <c:pt idx="504">
                  <c:v>81.257509999999996</c:v>
                </c:pt>
                <c:pt idx="505">
                  <c:v>81.341620000000134</c:v>
                </c:pt>
                <c:pt idx="506">
                  <c:v>81.423739999999981</c:v>
                </c:pt>
                <c:pt idx="507">
                  <c:v>81.509180000000001</c:v>
                </c:pt>
                <c:pt idx="508">
                  <c:v>81.592349999999982</c:v>
                </c:pt>
                <c:pt idx="509">
                  <c:v>81.675319999999886</c:v>
                </c:pt>
                <c:pt idx="510">
                  <c:v>81.756159999999994</c:v>
                </c:pt>
                <c:pt idx="511">
                  <c:v>81.83869</c:v>
                </c:pt>
                <c:pt idx="512">
                  <c:v>81.921480000000003</c:v>
                </c:pt>
                <c:pt idx="513">
                  <c:v>82.007599999999996</c:v>
                </c:pt>
                <c:pt idx="514">
                  <c:v>82.089960000000005</c:v>
                </c:pt>
                <c:pt idx="515">
                  <c:v>82.174120000000002</c:v>
                </c:pt>
                <c:pt idx="516">
                  <c:v>82.256910000000005</c:v>
                </c:pt>
                <c:pt idx="517">
                  <c:v>82.338529999999992</c:v>
                </c:pt>
                <c:pt idx="518">
                  <c:v>82.422960000000003</c:v>
                </c:pt>
                <c:pt idx="519">
                  <c:v>82.506799999999998</c:v>
                </c:pt>
                <c:pt idx="520">
                  <c:v>82.586920000000006</c:v>
                </c:pt>
                <c:pt idx="521">
                  <c:v>82.671289999999999</c:v>
                </c:pt>
                <c:pt idx="522">
                  <c:v>82.75488</c:v>
                </c:pt>
                <c:pt idx="523">
                  <c:v>82.83784</c:v>
                </c:pt>
                <c:pt idx="524">
                  <c:v>82.923190000000005</c:v>
                </c:pt>
                <c:pt idx="525">
                  <c:v>83.005799999999979</c:v>
                </c:pt>
                <c:pt idx="526">
                  <c:v>83.089969999999994</c:v>
                </c:pt>
                <c:pt idx="527">
                  <c:v>83.173819999999978</c:v>
                </c:pt>
                <c:pt idx="528">
                  <c:v>83.255459999999999</c:v>
                </c:pt>
                <c:pt idx="529">
                  <c:v>83.339609999999993</c:v>
                </c:pt>
                <c:pt idx="530">
                  <c:v>83.422120000000007</c:v>
                </c:pt>
                <c:pt idx="531">
                  <c:v>83.505560000000003</c:v>
                </c:pt>
                <c:pt idx="532">
                  <c:v>83.58893999999998</c:v>
                </c:pt>
                <c:pt idx="533">
                  <c:v>83.67404999999998</c:v>
                </c:pt>
                <c:pt idx="534">
                  <c:v>83.756389999999982</c:v>
                </c:pt>
                <c:pt idx="535">
                  <c:v>83.840530000000001</c:v>
                </c:pt>
                <c:pt idx="536">
                  <c:v>83.924440000000004</c:v>
                </c:pt>
                <c:pt idx="537">
                  <c:v>84.008799999999979</c:v>
                </c:pt>
                <c:pt idx="538">
                  <c:v>84.09192000000013</c:v>
                </c:pt>
                <c:pt idx="539">
                  <c:v>84.173819999999978</c:v>
                </c:pt>
                <c:pt idx="540">
                  <c:v>84.258779999999959</c:v>
                </c:pt>
                <c:pt idx="541">
                  <c:v>84.342309999999998</c:v>
                </c:pt>
                <c:pt idx="542">
                  <c:v>84.427580000000006</c:v>
                </c:pt>
                <c:pt idx="543">
                  <c:v>84.509810000000002</c:v>
                </c:pt>
                <c:pt idx="544">
                  <c:v>84.590980000000002</c:v>
                </c:pt>
                <c:pt idx="545">
                  <c:v>84.674749999999989</c:v>
                </c:pt>
                <c:pt idx="546">
                  <c:v>84.760239999999996</c:v>
                </c:pt>
                <c:pt idx="547">
                  <c:v>84.843779999999981</c:v>
                </c:pt>
                <c:pt idx="548">
                  <c:v>84.927510000000026</c:v>
                </c:pt>
                <c:pt idx="549">
                  <c:v>85.009389999999982</c:v>
                </c:pt>
                <c:pt idx="550">
                  <c:v>85.094290000000129</c:v>
                </c:pt>
                <c:pt idx="551">
                  <c:v>85.177639999999982</c:v>
                </c:pt>
                <c:pt idx="552">
                  <c:v>85.260940000000005</c:v>
                </c:pt>
                <c:pt idx="553">
                  <c:v>85.343159999999997</c:v>
                </c:pt>
                <c:pt idx="554">
                  <c:v>85.425200000000004</c:v>
                </c:pt>
                <c:pt idx="555">
                  <c:v>85.511410000000026</c:v>
                </c:pt>
                <c:pt idx="556">
                  <c:v>85.595590000000001</c:v>
                </c:pt>
                <c:pt idx="557">
                  <c:v>85.678339999999807</c:v>
                </c:pt>
                <c:pt idx="558">
                  <c:v>85.760379999999998</c:v>
                </c:pt>
                <c:pt idx="559">
                  <c:v>85.845779999999948</c:v>
                </c:pt>
                <c:pt idx="560">
                  <c:v>85.928529999999995</c:v>
                </c:pt>
                <c:pt idx="561">
                  <c:v>86.010560000000027</c:v>
                </c:pt>
                <c:pt idx="562">
                  <c:v>86.095889999999983</c:v>
                </c:pt>
                <c:pt idx="563">
                  <c:v>86.17933999999984</c:v>
                </c:pt>
                <c:pt idx="564">
                  <c:v>86.262779999999978</c:v>
                </c:pt>
                <c:pt idx="565">
                  <c:v>86.345659999999995</c:v>
                </c:pt>
                <c:pt idx="566">
                  <c:v>86.427589999999995</c:v>
                </c:pt>
                <c:pt idx="567">
                  <c:v>86.511719999999997</c:v>
                </c:pt>
                <c:pt idx="568">
                  <c:v>86.59348</c:v>
                </c:pt>
                <c:pt idx="569">
                  <c:v>86.678009999999958</c:v>
                </c:pt>
                <c:pt idx="570">
                  <c:v>86.760739999999998</c:v>
                </c:pt>
                <c:pt idx="571">
                  <c:v>86.843320000000006</c:v>
                </c:pt>
                <c:pt idx="572">
                  <c:v>86.925969999999992</c:v>
                </c:pt>
                <c:pt idx="573">
                  <c:v>87.009190000000004</c:v>
                </c:pt>
                <c:pt idx="574">
                  <c:v>87.094099999999997</c:v>
                </c:pt>
                <c:pt idx="575">
                  <c:v>87.176879999999855</c:v>
                </c:pt>
                <c:pt idx="576">
                  <c:v>87.258420000000001</c:v>
                </c:pt>
                <c:pt idx="577">
                  <c:v>87.342200000000005</c:v>
                </c:pt>
                <c:pt idx="578">
                  <c:v>87.424139999999994</c:v>
                </c:pt>
                <c:pt idx="579">
                  <c:v>87.50976</c:v>
                </c:pt>
                <c:pt idx="580">
                  <c:v>87.593260000000129</c:v>
                </c:pt>
                <c:pt idx="581">
                  <c:v>87.674759999999978</c:v>
                </c:pt>
                <c:pt idx="582">
                  <c:v>87.756240000000005</c:v>
                </c:pt>
                <c:pt idx="583">
                  <c:v>87.841009999999997</c:v>
                </c:pt>
                <c:pt idx="584">
                  <c:v>87.925060000000002</c:v>
                </c:pt>
                <c:pt idx="585">
                  <c:v>88.008189999999999</c:v>
                </c:pt>
                <c:pt idx="586">
                  <c:v>88.092569999999995</c:v>
                </c:pt>
                <c:pt idx="587">
                  <c:v>88.175149999999988</c:v>
                </c:pt>
                <c:pt idx="588">
                  <c:v>88.259060000000005</c:v>
                </c:pt>
                <c:pt idx="589">
                  <c:v>88.342569999999995</c:v>
                </c:pt>
                <c:pt idx="590">
                  <c:v>88.427040000000005</c:v>
                </c:pt>
                <c:pt idx="591">
                  <c:v>88.510310000000004</c:v>
                </c:pt>
                <c:pt idx="592">
                  <c:v>88.59478</c:v>
                </c:pt>
                <c:pt idx="593">
                  <c:v>88.675219999999982</c:v>
                </c:pt>
                <c:pt idx="594">
                  <c:v>88.759799999999998</c:v>
                </c:pt>
                <c:pt idx="595">
                  <c:v>88.843909999999994</c:v>
                </c:pt>
                <c:pt idx="596">
                  <c:v>88.928529999999995</c:v>
                </c:pt>
                <c:pt idx="597">
                  <c:v>89.011240000000129</c:v>
                </c:pt>
                <c:pt idx="598">
                  <c:v>89.094359999999995</c:v>
                </c:pt>
                <c:pt idx="599">
                  <c:v>89.17830999999984</c:v>
                </c:pt>
                <c:pt idx="600">
                  <c:v>89.26196000000013</c:v>
                </c:pt>
                <c:pt idx="601">
                  <c:v>89.346180000000004</c:v>
                </c:pt>
                <c:pt idx="602">
                  <c:v>89.430240000000026</c:v>
                </c:pt>
                <c:pt idx="603">
                  <c:v>89.514280000000113</c:v>
                </c:pt>
                <c:pt idx="604">
                  <c:v>89.595939999999999</c:v>
                </c:pt>
                <c:pt idx="605">
                  <c:v>89.681029999999993</c:v>
                </c:pt>
                <c:pt idx="606">
                  <c:v>89.764820000000114</c:v>
                </c:pt>
                <c:pt idx="607">
                  <c:v>89.846810000000005</c:v>
                </c:pt>
                <c:pt idx="608">
                  <c:v>89.930980000000005</c:v>
                </c:pt>
                <c:pt idx="609">
                  <c:v>90.01379</c:v>
                </c:pt>
                <c:pt idx="610">
                  <c:v>90.095950000000002</c:v>
                </c:pt>
                <c:pt idx="611">
                  <c:v>90.179659999999998</c:v>
                </c:pt>
                <c:pt idx="612">
                  <c:v>90.263239999999996</c:v>
                </c:pt>
                <c:pt idx="613">
                  <c:v>90.347139999999996</c:v>
                </c:pt>
                <c:pt idx="614">
                  <c:v>90.430580000000006</c:v>
                </c:pt>
                <c:pt idx="615">
                  <c:v>90.513779999999983</c:v>
                </c:pt>
                <c:pt idx="616">
                  <c:v>90.596950000000007</c:v>
                </c:pt>
                <c:pt idx="617">
                  <c:v>90.679079999999885</c:v>
                </c:pt>
                <c:pt idx="618">
                  <c:v>90.762410000000003</c:v>
                </c:pt>
                <c:pt idx="619">
                  <c:v>90.844489999999993</c:v>
                </c:pt>
                <c:pt idx="620">
                  <c:v>90.928089999999983</c:v>
                </c:pt>
                <c:pt idx="621">
                  <c:v>91.012020000000007</c:v>
                </c:pt>
                <c:pt idx="622">
                  <c:v>91.094359999999995</c:v>
                </c:pt>
                <c:pt idx="623">
                  <c:v>91.177849999999978</c:v>
                </c:pt>
                <c:pt idx="624">
                  <c:v>91.26022000000016</c:v>
                </c:pt>
                <c:pt idx="625">
                  <c:v>91.340639999999993</c:v>
                </c:pt>
                <c:pt idx="626">
                  <c:v>91.424549999999996</c:v>
                </c:pt>
                <c:pt idx="627">
                  <c:v>91.510250000000113</c:v>
                </c:pt>
                <c:pt idx="628">
                  <c:v>91.590590000000006</c:v>
                </c:pt>
                <c:pt idx="629">
                  <c:v>91.675509999999989</c:v>
                </c:pt>
                <c:pt idx="630">
                  <c:v>91.757840000000002</c:v>
                </c:pt>
                <c:pt idx="631">
                  <c:v>91.843090000000004</c:v>
                </c:pt>
                <c:pt idx="632">
                  <c:v>91.927750000000003</c:v>
                </c:pt>
                <c:pt idx="633">
                  <c:v>92.011390000000006</c:v>
                </c:pt>
                <c:pt idx="634">
                  <c:v>92.095410000000001</c:v>
                </c:pt>
                <c:pt idx="635">
                  <c:v>92.176909999999978</c:v>
                </c:pt>
                <c:pt idx="636">
                  <c:v>92.261260000000135</c:v>
                </c:pt>
                <c:pt idx="637">
                  <c:v>92.346050000000005</c:v>
                </c:pt>
                <c:pt idx="638">
                  <c:v>92.430779999999999</c:v>
                </c:pt>
                <c:pt idx="639">
                  <c:v>92.515379999999979</c:v>
                </c:pt>
                <c:pt idx="640">
                  <c:v>92.597470000000001</c:v>
                </c:pt>
                <c:pt idx="641">
                  <c:v>92.680679999999981</c:v>
                </c:pt>
                <c:pt idx="642">
                  <c:v>92.764740000000003</c:v>
                </c:pt>
                <c:pt idx="643">
                  <c:v>92.845309999999998</c:v>
                </c:pt>
                <c:pt idx="644">
                  <c:v>92.929879999999983</c:v>
                </c:pt>
                <c:pt idx="645">
                  <c:v>93.013239999999996</c:v>
                </c:pt>
                <c:pt idx="646">
                  <c:v>93.09778</c:v>
                </c:pt>
                <c:pt idx="647">
                  <c:v>93.182719999999989</c:v>
                </c:pt>
                <c:pt idx="648">
                  <c:v>93.265119999999996</c:v>
                </c:pt>
                <c:pt idx="649">
                  <c:v>93.349450000000004</c:v>
                </c:pt>
                <c:pt idx="650">
                  <c:v>93.432410000000004</c:v>
                </c:pt>
                <c:pt idx="651">
                  <c:v>93.515299999999996</c:v>
                </c:pt>
                <c:pt idx="652">
                  <c:v>93.597340000000003</c:v>
                </c:pt>
                <c:pt idx="653">
                  <c:v>93.680839999999989</c:v>
                </c:pt>
                <c:pt idx="654">
                  <c:v>93.763440000000003</c:v>
                </c:pt>
                <c:pt idx="655">
                  <c:v>93.848050000000001</c:v>
                </c:pt>
                <c:pt idx="656">
                  <c:v>93.929379999999981</c:v>
                </c:pt>
                <c:pt idx="657">
                  <c:v>94.012410000000003</c:v>
                </c:pt>
                <c:pt idx="658">
                  <c:v>94.095939999999999</c:v>
                </c:pt>
                <c:pt idx="659">
                  <c:v>94.177939999999978</c:v>
                </c:pt>
                <c:pt idx="660">
                  <c:v>94.261500000000026</c:v>
                </c:pt>
                <c:pt idx="661">
                  <c:v>94.345399999999998</c:v>
                </c:pt>
                <c:pt idx="662">
                  <c:v>94.428739999999948</c:v>
                </c:pt>
                <c:pt idx="663">
                  <c:v>94.512649999999994</c:v>
                </c:pt>
                <c:pt idx="664">
                  <c:v>94.596530000000001</c:v>
                </c:pt>
                <c:pt idx="665">
                  <c:v>94.677939999999978</c:v>
                </c:pt>
                <c:pt idx="666">
                  <c:v>94.763189999999994</c:v>
                </c:pt>
                <c:pt idx="667">
                  <c:v>94.846800000000002</c:v>
                </c:pt>
                <c:pt idx="668">
                  <c:v>94.930880000000002</c:v>
                </c:pt>
                <c:pt idx="669">
                  <c:v>95.013189999999994</c:v>
                </c:pt>
                <c:pt idx="670">
                  <c:v>95.096639999999994</c:v>
                </c:pt>
                <c:pt idx="671">
                  <c:v>95.182099999999949</c:v>
                </c:pt>
                <c:pt idx="672">
                  <c:v>95.265150000000006</c:v>
                </c:pt>
                <c:pt idx="673">
                  <c:v>95.346440000000001</c:v>
                </c:pt>
                <c:pt idx="674">
                  <c:v>95.42801</c:v>
                </c:pt>
                <c:pt idx="675">
                  <c:v>95.513250000000113</c:v>
                </c:pt>
                <c:pt idx="676">
                  <c:v>95.595640000000003</c:v>
                </c:pt>
                <c:pt idx="677">
                  <c:v>95.680239999999998</c:v>
                </c:pt>
                <c:pt idx="678">
                  <c:v>95.763130000000004</c:v>
                </c:pt>
                <c:pt idx="679">
                  <c:v>95.846639999999994</c:v>
                </c:pt>
                <c:pt idx="680">
                  <c:v>95.930800000000005</c:v>
                </c:pt>
                <c:pt idx="681">
                  <c:v>96.012640000000005</c:v>
                </c:pt>
                <c:pt idx="682">
                  <c:v>96.09578999999998</c:v>
                </c:pt>
                <c:pt idx="683">
                  <c:v>96.177749999999989</c:v>
                </c:pt>
                <c:pt idx="684">
                  <c:v>96.263779999999983</c:v>
                </c:pt>
                <c:pt idx="685">
                  <c:v>96.345240000000004</c:v>
                </c:pt>
                <c:pt idx="686">
                  <c:v>96.429550000000006</c:v>
                </c:pt>
                <c:pt idx="687">
                  <c:v>96.513530000000003</c:v>
                </c:pt>
                <c:pt idx="688">
                  <c:v>96.596689999999995</c:v>
                </c:pt>
                <c:pt idx="689">
                  <c:v>96.679099999999949</c:v>
                </c:pt>
                <c:pt idx="690">
                  <c:v>96.761550000000113</c:v>
                </c:pt>
                <c:pt idx="691">
                  <c:v>96.845410000000001</c:v>
                </c:pt>
                <c:pt idx="692">
                  <c:v>96.928659999999994</c:v>
                </c:pt>
                <c:pt idx="693">
                  <c:v>97.013090000000005</c:v>
                </c:pt>
                <c:pt idx="694">
                  <c:v>97.097489999999993</c:v>
                </c:pt>
                <c:pt idx="695">
                  <c:v>97.178119999999979</c:v>
                </c:pt>
                <c:pt idx="696">
                  <c:v>97.261640000000114</c:v>
                </c:pt>
                <c:pt idx="697">
                  <c:v>97.34348</c:v>
                </c:pt>
                <c:pt idx="698">
                  <c:v>97.425690000000003</c:v>
                </c:pt>
                <c:pt idx="699">
                  <c:v>97.50891</c:v>
                </c:pt>
                <c:pt idx="700">
                  <c:v>97.593239999999994</c:v>
                </c:pt>
                <c:pt idx="701">
                  <c:v>97.67544999999987</c:v>
                </c:pt>
                <c:pt idx="702">
                  <c:v>97.75949</c:v>
                </c:pt>
                <c:pt idx="703">
                  <c:v>97.842150000000004</c:v>
                </c:pt>
                <c:pt idx="704">
                  <c:v>97.925779999999989</c:v>
                </c:pt>
                <c:pt idx="705">
                  <c:v>98.010779999999983</c:v>
                </c:pt>
                <c:pt idx="706">
                  <c:v>98.094260000000148</c:v>
                </c:pt>
                <c:pt idx="707">
                  <c:v>98.178129999999982</c:v>
                </c:pt>
                <c:pt idx="708">
                  <c:v>98.262050000000002</c:v>
                </c:pt>
                <c:pt idx="709">
                  <c:v>98.346180000000004</c:v>
                </c:pt>
                <c:pt idx="710">
                  <c:v>98.427989999999994</c:v>
                </c:pt>
                <c:pt idx="711">
                  <c:v>98.512150000000005</c:v>
                </c:pt>
                <c:pt idx="712">
                  <c:v>98.596379999999982</c:v>
                </c:pt>
                <c:pt idx="713">
                  <c:v>98.67857999999984</c:v>
                </c:pt>
                <c:pt idx="714">
                  <c:v>98.764700000000005</c:v>
                </c:pt>
                <c:pt idx="715">
                  <c:v>98.845280000000002</c:v>
                </c:pt>
                <c:pt idx="716">
                  <c:v>98.929640000000006</c:v>
                </c:pt>
                <c:pt idx="717">
                  <c:v>99.012810000000002</c:v>
                </c:pt>
                <c:pt idx="718">
                  <c:v>99.094620000000134</c:v>
                </c:pt>
                <c:pt idx="719">
                  <c:v>99.177009999999981</c:v>
                </c:pt>
                <c:pt idx="720">
                  <c:v>99.261280000000113</c:v>
                </c:pt>
                <c:pt idx="721">
                  <c:v>99.344409999999996</c:v>
                </c:pt>
                <c:pt idx="722">
                  <c:v>99.429239999999993</c:v>
                </c:pt>
                <c:pt idx="723">
                  <c:v>99.513760000000005</c:v>
                </c:pt>
                <c:pt idx="724">
                  <c:v>99.596680000000006</c:v>
                </c:pt>
                <c:pt idx="725">
                  <c:v>99.679689999999979</c:v>
                </c:pt>
                <c:pt idx="726">
                  <c:v>99.76397</c:v>
                </c:pt>
                <c:pt idx="727">
                  <c:v>99.846990000000005</c:v>
                </c:pt>
                <c:pt idx="728">
                  <c:v>99.928759999999983</c:v>
                </c:pt>
                <c:pt idx="729">
                  <c:v>100.01060000000011</c:v>
                </c:pt>
                <c:pt idx="730">
                  <c:v>100.09529999999999</c:v>
                </c:pt>
                <c:pt idx="731">
                  <c:v>100.17910000000001</c:v>
                </c:pt>
                <c:pt idx="732">
                  <c:v>100.26160000000012</c:v>
                </c:pt>
                <c:pt idx="733">
                  <c:v>100.34690000000002</c:v>
                </c:pt>
                <c:pt idx="734">
                  <c:v>100.43</c:v>
                </c:pt>
                <c:pt idx="735">
                  <c:v>100.512</c:v>
                </c:pt>
                <c:pt idx="736">
                  <c:v>100.5947</c:v>
                </c:pt>
                <c:pt idx="737">
                  <c:v>100.67799999999998</c:v>
                </c:pt>
                <c:pt idx="738">
                  <c:v>100.76479999999999</c:v>
                </c:pt>
                <c:pt idx="739">
                  <c:v>100.84750000000011</c:v>
                </c:pt>
                <c:pt idx="740">
                  <c:v>100.9294</c:v>
                </c:pt>
                <c:pt idx="741">
                  <c:v>101.0129</c:v>
                </c:pt>
                <c:pt idx="742">
                  <c:v>101.0964</c:v>
                </c:pt>
                <c:pt idx="743">
                  <c:v>101.17969999999998</c:v>
                </c:pt>
                <c:pt idx="744">
                  <c:v>101.2651</c:v>
                </c:pt>
                <c:pt idx="745">
                  <c:v>101.34610000000002</c:v>
                </c:pt>
                <c:pt idx="746">
                  <c:v>101.43010000000002</c:v>
                </c:pt>
                <c:pt idx="747">
                  <c:v>101.51349999999999</c:v>
                </c:pt>
                <c:pt idx="748">
                  <c:v>101.59739999999999</c:v>
                </c:pt>
                <c:pt idx="749">
                  <c:v>101.67849999999989</c:v>
                </c:pt>
                <c:pt idx="750">
                  <c:v>101.7617</c:v>
                </c:pt>
                <c:pt idx="751">
                  <c:v>101.845</c:v>
                </c:pt>
                <c:pt idx="752">
                  <c:v>101.9298</c:v>
                </c:pt>
                <c:pt idx="753">
                  <c:v>102.01300000000002</c:v>
                </c:pt>
                <c:pt idx="754">
                  <c:v>102.0955</c:v>
                </c:pt>
                <c:pt idx="755">
                  <c:v>102.18069999999999</c:v>
                </c:pt>
                <c:pt idx="756">
                  <c:v>102.2633</c:v>
                </c:pt>
                <c:pt idx="757">
                  <c:v>102.3456</c:v>
                </c:pt>
                <c:pt idx="758">
                  <c:v>102.4281</c:v>
                </c:pt>
                <c:pt idx="759">
                  <c:v>102.5123</c:v>
                </c:pt>
                <c:pt idx="760">
                  <c:v>102.59529999999999</c:v>
                </c:pt>
                <c:pt idx="761">
                  <c:v>102.67949999999998</c:v>
                </c:pt>
                <c:pt idx="762">
                  <c:v>102.7634</c:v>
                </c:pt>
                <c:pt idx="763">
                  <c:v>102.84720000000011</c:v>
                </c:pt>
                <c:pt idx="764">
                  <c:v>102.9303</c:v>
                </c:pt>
                <c:pt idx="765">
                  <c:v>103.0129</c:v>
                </c:pt>
                <c:pt idx="766">
                  <c:v>103.09760000000011</c:v>
                </c:pt>
                <c:pt idx="767">
                  <c:v>103.18239999999989</c:v>
                </c:pt>
                <c:pt idx="768">
                  <c:v>103.26620000000011</c:v>
                </c:pt>
                <c:pt idx="769">
                  <c:v>103.34820000000002</c:v>
                </c:pt>
                <c:pt idx="770">
                  <c:v>103.43100000000011</c:v>
                </c:pt>
                <c:pt idx="771">
                  <c:v>103.51450000000011</c:v>
                </c:pt>
                <c:pt idx="772">
                  <c:v>103.59739999999999</c:v>
                </c:pt>
                <c:pt idx="773">
                  <c:v>103.68199999999999</c:v>
                </c:pt>
                <c:pt idx="774">
                  <c:v>103.7638</c:v>
                </c:pt>
                <c:pt idx="775">
                  <c:v>103.8481</c:v>
                </c:pt>
                <c:pt idx="776">
                  <c:v>103.9297</c:v>
                </c:pt>
                <c:pt idx="777">
                  <c:v>104.0133</c:v>
                </c:pt>
                <c:pt idx="778">
                  <c:v>104.09760000000011</c:v>
                </c:pt>
                <c:pt idx="779">
                  <c:v>104.17859999999995</c:v>
                </c:pt>
                <c:pt idx="780">
                  <c:v>104.2637</c:v>
                </c:pt>
                <c:pt idx="781">
                  <c:v>104.34780000000002</c:v>
                </c:pt>
                <c:pt idx="782">
                  <c:v>104.4297</c:v>
                </c:pt>
                <c:pt idx="783">
                  <c:v>104.5133</c:v>
                </c:pt>
                <c:pt idx="784">
                  <c:v>104.59660000000002</c:v>
                </c:pt>
                <c:pt idx="785">
                  <c:v>104.67919999999998</c:v>
                </c:pt>
                <c:pt idx="786">
                  <c:v>104.7628</c:v>
                </c:pt>
                <c:pt idx="787">
                  <c:v>104.84460000000011</c:v>
                </c:pt>
                <c:pt idx="788">
                  <c:v>104.92720000000011</c:v>
                </c:pt>
                <c:pt idx="789">
                  <c:v>105.01</c:v>
                </c:pt>
                <c:pt idx="790">
                  <c:v>105.09269999999999</c:v>
                </c:pt>
                <c:pt idx="791">
                  <c:v>105.17679999999989</c:v>
                </c:pt>
                <c:pt idx="792">
                  <c:v>105.2598</c:v>
                </c:pt>
                <c:pt idx="793">
                  <c:v>105.3437</c:v>
                </c:pt>
                <c:pt idx="794">
                  <c:v>105.428</c:v>
                </c:pt>
                <c:pt idx="795">
                  <c:v>105.51120000000012</c:v>
                </c:pt>
                <c:pt idx="796">
                  <c:v>105.59360000000002</c:v>
                </c:pt>
                <c:pt idx="797">
                  <c:v>105.67859999999995</c:v>
                </c:pt>
                <c:pt idx="798">
                  <c:v>105.76179999999999</c:v>
                </c:pt>
                <c:pt idx="799">
                  <c:v>105.8438</c:v>
                </c:pt>
                <c:pt idx="800">
                  <c:v>105.9281</c:v>
                </c:pt>
                <c:pt idx="801">
                  <c:v>106.01060000000011</c:v>
                </c:pt>
                <c:pt idx="802">
                  <c:v>106.09420000000011</c:v>
                </c:pt>
                <c:pt idx="803">
                  <c:v>106.17849999999989</c:v>
                </c:pt>
                <c:pt idx="804">
                  <c:v>106.2585</c:v>
                </c:pt>
                <c:pt idx="805">
                  <c:v>106.3434</c:v>
                </c:pt>
                <c:pt idx="806">
                  <c:v>106.4269</c:v>
                </c:pt>
                <c:pt idx="807">
                  <c:v>106.5098</c:v>
                </c:pt>
                <c:pt idx="808">
                  <c:v>106.59229999999999</c:v>
                </c:pt>
                <c:pt idx="809">
                  <c:v>106.67689999999995</c:v>
                </c:pt>
                <c:pt idx="810">
                  <c:v>106.76130000000002</c:v>
                </c:pt>
                <c:pt idx="811">
                  <c:v>106.84310000000002</c:v>
                </c:pt>
                <c:pt idx="812">
                  <c:v>106.9294</c:v>
                </c:pt>
                <c:pt idx="813">
                  <c:v>107.01300000000002</c:v>
                </c:pt>
                <c:pt idx="814">
                  <c:v>107.0954</c:v>
                </c:pt>
                <c:pt idx="815">
                  <c:v>107.17819999999998</c:v>
                </c:pt>
                <c:pt idx="816">
                  <c:v>107.26160000000012</c:v>
                </c:pt>
                <c:pt idx="817">
                  <c:v>107.34420000000011</c:v>
                </c:pt>
                <c:pt idx="818">
                  <c:v>107.428</c:v>
                </c:pt>
                <c:pt idx="819">
                  <c:v>107.5117</c:v>
                </c:pt>
                <c:pt idx="820">
                  <c:v>107.59399999999999</c:v>
                </c:pt>
                <c:pt idx="821">
                  <c:v>107.67659999999998</c:v>
                </c:pt>
                <c:pt idx="822">
                  <c:v>107.76060000000011</c:v>
                </c:pt>
                <c:pt idx="823">
                  <c:v>107.84320000000002</c:v>
                </c:pt>
                <c:pt idx="824">
                  <c:v>107.9256</c:v>
                </c:pt>
                <c:pt idx="825">
                  <c:v>108.0104</c:v>
                </c:pt>
                <c:pt idx="826">
                  <c:v>108.0939</c:v>
                </c:pt>
                <c:pt idx="827">
                  <c:v>108.17700000000001</c:v>
                </c:pt>
                <c:pt idx="828">
                  <c:v>108.2608</c:v>
                </c:pt>
                <c:pt idx="829">
                  <c:v>108.3454</c:v>
                </c:pt>
                <c:pt idx="830">
                  <c:v>108.4295</c:v>
                </c:pt>
                <c:pt idx="831">
                  <c:v>108.51220000000002</c:v>
                </c:pt>
                <c:pt idx="832">
                  <c:v>108.5963</c:v>
                </c:pt>
                <c:pt idx="833">
                  <c:v>108.67869999999998</c:v>
                </c:pt>
                <c:pt idx="834">
                  <c:v>108.7633</c:v>
                </c:pt>
                <c:pt idx="835">
                  <c:v>108.848</c:v>
                </c:pt>
                <c:pt idx="836">
                  <c:v>108.93049999999999</c:v>
                </c:pt>
                <c:pt idx="837">
                  <c:v>109.01360000000011</c:v>
                </c:pt>
                <c:pt idx="838">
                  <c:v>109.09660000000002</c:v>
                </c:pt>
                <c:pt idx="839">
                  <c:v>109.17949999999998</c:v>
                </c:pt>
                <c:pt idx="840">
                  <c:v>109.2633</c:v>
                </c:pt>
                <c:pt idx="841">
                  <c:v>109.34660000000002</c:v>
                </c:pt>
                <c:pt idx="842">
                  <c:v>109.43049999999999</c:v>
                </c:pt>
                <c:pt idx="843">
                  <c:v>109.51560000000002</c:v>
                </c:pt>
                <c:pt idx="844">
                  <c:v>109.5981</c:v>
                </c:pt>
                <c:pt idx="845">
                  <c:v>109.6818</c:v>
                </c:pt>
                <c:pt idx="846">
                  <c:v>109.7637</c:v>
                </c:pt>
                <c:pt idx="847">
                  <c:v>109.84820000000002</c:v>
                </c:pt>
                <c:pt idx="848">
                  <c:v>109.93300000000002</c:v>
                </c:pt>
                <c:pt idx="849">
                  <c:v>110.0164</c:v>
                </c:pt>
                <c:pt idx="850">
                  <c:v>110.0988</c:v>
                </c:pt>
                <c:pt idx="851">
                  <c:v>110.18210000000001</c:v>
                </c:pt>
                <c:pt idx="852">
                  <c:v>110.26460000000012</c:v>
                </c:pt>
                <c:pt idx="853">
                  <c:v>110.349</c:v>
                </c:pt>
                <c:pt idx="854">
                  <c:v>110.43180000000002</c:v>
                </c:pt>
                <c:pt idx="855">
                  <c:v>110.51560000000002</c:v>
                </c:pt>
                <c:pt idx="856">
                  <c:v>110.596</c:v>
                </c:pt>
                <c:pt idx="857">
                  <c:v>110.68129999999999</c:v>
                </c:pt>
                <c:pt idx="858">
                  <c:v>110.76410000000011</c:v>
                </c:pt>
                <c:pt idx="859">
                  <c:v>110.84760000000011</c:v>
                </c:pt>
                <c:pt idx="860">
                  <c:v>110.93140000000002</c:v>
                </c:pt>
                <c:pt idx="861">
                  <c:v>111.0154</c:v>
                </c:pt>
                <c:pt idx="862">
                  <c:v>111.09699999999999</c:v>
                </c:pt>
                <c:pt idx="863">
                  <c:v>111.17949999999998</c:v>
                </c:pt>
                <c:pt idx="864">
                  <c:v>111.26390000000002</c:v>
                </c:pt>
                <c:pt idx="865">
                  <c:v>111.34660000000002</c:v>
                </c:pt>
                <c:pt idx="866">
                  <c:v>111.43259999999999</c:v>
                </c:pt>
                <c:pt idx="867">
                  <c:v>111.51660000000011</c:v>
                </c:pt>
                <c:pt idx="868">
                  <c:v>111.60269999999998</c:v>
                </c:pt>
                <c:pt idx="869">
                  <c:v>111.68380000000001</c:v>
                </c:pt>
                <c:pt idx="870">
                  <c:v>111.76900000000002</c:v>
                </c:pt>
                <c:pt idx="871">
                  <c:v>111.8518</c:v>
                </c:pt>
                <c:pt idx="872">
                  <c:v>111.93640000000002</c:v>
                </c:pt>
                <c:pt idx="873">
                  <c:v>112.0205</c:v>
                </c:pt>
                <c:pt idx="874">
                  <c:v>112.1048</c:v>
                </c:pt>
                <c:pt idx="875">
                  <c:v>112.1891</c:v>
                </c:pt>
                <c:pt idx="876">
                  <c:v>112.27419999999999</c:v>
                </c:pt>
                <c:pt idx="877">
                  <c:v>112.35879999999995</c:v>
                </c:pt>
                <c:pt idx="878">
                  <c:v>112.44300000000011</c:v>
                </c:pt>
                <c:pt idx="879">
                  <c:v>112.52809999999998</c:v>
                </c:pt>
                <c:pt idx="880">
                  <c:v>112.6133</c:v>
                </c:pt>
                <c:pt idx="881">
                  <c:v>112.6981</c:v>
                </c:pt>
                <c:pt idx="882">
                  <c:v>112.7838</c:v>
                </c:pt>
                <c:pt idx="883">
                  <c:v>112.86760000000002</c:v>
                </c:pt>
                <c:pt idx="884">
                  <c:v>112.95189999999999</c:v>
                </c:pt>
                <c:pt idx="885">
                  <c:v>113.03579999999998</c:v>
                </c:pt>
                <c:pt idx="886">
                  <c:v>113.11839999999998</c:v>
                </c:pt>
                <c:pt idx="887">
                  <c:v>113.20310000000002</c:v>
                </c:pt>
                <c:pt idx="888">
                  <c:v>113.2878</c:v>
                </c:pt>
                <c:pt idx="889">
                  <c:v>113.37199999999999</c:v>
                </c:pt>
                <c:pt idx="890">
                  <c:v>113.45710000000011</c:v>
                </c:pt>
                <c:pt idx="891">
                  <c:v>113.54</c:v>
                </c:pt>
                <c:pt idx="892">
                  <c:v>113.6245</c:v>
                </c:pt>
                <c:pt idx="893">
                  <c:v>113.7088</c:v>
                </c:pt>
                <c:pt idx="894">
                  <c:v>113.7927</c:v>
                </c:pt>
                <c:pt idx="895">
                  <c:v>113.87739999999998</c:v>
                </c:pt>
                <c:pt idx="896">
                  <c:v>113.96100000000011</c:v>
                </c:pt>
                <c:pt idx="897">
                  <c:v>114.04780000000002</c:v>
                </c:pt>
                <c:pt idx="898">
                  <c:v>114.13120000000002</c:v>
                </c:pt>
                <c:pt idx="899">
                  <c:v>114.21410000000012</c:v>
                </c:pt>
                <c:pt idx="900">
                  <c:v>114.29700000000011</c:v>
                </c:pt>
                <c:pt idx="901">
                  <c:v>114.381</c:v>
                </c:pt>
                <c:pt idx="902">
                  <c:v>114.4633</c:v>
                </c:pt>
                <c:pt idx="903">
                  <c:v>114.54740000000002</c:v>
                </c:pt>
                <c:pt idx="904">
                  <c:v>114.63039999999998</c:v>
                </c:pt>
                <c:pt idx="905">
                  <c:v>114.71520000000002</c:v>
                </c:pt>
                <c:pt idx="906">
                  <c:v>114.79940000000002</c:v>
                </c:pt>
                <c:pt idx="907">
                  <c:v>114.8822</c:v>
                </c:pt>
                <c:pt idx="908">
                  <c:v>114.96610000000011</c:v>
                </c:pt>
                <c:pt idx="909">
                  <c:v>115.04960000000011</c:v>
                </c:pt>
                <c:pt idx="910">
                  <c:v>115.1317</c:v>
                </c:pt>
                <c:pt idx="911">
                  <c:v>115.21620000000011</c:v>
                </c:pt>
                <c:pt idx="912">
                  <c:v>115.29940000000002</c:v>
                </c:pt>
                <c:pt idx="913">
                  <c:v>115.3819</c:v>
                </c:pt>
                <c:pt idx="914">
                  <c:v>115.46480000000011</c:v>
                </c:pt>
                <c:pt idx="915">
                  <c:v>115.548</c:v>
                </c:pt>
                <c:pt idx="916">
                  <c:v>115.6296</c:v>
                </c:pt>
                <c:pt idx="917">
                  <c:v>115.71180000000011</c:v>
                </c:pt>
                <c:pt idx="918">
                  <c:v>115.7954</c:v>
                </c:pt>
                <c:pt idx="919">
                  <c:v>115.87779999999998</c:v>
                </c:pt>
                <c:pt idx="920">
                  <c:v>115.96190000000011</c:v>
                </c:pt>
                <c:pt idx="921">
                  <c:v>116.04259999999999</c:v>
                </c:pt>
                <c:pt idx="922">
                  <c:v>116.12589999999989</c:v>
                </c:pt>
                <c:pt idx="923">
                  <c:v>116.2084</c:v>
                </c:pt>
                <c:pt idx="924">
                  <c:v>116.2899</c:v>
                </c:pt>
                <c:pt idx="925">
                  <c:v>116.37279999999988</c:v>
                </c:pt>
                <c:pt idx="926">
                  <c:v>116.4555</c:v>
                </c:pt>
                <c:pt idx="927">
                  <c:v>116.53720000000011</c:v>
                </c:pt>
                <c:pt idx="928">
                  <c:v>116.61999999999999</c:v>
                </c:pt>
                <c:pt idx="929">
                  <c:v>116.70189999999999</c:v>
                </c:pt>
                <c:pt idx="930">
                  <c:v>116.7868</c:v>
                </c:pt>
                <c:pt idx="931">
                  <c:v>116.87050000000001</c:v>
                </c:pt>
                <c:pt idx="932">
                  <c:v>116.95160000000011</c:v>
                </c:pt>
                <c:pt idx="933">
                  <c:v>117.0352</c:v>
                </c:pt>
                <c:pt idx="934">
                  <c:v>117.11790000000002</c:v>
                </c:pt>
                <c:pt idx="935">
                  <c:v>117.199</c:v>
                </c:pt>
                <c:pt idx="936">
                  <c:v>117.2801</c:v>
                </c:pt>
                <c:pt idx="937">
                  <c:v>117.3647</c:v>
                </c:pt>
                <c:pt idx="938">
                  <c:v>117.44740000000012</c:v>
                </c:pt>
                <c:pt idx="939">
                  <c:v>117.53060000000002</c:v>
                </c:pt>
                <c:pt idx="940">
                  <c:v>117.61320000000002</c:v>
                </c:pt>
                <c:pt idx="941">
                  <c:v>117.69720000000002</c:v>
                </c:pt>
                <c:pt idx="942">
                  <c:v>117.77889999999998</c:v>
                </c:pt>
                <c:pt idx="943">
                  <c:v>117.86160000000002</c:v>
                </c:pt>
                <c:pt idx="944">
                  <c:v>117.94340000000011</c:v>
                </c:pt>
                <c:pt idx="945">
                  <c:v>118.0266</c:v>
                </c:pt>
                <c:pt idx="946">
                  <c:v>118.1103</c:v>
                </c:pt>
                <c:pt idx="947">
                  <c:v>118.1909</c:v>
                </c:pt>
                <c:pt idx="948">
                  <c:v>118.27249999999998</c:v>
                </c:pt>
                <c:pt idx="949">
                  <c:v>118.3549</c:v>
                </c:pt>
                <c:pt idx="950">
                  <c:v>118.43910000000002</c:v>
                </c:pt>
                <c:pt idx="951">
                  <c:v>118.5217</c:v>
                </c:pt>
                <c:pt idx="952">
                  <c:v>118.6045</c:v>
                </c:pt>
                <c:pt idx="953">
                  <c:v>118.68799999999999</c:v>
                </c:pt>
                <c:pt idx="954">
                  <c:v>118.7701</c:v>
                </c:pt>
                <c:pt idx="955">
                  <c:v>118.85299999999998</c:v>
                </c:pt>
                <c:pt idx="956">
                  <c:v>118.93640000000002</c:v>
                </c:pt>
                <c:pt idx="957">
                  <c:v>119.0194</c:v>
                </c:pt>
                <c:pt idx="958">
                  <c:v>119.10420000000002</c:v>
                </c:pt>
                <c:pt idx="959">
                  <c:v>119.1876</c:v>
                </c:pt>
                <c:pt idx="960">
                  <c:v>119.2688</c:v>
                </c:pt>
                <c:pt idx="961">
                  <c:v>119.3522</c:v>
                </c:pt>
                <c:pt idx="962">
                  <c:v>119.435</c:v>
                </c:pt>
                <c:pt idx="963">
                  <c:v>119.5164</c:v>
                </c:pt>
                <c:pt idx="964">
                  <c:v>119.6006</c:v>
                </c:pt>
                <c:pt idx="965">
                  <c:v>119.68389999999998</c:v>
                </c:pt>
                <c:pt idx="966">
                  <c:v>119.76649999999999</c:v>
                </c:pt>
                <c:pt idx="967">
                  <c:v>119.8493</c:v>
                </c:pt>
                <c:pt idx="968">
                  <c:v>119.93389999999999</c:v>
                </c:pt>
                <c:pt idx="969">
                  <c:v>120.0163</c:v>
                </c:pt>
                <c:pt idx="970">
                  <c:v>120.1</c:v>
                </c:pt>
                <c:pt idx="971">
                  <c:v>120.1841</c:v>
                </c:pt>
                <c:pt idx="972">
                  <c:v>120.2647</c:v>
                </c:pt>
                <c:pt idx="973">
                  <c:v>120.3467</c:v>
                </c:pt>
                <c:pt idx="974">
                  <c:v>120.43170000000002</c:v>
                </c:pt>
                <c:pt idx="975">
                  <c:v>120.51360000000011</c:v>
                </c:pt>
                <c:pt idx="976">
                  <c:v>120.5984</c:v>
                </c:pt>
                <c:pt idx="977">
                  <c:v>120.67989999999998</c:v>
                </c:pt>
                <c:pt idx="978">
                  <c:v>120.7638</c:v>
                </c:pt>
                <c:pt idx="979">
                  <c:v>120.84650000000002</c:v>
                </c:pt>
                <c:pt idx="980">
                  <c:v>120.93140000000002</c:v>
                </c:pt>
                <c:pt idx="981">
                  <c:v>121.01360000000011</c:v>
                </c:pt>
                <c:pt idx="982">
                  <c:v>121.0981</c:v>
                </c:pt>
                <c:pt idx="983">
                  <c:v>121.1801</c:v>
                </c:pt>
                <c:pt idx="984">
                  <c:v>121.26260000000002</c:v>
                </c:pt>
                <c:pt idx="985">
                  <c:v>121.34650000000002</c:v>
                </c:pt>
                <c:pt idx="986">
                  <c:v>121.4323</c:v>
                </c:pt>
                <c:pt idx="987">
                  <c:v>121.5153</c:v>
                </c:pt>
                <c:pt idx="988">
                  <c:v>121.5988</c:v>
                </c:pt>
                <c:pt idx="989">
                  <c:v>121.68340000000001</c:v>
                </c:pt>
                <c:pt idx="990">
                  <c:v>121.7664</c:v>
                </c:pt>
                <c:pt idx="991">
                  <c:v>121.84780000000002</c:v>
                </c:pt>
                <c:pt idx="992">
                  <c:v>121.932</c:v>
                </c:pt>
                <c:pt idx="993">
                  <c:v>122.0159</c:v>
                </c:pt>
                <c:pt idx="994">
                  <c:v>122.09710000000011</c:v>
                </c:pt>
                <c:pt idx="995">
                  <c:v>122.1815</c:v>
                </c:pt>
                <c:pt idx="996">
                  <c:v>122.26460000000012</c:v>
                </c:pt>
                <c:pt idx="997">
                  <c:v>122.348</c:v>
                </c:pt>
                <c:pt idx="998">
                  <c:v>122.43190000000011</c:v>
                </c:pt>
                <c:pt idx="999">
                  <c:v>122.51360000000011</c:v>
                </c:pt>
                <c:pt idx="1000">
                  <c:v>122.59910000000002</c:v>
                </c:pt>
                <c:pt idx="1001">
                  <c:v>122.6811</c:v>
                </c:pt>
                <c:pt idx="1002">
                  <c:v>122.7634</c:v>
                </c:pt>
                <c:pt idx="1003">
                  <c:v>122.848</c:v>
                </c:pt>
                <c:pt idx="1004">
                  <c:v>122.93210000000002</c:v>
                </c:pt>
                <c:pt idx="1005">
                  <c:v>123.01490000000011</c:v>
                </c:pt>
                <c:pt idx="1006">
                  <c:v>123.0997</c:v>
                </c:pt>
                <c:pt idx="1007">
                  <c:v>123.1832</c:v>
                </c:pt>
                <c:pt idx="1008">
                  <c:v>123.2667</c:v>
                </c:pt>
                <c:pt idx="1009">
                  <c:v>123.3484</c:v>
                </c:pt>
                <c:pt idx="1010">
                  <c:v>123.43440000000002</c:v>
                </c:pt>
                <c:pt idx="1011">
                  <c:v>123.51760000000012</c:v>
                </c:pt>
                <c:pt idx="1012">
                  <c:v>123.59960000000002</c:v>
                </c:pt>
                <c:pt idx="1013">
                  <c:v>123.68279999999989</c:v>
                </c:pt>
                <c:pt idx="1014">
                  <c:v>123.76420000000013</c:v>
                </c:pt>
                <c:pt idx="1015">
                  <c:v>123.8486</c:v>
                </c:pt>
                <c:pt idx="1016">
                  <c:v>123.93040000000002</c:v>
                </c:pt>
                <c:pt idx="1017">
                  <c:v>124.015</c:v>
                </c:pt>
                <c:pt idx="1018">
                  <c:v>124.09950000000002</c:v>
                </c:pt>
                <c:pt idx="1019">
                  <c:v>124.1836</c:v>
                </c:pt>
                <c:pt idx="1020">
                  <c:v>124.26739999999999</c:v>
                </c:pt>
                <c:pt idx="1021">
                  <c:v>124.3497</c:v>
                </c:pt>
                <c:pt idx="1022">
                  <c:v>124.43300000000002</c:v>
                </c:pt>
                <c:pt idx="1023">
                  <c:v>124.51600000000002</c:v>
                </c:pt>
                <c:pt idx="1024">
                  <c:v>124.60069999999999</c:v>
                </c:pt>
                <c:pt idx="1025">
                  <c:v>124.68239999999989</c:v>
                </c:pt>
                <c:pt idx="1026">
                  <c:v>124.76660000000011</c:v>
                </c:pt>
                <c:pt idx="1027">
                  <c:v>124.8494</c:v>
                </c:pt>
                <c:pt idx="1028">
                  <c:v>124.93180000000002</c:v>
                </c:pt>
                <c:pt idx="1029">
                  <c:v>125.01519999999999</c:v>
                </c:pt>
                <c:pt idx="1030">
                  <c:v>125.09950000000002</c:v>
                </c:pt>
                <c:pt idx="1031">
                  <c:v>125.18239999999989</c:v>
                </c:pt>
                <c:pt idx="1032">
                  <c:v>125.2647</c:v>
                </c:pt>
                <c:pt idx="1033">
                  <c:v>125.3488</c:v>
                </c:pt>
                <c:pt idx="1034">
                  <c:v>125.43360000000011</c:v>
                </c:pt>
                <c:pt idx="1035">
                  <c:v>125.5188</c:v>
                </c:pt>
                <c:pt idx="1036">
                  <c:v>125.6</c:v>
                </c:pt>
                <c:pt idx="1037">
                  <c:v>125.6848</c:v>
                </c:pt>
                <c:pt idx="1038">
                  <c:v>125.7681</c:v>
                </c:pt>
                <c:pt idx="1039">
                  <c:v>125.85199999999999</c:v>
                </c:pt>
                <c:pt idx="1040">
                  <c:v>125.93470000000002</c:v>
                </c:pt>
                <c:pt idx="1041">
                  <c:v>126.0205</c:v>
                </c:pt>
                <c:pt idx="1042">
                  <c:v>126.1031</c:v>
                </c:pt>
                <c:pt idx="1043">
                  <c:v>126.18629999999999</c:v>
                </c:pt>
                <c:pt idx="1044">
                  <c:v>126.271</c:v>
                </c:pt>
                <c:pt idx="1045">
                  <c:v>126.3532</c:v>
                </c:pt>
                <c:pt idx="1046">
                  <c:v>126.43819999999999</c:v>
                </c:pt>
                <c:pt idx="1047">
                  <c:v>126.52200000000001</c:v>
                </c:pt>
                <c:pt idx="1048">
                  <c:v>126.60639999999998</c:v>
                </c:pt>
                <c:pt idx="1049">
                  <c:v>126.68849999999998</c:v>
                </c:pt>
                <c:pt idx="1050">
                  <c:v>126.7705</c:v>
                </c:pt>
                <c:pt idx="1051">
                  <c:v>126.85209999999998</c:v>
                </c:pt>
                <c:pt idx="1052">
                  <c:v>126.9358</c:v>
                </c:pt>
                <c:pt idx="1053">
                  <c:v>127.0184</c:v>
                </c:pt>
                <c:pt idx="1054">
                  <c:v>127.1014</c:v>
                </c:pt>
                <c:pt idx="1055">
                  <c:v>127.1848</c:v>
                </c:pt>
                <c:pt idx="1056">
                  <c:v>127.2687</c:v>
                </c:pt>
                <c:pt idx="1057">
                  <c:v>127.3536</c:v>
                </c:pt>
                <c:pt idx="1058">
                  <c:v>127.4384</c:v>
                </c:pt>
                <c:pt idx="1059">
                  <c:v>127.51960000000011</c:v>
                </c:pt>
                <c:pt idx="1060">
                  <c:v>127.60279999999995</c:v>
                </c:pt>
                <c:pt idx="1061">
                  <c:v>127.68559999999998</c:v>
                </c:pt>
                <c:pt idx="1062">
                  <c:v>127.76960000000011</c:v>
                </c:pt>
                <c:pt idx="1063">
                  <c:v>127.85120000000002</c:v>
                </c:pt>
                <c:pt idx="1064">
                  <c:v>127.93420000000015</c:v>
                </c:pt>
                <c:pt idx="1065">
                  <c:v>128.0188</c:v>
                </c:pt>
                <c:pt idx="1066">
                  <c:v>128.10220000000001</c:v>
                </c:pt>
                <c:pt idx="1067">
                  <c:v>128.18640000000022</c:v>
                </c:pt>
                <c:pt idx="1068">
                  <c:v>128.26859999999999</c:v>
                </c:pt>
                <c:pt idx="1069">
                  <c:v>128.34969999999998</c:v>
                </c:pt>
                <c:pt idx="1070">
                  <c:v>128.43530000000001</c:v>
                </c:pt>
                <c:pt idx="1071">
                  <c:v>128.5172</c:v>
                </c:pt>
                <c:pt idx="1072">
                  <c:v>128.60050000000001</c:v>
                </c:pt>
                <c:pt idx="1073">
                  <c:v>128.68389999999999</c:v>
                </c:pt>
                <c:pt idx="1074">
                  <c:v>128.76750000000001</c:v>
                </c:pt>
                <c:pt idx="1075">
                  <c:v>128.85010000000023</c:v>
                </c:pt>
                <c:pt idx="1076">
                  <c:v>128.93379999999999</c:v>
                </c:pt>
                <c:pt idx="1077">
                  <c:v>129.018</c:v>
                </c:pt>
                <c:pt idx="1078">
                  <c:v>129.10169999999999</c:v>
                </c:pt>
                <c:pt idx="1079">
                  <c:v>129.1848</c:v>
                </c:pt>
                <c:pt idx="1080">
                  <c:v>129.26840000000001</c:v>
                </c:pt>
                <c:pt idx="1081">
                  <c:v>129.35220000000029</c:v>
                </c:pt>
                <c:pt idx="1082">
                  <c:v>129.4359</c:v>
                </c:pt>
                <c:pt idx="1083">
                  <c:v>129.5205</c:v>
                </c:pt>
                <c:pt idx="1084">
                  <c:v>129.6028</c:v>
                </c:pt>
                <c:pt idx="1085">
                  <c:v>129.68740000000022</c:v>
                </c:pt>
                <c:pt idx="1086">
                  <c:v>129.76979999999998</c:v>
                </c:pt>
                <c:pt idx="1087">
                  <c:v>129.85440000000023</c:v>
                </c:pt>
                <c:pt idx="1088">
                  <c:v>129.93640000000022</c:v>
                </c:pt>
                <c:pt idx="1089">
                  <c:v>130.01859999999999</c:v>
                </c:pt>
                <c:pt idx="1090">
                  <c:v>130.10359999999977</c:v>
                </c:pt>
                <c:pt idx="1091">
                  <c:v>130.18550000000002</c:v>
                </c:pt>
                <c:pt idx="1092">
                  <c:v>130.2689</c:v>
                </c:pt>
                <c:pt idx="1093">
                  <c:v>130.35290000000029</c:v>
                </c:pt>
                <c:pt idx="1094">
                  <c:v>130.4359</c:v>
                </c:pt>
                <c:pt idx="1095">
                  <c:v>130.5179</c:v>
                </c:pt>
                <c:pt idx="1096">
                  <c:v>130.60230000000001</c:v>
                </c:pt>
                <c:pt idx="1097">
                  <c:v>130.68820000000022</c:v>
                </c:pt>
                <c:pt idx="1098">
                  <c:v>130.7724</c:v>
                </c:pt>
                <c:pt idx="1099">
                  <c:v>130.8546</c:v>
                </c:pt>
                <c:pt idx="1100">
                  <c:v>130.93860000000001</c:v>
                </c:pt>
                <c:pt idx="1101">
                  <c:v>131.02210000000022</c:v>
                </c:pt>
                <c:pt idx="1102">
                  <c:v>131.10499999999999</c:v>
                </c:pt>
                <c:pt idx="1103">
                  <c:v>131.18559999999999</c:v>
                </c:pt>
                <c:pt idx="1104">
                  <c:v>131.27119999999999</c:v>
                </c:pt>
                <c:pt idx="1105">
                  <c:v>131.35470000000001</c:v>
                </c:pt>
                <c:pt idx="1106">
                  <c:v>131.4365</c:v>
                </c:pt>
                <c:pt idx="1107">
                  <c:v>131.5181</c:v>
                </c:pt>
                <c:pt idx="1108">
                  <c:v>131.60459999999998</c:v>
                </c:pt>
                <c:pt idx="1109">
                  <c:v>131.68780000000001</c:v>
                </c:pt>
                <c:pt idx="1110">
                  <c:v>131.7704</c:v>
                </c:pt>
                <c:pt idx="1111">
                  <c:v>131.85400000000001</c:v>
                </c:pt>
                <c:pt idx="1112">
                  <c:v>131.93720000000022</c:v>
                </c:pt>
                <c:pt idx="1113">
                  <c:v>132.01979999999998</c:v>
                </c:pt>
                <c:pt idx="1114">
                  <c:v>132.10230000000001</c:v>
                </c:pt>
                <c:pt idx="1115">
                  <c:v>132.1866</c:v>
                </c:pt>
                <c:pt idx="1116">
                  <c:v>132.2704</c:v>
                </c:pt>
                <c:pt idx="1117">
                  <c:v>132.35320000000004</c:v>
                </c:pt>
                <c:pt idx="1118">
                  <c:v>132.43710000000004</c:v>
                </c:pt>
                <c:pt idx="1119">
                  <c:v>132.52110000000022</c:v>
                </c:pt>
                <c:pt idx="1120">
                  <c:v>132.60550000000001</c:v>
                </c:pt>
                <c:pt idx="1121">
                  <c:v>132.68780000000001</c:v>
                </c:pt>
                <c:pt idx="1122">
                  <c:v>132.77149999999997</c:v>
                </c:pt>
                <c:pt idx="1123">
                  <c:v>132.85430000000022</c:v>
                </c:pt>
                <c:pt idx="1124">
                  <c:v>132.93790000000001</c:v>
                </c:pt>
                <c:pt idx="1125">
                  <c:v>133.02010000000001</c:v>
                </c:pt>
                <c:pt idx="1126">
                  <c:v>133.10210000000001</c:v>
                </c:pt>
                <c:pt idx="1127">
                  <c:v>133.18530000000001</c:v>
                </c:pt>
                <c:pt idx="1128">
                  <c:v>133.26939999999999</c:v>
                </c:pt>
                <c:pt idx="1129">
                  <c:v>133.35210000000029</c:v>
                </c:pt>
                <c:pt idx="1130">
                  <c:v>133.43540000000004</c:v>
                </c:pt>
                <c:pt idx="1131">
                  <c:v>133.51979999999998</c:v>
                </c:pt>
                <c:pt idx="1132">
                  <c:v>133.60389999999998</c:v>
                </c:pt>
                <c:pt idx="1133">
                  <c:v>133.68540000000004</c:v>
                </c:pt>
                <c:pt idx="1134">
                  <c:v>133.76969999999992</c:v>
                </c:pt>
                <c:pt idx="1135">
                  <c:v>133.85280000000026</c:v>
                </c:pt>
                <c:pt idx="1136">
                  <c:v>133.9366</c:v>
                </c:pt>
                <c:pt idx="1137">
                  <c:v>134.0189</c:v>
                </c:pt>
                <c:pt idx="1138">
                  <c:v>134.10309999999998</c:v>
                </c:pt>
                <c:pt idx="1139">
                  <c:v>134.18630000000007</c:v>
                </c:pt>
                <c:pt idx="1140">
                  <c:v>134.26859999999999</c:v>
                </c:pt>
                <c:pt idx="1141">
                  <c:v>134.35250000000025</c:v>
                </c:pt>
                <c:pt idx="1142">
                  <c:v>134.435</c:v>
                </c:pt>
                <c:pt idx="1143">
                  <c:v>134.51830000000001</c:v>
                </c:pt>
                <c:pt idx="1144">
                  <c:v>134.60319999999999</c:v>
                </c:pt>
                <c:pt idx="1145">
                  <c:v>134.68690000000001</c:v>
                </c:pt>
                <c:pt idx="1146">
                  <c:v>134.76919999999998</c:v>
                </c:pt>
                <c:pt idx="1147">
                  <c:v>134.85170000000022</c:v>
                </c:pt>
                <c:pt idx="1148">
                  <c:v>134.93530000000001</c:v>
                </c:pt>
                <c:pt idx="1149">
                  <c:v>135.01969999999992</c:v>
                </c:pt>
                <c:pt idx="1150">
                  <c:v>135.10359999999977</c:v>
                </c:pt>
                <c:pt idx="1151">
                  <c:v>135.18740000000022</c:v>
                </c:pt>
                <c:pt idx="1152">
                  <c:v>135.27019999999999</c:v>
                </c:pt>
                <c:pt idx="1153">
                  <c:v>135.35380000000001</c:v>
                </c:pt>
                <c:pt idx="1154">
                  <c:v>135.43770000000001</c:v>
                </c:pt>
                <c:pt idx="1155">
                  <c:v>135.52160000000001</c:v>
                </c:pt>
                <c:pt idx="1156">
                  <c:v>135.6052</c:v>
                </c:pt>
                <c:pt idx="1157">
                  <c:v>135.68700000000001</c:v>
                </c:pt>
                <c:pt idx="1158">
                  <c:v>135.77069999999998</c:v>
                </c:pt>
                <c:pt idx="1159">
                  <c:v>135.85540000000026</c:v>
                </c:pt>
                <c:pt idx="1160">
                  <c:v>135.93700000000001</c:v>
                </c:pt>
                <c:pt idx="1161">
                  <c:v>136.02200000000022</c:v>
                </c:pt>
                <c:pt idx="1162">
                  <c:v>136.1062</c:v>
                </c:pt>
                <c:pt idx="1163">
                  <c:v>136.18710000000004</c:v>
                </c:pt>
                <c:pt idx="1164">
                  <c:v>136.26999999999998</c:v>
                </c:pt>
                <c:pt idx="1165">
                  <c:v>136.35290000000029</c:v>
                </c:pt>
                <c:pt idx="1166">
                  <c:v>136.4359</c:v>
                </c:pt>
                <c:pt idx="1167">
                  <c:v>136.52000000000001</c:v>
                </c:pt>
                <c:pt idx="1168">
                  <c:v>136.60479999999998</c:v>
                </c:pt>
                <c:pt idx="1169">
                  <c:v>136.68740000000022</c:v>
                </c:pt>
                <c:pt idx="1170">
                  <c:v>136.77089999999998</c:v>
                </c:pt>
                <c:pt idx="1171">
                  <c:v>136.85470000000001</c:v>
                </c:pt>
                <c:pt idx="1172">
                  <c:v>136.93780000000001</c:v>
                </c:pt>
                <c:pt idx="1173">
                  <c:v>137.02030000000022</c:v>
                </c:pt>
                <c:pt idx="1174">
                  <c:v>137.10650000000001</c:v>
                </c:pt>
                <c:pt idx="1175">
                  <c:v>137.1891</c:v>
                </c:pt>
                <c:pt idx="1176">
                  <c:v>137.27250000000001</c:v>
                </c:pt>
                <c:pt idx="1177">
                  <c:v>137.35480000000001</c:v>
                </c:pt>
                <c:pt idx="1178">
                  <c:v>137.43720000000022</c:v>
                </c:pt>
                <c:pt idx="1179">
                  <c:v>137.52070000000001</c:v>
                </c:pt>
                <c:pt idx="1180">
                  <c:v>137.60479999999998</c:v>
                </c:pt>
                <c:pt idx="1181">
                  <c:v>137.68730000000022</c:v>
                </c:pt>
                <c:pt idx="1182">
                  <c:v>137.77099999999999</c:v>
                </c:pt>
                <c:pt idx="1183">
                  <c:v>137.85400000000001</c:v>
                </c:pt>
                <c:pt idx="1184">
                  <c:v>137.93880000000001</c:v>
                </c:pt>
                <c:pt idx="1185">
                  <c:v>138.02210000000022</c:v>
                </c:pt>
                <c:pt idx="1186">
                  <c:v>138.10469999999998</c:v>
                </c:pt>
                <c:pt idx="1187">
                  <c:v>138.19049999999999</c:v>
                </c:pt>
                <c:pt idx="1188">
                  <c:v>138.27359999999973</c:v>
                </c:pt>
                <c:pt idx="1189">
                  <c:v>138.35700000000023</c:v>
                </c:pt>
                <c:pt idx="1190">
                  <c:v>138.4391</c:v>
                </c:pt>
                <c:pt idx="1191">
                  <c:v>138.52280000000007</c:v>
                </c:pt>
                <c:pt idx="1192">
                  <c:v>138.6053</c:v>
                </c:pt>
                <c:pt idx="1193">
                  <c:v>138.6891</c:v>
                </c:pt>
                <c:pt idx="1194">
                  <c:v>138.77189999999999</c:v>
                </c:pt>
                <c:pt idx="1195">
                  <c:v>138.8545</c:v>
                </c:pt>
                <c:pt idx="1196">
                  <c:v>138.9391</c:v>
                </c:pt>
                <c:pt idx="1197">
                  <c:v>139.02220000000023</c:v>
                </c:pt>
                <c:pt idx="1198">
                  <c:v>139.10740000000001</c:v>
                </c:pt>
                <c:pt idx="1199">
                  <c:v>139.1901</c:v>
                </c:pt>
                <c:pt idx="1200">
                  <c:v>139.27369999999976</c:v>
                </c:pt>
                <c:pt idx="1201">
                  <c:v>139.35630000000029</c:v>
                </c:pt>
                <c:pt idx="1202">
                  <c:v>139.4402</c:v>
                </c:pt>
                <c:pt idx="1203">
                  <c:v>139.52450000000002</c:v>
                </c:pt>
                <c:pt idx="1204">
                  <c:v>139.6078</c:v>
                </c:pt>
                <c:pt idx="1205">
                  <c:v>139.68989999999999</c:v>
                </c:pt>
                <c:pt idx="1206">
                  <c:v>139.77429999999998</c:v>
                </c:pt>
                <c:pt idx="1207">
                  <c:v>139.85860000000022</c:v>
                </c:pt>
                <c:pt idx="1208">
                  <c:v>139.94120000000001</c:v>
                </c:pt>
                <c:pt idx="1209">
                  <c:v>140.0257</c:v>
                </c:pt>
                <c:pt idx="1210">
                  <c:v>140.10740000000001</c:v>
                </c:pt>
                <c:pt idx="1211">
                  <c:v>140.19140000000004</c:v>
                </c:pt>
                <c:pt idx="1212">
                  <c:v>140.27319999999995</c:v>
                </c:pt>
                <c:pt idx="1213">
                  <c:v>140.35530000000023</c:v>
                </c:pt>
                <c:pt idx="1214">
                  <c:v>140.4402</c:v>
                </c:pt>
                <c:pt idx="1215">
                  <c:v>140.5248</c:v>
                </c:pt>
                <c:pt idx="1216">
                  <c:v>140.6062</c:v>
                </c:pt>
                <c:pt idx="1217">
                  <c:v>140.68860000000001</c:v>
                </c:pt>
                <c:pt idx="1218">
                  <c:v>140.77339999999998</c:v>
                </c:pt>
                <c:pt idx="1219">
                  <c:v>140.85470000000001</c:v>
                </c:pt>
                <c:pt idx="1220">
                  <c:v>140.93840000000026</c:v>
                </c:pt>
                <c:pt idx="1221">
                  <c:v>141.023</c:v>
                </c:pt>
                <c:pt idx="1222">
                  <c:v>141.10579999999999</c:v>
                </c:pt>
                <c:pt idx="1223">
                  <c:v>141.18950000000001</c:v>
                </c:pt>
                <c:pt idx="1224">
                  <c:v>141.2724</c:v>
                </c:pt>
                <c:pt idx="1225">
                  <c:v>141.35500000000022</c:v>
                </c:pt>
                <c:pt idx="1226">
                  <c:v>141.43940000000001</c:v>
                </c:pt>
                <c:pt idx="1227">
                  <c:v>141.52200000000022</c:v>
                </c:pt>
                <c:pt idx="1228">
                  <c:v>141.60659999999999</c:v>
                </c:pt>
                <c:pt idx="1229">
                  <c:v>141.68940000000001</c:v>
                </c:pt>
                <c:pt idx="1230">
                  <c:v>141.77419999999998</c:v>
                </c:pt>
                <c:pt idx="1231">
                  <c:v>141.85650000000001</c:v>
                </c:pt>
                <c:pt idx="1232">
                  <c:v>141.9418</c:v>
                </c:pt>
                <c:pt idx="1233">
                  <c:v>142.02359999999999</c:v>
                </c:pt>
                <c:pt idx="1234">
                  <c:v>142.107</c:v>
                </c:pt>
                <c:pt idx="1235">
                  <c:v>142.19030000000001</c:v>
                </c:pt>
                <c:pt idx="1236">
                  <c:v>142.27319999999995</c:v>
                </c:pt>
                <c:pt idx="1237">
                  <c:v>142.35660000000001</c:v>
                </c:pt>
                <c:pt idx="1238">
                  <c:v>142.43940000000001</c:v>
                </c:pt>
                <c:pt idx="1239">
                  <c:v>142.52210000000022</c:v>
                </c:pt>
                <c:pt idx="1240">
                  <c:v>142.60459999999998</c:v>
                </c:pt>
                <c:pt idx="1241">
                  <c:v>142.68979999999999</c:v>
                </c:pt>
                <c:pt idx="1242">
                  <c:v>142.77359999999973</c:v>
                </c:pt>
                <c:pt idx="1243">
                  <c:v>142.85760000000022</c:v>
                </c:pt>
                <c:pt idx="1244">
                  <c:v>142.94030000000001</c:v>
                </c:pt>
                <c:pt idx="1245">
                  <c:v>143.02500000000001</c:v>
                </c:pt>
                <c:pt idx="1246">
                  <c:v>143.1054</c:v>
                </c:pt>
                <c:pt idx="1247">
                  <c:v>143.18870000000001</c:v>
                </c:pt>
                <c:pt idx="1248">
                  <c:v>143.27389999999977</c:v>
                </c:pt>
                <c:pt idx="1249">
                  <c:v>143.35660000000001</c:v>
                </c:pt>
                <c:pt idx="1250">
                  <c:v>143.44</c:v>
                </c:pt>
                <c:pt idx="1251">
                  <c:v>143.52379999999999</c:v>
                </c:pt>
                <c:pt idx="1252">
                  <c:v>143.6063</c:v>
                </c:pt>
                <c:pt idx="1253">
                  <c:v>143.68900000000002</c:v>
                </c:pt>
                <c:pt idx="1254">
                  <c:v>143.77379999999977</c:v>
                </c:pt>
                <c:pt idx="1255">
                  <c:v>143.85580000000004</c:v>
                </c:pt>
                <c:pt idx="1256">
                  <c:v>143.9402</c:v>
                </c:pt>
                <c:pt idx="1257">
                  <c:v>144.02459999999999</c:v>
                </c:pt>
                <c:pt idx="1258">
                  <c:v>144.10820000000001</c:v>
                </c:pt>
                <c:pt idx="1259">
                  <c:v>144.19220000000001</c:v>
                </c:pt>
                <c:pt idx="1260">
                  <c:v>144.2724</c:v>
                </c:pt>
                <c:pt idx="1261">
                  <c:v>144.35700000000023</c:v>
                </c:pt>
                <c:pt idx="1262">
                  <c:v>144.43979999999999</c:v>
                </c:pt>
                <c:pt idx="1263">
                  <c:v>144.52220000000023</c:v>
                </c:pt>
                <c:pt idx="1264">
                  <c:v>144.608</c:v>
                </c:pt>
                <c:pt idx="1265">
                  <c:v>144.6919</c:v>
                </c:pt>
                <c:pt idx="1266">
                  <c:v>144.77339999999998</c:v>
                </c:pt>
                <c:pt idx="1267">
                  <c:v>144.85810000000029</c:v>
                </c:pt>
                <c:pt idx="1268">
                  <c:v>144.94040000000001</c:v>
                </c:pt>
                <c:pt idx="1269">
                  <c:v>145.023</c:v>
                </c:pt>
                <c:pt idx="1270">
                  <c:v>145.1071</c:v>
                </c:pt>
                <c:pt idx="1271">
                  <c:v>145.1901</c:v>
                </c:pt>
                <c:pt idx="1272">
                  <c:v>145.27359999999973</c:v>
                </c:pt>
                <c:pt idx="1273">
                  <c:v>145.35570000000001</c:v>
                </c:pt>
                <c:pt idx="1274">
                  <c:v>145.43979999999999</c:v>
                </c:pt>
                <c:pt idx="1275">
                  <c:v>145.52290000000022</c:v>
                </c:pt>
                <c:pt idx="1276">
                  <c:v>145.60589999999999</c:v>
                </c:pt>
                <c:pt idx="1277">
                  <c:v>145.6909</c:v>
                </c:pt>
                <c:pt idx="1278">
                  <c:v>145.77439999999999</c:v>
                </c:pt>
                <c:pt idx="1279">
                  <c:v>145.85640000000029</c:v>
                </c:pt>
                <c:pt idx="1280">
                  <c:v>145.93940000000001</c:v>
                </c:pt>
                <c:pt idx="1281">
                  <c:v>146.0215</c:v>
                </c:pt>
                <c:pt idx="1282">
                  <c:v>146.10579999999999</c:v>
                </c:pt>
                <c:pt idx="1283">
                  <c:v>146.18959999999998</c:v>
                </c:pt>
                <c:pt idx="1284">
                  <c:v>146.27250000000001</c:v>
                </c:pt>
                <c:pt idx="1285">
                  <c:v>146.35710000000026</c:v>
                </c:pt>
                <c:pt idx="1286">
                  <c:v>146.4417</c:v>
                </c:pt>
                <c:pt idx="1287">
                  <c:v>146.52420000000001</c:v>
                </c:pt>
                <c:pt idx="1288">
                  <c:v>146.6063</c:v>
                </c:pt>
                <c:pt idx="1289">
                  <c:v>146.68860000000001</c:v>
                </c:pt>
                <c:pt idx="1290">
                  <c:v>146.77169999999998</c:v>
                </c:pt>
                <c:pt idx="1291">
                  <c:v>146.85710000000026</c:v>
                </c:pt>
                <c:pt idx="1292">
                  <c:v>146.941</c:v>
                </c:pt>
                <c:pt idx="1293">
                  <c:v>147.02340000000001</c:v>
                </c:pt>
                <c:pt idx="1294">
                  <c:v>147.10759999999999</c:v>
                </c:pt>
                <c:pt idx="1295">
                  <c:v>147.1919</c:v>
                </c:pt>
                <c:pt idx="1296">
                  <c:v>147.27499999999998</c:v>
                </c:pt>
                <c:pt idx="1297">
                  <c:v>147.35990000000001</c:v>
                </c:pt>
                <c:pt idx="1298">
                  <c:v>147.44130000000001</c:v>
                </c:pt>
                <c:pt idx="1299">
                  <c:v>147.52500000000001</c:v>
                </c:pt>
                <c:pt idx="1300">
                  <c:v>147.60650000000001</c:v>
                </c:pt>
                <c:pt idx="1301">
                  <c:v>147.68989999999999</c:v>
                </c:pt>
                <c:pt idx="1302">
                  <c:v>147.77319999999995</c:v>
                </c:pt>
                <c:pt idx="1303">
                  <c:v>147.85870000000023</c:v>
                </c:pt>
                <c:pt idx="1304">
                  <c:v>147.94159999999999</c:v>
                </c:pt>
                <c:pt idx="1305">
                  <c:v>148.02459999999999</c:v>
                </c:pt>
                <c:pt idx="1306">
                  <c:v>148.10750000000002</c:v>
                </c:pt>
                <c:pt idx="1307">
                  <c:v>148.19040000000001</c:v>
                </c:pt>
                <c:pt idx="1308">
                  <c:v>148.27319999999995</c:v>
                </c:pt>
                <c:pt idx="1309">
                  <c:v>148.35860000000022</c:v>
                </c:pt>
                <c:pt idx="1310">
                  <c:v>148.4401</c:v>
                </c:pt>
                <c:pt idx="1311">
                  <c:v>148.5239</c:v>
                </c:pt>
                <c:pt idx="1312">
                  <c:v>148.60769999999999</c:v>
                </c:pt>
                <c:pt idx="1313">
                  <c:v>148.6909</c:v>
                </c:pt>
                <c:pt idx="1314">
                  <c:v>148.77499999999998</c:v>
                </c:pt>
                <c:pt idx="1315">
                  <c:v>148.85660000000001</c:v>
                </c:pt>
                <c:pt idx="1316">
                  <c:v>148.9392</c:v>
                </c:pt>
                <c:pt idx="1317">
                  <c:v>149.0241</c:v>
                </c:pt>
                <c:pt idx="1318">
                  <c:v>149.10559999999998</c:v>
                </c:pt>
                <c:pt idx="1319">
                  <c:v>149.1902</c:v>
                </c:pt>
                <c:pt idx="1320">
                  <c:v>149.2722</c:v>
                </c:pt>
                <c:pt idx="1321">
                  <c:v>149.35520000000022</c:v>
                </c:pt>
                <c:pt idx="1322">
                  <c:v>149.43989999999999</c:v>
                </c:pt>
                <c:pt idx="1323">
                  <c:v>149.52420000000001</c:v>
                </c:pt>
                <c:pt idx="1324">
                  <c:v>149.60900000000001</c:v>
                </c:pt>
                <c:pt idx="1325">
                  <c:v>149.69210000000001</c:v>
                </c:pt>
                <c:pt idx="1326">
                  <c:v>149.77599999999998</c:v>
                </c:pt>
                <c:pt idx="1327">
                  <c:v>149.85870000000023</c:v>
                </c:pt>
                <c:pt idx="1328">
                  <c:v>149.9425</c:v>
                </c:pt>
                <c:pt idx="1329">
                  <c:v>150.02600000000001</c:v>
                </c:pt>
                <c:pt idx="1330">
                  <c:v>150.10850000000002</c:v>
                </c:pt>
                <c:pt idx="1331">
                  <c:v>150.19159999999999</c:v>
                </c:pt>
                <c:pt idx="1332">
                  <c:v>150.27509999999998</c:v>
                </c:pt>
                <c:pt idx="1333">
                  <c:v>150.35680000000022</c:v>
                </c:pt>
                <c:pt idx="1334">
                  <c:v>150.44110000000001</c:v>
                </c:pt>
                <c:pt idx="1335">
                  <c:v>150.52450000000002</c:v>
                </c:pt>
                <c:pt idx="1336">
                  <c:v>150.6062</c:v>
                </c:pt>
                <c:pt idx="1337">
                  <c:v>150.69110000000001</c:v>
                </c:pt>
                <c:pt idx="1338">
                  <c:v>150.77179999999998</c:v>
                </c:pt>
                <c:pt idx="1339">
                  <c:v>150.85670000000007</c:v>
                </c:pt>
                <c:pt idx="1340">
                  <c:v>150.94040000000001</c:v>
                </c:pt>
                <c:pt idx="1341">
                  <c:v>151.02440000000001</c:v>
                </c:pt>
                <c:pt idx="1342">
                  <c:v>151.108</c:v>
                </c:pt>
                <c:pt idx="1343">
                  <c:v>151.19230000000007</c:v>
                </c:pt>
                <c:pt idx="1344">
                  <c:v>151.27579999999998</c:v>
                </c:pt>
                <c:pt idx="1345">
                  <c:v>151.3583000000003</c:v>
                </c:pt>
                <c:pt idx="1346">
                  <c:v>151.4408</c:v>
                </c:pt>
                <c:pt idx="1347">
                  <c:v>151.5256</c:v>
                </c:pt>
                <c:pt idx="1348">
                  <c:v>151.61019999999999</c:v>
                </c:pt>
                <c:pt idx="1349">
                  <c:v>151.6926</c:v>
                </c:pt>
                <c:pt idx="1350">
                  <c:v>151.77599999999998</c:v>
                </c:pt>
                <c:pt idx="1351">
                  <c:v>151.85980000000001</c:v>
                </c:pt>
                <c:pt idx="1352">
                  <c:v>151.94319999999999</c:v>
                </c:pt>
                <c:pt idx="1353">
                  <c:v>152.02500000000001</c:v>
                </c:pt>
                <c:pt idx="1354">
                  <c:v>152.108</c:v>
                </c:pt>
                <c:pt idx="1355">
                  <c:v>152.191</c:v>
                </c:pt>
                <c:pt idx="1356">
                  <c:v>152.27519999999998</c:v>
                </c:pt>
                <c:pt idx="1357">
                  <c:v>152.3574000000003</c:v>
                </c:pt>
                <c:pt idx="1358">
                  <c:v>152.43969999999999</c:v>
                </c:pt>
                <c:pt idx="1359">
                  <c:v>152.523</c:v>
                </c:pt>
                <c:pt idx="1360">
                  <c:v>152.60640000000001</c:v>
                </c:pt>
                <c:pt idx="1361">
                  <c:v>152.69040000000001</c:v>
                </c:pt>
                <c:pt idx="1362">
                  <c:v>152.77389999999977</c:v>
                </c:pt>
                <c:pt idx="1363">
                  <c:v>152.8574000000003</c:v>
                </c:pt>
                <c:pt idx="1364">
                  <c:v>152.9417</c:v>
                </c:pt>
                <c:pt idx="1365">
                  <c:v>153.02180000000001</c:v>
                </c:pt>
                <c:pt idx="1366">
                  <c:v>153.10640000000001</c:v>
                </c:pt>
                <c:pt idx="1367">
                  <c:v>153.1892</c:v>
                </c:pt>
                <c:pt idx="1368">
                  <c:v>153.27439999999999</c:v>
                </c:pt>
                <c:pt idx="1369">
                  <c:v>153.35910000000001</c:v>
                </c:pt>
                <c:pt idx="1370">
                  <c:v>153.441</c:v>
                </c:pt>
                <c:pt idx="1371">
                  <c:v>153.52500000000001</c:v>
                </c:pt>
                <c:pt idx="1372">
                  <c:v>153.60890000000001</c:v>
                </c:pt>
                <c:pt idx="1373">
                  <c:v>153.69230000000007</c:v>
                </c:pt>
                <c:pt idx="1374">
                  <c:v>153.77579999999998</c:v>
                </c:pt>
                <c:pt idx="1375">
                  <c:v>153.85770000000022</c:v>
                </c:pt>
                <c:pt idx="1376">
                  <c:v>153.94319999999999</c:v>
                </c:pt>
                <c:pt idx="1377">
                  <c:v>154.02640000000022</c:v>
                </c:pt>
                <c:pt idx="1378">
                  <c:v>154.10949999999997</c:v>
                </c:pt>
                <c:pt idx="1379">
                  <c:v>154.19200000000001</c:v>
                </c:pt>
                <c:pt idx="1380">
                  <c:v>154.27429999999998</c:v>
                </c:pt>
                <c:pt idx="1381">
                  <c:v>154.35770000000022</c:v>
                </c:pt>
                <c:pt idx="1382">
                  <c:v>154.44049999999999</c:v>
                </c:pt>
                <c:pt idx="1383">
                  <c:v>154.52350000000001</c:v>
                </c:pt>
                <c:pt idx="1384">
                  <c:v>154.6062</c:v>
                </c:pt>
                <c:pt idx="1385">
                  <c:v>154.6892</c:v>
                </c:pt>
                <c:pt idx="1386">
                  <c:v>154.77199999999999</c:v>
                </c:pt>
                <c:pt idx="1387">
                  <c:v>154.85600000000022</c:v>
                </c:pt>
                <c:pt idx="1388">
                  <c:v>154.941</c:v>
                </c:pt>
                <c:pt idx="1389">
                  <c:v>155.0241</c:v>
                </c:pt>
                <c:pt idx="1390">
                  <c:v>155.10640000000001</c:v>
                </c:pt>
                <c:pt idx="1391">
                  <c:v>155.18890000000007</c:v>
                </c:pt>
                <c:pt idx="1392">
                  <c:v>155.2724</c:v>
                </c:pt>
                <c:pt idx="1393">
                  <c:v>155.35490000000001</c:v>
                </c:pt>
                <c:pt idx="1394">
                  <c:v>155.43780000000001</c:v>
                </c:pt>
                <c:pt idx="1395">
                  <c:v>155.51979999999998</c:v>
                </c:pt>
                <c:pt idx="1396">
                  <c:v>155.60389999999998</c:v>
                </c:pt>
                <c:pt idx="1397">
                  <c:v>155.68680000000001</c:v>
                </c:pt>
                <c:pt idx="1398">
                  <c:v>155.77019999999999</c:v>
                </c:pt>
                <c:pt idx="1399">
                  <c:v>155.85340000000022</c:v>
                </c:pt>
                <c:pt idx="1400">
                  <c:v>155.93720000000022</c:v>
                </c:pt>
                <c:pt idx="1401">
                  <c:v>156.02040000000022</c:v>
                </c:pt>
                <c:pt idx="1402">
                  <c:v>156.10309999999998</c:v>
                </c:pt>
                <c:pt idx="1403">
                  <c:v>156.1865</c:v>
                </c:pt>
                <c:pt idx="1404">
                  <c:v>156.26909999999998</c:v>
                </c:pt>
                <c:pt idx="1405">
                  <c:v>156.35480000000001</c:v>
                </c:pt>
                <c:pt idx="1406">
                  <c:v>156.43940000000001</c:v>
                </c:pt>
                <c:pt idx="1407">
                  <c:v>156.52190000000004</c:v>
                </c:pt>
                <c:pt idx="1408">
                  <c:v>156.60559999999998</c:v>
                </c:pt>
                <c:pt idx="1409">
                  <c:v>156.68790000000001</c:v>
                </c:pt>
                <c:pt idx="1410">
                  <c:v>156.77279999999999</c:v>
                </c:pt>
                <c:pt idx="1411">
                  <c:v>156.85490000000001</c:v>
                </c:pt>
                <c:pt idx="1412">
                  <c:v>156.93840000000026</c:v>
                </c:pt>
                <c:pt idx="1413">
                  <c:v>157.02240000000029</c:v>
                </c:pt>
                <c:pt idx="1414">
                  <c:v>157.10579999999999</c:v>
                </c:pt>
                <c:pt idx="1415">
                  <c:v>157.18979999999999</c:v>
                </c:pt>
                <c:pt idx="1416">
                  <c:v>157.27359999999973</c:v>
                </c:pt>
                <c:pt idx="1417">
                  <c:v>157.35760000000022</c:v>
                </c:pt>
                <c:pt idx="1418">
                  <c:v>157.4408</c:v>
                </c:pt>
                <c:pt idx="1419">
                  <c:v>157.52160000000001</c:v>
                </c:pt>
                <c:pt idx="1420">
                  <c:v>157.60429999999999</c:v>
                </c:pt>
                <c:pt idx="1421">
                  <c:v>157.6893</c:v>
                </c:pt>
                <c:pt idx="1422">
                  <c:v>157.77359999999973</c:v>
                </c:pt>
                <c:pt idx="1423">
                  <c:v>157.85680000000022</c:v>
                </c:pt>
                <c:pt idx="1424">
                  <c:v>157.94110000000001</c:v>
                </c:pt>
                <c:pt idx="1425">
                  <c:v>158.02270000000001</c:v>
                </c:pt>
                <c:pt idx="1426">
                  <c:v>158.107</c:v>
                </c:pt>
                <c:pt idx="1427">
                  <c:v>158.19</c:v>
                </c:pt>
                <c:pt idx="1428">
                  <c:v>158.27439999999999</c:v>
                </c:pt>
                <c:pt idx="1429">
                  <c:v>158.35770000000022</c:v>
                </c:pt>
                <c:pt idx="1430">
                  <c:v>158.43940000000001</c:v>
                </c:pt>
                <c:pt idx="1431">
                  <c:v>158.52220000000023</c:v>
                </c:pt>
                <c:pt idx="1432">
                  <c:v>158.60740000000001</c:v>
                </c:pt>
                <c:pt idx="1433">
                  <c:v>158.68860000000001</c:v>
                </c:pt>
                <c:pt idx="1434">
                  <c:v>158.77189999999999</c:v>
                </c:pt>
                <c:pt idx="1435">
                  <c:v>158.85620000000023</c:v>
                </c:pt>
                <c:pt idx="1436">
                  <c:v>158.93959999999998</c:v>
                </c:pt>
                <c:pt idx="1437">
                  <c:v>159.02290000000022</c:v>
                </c:pt>
                <c:pt idx="1438">
                  <c:v>159.10579999999999</c:v>
                </c:pt>
                <c:pt idx="1439">
                  <c:v>159.19059999999999</c:v>
                </c:pt>
                <c:pt idx="1440">
                  <c:v>159.27479999999977</c:v>
                </c:pt>
                <c:pt idx="1441">
                  <c:v>159.35800000000026</c:v>
                </c:pt>
                <c:pt idx="1442">
                  <c:v>159.4418</c:v>
                </c:pt>
                <c:pt idx="1443">
                  <c:v>159.52359999999999</c:v>
                </c:pt>
                <c:pt idx="1444">
                  <c:v>159.6078</c:v>
                </c:pt>
                <c:pt idx="1445">
                  <c:v>159.6909</c:v>
                </c:pt>
                <c:pt idx="1446">
                  <c:v>159.77399999999992</c:v>
                </c:pt>
                <c:pt idx="1447">
                  <c:v>159.85780000000022</c:v>
                </c:pt>
                <c:pt idx="1448">
                  <c:v>159.9409</c:v>
                </c:pt>
                <c:pt idx="1449">
                  <c:v>160.0232</c:v>
                </c:pt>
                <c:pt idx="1450">
                  <c:v>160.10559999999998</c:v>
                </c:pt>
                <c:pt idx="1451">
                  <c:v>160.18890000000007</c:v>
                </c:pt>
                <c:pt idx="1452">
                  <c:v>160.2723</c:v>
                </c:pt>
                <c:pt idx="1453">
                  <c:v>160.35510000000022</c:v>
                </c:pt>
                <c:pt idx="1454">
                  <c:v>160.4375</c:v>
                </c:pt>
                <c:pt idx="1455">
                  <c:v>160.52280000000007</c:v>
                </c:pt>
                <c:pt idx="1456">
                  <c:v>160.60659999999999</c:v>
                </c:pt>
                <c:pt idx="1457">
                  <c:v>160.69040000000001</c:v>
                </c:pt>
                <c:pt idx="1458">
                  <c:v>160.77279999999999</c:v>
                </c:pt>
                <c:pt idx="1459">
                  <c:v>160.85670000000007</c:v>
                </c:pt>
                <c:pt idx="1460">
                  <c:v>160.9402</c:v>
                </c:pt>
                <c:pt idx="1461">
                  <c:v>161.02280000000007</c:v>
                </c:pt>
                <c:pt idx="1462">
                  <c:v>161.1063</c:v>
                </c:pt>
                <c:pt idx="1463">
                  <c:v>161.18979999999999</c:v>
                </c:pt>
                <c:pt idx="1464">
                  <c:v>161.27289999999999</c:v>
                </c:pt>
                <c:pt idx="1465">
                  <c:v>161.35810000000029</c:v>
                </c:pt>
                <c:pt idx="1466">
                  <c:v>161.44110000000001</c:v>
                </c:pt>
                <c:pt idx="1467">
                  <c:v>161.52359999999999</c:v>
                </c:pt>
                <c:pt idx="1468">
                  <c:v>161.60730000000001</c:v>
                </c:pt>
                <c:pt idx="1469">
                  <c:v>161.6902</c:v>
                </c:pt>
                <c:pt idx="1470">
                  <c:v>161.77389999999977</c:v>
                </c:pt>
                <c:pt idx="1471">
                  <c:v>161.85810000000029</c:v>
                </c:pt>
                <c:pt idx="1472">
                  <c:v>161.9409</c:v>
                </c:pt>
                <c:pt idx="1473">
                  <c:v>162.0256</c:v>
                </c:pt>
                <c:pt idx="1474">
                  <c:v>162.10929999999999</c:v>
                </c:pt>
                <c:pt idx="1475">
                  <c:v>162.19309999999999</c:v>
                </c:pt>
                <c:pt idx="1476">
                  <c:v>162.27499999999998</c:v>
                </c:pt>
                <c:pt idx="1477">
                  <c:v>162.35990000000001</c:v>
                </c:pt>
                <c:pt idx="1478">
                  <c:v>162.44280000000001</c:v>
                </c:pt>
                <c:pt idx="1479">
                  <c:v>162.52680000000001</c:v>
                </c:pt>
                <c:pt idx="1480">
                  <c:v>162.61179999999999</c:v>
                </c:pt>
                <c:pt idx="1481">
                  <c:v>162.6961</c:v>
                </c:pt>
                <c:pt idx="1482">
                  <c:v>162.77929999999998</c:v>
                </c:pt>
                <c:pt idx="1483">
                  <c:v>162.86190000000022</c:v>
                </c:pt>
                <c:pt idx="1484">
                  <c:v>162.94469999999998</c:v>
                </c:pt>
                <c:pt idx="1485">
                  <c:v>163.029</c:v>
                </c:pt>
                <c:pt idx="1486">
                  <c:v>163.11179999999999</c:v>
                </c:pt>
                <c:pt idx="1487">
                  <c:v>163.196</c:v>
                </c:pt>
                <c:pt idx="1488">
                  <c:v>163.2783</c:v>
                </c:pt>
                <c:pt idx="1489">
                  <c:v>163.36350000000002</c:v>
                </c:pt>
                <c:pt idx="1490">
                  <c:v>163.4451</c:v>
                </c:pt>
                <c:pt idx="1491">
                  <c:v>163.52950000000001</c:v>
                </c:pt>
                <c:pt idx="1492">
                  <c:v>163.61259999999999</c:v>
                </c:pt>
                <c:pt idx="1493">
                  <c:v>163.69589999999999</c:v>
                </c:pt>
                <c:pt idx="1494">
                  <c:v>163.7782</c:v>
                </c:pt>
                <c:pt idx="1495">
                  <c:v>163.86210000000023</c:v>
                </c:pt>
                <c:pt idx="1496">
                  <c:v>163.94540000000001</c:v>
                </c:pt>
                <c:pt idx="1497">
                  <c:v>164.02770000000001</c:v>
                </c:pt>
                <c:pt idx="1498">
                  <c:v>164.11099999999999</c:v>
                </c:pt>
                <c:pt idx="1499">
                  <c:v>164.19409999999999</c:v>
                </c:pt>
                <c:pt idx="1500">
                  <c:v>164.27709999999999</c:v>
                </c:pt>
                <c:pt idx="1501">
                  <c:v>164.35890000000029</c:v>
                </c:pt>
                <c:pt idx="1502">
                  <c:v>164.44450000000001</c:v>
                </c:pt>
                <c:pt idx="1503">
                  <c:v>164.52740000000023</c:v>
                </c:pt>
                <c:pt idx="1504">
                  <c:v>164.60900000000001</c:v>
                </c:pt>
                <c:pt idx="1505">
                  <c:v>164.69309999999999</c:v>
                </c:pt>
                <c:pt idx="1506">
                  <c:v>164.77699999999999</c:v>
                </c:pt>
                <c:pt idx="1507">
                  <c:v>164.86010000000007</c:v>
                </c:pt>
                <c:pt idx="1508">
                  <c:v>164.94359999999998</c:v>
                </c:pt>
                <c:pt idx="1509">
                  <c:v>165.0265</c:v>
                </c:pt>
                <c:pt idx="1510">
                  <c:v>165.10890000000001</c:v>
                </c:pt>
                <c:pt idx="1511">
                  <c:v>165.19240000000022</c:v>
                </c:pt>
                <c:pt idx="1512">
                  <c:v>165.27689999999998</c:v>
                </c:pt>
                <c:pt idx="1513">
                  <c:v>165.35980000000001</c:v>
                </c:pt>
                <c:pt idx="1514">
                  <c:v>165.44309999999999</c:v>
                </c:pt>
                <c:pt idx="1515">
                  <c:v>165.52700000000004</c:v>
                </c:pt>
                <c:pt idx="1516">
                  <c:v>165.60740000000001</c:v>
                </c:pt>
                <c:pt idx="1517">
                  <c:v>165.69220000000001</c:v>
                </c:pt>
                <c:pt idx="1518">
                  <c:v>165.77449999999999</c:v>
                </c:pt>
                <c:pt idx="1519">
                  <c:v>165.85910000000001</c:v>
                </c:pt>
                <c:pt idx="1520">
                  <c:v>165.94120000000001</c:v>
                </c:pt>
                <c:pt idx="1521">
                  <c:v>166.02630000000022</c:v>
                </c:pt>
                <c:pt idx="1522">
                  <c:v>166.11009999999999</c:v>
                </c:pt>
                <c:pt idx="1523">
                  <c:v>166.19300000000001</c:v>
                </c:pt>
                <c:pt idx="1524">
                  <c:v>166.27579999999998</c:v>
                </c:pt>
                <c:pt idx="1525">
                  <c:v>166.36</c:v>
                </c:pt>
                <c:pt idx="1526">
                  <c:v>166.44210000000001</c:v>
                </c:pt>
                <c:pt idx="1527">
                  <c:v>166.52459999999999</c:v>
                </c:pt>
                <c:pt idx="1528">
                  <c:v>166.6086</c:v>
                </c:pt>
                <c:pt idx="1529">
                  <c:v>166.69140000000004</c:v>
                </c:pt>
                <c:pt idx="1530">
                  <c:v>166.77509999999998</c:v>
                </c:pt>
                <c:pt idx="1531">
                  <c:v>166.85710000000026</c:v>
                </c:pt>
                <c:pt idx="1532">
                  <c:v>166.9402</c:v>
                </c:pt>
                <c:pt idx="1533">
                  <c:v>167.02359999999999</c:v>
                </c:pt>
                <c:pt idx="1534">
                  <c:v>167.10830000000001</c:v>
                </c:pt>
                <c:pt idx="1535">
                  <c:v>167.19230000000007</c:v>
                </c:pt>
                <c:pt idx="1536">
                  <c:v>167.27459999999977</c:v>
                </c:pt>
                <c:pt idx="1537">
                  <c:v>167.35920000000004</c:v>
                </c:pt>
                <c:pt idx="1538">
                  <c:v>167.44230000000007</c:v>
                </c:pt>
                <c:pt idx="1539">
                  <c:v>167.5256</c:v>
                </c:pt>
                <c:pt idx="1540">
                  <c:v>167.60900000000001</c:v>
                </c:pt>
                <c:pt idx="1541">
                  <c:v>167.69319999999999</c:v>
                </c:pt>
                <c:pt idx="1542">
                  <c:v>167.77399999999992</c:v>
                </c:pt>
                <c:pt idx="1543">
                  <c:v>167.85880000000026</c:v>
                </c:pt>
                <c:pt idx="1544">
                  <c:v>167.94319999999999</c:v>
                </c:pt>
                <c:pt idx="1545">
                  <c:v>168.02590000000001</c:v>
                </c:pt>
                <c:pt idx="1546">
                  <c:v>168.11019999999999</c:v>
                </c:pt>
                <c:pt idx="1547">
                  <c:v>168.19409999999999</c:v>
                </c:pt>
                <c:pt idx="1548">
                  <c:v>168.27759999999998</c:v>
                </c:pt>
                <c:pt idx="1549">
                  <c:v>168.35920000000004</c:v>
                </c:pt>
                <c:pt idx="1550">
                  <c:v>168.44309999999999</c:v>
                </c:pt>
                <c:pt idx="1551">
                  <c:v>168.5256</c:v>
                </c:pt>
                <c:pt idx="1552">
                  <c:v>168.60840000000007</c:v>
                </c:pt>
                <c:pt idx="1553">
                  <c:v>168.69309999999999</c:v>
                </c:pt>
                <c:pt idx="1554">
                  <c:v>168.77779999999998</c:v>
                </c:pt>
                <c:pt idx="1555">
                  <c:v>168.86320000000001</c:v>
                </c:pt>
                <c:pt idx="1556">
                  <c:v>168.94479999999999</c:v>
                </c:pt>
                <c:pt idx="1557">
                  <c:v>169.0275</c:v>
                </c:pt>
                <c:pt idx="1558">
                  <c:v>169.11099999999999</c:v>
                </c:pt>
                <c:pt idx="1559">
                  <c:v>169.19309999999999</c:v>
                </c:pt>
                <c:pt idx="1560">
                  <c:v>169.27659999999995</c:v>
                </c:pt>
                <c:pt idx="1561">
                  <c:v>169.36120000000022</c:v>
                </c:pt>
                <c:pt idx="1562">
                  <c:v>169.4442</c:v>
                </c:pt>
                <c:pt idx="1563">
                  <c:v>169.52780000000001</c:v>
                </c:pt>
                <c:pt idx="1564">
                  <c:v>169.60909999999998</c:v>
                </c:pt>
                <c:pt idx="1565">
                  <c:v>169.6942</c:v>
                </c:pt>
                <c:pt idx="1566">
                  <c:v>169.77779999999998</c:v>
                </c:pt>
                <c:pt idx="1567">
                  <c:v>169.86270000000007</c:v>
                </c:pt>
                <c:pt idx="1568">
                  <c:v>169.94459999999998</c:v>
                </c:pt>
                <c:pt idx="1569">
                  <c:v>170.02790000000007</c:v>
                </c:pt>
                <c:pt idx="1570">
                  <c:v>170.1112</c:v>
                </c:pt>
                <c:pt idx="1571">
                  <c:v>170.19459999999998</c:v>
                </c:pt>
                <c:pt idx="1572">
                  <c:v>170.27709999999999</c:v>
                </c:pt>
                <c:pt idx="1573">
                  <c:v>170.36140000000026</c:v>
                </c:pt>
                <c:pt idx="1574">
                  <c:v>170.44489999999999</c:v>
                </c:pt>
                <c:pt idx="1575">
                  <c:v>170.52850000000001</c:v>
                </c:pt>
                <c:pt idx="1576">
                  <c:v>170.61109999999999</c:v>
                </c:pt>
                <c:pt idx="1577">
                  <c:v>170.69550000000001</c:v>
                </c:pt>
                <c:pt idx="1578">
                  <c:v>170.77769999999998</c:v>
                </c:pt>
                <c:pt idx="1579">
                  <c:v>170.85940000000022</c:v>
                </c:pt>
                <c:pt idx="1580">
                  <c:v>170.94540000000001</c:v>
                </c:pt>
                <c:pt idx="1581">
                  <c:v>171.02730000000022</c:v>
                </c:pt>
                <c:pt idx="1582">
                  <c:v>171.11159999999998</c:v>
                </c:pt>
                <c:pt idx="1583">
                  <c:v>171.1953</c:v>
                </c:pt>
                <c:pt idx="1584">
                  <c:v>171.27909999999977</c:v>
                </c:pt>
                <c:pt idx="1585">
                  <c:v>171.36180000000004</c:v>
                </c:pt>
                <c:pt idx="1586">
                  <c:v>171.4451</c:v>
                </c:pt>
                <c:pt idx="1587">
                  <c:v>171.52820000000023</c:v>
                </c:pt>
                <c:pt idx="1588">
                  <c:v>171.61079999999998</c:v>
                </c:pt>
                <c:pt idx="1589">
                  <c:v>171.69379999999998</c:v>
                </c:pt>
                <c:pt idx="1590">
                  <c:v>171.77789999999999</c:v>
                </c:pt>
                <c:pt idx="1591">
                  <c:v>171.86200000000022</c:v>
                </c:pt>
                <c:pt idx="1592">
                  <c:v>171.9478</c:v>
                </c:pt>
                <c:pt idx="1593">
                  <c:v>172.029</c:v>
                </c:pt>
                <c:pt idx="1594">
                  <c:v>172.11109999999999</c:v>
                </c:pt>
                <c:pt idx="1595">
                  <c:v>172.19479999999999</c:v>
                </c:pt>
                <c:pt idx="1596">
                  <c:v>172.27859999999998</c:v>
                </c:pt>
                <c:pt idx="1597">
                  <c:v>172.36220000000026</c:v>
                </c:pt>
                <c:pt idx="1598">
                  <c:v>172.44640000000001</c:v>
                </c:pt>
                <c:pt idx="1599">
                  <c:v>172.5292</c:v>
                </c:pt>
                <c:pt idx="1600">
                  <c:v>172.6121</c:v>
                </c:pt>
                <c:pt idx="1601">
                  <c:v>172.69630000000001</c:v>
                </c:pt>
                <c:pt idx="1602">
                  <c:v>172.77929999999998</c:v>
                </c:pt>
                <c:pt idx="1603">
                  <c:v>172.86270000000007</c:v>
                </c:pt>
                <c:pt idx="1604">
                  <c:v>172.9469</c:v>
                </c:pt>
                <c:pt idx="1605">
                  <c:v>173.03</c:v>
                </c:pt>
                <c:pt idx="1606">
                  <c:v>173.11250000000001</c:v>
                </c:pt>
                <c:pt idx="1607">
                  <c:v>173.19659999999999</c:v>
                </c:pt>
                <c:pt idx="1608">
                  <c:v>173.27959999999973</c:v>
                </c:pt>
                <c:pt idx="1609">
                  <c:v>173.3647</c:v>
                </c:pt>
                <c:pt idx="1610">
                  <c:v>173.4469</c:v>
                </c:pt>
                <c:pt idx="1611">
                  <c:v>173.52969999999999</c:v>
                </c:pt>
                <c:pt idx="1612">
                  <c:v>173.61079999999998</c:v>
                </c:pt>
                <c:pt idx="1613">
                  <c:v>173.69459999999998</c:v>
                </c:pt>
                <c:pt idx="1614">
                  <c:v>173.77919999999995</c:v>
                </c:pt>
                <c:pt idx="1615">
                  <c:v>173.86190000000022</c:v>
                </c:pt>
                <c:pt idx="1616">
                  <c:v>173.9453</c:v>
                </c:pt>
                <c:pt idx="1617">
                  <c:v>174.02860000000001</c:v>
                </c:pt>
                <c:pt idx="1618">
                  <c:v>174.11009999999999</c:v>
                </c:pt>
                <c:pt idx="1619">
                  <c:v>174.1942</c:v>
                </c:pt>
                <c:pt idx="1620">
                  <c:v>174.27679999999998</c:v>
                </c:pt>
                <c:pt idx="1621">
                  <c:v>174.36060000000001</c:v>
                </c:pt>
                <c:pt idx="1622">
                  <c:v>174.4444</c:v>
                </c:pt>
                <c:pt idx="1623">
                  <c:v>174.5266</c:v>
                </c:pt>
                <c:pt idx="1624">
                  <c:v>174.61150000000001</c:v>
                </c:pt>
                <c:pt idx="1625">
                  <c:v>174.69240000000022</c:v>
                </c:pt>
                <c:pt idx="1626">
                  <c:v>174.77679999999998</c:v>
                </c:pt>
                <c:pt idx="1627">
                  <c:v>174.85880000000026</c:v>
                </c:pt>
                <c:pt idx="1628">
                  <c:v>174.94319999999999</c:v>
                </c:pt>
                <c:pt idx="1629">
                  <c:v>175.02640000000022</c:v>
                </c:pt>
                <c:pt idx="1630">
                  <c:v>175.10959999999992</c:v>
                </c:pt>
                <c:pt idx="1631">
                  <c:v>175.1918</c:v>
                </c:pt>
                <c:pt idx="1632">
                  <c:v>175.2764</c:v>
                </c:pt>
                <c:pt idx="1633">
                  <c:v>175.3596</c:v>
                </c:pt>
                <c:pt idx="1634">
                  <c:v>175.4434</c:v>
                </c:pt>
                <c:pt idx="1635">
                  <c:v>175.52760000000001</c:v>
                </c:pt>
                <c:pt idx="1636">
                  <c:v>175.6104</c:v>
                </c:pt>
                <c:pt idx="1637">
                  <c:v>175.6943</c:v>
                </c:pt>
                <c:pt idx="1638">
                  <c:v>175.77779999999998</c:v>
                </c:pt>
                <c:pt idx="1639">
                  <c:v>175.85920000000004</c:v>
                </c:pt>
                <c:pt idx="1640">
                  <c:v>175.94359999999998</c:v>
                </c:pt>
                <c:pt idx="1641">
                  <c:v>176.02780000000001</c:v>
                </c:pt>
                <c:pt idx="1642">
                  <c:v>176.11089999999999</c:v>
                </c:pt>
                <c:pt idx="1643">
                  <c:v>176.19469999999998</c:v>
                </c:pt>
                <c:pt idx="1644">
                  <c:v>176.27809999999999</c:v>
                </c:pt>
                <c:pt idx="1645">
                  <c:v>176.36120000000022</c:v>
                </c:pt>
                <c:pt idx="1646">
                  <c:v>176.44579999999999</c:v>
                </c:pt>
                <c:pt idx="1647">
                  <c:v>176.53059999999999</c:v>
                </c:pt>
                <c:pt idx="1648">
                  <c:v>176.61439999999999</c:v>
                </c:pt>
                <c:pt idx="1649">
                  <c:v>176.6962</c:v>
                </c:pt>
                <c:pt idx="1650">
                  <c:v>176.77899999999997</c:v>
                </c:pt>
                <c:pt idx="1651">
                  <c:v>176.86250000000001</c:v>
                </c:pt>
                <c:pt idx="1652">
                  <c:v>176.946</c:v>
                </c:pt>
                <c:pt idx="1653">
                  <c:v>177.03150000000002</c:v>
                </c:pt>
                <c:pt idx="1654">
                  <c:v>177.11419999999998</c:v>
                </c:pt>
                <c:pt idx="1655">
                  <c:v>177.197</c:v>
                </c:pt>
                <c:pt idx="1656">
                  <c:v>177.27909999999977</c:v>
                </c:pt>
                <c:pt idx="1657">
                  <c:v>177.36080000000001</c:v>
                </c:pt>
                <c:pt idx="1658">
                  <c:v>177.4452</c:v>
                </c:pt>
                <c:pt idx="1659">
                  <c:v>177.5266</c:v>
                </c:pt>
                <c:pt idx="1660">
                  <c:v>177.61159999999998</c:v>
                </c:pt>
                <c:pt idx="1661">
                  <c:v>177.6944</c:v>
                </c:pt>
                <c:pt idx="1662">
                  <c:v>177.77889999999999</c:v>
                </c:pt>
                <c:pt idx="1663">
                  <c:v>177.86</c:v>
                </c:pt>
                <c:pt idx="1664">
                  <c:v>177.94459999999998</c:v>
                </c:pt>
                <c:pt idx="1665">
                  <c:v>178.02720000000022</c:v>
                </c:pt>
                <c:pt idx="1666">
                  <c:v>178.11159999999998</c:v>
                </c:pt>
                <c:pt idx="1667">
                  <c:v>178.1944</c:v>
                </c:pt>
                <c:pt idx="1668">
                  <c:v>178.2773</c:v>
                </c:pt>
                <c:pt idx="1669">
                  <c:v>178.36080000000001</c:v>
                </c:pt>
                <c:pt idx="1670">
                  <c:v>178.44489999999999</c:v>
                </c:pt>
                <c:pt idx="1671">
                  <c:v>178.52780000000001</c:v>
                </c:pt>
                <c:pt idx="1672">
                  <c:v>178.6112</c:v>
                </c:pt>
                <c:pt idx="1673">
                  <c:v>178.69329999999999</c:v>
                </c:pt>
                <c:pt idx="1674">
                  <c:v>178.77719999999999</c:v>
                </c:pt>
                <c:pt idx="1675">
                  <c:v>178.86030000000022</c:v>
                </c:pt>
                <c:pt idx="1676">
                  <c:v>178.94359999999998</c:v>
                </c:pt>
                <c:pt idx="1677">
                  <c:v>179.0266</c:v>
                </c:pt>
                <c:pt idx="1678">
                  <c:v>179.11019999999999</c:v>
                </c:pt>
                <c:pt idx="1679">
                  <c:v>179.19290000000001</c:v>
                </c:pt>
                <c:pt idx="1680">
                  <c:v>179.2764</c:v>
                </c:pt>
                <c:pt idx="1681">
                  <c:v>179.35980000000001</c:v>
                </c:pt>
                <c:pt idx="1682">
                  <c:v>179.44359999999998</c:v>
                </c:pt>
                <c:pt idx="1683">
                  <c:v>179.52680000000001</c:v>
                </c:pt>
                <c:pt idx="1684">
                  <c:v>179.60999999999999</c:v>
                </c:pt>
                <c:pt idx="1685">
                  <c:v>179.6944</c:v>
                </c:pt>
                <c:pt idx="1686">
                  <c:v>179.77629999999999</c:v>
                </c:pt>
                <c:pt idx="1687">
                  <c:v>179.85940000000022</c:v>
                </c:pt>
                <c:pt idx="1688">
                  <c:v>179.9442</c:v>
                </c:pt>
                <c:pt idx="1689">
                  <c:v>180.0266</c:v>
                </c:pt>
                <c:pt idx="1690">
                  <c:v>180.11009999999999</c:v>
                </c:pt>
                <c:pt idx="1691">
                  <c:v>180.1926</c:v>
                </c:pt>
                <c:pt idx="1692">
                  <c:v>180.27609999999999</c:v>
                </c:pt>
                <c:pt idx="1693">
                  <c:v>180.3605</c:v>
                </c:pt>
                <c:pt idx="1694">
                  <c:v>180.44359999999998</c:v>
                </c:pt>
                <c:pt idx="1695">
                  <c:v>180.52730000000022</c:v>
                </c:pt>
                <c:pt idx="1696">
                  <c:v>180.61019999999999</c:v>
                </c:pt>
                <c:pt idx="1697">
                  <c:v>180.6925</c:v>
                </c:pt>
                <c:pt idx="1698">
                  <c:v>180.77549999999999</c:v>
                </c:pt>
                <c:pt idx="1699">
                  <c:v>180.85980000000001</c:v>
                </c:pt>
                <c:pt idx="1700">
                  <c:v>180.94240000000022</c:v>
                </c:pt>
                <c:pt idx="1701">
                  <c:v>181.0256</c:v>
                </c:pt>
                <c:pt idx="1702">
                  <c:v>181.10939999999999</c:v>
                </c:pt>
                <c:pt idx="1703">
                  <c:v>181.1934</c:v>
                </c:pt>
                <c:pt idx="1704">
                  <c:v>181.27749999999997</c:v>
                </c:pt>
                <c:pt idx="1705">
                  <c:v>181.36100000000022</c:v>
                </c:pt>
                <c:pt idx="1706">
                  <c:v>181.4434</c:v>
                </c:pt>
                <c:pt idx="1707">
                  <c:v>181.52820000000023</c:v>
                </c:pt>
                <c:pt idx="1708">
                  <c:v>181.6114</c:v>
                </c:pt>
                <c:pt idx="1709">
                  <c:v>181.6944</c:v>
                </c:pt>
                <c:pt idx="1710">
                  <c:v>181.77779999999998</c:v>
                </c:pt>
                <c:pt idx="1711">
                  <c:v>181.86220000000026</c:v>
                </c:pt>
                <c:pt idx="1712">
                  <c:v>181.94459999999998</c:v>
                </c:pt>
                <c:pt idx="1713">
                  <c:v>182.02850000000001</c:v>
                </c:pt>
                <c:pt idx="1714">
                  <c:v>182.11079999999998</c:v>
                </c:pt>
                <c:pt idx="1715">
                  <c:v>182.19450000000001</c:v>
                </c:pt>
                <c:pt idx="1716">
                  <c:v>182.27789999999999</c:v>
                </c:pt>
                <c:pt idx="1717">
                  <c:v>182.36100000000022</c:v>
                </c:pt>
                <c:pt idx="1718">
                  <c:v>182.44309999999999</c:v>
                </c:pt>
                <c:pt idx="1719">
                  <c:v>182.52770000000001</c:v>
                </c:pt>
                <c:pt idx="1720">
                  <c:v>182.6086</c:v>
                </c:pt>
                <c:pt idx="1721">
                  <c:v>182.69389999999999</c:v>
                </c:pt>
                <c:pt idx="1722">
                  <c:v>182.77559999999977</c:v>
                </c:pt>
                <c:pt idx="1723">
                  <c:v>182.85990000000001</c:v>
                </c:pt>
                <c:pt idx="1724">
                  <c:v>182.94349999999997</c:v>
                </c:pt>
                <c:pt idx="1725">
                  <c:v>183.02680000000001</c:v>
                </c:pt>
                <c:pt idx="1726">
                  <c:v>183.10969999999998</c:v>
                </c:pt>
                <c:pt idx="1727">
                  <c:v>183.19479999999999</c:v>
                </c:pt>
                <c:pt idx="1728">
                  <c:v>183.27809999999999</c:v>
                </c:pt>
                <c:pt idx="1729">
                  <c:v>183.36010000000007</c:v>
                </c:pt>
                <c:pt idx="1730">
                  <c:v>183.44489999999999</c:v>
                </c:pt>
                <c:pt idx="1731">
                  <c:v>183.529</c:v>
                </c:pt>
                <c:pt idx="1732">
                  <c:v>183.61189999999999</c:v>
                </c:pt>
                <c:pt idx="1733">
                  <c:v>183.69559999999998</c:v>
                </c:pt>
                <c:pt idx="1734">
                  <c:v>183.77799999999999</c:v>
                </c:pt>
                <c:pt idx="1735">
                  <c:v>183.86180000000004</c:v>
                </c:pt>
                <c:pt idx="1736">
                  <c:v>183.94499999999999</c:v>
                </c:pt>
                <c:pt idx="1737">
                  <c:v>184.02680000000001</c:v>
                </c:pt>
                <c:pt idx="1738">
                  <c:v>184.11069999999998</c:v>
                </c:pt>
                <c:pt idx="1739">
                  <c:v>184.19589999999999</c:v>
                </c:pt>
                <c:pt idx="1740">
                  <c:v>184.27809999999999</c:v>
                </c:pt>
                <c:pt idx="1741">
                  <c:v>184.3631</c:v>
                </c:pt>
                <c:pt idx="1742">
                  <c:v>184.44589999999999</c:v>
                </c:pt>
                <c:pt idx="1743">
                  <c:v>184.52890000000022</c:v>
                </c:pt>
                <c:pt idx="1744">
                  <c:v>184.61089999999999</c:v>
                </c:pt>
                <c:pt idx="1745">
                  <c:v>184.69450000000001</c:v>
                </c:pt>
                <c:pt idx="1746">
                  <c:v>184.7782</c:v>
                </c:pt>
                <c:pt idx="1747">
                  <c:v>184.86100000000022</c:v>
                </c:pt>
                <c:pt idx="1748">
                  <c:v>184.94499999999999</c:v>
                </c:pt>
                <c:pt idx="1749">
                  <c:v>185.02850000000001</c:v>
                </c:pt>
                <c:pt idx="1750">
                  <c:v>185.10969999999998</c:v>
                </c:pt>
                <c:pt idx="1751">
                  <c:v>185.19319999999999</c:v>
                </c:pt>
                <c:pt idx="1752">
                  <c:v>185.27589999999998</c:v>
                </c:pt>
                <c:pt idx="1753">
                  <c:v>185.35820000000029</c:v>
                </c:pt>
                <c:pt idx="1754">
                  <c:v>185.4426</c:v>
                </c:pt>
                <c:pt idx="1755">
                  <c:v>185.5266</c:v>
                </c:pt>
                <c:pt idx="1756">
                  <c:v>185.60900000000001</c:v>
                </c:pt>
                <c:pt idx="1757">
                  <c:v>185.69309999999999</c:v>
                </c:pt>
                <c:pt idx="1758">
                  <c:v>185.77579999999998</c:v>
                </c:pt>
                <c:pt idx="1759">
                  <c:v>185.85760000000022</c:v>
                </c:pt>
                <c:pt idx="1760">
                  <c:v>185.9417</c:v>
                </c:pt>
                <c:pt idx="1761">
                  <c:v>186.0249</c:v>
                </c:pt>
                <c:pt idx="1762">
                  <c:v>186.10890000000001</c:v>
                </c:pt>
                <c:pt idx="1763">
                  <c:v>186.19140000000004</c:v>
                </c:pt>
                <c:pt idx="1764">
                  <c:v>186.27579999999998</c:v>
                </c:pt>
                <c:pt idx="1765">
                  <c:v>186.35990000000001</c:v>
                </c:pt>
                <c:pt idx="1766">
                  <c:v>186.44300000000001</c:v>
                </c:pt>
                <c:pt idx="1767">
                  <c:v>186.5265</c:v>
                </c:pt>
                <c:pt idx="1768">
                  <c:v>186.60759999999999</c:v>
                </c:pt>
                <c:pt idx="1769">
                  <c:v>186.69140000000004</c:v>
                </c:pt>
                <c:pt idx="1770">
                  <c:v>186.77469999999977</c:v>
                </c:pt>
                <c:pt idx="1771">
                  <c:v>186.86020000000022</c:v>
                </c:pt>
                <c:pt idx="1772">
                  <c:v>186.94409999999999</c:v>
                </c:pt>
                <c:pt idx="1773">
                  <c:v>187.02820000000023</c:v>
                </c:pt>
                <c:pt idx="1774">
                  <c:v>187.11339999999998</c:v>
                </c:pt>
                <c:pt idx="1775">
                  <c:v>187.19389999999999</c:v>
                </c:pt>
                <c:pt idx="1776">
                  <c:v>187.27759999999998</c:v>
                </c:pt>
                <c:pt idx="1777">
                  <c:v>187.36030000000022</c:v>
                </c:pt>
                <c:pt idx="1778">
                  <c:v>187.4451</c:v>
                </c:pt>
                <c:pt idx="1779">
                  <c:v>187.52760000000001</c:v>
                </c:pt>
                <c:pt idx="1780">
                  <c:v>187.61159999999998</c:v>
                </c:pt>
                <c:pt idx="1781">
                  <c:v>187.6934</c:v>
                </c:pt>
                <c:pt idx="1782">
                  <c:v>187.77759999999998</c:v>
                </c:pt>
                <c:pt idx="1783">
                  <c:v>187.86040000000023</c:v>
                </c:pt>
                <c:pt idx="1784">
                  <c:v>187.94159999999999</c:v>
                </c:pt>
                <c:pt idx="1785">
                  <c:v>188.02780000000001</c:v>
                </c:pt>
                <c:pt idx="1786">
                  <c:v>188.11169999999998</c:v>
                </c:pt>
                <c:pt idx="1787">
                  <c:v>188.1942</c:v>
                </c:pt>
                <c:pt idx="1788">
                  <c:v>188.27759999999998</c:v>
                </c:pt>
                <c:pt idx="1789">
                  <c:v>188.35990000000001</c:v>
                </c:pt>
                <c:pt idx="1790">
                  <c:v>188.44200000000001</c:v>
                </c:pt>
                <c:pt idx="1791">
                  <c:v>188.52550000000002</c:v>
                </c:pt>
                <c:pt idx="1792">
                  <c:v>188.60989999999998</c:v>
                </c:pt>
                <c:pt idx="1793">
                  <c:v>188.69349999999997</c:v>
                </c:pt>
                <c:pt idx="1794">
                  <c:v>188.77559999999977</c:v>
                </c:pt>
                <c:pt idx="1795">
                  <c:v>188.85840000000042</c:v>
                </c:pt>
                <c:pt idx="1796">
                  <c:v>188.9417</c:v>
                </c:pt>
                <c:pt idx="1797">
                  <c:v>189.02640000000022</c:v>
                </c:pt>
                <c:pt idx="1798">
                  <c:v>189.1086</c:v>
                </c:pt>
                <c:pt idx="1799">
                  <c:v>189.19349999999997</c:v>
                </c:pt>
                <c:pt idx="1800">
                  <c:v>189.27619999999999</c:v>
                </c:pt>
                <c:pt idx="1801">
                  <c:v>189.35910000000001</c:v>
                </c:pt>
                <c:pt idx="1802">
                  <c:v>189.4418</c:v>
                </c:pt>
                <c:pt idx="1803">
                  <c:v>189.52550000000002</c:v>
                </c:pt>
                <c:pt idx="1804">
                  <c:v>189.60949999999997</c:v>
                </c:pt>
                <c:pt idx="1805">
                  <c:v>189.69150000000002</c:v>
                </c:pt>
                <c:pt idx="1806">
                  <c:v>189.77609999999999</c:v>
                </c:pt>
                <c:pt idx="1807">
                  <c:v>189.85930000000022</c:v>
                </c:pt>
                <c:pt idx="1808">
                  <c:v>189.94200000000001</c:v>
                </c:pt>
                <c:pt idx="1809">
                  <c:v>190.0258</c:v>
                </c:pt>
                <c:pt idx="1810">
                  <c:v>190.11079999999998</c:v>
                </c:pt>
                <c:pt idx="1811">
                  <c:v>190.19290000000001</c:v>
                </c:pt>
                <c:pt idx="1812">
                  <c:v>190.27569999999992</c:v>
                </c:pt>
                <c:pt idx="1813">
                  <c:v>190.36030000000022</c:v>
                </c:pt>
                <c:pt idx="1814">
                  <c:v>190.44459999999998</c:v>
                </c:pt>
                <c:pt idx="1815">
                  <c:v>190.52690000000001</c:v>
                </c:pt>
                <c:pt idx="1816">
                  <c:v>190.61019999999999</c:v>
                </c:pt>
                <c:pt idx="1817">
                  <c:v>190.69399999999999</c:v>
                </c:pt>
                <c:pt idx="1818">
                  <c:v>190.77759999999998</c:v>
                </c:pt>
                <c:pt idx="1819">
                  <c:v>190.86030000000022</c:v>
                </c:pt>
                <c:pt idx="1820">
                  <c:v>190.94300000000001</c:v>
                </c:pt>
                <c:pt idx="1821">
                  <c:v>191.02670000000001</c:v>
                </c:pt>
                <c:pt idx="1822">
                  <c:v>191.1104</c:v>
                </c:pt>
                <c:pt idx="1823">
                  <c:v>191.19319999999999</c:v>
                </c:pt>
                <c:pt idx="1824">
                  <c:v>191.27589999999998</c:v>
                </c:pt>
                <c:pt idx="1825">
                  <c:v>191.3605</c:v>
                </c:pt>
                <c:pt idx="1826">
                  <c:v>191.44409999999999</c:v>
                </c:pt>
                <c:pt idx="1827">
                  <c:v>191.5275</c:v>
                </c:pt>
                <c:pt idx="1828">
                  <c:v>191.61089999999999</c:v>
                </c:pt>
                <c:pt idx="1829">
                  <c:v>191.6934</c:v>
                </c:pt>
                <c:pt idx="1830">
                  <c:v>191.7784</c:v>
                </c:pt>
                <c:pt idx="1831">
                  <c:v>191.86100000000022</c:v>
                </c:pt>
                <c:pt idx="1832">
                  <c:v>191.94459999999998</c:v>
                </c:pt>
                <c:pt idx="1833">
                  <c:v>192.02780000000001</c:v>
                </c:pt>
                <c:pt idx="1834">
                  <c:v>192.1123</c:v>
                </c:pt>
                <c:pt idx="1835">
                  <c:v>192.1962</c:v>
                </c:pt>
                <c:pt idx="1836">
                  <c:v>192.27779999999998</c:v>
                </c:pt>
                <c:pt idx="1837">
                  <c:v>192.36160000000001</c:v>
                </c:pt>
                <c:pt idx="1838">
                  <c:v>192.44559999999998</c:v>
                </c:pt>
                <c:pt idx="1839">
                  <c:v>192.52840000000029</c:v>
                </c:pt>
                <c:pt idx="1840">
                  <c:v>192.61199999999999</c:v>
                </c:pt>
                <c:pt idx="1841">
                  <c:v>192.69450000000001</c:v>
                </c:pt>
                <c:pt idx="1842">
                  <c:v>192.77799999999999</c:v>
                </c:pt>
                <c:pt idx="1843">
                  <c:v>192.86080000000001</c:v>
                </c:pt>
                <c:pt idx="1844">
                  <c:v>192.94389999999999</c:v>
                </c:pt>
                <c:pt idx="1845">
                  <c:v>193.02880000000007</c:v>
                </c:pt>
                <c:pt idx="1846">
                  <c:v>193.11240000000001</c:v>
                </c:pt>
                <c:pt idx="1847">
                  <c:v>193.19579999999999</c:v>
                </c:pt>
                <c:pt idx="1848">
                  <c:v>193.2801</c:v>
                </c:pt>
                <c:pt idx="1849">
                  <c:v>193.3639</c:v>
                </c:pt>
                <c:pt idx="1850">
                  <c:v>193.44579999999999</c:v>
                </c:pt>
                <c:pt idx="1851">
                  <c:v>193.52940000000001</c:v>
                </c:pt>
                <c:pt idx="1852">
                  <c:v>193.61459999999977</c:v>
                </c:pt>
                <c:pt idx="1853">
                  <c:v>193.6968</c:v>
                </c:pt>
                <c:pt idx="1854">
                  <c:v>193.77949999999996</c:v>
                </c:pt>
                <c:pt idx="1855">
                  <c:v>193.85920000000004</c:v>
                </c:pt>
                <c:pt idx="1856">
                  <c:v>193.9451</c:v>
                </c:pt>
                <c:pt idx="1857">
                  <c:v>194.02840000000029</c:v>
                </c:pt>
                <c:pt idx="1858">
                  <c:v>194.11409999999998</c:v>
                </c:pt>
                <c:pt idx="1859">
                  <c:v>194.19759999999999</c:v>
                </c:pt>
                <c:pt idx="1860">
                  <c:v>194.28100000000001</c:v>
                </c:pt>
                <c:pt idx="1861">
                  <c:v>194.36410000000001</c:v>
                </c:pt>
                <c:pt idx="1862">
                  <c:v>194.44659999999999</c:v>
                </c:pt>
                <c:pt idx="1863">
                  <c:v>194.5301</c:v>
                </c:pt>
                <c:pt idx="1864">
                  <c:v>194.61419999999998</c:v>
                </c:pt>
                <c:pt idx="1865">
                  <c:v>194.6977</c:v>
                </c:pt>
                <c:pt idx="1866">
                  <c:v>194.78140000000022</c:v>
                </c:pt>
                <c:pt idx="1867">
                  <c:v>194.864</c:v>
                </c:pt>
                <c:pt idx="1868">
                  <c:v>194.9479</c:v>
                </c:pt>
                <c:pt idx="1869">
                  <c:v>195.03220000000007</c:v>
                </c:pt>
                <c:pt idx="1870">
                  <c:v>195.11579999999998</c:v>
                </c:pt>
                <c:pt idx="1871">
                  <c:v>195.19830000000007</c:v>
                </c:pt>
                <c:pt idx="1872">
                  <c:v>195.28200000000001</c:v>
                </c:pt>
                <c:pt idx="1873">
                  <c:v>195.3646</c:v>
                </c:pt>
                <c:pt idx="1874">
                  <c:v>195.44640000000001</c:v>
                </c:pt>
                <c:pt idx="1875">
                  <c:v>195.5309</c:v>
                </c:pt>
                <c:pt idx="1876">
                  <c:v>195.61299999999997</c:v>
                </c:pt>
                <c:pt idx="1877">
                  <c:v>195.697</c:v>
                </c:pt>
                <c:pt idx="1878">
                  <c:v>195.78190000000001</c:v>
                </c:pt>
                <c:pt idx="1879">
                  <c:v>195.86540000000022</c:v>
                </c:pt>
                <c:pt idx="1880">
                  <c:v>195.94900000000001</c:v>
                </c:pt>
                <c:pt idx="1881">
                  <c:v>196.03130000000004</c:v>
                </c:pt>
                <c:pt idx="1882">
                  <c:v>196.11279999999999</c:v>
                </c:pt>
                <c:pt idx="1883">
                  <c:v>196.19669999999999</c:v>
                </c:pt>
                <c:pt idx="1884">
                  <c:v>196.28030000000001</c:v>
                </c:pt>
                <c:pt idx="1885">
                  <c:v>196.36210000000023</c:v>
                </c:pt>
                <c:pt idx="1886">
                  <c:v>196.4453</c:v>
                </c:pt>
                <c:pt idx="1887">
                  <c:v>196.52860000000001</c:v>
                </c:pt>
                <c:pt idx="1888">
                  <c:v>196.6112</c:v>
                </c:pt>
                <c:pt idx="1889">
                  <c:v>196.6951</c:v>
                </c:pt>
                <c:pt idx="1890">
                  <c:v>196.77719999999999</c:v>
                </c:pt>
                <c:pt idx="1891">
                  <c:v>196.86120000000022</c:v>
                </c:pt>
                <c:pt idx="1892">
                  <c:v>196.9451</c:v>
                </c:pt>
                <c:pt idx="1893">
                  <c:v>197.02760000000001</c:v>
                </c:pt>
                <c:pt idx="1894">
                  <c:v>197.11169999999998</c:v>
                </c:pt>
                <c:pt idx="1895">
                  <c:v>197.19589999999999</c:v>
                </c:pt>
                <c:pt idx="1896">
                  <c:v>197.27749999999997</c:v>
                </c:pt>
                <c:pt idx="1897">
                  <c:v>197.36330000000001</c:v>
                </c:pt>
                <c:pt idx="1898">
                  <c:v>197.44640000000001</c:v>
                </c:pt>
                <c:pt idx="1899">
                  <c:v>197.52870000000001</c:v>
                </c:pt>
                <c:pt idx="1900">
                  <c:v>197.61169999999998</c:v>
                </c:pt>
                <c:pt idx="1901">
                  <c:v>197.69489999999999</c:v>
                </c:pt>
                <c:pt idx="1902">
                  <c:v>197.7783</c:v>
                </c:pt>
                <c:pt idx="1903">
                  <c:v>197.86260000000001</c:v>
                </c:pt>
                <c:pt idx="1904">
                  <c:v>197.9477</c:v>
                </c:pt>
                <c:pt idx="1905">
                  <c:v>198.0308</c:v>
                </c:pt>
                <c:pt idx="1906">
                  <c:v>198.11599999999999</c:v>
                </c:pt>
                <c:pt idx="1907">
                  <c:v>198.19810000000001</c:v>
                </c:pt>
                <c:pt idx="1908">
                  <c:v>198.28040000000001</c:v>
                </c:pt>
                <c:pt idx="1909">
                  <c:v>198.3647</c:v>
                </c:pt>
                <c:pt idx="1910">
                  <c:v>198.4477</c:v>
                </c:pt>
                <c:pt idx="1911">
                  <c:v>198.53240000000022</c:v>
                </c:pt>
                <c:pt idx="1912">
                  <c:v>198.61409999999998</c:v>
                </c:pt>
                <c:pt idx="1913">
                  <c:v>198.69800000000001</c:v>
                </c:pt>
                <c:pt idx="1914">
                  <c:v>198.78140000000022</c:v>
                </c:pt>
                <c:pt idx="1915">
                  <c:v>198.8647</c:v>
                </c:pt>
                <c:pt idx="1916">
                  <c:v>198.94720000000001</c:v>
                </c:pt>
                <c:pt idx="1917">
                  <c:v>199.02959999999999</c:v>
                </c:pt>
                <c:pt idx="1918">
                  <c:v>199.11389999999992</c:v>
                </c:pt>
                <c:pt idx="1919">
                  <c:v>199.19740000000004</c:v>
                </c:pt>
                <c:pt idx="1920">
                  <c:v>199.28030000000001</c:v>
                </c:pt>
                <c:pt idx="1921">
                  <c:v>199.36510000000001</c:v>
                </c:pt>
                <c:pt idx="1922">
                  <c:v>199.44949999999997</c:v>
                </c:pt>
                <c:pt idx="1923">
                  <c:v>199.52969999999999</c:v>
                </c:pt>
                <c:pt idx="1924">
                  <c:v>199.61269999999999</c:v>
                </c:pt>
                <c:pt idx="1925">
                  <c:v>199.6968</c:v>
                </c:pt>
                <c:pt idx="1926">
                  <c:v>199.77909999999977</c:v>
                </c:pt>
                <c:pt idx="1927">
                  <c:v>199.86180000000004</c:v>
                </c:pt>
                <c:pt idx="1928">
                  <c:v>199.94559999999998</c:v>
                </c:pt>
                <c:pt idx="1929">
                  <c:v>200.02890000000022</c:v>
                </c:pt>
                <c:pt idx="1930">
                  <c:v>200.11179999999999</c:v>
                </c:pt>
                <c:pt idx="1931">
                  <c:v>200.1979</c:v>
                </c:pt>
                <c:pt idx="1932">
                  <c:v>200.28040000000001</c:v>
                </c:pt>
                <c:pt idx="1933">
                  <c:v>200.36369999999999</c:v>
                </c:pt>
                <c:pt idx="1934">
                  <c:v>200.447</c:v>
                </c:pt>
                <c:pt idx="1935">
                  <c:v>200.52840000000029</c:v>
                </c:pt>
                <c:pt idx="1936">
                  <c:v>200.6129</c:v>
                </c:pt>
                <c:pt idx="1937">
                  <c:v>200.69669999999999</c:v>
                </c:pt>
                <c:pt idx="1938">
                  <c:v>200.78140000000022</c:v>
                </c:pt>
                <c:pt idx="1939">
                  <c:v>200.86580000000001</c:v>
                </c:pt>
                <c:pt idx="1940">
                  <c:v>200.9486</c:v>
                </c:pt>
                <c:pt idx="1941">
                  <c:v>201.03120000000001</c:v>
                </c:pt>
                <c:pt idx="1942">
                  <c:v>201.11509999999998</c:v>
                </c:pt>
                <c:pt idx="1943">
                  <c:v>201.19720000000001</c:v>
                </c:pt>
                <c:pt idx="1944">
                  <c:v>201.28040000000001</c:v>
                </c:pt>
                <c:pt idx="1945">
                  <c:v>201.36440000000007</c:v>
                </c:pt>
                <c:pt idx="1946">
                  <c:v>201.4469</c:v>
                </c:pt>
                <c:pt idx="1947">
                  <c:v>201.53040000000001</c:v>
                </c:pt>
                <c:pt idx="1948">
                  <c:v>201.61259999999999</c:v>
                </c:pt>
                <c:pt idx="1949">
                  <c:v>201.6961</c:v>
                </c:pt>
                <c:pt idx="1950">
                  <c:v>201.77919999999995</c:v>
                </c:pt>
                <c:pt idx="1951">
                  <c:v>201.86200000000022</c:v>
                </c:pt>
                <c:pt idx="1952">
                  <c:v>201.9462</c:v>
                </c:pt>
                <c:pt idx="1953">
                  <c:v>202.02860000000001</c:v>
                </c:pt>
                <c:pt idx="1954">
                  <c:v>202.11299999999997</c:v>
                </c:pt>
                <c:pt idx="1955">
                  <c:v>202.19499999999999</c:v>
                </c:pt>
                <c:pt idx="1956">
                  <c:v>202.27989999999977</c:v>
                </c:pt>
                <c:pt idx="1957">
                  <c:v>202.36150000000001</c:v>
                </c:pt>
                <c:pt idx="1958">
                  <c:v>202.44499999999999</c:v>
                </c:pt>
                <c:pt idx="1959">
                  <c:v>202.52950000000001</c:v>
                </c:pt>
                <c:pt idx="1960">
                  <c:v>202.61339999999998</c:v>
                </c:pt>
                <c:pt idx="1961">
                  <c:v>202.69469999999998</c:v>
                </c:pt>
                <c:pt idx="1962">
                  <c:v>202.77909999999977</c:v>
                </c:pt>
                <c:pt idx="1963">
                  <c:v>202.86230000000029</c:v>
                </c:pt>
                <c:pt idx="1964">
                  <c:v>202.94489999999999</c:v>
                </c:pt>
                <c:pt idx="1965">
                  <c:v>203.02740000000023</c:v>
                </c:pt>
                <c:pt idx="1966">
                  <c:v>203.11379999999977</c:v>
                </c:pt>
                <c:pt idx="1967">
                  <c:v>203.19740000000004</c:v>
                </c:pt>
                <c:pt idx="1968">
                  <c:v>203.27989999999977</c:v>
                </c:pt>
                <c:pt idx="1969">
                  <c:v>203.36230000000029</c:v>
                </c:pt>
                <c:pt idx="1970">
                  <c:v>203.44550000000001</c:v>
                </c:pt>
                <c:pt idx="1971">
                  <c:v>203.52880000000007</c:v>
                </c:pt>
                <c:pt idx="1972">
                  <c:v>203.6113</c:v>
                </c:pt>
                <c:pt idx="1973">
                  <c:v>203.69630000000001</c:v>
                </c:pt>
                <c:pt idx="1974">
                  <c:v>203.7809</c:v>
                </c:pt>
                <c:pt idx="1975">
                  <c:v>203.8639</c:v>
                </c:pt>
                <c:pt idx="1976">
                  <c:v>203.947</c:v>
                </c:pt>
                <c:pt idx="1977">
                  <c:v>204.03040000000001</c:v>
                </c:pt>
                <c:pt idx="1978">
                  <c:v>204.11419999999998</c:v>
                </c:pt>
                <c:pt idx="1979">
                  <c:v>204.1979</c:v>
                </c:pt>
                <c:pt idx="1980">
                  <c:v>204.28040000000001</c:v>
                </c:pt>
                <c:pt idx="1981">
                  <c:v>204.36280000000022</c:v>
                </c:pt>
                <c:pt idx="1982">
                  <c:v>204.4461</c:v>
                </c:pt>
                <c:pt idx="1983">
                  <c:v>204.53040000000001</c:v>
                </c:pt>
                <c:pt idx="1984">
                  <c:v>204.61299999999997</c:v>
                </c:pt>
                <c:pt idx="1985">
                  <c:v>204.6969</c:v>
                </c:pt>
                <c:pt idx="1986">
                  <c:v>204.7808</c:v>
                </c:pt>
                <c:pt idx="1987">
                  <c:v>204.86250000000001</c:v>
                </c:pt>
                <c:pt idx="1988">
                  <c:v>204.94589999999999</c:v>
                </c:pt>
                <c:pt idx="1989">
                  <c:v>205.02979999999999</c:v>
                </c:pt>
                <c:pt idx="1990">
                  <c:v>205.11349999999999</c:v>
                </c:pt>
                <c:pt idx="1991">
                  <c:v>205.197</c:v>
                </c:pt>
                <c:pt idx="1992">
                  <c:v>205.2801</c:v>
                </c:pt>
                <c:pt idx="1993">
                  <c:v>205.36320000000001</c:v>
                </c:pt>
                <c:pt idx="1994">
                  <c:v>205.4468</c:v>
                </c:pt>
                <c:pt idx="1995">
                  <c:v>205.52870000000001</c:v>
                </c:pt>
                <c:pt idx="1996">
                  <c:v>205.61339999999998</c:v>
                </c:pt>
                <c:pt idx="1997">
                  <c:v>205.69759999999999</c:v>
                </c:pt>
                <c:pt idx="1998">
                  <c:v>205.7808</c:v>
                </c:pt>
                <c:pt idx="1999">
                  <c:v>205.86240000000029</c:v>
                </c:pt>
                <c:pt idx="2000">
                  <c:v>205.94640000000001</c:v>
                </c:pt>
                <c:pt idx="2001">
                  <c:v>206.02979999999999</c:v>
                </c:pt>
                <c:pt idx="2002">
                  <c:v>206.11179999999999</c:v>
                </c:pt>
                <c:pt idx="2003">
                  <c:v>206.19459999999998</c:v>
                </c:pt>
                <c:pt idx="2004">
                  <c:v>206.27919999999995</c:v>
                </c:pt>
                <c:pt idx="2005">
                  <c:v>206.36359999999999</c:v>
                </c:pt>
                <c:pt idx="2006">
                  <c:v>206.44720000000001</c:v>
                </c:pt>
                <c:pt idx="2007">
                  <c:v>206.53100000000001</c:v>
                </c:pt>
                <c:pt idx="2008">
                  <c:v>206.61399999999998</c:v>
                </c:pt>
                <c:pt idx="2009">
                  <c:v>206.69579999999999</c:v>
                </c:pt>
                <c:pt idx="2010">
                  <c:v>206.77850000000001</c:v>
                </c:pt>
                <c:pt idx="2011">
                  <c:v>206.86350000000002</c:v>
                </c:pt>
                <c:pt idx="2012">
                  <c:v>206.946</c:v>
                </c:pt>
                <c:pt idx="2013">
                  <c:v>207.03059999999999</c:v>
                </c:pt>
                <c:pt idx="2014">
                  <c:v>207.11359999999976</c:v>
                </c:pt>
                <c:pt idx="2015">
                  <c:v>207.19559999999998</c:v>
                </c:pt>
                <c:pt idx="2016">
                  <c:v>207.27959999999973</c:v>
                </c:pt>
                <c:pt idx="2017">
                  <c:v>207.36359999999999</c:v>
                </c:pt>
                <c:pt idx="2018">
                  <c:v>207.44579999999999</c:v>
                </c:pt>
                <c:pt idx="2019">
                  <c:v>207.53040000000001</c:v>
                </c:pt>
                <c:pt idx="2020">
                  <c:v>207.61449999999999</c:v>
                </c:pt>
                <c:pt idx="2021">
                  <c:v>207.6969</c:v>
                </c:pt>
                <c:pt idx="2022">
                  <c:v>207.78020000000001</c:v>
                </c:pt>
                <c:pt idx="2023">
                  <c:v>207.86440000000007</c:v>
                </c:pt>
                <c:pt idx="2024">
                  <c:v>207.94750000000002</c:v>
                </c:pt>
                <c:pt idx="2025">
                  <c:v>208.02959999999999</c:v>
                </c:pt>
                <c:pt idx="2026">
                  <c:v>208.11359999999976</c:v>
                </c:pt>
                <c:pt idx="2027">
                  <c:v>208.19800000000001</c:v>
                </c:pt>
                <c:pt idx="2028">
                  <c:v>208.2817</c:v>
                </c:pt>
                <c:pt idx="2029">
                  <c:v>208.3648</c:v>
                </c:pt>
                <c:pt idx="2030">
                  <c:v>208.44800000000001</c:v>
                </c:pt>
                <c:pt idx="2031">
                  <c:v>208.53059999999999</c:v>
                </c:pt>
                <c:pt idx="2032">
                  <c:v>208.61459999999977</c:v>
                </c:pt>
                <c:pt idx="2033">
                  <c:v>208.6994</c:v>
                </c:pt>
                <c:pt idx="2034">
                  <c:v>208.7818</c:v>
                </c:pt>
                <c:pt idx="2035">
                  <c:v>208.86580000000001</c:v>
                </c:pt>
                <c:pt idx="2036">
                  <c:v>208.94949999999997</c:v>
                </c:pt>
                <c:pt idx="2037">
                  <c:v>209.03359999999998</c:v>
                </c:pt>
                <c:pt idx="2038">
                  <c:v>209.11679999999998</c:v>
                </c:pt>
                <c:pt idx="2039">
                  <c:v>209.1987</c:v>
                </c:pt>
                <c:pt idx="2040">
                  <c:v>209.28240000000022</c:v>
                </c:pt>
                <c:pt idx="2041">
                  <c:v>209.36490000000001</c:v>
                </c:pt>
                <c:pt idx="2042">
                  <c:v>209.44750000000002</c:v>
                </c:pt>
                <c:pt idx="2043">
                  <c:v>209.5292</c:v>
                </c:pt>
                <c:pt idx="2044">
                  <c:v>209.61499999999998</c:v>
                </c:pt>
                <c:pt idx="2045">
                  <c:v>209.6994</c:v>
                </c:pt>
                <c:pt idx="2046">
                  <c:v>209.78379999999999</c:v>
                </c:pt>
                <c:pt idx="2047">
                  <c:v>209.86540000000022</c:v>
                </c:pt>
                <c:pt idx="2048">
                  <c:v>209.94900000000001</c:v>
                </c:pt>
                <c:pt idx="2049">
                  <c:v>210.0343</c:v>
                </c:pt>
                <c:pt idx="2050">
                  <c:v>210.11649999999997</c:v>
                </c:pt>
                <c:pt idx="2051">
                  <c:v>210.20159999999998</c:v>
                </c:pt>
                <c:pt idx="2052">
                  <c:v>210.28300000000002</c:v>
                </c:pt>
                <c:pt idx="2053">
                  <c:v>210.36530000000022</c:v>
                </c:pt>
                <c:pt idx="2054">
                  <c:v>210.4487</c:v>
                </c:pt>
                <c:pt idx="2055">
                  <c:v>210.53359999999998</c:v>
                </c:pt>
                <c:pt idx="2056">
                  <c:v>210.61679999999998</c:v>
                </c:pt>
                <c:pt idx="2057">
                  <c:v>210.7</c:v>
                </c:pt>
                <c:pt idx="2058">
                  <c:v>210.785</c:v>
                </c:pt>
                <c:pt idx="2059">
                  <c:v>210.86790000000022</c:v>
                </c:pt>
                <c:pt idx="2060">
                  <c:v>210.95090000000022</c:v>
                </c:pt>
                <c:pt idx="2061">
                  <c:v>211.0334</c:v>
                </c:pt>
                <c:pt idx="2062">
                  <c:v>211.11750000000001</c:v>
                </c:pt>
                <c:pt idx="2063">
                  <c:v>211.2004</c:v>
                </c:pt>
                <c:pt idx="2064">
                  <c:v>211.28300000000002</c:v>
                </c:pt>
                <c:pt idx="2065">
                  <c:v>211.36600000000001</c:v>
                </c:pt>
                <c:pt idx="2066">
                  <c:v>211.44880000000001</c:v>
                </c:pt>
                <c:pt idx="2067">
                  <c:v>211.53100000000001</c:v>
                </c:pt>
                <c:pt idx="2068">
                  <c:v>211.61339999999998</c:v>
                </c:pt>
                <c:pt idx="2069">
                  <c:v>211.69759999999999</c:v>
                </c:pt>
                <c:pt idx="2070">
                  <c:v>211.78230000000022</c:v>
                </c:pt>
                <c:pt idx="2071">
                  <c:v>211.86500000000001</c:v>
                </c:pt>
                <c:pt idx="2072">
                  <c:v>211.94730000000001</c:v>
                </c:pt>
                <c:pt idx="2073">
                  <c:v>212.0325</c:v>
                </c:pt>
                <c:pt idx="2074">
                  <c:v>212.11519999999999</c:v>
                </c:pt>
                <c:pt idx="2075">
                  <c:v>212.19880000000001</c:v>
                </c:pt>
                <c:pt idx="2076">
                  <c:v>212.28190000000001</c:v>
                </c:pt>
                <c:pt idx="2077">
                  <c:v>212.36510000000001</c:v>
                </c:pt>
                <c:pt idx="2078">
                  <c:v>212.4478</c:v>
                </c:pt>
                <c:pt idx="2079">
                  <c:v>212.5316</c:v>
                </c:pt>
                <c:pt idx="2080">
                  <c:v>212.61539999999999</c:v>
                </c:pt>
                <c:pt idx="2081">
                  <c:v>212.6978</c:v>
                </c:pt>
                <c:pt idx="2082">
                  <c:v>212.7807</c:v>
                </c:pt>
                <c:pt idx="2083">
                  <c:v>212.86490000000001</c:v>
                </c:pt>
                <c:pt idx="2084">
                  <c:v>212.9462</c:v>
                </c:pt>
                <c:pt idx="2085">
                  <c:v>213.03100000000001</c:v>
                </c:pt>
                <c:pt idx="2086">
                  <c:v>213.11479999999995</c:v>
                </c:pt>
                <c:pt idx="2087">
                  <c:v>213.1969</c:v>
                </c:pt>
                <c:pt idx="2088">
                  <c:v>213.2818</c:v>
                </c:pt>
                <c:pt idx="2089">
                  <c:v>213.36359999999999</c:v>
                </c:pt>
                <c:pt idx="2090">
                  <c:v>213.446</c:v>
                </c:pt>
                <c:pt idx="2091">
                  <c:v>213.53050000000002</c:v>
                </c:pt>
                <c:pt idx="2092">
                  <c:v>213.61379999999977</c:v>
                </c:pt>
                <c:pt idx="2093">
                  <c:v>213.6986</c:v>
                </c:pt>
                <c:pt idx="2094">
                  <c:v>213.78</c:v>
                </c:pt>
                <c:pt idx="2095">
                  <c:v>213.8656</c:v>
                </c:pt>
                <c:pt idx="2096">
                  <c:v>213.9462</c:v>
                </c:pt>
                <c:pt idx="2097">
                  <c:v>214.03020000000001</c:v>
                </c:pt>
                <c:pt idx="2098">
                  <c:v>214.11379999999977</c:v>
                </c:pt>
                <c:pt idx="2099">
                  <c:v>214.19840000000022</c:v>
                </c:pt>
                <c:pt idx="2100">
                  <c:v>214.28140000000022</c:v>
                </c:pt>
                <c:pt idx="2101">
                  <c:v>214.3646</c:v>
                </c:pt>
                <c:pt idx="2102">
                  <c:v>214.4494</c:v>
                </c:pt>
                <c:pt idx="2103">
                  <c:v>214.53140000000022</c:v>
                </c:pt>
                <c:pt idx="2104">
                  <c:v>214.61499999999998</c:v>
                </c:pt>
                <c:pt idx="2105">
                  <c:v>214.6978</c:v>
                </c:pt>
                <c:pt idx="2106">
                  <c:v>214.77979999999977</c:v>
                </c:pt>
                <c:pt idx="2107">
                  <c:v>214.8646</c:v>
                </c:pt>
                <c:pt idx="2108">
                  <c:v>214.94750000000002</c:v>
                </c:pt>
                <c:pt idx="2109">
                  <c:v>215.0308</c:v>
                </c:pt>
                <c:pt idx="2110">
                  <c:v>215.11409999999998</c:v>
                </c:pt>
                <c:pt idx="2111">
                  <c:v>215.19919999999999</c:v>
                </c:pt>
                <c:pt idx="2112">
                  <c:v>215.28150000000002</c:v>
                </c:pt>
                <c:pt idx="2113">
                  <c:v>215.36520000000004</c:v>
                </c:pt>
                <c:pt idx="2114">
                  <c:v>215.44919999999999</c:v>
                </c:pt>
                <c:pt idx="2115">
                  <c:v>215.53220000000007</c:v>
                </c:pt>
                <c:pt idx="2116">
                  <c:v>215.61499999999998</c:v>
                </c:pt>
                <c:pt idx="2117">
                  <c:v>215.69959999999998</c:v>
                </c:pt>
                <c:pt idx="2118">
                  <c:v>215.78399999999999</c:v>
                </c:pt>
                <c:pt idx="2119">
                  <c:v>215.8655</c:v>
                </c:pt>
                <c:pt idx="2120">
                  <c:v>215.94830000000007</c:v>
                </c:pt>
                <c:pt idx="2121">
                  <c:v>216.03200000000001</c:v>
                </c:pt>
                <c:pt idx="2122">
                  <c:v>216.11529999999999</c:v>
                </c:pt>
                <c:pt idx="2123">
                  <c:v>216.1977</c:v>
                </c:pt>
                <c:pt idx="2124">
                  <c:v>216.28200000000001</c:v>
                </c:pt>
                <c:pt idx="2125">
                  <c:v>216.36520000000004</c:v>
                </c:pt>
                <c:pt idx="2126">
                  <c:v>216.44800000000001</c:v>
                </c:pt>
                <c:pt idx="2127">
                  <c:v>216.53050000000002</c:v>
                </c:pt>
                <c:pt idx="2128">
                  <c:v>216.61299999999997</c:v>
                </c:pt>
                <c:pt idx="2129">
                  <c:v>216.6977</c:v>
                </c:pt>
                <c:pt idx="2130">
                  <c:v>216.78140000000022</c:v>
                </c:pt>
                <c:pt idx="2131">
                  <c:v>216.8638</c:v>
                </c:pt>
                <c:pt idx="2132">
                  <c:v>216.94750000000002</c:v>
                </c:pt>
                <c:pt idx="2133">
                  <c:v>217.03059999999999</c:v>
                </c:pt>
                <c:pt idx="2134">
                  <c:v>217.11489999999998</c:v>
                </c:pt>
                <c:pt idx="2135">
                  <c:v>217.1977</c:v>
                </c:pt>
                <c:pt idx="2136">
                  <c:v>217.2808</c:v>
                </c:pt>
                <c:pt idx="2137">
                  <c:v>217.3638</c:v>
                </c:pt>
                <c:pt idx="2138">
                  <c:v>217.44730000000001</c:v>
                </c:pt>
                <c:pt idx="2139">
                  <c:v>217.5317</c:v>
                </c:pt>
                <c:pt idx="2140">
                  <c:v>217.61339999999998</c:v>
                </c:pt>
                <c:pt idx="2141">
                  <c:v>217.69540000000001</c:v>
                </c:pt>
                <c:pt idx="2142">
                  <c:v>217.77919999999995</c:v>
                </c:pt>
                <c:pt idx="2143">
                  <c:v>217.86220000000026</c:v>
                </c:pt>
                <c:pt idx="2144">
                  <c:v>217.94669999999999</c:v>
                </c:pt>
                <c:pt idx="2145">
                  <c:v>218.03020000000001</c:v>
                </c:pt>
                <c:pt idx="2146">
                  <c:v>218.11159999999998</c:v>
                </c:pt>
                <c:pt idx="2147">
                  <c:v>218.19559999999998</c:v>
                </c:pt>
                <c:pt idx="2148">
                  <c:v>218.28040000000001</c:v>
                </c:pt>
                <c:pt idx="2149">
                  <c:v>218.36450000000002</c:v>
                </c:pt>
                <c:pt idx="2150">
                  <c:v>218.44750000000002</c:v>
                </c:pt>
                <c:pt idx="2151">
                  <c:v>218.53020000000001</c:v>
                </c:pt>
                <c:pt idx="2152">
                  <c:v>218.61299999999997</c:v>
                </c:pt>
                <c:pt idx="2153">
                  <c:v>218.6962</c:v>
                </c:pt>
                <c:pt idx="2154">
                  <c:v>218.77779999999998</c:v>
                </c:pt>
                <c:pt idx="2155">
                  <c:v>218.86240000000029</c:v>
                </c:pt>
                <c:pt idx="2156">
                  <c:v>218.9443</c:v>
                </c:pt>
                <c:pt idx="2157">
                  <c:v>219.02730000000022</c:v>
                </c:pt>
                <c:pt idx="2158">
                  <c:v>219.1113</c:v>
                </c:pt>
                <c:pt idx="2159">
                  <c:v>219.1952</c:v>
                </c:pt>
                <c:pt idx="2160">
                  <c:v>219.27850000000001</c:v>
                </c:pt>
                <c:pt idx="2161">
                  <c:v>219.36210000000023</c:v>
                </c:pt>
                <c:pt idx="2162">
                  <c:v>219.44499999999999</c:v>
                </c:pt>
                <c:pt idx="2163">
                  <c:v>219.52820000000023</c:v>
                </c:pt>
                <c:pt idx="2164">
                  <c:v>219.60999999999999</c:v>
                </c:pt>
                <c:pt idx="2165">
                  <c:v>219.69329999999999</c:v>
                </c:pt>
                <c:pt idx="2166">
                  <c:v>219.77599999999998</c:v>
                </c:pt>
                <c:pt idx="2167">
                  <c:v>219.86100000000022</c:v>
                </c:pt>
                <c:pt idx="2168">
                  <c:v>219.94489999999999</c:v>
                </c:pt>
                <c:pt idx="2169">
                  <c:v>220.02810000000022</c:v>
                </c:pt>
                <c:pt idx="2170">
                  <c:v>220.11259999999999</c:v>
                </c:pt>
                <c:pt idx="2171">
                  <c:v>220.19649999999999</c:v>
                </c:pt>
                <c:pt idx="2172">
                  <c:v>220.27949999999996</c:v>
                </c:pt>
                <c:pt idx="2173">
                  <c:v>220.36170000000001</c:v>
                </c:pt>
                <c:pt idx="2174">
                  <c:v>220.4462</c:v>
                </c:pt>
                <c:pt idx="2175">
                  <c:v>220.52860000000001</c:v>
                </c:pt>
                <c:pt idx="2176">
                  <c:v>220.61089999999999</c:v>
                </c:pt>
                <c:pt idx="2177">
                  <c:v>220.69550000000001</c:v>
                </c:pt>
                <c:pt idx="2178">
                  <c:v>220.7783</c:v>
                </c:pt>
                <c:pt idx="2179">
                  <c:v>220.86140000000026</c:v>
                </c:pt>
                <c:pt idx="2180">
                  <c:v>220.94469999999998</c:v>
                </c:pt>
                <c:pt idx="2181">
                  <c:v>221.02770000000001</c:v>
                </c:pt>
                <c:pt idx="2182">
                  <c:v>221.11150000000001</c:v>
                </c:pt>
                <c:pt idx="2183">
                  <c:v>221.19280000000001</c:v>
                </c:pt>
                <c:pt idx="2184">
                  <c:v>221.27699999999999</c:v>
                </c:pt>
                <c:pt idx="2185">
                  <c:v>221.36020000000022</c:v>
                </c:pt>
                <c:pt idx="2186">
                  <c:v>221.44450000000001</c:v>
                </c:pt>
                <c:pt idx="2187">
                  <c:v>221.52800000000022</c:v>
                </c:pt>
                <c:pt idx="2188">
                  <c:v>221.61079999999998</c:v>
                </c:pt>
                <c:pt idx="2189">
                  <c:v>221.6943</c:v>
                </c:pt>
                <c:pt idx="2190">
                  <c:v>221.77909999999977</c:v>
                </c:pt>
                <c:pt idx="2191">
                  <c:v>221.86090000000004</c:v>
                </c:pt>
                <c:pt idx="2192">
                  <c:v>221.9477</c:v>
                </c:pt>
                <c:pt idx="2193">
                  <c:v>222.03040000000001</c:v>
                </c:pt>
                <c:pt idx="2194">
                  <c:v>222.11519999999999</c:v>
                </c:pt>
                <c:pt idx="2195">
                  <c:v>222.1986</c:v>
                </c:pt>
                <c:pt idx="2196">
                  <c:v>222.2816</c:v>
                </c:pt>
                <c:pt idx="2197">
                  <c:v>222.36540000000022</c:v>
                </c:pt>
                <c:pt idx="2198">
                  <c:v>222.4462</c:v>
                </c:pt>
                <c:pt idx="2199">
                  <c:v>222.52890000000022</c:v>
                </c:pt>
                <c:pt idx="2200">
                  <c:v>222.61419999999998</c:v>
                </c:pt>
                <c:pt idx="2201">
                  <c:v>222.6962</c:v>
                </c:pt>
                <c:pt idx="2202">
                  <c:v>222.78100000000001</c:v>
                </c:pt>
                <c:pt idx="2203">
                  <c:v>222.86420000000001</c:v>
                </c:pt>
                <c:pt idx="2204">
                  <c:v>222.9468</c:v>
                </c:pt>
                <c:pt idx="2205">
                  <c:v>223.029</c:v>
                </c:pt>
                <c:pt idx="2206">
                  <c:v>223.1113</c:v>
                </c:pt>
                <c:pt idx="2207">
                  <c:v>223.1953</c:v>
                </c:pt>
                <c:pt idx="2208">
                  <c:v>223.27779999999998</c:v>
                </c:pt>
                <c:pt idx="2209">
                  <c:v>223.36130000000023</c:v>
                </c:pt>
                <c:pt idx="2210">
                  <c:v>223.44579999999999</c:v>
                </c:pt>
                <c:pt idx="2211">
                  <c:v>223.5292</c:v>
                </c:pt>
                <c:pt idx="2212">
                  <c:v>223.61279999999999</c:v>
                </c:pt>
                <c:pt idx="2213">
                  <c:v>223.69540000000001</c:v>
                </c:pt>
                <c:pt idx="2214">
                  <c:v>223.77969999999976</c:v>
                </c:pt>
                <c:pt idx="2215">
                  <c:v>223.863</c:v>
                </c:pt>
                <c:pt idx="2216">
                  <c:v>223.94630000000001</c:v>
                </c:pt>
                <c:pt idx="2217">
                  <c:v>224.0299</c:v>
                </c:pt>
                <c:pt idx="2218">
                  <c:v>224.11399999999998</c:v>
                </c:pt>
                <c:pt idx="2219">
                  <c:v>224.19740000000004</c:v>
                </c:pt>
                <c:pt idx="2220">
                  <c:v>224.27909999999977</c:v>
                </c:pt>
                <c:pt idx="2221">
                  <c:v>224.36210000000023</c:v>
                </c:pt>
                <c:pt idx="2222">
                  <c:v>224.44669999999999</c:v>
                </c:pt>
                <c:pt idx="2223">
                  <c:v>224.5292</c:v>
                </c:pt>
                <c:pt idx="2224">
                  <c:v>224.61299999999997</c:v>
                </c:pt>
                <c:pt idx="2225">
                  <c:v>224.69579999999999</c:v>
                </c:pt>
                <c:pt idx="2226">
                  <c:v>224.77919999999995</c:v>
                </c:pt>
                <c:pt idx="2227">
                  <c:v>224.863</c:v>
                </c:pt>
                <c:pt idx="2228">
                  <c:v>224.946</c:v>
                </c:pt>
                <c:pt idx="2229">
                  <c:v>225.03</c:v>
                </c:pt>
                <c:pt idx="2230">
                  <c:v>225.11439999999999</c:v>
                </c:pt>
                <c:pt idx="2231">
                  <c:v>225.19800000000001</c:v>
                </c:pt>
                <c:pt idx="2232">
                  <c:v>225.28300000000002</c:v>
                </c:pt>
                <c:pt idx="2233">
                  <c:v>225.36520000000004</c:v>
                </c:pt>
                <c:pt idx="2234">
                  <c:v>225.4485</c:v>
                </c:pt>
                <c:pt idx="2235">
                  <c:v>225.5326</c:v>
                </c:pt>
                <c:pt idx="2236">
                  <c:v>225.61519999999999</c:v>
                </c:pt>
                <c:pt idx="2237">
                  <c:v>225.69880000000001</c:v>
                </c:pt>
                <c:pt idx="2238">
                  <c:v>225.78200000000001</c:v>
                </c:pt>
                <c:pt idx="2239">
                  <c:v>225.8655</c:v>
                </c:pt>
                <c:pt idx="2240">
                  <c:v>225.94979999999998</c:v>
                </c:pt>
                <c:pt idx="2241">
                  <c:v>226.03150000000002</c:v>
                </c:pt>
                <c:pt idx="2242">
                  <c:v>226.11679999999998</c:v>
                </c:pt>
                <c:pt idx="2243">
                  <c:v>226.19880000000001</c:v>
                </c:pt>
                <c:pt idx="2244">
                  <c:v>226.28270000000001</c:v>
                </c:pt>
                <c:pt idx="2245">
                  <c:v>226.36490000000001</c:v>
                </c:pt>
                <c:pt idx="2246">
                  <c:v>226.44880000000001</c:v>
                </c:pt>
                <c:pt idx="2247">
                  <c:v>226.53210000000001</c:v>
                </c:pt>
                <c:pt idx="2248">
                  <c:v>226.61439999999999</c:v>
                </c:pt>
                <c:pt idx="2249">
                  <c:v>226.69919999999999</c:v>
                </c:pt>
                <c:pt idx="2250">
                  <c:v>226.78240000000022</c:v>
                </c:pt>
                <c:pt idx="2251">
                  <c:v>226.86540000000022</c:v>
                </c:pt>
                <c:pt idx="2252">
                  <c:v>226.9494</c:v>
                </c:pt>
                <c:pt idx="2253">
                  <c:v>227.03040000000001</c:v>
                </c:pt>
                <c:pt idx="2254">
                  <c:v>227.11369999999977</c:v>
                </c:pt>
                <c:pt idx="2255">
                  <c:v>227.19759999999999</c:v>
                </c:pt>
                <c:pt idx="2256">
                  <c:v>227.2818</c:v>
                </c:pt>
                <c:pt idx="2257">
                  <c:v>227.3655</c:v>
                </c:pt>
                <c:pt idx="2258">
                  <c:v>227.4487</c:v>
                </c:pt>
                <c:pt idx="2259">
                  <c:v>227.53240000000022</c:v>
                </c:pt>
                <c:pt idx="2260">
                  <c:v>227.61429999999999</c:v>
                </c:pt>
                <c:pt idx="2261">
                  <c:v>227.6977</c:v>
                </c:pt>
                <c:pt idx="2262">
                  <c:v>227.78050000000002</c:v>
                </c:pt>
                <c:pt idx="2263">
                  <c:v>227.86420000000001</c:v>
                </c:pt>
                <c:pt idx="2264">
                  <c:v>227.9452</c:v>
                </c:pt>
                <c:pt idx="2265">
                  <c:v>228.02860000000001</c:v>
                </c:pt>
                <c:pt idx="2266">
                  <c:v>228.11259999999999</c:v>
                </c:pt>
                <c:pt idx="2267">
                  <c:v>228.19659999999999</c:v>
                </c:pt>
                <c:pt idx="2268">
                  <c:v>228.27959999999973</c:v>
                </c:pt>
                <c:pt idx="2269">
                  <c:v>228.36280000000022</c:v>
                </c:pt>
                <c:pt idx="2270">
                  <c:v>228.4461</c:v>
                </c:pt>
                <c:pt idx="2271">
                  <c:v>228.53040000000001</c:v>
                </c:pt>
                <c:pt idx="2272">
                  <c:v>228.61389999999992</c:v>
                </c:pt>
                <c:pt idx="2273">
                  <c:v>228.69800000000001</c:v>
                </c:pt>
                <c:pt idx="2274">
                  <c:v>228.7807</c:v>
                </c:pt>
                <c:pt idx="2275">
                  <c:v>228.86260000000001</c:v>
                </c:pt>
                <c:pt idx="2276">
                  <c:v>228.94589999999999</c:v>
                </c:pt>
                <c:pt idx="2277">
                  <c:v>229.0292</c:v>
                </c:pt>
                <c:pt idx="2278">
                  <c:v>229.1122</c:v>
                </c:pt>
                <c:pt idx="2279">
                  <c:v>229.19469999999998</c:v>
                </c:pt>
                <c:pt idx="2280">
                  <c:v>229.27719999999999</c:v>
                </c:pt>
                <c:pt idx="2281">
                  <c:v>229.36200000000022</c:v>
                </c:pt>
                <c:pt idx="2282">
                  <c:v>229.44399999999999</c:v>
                </c:pt>
                <c:pt idx="2283">
                  <c:v>229.52700000000004</c:v>
                </c:pt>
                <c:pt idx="2284">
                  <c:v>229.61279999999999</c:v>
                </c:pt>
                <c:pt idx="2285">
                  <c:v>229.6952</c:v>
                </c:pt>
                <c:pt idx="2286">
                  <c:v>229.77889999999999</c:v>
                </c:pt>
                <c:pt idx="2287">
                  <c:v>229.863</c:v>
                </c:pt>
                <c:pt idx="2288">
                  <c:v>229.94569999999999</c:v>
                </c:pt>
                <c:pt idx="2289">
                  <c:v>230.02840000000029</c:v>
                </c:pt>
                <c:pt idx="2290">
                  <c:v>230.11240000000001</c:v>
                </c:pt>
                <c:pt idx="2291">
                  <c:v>230.1953</c:v>
                </c:pt>
                <c:pt idx="2292">
                  <c:v>230.27859999999998</c:v>
                </c:pt>
                <c:pt idx="2293">
                  <c:v>230.36230000000029</c:v>
                </c:pt>
                <c:pt idx="2294">
                  <c:v>230.4453</c:v>
                </c:pt>
                <c:pt idx="2295">
                  <c:v>230.52820000000023</c:v>
                </c:pt>
                <c:pt idx="2296">
                  <c:v>230.61199999999999</c:v>
                </c:pt>
                <c:pt idx="2297">
                  <c:v>230.69740000000004</c:v>
                </c:pt>
                <c:pt idx="2298">
                  <c:v>230.78200000000001</c:v>
                </c:pt>
                <c:pt idx="2299">
                  <c:v>230.86420000000001</c:v>
                </c:pt>
                <c:pt idx="2300">
                  <c:v>230.94710000000001</c:v>
                </c:pt>
                <c:pt idx="2301">
                  <c:v>231.0292</c:v>
                </c:pt>
                <c:pt idx="2302">
                  <c:v>231.11409999999998</c:v>
                </c:pt>
                <c:pt idx="2303">
                  <c:v>231.19740000000004</c:v>
                </c:pt>
                <c:pt idx="2304">
                  <c:v>231.27949999999996</c:v>
                </c:pt>
                <c:pt idx="2305">
                  <c:v>231.36250000000001</c:v>
                </c:pt>
                <c:pt idx="2306">
                  <c:v>231.447</c:v>
                </c:pt>
                <c:pt idx="2307">
                  <c:v>231.52959999999999</c:v>
                </c:pt>
                <c:pt idx="2308">
                  <c:v>231.61379999999977</c:v>
                </c:pt>
                <c:pt idx="2309">
                  <c:v>231.6977</c:v>
                </c:pt>
                <c:pt idx="2310">
                  <c:v>231.78220000000007</c:v>
                </c:pt>
                <c:pt idx="2311">
                  <c:v>231.86450000000002</c:v>
                </c:pt>
                <c:pt idx="2312">
                  <c:v>231.94810000000001</c:v>
                </c:pt>
                <c:pt idx="2313">
                  <c:v>232.0333</c:v>
                </c:pt>
                <c:pt idx="2314">
                  <c:v>232.11659999999998</c:v>
                </c:pt>
                <c:pt idx="2315">
                  <c:v>232.2002</c:v>
                </c:pt>
                <c:pt idx="2316">
                  <c:v>232.2808</c:v>
                </c:pt>
                <c:pt idx="2317">
                  <c:v>232.36330000000001</c:v>
                </c:pt>
                <c:pt idx="2318">
                  <c:v>232.4478</c:v>
                </c:pt>
                <c:pt idx="2319">
                  <c:v>232.53140000000022</c:v>
                </c:pt>
                <c:pt idx="2320">
                  <c:v>232.6163</c:v>
                </c:pt>
                <c:pt idx="2321">
                  <c:v>232.69900000000001</c:v>
                </c:pt>
                <c:pt idx="2322">
                  <c:v>232.7825</c:v>
                </c:pt>
                <c:pt idx="2323">
                  <c:v>232.8648</c:v>
                </c:pt>
                <c:pt idx="2324">
                  <c:v>232.94880000000001</c:v>
                </c:pt>
                <c:pt idx="2325">
                  <c:v>233.03210000000001</c:v>
                </c:pt>
                <c:pt idx="2326">
                  <c:v>233.1173</c:v>
                </c:pt>
                <c:pt idx="2327">
                  <c:v>233.20150000000001</c:v>
                </c:pt>
                <c:pt idx="2328">
                  <c:v>233.28300000000002</c:v>
                </c:pt>
                <c:pt idx="2329">
                  <c:v>233.36720000000022</c:v>
                </c:pt>
                <c:pt idx="2330">
                  <c:v>233.45080000000004</c:v>
                </c:pt>
                <c:pt idx="2331">
                  <c:v>233.53220000000007</c:v>
                </c:pt>
                <c:pt idx="2332">
                  <c:v>233.6164</c:v>
                </c:pt>
                <c:pt idx="2333">
                  <c:v>233.7004</c:v>
                </c:pt>
                <c:pt idx="2334">
                  <c:v>233.78280000000001</c:v>
                </c:pt>
                <c:pt idx="2335">
                  <c:v>233.86620000000022</c:v>
                </c:pt>
                <c:pt idx="2336">
                  <c:v>233.94949999999997</c:v>
                </c:pt>
                <c:pt idx="2337">
                  <c:v>234.03150000000002</c:v>
                </c:pt>
                <c:pt idx="2338">
                  <c:v>234.11349999999999</c:v>
                </c:pt>
                <c:pt idx="2339">
                  <c:v>234.19659999999999</c:v>
                </c:pt>
                <c:pt idx="2340">
                  <c:v>234.28100000000001</c:v>
                </c:pt>
                <c:pt idx="2341">
                  <c:v>234.3656</c:v>
                </c:pt>
                <c:pt idx="2342">
                  <c:v>234.44900000000001</c:v>
                </c:pt>
                <c:pt idx="2343">
                  <c:v>234.5326</c:v>
                </c:pt>
                <c:pt idx="2344">
                  <c:v>234.61389999999992</c:v>
                </c:pt>
                <c:pt idx="2345">
                  <c:v>234.6986</c:v>
                </c:pt>
                <c:pt idx="2346">
                  <c:v>234.7818</c:v>
                </c:pt>
                <c:pt idx="2347">
                  <c:v>234.86450000000002</c:v>
                </c:pt>
                <c:pt idx="2348">
                  <c:v>234.947</c:v>
                </c:pt>
                <c:pt idx="2349">
                  <c:v>235.03059999999999</c:v>
                </c:pt>
                <c:pt idx="2350">
                  <c:v>235.11519999999999</c:v>
                </c:pt>
                <c:pt idx="2351">
                  <c:v>235.19800000000001</c:v>
                </c:pt>
                <c:pt idx="2352">
                  <c:v>235.28300000000002</c:v>
                </c:pt>
                <c:pt idx="2353">
                  <c:v>235.3638</c:v>
                </c:pt>
                <c:pt idx="2354">
                  <c:v>235.44800000000001</c:v>
                </c:pt>
                <c:pt idx="2355">
                  <c:v>235.53120000000001</c:v>
                </c:pt>
                <c:pt idx="2356">
                  <c:v>235.61449999999999</c:v>
                </c:pt>
                <c:pt idx="2357">
                  <c:v>235.69800000000001</c:v>
                </c:pt>
                <c:pt idx="2358">
                  <c:v>235.78030000000001</c:v>
                </c:pt>
                <c:pt idx="2359">
                  <c:v>235.8648</c:v>
                </c:pt>
                <c:pt idx="2360">
                  <c:v>235.9461</c:v>
                </c:pt>
                <c:pt idx="2361">
                  <c:v>236.0316</c:v>
                </c:pt>
                <c:pt idx="2362">
                  <c:v>236.11659999999998</c:v>
                </c:pt>
                <c:pt idx="2363">
                  <c:v>236.1994</c:v>
                </c:pt>
                <c:pt idx="2364">
                  <c:v>236.28200000000001</c:v>
                </c:pt>
                <c:pt idx="2365">
                  <c:v>236.36600000000001</c:v>
                </c:pt>
                <c:pt idx="2366">
                  <c:v>236.44919999999999</c:v>
                </c:pt>
                <c:pt idx="2367">
                  <c:v>236.53140000000022</c:v>
                </c:pt>
                <c:pt idx="2368">
                  <c:v>236.61459999999977</c:v>
                </c:pt>
                <c:pt idx="2369">
                  <c:v>236.69800000000001</c:v>
                </c:pt>
                <c:pt idx="2370">
                  <c:v>236.78059999999999</c:v>
                </c:pt>
                <c:pt idx="2371">
                  <c:v>236.86430000000001</c:v>
                </c:pt>
                <c:pt idx="2372">
                  <c:v>236.94830000000007</c:v>
                </c:pt>
                <c:pt idx="2373">
                  <c:v>237.0318</c:v>
                </c:pt>
                <c:pt idx="2374">
                  <c:v>237.11459999999977</c:v>
                </c:pt>
                <c:pt idx="2375">
                  <c:v>237.19909999999999</c:v>
                </c:pt>
                <c:pt idx="2376">
                  <c:v>237.28240000000022</c:v>
                </c:pt>
                <c:pt idx="2377">
                  <c:v>237.36670000000001</c:v>
                </c:pt>
                <c:pt idx="2378">
                  <c:v>237.45000000000007</c:v>
                </c:pt>
                <c:pt idx="2379">
                  <c:v>237.53270000000001</c:v>
                </c:pt>
                <c:pt idx="2380">
                  <c:v>237.61579999999998</c:v>
                </c:pt>
                <c:pt idx="2381">
                  <c:v>237.69929999999999</c:v>
                </c:pt>
                <c:pt idx="2382">
                  <c:v>237.7826</c:v>
                </c:pt>
                <c:pt idx="2383">
                  <c:v>237.86440000000007</c:v>
                </c:pt>
                <c:pt idx="2384">
                  <c:v>237.95100000000022</c:v>
                </c:pt>
                <c:pt idx="2385">
                  <c:v>238.03389999999999</c:v>
                </c:pt>
                <c:pt idx="2386">
                  <c:v>238.11659999999998</c:v>
                </c:pt>
                <c:pt idx="2387">
                  <c:v>238.19979999999998</c:v>
                </c:pt>
                <c:pt idx="2388">
                  <c:v>238.2826</c:v>
                </c:pt>
                <c:pt idx="2389">
                  <c:v>238.36670000000001</c:v>
                </c:pt>
                <c:pt idx="2390">
                  <c:v>238.45040000000026</c:v>
                </c:pt>
                <c:pt idx="2391">
                  <c:v>238.5342</c:v>
                </c:pt>
                <c:pt idx="2392">
                  <c:v>238.61569999999998</c:v>
                </c:pt>
                <c:pt idx="2393">
                  <c:v>238.70059999999998</c:v>
                </c:pt>
                <c:pt idx="2394">
                  <c:v>238.78559999999999</c:v>
                </c:pt>
                <c:pt idx="2395">
                  <c:v>238.86780000000007</c:v>
                </c:pt>
                <c:pt idx="2396">
                  <c:v>238.9524000000003</c:v>
                </c:pt>
                <c:pt idx="2397">
                  <c:v>239.03220000000007</c:v>
                </c:pt>
                <c:pt idx="2398">
                  <c:v>239.11759999999998</c:v>
                </c:pt>
                <c:pt idx="2399">
                  <c:v>239.20079999999999</c:v>
                </c:pt>
                <c:pt idx="2400">
                  <c:v>239.28270000000001</c:v>
                </c:pt>
                <c:pt idx="2401">
                  <c:v>239.36630000000022</c:v>
                </c:pt>
                <c:pt idx="2402">
                  <c:v>239.44979999999998</c:v>
                </c:pt>
                <c:pt idx="2403">
                  <c:v>239.5317</c:v>
                </c:pt>
                <c:pt idx="2404">
                  <c:v>239.61419999999998</c:v>
                </c:pt>
                <c:pt idx="2405">
                  <c:v>239.69649999999999</c:v>
                </c:pt>
                <c:pt idx="2406">
                  <c:v>239.7808</c:v>
                </c:pt>
                <c:pt idx="2407">
                  <c:v>239.8631</c:v>
                </c:pt>
                <c:pt idx="2408">
                  <c:v>239.94649999999999</c:v>
                </c:pt>
                <c:pt idx="2409">
                  <c:v>240.03050000000002</c:v>
                </c:pt>
                <c:pt idx="2410">
                  <c:v>240.11339999999998</c:v>
                </c:pt>
                <c:pt idx="2411">
                  <c:v>240.19740000000004</c:v>
                </c:pt>
                <c:pt idx="2412">
                  <c:v>240.28059999999999</c:v>
                </c:pt>
                <c:pt idx="2413">
                  <c:v>240.36500000000001</c:v>
                </c:pt>
                <c:pt idx="2414">
                  <c:v>240.4485</c:v>
                </c:pt>
                <c:pt idx="2415">
                  <c:v>240.53270000000001</c:v>
                </c:pt>
                <c:pt idx="2416">
                  <c:v>240.61599999999999</c:v>
                </c:pt>
                <c:pt idx="2417">
                  <c:v>240.69900000000001</c:v>
                </c:pt>
                <c:pt idx="2418">
                  <c:v>240.78270000000001</c:v>
                </c:pt>
                <c:pt idx="2419">
                  <c:v>240.86580000000001</c:v>
                </c:pt>
                <c:pt idx="2420">
                  <c:v>240.95040000000026</c:v>
                </c:pt>
                <c:pt idx="2421">
                  <c:v>241.03359999999998</c:v>
                </c:pt>
                <c:pt idx="2422">
                  <c:v>241.11759999999998</c:v>
                </c:pt>
                <c:pt idx="2423">
                  <c:v>241.2004</c:v>
                </c:pt>
                <c:pt idx="2424">
                  <c:v>241.28309999999999</c:v>
                </c:pt>
                <c:pt idx="2425">
                  <c:v>241.36600000000001</c:v>
                </c:pt>
                <c:pt idx="2426">
                  <c:v>241.45060000000001</c:v>
                </c:pt>
                <c:pt idx="2427">
                  <c:v>241.53399999999999</c:v>
                </c:pt>
                <c:pt idx="2428">
                  <c:v>241.6189</c:v>
                </c:pt>
                <c:pt idx="2429">
                  <c:v>241.7013</c:v>
                </c:pt>
                <c:pt idx="2430">
                  <c:v>241.78270000000001</c:v>
                </c:pt>
                <c:pt idx="2431">
                  <c:v>241.86680000000001</c:v>
                </c:pt>
                <c:pt idx="2432">
                  <c:v>241.95150000000001</c:v>
                </c:pt>
                <c:pt idx="2433">
                  <c:v>242.03459999999998</c:v>
                </c:pt>
                <c:pt idx="2434">
                  <c:v>242.11679999999998</c:v>
                </c:pt>
                <c:pt idx="2435">
                  <c:v>242.19959999999998</c:v>
                </c:pt>
                <c:pt idx="2436">
                  <c:v>242.28359999999998</c:v>
                </c:pt>
                <c:pt idx="2437">
                  <c:v>242.36540000000022</c:v>
                </c:pt>
                <c:pt idx="2438">
                  <c:v>242.45000000000007</c:v>
                </c:pt>
                <c:pt idx="2439">
                  <c:v>242.5352</c:v>
                </c:pt>
                <c:pt idx="2440">
                  <c:v>242.61619999999999</c:v>
                </c:pt>
                <c:pt idx="2441">
                  <c:v>242.6985</c:v>
                </c:pt>
                <c:pt idx="2442">
                  <c:v>242.78240000000022</c:v>
                </c:pt>
                <c:pt idx="2443">
                  <c:v>242.86600000000001</c:v>
                </c:pt>
                <c:pt idx="2444">
                  <c:v>242.95060000000001</c:v>
                </c:pt>
                <c:pt idx="2445">
                  <c:v>243.03399999999999</c:v>
                </c:pt>
                <c:pt idx="2446">
                  <c:v>243.11619999999999</c:v>
                </c:pt>
                <c:pt idx="2447">
                  <c:v>243.2</c:v>
                </c:pt>
                <c:pt idx="2448">
                  <c:v>243.28280000000001</c:v>
                </c:pt>
                <c:pt idx="2449">
                  <c:v>243.36720000000022</c:v>
                </c:pt>
                <c:pt idx="2450">
                  <c:v>243.45110000000022</c:v>
                </c:pt>
                <c:pt idx="2451">
                  <c:v>243.53300000000002</c:v>
                </c:pt>
                <c:pt idx="2452">
                  <c:v>243.61709999999999</c:v>
                </c:pt>
                <c:pt idx="2453">
                  <c:v>243.69979999999998</c:v>
                </c:pt>
                <c:pt idx="2454">
                  <c:v>243.7842</c:v>
                </c:pt>
                <c:pt idx="2455">
                  <c:v>243.86720000000022</c:v>
                </c:pt>
                <c:pt idx="2456">
                  <c:v>243.95040000000026</c:v>
                </c:pt>
                <c:pt idx="2457">
                  <c:v>244.03280000000001</c:v>
                </c:pt>
                <c:pt idx="2458">
                  <c:v>244.11599999999999</c:v>
                </c:pt>
                <c:pt idx="2459">
                  <c:v>244.2</c:v>
                </c:pt>
                <c:pt idx="2460">
                  <c:v>244.28319999999999</c:v>
                </c:pt>
                <c:pt idx="2461">
                  <c:v>244.3655</c:v>
                </c:pt>
                <c:pt idx="2462">
                  <c:v>244.44919999999999</c:v>
                </c:pt>
                <c:pt idx="2463">
                  <c:v>244.53240000000022</c:v>
                </c:pt>
                <c:pt idx="2464">
                  <c:v>244.61549999999997</c:v>
                </c:pt>
                <c:pt idx="2465">
                  <c:v>244.69880000000001</c:v>
                </c:pt>
                <c:pt idx="2466">
                  <c:v>244.78230000000022</c:v>
                </c:pt>
                <c:pt idx="2467">
                  <c:v>244.86450000000002</c:v>
                </c:pt>
                <c:pt idx="2468">
                  <c:v>244.94759999999999</c:v>
                </c:pt>
                <c:pt idx="2469">
                  <c:v>245.0316</c:v>
                </c:pt>
                <c:pt idx="2470">
                  <c:v>245.11519999999999</c:v>
                </c:pt>
                <c:pt idx="2471">
                  <c:v>245.19890000000001</c:v>
                </c:pt>
                <c:pt idx="2472">
                  <c:v>245.28280000000001</c:v>
                </c:pt>
                <c:pt idx="2473">
                  <c:v>245.3647</c:v>
                </c:pt>
                <c:pt idx="2474">
                  <c:v>245.44750000000002</c:v>
                </c:pt>
                <c:pt idx="2475">
                  <c:v>245.53220000000007</c:v>
                </c:pt>
                <c:pt idx="2476">
                  <c:v>245.61699999999999</c:v>
                </c:pt>
                <c:pt idx="2477">
                  <c:v>245.70059999999998</c:v>
                </c:pt>
                <c:pt idx="2478">
                  <c:v>245.78440000000001</c:v>
                </c:pt>
                <c:pt idx="2479">
                  <c:v>245.86710000000022</c:v>
                </c:pt>
                <c:pt idx="2480">
                  <c:v>245.95040000000026</c:v>
                </c:pt>
                <c:pt idx="2481">
                  <c:v>246.03540000000001</c:v>
                </c:pt>
                <c:pt idx="2482">
                  <c:v>246.11750000000001</c:v>
                </c:pt>
                <c:pt idx="2483">
                  <c:v>246.20059999999998</c:v>
                </c:pt>
                <c:pt idx="2484">
                  <c:v>246.28280000000001</c:v>
                </c:pt>
                <c:pt idx="2485">
                  <c:v>246.36640000000023</c:v>
                </c:pt>
                <c:pt idx="2486">
                  <c:v>246.44919999999999</c:v>
                </c:pt>
                <c:pt idx="2487">
                  <c:v>246.5334</c:v>
                </c:pt>
                <c:pt idx="2488">
                  <c:v>246.61599999999999</c:v>
                </c:pt>
                <c:pt idx="2489">
                  <c:v>246.70009999999999</c:v>
                </c:pt>
                <c:pt idx="2490">
                  <c:v>246.78399999999999</c:v>
                </c:pt>
                <c:pt idx="2491">
                  <c:v>246.86740000000026</c:v>
                </c:pt>
                <c:pt idx="2492">
                  <c:v>246.95000000000007</c:v>
                </c:pt>
                <c:pt idx="2493">
                  <c:v>247.0341</c:v>
                </c:pt>
                <c:pt idx="2494">
                  <c:v>247.11759999999998</c:v>
                </c:pt>
                <c:pt idx="2495">
                  <c:v>247.19979999999998</c:v>
                </c:pt>
                <c:pt idx="2496">
                  <c:v>247.2842</c:v>
                </c:pt>
                <c:pt idx="2497">
                  <c:v>247.36660000000001</c:v>
                </c:pt>
                <c:pt idx="2498">
                  <c:v>247.44959999999998</c:v>
                </c:pt>
                <c:pt idx="2499">
                  <c:v>247.53200000000001</c:v>
                </c:pt>
                <c:pt idx="2500">
                  <c:v>247.61679999999998</c:v>
                </c:pt>
                <c:pt idx="2501">
                  <c:v>247.7002</c:v>
                </c:pt>
                <c:pt idx="2502">
                  <c:v>247.78440000000001</c:v>
                </c:pt>
                <c:pt idx="2503">
                  <c:v>247.86800000000022</c:v>
                </c:pt>
                <c:pt idx="2504">
                  <c:v>247.95140000000029</c:v>
                </c:pt>
                <c:pt idx="2505">
                  <c:v>248.0341</c:v>
                </c:pt>
                <c:pt idx="2506">
                  <c:v>248.11759999999998</c:v>
                </c:pt>
                <c:pt idx="2507">
                  <c:v>248.19989999999999</c:v>
                </c:pt>
                <c:pt idx="2508">
                  <c:v>248.28369999999998</c:v>
                </c:pt>
                <c:pt idx="2509">
                  <c:v>248.36740000000026</c:v>
                </c:pt>
                <c:pt idx="2510">
                  <c:v>248.44979999999998</c:v>
                </c:pt>
                <c:pt idx="2511">
                  <c:v>248.53230000000022</c:v>
                </c:pt>
                <c:pt idx="2512">
                  <c:v>248.61609999999999</c:v>
                </c:pt>
                <c:pt idx="2513">
                  <c:v>248.69979999999998</c:v>
                </c:pt>
                <c:pt idx="2514">
                  <c:v>248.7842</c:v>
                </c:pt>
                <c:pt idx="2515">
                  <c:v>248.86800000000022</c:v>
                </c:pt>
                <c:pt idx="2516">
                  <c:v>248.95140000000029</c:v>
                </c:pt>
                <c:pt idx="2517">
                  <c:v>249.03469999999999</c:v>
                </c:pt>
                <c:pt idx="2518">
                  <c:v>249.11599999999999</c:v>
                </c:pt>
                <c:pt idx="2519">
                  <c:v>249.19919999999999</c:v>
                </c:pt>
                <c:pt idx="2520">
                  <c:v>249.28369999999998</c:v>
                </c:pt>
                <c:pt idx="2521">
                  <c:v>249.36780000000007</c:v>
                </c:pt>
                <c:pt idx="2522">
                  <c:v>249.45000000000007</c:v>
                </c:pt>
                <c:pt idx="2523">
                  <c:v>249.53559999999999</c:v>
                </c:pt>
                <c:pt idx="2524">
                  <c:v>249.61859999999999</c:v>
                </c:pt>
                <c:pt idx="2525">
                  <c:v>249.702</c:v>
                </c:pt>
                <c:pt idx="2526">
                  <c:v>249.7867</c:v>
                </c:pt>
                <c:pt idx="2527">
                  <c:v>249.86780000000007</c:v>
                </c:pt>
                <c:pt idx="2528">
                  <c:v>249.95330000000001</c:v>
                </c:pt>
                <c:pt idx="2529">
                  <c:v>250.03459999999998</c:v>
                </c:pt>
                <c:pt idx="2530">
                  <c:v>250.11759999999998</c:v>
                </c:pt>
                <c:pt idx="2531">
                  <c:v>250.19989999999999</c:v>
                </c:pt>
                <c:pt idx="2532">
                  <c:v>250.28399999999999</c:v>
                </c:pt>
                <c:pt idx="2533">
                  <c:v>250.36640000000023</c:v>
                </c:pt>
                <c:pt idx="2534">
                  <c:v>250.44840000000022</c:v>
                </c:pt>
                <c:pt idx="2535">
                  <c:v>250.53110000000001</c:v>
                </c:pt>
                <c:pt idx="2536">
                  <c:v>250.61439999999999</c:v>
                </c:pt>
                <c:pt idx="2537">
                  <c:v>250.6968</c:v>
                </c:pt>
                <c:pt idx="2538">
                  <c:v>250.78200000000001</c:v>
                </c:pt>
                <c:pt idx="2539">
                  <c:v>250.86720000000022</c:v>
                </c:pt>
                <c:pt idx="2540">
                  <c:v>250.94919999999999</c:v>
                </c:pt>
                <c:pt idx="2541">
                  <c:v>251.0326</c:v>
                </c:pt>
                <c:pt idx="2542">
                  <c:v>251.11499999999998</c:v>
                </c:pt>
                <c:pt idx="2543">
                  <c:v>251.19959999999998</c:v>
                </c:pt>
                <c:pt idx="2544">
                  <c:v>251.28230000000022</c:v>
                </c:pt>
                <c:pt idx="2545">
                  <c:v>251.3656</c:v>
                </c:pt>
                <c:pt idx="2546">
                  <c:v>251.45060000000001</c:v>
                </c:pt>
                <c:pt idx="2547">
                  <c:v>251.53399999999999</c:v>
                </c:pt>
                <c:pt idx="2548">
                  <c:v>251.61759999999998</c:v>
                </c:pt>
                <c:pt idx="2549">
                  <c:v>251.70169999999999</c:v>
                </c:pt>
                <c:pt idx="2550">
                  <c:v>251.78530000000001</c:v>
                </c:pt>
                <c:pt idx="2551">
                  <c:v>251.86870000000022</c:v>
                </c:pt>
                <c:pt idx="2552">
                  <c:v>251.9524000000003</c:v>
                </c:pt>
                <c:pt idx="2553">
                  <c:v>252.03440000000001</c:v>
                </c:pt>
                <c:pt idx="2554">
                  <c:v>252.11679999999998</c:v>
                </c:pt>
                <c:pt idx="2555">
                  <c:v>252.19820000000001</c:v>
                </c:pt>
                <c:pt idx="2556">
                  <c:v>252.28319999999999</c:v>
                </c:pt>
                <c:pt idx="2557">
                  <c:v>252.3665</c:v>
                </c:pt>
                <c:pt idx="2558">
                  <c:v>252.4494</c:v>
                </c:pt>
                <c:pt idx="2559">
                  <c:v>252.53319999999999</c:v>
                </c:pt>
                <c:pt idx="2560">
                  <c:v>252.61840000000001</c:v>
                </c:pt>
                <c:pt idx="2561">
                  <c:v>252.7012</c:v>
                </c:pt>
                <c:pt idx="2562">
                  <c:v>252.78479999999999</c:v>
                </c:pt>
                <c:pt idx="2563">
                  <c:v>252.86830000000029</c:v>
                </c:pt>
                <c:pt idx="2564">
                  <c:v>252.94919999999999</c:v>
                </c:pt>
                <c:pt idx="2565">
                  <c:v>253.03359999999998</c:v>
                </c:pt>
                <c:pt idx="2566">
                  <c:v>253.1173</c:v>
                </c:pt>
                <c:pt idx="2567">
                  <c:v>253.19740000000004</c:v>
                </c:pt>
                <c:pt idx="2568">
                  <c:v>253.2816</c:v>
                </c:pt>
                <c:pt idx="2569">
                  <c:v>253.3647</c:v>
                </c:pt>
                <c:pt idx="2570">
                  <c:v>253.44880000000001</c:v>
                </c:pt>
                <c:pt idx="2571">
                  <c:v>253.53399999999999</c:v>
                </c:pt>
                <c:pt idx="2572">
                  <c:v>253.61579999999998</c:v>
                </c:pt>
                <c:pt idx="2573">
                  <c:v>253.69959999999998</c:v>
                </c:pt>
                <c:pt idx="2574">
                  <c:v>253.7825</c:v>
                </c:pt>
                <c:pt idx="2575">
                  <c:v>253.86359999999999</c:v>
                </c:pt>
                <c:pt idx="2576">
                  <c:v>253.94800000000001</c:v>
                </c:pt>
                <c:pt idx="2577">
                  <c:v>254.03319999999999</c:v>
                </c:pt>
                <c:pt idx="2578">
                  <c:v>254.11519999999999</c:v>
                </c:pt>
                <c:pt idx="2579">
                  <c:v>254.19890000000001</c:v>
                </c:pt>
                <c:pt idx="2580">
                  <c:v>254.28319999999999</c:v>
                </c:pt>
                <c:pt idx="2581">
                  <c:v>254.36440000000007</c:v>
                </c:pt>
                <c:pt idx="2582">
                  <c:v>254.4486</c:v>
                </c:pt>
                <c:pt idx="2583">
                  <c:v>254.5351</c:v>
                </c:pt>
                <c:pt idx="2584">
                  <c:v>254.61959999999976</c:v>
                </c:pt>
                <c:pt idx="2585">
                  <c:v>254.70249999999999</c:v>
                </c:pt>
                <c:pt idx="2586">
                  <c:v>254.78540000000001</c:v>
                </c:pt>
                <c:pt idx="2587">
                  <c:v>254.86760000000001</c:v>
                </c:pt>
                <c:pt idx="2588">
                  <c:v>254.95040000000026</c:v>
                </c:pt>
                <c:pt idx="2589">
                  <c:v>255.0342</c:v>
                </c:pt>
                <c:pt idx="2590">
                  <c:v>255.1174</c:v>
                </c:pt>
                <c:pt idx="2591">
                  <c:v>255.2012</c:v>
                </c:pt>
                <c:pt idx="2592">
                  <c:v>255.28379999999999</c:v>
                </c:pt>
                <c:pt idx="2593">
                  <c:v>255.36780000000007</c:v>
                </c:pt>
                <c:pt idx="2594">
                  <c:v>255.45090000000022</c:v>
                </c:pt>
                <c:pt idx="2595">
                  <c:v>255.53319999999999</c:v>
                </c:pt>
                <c:pt idx="2596">
                  <c:v>255.61779999999999</c:v>
                </c:pt>
                <c:pt idx="2597">
                  <c:v>255.7012</c:v>
                </c:pt>
                <c:pt idx="2598">
                  <c:v>255.78479999999999</c:v>
                </c:pt>
                <c:pt idx="2599">
                  <c:v>255.86820000000026</c:v>
                </c:pt>
                <c:pt idx="2600">
                  <c:v>255.95060000000001</c:v>
                </c:pt>
                <c:pt idx="2601">
                  <c:v>256.03379999999936</c:v>
                </c:pt>
                <c:pt idx="2602">
                  <c:v>256.11759999999964</c:v>
                </c:pt>
                <c:pt idx="2603">
                  <c:v>256.20030000000003</c:v>
                </c:pt>
                <c:pt idx="2604">
                  <c:v>256.28139999999917</c:v>
                </c:pt>
                <c:pt idx="2605">
                  <c:v>256.3657</c:v>
                </c:pt>
                <c:pt idx="2606">
                  <c:v>256.44979999999993</c:v>
                </c:pt>
                <c:pt idx="2607">
                  <c:v>256.5336999999995</c:v>
                </c:pt>
                <c:pt idx="2608">
                  <c:v>256.61480000000051</c:v>
                </c:pt>
                <c:pt idx="2609">
                  <c:v>256.69920000000002</c:v>
                </c:pt>
                <c:pt idx="2610">
                  <c:v>256.78129999999936</c:v>
                </c:pt>
                <c:pt idx="2611">
                  <c:v>256.86649999999969</c:v>
                </c:pt>
                <c:pt idx="2612">
                  <c:v>256.95049999999969</c:v>
                </c:pt>
                <c:pt idx="2613">
                  <c:v>257.03519999999918</c:v>
                </c:pt>
                <c:pt idx="2614">
                  <c:v>257.11860000000001</c:v>
                </c:pt>
                <c:pt idx="2615">
                  <c:v>257.20249999999999</c:v>
                </c:pt>
                <c:pt idx="2616">
                  <c:v>257.28539999999919</c:v>
                </c:pt>
                <c:pt idx="2617">
                  <c:v>257.36880000000002</c:v>
                </c:pt>
                <c:pt idx="2618">
                  <c:v>257.45179999999937</c:v>
                </c:pt>
                <c:pt idx="2619">
                  <c:v>257.53609999999918</c:v>
                </c:pt>
                <c:pt idx="2620">
                  <c:v>257.61880000000002</c:v>
                </c:pt>
                <c:pt idx="2621">
                  <c:v>257.70139999999918</c:v>
                </c:pt>
                <c:pt idx="2622">
                  <c:v>257.78559999999936</c:v>
                </c:pt>
                <c:pt idx="2623">
                  <c:v>257.8682</c:v>
                </c:pt>
                <c:pt idx="2624">
                  <c:v>257.952</c:v>
                </c:pt>
                <c:pt idx="2625">
                  <c:v>258.03609999999918</c:v>
                </c:pt>
                <c:pt idx="2626">
                  <c:v>258.11799999999999</c:v>
                </c:pt>
                <c:pt idx="2627">
                  <c:v>258.20249999999999</c:v>
                </c:pt>
                <c:pt idx="2628">
                  <c:v>258.28729999999956</c:v>
                </c:pt>
                <c:pt idx="2629">
                  <c:v>258.36849999999993</c:v>
                </c:pt>
                <c:pt idx="2630">
                  <c:v>258.4522</c:v>
                </c:pt>
                <c:pt idx="2631">
                  <c:v>258.53539999999919</c:v>
                </c:pt>
                <c:pt idx="2632">
                  <c:v>258.6189</c:v>
                </c:pt>
                <c:pt idx="2633">
                  <c:v>258.7014999999995</c:v>
                </c:pt>
                <c:pt idx="2634">
                  <c:v>258.78519999999918</c:v>
                </c:pt>
                <c:pt idx="2635">
                  <c:v>258.86840000000001</c:v>
                </c:pt>
                <c:pt idx="2636">
                  <c:v>258.95049999999969</c:v>
                </c:pt>
                <c:pt idx="2637">
                  <c:v>259.03460000000001</c:v>
                </c:pt>
                <c:pt idx="2638">
                  <c:v>259.11900000000031</c:v>
                </c:pt>
                <c:pt idx="2639">
                  <c:v>259.20249999999999</c:v>
                </c:pt>
                <c:pt idx="2640">
                  <c:v>259.28699999999918</c:v>
                </c:pt>
                <c:pt idx="2641">
                  <c:v>259.36880000000002</c:v>
                </c:pt>
                <c:pt idx="2642">
                  <c:v>259.45179999999937</c:v>
                </c:pt>
                <c:pt idx="2643">
                  <c:v>259.53469999999999</c:v>
                </c:pt>
                <c:pt idx="2644">
                  <c:v>259.61739999999969</c:v>
                </c:pt>
                <c:pt idx="2645">
                  <c:v>259.70119999999918</c:v>
                </c:pt>
                <c:pt idx="2646">
                  <c:v>259.78399999999937</c:v>
                </c:pt>
                <c:pt idx="2647">
                  <c:v>259.86799999999999</c:v>
                </c:pt>
                <c:pt idx="2648">
                  <c:v>259.95030000000003</c:v>
                </c:pt>
                <c:pt idx="2649">
                  <c:v>260.03399999999937</c:v>
                </c:pt>
                <c:pt idx="2650">
                  <c:v>260.11750000000001</c:v>
                </c:pt>
                <c:pt idx="2651">
                  <c:v>260.20080000000002</c:v>
                </c:pt>
                <c:pt idx="2652">
                  <c:v>260.28389999999956</c:v>
                </c:pt>
                <c:pt idx="2653">
                  <c:v>260.3682</c:v>
                </c:pt>
                <c:pt idx="2654">
                  <c:v>260.4495</c:v>
                </c:pt>
                <c:pt idx="2655">
                  <c:v>260.53319999999917</c:v>
                </c:pt>
                <c:pt idx="2656">
                  <c:v>260.61739999999969</c:v>
                </c:pt>
                <c:pt idx="2657">
                  <c:v>260.70139999999918</c:v>
                </c:pt>
                <c:pt idx="2658">
                  <c:v>260.78480000000002</c:v>
                </c:pt>
                <c:pt idx="2659">
                  <c:v>260.86840000000001</c:v>
                </c:pt>
                <c:pt idx="2660">
                  <c:v>260.95280000000002</c:v>
                </c:pt>
                <c:pt idx="2661">
                  <c:v>261.03689999999949</c:v>
                </c:pt>
                <c:pt idx="2662">
                  <c:v>261.11930000000001</c:v>
                </c:pt>
                <c:pt idx="2663">
                  <c:v>261.20339999999936</c:v>
                </c:pt>
                <c:pt idx="2664">
                  <c:v>261.2861999999991</c:v>
                </c:pt>
                <c:pt idx="2665">
                  <c:v>261.36980000000051</c:v>
                </c:pt>
                <c:pt idx="2666">
                  <c:v>261.45129999999949</c:v>
                </c:pt>
                <c:pt idx="2667">
                  <c:v>261.53449999999964</c:v>
                </c:pt>
                <c:pt idx="2668">
                  <c:v>261.61959999999999</c:v>
                </c:pt>
                <c:pt idx="2669">
                  <c:v>261.70339999999936</c:v>
                </c:pt>
                <c:pt idx="2670">
                  <c:v>261.78609999999918</c:v>
                </c:pt>
                <c:pt idx="2671">
                  <c:v>261.86950000000002</c:v>
                </c:pt>
                <c:pt idx="2672">
                  <c:v>261.9545</c:v>
                </c:pt>
                <c:pt idx="2673">
                  <c:v>262.03919999999937</c:v>
                </c:pt>
                <c:pt idx="2674">
                  <c:v>262.12259999999969</c:v>
                </c:pt>
                <c:pt idx="2675">
                  <c:v>262.20679999999936</c:v>
                </c:pt>
                <c:pt idx="2676">
                  <c:v>262.2876</c:v>
                </c:pt>
                <c:pt idx="2677">
                  <c:v>262.37209999999999</c:v>
                </c:pt>
                <c:pt idx="2678">
                  <c:v>262.45549999999969</c:v>
                </c:pt>
                <c:pt idx="2679">
                  <c:v>262.5388999999995</c:v>
                </c:pt>
                <c:pt idx="2680">
                  <c:v>262.62169999999969</c:v>
                </c:pt>
                <c:pt idx="2681">
                  <c:v>262.70639999999918</c:v>
                </c:pt>
                <c:pt idx="2682">
                  <c:v>262.78999999999957</c:v>
                </c:pt>
                <c:pt idx="2683">
                  <c:v>262.87279999999993</c:v>
                </c:pt>
                <c:pt idx="2684">
                  <c:v>262.95619999999923</c:v>
                </c:pt>
                <c:pt idx="2685">
                  <c:v>263.04059999999993</c:v>
                </c:pt>
                <c:pt idx="2686">
                  <c:v>263.12290000000002</c:v>
                </c:pt>
                <c:pt idx="2687">
                  <c:v>263.20549999999969</c:v>
                </c:pt>
                <c:pt idx="2688">
                  <c:v>263.28899999999936</c:v>
                </c:pt>
                <c:pt idx="2689">
                  <c:v>263.37079999999969</c:v>
                </c:pt>
                <c:pt idx="2690">
                  <c:v>263.45699999999937</c:v>
                </c:pt>
                <c:pt idx="2691">
                  <c:v>263.53980000000001</c:v>
                </c:pt>
                <c:pt idx="2692">
                  <c:v>263.62299999999999</c:v>
                </c:pt>
                <c:pt idx="2693">
                  <c:v>263.70639999999918</c:v>
                </c:pt>
                <c:pt idx="2694">
                  <c:v>263.7894</c:v>
                </c:pt>
                <c:pt idx="2695">
                  <c:v>263.8716</c:v>
                </c:pt>
                <c:pt idx="2696">
                  <c:v>263.95519999999937</c:v>
                </c:pt>
                <c:pt idx="2697">
                  <c:v>264.03809999999936</c:v>
                </c:pt>
                <c:pt idx="2698">
                  <c:v>264.12169999999969</c:v>
                </c:pt>
                <c:pt idx="2699">
                  <c:v>264.20420000000001</c:v>
                </c:pt>
                <c:pt idx="2700">
                  <c:v>264.28739999999937</c:v>
                </c:pt>
                <c:pt idx="2701">
                  <c:v>264.37029999999999</c:v>
                </c:pt>
                <c:pt idx="2702">
                  <c:v>264.45389999999969</c:v>
                </c:pt>
                <c:pt idx="2703">
                  <c:v>264.5370999999995</c:v>
                </c:pt>
                <c:pt idx="2704">
                  <c:v>264.62</c:v>
                </c:pt>
                <c:pt idx="2705">
                  <c:v>264.70339999999936</c:v>
                </c:pt>
                <c:pt idx="2706">
                  <c:v>264.78639999999916</c:v>
                </c:pt>
                <c:pt idx="2707">
                  <c:v>264.87129999999956</c:v>
                </c:pt>
                <c:pt idx="2708">
                  <c:v>264.95400000000001</c:v>
                </c:pt>
                <c:pt idx="2709">
                  <c:v>265.03819999999916</c:v>
                </c:pt>
                <c:pt idx="2710">
                  <c:v>265.12279999999993</c:v>
                </c:pt>
                <c:pt idx="2711">
                  <c:v>265.2045</c:v>
                </c:pt>
                <c:pt idx="2712">
                  <c:v>265.2879999999995</c:v>
                </c:pt>
                <c:pt idx="2713">
                  <c:v>265.3723</c:v>
                </c:pt>
                <c:pt idx="2714">
                  <c:v>265.45389999999969</c:v>
                </c:pt>
                <c:pt idx="2715">
                  <c:v>265.53859999999918</c:v>
                </c:pt>
                <c:pt idx="2716">
                  <c:v>265.62119999999936</c:v>
                </c:pt>
                <c:pt idx="2717">
                  <c:v>265.70460000000008</c:v>
                </c:pt>
                <c:pt idx="2718">
                  <c:v>265.78729999999956</c:v>
                </c:pt>
                <c:pt idx="2719">
                  <c:v>265.87150000000003</c:v>
                </c:pt>
                <c:pt idx="2720">
                  <c:v>265.9556</c:v>
                </c:pt>
                <c:pt idx="2721">
                  <c:v>266.03699999999918</c:v>
                </c:pt>
                <c:pt idx="2722">
                  <c:v>266.12079999999969</c:v>
                </c:pt>
                <c:pt idx="2723">
                  <c:v>266.2029</c:v>
                </c:pt>
                <c:pt idx="2724">
                  <c:v>266.28680000000003</c:v>
                </c:pt>
                <c:pt idx="2725">
                  <c:v>266.36959999999999</c:v>
                </c:pt>
                <c:pt idx="2726">
                  <c:v>266.4522</c:v>
                </c:pt>
                <c:pt idx="2727">
                  <c:v>266.53739999999937</c:v>
                </c:pt>
                <c:pt idx="2728">
                  <c:v>266.62060000000002</c:v>
                </c:pt>
                <c:pt idx="2729">
                  <c:v>266.70400000000001</c:v>
                </c:pt>
                <c:pt idx="2730">
                  <c:v>266.7879999999995</c:v>
                </c:pt>
                <c:pt idx="2731">
                  <c:v>266.87020000000001</c:v>
                </c:pt>
                <c:pt idx="2732">
                  <c:v>266.9538</c:v>
                </c:pt>
                <c:pt idx="2733">
                  <c:v>267.03809999999936</c:v>
                </c:pt>
                <c:pt idx="2734">
                  <c:v>267.12099999999964</c:v>
                </c:pt>
                <c:pt idx="2735">
                  <c:v>267.20549999999969</c:v>
                </c:pt>
                <c:pt idx="2736">
                  <c:v>267.28980000000001</c:v>
                </c:pt>
                <c:pt idx="2737">
                  <c:v>267.37309999999957</c:v>
                </c:pt>
                <c:pt idx="2738">
                  <c:v>267.4556</c:v>
                </c:pt>
                <c:pt idx="2739">
                  <c:v>267.54000000000002</c:v>
                </c:pt>
                <c:pt idx="2740">
                  <c:v>267.6232</c:v>
                </c:pt>
                <c:pt idx="2741">
                  <c:v>267.70659999999918</c:v>
                </c:pt>
                <c:pt idx="2742">
                  <c:v>267.78749999999957</c:v>
                </c:pt>
                <c:pt idx="2743">
                  <c:v>267.87079999999969</c:v>
                </c:pt>
                <c:pt idx="2744">
                  <c:v>267.9547</c:v>
                </c:pt>
                <c:pt idx="2745">
                  <c:v>268.0376</c:v>
                </c:pt>
                <c:pt idx="2746">
                  <c:v>268.12049999999999</c:v>
                </c:pt>
                <c:pt idx="2747">
                  <c:v>268.20280000000002</c:v>
                </c:pt>
                <c:pt idx="2748">
                  <c:v>268.28680000000003</c:v>
                </c:pt>
                <c:pt idx="2749">
                  <c:v>268.36860000000001</c:v>
                </c:pt>
                <c:pt idx="2750">
                  <c:v>268.45440000000002</c:v>
                </c:pt>
                <c:pt idx="2751">
                  <c:v>268.53739999999937</c:v>
                </c:pt>
                <c:pt idx="2752">
                  <c:v>268.62</c:v>
                </c:pt>
                <c:pt idx="2753">
                  <c:v>268.7045</c:v>
                </c:pt>
                <c:pt idx="2754">
                  <c:v>268.7879999999995</c:v>
                </c:pt>
                <c:pt idx="2755">
                  <c:v>268.87009999999964</c:v>
                </c:pt>
                <c:pt idx="2756">
                  <c:v>268.95409999999993</c:v>
                </c:pt>
                <c:pt idx="2757">
                  <c:v>269.03829999999937</c:v>
                </c:pt>
                <c:pt idx="2758">
                  <c:v>269.12109999999956</c:v>
                </c:pt>
                <c:pt idx="2759">
                  <c:v>269.20339999999936</c:v>
                </c:pt>
                <c:pt idx="2760">
                  <c:v>269.28659999999917</c:v>
                </c:pt>
                <c:pt idx="2761">
                  <c:v>269.37049999999999</c:v>
                </c:pt>
                <c:pt idx="2762">
                  <c:v>269.45260000000002</c:v>
                </c:pt>
                <c:pt idx="2763">
                  <c:v>269.53500000000003</c:v>
                </c:pt>
                <c:pt idx="2764">
                  <c:v>269.61799999999999</c:v>
                </c:pt>
                <c:pt idx="2765">
                  <c:v>269.70060000000001</c:v>
                </c:pt>
                <c:pt idx="2766">
                  <c:v>269.78460000000001</c:v>
                </c:pt>
                <c:pt idx="2767">
                  <c:v>269.86799999999999</c:v>
                </c:pt>
                <c:pt idx="2768">
                  <c:v>269.95349999999956</c:v>
                </c:pt>
                <c:pt idx="2769">
                  <c:v>270.03629999999919</c:v>
                </c:pt>
                <c:pt idx="2770">
                  <c:v>270.11849999999993</c:v>
                </c:pt>
                <c:pt idx="2771">
                  <c:v>270.2</c:v>
                </c:pt>
                <c:pt idx="2772">
                  <c:v>270.28599999999949</c:v>
                </c:pt>
                <c:pt idx="2773">
                  <c:v>270.37139999999937</c:v>
                </c:pt>
                <c:pt idx="2774">
                  <c:v>270.45359999999937</c:v>
                </c:pt>
                <c:pt idx="2775">
                  <c:v>270.53680000000003</c:v>
                </c:pt>
                <c:pt idx="2776">
                  <c:v>270.62200000000001</c:v>
                </c:pt>
                <c:pt idx="2777">
                  <c:v>270.70569999999969</c:v>
                </c:pt>
                <c:pt idx="2778">
                  <c:v>270.78919999999937</c:v>
                </c:pt>
                <c:pt idx="2779">
                  <c:v>270.8723</c:v>
                </c:pt>
                <c:pt idx="2780">
                  <c:v>270.95479999999969</c:v>
                </c:pt>
                <c:pt idx="2781">
                  <c:v>271.03829999999937</c:v>
                </c:pt>
                <c:pt idx="2782">
                  <c:v>271.12139999999937</c:v>
                </c:pt>
                <c:pt idx="2783">
                  <c:v>271.20389999999969</c:v>
                </c:pt>
                <c:pt idx="2784">
                  <c:v>271.28609999999918</c:v>
                </c:pt>
                <c:pt idx="2785">
                  <c:v>271.36930000000001</c:v>
                </c:pt>
                <c:pt idx="2786">
                  <c:v>271.45280000000002</c:v>
                </c:pt>
                <c:pt idx="2787">
                  <c:v>271.5361999999991</c:v>
                </c:pt>
                <c:pt idx="2788">
                  <c:v>271.61980000000051</c:v>
                </c:pt>
                <c:pt idx="2789">
                  <c:v>271.70240000000001</c:v>
                </c:pt>
                <c:pt idx="2790">
                  <c:v>271.78500000000003</c:v>
                </c:pt>
                <c:pt idx="2791">
                  <c:v>271.86919999999969</c:v>
                </c:pt>
                <c:pt idx="2792">
                  <c:v>271.95260000000002</c:v>
                </c:pt>
                <c:pt idx="2793">
                  <c:v>272.0361999999991</c:v>
                </c:pt>
                <c:pt idx="2794">
                  <c:v>272.12</c:v>
                </c:pt>
                <c:pt idx="2795">
                  <c:v>272.20370000000003</c:v>
                </c:pt>
                <c:pt idx="2796">
                  <c:v>272.2870999999995</c:v>
                </c:pt>
                <c:pt idx="2797">
                  <c:v>272.37049999999999</c:v>
                </c:pt>
                <c:pt idx="2798">
                  <c:v>272.45479999999969</c:v>
                </c:pt>
                <c:pt idx="2799">
                  <c:v>272.53789999999969</c:v>
                </c:pt>
                <c:pt idx="2800">
                  <c:v>272.62200000000001</c:v>
                </c:pt>
                <c:pt idx="2801">
                  <c:v>272.70429999999999</c:v>
                </c:pt>
                <c:pt idx="2802">
                  <c:v>272.78749999999957</c:v>
                </c:pt>
                <c:pt idx="2803">
                  <c:v>272.87200000000001</c:v>
                </c:pt>
                <c:pt idx="2804">
                  <c:v>272.95479999999969</c:v>
                </c:pt>
                <c:pt idx="2805">
                  <c:v>273.03869999999949</c:v>
                </c:pt>
                <c:pt idx="2806">
                  <c:v>273.12099999999964</c:v>
                </c:pt>
                <c:pt idx="2807">
                  <c:v>273.20409999999993</c:v>
                </c:pt>
                <c:pt idx="2808">
                  <c:v>273.2870999999995</c:v>
                </c:pt>
                <c:pt idx="2809">
                  <c:v>273.36950000000002</c:v>
                </c:pt>
                <c:pt idx="2810">
                  <c:v>273.45429999999999</c:v>
                </c:pt>
                <c:pt idx="2811">
                  <c:v>273.53659999999917</c:v>
                </c:pt>
                <c:pt idx="2812">
                  <c:v>273.61849999999993</c:v>
                </c:pt>
                <c:pt idx="2813">
                  <c:v>273.70309999999949</c:v>
                </c:pt>
                <c:pt idx="2814">
                  <c:v>273.78489999999999</c:v>
                </c:pt>
                <c:pt idx="2815">
                  <c:v>273.86849999999993</c:v>
                </c:pt>
                <c:pt idx="2816">
                  <c:v>273.95280000000002</c:v>
                </c:pt>
                <c:pt idx="2817">
                  <c:v>274.03629999999919</c:v>
                </c:pt>
                <c:pt idx="2818">
                  <c:v>274.12040000000002</c:v>
                </c:pt>
                <c:pt idx="2819">
                  <c:v>274.20299999999969</c:v>
                </c:pt>
                <c:pt idx="2820">
                  <c:v>274.28699999999918</c:v>
                </c:pt>
                <c:pt idx="2821">
                  <c:v>274.37099999999964</c:v>
                </c:pt>
                <c:pt idx="2822">
                  <c:v>274.4547</c:v>
                </c:pt>
                <c:pt idx="2823">
                  <c:v>274.5379999999995</c:v>
                </c:pt>
                <c:pt idx="2824">
                  <c:v>274.62200000000001</c:v>
                </c:pt>
                <c:pt idx="2825">
                  <c:v>274.70389999999969</c:v>
                </c:pt>
                <c:pt idx="2826">
                  <c:v>274.78699999999918</c:v>
                </c:pt>
                <c:pt idx="2827">
                  <c:v>274.86989999999997</c:v>
                </c:pt>
                <c:pt idx="2828">
                  <c:v>274.9545</c:v>
                </c:pt>
                <c:pt idx="2829">
                  <c:v>275.0376</c:v>
                </c:pt>
                <c:pt idx="2830">
                  <c:v>275.12040000000002</c:v>
                </c:pt>
                <c:pt idx="2831">
                  <c:v>275.20229999999964</c:v>
                </c:pt>
                <c:pt idx="2832">
                  <c:v>275.28509999999949</c:v>
                </c:pt>
                <c:pt idx="2833">
                  <c:v>275.36770000000001</c:v>
                </c:pt>
                <c:pt idx="2834">
                  <c:v>275.45159999999925</c:v>
                </c:pt>
                <c:pt idx="2835">
                  <c:v>275.5361999999991</c:v>
                </c:pt>
                <c:pt idx="2836">
                  <c:v>275.61919999999969</c:v>
                </c:pt>
                <c:pt idx="2837">
                  <c:v>275.70260000000002</c:v>
                </c:pt>
                <c:pt idx="2838">
                  <c:v>275.78440000000001</c:v>
                </c:pt>
                <c:pt idx="2839">
                  <c:v>275.8691</c:v>
                </c:pt>
                <c:pt idx="2840">
                  <c:v>275.95269999999999</c:v>
                </c:pt>
                <c:pt idx="2841">
                  <c:v>276.03559999999936</c:v>
                </c:pt>
                <c:pt idx="2842">
                  <c:v>276.1189</c:v>
                </c:pt>
                <c:pt idx="2843">
                  <c:v>276.20159999999925</c:v>
                </c:pt>
                <c:pt idx="2844">
                  <c:v>276.28519999999918</c:v>
                </c:pt>
                <c:pt idx="2845">
                  <c:v>276.36959999999999</c:v>
                </c:pt>
                <c:pt idx="2846">
                  <c:v>276.45209999999969</c:v>
                </c:pt>
                <c:pt idx="2847">
                  <c:v>276.53579999999937</c:v>
                </c:pt>
                <c:pt idx="2848">
                  <c:v>276.6182</c:v>
                </c:pt>
                <c:pt idx="2849">
                  <c:v>276.702</c:v>
                </c:pt>
                <c:pt idx="2850">
                  <c:v>276.78659999999917</c:v>
                </c:pt>
                <c:pt idx="2851">
                  <c:v>276.87040000000002</c:v>
                </c:pt>
                <c:pt idx="2852">
                  <c:v>276.95359999999937</c:v>
                </c:pt>
                <c:pt idx="2853">
                  <c:v>277.0376</c:v>
                </c:pt>
                <c:pt idx="2854">
                  <c:v>277.12060000000002</c:v>
                </c:pt>
                <c:pt idx="2855">
                  <c:v>277.20349999999956</c:v>
                </c:pt>
                <c:pt idx="2856">
                  <c:v>277.28649999999936</c:v>
                </c:pt>
                <c:pt idx="2857">
                  <c:v>277.37</c:v>
                </c:pt>
                <c:pt idx="2858">
                  <c:v>277.45329999999956</c:v>
                </c:pt>
                <c:pt idx="2859">
                  <c:v>277.5379999999995</c:v>
                </c:pt>
                <c:pt idx="2860">
                  <c:v>277.62020000000001</c:v>
                </c:pt>
                <c:pt idx="2861">
                  <c:v>277.70280000000002</c:v>
                </c:pt>
                <c:pt idx="2862">
                  <c:v>277.78599999999949</c:v>
                </c:pt>
                <c:pt idx="2863">
                  <c:v>277.87169999999969</c:v>
                </c:pt>
                <c:pt idx="2864">
                  <c:v>277.95509999999956</c:v>
                </c:pt>
                <c:pt idx="2865">
                  <c:v>278.0394</c:v>
                </c:pt>
                <c:pt idx="2866">
                  <c:v>278.12109999999956</c:v>
                </c:pt>
                <c:pt idx="2867">
                  <c:v>278.2054</c:v>
                </c:pt>
                <c:pt idx="2868">
                  <c:v>278.28839999999923</c:v>
                </c:pt>
                <c:pt idx="2869">
                  <c:v>278.3725</c:v>
                </c:pt>
                <c:pt idx="2870">
                  <c:v>278.45460000000008</c:v>
                </c:pt>
                <c:pt idx="2871">
                  <c:v>278.53629999999919</c:v>
                </c:pt>
                <c:pt idx="2872">
                  <c:v>278.62139999999937</c:v>
                </c:pt>
                <c:pt idx="2873">
                  <c:v>278.7054</c:v>
                </c:pt>
                <c:pt idx="2874">
                  <c:v>278.78739999999937</c:v>
                </c:pt>
                <c:pt idx="2875">
                  <c:v>278.87220000000002</c:v>
                </c:pt>
                <c:pt idx="2876">
                  <c:v>278.95299999999969</c:v>
                </c:pt>
                <c:pt idx="2877">
                  <c:v>279.03699999999918</c:v>
                </c:pt>
                <c:pt idx="2878">
                  <c:v>279.11950000000002</c:v>
                </c:pt>
                <c:pt idx="2879">
                  <c:v>279.20309999999949</c:v>
                </c:pt>
                <c:pt idx="2880">
                  <c:v>279.28789999999969</c:v>
                </c:pt>
                <c:pt idx="2881">
                  <c:v>279.37060000000002</c:v>
                </c:pt>
                <c:pt idx="2882">
                  <c:v>279.45519999999937</c:v>
                </c:pt>
                <c:pt idx="2883">
                  <c:v>279.53639999999916</c:v>
                </c:pt>
                <c:pt idx="2884">
                  <c:v>279.62060000000002</c:v>
                </c:pt>
                <c:pt idx="2885">
                  <c:v>279.70280000000002</c:v>
                </c:pt>
                <c:pt idx="2886">
                  <c:v>279.78629999999919</c:v>
                </c:pt>
                <c:pt idx="2887">
                  <c:v>279.87150000000003</c:v>
                </c:pt>
                <c:pt idx="2888">
                  <c:v>279.95240000000001</c:v>
                </c:pt>
                <c:pt idx="2889">
                  <c:v>280.03639999999916</c:v>
                </c:pt>
                <c:pt idx="2890">
                  <c:v>280.11959999999999</c:v>
                </c:pt>
                <c:pt idx="2891">
                  <c:v>280.20299999999969</c:v>
                </c:pt>
                <c:pt idx="2892">
                  <c:v>280.2879999999995</c:v>
                </c:pt>
                <c:pt idx="2893">
                  <c:v>280.3716</c:v>
                </c:pt>
                <c:pt idx="2894">
                  <c:v>280.45339999999936</c:v>
                </c:pt>
                <c:pt idx="2895">
                  <c:v>280.53609999999918</c:v>
                </c:pt>
                <c:pt idx="2896">
                  <c:v>280.62129999999956</c:v>
                </c:pt>
                <c:pt idx="2897">
                  <c:v>280.70440000000002</c:v>
                </c:pt>
                <c:pt idx="2898">
                  <c:v>280.78749999999957</c:v>
                </c:pt>
                <c:pt idx="2899">
                  <c:v>280.87009999999964</c:v>
                </c:pt>
                <c:pt idx="2900">
                  <c:v>280.9545</c:v>
                </c:pt>
                <c:pt idx="2901">
                  <c:v>281.0376</c:v>
                </c:pt>
                <c:pt idx="2902">
                  <c:v>281.11919999999969</c:v>
                </c:pt>
                <c:pt idx="2903">
                  <c:v>281.20240000000001</c:v>
                </c:pt>
                <c:pt idx="2904">
                  <c:v>281.28699999999918</c:v>
                </c:pt>
                <c:pt idx="2905">
                  <c:v>281.37189999999993</c:v>
                </c:pt>
                <c:pt idx="2906">
                  <c:v>281.45319999999919</c:v>
                </c:pt>
                <c:pt idx="2907">
                  <c:v>281.53549999999956</c:v>
                </c:pt>
                <c:pt idx="2908">
                  <c:v>281.62119999999936</c:v>
                </c:pt>
                <c:pt idx="2909">
                  <c:v>281.70460000000008</c:v>
                </c:pt>
                <c:pt idx="2910">
                  <c:v>281.78819999999916</c:v>
                </c:pt>
                <c:pt idx="2911">
                  <c:v>281.87200000000001</c:v>
                </c:pt>
                <c:pt idx="2912">
                  <c:v>281.95509999999956</c:v>
                </c:pt>
                <c:pt idx="2913">
                  <c:v>282.03899999999936</c:v>
                </c:pt>
                <c:pt idx="2914">
                  <c:v>282.12240000000008</c:v>
                </c:pt>
                <c:pt idx="2915">
                  <c:v>282.20490000000001</c:v>
                </c:pt>
                <c:pt idx="2916">
                  <c:v>282.28999999999957</c:v>
                </c:pt>
                <c:pt idx="2917">
                  <c:v>282.37400000000002</c:v>
                </c:pt>
                <c:pt idx="2918">
                  <c:v>282.4554</c:v>
                </c:pt>
                <c:pt idx="2919">
                  <c:v>282.5403</c:v>
                </c:pt>
                <c:pt idx="2920">
                  <c:v>282.62439999999964</c:v>
                </c:pt>
                <c:pt idx="2921">
                  <c:v>282.70659999999918</c:v>
                </c:pt>
                <c:pt idx="2922">
                  <c:v>282.79020000000003</c:v>
                </c:pt>
                <c:pt idx="2923">
                  <c:v>282.87380000000002</c:v>
                </c:pt>
                <c:pt idx="2924">
                  <c:v>282.95580000000001</c:v>
                </c:pt>
                <c:pt idx="2925">
                  <c:v>283.03899999999936</c:v>
                </c:pt>
                <c:pt idx="2926">
                  <c:v>283.1232</c:v>
                </c:pt>
                <c:pt idx="2927">
                  <c:v>283.20760000000001</c:v>
                </c:pt>
                <c:pt idx="2928">
                  <c:v>283.29029999999949</c:v>
                </c:pt>
                <c:pt idx="2929">
                  <c:v>283.37459999999999</c:v>
                </c:pt>
                <c:pt idx="2930">
                  <c:v>283.45639999999918</c:v>
                </c:pt>
                <c:pt idx="2931">
                  <c:v>283.54050000000001</c:v>
                </c:pt>
                <c:pt idx="2932">
                  <c:v>283.62380000000002</c:v>
                </c:pt>
                <c:pt idx="2933">
                  <c:v>283.70740000000001</c:v>
                </c:pt>
                <c:pt idx="2934">
                  <c:v>283.79059999999924</c:v>
                </c:pt>
                <c:pt idx="2935">
                  <c:v>283.87459999999999</c:v>
                </c:pt>
                <c:pt idx="2936">
                  <c:v>283.95749999999964</c:v>
                </c:pt>
                <c:pt idx="2937">
                  <c:v>284.04020000000008</c:v>
                </c:pt>
                <c:pt idx="2938">
                  <c:v>284.12380000000002</c:v>
                </c:pt>
                <c:pt idx="2939">
                  <c:v>284.2054</c:v>
                </c:pt>
                <c:pt idx="2940">
                  <c:v>284.29059999999924</c:v>
                </c:pt>
                <c:pt idx="2941">
                  <c:v>284.375</c:v>
                </c:pt>
                <c:pt idx="2942">
                  <c:v>284.45800000000003</c:v>
                </c:pt>
                <c:pt idx="2943">
                  <c:v>284.54129999999969</c:v>
                </c:pt>
                <c:pt idx="2944">
                  <c:v>284.62400000000002</c:v>
                </c:pt>
                <c:pt idx="2945">
                  <c:v>284.70800000000003</c:v>
                </c:pt>
                <c:pt idx="2946">
                  <c:v>284.79039999999918</c:v>
                </c:pt>
                <c:pt idx="2947">
                  <c:v>284.87360000000001</c:v>
                </c:pt>
                <c:pt idx="2948">
                  <c:v>284.95589999999999</c:v>
                </c:pt>
                <c:pt idx="2949">
                  <c:v>285.03899999999936</c:v>
                </c:pt>
                <c:pt idx="2950">
                  <c:v>285.12349999999969</c:v>
                </c:pt>
                <c:pt idx="2951">
                  <c:v>285.20599999999956</c:v>
                </c:pt>
                <c:pt idx="2952">
                  <c:v>285.28949999999969</c:v>
                </c:pt>
                <c:pt idx="2953">
                  <c:v>285.37299999999999</c:v>
                </c:pt>
                <c:pt idx="2954">
                  <c:v>285.45689999999956</c:v>
                </c:pt>
                <c:pt idx="2955">
                  <c:v>285.53899999999936</c:v>
                </c:pt>
                <c:pt idx="2956">
                  <c:v>285.62119999999936</c:v>
                </c:pt>
                <c:pt idx="2957">
                  <c:v>285.7047</c:v>
                </c:pt>
                <c:pt idx="2958">
                  <c:v>285.78839999999923</c:v>
                </c:pt>
                <c:pt idx="2959">
                  <c:v>285.87240000000008</c:v>
                </c:pt>
                <c:pt idx="2960">
                  <c:v>285.95639999999918</c:v>
                </c:pt>
                <c:pt idx="2961">
                  <c:v>286.04149999999993</c:v>
                </c:pt>
                <c:pt idx="2962">
                  <c:v>286.125</c:v>
                </c:pt>
                <c:pt idx="2963">
                  <c:v>286.20749999999964</c:v>
                </c:pt>
                <c:pt idx="2964">
                  <c:v>286.2879999999995</c:v>
                </c:pt>
                <c:pt idx="2965">
                  <c:v>286.3723</c:v>
                </c:pt>
                <c:pt idx="2966">
                  <c:v>286.45400000000001</c:v>
                </c:pt>
                <c:pt idx="2967">
                  <c:v>286.53769999999969</c:v>
                </c:pt>
                <c:pt idx="2968">
                  <c:v>286.62099999999964</c:v>
                </c:pt>
                <c:pt idx="2969">
                  <c:v>286.7038</c:v>
                </c:pt>
                <c:pt idx="2970">
                  <c:v>286.7894</c:v>
                </c:pt>
                <c:pt idx="2971">
                  <c:v>286.87150000000003</c:v>
                </c:pt>
                <c:pt idx="2972">
                  <c:v>286.95389999999969</c:v>
                </c:pt>
                <c:pt idx="2973">
                  <c:v>287.03659999999917</c:v>
                </c:pt>
                <c:pt idx="2974">
                  <c:v>287.12240000000008</c:v>
                </c:pt>
                <c:pt idx="2975">
                  <c:v>287.20659999999918</c:v>
                </c:pt>
                <c:pt idx="2976">
                  <c:v>287.28719999999925</c:v>
                </c:pt>
                <c:pt idx="2977">
                  <c:v>287.37200000000001</c:v>
                </c:pt>
                <c:pt idx="2978">
                  <c:v>287.4538</c:v>
                </c:pt>
                <c:pt idx="2979">
                  <c:v>287.5379999999995</c:v>
                </c:pt>
                <c:pt idx="2980">
                  <c:v>287.62279999999993</c:v>
                </c:pt>
                <c:pt idx="2981">
                  <c:v>287.70679999999936</c:v>
                </c:pt>
                <c:pt idx="2982">
                  <c:v>287.78879999999918</c:v>
                </c:pt>
                <c:pt idx="2983">
                  <c:v>287.87209999999999</c:v>
                </c:pt>
                <c:pt idx="2984">
                  <c:v>287.95490000000001</c:v>
                </c:pt>
                <c:pt idx="2985">
                  <c:v>288.0379999999995</c:v>
                </c:pt>
                <c:pt idx="2986">
                  <c:v>288.12259999999969</c:v>
                </c:pt>
                <c:pt idx="2987">
                  <c:v>288.20679999999936</c:v>
                </c:pt>
                <c:pt idx="2988">
                  <c:v>288.29069999999956</c:v>
                </c:pt>
                <c:pt idx="2989">
                  <c:v>288.3723</c:v>
                </c:pt>
                <c:pt idx="2990">
                  <c:v>288.4554</c:v>
                </c:pt>
                <c:pt idx="2991">
                  <c:v>288.54079999999999</c:v>
                </c:pt>
                <c:pt idx="2992">
                  <c:v>288.62380000000002</c:v>
                </c:pt>
                <c:pt idx="2993">
                  <c:v>288.70659999999918</c:v>
                </c:pt>
                <c:pt idx="2994">
                  <c:v>288.78980000000001</c:v>
                </c:pt>
                <c:pt idx="2995">
                  <c:v>288.8734</c:v>
                </c:pt>
                <c:pt idx="2996">
                  <c:v>288.95760000000001</c:v>
                </c:pt>
                <c:pt idx="2997">
                  <c:v>289.03980000000001</c:v>
                </c:pt>
                <c:pt idx="2998">
                  <c:v>289.12360000000001</c:v>
                </c:pt>
                <c:pt idx="2999">
                  <c:v>289.20809999999949</c:v>
                </c:pt>
                <c:pt idx="3000">
                  <c:v>289.2913999999991</c:v>
                </c:pt>
                <c:pt idx="3001">
                  <c:v>289.375</c:v>
                </c:pt>
                <c:pt idx="3002">
                  <c:v>289.45909999999969</c:v>
                </c:pt>
                <c:pt idx="3003">
                  <c:v>289.54250000000002</c:v>
                </c:pt>
                <c:pt idx="3004">
                  <c:v>289.62599999999969</c:v>
                </c:pt>
                <c:pt idx="3005">
                  <c:v>289.70920000000001</c:v>
                </c:pt>
                <c:pt idx="3006">
                  <c:v>289.79219999999918</c:v>
                </c:pt>
                <c:pt idx="3007">
                  <c:v>289.87560000000002</c:v>
                </c:pt>
                <c:pt idx="3008">
                  <c:v>289.95949999999999</c:v>
                </c:pt>
                <c:pt idx="3009">
                  <c:v>290.04259999999999</c:v>
                </c:pt>
                <c:pt idx="3010">
                  <c:v>290.12490000000008</c:v>
                </c:pt>
                <c:pt idx="3011">
                  <c:v>290.2088</c:v>
                </c:pt>
                <c:pt idx="3012">
                  <c:v>290.29239999999936</c:v>
                </c:pt>
                <c:pt idx="3013">
                  <c:v>290.37549999999999</c:v>
                </c:pt>
                <c:pt idx="3014">
                  <c:v>290.46039999999937</c:v>
                </c:pt>
                <c:pt idx="3015">
                  <c:v>290.54169999999999</c:v>
                </c:pt>
                <c:pt idx="3016">
                  <c:v>290.62599999999969</c:v>
                </c:pt>
                <c:pt idx="3017">
                  <c:v>290.70749999999964</c:v>
                </c:pt>
                <c:pt idx="3018">
                  <c:v>290.79159999999916</c:v>
                </c:pt>
                <c:pt idx="3019">
                  <c:v>290.87509999999969</c:v>
                </c:pt>
                <c:pt idx="3020">
                  <c:v>290.95819999999918</c:v>
                </c:pt>
                <c:pt idx="3021">
                  <c:v>291.04199999999969</c:v>
                </c:pt>
                <c:pt idx="3022">
                  <c:v>291.12479999999999</c:v>
                </c:pt>
                <c:pt idx="3023">
                  <c:v>291.20659999999918</c:v>
                </c:pt>
                <c:pt idx="3024">
                  <c:v>291.29020000000003</c:v>
                </c:pt>
                <c:pt idx="3025">
                  <c:v>291.37279999999993</c:v>
                </c:pt>
                <c:pt idx="3026">
                  <c:v>291.4572</c:v>
                </c:pt>
                <c:pt idx="3027">
                  <c:v>291.54109999999969</c:v>
                </c:pt>
                <c:pt idx="3028">
                  <c:v>291.62540000000001</c:v>
                </c:pt>
                <c:pt idx="3029">
                  <c:v>291.70729999999969</c:v>
                </c:pt>
                <c:pt idx="3030">
                  <c:v>291.79199999999918</c:v>
                </c:pt>
                <c:pt idx="3031">
                  <c:v>291.87400000000002</c:v>
                </c:pt>
                <c:pt idx="3032">
                  <c:v>291.95740000000001</c:v>
                </c:pt>
                <c:pt idx="3033">
                  <c:v>292.04199999999969</c:v>
                </c:pt>
                <c:pt idx="3034">
                  <c:v>292.12430000000001</c:v>
                </c:pt>
                <c:pt idx="3035">
                  <c:v>292.20760000000001</c:v>
                </c:pt>
                <c:pt idx="3036">
                  <c:v>292.2913999999991</c:v>
                </c:pt>
                <c:pt idx="3037">
                  <c:v>292.37400000000002</c:v>
                </c:pt>
                <c:pt idx="3038">
                  <c:v>292.45819999999918</c:v>
                </c:pt>
                <c:pt idx="3039">
                  <c:v>292.54149999999993</c:v>
                </c:pt>
                <c:pt idx="3040">
                  <c:v>292.62450000000001</c:v>
                </c:pt>
                <c:pt idx="3041">
                  <c:v>292.70780000000002</c:v>
                </c:pt>
                <c:pt idx="3042">
                  <c:v>292.78899999999936</c:v>
                </c:pt>
                <c:pt idx="3043">
                  <c:v>292.8716</c:v>
                </c:pt>
                <c:pt idx="3044">
                  <c:v>292.9547</c:v>
                </c:pt>
                <c:pt idx="3045">
                  <c:v>293.03919999999937</c:v>
                </c:pt>
                <c:pt idx="3046">
                  <c:v>293.12259999999969</c:v>
                </c:pt>
                <c:pt idx="3047">
                  <c:v>293.2054</c:v>
                </c:pt>
                <c:pt idx="3048">
                  <c:v>293.28899999999936</c:v>
                </c:pt>
                <c:pt idx="3049">
                  <c:v>293.37459999999999</c:v>
                </c:pt>
                <c:pt idx="3050">
                  <c:v>293.4572</c:v>
                </c:pt>
                <c:pt idx="3051">
                  <c:v>293.5401</c:v>
                </c:pt>
                <c:pt idx="3052">
                  <c:v>293.6241</c:v>
                </c:pt>
                <c:pt idx="3053">
                  <c:v>293.70629999999949</c:v>
                </c:pt>
                <c:pt idx="3054">
                  <c:v>293.78899999999936</c:v>
                </c:pt>
                <c:pt idx="3055">
                  <c:v>293.87279999999993</c:v>
                </c:pt>
                <c:pt idx="3056">
                  <c:v>293.9556</c:v>
                </c:pt>
                <c:pt idx="3057">
                  <c:v>294.0394</c:v>
                </c:pt>
                <c:pt idx="3058">
                  <c:v>294.12109999999956</c:v>
                </c:pt>
                <c:pt idx="3059">
                  <c:v>294.20339999999936</c:v>
                </c:pt>
                <c:pt idx="3060">
                  <c:v>294.28809999999936</c:v>
                </c:pt>
                <c:pt idx="3061">
                  <c:v>294.37259999999969</c:v>
                </c:pt>
                <c:pt idx="3062">
                  <c:v>294.4545</c:v>
                </c:pt>
                <c:pt idx="3063">
                  <c:v>294.53980000000001</c:v>
                </c:pt>
                <c:pt idx="3064">
                  <c:v>294.62129999999956</c:v>
                </c:pt>
                <c:pt idx="3065">
                  <c:v>294.70519999999937</c:v>
                </c:pt>
                <c:pt idx="3066">
                  <c:v>294.7894</c:v>
                </c:pt>
                <c:pt idx="3067">
                  <c:v>294.87240000000008</c:v>
                </c:pt>
                <c:pt idx="3068">
                  <c:v>294.9554</c:v>
                </c:pt>
                <c:pt idx="3069">
                  <c:v>295.03829999999937</c:v>
                </c:pt>
                <c:pt idx="3070">
                  <c:v>295.12169999999969</c:v>
                </c:pt>
                <c:pt idx="3071">
                  <c:v>295.20580000000001</c:v>
                </c:pt>
                <c:pt idx="3072">
                  <c:v>295.28980000000001</c:v>
                </c:pt>
                <c:pt idx="3073">
                  <c:v>295.37240000000008</c:v>
                </c:pt>
                <c:pt idx="3074">
                  <c:v>295.45549999999969</c:v>
                </c:pt>
                <c:pt idx="3075">
                  <c:v>295.53869999999949</c:v>
                </c:pt>
                <c:pt idx="3076">
                  <c:v>295.62180000000001</c:v>
                </c:pt>
                <c:pt idx="3077">
                  <c:v>295.70659999999918</c:v>
                </c:pt>
                <c:pt idx="3078">
                  <c:v>295.78839999999923</c:v>
                </c:pt>
                <c:pt idx="3079">
                  <c:v>295.87129999999956</c:v>
                </c:pt>
                <c:pt idx="3080">
                  <c:v>295.95689999999956</c:v>
                </c:pt>
                <c:pt idx="3081">
                  <c:v>296.04090000000002</c:v>
                </c:pt>
                <c:pt idx="3082">
                  <c:v>296.12479999999999</c:v>
                </c:pt>
                <c:pt idx="3083">
                  <c:v>296.20659999999918</c:v>
                </c:pt>
                <c:pt idx="3084">
                  <c:v>296.2894</c:v>
                </c:pt>
                <c:pt idx="3085">
                  <c:v>296.37290000000002</c:v>
                </c:pt>
                <c:pt idx="3086">
                  <c:v>296.45609999999937</c:v>
                </c:pt>
                <c:pt idx="3087">
                  <c:v>296.53960000000001</c:v>
                </c:pt>
                <c:pt idx="3088">
                  <c:v>296.62329999999969</c:v>
                </c:pt>
                <c:pt idx="3089">
                  <c:v>296.70699999999937</c:v>
                </c:pt>
                <c:pt idx="3090">
                  <c:v>296.78999999999957</c:v>
                </c:pt>
                <c:pt idx="3091">
                  <c:v>296.87450000000001</c:v>
                </c:pt>
                <c:pt idx="3092">
                  <c:v>296.95769999999999</c:v>
                </c:pt>
                <c:pt idx="3093">
                  <c:v>297.04180000000002</c:v>
                </c:pt>
                <c:pt idx="3094">
                  <c:v>297.12479999999999</c:v>
                </c:pt>
                <c:pt idx="3095">
                  <c:v>297.20699999999937</c:v>
                </c:pt>
                <c:pt idx="3096">
                  <c:v>297.29039999999918</c:v>
                </c:pt>
                <c:pt idx="3097">
                  <c:v>297.37349999999969</c:v>
                </c:pt>
                <c:pt idx="3098">
                  <c:v>297.45819999999918</c:v>
                </c:pt>
                <c:pt idx="3099">
                  <c:v>297.54140000000001</c:v>
                </c:pt>
                <c:pt idx="3100">
                  <c:v>297.62450000000001</c:v>
                </c:pt>
                <c:pt idx="3101">
                  <c:v>297.70839999999924</c:v>
                </c:pt>
                <c:pt idx="3102">
                  <c:v>297.7913999999991</c:v>
                </c:pt>
                <c:pt idx="3103">
                  <c:v>297.8732</c:v>
                </c:pt>
                <c:pt idx="3104">
                  <c:v>297.9572</c:v>
                </c:pt>
                <c:pt idx="3105">
                  <c:v>298.04000000000002</c:v>
                </c:pt>
                <c:pt idx="3106">
                  <c:v>298.12400000000002</c:v>
                </c:pt>
                <c:pt idx="3107">
                  <c:v>298.20699999999937</c:v>
                </c:pt>
                <c:pt idx="3108">
                  <c:v>298.29079999999936</c:v>
                </c:pt>
                <c:pt idx="3109">
                  <c:v>298.37389999999999</c:v>
                </c:pt>
                <c:pt idx="3110">
                  <c:v>298.45819999999918</c:v>
                </c:pt>
                <c:pt idx="3111">
                  <c:v>298.54169999999999</c:v>
                </c:pt>
                <c:pt idx="3112">
                  <c:v>298.62400000000002</c:v>
                </c:pt>
                <c:pt idx="3113">
                  <c:v>298.70800000000003</c:v>
                </c:pt>
                <c:pt idx="3114">
                  <c:v>298.79299999999949</c:v>
                </c:pt>
                <c:pt idx="3115">
                  <c:v>298.87560000000002</c:v>
                </c:pt>
                <c:pt idx="3116">
                  <c:v>298.95740000000001</c:v>
                </c:pt>
                <c:pt idx="3117">
                  <c:v>299.04109999999969</c:v>
                </c:pt>
                <c:pt idx="3118">
                  <c:v>299.1234</c:v>
                </c:pt>
                <c:pt idx="3119">
                  <c:v>299.20780000000002</c:v>
                </c:pt>
                <c:pt idx="3120">
                  <c:v>299.29099999999943</c:v>
                </c:pt>
                <c:pt idx="3121">
                  <c:v>299.37520000000001</c:v>
                </c:pt>
                <c:pt idx="3122">
                  <c:v>299.45729999999969</c:v>
                </c:pt>
                <c:pt idx="3123">
                  <c:v>299.5412</c:v>
                </c:pt>
                <c:pt idx="3124">
                  <c:v>299.62400000000002</c:v>
                </c:pt>
                <c:pt idx="3125">
                  <c:v>299.70859999999936</c:v>
                </c:pt>
                <c:pt idx="3126">
                  <c:v>299.79239999999936</c:v>
                </c:pt>
                <c:pt idx="3127">
                  <c:v>299.87649999999957</c:v>
                </c:pt>
                <c:pt idx="3128">
                  <c:v>299.95890000000003</c:v>
                </c:pt>
                <c:pt idx="3129">
                  <c:v>300.04349999999999</c:v>
                </c:pt>
                <c:pt idx="3130">
                  <c:v>300.12700000000001</c:v>
                </c:pt>
                <c:pt idx="3131">
                  <c:v>300.21039999999937</c:v>
                </c:pt>
                <c:pt idx="3132">
                  <c:v>300.29269999999963</c:v>
                </c:pt>
                <c:pt idx="3133">
                  <c:v>300.37580000000008</c:v>
                </c:pt>
                <c:pt idx="3134">
                  <c:v>300.45960000000002</c:v>
                </c:pt>
                <c:pt idx="3135">
                  <c:v>300.54320000000001</c:v>
                </c:pt>
                <c:pt idx="3136">
                  <c:v>300.62599999999969</c:v>
                </c:pt>
                <c:pt idx="3137">
                  <c:v>300.70949999999999</c:v>
                </c:pt>
                <c:pt idx="3138">
                  <c:v>300.79299999999949</c:v>
                </c:pt>
                <c:pt idx="3139">
                  <c:v>300.87629999999956</c:v>
                </c:pt>
                <c:pt idx="3140">
                  <c:v>300.95940000000002</c:v>
                </c:pt>
                <c:pt idx="3141">
                  <c:v>301.04090000000002</c:v>
                </c:pt>
                <c:pt idx="3142">
                  <c:v>301.12400000000002</c:v>
                </c:pt>
                <c:pt idx="3143">
                  <c:v>301.20769999999999</c:v>
                </c:pt>
                <c:pt idx="3144">
                  <c:v>301.29219999999918</c:v>
                </c:pt>
                <c:pt idx="3145">
                  <c:v>301.3766</c:v>
                </c:pt>
                <c:pt idx="3146">
                  <c:v>301.45999999999964</c:v>
                </c:pt>
                <c:pt idx="3147">
                  <c:v>301.54460000000051</c:v>
                </c:pt>
                <c:pt idx="3148">
                  <c:v>301.62779999999964</c:v>
                </c:pt>
                <c:pt idx="3149">
                  <c:v>301.70929999999993</c:v>
                </c:pt>
                <c:pt idx="3150">
                  <c:v>301.79360000000003</c:v>
                </c:pt>
                <c:pt idx="3151">
                  <c:v>301.87720000000002</c:v>
                </c:pt>
                <c:pt idx="3152">
                  <c:v>301.96199999999936</c:v>
                </c:pt>
                <c:pt idx="3153">
                  <c:v>302.04309999999964</c:v>
                </c:pt>
                <c:pt idx="3154">
                  <c:v>302.12619999999924</c:v>
                </c:pt>
                <c:pt idx="3155">
                  <c:v>302.20999999999964</c:v>
                </c:pt>
                <c:pt idx="3156">
                  <c:v>302.29360000000003</c:v>
                </c:pt>
                <c:pt idx="3157">
                  <c:v>302.37799999999999</c:v>
                </c:pt>
                <c:pt idx="3158">
                  <c:v>302.46039999999937</c:v>
                </c:pt>
                <c:pt idx="3159">
                  <c:v>302.54399999999993</c:v>
                </c:pt>
                <c:pt idx="3160">
                  <c:v>302.62700000000001</c:v>
                </c:pt>
                <c:pt idx="3161">
                  <c:v>302.71080000000001</c:v>
                </c:pt>
                <c:pt idx="3162">
                  <c:v>302.79219999999918</c:v>
                </c:pt>
                <c:pt idx="3163">
                  <c:v>302.87520000000001</c:v>
                </c:pt>
                <c:pt idx="3164">
                  <c:v>302.959</c:v>
                </c:pt>
                <c:pt idx="3165">
                  <c:v>303.04250000000002</c:v>
                </c:pt>
                <c:pt idx="3166">
                  <c:v>303.12599999999969</c:v>
                </c:pt>
                <c:pt idx="3167">
                  <c:v>303.2097</c:v>
                </c:pt>
                <c:pt idx="3168">
                  <c:v>303.29249999999956</c:v>
                </c:pt>
                <c:pt idx="3169">
                  <c:v>303.37649999999957</c:v>
                </c:pt>
                <c:pt idx="3170">
                  <c:v>303.46129999999937</c:v>
                </c:pt>
                <c:pt idx="3171">
                  <c:v>303.54410000000001</c:v>
                </c:pt>
                <c:pt idx="3172">
                  <c:v>303.62549999999999</c:v>
                </c:pt>
                <c:pt idx="3173">
                  <c:v>303.709</c:v>
                </c:pt>
                <c:pt idx="3174">
                  <c:v>303.79399999999919</c:v>
                </c:pt>
                <c:pt idx="3175">
                  <c:v>303.87560000000002</c:v>
                </c:pt>
                <c:pt idx="3176">
                  <c:v>303.96159999999918</c:v>
                </c:pt>
                <c:pt idx="3177">
                  <c:v>304.04280000000051</c:v>
                </c:pt>
                <c:pt idx="3178">
                  <c:v>304.12619999999924</c:v>
                </c:pt>
                <c:pt idx="3179">
                  <c:v>304.2106</c:v>
                </c:pt>
                <c:pt idx="3180">
                  <c:v>304.29219999999918</c:v>
                </c:pt>
                <c:pt idx="3181">
                  <c:v>304.37560000000002</c:v>
                </c:pt>
                <c:pt idx="3182">
                  <c:v>304.45849999999956</c:v>
                </c:pt>
                <c:pt idx="3183">
                  <c:v>304.54250000000002</c:v>
                </c:pt>
                <c:pt idx="3184">
                  <c:v>304.62529999999964</c:v>
                </c:pt>
                <c:pt idx="3185">
                  <c:v>304.70809999999949</c:v>
                </c:pt>
                <c:pt idx="3186">
                  <c:v>304.79249999999956</c:v>
                </c:pt>
                <c:pt idx="3187">
                  <c:v>304.87700000000001</c:v>
                </c:pt>
                <c:pt idx="3188">
                  <c:v>304.96140000000003</c:v>
                </c:pt>
                <c:pt idx="3189">
                  <c:v>305.0453</c:v>
                </c:pt>
                <c:pt idx="3190">
                  <c:v>305.1266</c:v>
                </c:pt>
                <c:pt idx="3191">
                  <c:v>305.21089999999964</c:v>
                </c:pt>
                <c:pt idx="3192">
                  <c:v>305.29369999999949</c:v>
                </c:pt>
                <c:pt idx="3193">
                  <c:v>305.37649999999957</c:v>
                </c:pt>
                <c:pt idx="3194">
                  <c:v>305.4588</c:v>
                </c:pt>
                <c:pt idx="3195">
                  <c:v>305.54289999999997</c:v>
                </c:pt>
                <c:pt idx="3196">
                  <c:v>305.62520000000001</c:v>
                </c:pt>
                <c:pt idx="3197">
                  <c:v>305.7088</c:v>
                </c:pt>
                <c:pt idx="3198">
                  <c:v>305.7938999999995</c:v>
                </c:pt>
                <c:pt idx="3199">
                  <c:v>305.87540000000001</c:v>
                </c:pt>
                <c:pt idx="3200">
                  <c:v>305.95960000000002</c:v>
                </c:pt>
                <c:pt idx="3201">
                  <c:v>306.04300000000001</c:v>
                </c:pt>
                <c:pt idx="3202">
                  <c:v>306.12569999999999</c:v>
                </c:pt>
                <c:pt idx="3203">
                  <c:v>306.20940000000002</c:v>
                </c:pt>
                <c:pt idx="3204">
                  <c:v>306.29219999999918</c:v>
                </c:pt>
                <c:pt idx="3205">
                  <c:v>306.37560000000002</c:v>
                </c:pt>
                <c:pt idx="3206">
                  <c:v>306.4582999999995</c:v>
                </c:pt>
                <c:pt idx="3207">
                  <c:v>306.54360000000008</c:v>
                </c:pt>
                <c:pt idx="3208">
                  <c:v>306.62599999999969</c:v>
                </c:pt>
                <c:pt idx="3209">
                  <c:v>306.7088</c:v>
                </c:pt>
                <c:pt idx="3210">
                  <c:v>306.79079999999936</c:v>
                </c:pt>
                <c:pt idx="3211">
                  <c:v>306.875</c:v>
                </c:pt>
                <c:pt idx="3212">
                  <c:v>306.96029999999956</c:v>
                </c:pt>
                <c:pt idx="3213">
                  <c:v>307.04239999999999</c:v>
                </c:pt>
                <c:pt idx="3214">
                  <c:v>307.12599999999969</c:v>
                </c:pt>
                <c:pt idx="3215">
                  <c:v>307.20940000000002</c:v>
                </c:pt>
                <c:pt idx="3216">
                  <c:v>307.29249999999956</c:v>
                </c:pt>
                <c:pt idx="3217">
                  <c:v>307.3766</c:v>
                </c:pt>
                <c:pt idx="3218">
                  <c:v>307.46019999999936</c:v>
                </c:pt>
                <c:pt idx="3219">
                  <c:v>307.54379999999969</c:v>
                </c:pt>
                <c:pt idx="3220">
                  <c:v>307.62759999999969</c:v>
                </c:pt>
                <c:pt idx="3221">
                  <c:v>307.71099999999956</c:v>
                </c:pt>
                <c:pt idx="3222">
                  <c:v>307.79360000000003</c:v>
                </c:pt>
                <c:pt idx="3223">
                  <c:v>307.87869999999964</c:v>
                </c:pt>
                <c:pt idx="3224">
                  <c:v>307.9599</c:v>
                </c:pt>
                <c:pt idx="3225">
                  <c:v>308.04349999999999</c:v>
                </c:pt>
                <c:pt idx="3226">
                  <c:v>308.125</c:v>
                </c:pt>
                <c:pt idx="3227">
                  <c:v>308.20859999999936</c:v>
                </c:pt>
                <c:pt idx="3228">
                  <c:v>308.29399999999919</c:v>
                </c:pt>
                <c:pt idx="3229">
                  <c:v>308.37729999999999</c:v>
                </c:pt>
                <c:pt idx="3230">
                  <c:v>308.46049999999963</c:v>
                </c:pt>
                <c:pt idx="3231">
                  <c:v>308.54280000000051</c:v>
                </c:pt>
                <c:pt idx="3232">
                  <c:v>308.62580000000008</c:v>
                </c:pt>
                <c:pt idx="3233">
                  <c:v>308.71039999999937</c:v>
                </c:pt>
                <c:pt idx="3234">
                  <c:v>308.79209999999949</c:v>
                </c:pt>
                <c:pt idx="3235">
                  <c:v>308.8768</c:v>
                </c:pt>
                <c:pt idx="3236">
                  <c:v>308.96069999999969</c:v>
                </c:pt>
                <c:pt idx="3237">
                  <c:v>309.04300000000001</c:v>
                </c:pt>
                <c:pt idx="3238">
                  <c:v>309.12560000000002</c:v>
                </c:pt>
                <c:pt idx="3239">
                  <c:v>309.20859999999936</c:v>
                </c:pt>
                <c:pt idx="3240">
                  <c:v>309.29199999999918</c:v>
                </c:pt>
                <c:pt idx="3241">
                  <c:v>309.37400000000002</c:v>
                </c:pt>
                <c:pt idx="3242">
                  <c:v>309.45780000000002</c:v>
                </c:pt>
                <c:pt idx="3243">
                  <c:v>309.54090000000002</c:v>
                </c:pt>
                <c:pt idx="3244">
                  <c:v>309.62529999999964</c:v>
                </c:pt>
                <c:pt idx="3245">
                  <c:v>309.709</c:v>
                </c:pt>
                <c:pt idx="3246">
                  <c:v>309.79339999999917</c:v>
                </c:pt>
                <c:pt idx="3247">
                  <c:v>309.87629999999956</c:v>
                </c:pt>
                <c:pt idx="3248">
                  <c:v>309.96039999999937</c:v>
                </c:pt>
                <c:pt idx="3249">
                  <c:v>310.04579999999999</c:v>
                </c:pt>
                <c:pt idx="3250">
                  <c:v>310.1293</c:v>
                </c:pt>
                <c:pt idx="3251">
                  <c:v>310.21189999999956</c:v>
                </c:pt>
                <c:pt idx="3252">
                  <c:v>310.2956999999995</c:v>
                </c:pt>
                <c:pt idx="3253">
                  <c:v>310.37950000000001</c:v>
                </c:pt>
                <c:pt idx="3254">
                  <c:v>310.4622</c:v>
                </c:pt>
                <c:pt idx="3255">
                  <c:v>310.54489999999998</c:v>
                </c:pt>
                <c:pt idx="3256">
                  <c:v>310.62880000000001</c:v>
                </c:pt>
                <c:pt idx="3257">
                  <c:v>310.71209999999957</c:v>
                </c:pt>
                <c:pt idx="3258">
                  <c:v>310.79539999999918</c:v>
                </c:pt>
                <c:pt idx="3259">
                  <c:v>310.87779999999964</c:v>
                </c:pt>
                <c:pt idx="3260">
                  <c:v>310.96140000000003</c:v>
                </c:pt>
                <c:pt idx="3261">
                  <c:v>311.04480000000052</c:v>
                </c:pt>
                <c:pt idx="3262">
                  <c:v>311.12700000000001</c:v>
                </c:pt>
                <c:pt idx="3263">
                  <c:v>311.21089999999964</c:v>
                </c:pt>
                <c:pt idx="3264">
                  <c:v>311.2946</c:v>
                </c:pt>
                <c:pt idx="3265">
                  <c:v>311.37849999999969</c:v>
                </c:pt>
                <c:pt idx="3266">
                  <c:v>311.46069999999969</c:v>
                </c:pt>
                <c:pt idx="3267">
                  <c:v>311.5437</c:v>
                </c:pt>
                <c:pt idx="3268">
                  <c:v>311.62759999999969</c:v>
                </c:pt>
                <c:pt idx="3269">
                  <c:v>311.71209999999957</c:v>
                </c:pt>
                <c:pt idx="3270">
                  <c:v>311.79519999999917</c:v>
                </c:pt>
                <c:pt idx="3271">
                  <c:v>311.87700000000001</c:v>
                </c:pt>
                <c:pt idx="3272">
                  <c:v>311.96099999999956</c:v>
                </c:pt>
                <c:pt idx="3273">
                  <c:v>312.04590000000002</c:v>
                </c:pt>
                <c:pt idx="3274">
                  <c:v>312.12829999999963</c:v>
                </c:pt>
                <c:pt idx="3275">
                  <c:v>312.2122</c:v>
                </c:pt>
                <c:pt idx="3276">
                  <c:v>312.29549999999949</c:v>
                </c:pt>
                <c:pt idx="3277">
                  <c:v>312.3784</c:v>
                </c:pt>
                <c:pt idx="3278">
                  <c:v>312.4616999999995</c:v>
                </c:pt>
                <c:pt idx="3279">
                  <c:v>312.54450000000008</c:v>
                </c:pt>
                <c:pt idx="3280">
                  <c:v>312.62720000000002</c:v>
                </c:pt>
                <c:pt idx="3281">
                  <c:v>312.70999999999964</c:v>
                </c:pt>
                <c:pt idx="3282">
                  <c:v>312.79259999999937</c:v>
                </c:pt>
                <c:pt idx="3283">
                  <c:v>312.87740000000002</c:v>
                </c:pt>
                <c:pt idx="3284">
                  <c:v>312.96089999999964</c:v>
                </c:pt>
                <c:pt idx="3285">
                  <c:v>313.04469999999998</c:v>
                </c:pt>
                <c:pt idx="3286">
                  <c:v>313.12959999999993</c:v>
                </c:pt>
                <c:pt idx="3287">
                  <c:v>313.21119999999917</c:v>
                </c:pt>
                <c:pt idx="3288">
                  <c:v>313.2946</c:v>
                </c:pt>
                <c:pt idx="3289">
                  <c:v>313.37599999999969</c:v>
                </c:pt>
                <c:pt idx="3290">
                  <c:v>313.46019999999936</c:v>
                </c:pt>
                <c:pt idx="3291">
                  <c:v>313.54480000000052</c:v>
                </c:pt>
                <c:pt idx="3292">
                  <c:v>313.62869999999964</c:v>
                </c:pt>
                <c:pt idx="3293">
                  <c:v>313.71329999999949</c:v>
                </c:pt>
                <c:pt idx="3294">
                  <c:v>313.7946</c:v>
                </c:pt>
                <c:pt idx="3295">
                  <c:v>313.87959999999993</c:v>
                </c:pt>
                <c:pt idx="3296">
                  <c:v>313.96339999999918</c:v>
                </c:pt>
                <c:pt idx="3297">
                  <c:v>314.04609999999963</c:v>
                </c:pt>
                <c:pt idx="3298">
                  <c:v>314.13060000000002</c:v>
                </c:pt>
                <c:pt idx="3299">
                  <c:v>314.21159999999918</c:v>
                </c:pt>
                <c:pt idx="3300">
                  <c:v>314.29369999999949</c:v>
                </c:pt>
                <c:pt idx="3301">
                  <c:v>314.37799999999999</c:v>
                </c:pt>
                <c:pt idx="3302">
                  <c:v>314.46069999999969</c:v>
                </c:pt>
                <c:pt idx="3303">
                  <c:v>314.54539999999969</c:v>
                </c:pt>
                <c:pt idx="3304">
                  <c:v>314.62979999999999</c:v>
                </c:pt>
                <c:pt idx="3305">
                  <c:v>314.71179999999919</c:v>
                </c:pt>
                <c:pt idx="3306">
                  <c:v>314.79549999999949</c:v>
                </c:pt>
                <c:pt idx="3307">
                  <c:v>314.87880000000001</c:v>
                </c:pt>
                <c:pt idx="3308">
                  <c:v>314.9634999999995</c:v>
                </c:pt>
                <c:pt idx="3309">
                  <c:v>315.04599999999999</c:v>
                </c:pt>
                <c:pt idx="3310">
                  <c:v>315.13060000000002</c:v>
                </c:pt>
                <c:pt idx="3311">
                  <c:v>315.21249999999969</c:v>
                </c:pt>
                <c:pt idx="3312">
                  <c:v>315.29739999999919</c:v>
                </c:pt>
                <c:pt idx="3313">
                  <c:v>315.37959999999993</c:v>
                </c:pt>
                <c:pt idx="3314">
                  <c:v>315.4616999999995</c:v>
                </c:pt>
                <c:pt idx="3315">
                  <c:v>315.54579999999999</c:v>
                </c:pt>
                <c:pt idx="3316">
                  <c:v>315.62799999999999</c:v>
                </c:pt>
                <c:pt idx="3317">
                  <c:v>315.71260000000001</c:v>
                </c:pt>
                <c:pt idx="3318">
                  <c:v>315.79609999999917</c:v>
                </c:pt>
                <c:pt idx="3319">
                  <c:v>315.87939999999969</c:v>
                </c:pt>
                <c:pt idx="3320">
                  <c:v>315.96159999999918</c:v>
                </c:pt>
                <c:pt idx="3321">
                  <c:v>316.04599999999999</c:v>
                </c:pt>
                <c:pt idx="3322">
                  <c:v>316.12950000000001</c:v>
                </c:pt>
                <c:pt idx="3323">
                  <c:v>316.21379999999937</c:v>
                </c:pt>
                <c:pt idx="3324">
                  <c:v>316.29700000000003</c:v>
                </c:pt>
                <c:pt idx="3325">
                  <c:v>316.38049999999993</c:v>
                </c:pt>
                <c:pt idx="3326">
                  <c:v>316.4622</c:v>
                </c:pt>
                <c:pt idx="3327">
                  <c:v>316.54750000000001</c:v>
                </c:pt>
                <c:pt idx="3328">
                  <c:v>316.63159999999937</c:v>
                </c:pt>
                <c:pt idx="3329">
                  <c:v>316.71409999999969</c:v>
                </c:pt>
                <c:pt idx="3330">
                  <c:v>316.79759999999936</c:v>
                </c:pt>
                <c:pt idx="3331">
                  <c:v>316.8809</c:v>
                </c:pt>
                <c:pt idx="3332">
                  <c:v>316.96389999999963</c:v>
                </c:pt>
                <c:pt idx="3333">
                  <c:v>317.0471</c:v>
                </c:pt>
                <c:pt idx="3334">
                  <c:v>317.13049999999993</c:v>
                </c:pt>
                <c:pt idx="3335">
                  <c:v>317.2134999999995</c:v>
                </c:pt>
                <c:pt idx="3336">
                  <c:v>317.29839999999916</c:v>
                </c:pt>
                <c:pt idx="3337">
                  <c:v>317.38389999999993</c:v>
                </c:pt>
                <c:pt idx="3338">
                  <c:v>317.46780000000001</c:v>
                </c:pt>
                <c:pt idx="3339">
                  <c:v>317.5514</c:v>
                </c:pt>
                <c:pt idx="3340">
                  <c:v>317.63339999999937</c:v>
                </c:pt>
                <c:pt idx="3341">
                  <c:v>317.7158</c:v>
                </c:pt>
                <c:pt idx="3342">
                  <c:v>317.80099999999999</c:v>
                </c:pt>
                <c:pt idx="3343">
                  <c:v>317.8836</c:v>
                </c:pt>
                <c:pt idx="3344">
                  <c:v>317.96429999999964</c:v>
                </c:pt>
                <c:pt idx="3345">
                  <c:v>318.04739999999993</c:v>
                </c:pt>
                <c:pt idx="3346">
                  <c:v>318.13200000000001</c:v>
                </c:pt>
                <c:pt idx="3347">
                  <c:v>318.2150999999995</c:v>
                </c:pt>
                <c:pt idx="3348">
                  <c:v>318.29749999999956</c:v>
                </c:pt>
                <c:pt idx="3349">
                  <c:v>318.3802</c:v>
                </c:pt>
                <c:pt idx="3350">
                  <c:v>318.4649</c:v>
                </c:pt>
                <c:pt idx="3351">
                  <c:v>318.54759999999999</c:v>
                </c:pt>
                <c:pt idx="3352">
                  <c:v>318.62889999999999</c:v>
                </c:pt>
                <c:pt idx="3353">
                  <c:v>318.71379999999937</c:v>
                </c:pt>
                <c:pt idx="3354">
                  <c:v>318.79839999999916</c:v>
                </c:pt>
                <c:pt idx="3355">
                  <c:v>318.87950000000001</c:v>
                </c:pt>
                <c:pt idx="3356">
                  <c:v>318.96339999999918</c:v>
                </c:pt>
                <c:pt idx="3357">
                  <c:v>319.04579999999999</c:v>
                </c:pt>
                <c:pt idx="3358">
                  <c:v>319.12920000000008</c:v>
                </c:pt>
                <c:pt idx="3359">
                  <c:v>319.21299999999957</c:v>
                </c:pt>
                <c:pt idx="3360">
                  <c:v>319.29499999999956</c:v>
                </c:pt>
                <c:pt idx="3361">
                  <c:v>319.37639999999936</c:v>
                </c:pt>
                <c:pt idx="3362">
                  <c:v>319.4597</c:v>
                </c:pt>
                <c:pt idx="3363">
                  <c:v>319.54539999999969</c:v>
                </c:pt>
                <c:pt idx="3364">
                  <c:v>319.62909999999999</c:v>
                </c:pt>
                <c:pt idx="3365">
                  <c:v>319.7124</c:v>
                </c:pt>
                <c:pt idx="3366">
                  <c:v>319.79639999999904</c:v>
                </c:pt>
                <c:pt idx="3367">
                  <c:v>319.87939999999969</c:v>
                </c:pt>
                <c:pt idx="3368">
                  <c:v>319.96359999999936</c:v>
                </c:pt>
                <c:pt idx="3369">
                  <c:v>320.04469999999998</c:v>
                </c:pt>
                <c:pt idx="3370">
                  <c:v>320.12909999999999</c:v>
                </c:pt>
                <c:pt idx="3371">
                  <c:v>320.21109999999936</c:v>
                </c:pt>
                <c:pt idx="3372">
                  <c:v>320.2946</c:v>
                </c:pt>
                <c:pt idx="3373">
                  <c:v>320.37720000000002</c:v>
                </c:pt>
                <c:pt idx="3374">
                  <c:v>320.45960000000002</c:v>
                </c:pt>
                <c:pt idx="3375">
                  <c:v>320.54419999999999</c:v>
                </c:pt>
                <c:pt idx="3376">
                  <c:v>320.6266</c:v>
                </c:pt>
                <c:pt idx="3377">
                  <c:v>320.70979999999969</c:v>
                </c:pt>
                <c:pt idx="3378">
                  <c:v>320.7928</c:v>
                </c:pt>
                <c:pt idx="3379">
                  <c:v>320.87639999999936</c:v>
                </c:pt>
                <c:pt idx="3380">
                  <c:v>320.95960000000002</c:v>
                </c:pt>
                <c:pt idx="3381">
                  <c:v>321.04430000000002</c:v>
                </c:pt>
                <c:pt idx="3382">
                  <c:v>321.12779999999964</c:v>
                </c:pt>
                <c:pt idx="3383">
                  <c:v>321.21140000000003</c:v>
                </c:pt>
                <c:pt idx="3384">
                  <c:v>321.29519999999917</c:v>
                </c:pt>
                <c:pt idx="3385">
                  <c:v>321.38060000000002</c:v>
                </c:pt>
                <c:pt idx="3386">
                  <c:v>321.4622</c:v>
                </c:pt>
                <c:pt idx="3387">
                  <c:v>321.54559999999969</c:v>
                </c:pt>
                <c:pt idx="3388">
                  <c:v>321.62720000000002</c:v>
                </c:pt>
                <c:pt idx="3389">
                  <c:v>321.71099999999956</c:v>
                </c:pt>
                <c:pt idx="3390">
                  <c:v>321.79319999999916</c:v>
                </c:pt>
                <c:pt idx="3391">
                  <c:v>321.87740000000002</c:v>
                </c:pt>
                <c:pt idx="3392">
                  <c:v>321.96269999999993</c:v>
                </c:pt>
                <c:pt idx="3393">
                  <c:v>322.04629999999969</c:v>
                </c:pt>
                <c:pt idx="3394">
                  <c:v>322.13</c:v>
                </c:pt>
                <c:pt idx="3395">
                  <c:v>322.2124</c:v>
                </c:pt>
                <c:pt idx="3396">
                  <c:v>322.29609999999917</c:v>
                </c:pt>
                <c:pt idx="3397">
                  <c:v>322.37920000000008</c:v>
                </c:pt>
                <c:pt idx="3398">
                  <c:v>322.4616999999995</c:v>
                </c:pt>
                <c:pt idx="3399">
                  <c:v>322.54500000000002</c:v>
                </c:pt>
                <c:pt idx="3400">
                  <c:v>322.62779999999964</c:v>
                </c:pt>
                <c:pt idx="3401">
                  <c:v>322.71329999999949</c:v>
                </c:pt>
                <c:pt idx="3402">
                  <c:v>322.79689999999937</c:v>
                </c:pt>
                <c:pt idx="3403">
                  <c:v>322.87959999999993</c:v>
                </c:pt>
                <c:pt idx="3404">
                  <c:v>322.96389999999963</c:v>
                </c:pt>
                <c:pt idx="3405">
                  <c:v>323.04629999999969</c:v>
                </c:pt>
                <c:pt idx="3406">
                  <c:v>323.12950000000001</c:v>
                </c:pt>
                <c:pt idx="3407">
                  <c:v>323.21109999999936</c:v>
                </c:pt>
                <c:pt idx="3408">
                  <c:v>323.29379999999918</c:v>
                </c:pt>
                <c:pt idx="3409">
                  <c:v>323.37819999999937</c:v>
                </c:pt>
                <c:pt idx="3410">
                  <c:v>323.46159999999918</c:v>
                </c:pt>
                <c:pt idx="3411">
                  <c:v>323.5453</c:v>
                </c:pt>
                <c:pt idx="3412">
                  <c:v>323.62799999999999</c:v>
                </c:pt>
                <c:pt idx="3413">
                  <c:v>323.71299999999957</c:v>
                </c:pt>
                <c:pt idx="3414">
                  <c:v>323.79619999999903</c:v>
                </c:pt>
                <c:pt idx="3415">
                  <c:v>323.87970000000001</c:v>
                </c:pt>
                <c:pt idx="3416">
                  <c:v>323.96199999999936</c:v>
                </c:pt>
                <c:pt idx="3417">
                  <c:v>324.04399999999993</c:v>
                </c:pt>
                <c:pt idx="3418">
                  <c:v>324.12639999999936</c:v>
                </c:pt>
                <c:pt idx="3419">
                  <c:v>324.21089999999964</c:v>
                </c:pt>
                <c:pt idx="3420">
                  <c:v>324.29519999999917</c:v>
                </c:pt>
                <c:pt idx="3421">
                  <c:v>324.37869999999964</c:v>
                </c:pt>
                <c:pt idx="3422">
                  <c:v>324.46129999999937</c:v>
                </c:pt>
                <c:pt idx="3423">
                  <c:v>324.54419999999999</c:v>
                </c:pt>
                <c:pt idx="3424">
                  <c:v>324.62809999999956</c:v>
                </c:pt>
                <c:pt idx="3425">
                  <c:v>324.71099999999956</c:v>
                </c:pt>
                <c:pt idx="3426">
                  <c:v>324.79529999999943</c:v>
                </c:pt>
                <c:pt idx="3427">
                  <c:v>324.87779999999964</c:v>
                </c:pt>
                <c:pt idx="3428">
                  <c:v>324.9606</c:v>
                </c:pt>
                <c:pt idx="3429">
                  <c:v>325.04309999999964</c:v>
                </c:pt>
                <c:pt idx="3430">
                  <c:v>325.1277</c:v>
                </c:pt>
                <c:pt idx="3431">
                  <c:v>325.21080000000001</c:v>
                </c:pt>
                <c:pt idx="3432">
                  <c:v>325.2946</c:v>
                </c:pt>
                <c:pt idx="3433">
                  <c:v>325.37889999999999</c:v>
                </c:pt>
                <c:pt idx="3434">
                  <c:v>325.46179999999919</c:v>
                </c:pt>
                <c:pt idx="3435">
                  <c:v>325.54640000000001</c:v>
                </c:pt>
                <c:pt idx="3436">
                  <c:v>325.63049999999993</c:v>
                </c:pt>
                <c:pt idx="3437">
                  <c:v>325.71389999999963</c:v>
                </c:pt>
                <c:pt idx="3438">
                  <c:v>325.79700000000003</c:v>
                </c:pt>
                <c:pt idx="3439">
                  <c:v>325.88029999999969</c:v>
                </c:pt>
                <c:pt idx="3440">
                  <c:v>325.96379999999937</c:v>
                </c:pt>
                <c:pt idx="3441">
                  <c:v>326.04730000000001</c:v>
                </c:pt>
                <c:pt idx="3442">
                  <c:v>326.13260000000002</c:v>
                </c:pt>
                <c:pt idx="3443">
                  <c:v>326.2159999999995</c:v>
                </c:pt>
                <c:pt idx="3444">
                  <c:v>326.2990999999995</c:v>
                </c:pt>
                <c:pt idx="3445">
                  <c:v>326.38229999999999</c:v>
                </c:pt>
                <c:pt idx="3446">
                  <c:v>326.46480000000008</c:v>
                </c:pt>
                <c:pt idx="3447">
                  <c:v>326.54780000000045</c:v>
                </c:pt>
                <c:pt idx="3448">
                  <c:v>326.63060000000002</c:v>
                </c:pt>
                <c:pt idx="3449">
                  <c:v>326.71369999999956</c:v>
                </c:pt>
                <c:pt idx="3450">
                  <c:v>326.79739999999919</c:v>
                </c:pt>
                <c:pt idx="3451">
                  <c:v>326.88099999999969</c:v>
                </c:pt>
                <c:pt idx="3452">
                  <c:v>326.96559999999937</c:v>
                </c:pt>
                <c:pt idx="3453">
                  <c:v>327.04880000000031</c:v>
                </c:pt>
                <c:pt idx="3454">
                  <c:v>327.1318</c:v>
                </c:pt>
                <c:pt idx="3455">
                  <c:v>327.2159999999995</c:v>
                </c:pt>
                <c:pt idx="3456">
                  <c:v>327.29899999999918</c:v>
                </c:pt>
                <c:pt idx="3457">
                  <c:v>327.37979999999999</c:v>
                </c:pt>
                <c:pt idx="3458">
                  <c:v>327.46389999999963</c:v>
                </c:pt>
                <c:pt idx="3459">
                  <c:v>327.54669999999999</c:v>
                </c:pt>
                <c:pt idx="3460">
                  <c:v>327.63119999999918</c:v>
                </c:pt>
                <c:pt idx="3461">
                  <c:v>327.71440000000001</c:v>
                </c:pt>
                <c:pt idx="3462">
                  <c:v>327.79899999999918</c:v>
                </c:pt>
                <c:pt idx="3463">
                  <c:v>327.88159999999937</c:v>
                </c:pt>
                <c:pt idx="3464">
                  <c:v>327.96339999999918</c:v>
                </c:pt>
                <c:pt idx="3465">
                  <c:v>328.04750000000001</c:v>
                </c:pt>
                <c:pt idx="3466">
                  <c:v>328.13139999999936</c:v>
                </c:pt>
                <c:pt idx="3467">
                  <c:v>328.21359999999936</c:v>
                </c:pt>
                <c:pt idx="3468">
                  <c:v>328.29659999999916</c:v>
                </c:pt>
                <c:pt idx="3469">
                  <c:v>328.38060000000002</c:v>
                </c:pt>
                <c:pt idx="3470">
                  <c:v>328.46359999999936</c:v>
                </c:pt>
                <c:pt idx="3471">
                  <c:v>328.54700000000008</c:v>
                </c:pt>
                <c:pt idx="3472">
                  <c:v>328.62900000000002</c:v>
                </c:pt>
                <c:pt idx="3473">
                  <c:v>328.71199999999936</c:v>
                </c:pt>
                <c:pt idx="3474">
                  <c:v>328.79450000000003</c:v>
                </c:pt>
                <c:pt idx="3475">
                  <c:v>328.88</c:v>
                </c:pt>
                <c:pt idx="3476">
                  <c:v>328.96309999999943</c:v>
                </c:pt>
                <c:pt idx="3477">
                  <c:v>329.04539999999969</c:v>
                </c:pt>
                <c:pt idx="3478">
                  <c:v>329.1284</c:v>
                </c:pt>
                <c:pt idx="3479">
                  <c:v>329.21140000000003</c:v>
                </c:pt>
                <c:pt idx="3480">
                  <c:v>329.29529999999943</c:v>
                </c:pt>
                <c:pt idx="3481">
                  <c:v>329.37869999999964</c:v>
                </c:pt>
                <c:pt idx="3482">
                  <c:v>329.46359999999936</c:v>
                </c:pt>
                <c:pt idx="3483">
                  <c:v>329.54809999999969</c:v>
                </c:pt>
                <c:pt idx="3484">
                  <c:v>329.63080000000002</c:v>
                </c:pt>
                <c:pt idx="3485">
                  <c:v>329.71499999999969</c:v>
                </c:pt>
                <c:pt idx="3486">
                  <c:v>329.79649999999918</c:v>
                </c:pt>
                <c:pt idx="3487">
                  <c:v>329.88080000000002</c:v>
                </c:pt>
                <c:pt idx="3488">
                  <c:v>329.96519999999919</c:v>
                </c:pt>
                <c:pt idx="3489">
                  <c:v>330.04809999999969</c:v>
                </c:pt>
                <c:pt idx="3490">
                  <c:v>330.13200000000001</c:v>
                </c:pt>
                <c:pt idx="3491">
                  <c:v>330.214</c:v>
                </c:pt>
                <c:pt idx="3492">
                  <c:v>330.29799999999949</c:v>
                </c:pt>
                <c:pt idx="3493">
                  <c:v>330.3818</c:v>
                </c:pt>
                <c:pt idx="3494">
                  <c:v>330.46469999999999</c:v>
                </c:pt>
                <c:pt idx="3495">
                  <c:v>330.54739999999993</c:v>
                </c:pt>
                <c:pt idx="3496">
                  <c:v>330.6312999999995</c:v>
                </c:pt>
                <c:pt idx="3497">
                  <c:v>330.71379999999937</c:v>
                </c:pt>
                <c:pt idx="3498">
                  <c:v>330.79669999999936</c:v>
                </c:pt>
                <c:pt idx="3499">
                  <c:v>330.88080000000002</c:v>
                </c:pt>
                <c:pt idx="3500">
                  <c:v>330.96379999999937</c:v>
                </c:pt>
                <c:pt idx="3501">
                  <c:v>331.04840000000002</c:v>
                </c:pt>
                <c:pt idx="3502">
                  <c:v>331.13200000000001</c:v>
                </c:pt>
                <c:pt idx="3503">
                  <c:v>331.21480000000008</c:v>
                </c:pt>
                <c:pt idx="3504">
                  <c:v>331.29839999999916</c:v>
                </c:pt>
                <c:pt idx="3505">
                  <c:v>331.38189999999969</c:v>
                </c:pt>
                <c:pt idx="3506">
                  <c:v>331.46529999999956</c:v>
                </c:pt>
                <c:pt idx="3507">
                  <c:v>331.54759999999999</c:v>
                </c:pt>
                <c:pt idx="3508">
                  <c:v>331.63260000000002</c:v>
                </c:pt>
                <c:pt idx="3509">
                  <c:v>331.71639999999917</c:v>
                </c:pt>
                <c:pt idx="3510">
                  <c:v>331.79939999999937</c:v>
                </c:pt>
                <c:pt idx="3511">
                  <c:v>331.88319999999936</c:v>
                </c:pt>
                <c:pt idx="3512">
                  <c:v>331.9668999999995</c:v>
                </c:pt>
                <c:pt idx="3513">
                  <c:v>332.04829999999993</c:v>
                </c:pt>
                <c:pt idx="3514">
                  <c:v>332.13200000000001</c:v>
                </c:pt>
                <c:pt idx="3515">
                  <c:v>332.2168999999995</c:v>
                </c:pt>
                <c:pt idx="3516">
                  <c:v>332.29969999999969</c:v>
                </c:pt>
                <c:pt idx="3517">
                  <c:v>332.3845</c:v>
                </c:pt>
                <c:pt idx="3518">
                  <c:v>332.4659999999995</c:v>
                </c:pt>
                <c:pt idx="3519">
                  <c:v>332.54919999999993</c:v>
                </c:pt>
                <c:pt idx="3520">
                  <c:v>332.6336</c:v>
                </c:pt>
                <c:pt idx="3521">
                  <c:v>332.71559999999937</c:v>
                </c:pt>
                <c:pt idx="3522">
                  <c:v>332.79799999999949</c:v>
                </c:pt>
                <c:pt idx="3523">
                  <c:v>332.88279999999969</c:v>
                </c:pt>
                <c:pt idx="3524">
                  <c:v>332.96519999999919</c:v>
                </c:pt>
                <c:pt idx="3525">
                  <c:v>333.048</c:v>
                </c:pt>
                <c:pt idx="3526">
                  <c:v>333.13380000000001</c:v>
                </c:pt>
                <c:pt idx="3527">
                  <c:v>333.21589999999969</c:v>
                </c:pt>
                <c:pt idx="3528">
                  <c:v>333.2990999999995</c:v>
                </c:pt>
                <c:pt idx="3529">
                  <c:v>333.38229999999999</c:v>
                </c:pt>
                <c:pt idx="3530">
                  <c:v>333.46440000000001</c:v>
                </c:pt>
                <c:pt idx="3531">
                  <c:v>333.54849999999999</c:v>
                </c:pt>
                <c:pt idx="3532">
                  <c:v>333.63209999999964</c:v>
                </c:pt>
                <c:pt idx="3533">
                  <c:v>333.71369999999956</c:v>
                </c:pt>
                <c:pt idx="3534">
                  <c:v>333.79839999999916</c:v>
                </c:pt>
                <c:pt idx="3535">
                  <c:v>333.88279999999969</c:v>
                </c:pt>
                <c:pt idx="3536">
                  <c:v>333.96309999999943</c:v>
                </c:pt>
                <c:pt idx="3537">
                  <c:v>334.0462</c:v>
                </c:pt>
                <c:pt idx="3538">
                  <c:v>334.13139999999936</c:v>
                </c:pt>
                <c:pt idx="3539">
                  <c:v>334.21619999999916</c:v>
                </c:pt>
                <c:pt idx="3540">
                  <c:v>334.29839999999916</c:v>
                </c:pt>
                <c:pt idx="3541">
                  <c:v>334.38209999999964</c:v>
                </c:pt>
                <c:pt idx="3542">
                  <c:v>334.46629999999936</c:v>
                </c:pt>
                <c:pt idx="3543">
                  <c:v>334.55029999999999</c:v>
                </c:pt>
                <c:pt idx="3544">
                  <c:v>334.63329999999956</c:v>
                </c:pt>
                <c:pt idx="3545">
                  <c:v>334.71549999999957</c:v>
                </c:pt>
                <c:pt idx="3546">
                  <c:v>334.80079999999964</c:v>
                </c:pt>
                <c:pt idx="3547">
                  <c:v>334.88299999999964</c:v>
                </c:pt>
                <c:pt idx="3548">
                  <c:v>334.96669999999949</c:v>
                </c:pt>
                <c:pt idx="3549">
                  <c:v>335.04980000000052</c:v>
                </c:pt>
                <c:pt idx="3550">
                  <c:v>335.13380000000001</c:v>
                </c:pt>
                <c:pt idx="3551">
                  <c:v>335.21679999999918</c:v>
                </c:pt>
                <c:pt idx="3552">
                  <c:v>335.30160000000001</c:v>
                </c:pt>
                <c:pt idx="3553">
                  <c:v>335.38560000000001</c:v>
                </c:pt>
                <c:pt idx="3554">
                  <c:v>335.46699999999925</c:v>
                </c:pt>
                <c:pt idx="3555">
                  <c:v>335.55029999999999</c:v>
                </c:pt>
                <c:pt idx="3556">
                  <c:v>335.63369999999969</c:v>
                </c:pt>
                <c:pt idx="3557">
                  <c:v>335.71719999999937</c:v>
                </c:pt>
                <c:pt idx="3558">
                  <c:v>335.80090000000001</c:v>
                </c:pt>
                <c:pt idx="3559">
                  <c:v>335.88459999999969</c:v>
                </c:pt>
                <c:pt idx="3560">
                  <c:v>335.96749999999969</c:v>
                </c:pt>
                <c:pt idx="3561">
                  <c:v>336.04980000000052</c:v>
                </c:pt>
                <c:pt idx="3562">
                  <c:v>336.13299999999964</c:v>
                </c:pt>
                <c:pt idx="3563">
                  <c:v>336.21839999999918</c:v>
                </c:pt>
                <c:pt idx="3564">
                  <c:v>336.30169999999993</c:v>
                </c:pt>
                <c:pt idx="3565">
                  <c:v>336.38409999999999</c:v>
                </c:pt>
                <c:pt idx="3566">
                  <c:v>336.46789999999999</c:v>
                </c:pt>
                <c:pt idx="3567">
                  <c:v>336.55029999999999</c:v>
                </c:pt>
                <c:pt idx="3568">
                  <c:v>336.63479999999993</c:v>
                </c:pt>
                <c:pt idx="3569">
                  <c:v>336.71789999999999</c:v>
                </c:pt>
                <c:pt idx="3570">
                  <c:v>336.80029999999999</c:v>
                </c:pt>
                <c:pt idx="3571">
                  <c:v>336.88319999999936</c:v>
                </c:pt>
                <c:pt idx="3572">
                  <c:v>336.96899999999937</c:v>
                </c:pt>
                <c:pt idx="3573">
                  <c:v>337.05079999999964</c:v>
                </c:pt>
                <c:pt idx="3574">
                  <c:v>337.1345</c:v>
                </c:pt>
                <c:pt idx="3575">
                  <c:v>337.21749999999969</c:v>
                </c:pt>
                <c:pt idx="3576">
                  <c:v>337.29929999999956</c:v>
                </c:pt>
                <c:pt idx="3577">
                  <c:v>337.3845</c:v>
                </c:pt>
                <c:pt idx="3578">
                  <c:v>337.46499999999969</c:v>
                </c:pt>
                <c:pt idx="3579">
                  <c:v>337.54939999999999</c:v>
                </c:pt>
                <c:pt idx="3580">
                  <c:v>337.63200000000001</c:v>
                </c:pt>
                <c:pt idx="3581">
                  <c:v>337.71699999999925</c:v>
                </c:pt>
                <c:pt idx="3582">
                  <c:v>337.80059999999969</c:v>
                </c:pt>
                <c:pt idx="3583">
                  <c:v>337.88309999999956</c:v>
                </c:pt>
                <c:pt idx="3584">
                  <c:v>337.9676</c:v>
                </c:pt>
                <c:pt idx="3585">
                  <c:v>338.05279999999999</c:v>
                </c:pt>
                <c:pt idx="3586">
                  <c:v>338.13499999999999</c:v>
                </c:pt>
                <c:pt idx="3587">
                  <c:v>338.21799999999956</c:v>
                </c:pt>
                <c:pt idx="3588">
                  <c:v>338.30099999999999</c:v>
                </c:pt>
                <c:pt idx="3589">
                  <c:v>338.38420000000002</c:v>
                </c:pt>
                <c:pt idx="3590">
                  <c:v>338.46619999999916</c:v>
                </c:pt>
                <c:pt idx="3591">
                  <c:v>338.55020000000002</c:v>
                </c:pt>
                <c:pt idx="3592">
                  <c:v>338.63440000000008</c:v>
                </c:pt>
                <c:pt idx="3593">
                  <c:v>338.71729999999963</c:v>
                </c:pt>
                <c:pt idx="3594">
                  <c:v>338.79880000000003</c:v>
                </c:pt>
                <c:pt idx="3595">
                  <c:v>338.8845</c:v>
                </c:pt>
                <c:pt idx="3596">
                  <c:v>338.96859999999919</c:v>
                </c:pt>
                <c:pt idx="3597">
                  <c:v>339.05109999999956</c:v>
                </c:pt>
                <c:pt idx="3598">
                  <c:v>339.13580000000002</c:v>
                </c:pt>
                <c:pt idx="3599">
                  <c:v>339.21879999999936</c:v>
                </c:pt>
                <c:pt idx="3600">
                  <c:v>339.30239999999969</c:v>
                </c:pt>
                <c:pt idx="3601">
                  <c:v>339.38599999999963</c:v>
                </c:pt>
                <c:pt idx="3602">
                  <c:v>339.46780000000001</c:v>
                </c:pt>
                <c:pt idx="3603">
                  <c:v>339.55119999999937</c:v>
                </c:pt>
                <c:pt idx="3604">
                  <c:v>339.63279999999969</c:v>
                </c:pt>
                <c:pt idx="3605">
                  <c:v>339.71629999999936</c:v>
                </c:pt>
                <c:pt idx="3606">
                  <c:v>339.79899999999918</c:v>
                </c:pt>
                <c:pt idx="3607">
                  <c:v>339.88350000000003</c:v>
                </c:pt>
                <c:pt idx="3608">
                  <c:v>339.96639999999917</c:v>
                </c:pt>
                <c:pt idx="3609">
                  <c:v>340.05040000000002</c:v>
                </c:pt>
                <c:pt idx="3610">
                  <c:v>340.13459999999969</c:v>
                </c:pt>
                <c:pt idx="3611">
                  <c:v>340.2176</c:v>
                </c:pt>
                <c:pt idx="3612">
                  <c:v>340.30090000000001</c:v>
                </c:pt>
                <c:pt idx="3613">
                  <c:v>340.38470000000001</c:v>
                </c:pt>
                <c:pt idx="3614">
                  <c:v>340.46859999999919</c:v>
                </c:pt>
                <c:pt idx="3615">
                  <c:v>340.55130000000003</c:v>
                </c:pt>
                <c:pt idx="3616">
                  <c:v>340.63339999999937</c:v>
                </c:pt>
                <c:pt idx="3617">
                  <c:v>340.71799999999956</c:v>
                </c:pt>
                <c:pt idx="3618">
                  <c:v>340.80200000000002</c:v>
                </c:pt>
                <c:pt idx="3619">
                  <c:v>340.88549999999969</c:v>
                </c:pt>
                <c:pt idx="3620">
                  <c:v>340.96999999999969</c:v>
                </c:pt>
                <c:pt idx="3621">
                  <c:v>341.05439999999999</c:v>
                </c:pt>
                <c:pt idx="3622">
                  <c:v>341.1364999999995</c:v>
                </c:pt>
                <c:pt idx="3623">
                  <c:v>341.22049999999956</c:v>
                </c:pt>
                <c:pt idx="3624">
                  <c:v>341.30450000000002</c:v>
                </c:pt>
                <c:pt idx="3625">
                  <c:v>341.38720000000001</c:v>
                </c:pt>
                <c:pt idx="3626">
                  <c:v>341.47169999999943</c:v>
                </c:pt>
                <c:pt idx="3627">
                  <c:v>341.55340000000001</c:v>
                </c:pt>
                <c:pt idx="3628">
                  <c:v>341.63720000000001</c:v>
                </c:pt>
                <c:pt idx="3629">
                  <c:v>341.71999999999969</c:v>
                </c:pt>
                <c:pt idx="3630">
                  <c:v>341.80279999999999</c:v>
                </c:pt>
                <c:pt idx="3631">
                  <c:v>341.88669999999956</c:v>
                </c:pt>
                <c:pt idx="3632">
                  <c:v>341.9676</c:v>
                </c:pt>
                <c:pt idx="3633">
                  <c:v>342.05070000000001</c:v>
                </c:pt>
                <c:pt idx="3634">
                  <c:v>342.13440000000008</c:v>
                </c:pt>
                <c:pt idx="3635">
                  <c:v>342.21829999999949</c:v>
                </c:pt>
                <c:pt idx="3636">
                  <c:v>342.30160000000001</c:v>
                </c:pt>
                <c:pt idx="3637">
                  <c:v>342.38569999999999</c:v>
                </c:pt>
                <c:pt idx="3638">
                  <c:v>342.46859999999919</c:v>
                </c:pt>
                <c:pt idx="3639">
                  <c:v>342.55259999999993</c:v>
                </c:pt>
                <c:pt idx="3640">
                  <c:v>342.63619999999918</c:v>
                </c:pt>
                <c:pt idx="3641">
                  <c:v>342.71839999999918</c:v>
                </c:pt>
                <c:pt idx="3642">
                  <c:v>342.80250000000001</c:v>
                </c:pt>
                <c:pt idx="3643">
                  <c:v>342.88609999999949</c:v>
                </c:pt>
                <c:pt idx="3644">
                  <c:v>342.96980000000002</c:v>
                </c:pt>
                <c:pt idx="3645">
                  <c:v>343.05169999999993</c:v>
                </c:pt>
                <c:pt idx="3646">
                  <c:v>343.1345</c:v>
                </c:pt>
                <c:pt idx="3647">
                  <c:v>343.21859999999919</c:v>
                </c:pt>
                <c:pt idx="3648">
                  <c:v>343.30040000000002</c:v>
                </c:pt>
                <c:pt idx="3649">
                  <c:v>343.38409999999999</c:v>
                </c:pt>
                <c:pt idx="3650">
                  <c:v>343.46780000000001</c:v>
                </c:pt>
                <c:pt idx="3651">
                  <c:v>343.55040000000002</c:v>
                </c:pt>
                <c:pt idx="3652">
                  <c:v>343.63290000000001</c:v>
                </c:pt>
                <c:pt idx="3653">
                  <c:v>343.71780000000001</c:v>
                </c:pt>
                <c:pt idx="3654">
                  <c:v>343.80149999999969</c:v>
                </c:pt>
                <c:pt idx="3655">
                  <c:v>343.88459999999969</c:v>
                </c:pt>
                <c:pt idx="3656">
                  <c:v>343.96839999999918</c:v>
                </c:pt>
                <c:pt idx="3657">
                  <c:v>344.04980000000052</c:v>
                </c:pt>
                <c:pt idx="3658">
                  <c:v>344.13479999999993</c:v>
                </c:pt>
                <c:pt idx="3659">
                  <c:v>344.21799999999956</c:v>
                </c:pt>
                <c:pt idx="3660">
                  <c:v>344.3014</c:v>
                </c:pt>
                <c:pt idx="3661">
                  <c:v>344.38509999999957</c:v>
                </c:pt>
                <c:pt idx="3662">
                  <c:v>344.46980000000002</c:v>
                </c:pt>
                <c:pt idx="3663">
                  <c:v>344.5523</c:v>
                </c:pt>
                <c:pt idx="3664">
                  <c:v>344.63780000000008</c:v>
                </c:pt>
                <c:pt idx="3665">
                  <c:v>344.72019999999918</c:v>
                </c:pt>
                <c:pt idx="3666">
                  <c:v>344.8014</c:v>
                </c:pt>
                <c:pt idx="3667">
                  <c:v>344.88440000000008</c:v>
                </c:pt>
                <c:pt idx="3668">
                  <c:v>344.96889999999956</c:v>
                </c:pt>
                <c:pt idx="3669">
                  <c:v>345.05200000000002</c:v>
                </c:pt>
                <c:pt idx="3670">
                  <c:v>345.1364999999995</c:v>
                </c:pt>
                <c:pt idx="3671">
                  <c:v>345.21949999999993</c:v>
                </c:pt>
                <c:pt idx="3672">
                  <c:v>345.3014</c:v>
                </c:pt>
                <c:pt idx="3673">
                  <c:v>345.38459999999969</c:v>
                </c:pt>
                <c:pt idx="3674">
                  <c:v>345.46719999999937</c:v>
                </c:pt>
                <c:pt idx="3675">
                  <c:v>345.55180000000001</c:v>
                </c:pt>
                <c:pt idx="3676">
                  <c:v>345.63499999999999</c:v>
                </c:pt>
                <c:pt idx="3677">
                  <c:v>345.71679999999918</c:v>
                </c:pt>
                <c:pt idx="3678">
                  <c:v>345.80109999999956</c:v>
                </c:pt>
                <c:pt idx="3679">
                  <c:v>345.88440000000008</c:v>
                </c:pt>
                <c:pt idx="3680">
                  <c:v>345.9676</c:v>
                </c:pt>
                <c:pt idx="3681">
                  <c:v>346.05149999999969</c:v>
                </c:pt>
                <c:pt idx="3682">
                  <c:v>346.13409999999999</c:v>
                </c:pt>
                <c:pt idx="3683">
                  <c:v>346.21879999999936</c:v>
                </c:pt>
                <c:pt idx="3684">
                  <c:v>346.30099999999999</c:v>
                </c:pt>
                <c:pt idx="3685">
                  <c:v>346.38470000000001</c:v>
                </c:pt>
                <c:pt idx="3686">
                  <c:v>346.4674</c:v>
                </c:pt>
                <c:pt idx="3687">
                  <c:v>346.54969999999997</c:v>
                </c:pt>
                <c:pt idx="3688">
                  <c:v>346.63260000000002</c:v>
                </c:pt>
                <c:pt idx="3689">
                  <c:v>346.71660000000003</c:v>
                </c:pt>
                <c:pt idx="3690">
                  <c:v>346.79939999999937</c:v>
                </c:pt>
                <c:pt idx="3691">
                  <c:v>346.88380000000001</c:v>
                </c:pt>
                <c:pt idx="3692">
                  <c:v>346.96729999999963</c:v>
                </c:pt>
                <c:pt idx="3693">
                  <c:v>347.04980000000052</c:v>
                </c:pt>
                <c:pt idx="3694">
                  <c:v>347.13260000000002</c:v>
                </c:pt>
                <c:pt idx="3695">
                  <c:v>347.21660000000003</c:v>
                </c:pt>
                <c:pt idx="3696">
                  <c:v>347.30020000000002</c:v>
                </c:pt>
                <c:pt idx="3697">
                  <c:v>347.38299999999964</c:v>
                </c:pt>
                <c:pt idx="3698">
                  <c:v>347.4659999999995</c:v>
                </c:pt>
                <c:pt idx="3699">
                  <c:v>347.55119999999937</c:v>
                </c:pt>
                <c:pt idx="3700">
                  <c:v>347.63440000000008</c:v>
                </c:pt>
                <c:pt idx="3701">
                  <c:v>347.71780000000001</c:v>
                </c:pt>
                <c:pt idx="3702">
                  <c:v>347.80029999999999</c:v>
                </c:pt>
                <c:pt idx="3703">
                  <c:v>347.88509999999957</c:v>
                </c:pt>
                <c:pt idx="3704">
                  <c:v>347.96819999999923</c:v>
                </c:pt>
                <c:pt idx="3705">
                  <c:v>348.05189999999999</c:v>
                </c:pt>
                <c:pt idx="3706">
                  <c:v>348.13420000000002</c:v>
                </c:pt>
                <c:pt idx="3707">
                  <c:v>348.21829999999949</c:v>
                </c:pt>
                <c:pt idx="3708">
                  <c:v>348.30029999999999</c:v>
                </c:pt>
                <c:pt idx="3709">
                  <c:v>348.38599999999963</c:v>
                </c:pt>
                <c:pt idx="3710">
                  <c:v>348.46799999999956</c:v>
                </c:pt>
                <c:pt idx="3711">
                  <c:v>348.55130000000003</c:v>
                </c:pt>
                <c:pt idx="3712">
                  <c:v>348.6345</c:v>
                </c:pt>
                <c:pt idx="3713">
                  <c:v>348.71879999999936</c:v>
                </c:pt>
                <c:pt idx="3714">
                  <c:v>348.80279999999999</c:v>
                </c:pt>
                <c:pt idx="3715">
                  <c:v>348.88679999999937</c:v>
                </c:pt>
                <c:pt idx="3716">
                  <c:v>348.96960000000001</c:v>
                </c:pt>
                <c:pt idx="3717">
                  <c:v>349.05259999999993</c:v>
                </c:pt>
                <c:pt idx="3718">
                  <c:v>349.13720000000001</c:v>
                </c:pt>
                <c:pt idx="3719">
                  <c:v>349.22049999999956</c:v>
                </c:pt>
                <c:pt idx="3720">
                  <c:v>349.30470000000008</c:v>
                </c:pt>
                <c:pt idx="3721">
                  <c:v>349.38799999999969</c:v>
                </c:pt>
                <c:pt idx="3722">
                  <c:v>349.4711999999991</c:v>
                </c:pt>
                <c:pt idx="3723">
                  <c:v>349.55489999999998</c:v>
                </c:pt>
                <c:pt idx="3724">
                  <c:v>349.63920000000002</c:v>
                </c:pt>
                <c:pt idx="3725">
                  <c:v>349.72169999999943</c:v>
                </c:pt>
                <c:pt idx="3726">
                  <c:v>349.80380000000002</c:v>
                </c:pt>
                <c:pt idx="3727">
                  <c:v>349.88609999999949</c:v>
                </c:pt>
                <c:pt idx="3728">
                  <c:v>349.96999999999969</c:v>
                </c:pt>
                <c:pt idx="3729">
                  <c:v>350.05279999999999</c:v>
                </c:pt>
                <c:pt idx="3730">
                  <c:v>350.137</c:v>
                </c:pt>
                <c:pt idx="3731">
                  <c:v>350.2211999999991</c:v>
                </c:pt>
                <c:pt idx="3732">
                  <c:v>350.30470000000008</c:v>
                </c:pt>
                <c:pt idx="3733">
                  <c:v>350.3880999999995</c:v>
                </c:pt>
                <c:pt idx="3734">
                  <c:v>350.47159999999923</c:v>
                </c:pt>
                <c:pt idx="3735">
                  <c:v>350.5532</c:v>
                </c:pt>
                <c:pt idx="3736">
                  <c:v>350.63629999999949</c:v>
                </c:pt>
                <c:pt idx="3737">
                  <c:v>350.71910000000003</c:v>
                </c:pt>
                <c:pt idx="3738">
                  <c:v>350.80360000000002</c:v>
                </c:pt>
                <c:pt idx="3739">
                  <c:v>350.88580000000002</c:v>
                </c:pt>
                <c:pt idx="3740">
                  <c:v>350.9699</c:v>
                </c:pt>
                <c:pt idx="3741">
                  <c:v>351.05200000000002</c:v>
                </c:pt>
                <c:pt idx="3742">
                  <c:v>351.13440000000008</c:v>
                </c:pt>
                <c:pt idx="3743">
                  <c:v>351.21839999999918</c:v>
                </c:pt>
                <c:pt idx="3744">
                  <c:v>351.30220000000008</c:v>
                </c:pt>
                <c:pt idx="3745">
                  <c:v>351.38529999999969</c:v>
                </c:pt>
                <c:pt idx="3746">
                  <c:v>351.46849999999949</c:v>
                </c:pt>
                <c:pt idx="3747">
                  <c:v>351.5532</c:v>
                </c:pt>
                <c:pt idx="3748">
                  <c:v>351.6352</c:v>
                </c:pt>
                <c:pt idx="3749">
                  <c:v>351.71940000000001</c:v>
                </c:pt>
                <c:pt idx="3750">
                  <c:v>351.80290000000002</c:v>
                </c:pt>
                <c:pt idx="3751">
                  <c:v>351.8886</c:v>
                </c:pt>
                <c:pt idx="3752">
                  <c:v>351.97059999999937</c:v>
                </c:pt>
                <c:pt idx="3753">
                  <c:v>352.05200000000002</c:v>
                </c:pt>
                <c:pt idx="3754">
                  <c:v>352.13639999999918</c:v>
                </c:pt>
                <c:pt idx="3755">
                  <c:v>352.21899999999937</c:v>
                </c:pt>
                <c:pt idx="3756">
                  <c:v>352.30340000000001</c:v>
                </c:pt>
                <c:pt idx="3757">
                  <c:v>352.38829999999956</c:v>
                </c:pt>
                <c:pt idx="3758">
                  <c:v>352.47019999999918</c:v>
                </c:pt>
                <c:pt idx="3759">
                  <c:v>352.55309999999969</c:v>
                </c:pt>
                <c:pt idx="3760">
                  <c:v>352.63639999999918</c:v>
                </c:pt>
                <c:pt idx="3761">
                  <c:v>352.72129999999936</c:v>
                </c:pt>
                <c:pt idx="3762">
                  <c:v>352.80470000000008</c:v>
                </c:pt>
                <c:pt idx="3763">
                  <c:v>352.88829999999956</c:v>
                </c:pt>
                <c:pt idx="3764">
                  <c:v>352.9711999999991</c:v>
                </c:pt>
                <c:pt idx="3765">
                  <c:v>353.05529999999999</c:v>
                </c:pt>
                <c:pt idx="3766">
                  <c:v>353.13849999999957</c:v>
                </c:pt>
                <c:pt idx="3767">
                  <c:v>353.22280000000001</c:v>
                </c:pt>
                <c:pt idx="3768">
                  <c:v>353.30560000000008</c:v>
                </c:pt>
                <c:pt idx="3769">
                  <c:v>353.39019999999937</c:v>
                </c:pt>
                <c:pt idx="3770">
                  <c:v>353.47179999999918</c:v>
                </c:pt>
                <c:pt idx="3771">
                  <c:v>353.55470000000008</c:v>
                </c:pt>
                <c:pt idx="3772">
                  <c:v>353.63749999999999</c:v>
                </c:pt>
                <c:pt idx="3773">
                  <c:v>353.7211999999991</c:v>
                </c:pt>
                <c:pt idx="3774">
                  <c:v>353.80290000000002</c:v>
                </c:pt>
                <c:pt idx="3775">
                  <c:v>353.88799999999969</c:v>
                </c:pt>
                <c:pt idx="3776">
                  <c:v>353.97089999999969</c:v>
                </c:pt>
                <c:pt idx="3777">
                  <c:v>354.05259999999993</c:v>
                </c:pt>
                <c:pt idx="3778">
                  <c:v>354.13619999999918</c:v>
                </c:pt>
                <c:pt idx="3779">
                  <c:v>354.21980000000002</c:v>
                </c:pt>
                <c:pt idx="3780">
                  <c:v>354.30450000000002</c:v>
                </c:pt>
                <c:pt idx="3781">
                  <c:v>354.38829999999956</c:v>
                </c:pt>
                <c:pt idx="3782">
                  <c:v>354.47169999999943</c:v>
                </c:pt>
                <c:pt idx="3783">
                  <c:v>354.55599999999993</c:v>
                </c:pt>
                <c:pt idx="3784">
                  <c:v>354.63839999999936</c:v>
                </c:pt>
                <c:pt idx="3785">
                  <c:v>354.72099999999949</c:v>
                </c:pt>
                <c:pt idx="3786">
                  <c:v>354.80560000000008</c:v>
                </c:pt>
                <c:pt idx="3787">
                  <c:v>354.8895</c:v>
                </c:pt>
                <c:pt idx="3788">
                  <c:v>354.97299999999956</c:v>
                </c:pt>
                <c:pt idx="3789">
                  <c:v>355.05480000000051</c:v>
                </c:pt>
                <c:pt idx="3790">
                  <c:v>355.13869999999969</c:v>
                </c:pt>
                <c:pt idx="3791">
                  <c:v>355.22229999999956</c:v>
                </c:pt>
                <c:pt idx="3792">
                  <c:v>355.3075</c:v>
                </c:pt>
                <c:pt idx="3793">
                  <c:v>355.38839999999936</c:v>
                </c:pt>
                <c:pt idx="3794">
                  <c:v>355.47159999999923</c:v>
                </c:pt>
                <c:pt idx="3795">
                  <c:v>355.55599999999993</c:v>
                </c:pt>
                <c:pt idx="3796">
                  <c:v>355.63839999999936</c:v>
                </c:pt>
                <c:pt idx="3797">
                  <c:v>355.72199999999918</c:v>
                </c:pt>
                <c:pt idx="3798">
                  <c:v>355.80560000000008</c:v>
                </c:pt>
                <c:pt idx="3799">
                  <c:v>355.88829999999956</c:v>
                </c:pt>
                <c:pt idx="3800">
                  <c:v>355.9708</c:v>
                </c:pt>
                <c:pt idx="3801">
                  <c:v>356.05599999999993</c:v>
                </c:pt>
                <c:pt idx="3802">
                  <c:v>356.13959999999969</c:v>
                </c:pt>
                <c:pt idx="3803">
                  <c:v>356.2244</c:v>
                </c:pt>
                <c:pt idx="3804">
                  <c:v>356.30809999999963</c:v>
                </c:pt>
                <c:pt idx="3805">
                  <c:v>356.3922</c:v>
                </c:pt>
                <c:pt idx="3806">
                  <c:v>356.47289999999964</c:v>
                </c:pt>
                <c:pt idx="3807">
                  <c:v>356.5566</c:v>
                </c:pt>
                <c:pt idx="3808">
                  <c:v>356.63839999999936</c:v>
                </c:pt>
                <c:pt idx="3809">
                  <c:v>356.72099999999949</c:v>
                </c:pt>
                <c:pt idx="3810">
                  <c:v>356.80529999999999</c:v>
                </c:pt>
                <c:pt idx="3811">
                  <c:v>356.88979999999964</c:v>
                </c:pt>
                <c:pt idx="3812">
                  <c:v>356.97280000000001</c:v>
                </c:pt>
                <c:pt idx="3813">
                  <c:v>357.05549999999999</c:v>
                </c:pt>
                <c:pt idx="3814">
                  <c:v>357.13959999999969</c:v>
                </c:pt>
                <c:pt idx="3815">
                  <c:v>357.22460000000001</c:v>
                </c:pt>
                <c:pt idx="3816">
                  <c:v>357.30680000000001</c:v>
                </c:pt>
                <c:pt idx="3817">
                  <c:v>357.38869999999969</c:v>
                </c:pt>
                <c:pt idx="3818">
                  <c:v>357.47229999999956</c:v>
                </c:pt>
                <c:pt idx="3819">
                  <c:v>357.55599999999993</c:v>
                </c:pt>
                <c:pt idx="3820">
                  <c:v>357.637</c:v>
                </c:pt>
                <c:pt idx="3821">
                  <c:v>357.72159999999923</c:v>
                </c:pt>
                <c:pt idx="3822">
                  <c:v>357.80500000000001</c:v>
                </c:pt>
                <c:pt idx="3823">
                  <c:v>357.88869999999969</c:v>
                </c:pt>
                <c:pt idx="3824">
                  <c:v>357.97129999999936</c:v>
                </c:pt>
                <c:pt idx="3825">
                  <c:v>358.05669999999969</c:v>
                </c:pt>
                <c:pt idx="3826">
                  <c:v>358.13749999999999</c:v>
                </c:pt>
                <c:pt idx="3827">
                  <c:v>358.22280000000001</c:v>
                </c:pt>
                <c:pt idx="3828">
                  <c:v>358.30619999999936</c:v>
                </c:pt>
                <c:pt idx="3829">
                  <c:v>358.38990000000001</c:v>
                </c:pt>
                <c:pt idx="3830">
                  <c:v>358.47409999999957</c:v>
                </c:pt>
                <c:pt idx="3831">
                  <c:v>358.5566</c:v>
                </c:pt>
                <c:pt idx="3832">
                  <c:v>358.64040000000051</c:v>
                </c:pt>
                <c:pt idx="3833">
                  <c:v>358.72319999999917</c:v>
                </c:pt>
                <c:pt idx="3834">
                  <c:v>358.80709999999999</c:v>
                </c:pt>
                <c:pt idx="3835">
                  <c:v>358.89099999999956</c:v>
                </c:pt>
                <c:pt idx="3836">
                  <c:v>358.97499999999957</c:v>
                </c:pt>
                <c:pt idx="3837">
                  <c:v>359.05860000000001</c:v>
                </c:pt>
                <c:pt idx="3838">
                  <c:v>359.13979999999964</c:v>
                </c:pt>
                <c:pt idx="3839">
                  <c:v>359.22349999999949</c:v>
                </c:pt>
                <c:pt idx="3840">
                  <c:v>359.30560000000008</c:v>
                </c:pt>
                <c:pt idx="3841">
                  <c:v>359.38900000000001</c:v>
                </c:pt>
                <c:pt idx="3842">
                  <c:v>359.47299999999956</c:v>
                </c:pt>
                <c:pt idx="3843">
                  <c:v>359.55650000000003</c:v>
                </c:pt>
                <c:pt idx="3844">
                  <c:v>359.64080000000058</c:v>
                </c:pt>
                <c:pt idx="3845">
                  <c:v>359.72319999999917</c:v>
                </c:pt>
                <c:pt idx="3846">
                  <c:v>359.80529999999999</c:v>
                </c:pt>
                <c:pt idx="3847">
                  <c:v>359.88959999999969</c:v>
                </c:pt>
                <c:pt idx="3848">
                  <c:v>359.97399999999936</c:v>
                </c:pt>
                <c:pt idx="3849">
                  <c:v>360.05720000000002</c:v>
                </c:pt>
                <c:pt idx="3850">
                  <c:v>360.13900000000001</c:v>
                </c:pt>
                <c:pt idx="3851">
                  <c:v>360.22099999999949</c:v>
                </c:pt>
                <c:pt idx="3852">
                  <c:v>360.30419999999964</c:v>
                </c:pt>
                <c:pt idx="3853">
                  <c:v>360.38819999999924</c:v>
                </c:pt>
                <c:pt idx="3854">
                  <c:v>360.47139999999916</c:v>
                </c:pt>
                <c:pt idx="3855">
                  <c:v>360.55459999999999</c:v>
                </c:pt>
                <c:pt idx="3856">
                  <c:v>360.63839999999936</c:v>
                </c:pt>
                <c:pt idx="3857">
                  <c:v>360.72059999999937</c:v>
                </c:pt>
                <c:pt idx="3858">
                  <c:v>360.80500000000001</c:v>
                </c:pt>
                <c:pt idx="3859">
                  <c:v>360.8888</c:v>
                </c:pt>
                <c:pt idx="3860">
                  <c:v>360.97250000000003</c:v>
                </c:pt>
                <c:pt idx="3861">
                  <c:v>361.05599999999993</c:v>
                </c:pt>
                <c:pt idx="3862">
                  <c:v>361.13920000000002</c:v>
                </c:pt>
                <c:pt idx="3863">
                  <c:v>361.22189999999949</c:v>
                </c:pt>
                <c:pt idx="3864">
                  <c:v>361.30500000000001</c:v>
                </c:pt>
                <c:pt idx="3865">
                  <c:v>361.38760000000002</c:v>
                </c:pt>
                <c:pt idx="3866">
                  <c:v>361.47129999999936</c:v>
                </c:pt>
                <c:pt idx="3867">
                  <c:v>361.55470000000008</c:v>
                </c:pt>
                <c:pt idx="3868">
                  <c:v>361.63839999999936</c:v>
                </c:pt>
                <c:pt idx="3869">
                  <c:v>361.72139999999916</c:v>
                </c:pt>
                <c:pt idx="3870">
                  <c:v>361.80470000000008</c:v>
                </c:pt>
                <c:pt idx="3871">
                  <c:v>361.88740000000001</c:v>
                </c:pt>
                <c:pt idx="3872">
                  <c:v>361.96849999999949</c:v>
                </c:pt>
                <c:pt idx="3873">
                  <c:v>362.05349999999999</c:v>
                </c:pt>
                <c:pt idx="3874">
                  <c:v>362.13509999999957</c:v>
                </c:pt>
                <c:pt idx="3875">
                  <c:v>362.21940000000001</c:v>
                </c:pt>
                <c:pt idx="3876">
                  <c:v>362.3032</c:v>
                </c:pt>
                <c:pt idx="3877">
                  <c:v>362.38509999999957</c:v>
                </c:pt>
                <c:pt idx="3878">
                  <c:v>362.46869999999956</c:v>
                </c:pt>
                <c:pt idx="3879">
                  <c:v>362.55169999999993</c:v>
                </c:pt>
                <c:pt idx="3880">
                  <c:v>362.6364999999995</c:v>
                </c:pt>
                <c:pt idx="3881">
                  <c:v>362.7192</c:v>
                </c:pt>
                <c:pt idx="3882">
                  <c:v>362.80360000000002</c:v>
                </c:pt>
                <c:pt idx="3883">
                  <c:v>362.88720000000001</c:v>
                </c:pt>
                <c:pt idx="3884">
                  <c:v>362.97039999999924</c:v>
                </c:pt>
                <c:pt idx="3885">
                  <c:v>363.05459999999999</c:v>
                </c:pt>
                <c:pt idx="3886">
                  <c:v>363.13839999999936</c:v>
                </c:pt>
                <c:pt idx="3887">
                  <c:v>363.22250000000003</c:v>
                </c:pt>
                <c:pt idx="3888">
                  <c:v>363.30410000000001</c:v>
                </c:pt>
                <c:pt idx="3889">
                  <c:v>363.38760000000002</c:v>
                </c:pt>
                <c:pt idx="3890">
                  <c:v>363.47039999999924</c:v>
                </c:pt>
                <c:pt idx="3891">
                  <c:v>363.55349999999999</c:v>
                </c:pt>
                <c:pt idx="3892">
                  <c:v>363.63720000000001</c:v>
                </c:pt>
                <c:pt idx="3893">
                  <c:v>363.72039999999924</c:v>
                </c:pt>
                <c:pt idx="3894">
                  <c:v>363.80369999999999</c:v>
                </c:pt>
                <c:pt idx="3895">
                  <c:v>363.88479999999993</c:v>
                </c:pt>
                <c:pt idx="3896">
                  <c:v>363.9692</c:v>
                </c:pt>
                <c:pt idx="3897">
                  <c:v>364.05220000000008</c:v>
                </c:pt>
                <c:pt idx="3898">
                  <c:v>364.13599999999963</c:v>
                </c:pt>
                <c:pt idx="3899">
                  <c:v>364.21960000000001</c:v>
                </c:pt>
                <c:pt idx="3900">
                  <c:v>364.30220000000008</c:v>
                </c:pt>
                <c:pt idx="3901">
                  <c:v>364.38740000000001</c:v>
                </c:pt>
                <c:pt idx="3902">
                  <c:v>364.46980000000002</c:v>
                </c:pt>
                <c:pt idx="3903">
                  <c:v>364.55380000000002</c:v>
                </c:pt>
                <c:pt idx="3904">
                  <c:v>364.63629999999949</c:v>
                </c:pt>
                <c:pt idx="3905">
                  <c:v>364.71969999999999</c:v>
                </c:pt>
                <c:pt idx="3906">
                  <c:v>364.80239999999969</c:v>
                </c:pt>
                <c:pt idx="3907">
                  <c:v>364.88690000000003</c:v>
                </c:pt>
                <c:pt idx="3908">
                  <c:v>364.97129999999936</c:v>
                </c:pt>
                <c:pt idx="3909">
                  <c:v>365.05399999999969</c:v>
                </c:pt>
                <c:pt idx="3910">
                  <c:v>365.13729999999993</c:v>
                </c:pt>
                <c:pt idx="3911">
                  <c:v>365.2199</c:v>
                </c:pt>
                <c:pt idx="3912">
                  <c:v>365.30399999999969</c:v>
                </c:pt>
                <c:pt idx="3913">
                  <c:v>365.38569999999999</c:v>
                </c:pt>
                <c:pt idx="3914">
                  <c:v>365.47049999999956</c:v>
                </c:pt>
                <c:pt idx="3915">
                  <c:v>365.55450000000002</c:v>
                </c:pt>
                <c:pt idx="3916">
                  <c:v>365.63659999999936</c:v>
                </c:pt>
                <c:pt idx="3917">
                  <c:v>365.72049999999956</c:v>
                </c:pt>
                <c:pt idx="3918">
                  <c:v>365.80439999999999</c:v>
                </c:pt>
                <c:pt idx="3919">
                  <c:v>365.88599999999963</c:v>
                </c:pt>
                <c:pt idx="3920">
                  <c:v>365.96809999999937</c:v>
                </c:pt>
                <c:pt idx="3921">
                  <c:v>366.053</c:v>
                </c:pt>
                <c:pt idx="3922">
                  <c:v>366.13509999999957</c:v>
                </c:pt>
                <c:pt idx="3923">
                  <c:v>366.21819999999923</c:v>
                </c:pt>
                <c:pt idx="3924">
                  <c:v>366.3023</c:v>
                </c:pt>
                <c:pt idx="3925">
                  <c:v>366.38819999999924</c:v>
                </c:pt>
                <c:pt idx="3926">
                  <c:v>366.47089999999969</c:v>
                </c:pt>
                <c:pt idx="3927">
                  <c:v>366.55439999999999</c:v>
                </c:pt>
                <c:pt idx="3928">
                  <c:v>366.637</c:v>
                </c:pt>
                <c:pt idx="3929">
                  <c:v>366.72099999999949</c:v>
                </c:pt>
                <c:pt idx="3930">
                  <c:v>366.80399999999969</c:v>
                </c:pt>
                <c:pt idx="3931">
                  <c:v>366.8864999999995</c:v>
                </c:pt>
                <c:pt idx="3932">
                  <c:v>366.97099999999949</c:v>
                </c:pt>
                <c:pt idx="3933">
                  <c:v>367.05439999999999</c:v>
                </c:pt>
                <c:pt idx="3934">
                  <c:v>367.13909999999993</c:v>
                </c:pt>
                <c:pt idx="3935">
                  <c:v>367.22199999999918</c:v>
                </c:pt>
                <c:pt idx="3936">
                  <c:v>367.30419999999964</c:v>
                </c:pt>
                <c:pt idx="3937">
                  <c:v>367.387</c:v>
                </c:pt>
                <c:pt idx="3938">
                  <c:v>367.47089999999969</c:v>
                </c:pt>
                <c:pt idx="3939">
                  <c:v>367.55650000000003</c:v>
                </c:pt>
                <c:pt idx="3940">
                  <c:v>367.63819999999924</c:v>
                </c:pt>
                <c:pt idx="3941">
                  <c:v>367.72239999999937</c:v>
                </c:pt>
                <c:pt idx="3942">
                  <c:v>367.80430000000001</c:v>
                </c:pt>
                <c:pt idx="3943">
                  <c:v>367.88720000000001</c:v>
                </c:pt>
                <c:pt idx="3944">
                  <c:v>367.97109999999918</c:v>
                </c:pt>
                <c:pt idx="3945">
                  <c:v>368.05399999999969</c:v>
                </c:pt>
                <c:pt idx="3946">
                  <c:v>368.13979999999964</c:v>
                </c:pt>
                <c:pt idx="3947">
                  <c:v>368.22139999999916</c:v>
                </c:pt>
                <c:pt idx="3948">
                  <c:v>368.30349999999999</c:v>
                </c:pt>
                <c:pt idx="3949">
                  <c:v>368.387</c:v>
                </c:pt>
                <c:pt idx="3950">
                  <c:v>368.47169999999943</c:v>
                </c:pt>
                <c:pt idx="3951">
                  <c:v>368.55520000000001</c:v>
                </c:pt>
                <c:pt idx="3952">
                  <c:v>368.63669999999956</c:v>
                </c:pt>
                <c:pt idx="3953">
                  <c:v>368.72099999999949</c:v>
                </c:pt>
                <c:pt idx="3954">
                  <c:v>368.80590000000001</c:v>
                </c:pt>
                <c:pt idx="3955">
                  <c:v>368.88799999999969</c:v>
                </c:pt>
                <c:pt idx="3956">
                  <c:v>368.96999999999969</c:v>
                </c:pt>
                <c:pt idx="3957">
                  <c:v>369.05360000000002</c:v>
                </c:pt>
                <c:pt idx="3958">
                  <c:v>369.13459999999969</c:v>
                </c:pt>
                <c:pt idx="3959">
                  <c:v>369.21799999999956</c:v>
                </c:pt>
                <c:pt idx="3960">
                  <c:v>369.3021</c:v>
                </c:pt>
                <c:pt idx="3961">
                  <c:v>369.38619999999918</c:v>
                </c:pt>
                <c:pt idx="3962">
                  <c:v>369.4692</c:v>
                </c:pt>
                <c:pt idx="3963">
                  <c:v>369.55200000000002</c:v>
                </c:pt>
                <c:pt idx="3964">
                  <c:v>369.63440000000008</c:v>
                </c:pt>
                <c:pt idx="3965">
                  <c:v>369.71809999999937</c:v>
                </c:pt>
                <c:pt idx="3966">
                  <c:v>369.80279999999999</c:v>
                </c:pt>
                <c:pt idx="3967">
                  <c:v>369.88669999999956</c:v>
                </c:pt>
                <c:pt idx="3968">
                  <c:v>369.97139999999916</c:v>
                </c:pt>
                <c:pt idx="3969">
                  <c:v>370.05459999999999</c:v>
                </c:pt>
                <c:pt idx="3970">
                  <c:v>370.13679999999937</c:v>
                </c:pt>
                <c:pt idx="3971">
                  <c:v>370.2211999999991</c:v>
                </c:pt>
                <c:pt idx="3972">
                  <c:v>370.30500000000001</c:v>
                </c:pt>
                <c:pt idx="3973">
                  <c:v>370.38760000000002</c:v>
                </c:pt>
                <c:pt idx="3974">
                  <c:v>370.47059999999937</c:v>
                </c:pt>
                <c:pt idx="3975">
                  <c:v>370.55470000000008</c:v>
                </c:pt>
                <c:pt idx="3976">
                  <c:v>370.63869999999969</c:v>
                </c:pt>
                <c:pt idx="3977">
                  <c:v>370.72280000000001</c:v>
                </c:pt>
                <c:pt idx="3978">
                  <c:v>370.80500000000001</c:v>
                </c:pt>
                <c:pt idx="3979">
                  <c:v>370.88839999999936</c:v>
                </c:pt>
                <c:pt idx="3980">
                  <c:v>370.97059999999937</c:v>
                </c:pt>
                <c:pt idx="3981">
                  <c:v>371.05529999999999</c:v>
                </c:pt>
                <c:pt idx="3982">
                  <c:v>371.13740000000001</c:v>
                </c:pt>
                <c:pt idx="3983">
                  <c:v>371.2208</c:v>
                </c:pt>
                <c:pt idx="3984">
                  <c:v>371.30500000000001</c:v>
                </c:pt>
                <c:pt idx="3985">
                  <c:v>371.38900000000001</c:v>
                </c:pt>
                <c:pt idx="3986">
                  <c:v>371.4711999999991</c:v>
                </c:pt>
                <c:pt idx="3987">
                  <c:v>371.55439999999999</c:v>
                </c:pt>
                <c:pt idx="3988">
                  <c:v>371.63749999999999</c:v>
                </c:pt>
                <c:pt idx="3989">
                  <c:v>371.72099999999949</c:v>
                </c:pt>
                <c:pt idx="3990">
                  <c:v>371.80439999999999</c:v>
                </c:pt>
                <c:pt idx="3991">
                  <c:v>371.88819999999924</c:v>
                </c:pt>
                <c:pt idx="3992">
                  <c:v>371.97189999999949</c:v>
                </c:pt>
                <c:pt idx="3993">
                  <c:v>372.05279999999999</c:v>
                </c:pt>
                <c:pt idx="3994">
                  <c:v>372.13799999999969</c:v>
                </c:pt>
                <c:pt idx="3995">
                  <c:v>372.21940000000001</c:v>
                </c:pt>
                <c:pt idx="3996">
                  <c:v>372.30200000000002</c:v>
                </c:pt>
                <c:pt idx="3997">
                  <c:v>372.3854</c:v>
                </c:pt>
                <c:pt idx="3998">
                  <c:v>372.46899999999937</c:v>
                </c:pt>
                <c:pt idx="3999">
                  <c:v>372.55250000000001</c:v>
                </c:pt>
                <c:pt idx="4000">
                  <c:v>372.6352</c:v>
                </c:pt>
                <c:pt idx="4001">
                  <c:v>372.71899999999937</c:v>
                </c:pt>
                <c:pt idx="4002">
                  <c:v>372.80369999999999</c:v>
                </c:pt>
                <c:pt idx="4003">
                  <c:v>372.88440000000008</c:v>
                </c:pt>
                <c:pt idx="4004">
                  <c:v>372.96969999999999</c:v>
                </c:pt>
                <c:pt idx="4005">
                  <c:v>373.0539</c:v>
                </c:pt>
                <c:pt idx="4006">
                  <c:v>373.13729999999993</c:v>
                </c:pt>
                <c:pt idx="4007">
                  <c:v>373.2208</c:v>
                </c:pt>
                <c:pt idx="4008">
                  <c:v>373.30419999999964</c:v>
                </c:pt>
                <c:pt idx="4009">
                  <c:v>373.38780000000008</c:v>
                </c:pt>
                <c:pt idx="4010">
                  <c:v>373.47149999999937</c:v>
                </c:pt>
                <c:pt idx="4011">
                  <c:v>373.55340000000001</c:v>
                </c:pt>
                <c:pt idx="4012">
                  <c:v>373.63720000000001</c:v>
                </c:pt>
                <c:pt idx="4013">
                  <c:v>373.71999999999969</c:v>
                </c:pt>
                <c:pt idx="4014">
                  <c:v>373.80470000000008</c:v>
                </c:pt>
                <c:pt idx="4015">
                  <c:v>373.88889999999969</c:v>
                </c:pt>
                <c:pt idx="4016">
                  <c:v>373.97219999999936</c:v>
                </c:pt>
                <c:pt idx="4017">
                  <c:v>374.05590000000001</c:v>
                </c:pt>
                <c:pt idx="4018">
                  <c:v>374.13900000000001</c:v>
                </c:pt>
                <c:pt idx="4019">
                  <c:v>374.22239999999937</c:v>
                </c:pt>
                <c:pt idx="4020">
                  <c:v>374.30520000000001</c:v>
                </c:pt>
                <c:pt idx="4021">
                  <c:v>374.38909999999993</c:v>
                </c:pt>
                <c:pt idx="4022">
                  <c:v>374.47340000000003</c:v>
                </c:pt>
                <c:pt idx="4023">
                  <c:v>374.55739999999969</c:v>
                </c:pt>
                <c:pt idx="4024">
                  <c:v>374.64030000000002</c:v>
                </c:pt>
                <c:pt idx="4025">
                  <c:v>374.72359999999918</c:v>
                </c:pt>
                <c:pt idx="4026">
                  <c:v>374.80599999999993</c:v>
                </c:pt>
                <c:pt idx="4027">
                  <c:v>374.8897</c:v>
                </c:pt>
                <c:pt idx="4028">
                  <c:v>374.97159999999923</c:v>
                </c:pt>
                <c:pt idx="4029">
                  <c:v>375.05540000000002</c:v>
                </c:pt>
                <c:pt idx="4030">
                  <c:v>375.13869999999969</c:v>
                </c:pt>
                <c:pt idx="4031">
                  <c:v>375.22239999999937</c:v>
                </c:pt>
                <c:pt idx="4032">
                  <c:v>375.30520000000001</c:v>
                </c:pt>
                <c:pt idx="4033">
                  <c:v>375.38749999999999</c:v>
                </c:pt>
                <c:pt idx="4034">
                  <c:v>375.47099999999949</c:v>
                </c:pt>
                <c:pt idx="4035">
                  <c:v>375.55500000000001</c:v>
                </c:pt>
                <c:pt idx="4036">
                  <c:v>375.64019999999999</c:v>
                </c:pt>
                <c:pt idx="4037">
                  <c:v>375.72389999999956</c:v>
                </c:pt>
                <c:pt idx="4038">
                  <c:v>375.8064</c:v>
                </c:pt>
                <c:pt idx="4039">
                  <c:v>375.89019999999937</c:v>
                </c:pt>
                <c:pt idx="4040">
                  <c:v>375.97280000000001</c:v>
                </c:pt>
                <c:pt idx="4041">
                  <c:v>376.05560000000008</c:v>
                </c:pt>
                <c:pt idx="4042">
                  <c:v>376.13909999999993</c:v>
                </c:pt>
                <c:pt idx="4043">
                  <c:v>376.22149999999937</c:v>
                </c:pt>
                <c:pt idx="4044">
                  <c:v>376.30700000000002</c:v>
                </c:pt>
                <c:pt idx="4045">
                  <c:v>376.38839999999936</c:v>
                </c:pt>
                <c:pt idx="4046">
                  <c:v>376.47319999999917</c:v>
                </c:pt>
                <c:pt idx="4047">
                  <c:v>376.5557</c:v>
                </c:pt>
                <c:pt idx="4048">
                  <c:v>376.63799999999969</c:v>
                </c:pt>
                <c:pt idx="4049">
                  <c:v>376.72449999999969</c:v>
                </c:pt>
                <c:pt idx="4050">
                  <c:v>376.80880000000002</c:v>
                </c:pt>
                <c:pt idx="4051">
                  <c:v>376.89</c:v>
                </c:pt>
                <c:pt idx="4052">
                  <c:v>376.97299999999956</c:v>
                </c:pt>
                <c:pt idx="4053">
                  <c:v>377.05529999999999</c:v>
                </c:pt>
                <c:pt idx="4054">
                  <c:v>377.13920000000002</c:v>
                </c:pt>
                <c:pt idx="4055">
                  <c:v>377.22340000000003</c:v>
                </c:pt>
                <c:pt idx="4056">
                  <c:v>377.30619999999936</c:v>
                </c:pt>
                <c:pt idx="4057">
                  <c:v>377.38720000000001</c:v>
                </c:pt>
                <c:pt idx="4058">
                  <c:v>377.4726</c:v>
                </c:pt>
                <c:pt idx="4059">
                  <c:v>377.55450000000002</c:v>
                </c:pt>
                <c:pt idx="4060">
                  <c:v>377.63799999999969</c:v>
                </c:pt>
                <c:pt idx="4061">
                  <c:v>377.72099999999949</c:v>
                </c:pt>
                <c:pt idx="4062">
                  <c:v>377.80250000000001</c:v>
                </c:pt>
                <c:pt idx="4063">
                  <c:v>377.88720000000001</c:v>
                </c:pt>
                <c:pt idx="4064">
                  <c:v>377.97099999999949</c:v>
                </c:pt>
                <c:pt idx="4065">
                  <c:v>378.05480000000051</c:v>
                </c:pt>
                <c:pt idx="4066">
                  <c:v>378.1380999999995</c:v>
                </c:pt>
                <c:pt idx="4067">
                  <c:v>378.22039999999924</c:v>
                </c:pt>
                <c:pt idx="4068">
                  <c:v>378.30399999999969</c:v>
                </c:pt>
                <c:pt idx="4069">
                  <c:v>378.3864999999995</c:v>
                </c:pt>
                <c:pt idx="4070">
                  <c:v>378.47019999999918</c:v>
                </c:pt>
                <c:pt idx="4071">
                  <c:v>378.55329999999969</c:v>
                </c:pt>
                <c:pt idx="4072">
                  <c:v>378.63849999999957</c:v>
                </c:pt>
                <c:pt idx="4073">
                  <c:v>378.72179999999918</c:v>
                </c:pt>
                <c:pt idx="4074">
                  <c:v>378.80529999999999</c:v>
                </c:pt>
                <c:pt idx="4075">
                  <c:v>378.88749999999999</c:v>
                </c:pt>
                <c:pt idx="4076">
                  <c:v>378.97159999999923</c:v>
                </c:pt>
                <c:pt idx="4077">
                  <c:v>379.05500000000001</c:v>
                </c:pt>
                <c:pt idx="4078">
                  <c:v>379.13760000000002</c:v>
                </c:pt>
                <c:pt idx="4079">
                  <c:v>379.21879999999936</c:v>
                </c:pt>
                <c:pt idx="4080">
                  <c:v>379.303</c:v>
                </c:pt>
                <c:pt idx="4081">
                  <c:v>379.38780000000008</c:v>
                </c:pt>
                <c:pt idx="4082">
                  <c:v>379.47239999999937</c:v>
                </c:pt>
                <c:pt idx="4083">
                  <c:v>379.5557</c:v>
                </c:pt>
                <c:pt idx="4084">
                  <c:v>379.63839999999936</c:v>
                </c:pt>
                <c:pt idx="4085">
                  <c:v>379.72269999999969</c:v>
                </c:pt>
                <c:pt idx="4086">
                  <c:v>379.80629999999957</c:v>
                </c:pt>
                <c:pt idx="4087">
                  <c:v>379.88869999999969</c:v>
                </c:pt>
                <c:pt idx="4088">
                  <c:v>379.97159999999923</c:v>
                </c:pt>
                <c:pt idx="4089">
                  <c:v>380.05500000000001</c:v>
                </c:pt>
                <c:pt idx="4090">
                  <c:v>380.14000000000038</c:v>
                </c:pt>
                <c:pt idx="4091">
                  <c:v>380.22309999999936</c:v>
                </c:pt>
                <c:pt idx="4092">
                  <c:v>380.30579999999969</c:v>
                </c:pt>
                <c:pt idx="4093">
                  <c:v>380.3880999999995</c:v>
                </c:pt>
                <c:pt idx="4094">
                  <c:v>380.47229999999956</c:v>
                </c:pt>
                <c:pt idx="4095">
                  <c:v>380.55560000000008</c:v>
                </c:pt>
                <c:pt idx="4096">
                  <c:v>380.63940000000002</c:v>
                </c:pt>
                <c:pt idx="4097">
                  <c:v>380.72219999999936</c:v>
                </c:pt>
                <c:pt idx="4098">
                  <c:v>380.80500000000001</c:v>
                </c:pt>
                <c:pt idx="4099">
                  <c:v>380.88839999999936</c:v>
                </c:pt>
                <c:pt idx="4100">
                  <c:v>380.97019999999918</c:v>
                </c:pt>
                <c:pt idx="4101">
                  <c:v>381.05309999999969</c:v>
                </c:pt>
                <c:pt idx="4102">
                  <c:v>381.13679999999937</c:v>
                </c:pt>
                <c:pt idx="4103">
                  <c:v>381.21999999999969</c:v>
                </c:pt>
                <c:pt idx="4104">
                  <c:v>381.303</c:v>
                </c:pt>
                <c:pt idx="4105">
                  <c:v>381.38690000000003</c:v>
                </c:pt>
                <c:pt idx="4106">
                  <c:v>381.46999999999969</c:v>
                </c:pt>
                <c:pt idx="4107">
                  <c:v>381.5539</c:v>
                </c:pt>
                <c:pt idx="4108">
                  <c:v>381.6380999999995</c:v>
                </c:pt>
                <c:pt idx="4109">
                  <c:v>381.72039999999924</c:v>
                </c:pt>
                <c:pt idx="4110">
                  <c:v>381.80349999999999</c:v>
                </c:pt>
                <c:pt idx="4111">
                  <c:v>381.88720000000001</c:v>
                </c:pt>
                <c:pt idx="4112">
                  <c:v>381.97059999999937</c:v>
                </c:pt>
                <c:pt idx="4113">
                  <c:v>382.05419999999964</c:v>
                </c:pt>
                <c:pt idx="4114">
                  <c:v>382.13780000000008</c:v>
                </c:pt>
                <c:pt idx="4115">
                  <c:v>382.22389999999956</c:v>
                </c:pt>
                <c:pt idx="4116">
                  <c:v>382.30619999999936</c:v>
                </c:pt>
                <c:pt idx="4117">
                  <c:v>382.3886</c:v>
                </c:pt>
                <c:pt idx="4118">
                  <c:v>382.47059999999937</c:v>
                </c:pt>
                <c:pt idx="4119">
                  <c:v>382.55419999999964</c:v>
                </c:pt>
                <c:pt idx="4120">
                  <c:v>382.63940000000002</c:v>
                </c:pt>
                <c:pt idx="4121">
                  <c:v>382.7226</c:v>
                </c:pt>
                <c:pt idx="4122">
                  <c:v>382.8066</c:v>
                </c:pt>
                <c:pt idx="4123">
                  <c:v>382.88819999999924</c:v>
                </c:pt>
                <c:pt idx="4124">
                  <c:v>382.96980000000002</c:v>
                </c:pt>
                <c:pt idx="4125">
                  <c:v>383.0539</c:v>
                </c:pt>
                <c:pt idx="4126">
                  <c:v>383.13819999999924</c:v>
                </c:pt>
                <c:pt idx="4127">
                  <c:v>383.22039999999924</c:v>
                </c:pt>
                <c:pt idx="4128">
                  <c:v>383.30380000000002</c:v>
                </c:pt>
                <c:pt idx="4129">
                  <c:v>383.38720000000001</c:v>
                </c:pt>
                <c:pt idx="4130">
                  <c:v>383.47269999999969</c:v>
                </c:pt>
                <c:pt idx="4131">
                  <c:v>383.55470000000008</c:v>
                </c:pt>
                <c:pt idx="4132">
                  <c:v>383.63749999999999</c:v>
                </c:pt>
                <c:pt idx="4133">
                  <c:v>383.72199999999918</c:v>
                </c:pt>
                <c:pt idx="4134">
                  <c:v>383.80529999999999</c:v>
                </c:pt>
                <c:pt idx="4135">
                  <c:v>383.88940000000002</c:v>
                </c:pt>
                <c:pt idx="4136">
                  <c:v>383.97349999999949</c:v>
                </c:pt>
                <c:pt idx="4137">
                  <c:v>384.05629999999957</c:v>
                </c:pt>
                <c:pt idx="4138">
                  <c:v>384.1386</c:v>
                </c:pt>
                <c:pt idx="4139">
                  <c:v>384.22169999999943</c:v>
                </c:pt>
                <c:pt idx="4140">
                  <c:v>384.30470000000008</c:v>
                </c:pt>
                <c:pt idx="4141">
                  <c:v>384.38869999999969</c:v>
                </c:pt>
                <c:pt idx="4142">
                  <c:v>384.47069999999957</c:v>
                </c:pt>
                <c:pt idx="4143">
                  <c:v>384.55489999999998</c:v>
                </c:pt>
                <c:pt idx="4144">
                  <c:v>384.63749999999999</c:v>
                </c:pt>
                <c:pt idx="4145">
                  <c:v>384.72049999999956</c:v>
                </c:pt>
                <c:pt idx="4146">
                  <c:v>384.80459999999999</c:v>
                </c:pt>
                <c:pt idx="4147">
                  <c:v>384.88819999999924</c:v>
                </c:pt>
                <c:pt idx="4148">
                  <c:v>384.9708</c:v>
                </c:pt>
                <c:pt idx="4149">
                  <c:v>385.05629999999957</c:v>
                </c:pt>
                <c:pt idx="4150">
                  <c:v>385.14019999999999</c:v>
                </c:pt>
                <c:pt idx="4151">
                  <c:v>385.22250000000003</c:v>
                </c:pt>
                <c:pt idx="4152">
                  <c:v>385.30650000000003</c:v>
                </c:pt>
                <c:pt idx="4153">
                  <c:v>385.38839999999936</c:v>
                </c:pt>
                <c:pt idx="4154">
                  <c:v>385.47169999999943</c:v>
                </c:pt>
                <c:pt idx="4155">
                  <c:v>385.55500000000001</c:v>
                </c:pt>
                <c:pt idx="4156">
                  <c:v>385.63889999999969</c:v>
                </c:pt>
                <c:pt idx="4157">
                  <c:v>385.72239999999937</c:v>
                </c:pt>
                <c:pt idx="4158">
                  <c:v>385.80459999999999</c:v>
                </c:pt>
                <c:pt idx="4159">
                  <c:v>385.8879</c:v>
                </c:pt>
                <c:pt idx="4160">
                  <c:v>385.97099999999949</c:v>
                </c:pt>
                <c:pt idx="4161">
                  <c:v>386.05629999999957</c:v>
                </c:pt>
                <c:pt idx="4162">
                  <c:v>386.1377</c:v>
                </c:pt>
                <c:pt idx="4163">
                  <c:v>386.2208</c:v>
                </c:pt>
                <c:pt idx="4164">
                  <c:v>386.30560000000008</c:v>
                </c:pt>
                <c:pt idx="4165">
                  <c:v>386.38909999999993</c:v>
                </c:pt>
                <c:pt idx="4166">
                  <c:v>386.47149999999937</c:v>
                </c:pt>
                <c:pt idx="4167">
                  <c:v>386.55500000000001</c:v>
                </c:pt>
                <c:pt idx="4168">
                  <c:v>386.6397</c:v>
                </c:pt>
                <c:pt idx="4169">
                  <c:v>386.72299999999956</c:v>
                </c:pt>
                <c:pt idx="4170">
                  <c:v>386.8075</c:v>
                </c:pt>
                <c:pt idx="4171">
                  <c:v>386.88979999999964</c:v>
                </c:pt>
                <c:pt idx="4172">
                  <c:v>386.97250000000003</c:v>
                </c:pt>
                <c:pt idx="4173">
                  <c:v>387.05689999999993</c:v>
                </c:pt>
                <c:pt idx="4174">
                  <c:v>387.1386</c:v>
                </c:pt>
                <c:pt idx="4175">
                  <c:v>387.22219999999936</c:v>
                </c:pt>
                <c:pt idx="4176">
                  <c:v>387.30360000000002</c:v>
                </c:pt>
                <c:pt idx="4177">
                  <c:v>387.38729999999993</c:v>
                </c:pt>
                <c:pt idx="4178">
                  <c:v>387.46980000000002</c:v>
                </c:pt>
                <c:pt idx="4179">
                  <c:v>387.55399999999969</c:v>
                </c:pt>
                <c:pt idx="4180">
                  <c:v>387.63639999999918</c:v>
                </c:pt>
                <c:pt idx="4181">
                  <c:v>387.71999999999969</c:v>
                </c:pt>
                <c:pt idx="4182">
                  <c:v>387.80340000000001</c:v>
                </c:pt>
                <c:pt idx="4183">
                  <c:v>387.88639999999918</c:v>
                </c:pt>
                <c:pt idx="4184">
                  <c:v>387.97049999999956</c:v>
                </c:pt>
                <c:pt idx="4185">
                  <c:v>388.05259999999993</c:v>
                </c:pt>
                <c:pt idx="4186">
                  <c:v>388.1364999999995</c:v>
                </c:pt>
                <c:pt idx="4187">
                  <c:v>388.21980000000002</c:v>
                </c:pt>
                <c:pt idx="4188">
                  <c:v>388.30579999999969</c:v>
                </c:pt>
                <c:pt idx="4189">
                  <c:v>388.38839999999936</c:v>
                </c:pt>
                <c:pt idx="4190">
                  <c:v>388.47089999999969</c:v>
                </c:pt>
                <c:pt idx="4191">
                  <c:v>388.55439999999999</c:v>
                </c:pt>
                <c:pt idx="4192">
                  <c:v>388.6386</c:v>
                </c:pt>
                <c:pt idx="4193">
                  <c:v>388.72229999999956</c:v>
                </c:pt>
                <c:pt idx="4194">
                  <c:v>388.80540000000002</c:v>
                </c:pt>
                <c:pt idx="4195">
                  <c:v>388.89</c:v>
                </c:pt>
                <c:pt idx="4196">
                  <c:v>388.97329999999937</c:v>
                </c:pt>
                <c:pt idx="4197">
                  <c:v>389.05650000000003</c:v>
                </c:pt>
                <c:pt idx="4198">
                  <c:v>389.14000000000038</c:v>
                </c:pt>
                <c:pt idx="4199">
                  <c:v>389.22389999999956</c:v>
                </c:pt>
                <c:pt idx="4200">
                  <c:v>389.30779999999999</c:v>
                </c:pt>
                <c:pt idx="4201">
                  <c:v>389.39139999999918</c:v>
                </c:pt>
                <c:pt idx="4202">
                  <c:v>389.4744</c:v>
                </c:pt>
                <c:pt idx="4203">
                  <c:v>389.55790000000002</c:v>
                </c:pt>
                <c:pt idx="4204">
                  <c:v>389.64000000000038</c:v>
                </c:pt>
                <c:pt idx="4205">
                  <c:v>389.72299999999956</c:v>
                </c:pt>
                <c:pt idx="4206">
                  <c:v>389.80529999999999</c:v>
                </c:pt>
                <c:pt idx="4207">
                  <c:v>389.88940000000002</c:v>
                </c:pt>
                <c:pt idx="4208">
                  <c:v>389.97250000000003</c:v>
                </c:pt>
                <c:pt idx="4209">
                  <c:v>390.05739999999969</c:v>
                </c:pt>
                <c:pt idx="4210">
                  <c:v>390.13979999999964</c:v>
                </c:pt>
                <c:pt idx="4211">
                  <c:v>390.2226</c:v>
                </c:pt>
                <c:pt idx="4212">
                  <c:v>390.30840000000001</c:v>
                </c:pt>
                <c:pt idx="4213">
                  <c:v>390.39120000000003</c:v>
                </c:pt>
                <c:pt idx="4214">
                  <c:v>390.47539999999918</c:v>
                </c:pt>
                <c:pt idx="4215">
                  <c:v>390.55939999999993</c:v>
                </c:pt>
                <c:pt idx="4216">
                  <c:v>390.64220000000051</c:v>
                </c:pt>
                <c:pt idx="4217">
                  <c:v>390.72349999999949</c:v>
                </c:pt>
                <c:pt idx="4218">
                  <c:v>390.80849999999964</c:v>
                </c:pt>
                <c:pt idx="4219">
                  <c:v>390.892</c:v>
                </c:pt>
                <c:pt idx="4220">
                  <c:v>390.9744</c:v>
                </c:pt>
                <c:pt idx="4221">
                  <c:v>391.05619999999936</c:v>
                </c:pt>
                <c:pt idx="4222">
                  <c:v>391.1397</c:v>
                </c:pt>
                <c:pt idx="4223">
                  <c:v>391.22319999999917</c:v>
                </c:pt>
                <c:pt idx="4224">
                  <c:v>391.3057</c:v>
                </c:pt>
                <c:pt idx="4225">
                  <c:v>391.39</c:v>
                </c:pt>
                <c:pt idx="4226">
                  <c:v>391.47399999999936</c:v>
                </c:pt>
                <c:pt idx="4227">
                  <c:v>391.55579999999969</c:v>
                </c:pt>
                <c:pt idx="4228">
                  <c:v>391.64000000000038</c:v>
                </c:pt>
                <c:pt idx="4229">
                  <c:v>391.72239999999937</c:v>
                </c:pt>
                <c:pt idx="4230">
                  <c:v>391.80470000000008</c:v>
                </c:pt>
                <c:pt idx="4231">
                  <c:v>391.88819999999924</c:v>
                </c:pt>
                <c:pt idx="4232">
                  <c:v>391.97099999999949</c:v>
                </c:pt>
                <c:pt idx="4233">
                  <c:v>392.05500000000001</c:v>
                </c:pt>
                <c:pt idx="4234">
                  <c:v>392.13780000000008</c:v>
                </c:pt>
                <c:pt idx="4235">
                  <c:v>392.22179999999918</c:v>
                </c:pt>
                <c:pt idx="4236">
                  <c:v>392.30590000000001</c:v>
                </c:pt>
                <c:pt idx="4237">
                  <c:v>392.3888</c:v>
                </c:pt>
                <c:pt idx="4238">
                  <c:v>392.47250000000003</c:v>
                </c:pt>
                <c:pt idx="4239">
                  <c:v>392.55590000000001</c:v>
                </c:pt>
                <c:pt idx="4240">
                  <c:v>392.64019999999999</c:v>
                </c:pt>
                <c:pt idx="4241">
                  <c:v>392.72280000000001</c:v>
                </c:pt>
                <c:pt idx="4242">
                  <c:v>392.80739999999969</c:v>
                </c:pt>
                <c:pt idx="4243">
                  <c:v>392.89</c:v>
                </c:pt>
                <c:pt idx="4244">
                  <c:v>392.97289999999964</c:v>
                </c:pt>
                <c:pt idx="4245">
                  <c:v>393.05579999999969</c:v>
                </c:pt>
                <c:pt idx="4246">
                  <c:v>393.13829999999956</c:v>
                </c:pt>
                <c:pt idx="4247">
                  <c:v>393.22329999999937</c:v>
                </c:pt>
                <c:pt idx="4248">
                  <c:v>393.30669999999969</c:v>
                </c:pt>
                <c:pt idx="4249">
                  <c:v>393.39</c:v>
                </c:pt>
                <c:pt idx="4250">
                  <c:v>393.4744</c:v>
                </c:pt>
                <c:pt idx="4251">
                  <c:v>393.55889999999999</c:v>
                </c:pt>
                <c:pt idx="4252">
                  <c:v>393.64159999999993</c:v>
                </c:pt>
                <c:pt idx="4253">
                  <c:v>393.72599999999949</c:v>
                </c:pt>
                <c:pt idx="4254">
                  <c:v>393.80880000000002</c:v>
                </c:pt>
                <c:pt idx="4255">
                  <c:v>393.89299999999969</c:v>
                </c:pt>
                <c:pt idx="4256">
                  <c:v>393.97639999999916</c:v>
                </c:pt>
                <c:pt idx="4257">
                  <c:v>394.06119999999936</c:v>
                </c:pt>
                <c:pt idx="4258">
                  <c:v>394.14400000000052</c:v>
                </c:pt>
                <c:pt idx="4259">
                  <c:v>394.22719999999919</c:v>
                </c:pt>
                <c:pt idx="4260">
                  <c:v>394.30939999999993</c:v>
                </c:pt>
                <c:pt idx="4261">
                  <c:v>394.39260000000002</c:v>
                </c:pt>
                <c:pt idx="4262">
                  <c:v>394.47680000000003</c:v>
                </c:pt>
                <c:pt idx="4263">
                  <c:v>394.5582</c:v>
                </c:pt>
                <c:pt idx="4264">
                  <c:v>394.64260000000064</c:v>
                </c:pt>
                <c:pt idx="4265">
                  <c:v>394.72639999999916</c:v>
                </c:pt>
                <c:pt idx="4266">
                  <c:v>394.80939999999993</c:v>
                </c:pt>
                <c:pt idx="4267">
                  <c:v>394.89159999999919</c:v>
                </c:pt>
                <c:pt idx="4268">
                  <c:v>394.97559999999936</c:v>
                </c:pt>
                <c:pt idx="4269">
                  <c:v>395.05779999999999</c:v>
                </c:pt>
                <c:pt idx="4270">
                  <c:v>395.14100000000002</c:v>
                </c:pt>
                <c:pt idx="4271">
                  <c:v>395.22460000000001</c:v>
                </c:pt>
                <c:pt idx="4272">
                  <c:v>395.30779999999999</c:v>
                </c:pt>
                <c:pt idx="4273">
                  <c:v>395.3922</c:v>
                </c:pt>
                <c:pt idx="4274">
                  <c:v>395.47680000000003</c:v>
                </c:pt>
                <c:pt idx="4275">
                  <c:v>395.55959999999999</c:v>
                </c:pt>
                <c:pt idx="4276">
                  <c:v>395.64380000000051</c:v>
                </c:pt>
                <c:pt idx="4277">
                  <c:v>395.72389999999956</c:v>
                </c:pt>
                <c:pt idx="4278">
                  <c:v>395.80700000000002</c:v>
                </c:pt>
                <c:pt idx="4279">
                  <c:v>395.89169999999956</c:v>
                </c:pt>
                <c:pt idx="4280">
                  <c:v>395.97430000000003</c:v>
                </c:pt>
                <c:pt idx="4281">
                  <c:v>396.05799999999999</c:v>
                </c:pt>
                <c:pt idx="4282">
                  <c:v>396.14159999999993</c:v>
                </c:pt>
                <c:pt idx="4283">
                  <c:v>396.2254999999995</c:v>
                </c:pt>
                <c:pt idx="4284">
                  <c:v>396.30900000000008</c:v>
                </c:pt>
                <c:pt idx="4285">
                  <c:v>396.39420000000001</c:v>
                </c:pt>
                <c:pt idx="4286">
                  <c:v>396.47599999999949</c:v>
                </c:pt>
                <c:pt idx="4287">
                  <c:v>396.5591</c:v>
                </c:pt>
                <c:pt idx="4288">
                  <c:v>396.64179999999999</c:v>
                </c:pt>
                <c:pt idx="4289">
                  <c:v>396.72519999999918</c:v>
                </c:pt>
                <c:pt idx="4290">
                  <c:v>396.80980000000045</c:v>
                </c:pt>
                <c:pt idx="4291">
                  <c:v>396.89420000000001</c:v>
                </c:pt>
                <c:pt idx="4292">
                  <c:v>396.97819999999916</c:v>
                </c:pt>
                <c:pt idx="4293">
                  <c:v>397.06</c:v>
                </c:pt>
                <c:pt idx="4294">
                  <c:v>397.14280000000065</c:v>
                </c:pt>
                <c:pt idx="4295">
                  <c:v>397.22689999999949</c:v>
                </c:pt>
                <c:pt idx="4296">
                  <c:v>397.30950000000001</c:v>
                </c:pt>
                <c:pt idx="4297">
                  <c:v>397.39309999999949</c:v>
                </c:pt>
                <c:pt idx="4298">
                  <c:v>397.47629999999918</c:v>
                </c:pt>
                <c:pt idx="4299">
                  <c:v>397.55950000000001</c:v>
                </c:pt>
                <c:pt idx="4300">
                  <c:v>397.64330000000001</c:v>
                </c:pt>
                <c:pt idx="4301">
                  <c:v>397.72599999999949</c:v>
                </c:pt>
                <c:pt idx="4302">
                  <c:v>397.80799999999999</c:v>
                </c:pt>
                <c:pt idx="4303">
                  <c:v>397.89109999999937</c:v>
                </c:pt>
                <c:pt idx="4304">
                  <c:v>397.97539999999918</c:v>
                </c:pt>
                <c:pt idx="4305">
                  <c:v>398.06</c:v>
                </c:pt>
                <c:pt idx="4306">
                  <c:v>398.14280000000065</c:v>
                </c:pt>
                <c:pt idx="4307">
                  <c:v>398.22629999999918</c:v>
                </c:pt>
                <c:pt idx="4308">
                  <c:v>398.30889999999999</c:v>
                </c:pt>
                <c:pt idx="4309">
                  <c:v>398.39339999999936</c:v>
                </c:pt>
                <c:pt idx="4310">
                  <c:v>398.47619999999904</c:v>
                </c:pt>
                <c:pt idx="4311">
                  <c:v>398.55959999999999</c:v>
                </c:pt>
                <c:pt idx="4312">
                  <c:v>398.64249999999998</c:v>
                </c:pt>
                <c:pt idx="4313">
                  <c:v>398.72849999999943</c:v>
                </c:pt>
                <c:pt idx="4314">
                  <c:v>398.81079999999969</c:v>
                </c:pt>
                <c:pt idx="4315">
                  <c:v>398.89420000000001</c:v>
                </c:pt>
                <c:pt idx="4316">
                  <c:v>398.97639999999916</c:v>
                </c:pt>
                <c:pt idx="4317">
                  <c:v>399.05959999999999</c:v>
                </c:pt>
                <c:pt idx="4318">
                  <c:v>399.14190000000002</c:v>
                </c:pt>
                <c:pt idx="4319">
                  <c:v>399.22499999999957</c:v>
                </c:pt>
                <c:pt idx="4320">
                  <c:v>399.3091</c:v>
                </c:pt>
                <c:pt idx="4321">
                  <c:v>399.392</c:v>
                </c:pt>
                <c:pt idx="4322">
                  <c:v>399.47460000000001</c:v>
                </c:pt>
                <c:pt idx="4323">
                  <c:v>399.5591</c:v>
                </c:pt>
                <c:pt idx="4324">
                  <c:v>399.64220000000051</c:v>
                </c:pt>
                <c:pt idx="4325">
                  <c:v>399.72619999999904</c:v>
                </c:pt>
                <c:pt idx="4326">
                  <c:v>399.80799999999999</c:v>
                </c:pt>
                <c:pt idx="4327">
                  <c:v>399.89099999999956</c:v>
                </c:pt>
                <c:pt idx="4328">
                  <c:v>399.97480000000002</c:v>
                </c:pt>
                <c:pt idx="4329">
                  <c:v>400.05889999999999</c:v>
                </c:pt>
                <c:pt idx="4330">
                  <c:v>400.14190000000002</c:v>
                </c:pt>
                <c:pt idx="4331">
                  <c:v>400.22489999999999</c:v>
                </c:pt>
                <c:pt idx="4332">
                  <c:v>400.30809999999963</c:v>
                </c:pt>
                <c:pt idx="4333">
                  <c:v>400.39099999999956</c:v>
                </c:pt>
                <c:pt idx="4334">
                  <c:v>400.4754999999995</c:v>
                </c:pt>
                <c:pt idx="4335">
                  <c:v>400.55840000000001</c:v>
                </c:pt>
                <c:pt idx="4336">
                  <c:v>400.64190000000002</c:v>
                </c:pt>
                <c:pt idx="4337">
                  <c:v>400.72539999999918</c:v>
                </c:pt>
                <c:pt idx="4338">
                  <c:v>400.8107</c:v>
                </c:pt>
                <c:pt idx="4339">
                  <c:v>400.89339999999936</c:v>
                </c:pt>
                <c:pt idx="4340">
                  <c:v>400.97559999999936</c:v>
                </c:pt>
                <c:pt idx="4341">
                  <c:v>401.06079999999969</c:v>
                </c:pt>
                <c:pt idx="4342">
                  <c:v>401.14380000000051</c:v>
                </c:pt>
                <c:pt idx="4343">
                  <c:v>401.2279999999995</c:v>
                </c:pt>
                <c:pt idx="4344">
                  <c:v>401.30930000000001</c:v>
                </c:pt>
                <c:pt idx="4345">
                  <c:v>401.39260000000002</c:v>
                </c:pt>
                <c:pt idx="4346">
                  <c:v>401.47669999999937</c:v>
                </c:pt>
                <c:pt idx="4347">
                  <c:v>401.55970000000002</c:v>
                </c:pt>
                <c:pt idx="4348">
                  <c:v>401.64499999999998</c:v>
                </c:pt>
                <c:pt idx="4349">
                  <c:v>401.73009999999937</c:v>
                </c:pt>
                <c:pt idx="4350">
                  <c:v>401.81299999999999</c:v>
                </c:pt>
                <c:pt idx="4351">
                  <c:v>401.89509999999956</c:v>
                </c:pt>
                <c:pt idx="4352">
                  <c:v>401.97859999999918</c:v>
                </c:pt>
                <c:pt idx="4353">
                  <c:v>402.06099999999969</c:v>
                </c:pt>
                <c:pt idx="4354">
                  <c:v>402.14409999999998</c:v>
                </c:pt>
                <c:pt idx="4355">
                  <c:v>402.22669999999937</c:v>
                </c:pt>
                <c:pt idx="4356">
                  <c:v>402.31040000000002</c:v>
                </c:pt>
                <c:pt idx="4357">
                  <c:v>402.39319999999918</c:v>
                </c:pt>
                <c:pt idx="4358">
                  <c:v>402.47659999999917</c:v>
                </c:pt>
                <c:pt idx="4359">
                  <c:v>402.55939999999993</c:v>
                </c:pt>
                <c:pt idx="4360">
                  <c:v>402.64090000000044</c:v>
                </c:pt>
                <c:pt idx="4361">
                  <c:v>402.72359999999918</c:v>
                </c:pt>
                <c:pt idx="4362">
                  <c:v>402.8082</c:v>
                </c:pt>
                <c:pt idx="4363">
                  <c:v>402.89080000000001</c:v>
                </c:pt>
                <c:pt idx="4364">
                  <c:v>402.97499999999957</c:v>
                </c:pt>
                <c:pt idx="4365">
                  <c:v>403.05900000000008</c:v>
                </c:pt>
                <c:pt idx="4366">
                  <c:v>403.14260000000064</c:v>
                </c:pt>
                <c:pt idx="4367">
                  <c:v>403.22659999999917</c:v>
                </c:pt>
                <c:pt idx="4368">
                  <c:v>403.31</c:v>
                </c:pt>
                <c:pt idx="4369">
                  <c:v>403.3922</c:v>
                </c:pt>
                <c:pt idx="4370">
                  <c:v>403.47680000000003</c:v>
                </c:pt>
                <c:pt idx="4371">
                  <c:v>403.55980000000045</c:v>
                </c:pt>
                <c:pt idx="4372">
                  <c:v>403.64220000000051</c:v>
                </c:pt>
                <c:pt idx="4373">
                  <c:v>403.72559999999936</c:v>
                </c:pt>
                <c:pt idx="4374">
                  <c:v>403.80900000000008</c:v>
                </c:pt>
                <c:pt idx="4375">
                  <c:v>403.89449999999999</c:v>
                </c:pt>
                <c:pt idx="4376">
                  <c:v>403.97659999999917</c:v>
                </c:pt>
                <c:pt idx="4377">
                  <c:v>404.05860000000001</c:v>
                </c:pt>
                <c:pt idx="4378">
                  <c:v>404.14339999999999</c:v>
                </c:pt>
                <c:pt idx="4379">
                  <c:v>404.22719999999919</c:v>
                </c:pt>
                <c:pt idx="4380">
                  <c:v>404.3116</c:v>
                </c:pt>
                <c:pt idx="4381">
                  <c:v>404.39420000000001</c:v>
                </c:pt>
                <c:pt idx="4382">
                  <c:v>404.47559999999936</c:v>
                </c:pt>
                <c:pt idx="4383">
                  <c:v>404.55880000000002</c:v>
                </c:pt>
                <c:pt idx="4384">
                  <c:v>404.64339999999999</c:v>
                </c:pt>
                <c:pt idx="4385">
                  <c:v>404.72819999999916</c:v>
                </c:pt>
                <c:pt idx="4386">
                  <c:v>404.81129999999956</c:v>
                </c:pt>
                <c:pt idx="4387">
                  <c:v>404.89299999999969</c:v>
                </c:pt>
                <c:pt idx="4388">
                  <c:v>404.97609999999918</c:v>
                </c:pt>
                <c:pt idx="4389">
                  <c:v>405.06</c:v>
                </c:pt>
                <c:pt idx="4390">
                  <c:v>405.13900000000001</c:v>
                </c:pt>
                <c:pt idx="4391">
                  <c:v>405.2192</c:v>
                </c:pt>
                <c:pt idx="4392">
                  <c:v>405.30279999999999</c:v>
                </c:pt>
                <c:pt idx="4393">
                  <c:v>405.38479999999993</c:v>
                </c:pt>
                <c:pt idx="4394">
                  <c:v>405.46559999999937</c:v>
                </c:pt>
                <c:pt idx="4395">
                  <c:v>405.55</c:v>
                </c:pt>
                <c:pt idx="4396">
                  <c:v>405.63260000000002</c:v>
                </c:pt>
                <c:pt idx="4397">
                  <c:v>405.7159999999995</c:v>
                </c:pt>
                <c:pt idx="4398">
                  <c:v>405.79719999999918</c:v>
                </c:pt>
                <c:pt idx="4399">
                  <c:v>405.88060000000002</c:v>
                </c:pt>
                <c:pt idx="4400">
                  <c:v>405.96280000000002</c:v>
                </c:pt>
                <c:pt idx="4401">
                  <c:v>406.0462</c:v>
                </c:pt>
                <c:pt idx="4402">
                  <c:v>406.13049999999993</c:v>
                </c:pt>
                <c:pt idx="4403">
                  <c:v>406.21389999999963</c:v>
                </c:pt>
                <c:pt idx="4404">
                  <c:v>406.29809999999918</c:v>
                </c:pt>
                <c:pt idx="4405">
                  <c:v>406.38260000000002</c:v>
                </c:pt>
                <c:pt idx="4406">
                  <c:v>406.46799999999956</c:v>
                </c:pt>
                <c:pt idx="4407">
                  <c:v>406.54939999999999</c:v>
                </c:pt>
                <c:pt idx="4408">
                  <c:v>406.63380000000001</c:v>
                </c:pt>
                <c:pt idx="4409">
                  <c:v>406.71780000000001</c:v>
                </c:pt>
                <c:pt idx="4410">
                  <c:v>406.80200000000002</c:v>
                </c:pt>
                <c:pt idx="4411">
                  <c:v>406.88659999999936</c:v>
                </c:pt>
                <c:pt idx="4412">
                  <c:v>406.96999999999969</c:v>
                </c:pt>
                <c:pt idx="4413">
                  <c:v>407.05459999999999</c:v>
                </c:pt>
                <c:pt idx="4414">
                  <c:v>407.13900000000001</c:v>
                </c:pt>
                <c:pt idx="4415">
                  <c:v>407.22340000000003</c:v>
                </c:pt>
                <c:pt idx="4416">
                  <c:v>407.3075</c:v>
                </c:pt>
                <c:pt idx="4417">
                  <c:v>407.39</c:v>
                </c:pt>
                <c:pt idx="4418">
                  <c:v>407.47480000000002</c:v>
                </c:pt>
                <c:pt idx="4419">
                  <c:v>407.55720000000002</c:v>
                </c:pt>
                <c:pt idx="4420">
                  <c:v>407.64249999999998</c:v>
                </c:pt>
                <c:pt idx="4421">
                  <c:v>407.72689999999949</c:v>
                </c:pt>
                <c:pt idx="4422">
                  <c:v>407.81049999999999</c:v>
                </c:pt>
                <c:pt idx="4423">
                  <c:v>407.89369999999963</c:v>
                </c:pt>
                <c:pt idx="4424">
                  <c:v>407.97680000000003</c:v>
                </c:pt>
                <c:pt idx="4425">
                  <c:v>408.05970000000002</c:v>
                </c:pt>
                <c:pt idx="4426">
                  <c:v>408.14479999999998</c:v>
                </c:pt>
                <c:pt idx="4427">
                  <c:v>408.2276</c:v>
                </c:pt>
                <c:pt idx="4428">
                  <c:v>408.31079999999969</c:v>
                </c:pt>
                <c:pt idx="4429">
                  <c:v>408.3932999999995</c:v>
                </c:pt>
                <c:pt idx="4430">
                  <c:v>408.47839999999917</c:v>
                </c:pt>
                <c:pt idx="4431">
                  <c:v>408.56270000000001</c:v>
                </c:pt>
                <c:pt idx="4432">
                  <c:v>408.64620000000002</c:v>
                </c:pt>
                <c:pt idx="4433">
                  <c:v>408.7278</c:v>
                </c:pt>
                <c:pt idx="4434">
                  <c:v>408.81180000000001</c:v>
                </c:pt>
                <c:pt idx="4435">
                  <c:v>408.89569999999969</c:v>
                </c:pt>
                <c:pt idx="4436">
                  <c:v>408.97999999999956</c:v>
                </c:pt>
                <c:pt idx="4437">
                  <c:v>409.06220000000002</c:v>
                </c:pt>
                <c:pt idx="4438">
                  <c:v>409.14589999999998</c:v>
                </c:pt>
                <c:pt idx="4439">
                  <c:v>409.2279999999995</c:v>
                </c:pt>
                <c:pt idx="4440">
                  <c:v>409.30959999999999</c:v>
                </c:pt>
                <c:pt idx="4441">
                  <c:v>409.39389999999969</c:v>
                </c:pt>
                <c:pt idx="4442">
                  <c:v>409.47699999999918</c:v>
                </c:pt>
                <c:pt idx="4443">
                  <c:v>409.56099999999969</c:v>
                </c:pt>
                <c:pt idx="4444">
                  <c:v>409.64450000000045</c:v>
                </c:pt>
                <c:pt idx="4445">
                  <c:v>409.72649999999936</c:v>
                </c:pt>
                <c:pt idx="4446">
                  <c:v>409.81060000000002</c:v>
                </c:pt>
                <c:pt idx="4447">
                  <c:v>409.89569999999969</c:v>
                </c:pt>
                <c:pt idx="4448">
                  <c:v>409.97879999999918</c:v>
                </c:pt>
                <c:pt idx="4449">
                  <c:v>410.06189999999964</c:v>
                </c:pt>
                <c:pt idx="4450">
                  <c:v>410.14519999999999</c:v>
                </c:pt>
                <c:pt idx="4451">
                  <c:v>410.22949999999969</c:v>
                </c:pt>
                <c:pt idx="4452">
                  <c:v>410.3109</c:v>
                </c:pt>
                <c:pt idx="4453">
                  <c:v>410.39599999999956</c:v>
                </c:pt>
                <c:pt idx="4454">
                  <c:v>410.47919999999937</c:v>
                </c:pt>
                <c:pt idx="4455">
                  <c:v>410.56319999999937</c:v>
                </c:pt>
                <c:pt idx="4456">
                  <c:v>410.64600000000002</c:v>
                </c:pt>
                <c:pt idx="4457">
                  <c:v>410.72989999999999</c:v>
                </c:pt>
                <c:pt idx="4458">
                  <c:v>410.81439999999969</c:v>
                </c:pt>
                <c:pt idx="4459">
                  <c:v>410.8972</c:v>
                </c:pt>
                <c:pt idx="4460">
                  <c:v>410.98019999999923</c:v>
                </c:pt>
                <c:pt idx="4461">
                  <c:v>411.06240000000008</c:v>
                </c:pt>
                <c:pt idx="4462">
                  <c:v>411.14589999999998</c:v>
                </c:pt>
                <c:pt idx="4463">
                  <c:v>411.22829999999936</c:v>
                </c:pt>
                <c:pt idx="4464">
                  <c:v>411.3125</c:v>
                </c:pt>
                <c:pt idx="4465">
                  <c:v>411.39619999999917</c:v>
                </c:pt>
                <c:pt idx="4466">
                  <c:v>411.47989999999999</c:v>
                </c:pt>
                <c:pt idx="4467">
                  <c:v>411.56279999999964</c:v>
                </c:pt>
                <c:pt idx="4468">
                  <c:v>411.64620000000002</c:v>
                </c:pt>
                <c:pt idx="4469">
                  <c:v>411.72969999999964</c:v>
                </c:pt>
                <c:pt idx="4470">
                  <c:v>411.81290000000001</c:v>
                </c:pt>
                <c:pt idx="4471">
                  <c:v>411.89619999999917</c:v>
                </c:pt>
                <c:pt idx="4472">
                  <c:v>411.98129999999918</c:v>
                </c:pt>
                <c:pt idx="4473">
                  <c:v>412.0625</c:v>
                </c:pt>
                <c:pt idx="4474">
                  <c:v>412.1463</c:v>
                </c:pt>
                <c:pt idx="4475">
                  <c:v>412.22879999999918</c:v>
                </c:pt>
                <c:pt idx="4476">
                  <c:v>412.31259999999969</c:v>
                </c:pt>
                <c:pt idx="4477">
                  <c:v>412.39659999999918</c:v>
                </c:pt>
                <c:pt idx="4478">
                  <c:v>412.47819999999916</c:v>
                </c:pt>
                <c:pt idx="4479">
                  <c:v>412.56240000000008</c:v>
                </c:pt>
                <c:pt idx="4480">
                  <c:v>412.6465</c:v>
                </c:pt>
                <c:pt idx="4481">
                  <c:v>412.72909999999956</c:v>
                </c:pt>
                <c:pt idx="4482">
                  <c:v>412.81169999999969</c:v>
                </c:pt>
                <c:pt idx="4483">
                  <c:v>412.8947</c:v>
                </c:pt>
                <c:pt idx="4484">
                  <c:v>412.97869999999949</c:v>
                </c:pt>
                <c:pt idx="4485">
                  <c:v>413.06060000000002</c:v>
                </c:pt>
                <c:pt idx="4486">
                  <c:v>413.14400000000052</c:v>
                </c:pt>
                <c:pt idx="4487">
                  <c:v>413.22749999999957</c:v>
                </c:pt>
                <c:pt idx="4488">
                  <c:v>413.31169999999969</c:v>
                </c:pt>
                <c:pt idx="4489">
                  <c:v>413.39609999999936</c:v>
                </c:pt>
                <c:pt idx="4490">
                  <c:v>413.47999999999956</c:v>
                </c:pt>
                <c:pt idx="4491">
                  <c:v>413.56400000000002</c:v>
                </c:pt>
                <c:pt idx="4492">
                  <c:v>413.64890000000008</c:v>
                </c:pt>
                <c:pt idx="4493">
                  <c:v>413.73249999999956</c:v>
                </c:pt>
                <c:pt idx="4494">
                  <c:v>413.81439999999969</c:v>
                </c:pt>
                <c:pt idx="4495">
                  <c:v>413.89859999999936</c:v>
                </c:pt>
                <c:pt idx="4496">
                  <c:v>413.9813999999991</c:v>
                </c:pt>
                <c:pt idx="4497">
                  <c:v>414.06389999999999</c:v>
                </c:pt>
                <c:pt idx="4498">
                  <c:v>414.14670000000001</c:v>
                </c:pt>
                <c:pt idx="4499">
                  <c:v>414.22999999999956</c:v>
                </c:pt>
                <c:pt idx="4500">
                  <c:v>414.3152</c:v>
                </c:pt>
                <c:pt idx="4501">
                  <c:v>414.39780000000002</c:v>
                </c:pt>
                <c:pt idx="4502">
                  <c:v>414.48129999999918</c:v>
                </c:pt>
                <c:pt idx="4503">
                  <c:v>414.56450000000001</c:v>
                </c:pt>
                <c:pt idx="4504">
                  <c:v>414.64940000000064</c:v>
                </c:pt>
                <c:pt idx="4505">
                  <c:v>414.73039999999918</c:v>
                </c:pt>
                <c:pt idx="4506">
                  <c:v>414.8159</c:v>
                </c:pt>
                <c:pt idx="4507">
                  <c:v>414.89940000000001</c:v>
                </c:pt>
                <c:pt idx="4508">
                  <c:v>414.98239999999925</c:v>
                </c:pt>
                <c:pt idx="4509">
                  <c:v>415.0652</c:v>
                </c:pt>
                <c:pt idx="4510">
                  <c:v>415.14749999999998</c:v>
                </c:pt>
                <c:pt idx="4511">
                  <c:v>415.23089999999956</c:v>
                </c:pt>
                <c:pt idx="4512">
                  <c:v>415.3143</c:v>
                </c:pt>
                <c:pt idx="4513">
                  <c:v>415.39699999999937</c:v>
                </c:pt>
                <c:pt idx="4514">
                  <c:v>415.48049999999949</c:v>
                </c:pt>
                <c:pt idx="4515">
                  <c:v>415.5641</c:v>
                </c:pt>
                <c:pt idx="4516">
                  <c:v>415.64839999999964</c:v>
                </c:pt>
                <c:pt idx="4517">
                  <c:v>415.73179999999917</c:v>
                </c:pt>
                <c:pt idx="4518">
                  <c:v>415.81400000000002</c:v>
                </c:pt>
                <c:pt idx="4519">
                  <c:v>415.89699999999937</c:v>
                </c:pt>
                <c:pt idx="4520">
                  <c:v>415.98029999999949</c:v>
                </c:pt>
                <c:pt idx="4521">
                  <c:v>416.06540000000001</c:v>
                </c:pt>
                <c:pt idx="4522">
                  <c:v>416.15170000000001</c:v>
                </c:pt>
                <c:pt idx="4523">
                  <c:v>416.23439999999937</c:v>
                </c:pt>
                <c:pt idx="4524">
                  <c:v>416.31720000000001</c:v>
                </c:pt>
                <c:pt idx="4525">
                  <c:v>416.39980000000008</c:v>
                </c:pt>
                <c:pt idx="4526">
                  <c:v>416.48099999999937</c:v>
                </c:pt>
                <c:pt idx="4527">
                  <c:v>416.56389999999999</c:v>
                </c:pt>
                <c:pt idx="4528">
                  <c:v>416.64659999999969</c:v>
                </c:pt>
                <c:pt idx="4529">
                  <c:v>416.72999999999956</c:v>
                </c:pt>
                <c:pt idx="4530">
                  <c:v>416.81299999999999</c:v>
                </c:pt>
                <c:pt idx="4531">
                  <c:v>416.8966999999995</c:v>
                </c:pt>
                <c:pt idx="4532">
                  <c:v>416.97999999999956</c:v>
                </c:pt>
                <c:pt idx="4533">
                  <c:v>417.06309999999957</c:v>
                </c:pt>
                <c:pt idx="4534">
                  <c:v>417.14640000000031</c:v>
                </c:pt>
                <c:pt idx="4535">
                  <c:v>417.2296</c:v>
                </c:pt>
                <c:pt idx="4536">
                  <c:v>417.31220000000002</c:v>
                </c:pt>
                <c:pt idx="4537">
                  <c:v>417.39629999999937</c:v>
                </c:pt>
                <c:pt idx="4538">
                  <c:v>417.48109999999923</c:v>
                </c:pt>
                <c:pt idx="4539">
                  <c:v>417.56549999999999</c:v>
                </c:pt>
                <c:pt idx="4540">
                  <c:v>417.64859999999999</c:v>
                </c:pt>
                <c:pt idx="4541">
                  <c:v>417.73299999999949</c:v>
                </c:pt>
                <c:pt idx="4542">
                  <c:v>417.81450000000001</c:v>
                </c:pt>
                <c:pt idx="4543">
                  <c:v>417.89780000000002</c:v>
                </c:pt>
                <c:pt idx="4544">
                  <c:v>417.98179999999917</c:v>
                </c:pt>
                <c:pt idx="4545">
                  <c:v>418.06549999999999</c:v>
                </c:pt>
                <c:pt idx="4546">
                  <c:v>418.14920000000052</c:v>
                </c:pt>
                <c:pt idx="4547">
                  <c:v>418.23499999999956</c:v>
                </c:pt>
                <c:pt idx="4548">
                  <c:v>418.31720000000001</c:v>
                </c:pt>
                <c:pt idx="4549">
                  <c:v>418.39940000000001</c:v>
                </c:pt>
                <c:pt idx="4550">
                  <c:v>418.47460000000001</c:v>
                </c:pt>
                <c:pt idx="4551">
                  <c:v>418.55119999999937</c:v>
                </c:pt>
                <c:pt idx="4552">
                  <c:v>418.6312999999995</c:v>
                </c:pt>
                <c:pt idx="4553">
                  <c:v>418.709</c:v>
                </c:pt>
                <c:pt idx="4554">
                  <c:v>418.78960000000001</c:v>
                </c:pt>
                <c:pt idx="4555">
                  <c:v>418.87060000000002</c:v>
                </c:pt>
                <c:pt idx="4556">
                  <c:v>418.95329999999956</c:v>
                </c:pt>
                <c:pt idx="4557">
                  <c:v>419.03539999999919</c:v>
                </c:pt>
                <c:pt idx="4558">
                  <c:v>419.11880000000002</c:v>
                </c:pt>
                <c:pt idx="4559">
                  <c:v>419.19979999999993</c:v>
                </c:pt>
                <c:pt idx="4560">
                  <c:v>419.28500000000003</c:v>
                </c:pt>
                <c:pt idx="4561">
                  <c:v>419.36919999999969</c:v>
                </c:pt>
                <c:pt idx="4562">
                  <c:v>419.45299999999969</c:v>
                </c:pt>
                <c:pt idx="4563">
                  <c:v>419.53839999999923</c:v>
                </c:pt>
                <c:pt idx="4564">
                  <c:v>419.62270000000001</c:v>
                </c:pt>
                <c:pt idx="4565">
                  <c:v>419.70749999999964</c:v>
                </c:pt>
                <c:pt idx="4566">
                  <c:v>419.79219999999918</c:v>
                </c:pt>
                <c:pt idx="4567">
                  <c:v>419.87619999999924</c:v>
                </c:pt>
                <c:pt idx="4568">
                  <c:v>419.96260000000001</c:v>
                </c:pt>
                <c:pt idx="4569">
                  <c:v>420.04689999999999</c:v>
                </c:pt>
                <c:pt idx="4570">
                  <c:v>420.1309</c:v>
                </c:pt>
                <c:pt idx="4571">
                  <c:v>420.21429999999964</c:v>
                </c:pt>
                <c:pt idx="4572">
                  <c:v>420.29919999999925</c:v>
                </c:pt>
                <c:pt idx="4573">
                  <c:v>420.38279999999969</c:v>
                </c:pt>
                <c:pt idx="4574">
                  <c:v>420.46719999999937</c:v>
                </c:pt>
                <c:pt idx="4575">
                  <c:v>420.55200000000002</c:v>
                </c:pt>
                <c:pt idx="4576">
                  <c:v>420.63760000000002</c:v>
                </c:pt>
                <c:pt idx="4577">
                  <c:v>420.72179999999918</c:v>
                </c:pt>
                <c:pt idx="4578">
                  <c:v>420.80540000000002</c:v>
                </c:pt>
                <c:pt idx="4579">
                  <c:v>420.89029999999963</c:v>
                </c:pt>
                <c:pt idx="4580">
                  <c:v>420.97389999999956</c:v>
                </c:pt>
                <c:pt idx="4581">
                  <c:v>421.05790000000002</c:v>
                </c:pt>
                <c:pt idx="4582">
                  <c:v>421.14139999999969</c:v>
                </c:pt>
                <c:pt idx="4583">
                  <c:v>421.22579999999937</c:v>
                </c:pt>
                <c:pt idx="4584">
                  <c:v>421.30980000000045</c:v>
                </c:pt>
                <c:pt idx="4585">
                  <c:v>421.3932999999995</c:v>
                </c:pt>
                <c:pt idx="4586">
                  <c:v>421.47739999999936</c:v>
                </c:pt>
                <c:pt idx="4587">
                  <c:v>421.56240000000008</c:v>
                </c:pt>
                <c:pt idx="4588">
                  <c:v>421.6465</c:v>
                </c:pt>
                <c:pt idx="4589">
                  <c:v>421.73069999999956</c:v>
                </c:pt>
                <c:pt idx="4590">
                  <c:v>421.81279999999964</c:v>
                </c:pt>
                <c:pt idx="4591">
                  <c:v>421.8956</c:v>
                </c:pt>
                <c:pt idx="4592">
                  <c:v>421.97969999999964</c:v>
                </c:pt>
                <c:pt idx="4593">
                  <c:v>422.06290000000001</c:v>
                </c:pt>
                <c:pt idx="4594">
                  <c:v>422.14720000000051</c:v>
                </c:pt>
                <c:pt idx="4595">
                  <c:v>422.23079999999936</c:v>
                </c:pt>
                <c:pt idx="4596">
                  <c:v>422.31439999999969</c:v>
                </c:pt>
                <c:pt idx="4597">
                  <c:v>422.3972</c:v>
                </c:pt>
                <c:pt idx="4598">
                  <c:v>422.48039999999918</c:v>
                </c:pt>
                <c:pt idx="4599">
                  <c:v>422.56200000000001</c:v>
                </c:pt>
                <c:pt idx="4600">
                  <c:v>422.64499999999998</c:v>
                </c:pt>
                <c:pt idx="4601">
                  <c:v>422.7296</c:v>
                </c:pt>
                <c:pt idx="4602">
                  <c:v>422.81369999999993</c:v>
                </c:pt>
                <c:pt idx="4603">
                  <c:v>422.89440000000002</c:v>
                </c:pt>
                <c:pt idx="4604">
                  <c:v>422.97929999999963</c:v>
                </c:pt>
                <c:pt idx="4605">
                  <c:v>423.06380000000001</c:v>
                </c:pt>
                <c:pt idx="4606">
                  <c:v>423.14600000000002</c:v>
                </c:pt>
                <c:pt idx="4607">
                  <c:v>423.22999999999956</c:v>
                </c:pt>
                <c:pt idx="4608">
                  <c:v>423.31259999999969</c:v>
                </c:pt>
                <c:pt idx="4609">
                  <c:v>423.39799999999963</c:v>
                </c:pt>
                <c:pt idx="4610">
                  <c:v>423.48159999999916</c:v>
                </c:pt>
                <c:pt idx="4611">
                  <c:v>423.56420000000008</c:v>
                </c:pt>
                <c:pt idx="4612">
                  <c:v>423.6481</c:v>
                </c:pt>
                <c:pt idx="4613">
                  <c:v>423.72980000000001</c:v>
                </c:pt>
                <c:pt idx="4614">
                  <c:v>423.81240000000008</c:v>
                </c:pt>
                <c:pt idx="4615">
                  <c:v>423.89420000000001</c:v>
                </c:pt>
                <c:pt idx="4616">
                  <c:v>423.97499999999957</c:v>
                </c:pt>
                <c:pt idx="4617">
                  <c:v>424.05799999999999</c:v>
                </c:pt>
                <c:pt idx="4618">
                  <c:v>424.14260000000064</c:v>
                </c:pt>
                <c:pt idx="4619">
                  <c:v>424.22529999999949</c:v>
                </c:pt>
                <c:pt idx="4620">
                  <c:v>424.3109</c:v>
                </c:pt>
                <c:pt idx="4621">
                  <c:v>424.39169999999956</c:v>
                </c:pt>
                <c:pt idx="4622">
                  <c:v>424.47460000000001</c:v>
                </c:pt>
                <c:pt idx="4623">
                  <c:v>424.55840000000001</c:v>
                </c:pt>
                <c:pt idx="4624">
                  <c:v>424.64060000000052</c:v>
                </c:pt>
                <c:pt idx="4625">
                  <c:v>424.7242</c:v>
                </c:pt>
                <c:pt idx="4626">
                  <c:v>424.80779999999999</c:v>
                </c:pt>
                <c:pt idx="4627">
                  <c:v>424.89060000000001</c:v>
                </c:pt>
                <c:pt idx="4628">
                  <c:v>424.97460000000001</c:v>
                </c:pt>
                <c:pt idx="4629">
                  <c:v>425.05700000000002</c:v>
                </c:pt>
                <c:pt idx="4630">
                  <c:v>425.14179999999999</c:v>
                </c:pt>
                <c:pt idx="4631">
                  <c:v>425.22519999999918</c:v>
                </c:pt>
                <c:pt idx="4632">
                  <c:v>425.30739999999969</c:v>
                </c:pt>
                <c:pt idx="4633">
                  <c:v>425.39099999999956</c:v>
                </c:pt>
                <c:pt idx="4634">
                  <c:v>425.47389999999956</c:v>
                </c:pt>
                <c:pt idx="4635">
                  <c:v>425.55720000000002</c:v>
                </c:pt>
                <c:pt idx="4636">
                  <c:v>425.64060000000052</c:v>
                </c:pt>
                <c:pt idx="4637">
                  <c:v>425.72340000000003</c:v>
                </c:pt>
                <c:pt idx="4638">
                  <c:v>425.80720000000002</c:v>
                </c:pt>
                <c:pt idx="4639">
                  <c:v>425.8922</c:v>
                </c:pt>
                <c:pt idx="4640">
                  <c:v>425.97639999999916</c:v>
                </c:pt>
                <c:pt idx="4641">
                  <c:v>426.05959999999999</c:v>
                </c:pt>
                <c:pt idx="4642">
                  <c:v>426.14260000000064</c:v>
                </c:pt>
                <c:pt idx="4643">
                  <c:v>426.22480000000002</c:v>
                </c:pt>
                <c:pt idx="4644">
                  <c:v>426.3116</c:v>
                </c:pt>
                <c:pt idx="4645">
                  <c:v>426.3932999999995</c:v>
                </c:pt>
                <c:pt idx="4646">
                  <c:v>426.4770999999995</c:v>
                </c:pt>
                <c:pt idx="4647">
                  <c:v>426.56079999999969</c:v>
                </c:pt>
                <c:pt idx="4648">
                  <c:v>426.64370000000002</c:v>
                </c:pt>
                <c:pt idx="4649">
                  <c:v>426.7279999999995</c:v>
                </c:pt>
                <c:pt idx="4650">
                  <c:v>426.81220000000002</c:v>
                </c:pt>
                <c:pt idx="4651">
                  <c:v>426.89609999999936</c:v>
                </c:pt>
                <c:pt idx="4652">
                  <c:v>426.97839999999917</c:v>
                </c:pt>
                <c:pt idx="4653">
                  <c:v>427.06229999999999</c:v>
                </c:pt>
                <c:pt idx="4654">
                  <c:v>427.14589999999998</c:v>
                </c:pt>
                <c:pt idx="4655">
                  <c:v>427.2296</c:v>
                </c:pt>
                <c:pt idx="4656">
                  <c:v>427.31309999999957</c:v>
                </c:pt>
                <c:pt idx="4657">
                  <c:v>427.39619999999917</c:v>
                </c:pt>
                <c:pt idx="4658">
                  <c:v>427.47839999999917</c:v>
                </c:pt>
                <c:pt idx="4659">
                  <c:v>427.5641</c:v>
                </c:pt>
                <c:pt idx="4660">
                  <c:v>427.64749999999998</c:v>
                </c:pt>
                <c:pt idx="4661">
                  <c:v>427.72999999999956</c:v>
                </c:pt>
                <c:pt idx="4662">
                  <c:v>427.815</c:v>
                </c:pt>
                <c:pt idx="4663">
                  <c:v>427.8972</c:v>
                </c:pt>
                <c:pt idx="4664">
                  <c:v>427.97909999999956</c:v>
                </c:pt>
                <c:pt idx="4665">
                  <c:v>428.06200000000001</c:v>
                </c:pt>
                <c:pt idx="4666">
                  <c:v>428.14699999999999</c:v>
                </c:pt>
                <c:pt idx="4667">
                  <c:v>428.22989999999999</c:v>
                </c:pt>
                <c:pt idx="4668">
                  <c:v>428.31349999999969</c:v>
                </c:pt>
                <c:pt idx="4669">
                  <c:v>428.39749999999964</c:v>
                </c:pt>
                <c:pt idx="4670">
                  <c:v>428.47879999999918</c:v>
                </c:pt>
                <c:pt idx="4671">
                  <c:v>428.56139999999937</c:v>
                </c:pt>
                <c:pt idx="4672">
                  <c:v>428.64569999999998</c:v>
                </c:pt>
                <c:pt idx="4673">
                  <c:v>428.72929999999963</c:v>
                </c:pt>
                <c:pt idx="4674">
                  <c:v>428.81259999999969</c:v>
                </c:pt>
                <c:pt idx="4675">
                  <c:v>428.89529999999957</c:v>
                </c:pt>
                <c:pt idx="4676">
                  <c:v>428.9788999999995</c:v>
                </c:pt>
                <c:pt idx="4677">
                  <c:v>429.06169999999969</c:v>
                </c:pt>
                <c:pt idx="4678">
                  <c:v>429.14540000000045</c:v>
                </c:pt>
                <c:pt idx="4679">
                  <c:v>429.22869999999949</c:v>
                </c:pt>
                <c:pt idx="4680">
                  <c:v>429.3116</c:v>
                </c:pt>
                <c:pt idx="4681">
                  <c:v>429.3922</c:v>
                </c:pt>
                <c:pt idx="4682">
                  <c:v>429.47559999999936</c:v>
                </c:pt>
                <c:pt idx="4683">
                  <c:v>429.56049999999999</c:v>
                </c:pt>
                <c:pt idx="4684">
                  <c:v>429.64339999999999</c:v>
                </c:pt>
                <c:pt idx="4685">
                  <c:v>429.72559999999936</c:v>
                </c:pt>
                <c:pt idx="4686">
                  <c:v>429.80939999999993</c:v>
                </c:pt>
                <c:pt idx="4687">
                  <c:v>429.89339999999936</c:v>
                </c:pt>
                <c:pt idx="4688">
                  <c:v>429.97619999999904</c:v>
                </c:pt>
                <c:pt idx="4689">
                  <c:v>430.05900000000008</c:v>
                </c:pt>
                <c:pt idx="4690">
                  <c:v>430.14519999999999</c:v>
                </c:pt>
                <c:pt idx="4691">
                  <c:v>430.2276</c:v>
                </c:pt>
                <c:pt idx="4692">
                  <c:v>430.31040000000002</c:v>
                </c:pt>
                <c:pt idx="4693">
                  <c:v>430.39420000000001</c:v>
                </c:pt>
                <c:pt idx="4694">
                  <c:v>430.47909999999956</c:v>
                </c:pt>
                <c:pt idx="4695">
                  <c:v>430.5609</c:v>
                </c:pt>
                <c:pt idx="4696">
                  <c:v>430.64589999999998</c:v>
                </c:pt>
                <c:pt idx="4697">
                  <c:v>430.72849999999943</c:v>
                </c:pt>
                <c:pt idx="4698">
                  <c:v>430.81309999999957</c:v>
                </c:pt>
                <c:pt idx="4699">
                  <c:v>430.89369999999963</c:v>
                </c:pt>
                <c:pt idx="4700">
                  <c:v>430.97859999999918</c:v>
                </c:pt>
                <c:pt idx="4701">
                  <c:v>431.06079999999969</c:v>
                </c:pt>
                <c:pt idx="4702">
                  <c:v>431.14370000000002</c:v>
                </c:pt>
                <c:pt idx="4703">
                  <c:v>431.22659999999917</c:v>
                </c:pt>
                <c:pt idx="4704">
                  <c:v>431.3107</c:v>
                </c:pt>
                <c:pt idx="4705">
                  <c:v>431.3922</c:v>
                </c:pt>
                <c:pt idx="4706">
                  <c:v>431.47619999999904</c:v>
                </c:pt>
                <c:pt idx="4707">
                  <c:v>431.55849999999964</c:v>
                </c:pt>
                <c:pt idx="4708">
                  <c:v>431.64139999999969</c:v>
                </c:pt>
                <c:pt idx="4709">
                  <c:v>431.72430000000003</c:v>
                </c:pt>
                <c:pt idx="4710">
                  <c:v>431.80809999999963</c:v>
                </c:pt>
                <c:pt idx="4711">
                  <c:v>431.89</c:v>
                </c:pt>
                <c:pt idx="4712">
                  <c:v>431.9742</c:v>
                </c:pt>
                <c:pt idx="4713">
                  <c:v>432.05799999999999</c:v>
                </c:pt>
                <c:pt idx="4714">
                  <c:v>432.14139999999969</c:v>
                </c:pt>
                <c:pt idx="4715">
                  <c:v>432.2236999999995</c:v>
                </c:pt>
                <c:pt idx="4716">
                  <c:v>432.30840000000001</c:v>
                </c:pt>
                <c:pt idx="4717">
                  <c:v>432.39309999999949</c:v>
                </c:pt>
                <c:pt idx="4718">
                  <c:v>432.47349999999949</c:v>
                </c:pt>
                <c:pt idx="4719">
                  <c:v>432.55980000000045</c:v>
                </c:pt>
                <c:pt idx="4720">
                  <c:v>432.64249999999998</c:v>
                </c:pt>
                <c:pt idx="4721">
                  <c:v>432.72569999999956</c:v>
                </c:pt>
                <c:pt idx="4722">
                  <c:v>432.80919999999969</c:v>
                </c:pt>
                <c:pt idx="4723">
                  <c:v>432.89299999999969</c:v>
                </c:pt>
                <c:pt idx="4724">
                  <c:v>432.97609999999918</c:v>
                </c:pt>
                <c:pt idx="4725">
                  <c:v>433.06020000000001</c:v>
                </c:pt>
                <c:pt idx="4726">
                  <c:v>433.14440000000064</c:v>
                </c:pt>
                <c:pt idx="4727">
                  <c:v>433.22749999999957</c:v>
                </c:pt>
                <c:pt idx="4728">
                  <c:v>433.31060000000002</c:v>
                </c:pt>
                <c:pt idx="4729">
                  <c:v>433.39440000000002</c:v>
                </c:pt>
                <c:pt idx="4730">
                  <c:v>433.47680000000003</c:v>
                </c:pt>
                <c:pt idx="4731">
                  <c:v>433.55799999999999</c:v>
                </c:pt>
                <c:pt idx="4732">
                  <c:v>433.64190000000002</c:v>
                </c:pt>
                <c:pt idx="4733">
                  <c:v>433.72460000000001</c:v>
                </c:pt>
                <c:pt idx="4734">
                  <c:v>433.80779999999999</c:v>
                </c:pt>
                <c:pt idx="4735">
                  <c:v>433.89240000000001</c:v>
                </c:pt>
                <c:pt idx="4736">
                  <c:v>433.97559999999936</c:v>
                </c:pt>
                <c:pt idx="4737">
                  <c:v>434.05790000000002</c:v>
                </c:pt>
                <c:pt idx="4738">
                  <c:v>434.14159999999993</c:v>
                </c:pt>
                <c:pt idx="4739">
                  <c:v>434.22639999999916</c:v>
                </c:pt>
                <c:pt idx="4740">
                  <c:v>434.31049999999999</c:v>
                </c:pt>
                <c:pt idx="4741">
                  <c:v>434.39240000000001</c:v>
                </c:pt>
                <c:pt idx="4742">
                  <c:v>434.47829999999936</c:v>
                </c:pt>
                <c:pt idx="4743">
                  <c:v>434.56240000000008</c:v>
                </c:pt>
                <c:pt idx="4744">
                  <c:v>434.64440000000064</c:v>
                </c:pt>
                <c:pt idx="4745">
                  <c:v>434.72699999999918</c:v>
                </c:pt>
                <c:pt idx="4746">
                  <c:v>434.8116</c:v>
                </c:pt>
                <c:pt idx="4747">
                  <c:v>434.8938</c:v>
                </c:pt>
                <c:pt idx="4748">
                  <c:v>434.97689999999949</c:v>
                </c:pt>
                <c:pt idx="4749">
                  <c:v>435.05959999999999</c:v>
                </c:pt>
                <c:pt idx="4750">
                  <c:v>435.14080000000058</c:v>
                </c:pt>
                <c:pt idx="4751">
                  <c:v>435.22539999999918</c:v>
                </c:pt>
                <c:pt idx="4752">
                  <c:v>435.30900000000008</c:v>
                </c:pt>
                <c:pt idx="4753">
                  <c:v>435.3938</c:v>
                </c:pt>
                <c:pt idx="4754">
                  <c:v>435.47519999999918</c:v>
                </c:pt>
                <c:pt idx="4755">
                  <c:v>435.55739999999969</c:v>
                </c:pt>
                <c:pt idx="4756">
                  <c:v>435.64080000000058</c:v>
                </c:pt>
                <c:pt idx="4757">
                  <c:v>435.72480000000002</c:v>
                </c:pt>
                <c:pt idx="4758">
                  <c:v>435.80680000000001</c:v>
                </c:pt>
                <c:pt idx="4759">
                  <c:v>435.89120000000003</c:v>
                </c:pt>
                <c:pt idx="4760">
                  <c:v>435.97309999999936</c:v>
                </c:pt>
                <c:pt idx="4761">
                  <c:v>436.05599999999993</c:v>
                </c:pt>
                <c:pt idx="4762">
                  <c:v>436.13900000000001</c:v>
                </c:pt>
                <c:pt idx="4763">
                  <c:v>436.22379999999919</c:v>
                </c:pt>
                <c:pt idx="4764">
                  <c:v>436.30739999999969</c:v>
                </c:pt>
                <c:pt idx="4765">
                  <c:v>436.39129999999949</c:v>
                </c:pt>
                <c:pt idx="4766">
                  <c:v>436.47519999999918</c:v>
                </c:pt>
                <c:pt idx="4767">
                  <c:v>436.56009999999969</c:v>
                </c:pt>
                <c:pt idx="4768">
                  <c:v>436.64339999999999</c:v>
                </c:pt>
                <c:pt idx="4769">
                  <c:v>436.72659999999917</c:v>
                </c:pt>
                <c:pt idx="4770">
                  <c:v>436.81040000000002</c:v>
                </c:pt>
                <c:pt idx="4771">
                  <c:v>436.89299999999969</c:v>
                </c:pt>
                <c:pt idx="4772">
                  <c:v>436.9779999999995</c:v>
                </c:pt>
                <c:pt idx="4773">
                  <c:v>437.06209999999999</c:v>
                </c:pt>
                <c:pt idx="4774">
                  <c:v>437.14530000000002</c:v>
                </c:pt>
                <c:pt idx="4775">
                  <c:v>437.22999999999956</c:v>
                </c:pt>
                <c:pt idx="4776">
                  <c:v>437.31240000000008</c:v>
                </c:pt>
                <c:pt idx="4777">
                  <c:v>437.39569999999969</c:v>
                </c:pt>
                <c:pt idx="4778">
                  <c:v>437.47839999999917</c:v>
                </c:pt>
                <c:pt idx="4779">
                  <c:v>437.56129999999956</c:v>
                </c:pt>
                <c:pt idx="4780">
                  <c:v>437.64359999999999</c:v>
                </c:pt>
                <c:pt idx="4781">
                  <c:v>437.72659999999917</c:v>
                </c:pt>
                <c:pt idx="4782">
                  <c:v>437.80889999999999</c:v>
                </c:pt>
                <c:pt idx="4783">
                  <c:v>437.892</c:v>
                </c:pt>
                <c:pt idx="4784">
                  <c:v>437.97559999999936</c:v>
                </c:pt>
                <c:pt idx="4785">
                  <c:v>438.05900000000008</c:v>
                </c:pt>
                <c:pt idx="4786">
                  <c:v>438.14170000000001</c:v>
                </c:pt>
                <c:pt idx="4787">
                  <c:v>438.22340000000003</c:v>
                </c:pt>
                <c:pt idx="4788">
                  <c:v>438.30619999999936</c:v>
                </c:pt>
                <c:pt idx="4789">
                  <c:v>438.38749999999999</c:v>
                </c:pt>
                <c:pt idx="4790">
                  <c:v>438.46940000000001</c:v>
                </c:pt>
                <c:pt idx="4791">
                  <c:v>438.55279999999999</c:v>
                </c:pt>
                <c:pt idx="4792">
                  <c:v>438.63729999999993</c:v>
                </c:pt>
                <c:pt idx="4793">
                  <c:v>438.72069999999957</c:v>
                </c:pt>
                <c:pt idx="4794">
                  <c:v>438.8039</c:v>
                </c:pt>
                <c:pt idx="4795">
                  <c:v>438.88690000000003</c:v>
                </c:pt>
                <c:pt idx="4796">
                  <c:v>438.96899999999937</c:v>
                </c:pt>
                <c:pt idx="4797">
                  <c:v>439.05169999999993</c:v>
                </c:pt>
                <c:pt idx="4798">
                  <c:v>439.13580000000002</c:v>
                </c:pt>
                <c:pt idx="4799">
                  <c:v>439.21899999999937</c:v>
                </c:pt>
                <c:pt idx="4800">
                  <c:v>439.30239999999969</c:v>
                </c:pt>
                <c:pt idx="4801">
                  <c:v>439.38580000000002</c:v>
                </c:pt>
                <c:pt idx="4802">
                  <c:v>439.47059999999937</c:v>
                </c:pt>
                <c:pt idx="4803">
                  <c:v>439.55430000000001</c:v>
                </c:pt>
                <c:pt idx="4804">
                  <c:v>439.63799999999969</c:v>
                </c:pt>
                <c:pt idx="4805">
                  <c:v>439.7202999999995</c:v>
                </c:pt>
                <c:pt idx="4806">
                  <c:v>439.80410000000001</c:v>
                </c:pt>
                <c:pt idx="4807">
                  <c:v>439.8864999999995</c:v>
                </c:pt>
                <c:pt idx="4808">
                  <c:v>439.97299999999956</c:v>
                </c:pt>
                <c:pt idx="4809">
                  <c:v>440.05590000000001</c:v>
                </c:pt>
                <c:pt idx="4810">
                  <c:v>440.13920000000002</c:v>
                </c:pt>
                <c:pt idx="4811">
                  <c:v>440.2236999999995</c:v>
                </c:pt>
                <c:pt idx="4812">
                  <c:v>440.30709999999999</c:v>
                </c:pt>
                <c:pt idx="4813">
                  <c:v>440.39029999999963</c:v>
                </c:pt>
                <c:pt idx="4814">
                  <c:v>440.47340000000003</c:v>
                </c:pt>
                <c:pt idx="4815">
                  <c:v>440.55700000000002</c:v>
                </c:pt>
                <c:pt idx="4816">
                  <c:v>440.64139999999969</c:v>
                </c:pt>
                <c:pt idx="4817">
                  <c:v>440.72340000000003</c:v>
                </c:pt>
                <c:pt idx="4818">
                  <c:v>440.80709999999999</c:v>
                </c:pt>
                <c:pt idx="4819">
                  <c:v>440.88959999999969</c:v>
                </c:pt>
                <c:pt idx="4820">
                  <c:v>440.97299999999956</c:v>
                </c:pt>
                <c:pt idx="4821">
                  <c:v>441.05579999999969</c:v>
                </c:pt>
                <c:pt idx="4822">
                  <c:v>441.14060000000052</c:v>
                </c:pt>
                <c:pt idx="4823">
                  <c:v>441.22379999999919</c:v>
                </c:pt>
                <c:pt idx="4824">
                  <c:v>441.30689999999993</c:v>
                </c:pt>
                <c:pt idx="4825">
                  <c:v>441.38920000000002</c:v>
                </c:pt>
                <c:pt idx="4826">
                  <c:v>441.47319999999917</c:v>
                </c:pt>
                <c:pt idx="4827">
                  <c:v>441.55560000000008</c:v>
                </c:pt>
                <c:pt idx="4828">
                  <c:v>441.63780000000008</c:v>
                </c:pt>
                <c:pt idx="4829">
                  <c:v>441.72179999999918</c:v>
                </c:pt>
                <c:pt idx="4830">
                  <c:v>441.80459999999999</c:v>
                </c:pt>
                <c:pt idx="4831">
                  <c:v>441.88720000000001</c:v>
                </c:pt>
                <c:pt idx="4832">
                  <c:v>441.97059999999937</c:v>
                </c:pt>
                <c:pt idx="4833">
                  <c:v>442.05349999999999</c:v>
                </c:pt>
                <c:pt idx="4834">
                  <c:v>442.13720000000001</c:v>
                </c:pt>
                <c:pt idx="4835">
                  <c:v>442.22019999999918</c:v>
                </c:pt>
                <c:pt idx="4836">
                  <c:v>442.30410000000001</c:v>
                </c:pt>
                <c:pt idx="4837">
                  <c:v>442.3888</c:v>
                </c:pt>
                <c:pt idx="4838">
                  <c:v>442.4726</c:v>
                </c:pt>
                <c:pt idx="4839">
                  <c:v>442.55459999999999</c:v>
                </c:pt>
                <c:pt idx="4840">
                  <c:v>442.63869999999969</c:v>
                </c:pt>
                <c:pt idx="4841">
                  <c:v>442.72199999999918</c:v>
                </c:pt>
                <c:pt idx="4842">
                  <c:v>442.8039</c:v>
                </c:pt>
                <c:pt idx="4843">
                  <c:v>442.88629999999949</c:v>
                </c:pt>
                <c:pt idx="4844">
                  <c:v>442.97109999999918</c:v>
                </c:pt>
                <c:pt idx="4845">
                  <c:v>443.05329999999969</c:v>
                </c:pt>
                <c:pt idx="4846">
                  <c:v>443.13609999999949</c:v>
                </c:pt>
                <c:pt idx="4847">
                  <c:v>443.21869999999956</c:v>
                </c:pt>
                <c:pt idx="4848">
                  <c:v>443.30439999999999</c:v>
                </c:pt>
                <c:pt idx="4849">
                  <c:v>443.38740000000001</c:v>
                </c:pt>
                <c:pt idx="4850">
                  <c:v>443.47129999999936</c:v>
                </c:pt>
                <c:pt idx="4851">
                  <c:v>443.5557</c:v>
                </c:pt>
                <c:pt idx="4852">
                  <c:v>443.63940000000002</c:v>
                </c:pt>
                <c:pt idx="4853">
                  <c:v>443.72169999999943</c:v>
                </c:pt>
                <c:pt idx="4854">
                  <c:v>443.80590000000001</c:v>
                </c:pt>
                <c:pt idx="4855">
                  <c:v>443.88940000000002</c:v>
                </c:pt>
                <c:pt idx="4856">
                  <c:v>443.97399999999936</c:v>
                </c:pt>
                <c:pt idx="4857">
                  <c:v>444.05689999999993</c:v>
                </c:pt>
                <c:pt idx="4858">
                  <c:v>444.13990000000001</c:v>
                </c:pt>
                <c:pt idx="4859">
                  <c:v>444.22299999999956</c:v>
                </c:pt>
                <c:pt idx="4860">
                  <c:v>444.3057</c:v>
                </c:pt>
                <c:pt idx="4861">
                  <c:v>444.3879</c:v>
                </c:pt>
                <c:pt idx="4862">
                  <c:v>444.47159999999923</c:v>
                </c:pt>
                <c:pt idx="4863">
                  <c:v>444.55419999999964</c:v>
                </c:pt>
                <c:pt idx="4864">
                  <c:v>444.63780000000008</c:v>
                </c:pt>
                <c:pt idx="4865">
                  <c:v>444.72179999999918</c:v>
                </c:pt>
                <c:pt idx="4866">
                  <c:v>444.80430000000001</c:v>
                </c:pt>
                <c:pt idx="4867">
                  <c:v>444.88740000000001</c:v>
                </c:pt>
                <c:pt idx="4868">
                  <c:v>444.97239999999937</c:v>
                </c:pt>
                <c:pt idx="4869">
                  <c:v>445.05720000000002</c:v>
                </c:pt>
                <c:pt idx="4870">
                  <c:v>445.14000000000038</c:v>
                </c:pt>
                <c:pt idx="4871">
                  <c:v>445.22159999999923</c:v>
                </c:pt>
                <c:pt idx="4872">
                  <c:v>445.30410000000001</c:v>
                </c:pt>
                <c:pt idx="4873">
                  <c:v>445.38780000000008</c:v>
                </c:pt>
                <c:pt idx="4874">
                  <c:v>445.47129999999936</c:v>
                </c:pt>
                <c:pt idx="4875">
                  <c:v>445.55549999999999</c:v>
                </c:pt>
                <c:pt idx="4876">
                  <c:v>445.63740000000001</c:v>
                </c:pt>
                <c:pt idx="4877">
                  <c:v>445.72039999999924</c:v>
                </c:pt>
                <c:pt idx="4878">
                  <c:v>445.80399999999969</c:v>
                </c:pt>
                <c:pt idx="4879">
                  <c:v>445.8879</c:v>
                </c:pt>
                <c:pt idx="4880">
                  <c:v>445.97019999999918</c:v>
                </c:pt>
                <c:pt idx="4881">
                  <c:v>446.05239999999969</c:v>
                </c:pt>
                <c:pt idx="4882">
                  <c:v>446.13720000000001</c:v>
                </c:pt>
                <c:pt idx="4883">
                  <c:v>446.22039999999924</c:v>
                </c:pt>
                <c:pt idx="4884">
                  <c:v>446.30459999999999</c:v>
                </c:pt>
                <c:pt idx="4885">
                  <c:v>446.38749999999999</c:v>
                </c:pt>
                <c:pt idx="4886">
                  <c:v>446.47169999999943</c:v>
                </c:pt>
                <c:pt idx="4887">
                  <c:v>446.55489999999998</c:v>
                </c:pt>
                <c:pt idx="4888">
                  <c:v>446.63849999999957</c:v>
                </c:pt>
                <c:pt idx="4889">
                  <c:v>446.72139999999916</c:v>
                </c:pt>
                <c:pt idx="4890">
                  <c:v>446.80189999999999</c:v>
                </c:pt>
                <c:pt idx="4891">
                  <c:v>446.88679999999937</c:v>
                </c:pt>
                <c:pt idx="4892">
                  <c:v>446.96929999999969</c:v>
                </c:pt>
                <c:pt idx="4893">
                  <c:v>447.05410000000001</c:v>
                </c:pt>
                <c:pt idx="4894">
                  <c:v>447.13780000000008</c:v>
                </c:pt>
                <c:pt idx="4895">
                  <c:v>447.2202999999995</c:v>
                </c:pt>
                <c:pt idx="4896">
                  <c:v>447.30459999999999</c:v>
                </c:pt>
                <c:pt idx="4897">
                  <c:v>447.3886</c:v>
                </c:pt>
                <c:pt idx="4898">
                  <c:v>447.4708</c:v>
                </c:pt>
                <c:pt idx="4899">
                  <c:v>447.55700000000002</c:v>
                </c:pt>
                <c:pt idx="4900">
                  <c:v>447.63920000000002</c:v>
                </c:pt>
                <c:pt idx="4901">
                  <c:v>447.72239999999937</c:v>
                </c:pt>
                <c:pt idx="4902">
                  <c:v>447.80419999999964</c:v>
                </c:pt>
                <c:pt idx="4903">
                  <c:v>447.88920000000002</c:v>
                </c:pt>
                <c:pt idx="4904">
                  <c:v>447.9708</c:v>
                </c:pt>
                <c:pt idx="4905">
                  <c:v>448.05340000000001</c:v>
                </c:pt>
                <c:pt idx="4906">
                  <c:v>448.13829999999956</c:v>
                </c:pt>
                <c:pt idx="4907">
                  <c:v>448.22129999999936</c:v>
                </c:pt>
                <c:pt idx="4908">
                  <c:v>448.30239999999969</c:v>
                </c:pt>
                <c:pt idx="4909">
                  <c:v>448.3852</c:v>
                </c:pt>
                <c:pt idx="4910">
                  <c:v>448.46699999999925</c:v>
                </c:pt>
                <c:pt idx="4911">
                  <c:v>448.5514</c:v>
                </c:pt>
                <c:pt idx="4912">
                  <c:v>448.6343</c:v>
                </c:pt>
                <c:pt idx="4913">
                  <c:v>448.71969999999999</c:v>
                </c:pt>
                <c:pt idx="4914">
                  <c:v>448.80220000000008</c:v>
                </c:pt>
                <c:pt idx="4915">
                  <c:v>448.88400000000001</c:v>
                </c:pt>
                <c:pt idx="4916">
                  <c:v>448.96940000000001</c:v>
                </c:pt>
                <c:pt idx="4917">
                  <c:v>449.05360000000002</c:v>
                </c:pt>
                <c:pt idx="4918">
                  <c:v>449.13639999999918</c:v>
                </c:pt>
                <c:pt idx="4919">
                  <c:v>449.21879999999936</c:v>
                </c:pt>
                <c:pt idx="4920">
                  <c:v>449.30020000000002</c:v>
                </c:pt>
                <c:pt idx="4921">
                  <c:v>449.38329999999956</c:v>
                </c:pt>
                <c:pt idx="4922">
                  <c:v>449.46719999999937</c:v>
                </c:pt>
                <c:pt idx="4923">
                  <c:v>449.55119999999937</c:v>
                </c:pt>
                <c:pt idx="4924">
                  <c:v>449.63290000000001</c:v>
                </c:pt>
                <c:pt idx="4925">
                  <c:v>449.7176</c:v>
                </c:pt>
                <c:pt idx="4926">
                  <c:v>449.7996</c:v>
                </c:pt>
                <c:pt idx="4927">
                  <c:v>449.88339999999937</c:v>
                </c:pt>
                <c:pt idx="4928">
                  <c:v>449.96719999999937</c:v>
                </c:pt>
                <c:pt idx="4929">
                  <c:v>450.05160000000001</c:v>
                </c:pt>
                <c:pt idx="4930">
                  <c:v>450.13400000000001</c:v>
                </c:pt>
                <c:pt idx="4931">
                  <c:v>450.21699999999925</c:v>
                </c:pt>
                <c:pt idx="4932">
                  <c:v>450.30090000000001</c:v>
                </c:pt>
                <c:pt idx="4933">
                  <c:v>450.38400000000001</c:v>
                </c:pt>
                <c:pt idx="4934">
                  <c:v>450.4674</c:v>
                </c:pt>
                <c:pt idx="4935">
                  <c:v>450.55020000000002</c:v>
                </c:pt>
                <c:pt idx="4936">
                  <c:v>450.63499999999999</c:v>
                </c:pt>
                <c:pt idx="4937">
                  <c:v>450.71819999999923</c:v>
                </c:pt>
                <c:pt idx="4938">
                  <c:v>450.80220000000008</c:v>
                </c:pt>
                <c:pt idx="4939">
                  <c:v>450.88369999999969</c:v>
                </c:pt>
                <c:pt idx="4940">
                  <c:v>450.96789999999999</c:v>
                </c:pt>
                <c:pt idx="4941">
                  <c:v>451.05</c:v>
                </c:pt>
                <c:pt idx="4942">
                  <c:v>451.13479999999993</c:v>
                </c:pt>
                <c:pt idx="4943">
                  <c:v>451.21719999999937</c:v>
                </c:pt>
                <c:pt idx="4944">
                  <c:v>451.30059999999969</c:v>
                </c:pt>
                <c:pt idx="4945">
                  <c:v>451.3836</c:v>
                </c:pt>
                <c:pt idx="4946">
                  <c:v>451.46649999999937</c:v>
                </c:pt>
                <c:pt idx="4947">
                  <c:v>451.55220000000008</c:v>
                </c:pt>
                <c:pt idx="4948">
                  <c:v>451.63479999999993</c:v>
                </c:pt>
                <c:pt idx="4949">
                  <c:v>451.71679999999918</c:v>
                </c:pt>
                <c:pt idx="4950">
                  <c:v>451.79939999999937</c:v>
                </c:pt>
                <c:pt idx="4951">
                  <c:v>451.88189999999969</c:v>
                </c:pt>
                <c:pt idx="4952">
                  <c:v>451.9658</c:v>
                </c:pt>
                <c:pt idx="4953">
                  <c:v>452.04780000000045</c:v>
                </c:pt>
                <c:pt idx="4954">
                  <c:v>452.13209999999964</c:v>
                </c:pt>
                <c:pt idx="4955">
                  <c:v>452.21559999999937</c:v>
                </c:pt>
                <c:pt idx="4956">
                  <c:v>452.29919999999925</c:v>
                </c:pt>
                <c:pt idx="4957">
                  <c:v>452.38099999999969</c:v>
                </c:pt>
                <c:pt idx="4958">
                  <c:v>452.46379999999937</c:v>
                </c:pt>
                <c:pt idx="4959">
                  <c:v>452.54849999999999</c:v>
                </c:pt>
                <c:pt idx="4960">
                  <c:v>452.63220000000001</c:v>
                </c:pt>
                <c:pt idx="4961">
                  <c:v>452.71799999999956</c:v>
                </c:pt>
                <c:pt idx="4962">
                  <c:v>452.7996</c:v>
                </c:pt>
                <c:pt idx="4963">
                  <c:v>452.88240000000002</c:v>
                </c:pt>
                <c:pt idx="4964">
                  <c:v>452.96440000000001</c:v>
                </c:pt>
                <c:pt idx="4965">
                  <c:v>453.04809999999969</c:v>
                </c:pt>
                <c:pt idx="4966">
                  <c:v>453.13189999999969</c:v>
                </c:pt>
                <c:pt idx="4967">
                  <c:v>453.2134999999995</c:v>
                </c:pt>
                <c:pt idx="4968">
                  <c:v>453.29869999999943</c:v>
                </c:pt>
                <c:pt idx="4969">
                  <c:v>453.3812999999995</c:v>
                </c:pt>
                <c:pt idx="4970">
                  <c:v>453.46519999999919</c:v>
                </c:pt>
                <c:pt idx="4971">
                  <c:v>453.55020000000002</c:v>
                </c:pt>
                <c:pt idx="4972">
                  <c:v>453.63209999999964</c:v>
                </c:pt>
                <c:pt idx="4973">
                  <c:v>453.71420000000001</c:v>
                </c:pt>
                <c:pt idx="4974">
                  <c:v>453.79799999999949</c:v>
                </c:pt>
                <c:pt idx="4975">
                  <c:v>453.88119999999918</c:v>
                </c:pt>
                <c:pt idx="4976">
                  <c:v>453.96389999999963</c:v>
                </c:pt>
                <c:pt idx="4977">
                  <c:v>454.04759999999999</c:v>
                </c:pt>
                <c:pt idx="4978">
                  <c:v>454.13169999999963</c:v>
                </c:pt>
                <c:pt idx="4979">
                  <c:v>454.21440000000001</c:v>
                </c:pt>
                <c:pt idx="4980">
                  <c:v>454.29969999999969</c:v>
                </c:pt>
                <c:pt idx="4981">
                  <c:v>454.38159999999937</c:v>
                </c:pt>
                <c:pt idx="4982">
                  <c:v>454.46359999999936</c:v>
                </c:pt>
                <c:pt idx="4983">
                  <c:v>454.54750000000001</c:v>
                </c:pt>
                <c:pt idx="4984">
                  <c:v>454.63159999999937</c:v>
                </c:pt>
                <c:pt idx="4985">
                  <c:v>454.71199999999936</c:v>
                </c:pt>
                <c:pt idx="4986">
                  <c:v>454.79629999999918</c:v>
                </c:pt>
                <c:pt idx="4987">
                  <c:v>454.87909999999999</c:v>
                </c:pt>
                <c:pt idx="4988">
                  <c:v>454.96299999999957</c:v>
                </c:pt>
                <c:pt idx="4989">
                  <c:v>455.04590000000002</c:v>
                </c:pt>
                <c:pt idx="4990">
                  <c:v>455.1284</c:v>
                </c:pt>
                <c:pt idx="4991">
                  <c:v>455.21159999999918</c:v>
                </c:pt>
                <c:pt idx="4992">
                  <c:v>455.29419999999936</c:v>
                </c:pt>
                <c:pt idx="4993">
                  <c:v>455.37779999999964</c:v>
                </c:pt>
                <c:pt idx="4994">
                  <c:v>455.46069999999969</c:v>
                </c:pt>
                <c:pt idx="4995">
                  <c:v>455.54329999999999</c:v>
                </c:pt>
                <c:pt idx="4996">
                  <c:v>455.62720000000002</c:v>
                </c:pt>
                <c:pt idx="4997">
                  <c:v>455.7122</c:v>
                </c:pt>
                <c:pt idx="4998">
                  <c:v>455.79689999999937</c:v>
                </c:pt>
                <c:pt idx="4999">
                  <c:v>455.87860000000001</c:v>
                </c:pt>
                <c:pt idx="5000">
                  <c:v>455.96179999999919</c:v>
                </c:pt>
                <c:pt idx="5001">
                  <c:v>456.04669999999999</c:v>
                </c:pt>
                <c:pt idx="5002">
                  <c:v>456.12900000000002</c:v>
                </c:pt>
                <c:pt idx="5003">
                  <c:v>456.21140000000003</c:v>
                </c:pt>
                <c:pt idx="5004">
                  <c:v>456.29369999999949</c:v>
                </c:pt>
                <c:pt idx="5005">
                  <c:v>456.37700000000001</c:v>
                </c:pt>
                <c:pt idx="5006">
                  <c:v>456.45960000000002</c:v>
                </c:pt>
                <c:pt idx="5007">
                  <c:v>456.54259999999999</c:v>
                </c:pt>
                <c:pt idx="5008">
                  <c:v>456.62560000000002</c:v>
                </c:pt>
                <c:pt idx="5009">
                  <c:v>456.71019999999936</c:v>
                </c:pt>
                <c:pt idx="5010">
                  <c:v>456.7913999999991</c:v>
                </c:pt>
                <c:pt idx="5011">
                  <c:v>456.87520000000001</c:v>
                </c:pt>
                <c:pt idx="5012">
                  <c:v>456.95839999999924</c:v>
                </c:pt>
                <c:pt idx="5013">
                  <c:v>457.04180000000002</c:v>
                </c:pt>
                <c:pt idx="5014">
                  <c:v>457.12380000000002</c:v>
                </c:pt>
                <c:pt idx="5015">
                  <c:v>457.2088</c:v>
                </c:pt>
                <c:pt idx="5016">
                  <c:v>457.2928</c:v>
                </c:pt>
                <c:pt idx="5017">
                  <c:v>457.375</c:v>
                </c:pt>
                <c:pt idx="5018">
                  <c:v>457.45859999999936</c:v>
                </c:pt>
                <c:pt idx="5019">
                  <c:v>457.54300000000001</c:v>
                </c:pt>
                <c:pt idx="5020">
                  <c:v>457.62560000000002</c:v>
                </c:pt>
                <c:pt idx="5021">
                  <c:v>457.70920000000001</c:v>
                </c:pt>
                <c:pt idx="5022">
                  <c:v>457.79349999999937</c:v>
                </c:pt>
                <c:pt idx="5023">
                  <c:v>457.87459999999999</c:v>
                </c:pt>
                <c:pt idx="5024">
                  <c:v>457.95819999999918</c:v>
                </c:pt>
                <c:pt idx="5025">
                  <c:v>458.04020000000008</c:v>
                </c:pt>
                <c:pt idx="5026">
                  <c:v>458.12560000000002</c:v>
                </c:pt>
                <c:pt idx="5027">
                  <c:v>458.20920000000001</c:v>
                </c:pt>
                <c:pt idx="5028">
                  <c:v>458.29179999999923</c:v>
                </c:pt>
                <c:pt idx="5029">
                  <c:v>458.375</c:v>
                </c:pt>
                <c:pt idx="5030">
                  <c:v>458.45760000000001</c:v>
                </c:pt>
                <c:pt idx="5031">
                  <c:v>458.54300000000001</c:v>
                </c:pt>
                <c:pt idx="5032">
                  <c:v>458.62470000000002</c:v>
                </c:pt>
                <c:pt idx="5033">
                  <c:v>458.70659999999918</c:v>
                </c:pt>
                <c:pt idx="5034">
                  <c:v>458.79039999999918</c:v>
                </c:pt>
                <c:pt idx="5035">
                  <c:v>458.87400000000002</c:v>
                </c:pt>
                <c:pt idx="5036">
                  <c:v>458.95929999999993</c:v>
                </c:pt>
                <c:pt idx="5037">
                  <c:v>459.04109999999969</c:v>
                </c:pt>
                <c:pt idx="5038">
                  <c:v>459.12459999999999</c:v>
                </c:pt>
                <c:pt idx="5039">
                  <c:v>459.20710000000003</c:v>
                </c:pt>
                <c:pt idx="5040">
                  <c:v>459.29179999999923</c:v>
                </c:pt>
                <c:pt idx="5041">
                  <c:v>459.37400000000002</c:v>
                </c:pt>
                <c:pt idx="5042">
                  <c:v>459.4572</c:v>
                </c:pt>
                <c:pt idx="5043">
                  <c:v>459.53919999999937</c:v>
                </c:pt>
                <c:pt idx="5044">
                  <c:v>459.62200000000001</c:v>
                </c:pt>
                <c:pt idx="5045">
                  <c:v>459.70619999999923</c:v>
                </c:pt>
                <c:pt idx="5046">
                  <c:v>459.78980000000001</c:v>
                </c:pt>
                <c:pt idx="5047">
                  <c:v>459.87309999999957</c:v>
                </c:pt>
                <c:pt idx="5048">
                  <c:v>459.9572</c:v>
                </c:pt>
                <c:pt idx="5049">
                  <c:v>460.04059999999993</c:v>
                </c:pt>
                <c:pt idx="5050">
                  <c:v>460.12419999999969</c:v>
                </c:pt>
                <c:pt idx="5051">
                  <c:v>460.2066999999995</c:v>
                </c:pt>
                <c:pt idx="5052">
                  <c:v>460.29119999999904</c:v>
                </c:pt>
                <c:pt idx="5053">
                  <c:v>460.37400000000002</c:v>
                </c:pt>
                <c:pt idx="5054">
                  <c:v>460.45659999999918</c:v>
                </c:pt>
                <c:pt idx="5055">
                  <c:v>460.54070000000002</c:v>
                </c:pt>
                <c:pt idx="5056">
                  <c:v>460.62389999999999</c:v>
                </c:pt>
                <c:pt idx="5057">
                  <c:v>460.7066999999995</c:v>
                </c:pt>
                <c:pt idx="5058">
                  <c:v>460.79059999999924</c:v>
                </c:pt>
                <c:pt idx="5059">
                  <c:v>460.87639999999936</c:v>
                </c:pt>
                <c:pt idx="5060">
                  <c:v>460.95979999999969</c:v>
                </c:pt>
                <c:pt idx="5061">
                  <c:v>461.04180000000002</c:v>
                </c:pt>
                <c:pt idx="5062">
                  <c:v>461.12360000000001</c:v>
                </c:pt>
                <c:pt idx="5063">
                  <c:v>461.20819999999918</c:v>
                </c:pt>
                <c:pt idx="5064">
                  <c:v>461.29119999999904</c:v>
                </c:pt>
                <c:pt idx="5065">
                  <c:v>461.37439999999964</c:v>
                </c:pt>
                <c:pt idx="5066">
                  <c:v>461.4572</c:v>
                </c:pt>
                <c:pt idx="5067">
                  <c:v>461.54059999999993</c:v>
                </c:pt>
                <c:pt idx="5068">
                  <c:v>461.62180000000001</c:v>
                </c:pt>
                <c:pt idx="5069">
                  <c:v>461.70609999999937</c:v>
                </c:pt>
                <c:pt idx="5070">
                  <c:v>461.79020000000003</c:v>
                </c:pt>
                <c:pt idx="5071">
                  <c:v>461.87389999999999</c:v>
                </c:pt>
                <c:pt idx="5072">
                  <c:v>461.959</c:v>
                </c:pt>
                <c:pt idx="5073">
                  <c:v>462.04020000000008</c:v>
                </c:pt>
                <c:pt idx="5074">
                  <c:v>462.12470000000002</c:v>
                </c:pt>
                <c:pt idx="5075">
                  <c:v>462.20689999999956</c:v>
                </c:pt>
                <c:pt idx="5076">
                  <c:v>462.28980000000001</c:v>
                </c:pt>
                <c:pt idx="5077">
                  <c:v>462.3732</c:v>
                </c:pt>
                <c:pt idx="5078">
                  <c:v>462.45859999999936</c:v>
                </c:pt>
                <c:pt idx="5079">
                  <c:v>462.54109999999969</c:v>
                </c:pt>
                <c:pt idx="5080">
                  <c:v>462.62389999999999</c:v>
                </c:pt>
                <c:pt idx="5081">
                  <c:v>462.70780000000002</c:v>
                </c:pt>
                <c:pt idx="5082">
                  <c:v>462.79069999999956</c:v>
                </c:pt>
                <c:pt idx="5083">
                  <c:v>462.8734</c:v>
                </c:pt>
                <c:pt idx="5084">
                  <c:v>462.95659999999918</c:v>
                </c:pt>
                <c:pt idx="5085">
                  <c:v>463.04</c:v>
                </c:pt>
                <c:pt idx="5086">
                  <c:v>463.12580000000008</c:v>
                </c:pt>
                <c:pt idx="5087">
                  <c:v>463.20960000000002</c:v>
                </c:pt>
                <c:pt idx="5088">
                  <c:v>463.29379999999918</c:v>
                </c:pt>
                <c:pt idx="5089">
                  <c:v>463.37560000000002</c:v>
                </c:pt>
                <c:pt idx="5090">
                  <c:v>463.45859999999936</c:v>
                </c:pt>
                <c:pt idx="5091">
                  <c:v>463.54059999999993</c:v>
                </c:pt>
                <c:pt idx="5092">
                  <c:v>463.6232</c:v>
                </c:pt>
                <c:pt idx="5093">
                  <c:v>463.70549999999969</c:v>
                </c:pt>
                <c:pt idx="5094">
                  <c:v>463.78999999999957</c:v>
                </c:pt>
                <c:pt idx="5095">
                  <c:v>463.87279999999993</c:v>
                </c:pt>
                <c:pt idx="5096">
                  <c:v>463.95429999999999</c:v>
                </c:pt>
                <c:pt idx="5097">
                  <c:v>464.04039999999969</c:v>
                </c:pt>
                <c:pt idx="5098">
                  <c:v>464.1223</c:v>
                </c:pt>
                <c:pt idx="5099">
                  <c:v>464.20760000000001</c:v>
                </c:pt>
                <c:pt idx="5100">
                  <c:v>464.29020000000003</c:v>
                </c:pt>
                <c:pt idx="5101">
                  <c:v>464.37189999999993</c:v>
                </c:pt>
                <c:pt idx="5102">
                  <c:v>464.45619999999923</c:v>
                </c:pt>
                <c:pt idx="5103">
                  <c:v>464.54</c:v>
                </c:pt>
                <c:pt idx="5104">
                  <c:v>464.62349999999969</c:v>
                </c:pt>
                <c:pt idx="5105">
                  <c:v>464.70699999999937</c:v>
                </c:pt>
                <c:pt idx="5106">
                  <c:v>464.79039999999918</c:v>
                </c:pt>
                <c:pt idx="5107">
                  <c:v>464.87290000000002</c:v>
                </c:pt>
                <c:pt idx="5108">
                  <c:v>464.95780000000002</c:v>
                </c:pt>
                <c:pt idx="5109">
                  <c:v>465.04020000000008</c:v>
                </c:pt>
                <c:pt idx="5110">
                  <c:v>465.12329999999969</c:v>
                </c:pt>
                <c:pt idx="5111">
                  <c:v>465.20699999999937</c:v>
                </c:pt>
                <c:pt idx="5112">
                  <c:v>465.29109999999918</c:v>
                </c:pt>
                <c:pt idx="5113">
                  <c:v>465.37560000000002</c:v>
                </c:pt>
                <c:pt idx="5114">
                  <c:v>465.45780000000002</c:v>
                </c:pt>
                <c:pt idx="5115">
                  <c:v>465.54250000000002</c:v>
                </c:pt>
                <c:pt idx="5116">
                  <c:v>465.6260999999995</c:v>
                </c:pt>
                <c:pt idx="5117">
                  <c:v>465.7106</c:v>
                </c:pt>
                <c:pt idx="5118">
                  <c:v>465.79209999999949</c:v>
                </c:pt>
                <c:pt idx="5119">
                  <c:v>465.87670000000003</c:v>
                </c:pt>
                <c:pt idx="5120">
                  <c:v>465.96039999999937</c:v>
                </c:pt>
                <c:pt idx="5121">
                  <c:v>466.04379999999969</c:v>
                </c:pt>
                <c:pt idx="5122">
                  <c:v>466.12720000000002</c:v>
                </c:pt>
                <c:pt idx="5123">
                  <c:v>466.20940000000002</c:v>
                </c:pt>
                <c:pt idx="5124">
                  <c:v>466.29419999999936</c:v>
                </c:pt>
                <c:pt idx="5125">
                  <c:v>466.37700000000001</c:v>
                </c:pt>
                <c:pt idx="5126">
                  <c:v>466.45909999999969</c:v>
                </c:pt>
                <c:pt idx="5127">
                  <c:v>466.54300000000001</c:v>
                </c:pt>
                <c:pt idx="5128">
                  <c:v>466.62720000000002</c:v>
                </c:pt>
                <c:pt idx="5129">
                  <c:v>466.70839999999924</c:v>
                </c:pt>
                <c:pt idx="5130">
                  <c:v>466.79219999999918</c:v>
                </c:pt>
                <c:pt idx="5131">
                  <c:v>466.87479999999999</c:v>
                </c:pt>
                <c:pt idx="5132">
                  <c:v>466.95760000000001</c:v>
                </c:pt>
                <c:pt idx="5133">
                  <c:v>467.0419</c:v>
                </c:pt>
                <c:pt idx="5134">
                  <c:v>467.1241</c:v>
                </c:pt>
                <c:pt idx="5135">
                  <c:v>467.20890000000003</c:v>
                </c:pt>
                <c:pt idx="5136">
                  <c:v>467.29149999999925</c:v>
                </c:pt>
                <c:pt idx="5137">
                  <c:v>467.37639999999936</c:v>
                </c:pt>
                <c:pt idx="5138">
                  <c:v>467.4582999999995</c:v>
                </c:pt>
                <c:pt idx="5139">
                  <c:v>467.54259999999999</c:v>
                </c:pt>
                <c:pt idx="5140">
                  <c:v>467.62639999999936</c:v>
                </c:pt>
                <c:pt idx="5141">
                  <c:v>467.71149999999949</c:v>
                </c:pt>
                <c:pt idx="5142">
                  <c:v>467.79499999999956</c:v>
                </c:pt>
                <c:pt idx="5143">
                  <c:v>467.87740000000002</c:v>
                </c:pt>
                <c:pt idx="5144">
                  <c:v>467.96089999999964</c:v>
                </c:pt>
                <c:pt idx="5145">
                  <c:v>468.04390000000001</c:v>
                </c:pt>
                <c:pt idx="5146">
                  <c:v>468.12720000000002</c:v>
                </c:pt>
                <c:pt idx="5147">
                  <c:v>468.21</c:v>
                </c:pt>
                <c:pt idx="5148">
                  <c:v>468.29379999999918</c:v>
                </c:pt>
                <c:pt idx="5149">
                  <c:v>468.37709999999993</c:v>
                </c:pt>
                <c:pt idx="5150">
                  <c:v>468.45960000000002</c:v>
                </c:pt>
                <c:pt idx="5151">
                  <c:v>468.54259999999999</c:v>
                </c:pt>
                <c:pt idx="5152">
                  <c:v>468.6268</c:v>
                </c:pt>
                <c:pt idx="5153">
                  <c:v>468.71049999999963</c:v>
                </c:pt>
                <c:pt idx="5154">
                  <c:v>468.79299999999949</c:v>
                </c:pt>
                <c:pt idx="5155">
                  <c:v>468.87720000000002</c:v>
                </c:pt>
                <c:pt idx="5156">
                  <c:v>468.95920000000001</c:v>
                </c:pt>
                <c:pt idx="5157">
                  <c:v>469.04280000000051</c:v>
                </c:pt>
                <c:pt idx="5158">
                  <c:v>469.1268</c:v>
                </c:pt>
                <c:pt idx="5159">
                  <c:v>469.21089999999964</c:v>
                </c:pt>
                <c:pt idx="5160">
                  <c:v>469.29480000000001</c:v>
                </c:pt>
                <c:pt idx="5161">
                  <c:v>469.37779999999964</c:v>
                </c:pt>
                <c:pt idx="5162">
                  <c:v>469.4622</c:v>
                </c:pt>
                <c:pt idx="5163">
                  <c:v>469.54460000000051</c:v>
                </c:pt>
                <c:pt idx="5164">
                  <c:v>469.62799999999999</c:v>
                </c:pt>
                <c:pt idx="5165">
                  <c:v>469.71199999999936</c:v>
                </c:pt>
                <c:pt idx="5166">
                  <c:v>469.79509999999937</c:v>
                </c:pt>
                <c:pt idx="5167">
                  <c:v>469.87809999999956</c:v>
                </c:pt>
                <c:pt idx="5168">
                  <c:v>469.96280000000002</c:v>
                </c:pt>
                <c:pt idx="5169">
                  <c:v>470.04419999999999</c:v>
                </c:pt>
                <c:pt idx="5170">
                  <c:v>470.12909999999999</c:v>
                </c:pt>
                <c:pt idx="5171">
                  <c:v>470.21209999999957</c:v>
                </c:pt>
                <c:pt idx="5172">
                  <c:v>470.29679999999917</c:v>
                </c:pt>
                <c:pt idx="5173">
                  <c:v>470.3812999999995</c:v>
                </c:pt>
                <c:pt idx="5174">
                  <c:v>470.464</c:v>
                </c:pt>
                <c:pt idx="5175">
                  <c:v>470.54689999999999</c:v>
                </c:pt>
                <c:pt idx="5176">
                  <c:v>470.63040000000001</c:v>
                </c:pt>
                <c:pt idx="5177">
                  <c:v>470.71329999999949</c:v>
                </c:pt>
                <c:pt idx="5178">
                  <c:v>470.79669999999936</c:v>
                </c:pt>
                <c:pt idx="5179">
                  <c:v>470.88260000000002</c:v>
                </c:pt>
                <c:pt idx="5180">
                  <c:v>470.96529999999956</c:v>
                </c:pt>
                <c:pt idx="5181">
                  <c:v>471.04880000000031</c:v>
                </c:pt>
                <c:pt idx="5182">
                  <c:v>471.13149999999956</c:v>
                </c:pt>
                <c:pt idx="5183">
                  <c:v>471.2159999999995</c:v>
                </c:pt>
                <c:pt idx="5184">
                  <c:v>471.29679999999917</c:v>
                </c:pt>
                <c:pt idx="5185">
                  <c:v>471.3812999999995</c:v>
                </c:pt>
                <c:pt idx="5186">
                  <c:v>471.46619999999916</c:v>
                </c:pt>
                <c:pt idx="5187">
                  <c:v>471.54820000000001</c:v>
                </c:pt>
                <c:pt idx="5188">
                  <c:v>471.6309</c:v>
                </c:pt>
                <c:pt idx="5189">
                  <c:v>471.7174</c:v>
                </c:pt>
                <c:pt idx="5190">
                  <c:v>471.7998</c:v>
                </c:pt>
                <c:pt idx="5191">
                  <c:v>471.88319999999936</c:v>
                </c:pt>
                <c:pt idx="5192">
                  <c:v>471.9674</c:v>
                </c:pt>
                <c:pt idx="5193">
                  <c:v>472.05200000000002</c:v>
                </c:pt>
                <c:pt idx="5194">
                  <c:v>472.13380000000001</c:v>
                </c:pt>
                <c:pt idx="5195">
                  <c:v>472.21780000000001</c:v>
                </c:pt>
                <c:pt idx="5196">
                  <c:v>472.3021</c:v>
                </c:pt>
                <c:pt idx="5197">
                  <c:v>472.38400000000001</c:v>
                </c:pt>
                <c:pt idx="5198">
                  <c:v>472.4668999999995</c:v>
                </c:pt>
                <c:pt idx="5199">
                  <c:v>472.54960000000051</c:v>
                </c:pt>
                <c:pt idx="5200">
                  <c:v>472.63260000000002</c:v>
                </c:pt>
                <c:pt idx="5201">
                  <c:v>472.71609999999924</c:v>
                </c:pt>
                <c:pt idx="5202">
                  <c:v>472.7996</c:v>
                </c:pt>
                <c:pt idx="5203">
                  <c:v>472.88369999999969</c:v>
                </c:pt>
                <c:pt idx="5204">
                  <c:v>472.96719999999937</c:v>
                </c:pt>
                <c:pt idx="5205">
                  <c:v>473.05</c:v>
                </c:pt>
                <c:pt idx="5206">
                  <c:v>473.13560000000001</c:v>
                </c:pt>
                <c:pt idx="5207">
                  <c:v>473.21949999999993</c:v>
                </c:pt>
                <c:pt idx="5208">
                  <c:v>473.30180000000001</c:v>
                </c:pt>
                <c:pt idx="5209">
                  <c:v>473.38580000000002</c:v>
                </c:pt>
                <c:pt idx="5210">
                  <c:v>473.47059999999937</c:v>
                </c:pt>
                <c:pt idx="5211">
                  <c:v>473.55279999999999</c:v>
                </c:pt>
                <c:pt idx="5212">
                  <c:v>473.63760000000002</c:v>
                </c:pt>
                <c:pt idx="5213">
                  <c:v>473.71980000000002</c:v>
                </c:pt>
                <c:pt idx="5214">
                  <c:v>473.80360000000002</c:v>
                </c:pt>
                <c:pt idx="5215">
                  <c:v>473.88679999999937</c:v>
                </c:pt>
                <c:pt idx="5216">
                  <c:v>473.96999999999969</c:v>
                </c:pt>
                <c:pt idx="5217">
                  <c:v>474.053</c:v>
                </c:pt>
                <c:pt idx="5218">
                  <c:v>474.13690000000003</c:v>
                </c:pt>
                <c:pt idx="5219">
                  <c:v>474.22109999999918</c:v>
                </c:pt>
                <c:pt idx="5220">
                  <c:v>474.30560000000008</c:v>
                </c:pt>
                <c:pt idx="5221">
                  <c:v>474.38869999999969</c:v>
                </c:pt>
                <c:pt idx="5222">
                  <c:v>474.47349999999949</c:v>
                </c:pt>
                <c:pt idx="5223">
                  <c:v>474.5564</c:v>
                </c:pt>
                <c:pt idx="5224">
                  <c:v>474.64159999999993</c:v>
                </c:pt>
                <c:pt idx="5225">
                  <c:v>474.72460000000001</c:v>
                </c:pt>
                <c:pt idx="5226">
                  <c:v>474.80700000000002</c:v>
                </c:pt>
                <c:pt idx="5227">
                  <c:v>474.89</c:v>
                </c:pt>
                <c:pt idx="5228">
                  <c:v>474.9711999999991</c:v>
                </c:pt>
                <c:pt idx="5229">
                  <c:v>475.05470000000008</c:v>
                </c:pt>
                <c:pt idx="5230">
                  <c:v>475.1395</c:v>
                </c:pt>
                <c:pt idx="5231">
                  <c:v>475.22199999999918</c:v>
                </c:pt>
                <c:pt idx="5232">
                  <c:v>475.30720000000002</c:v>
                </c:pt>
                <c:pt idx="5233">
                  <c:v>475.39019999999937</c:v>
                </c:pt>
                <c:pt idx="5234">
                  <c:v>475.47529999999949</c:v>
                </c:pt>
                <c:pt idx="5235">
                  <c:v>475.55900000000008</c:v>
                </c:pt>
                <c:pt idx="5236">
                  <c:v>475.64299999999997</c:v>
                </c:pt>
                <c:pt idx="5237">
                  <c:v>475.72460000000001</c:v>
                </c:pt>
                <c:pt idx="5238">
                  <c:v>475.80759999999964</c:v>
                </c:pt>
                <c:pt idx="5239">
                  <c:v>475.89159999999919</c:v>
                </c:pt>
                <c:pt idx="5240">
                  <c:v>475.97599999999949</c:v>
                </c:pt>
                <c:pt idx="5241">
                  <c:v>476.0591</c:v>
                </c:pt>
                <c:pt idx="5242">
                  <c:v>476.14260000000064</c:v>
                </c:pt>
                <c:pt idx="5243">
                  <c:v>476.22519999999918</c:v>
                </c:pt>
                <c:pt idx="5244">
                  <c:v>476.3075</c:v>
                </c:pt>
                <c:pt idx="5245">
                  <c:v>476.39280000000002</c:v>
                </c:pt>
                <c:pt idx="5246">
                  <c:v>476.47599999999949</c:v>
                </c:pt>
                <c:pt idx="5247">
                  <c:v>476.55880000000002</c:v>
                </c:pt>
                <c:pt idx="5248">
                  <c:v>476.64280000000065</c:v>
                </c:pt>
                <c:pt idx="5249">
                  <c:v>476.72589999999963</c:v>
                </c:pt>
                <c:pt idx="5250">
                  <c:v>476.81099999999969</c:v>
                </c:pt>
                <c:pt idx="5251">
                  <c:v>476.89460000000008</c:v>
                </c:pt>
                <c:pt idx="5252">
                  <c:v>476.97819999999916</c:v>
                </c:pt>
                <c:pt idx="5253">
                  <c:v>477.06139999999937</c:v>
                </c:pt>
                <c:pt idx="5254">
                  <c:v>477.14609999999999</c:v>
                </c:pt>
                <c:pt idx="5255">
                  <c:v>477.23059999999919</c:v>
                </c:pt>
                <c:pt idx="5256">
                  <c:v>477.31400000000002</c:v>
                </c:pt>
                <c:pt idx="5257">
                  <c:v>477.39599999999956</c:v>
                </c:pt>
                <c:pt idx="5258">
                  <c:v>477.47859999999918</c:v>
                </c:pt>
                <c:pt idx="5259">
                  <c:v>477.56169999999969</c:v>
                </c:pt>
                <c:pt idx="5260">
                  <c:v>477.64510000000001</c:v>
                </c:pt>
                <c:pt idx="5261">
                  <c:v>477.72849999999943</c:v>
                </c:pt>
                <c:pt idx="5262">
                  <c:v>477.8134</c:v>
                </c:pt>
                <c:pt idx="5263">
                  <c:v>477.89659999999918</c:v>
                </c:pt>
                <c:pt idx="5264">
                  <c:v>477.98089999999956</c:v>
                </c:pt>
                <c:pt idx="5265">
                  <c:v>478.06459999999993</c:v>
                </c:pt>
                <c:pt idx="5266">
                  <c:v>478.14800000000002</c:v>
                </c:pt>
                <c:pt idx="5267">
                  <c:v>478.23209999999949</c:v>
                </c:pt>
                <c:pt idx="5268">
                  <c:v>478.31459999999993</c:v>
                </c:pt>
                <c:pt idx="5269">
                  <c:v>478.39729999999969</c:v>
                </c:pt>
                <c:pt idx="5270">
                  <c:v>478.48129999999918</c:v>
                </c:pt>
                <c:pt idx="5271">
                  <c:v>478.56369999999993</c:v>
                </c:pt>
                <c:pt idx="5272">
                  <c:v>478.64780000000064</c:v>
                </c:pt>
                <c:pt idx="5273">
                  <c:v>478.73349999999937</c:v>
                </c:pt>
                <c:pt idx="5274">
                  <c:v>478.81799999999993</c:v>
                </c:pt>
                <c:pt idx="5275">
                  <c:v>478.89940000000001</c:v>
                </c:pt>
                <c:pt idx="5276">
                  <c:v>478.98399999999918</c:v>
                </c:pt>
                <c:pt idx="5277">
                  <c:v>479.0675</c:v>
                </c:pt>
                <c:pt idx="5278">
                  <c:v>479.15260000000052</c:v>
                </c:pt>
                <c:pt idx="5279">
                  <c:v>479.23599999999936</c:v>
                </c:pt>
                <c:pt idx="5280">
                  <c:v>479.31990000000002</c:v>
                </c:pt>
                <c:pt idx="5281">
                  <c:v>479.40179999999918</c:v>
                </c:pt>
                <c:pt idx="5282">
                  <c:v>479.48629999999923</c:v>
                </c:pt>
                <c:pt idx="5283">
                  <c:v>479.57029999999969</c:v>
                </c:pt>
                <c:pt idx="5284">
                  <c:v>479.65460000000064</c:v>
                </c:pt>
                <c:pt idx="5285">
                  <c:v>479.73799999999949</c:v>
                </c:pt>
                <c:pt idx="5286">
                  <c:v>479.82029999999969</c:v>
                </c:pt>
                <c:pt idx="5287">
                  <c:v>479.90480000000002</c:v>
                </c:pt>
                <c:pt idx="5288">
                  <c:v>479.98829999999919</c:v>
                </c:pt>
                <c:pt idx="5289">
                  <c:v>480.07190000000003</c:v>
                </c:pt>
                <c:pt idx="5290">
                  <c:v>480.15410000000008</c:v>
                </c:pt>
                <c:pt idx="5291">
                  <c:v>480.23779999999937</c:v>
                </c:pt>
                <c:pt idx="5292">
                  <c:v>480.32169999999957</c:v>
                </c:pt>
                <c:pt idx="5293">
                  <c:v>480.4042</c:v>
                </c:pt>
                <c:pt idx="5294">
                  <c:v>480.48829999999919</c:v>
                </c:pt>
                <c:pt idx="5295">
                  <c:v>480.57169999999957</c:v>
                </c:pt>
                <c:pt idx="5296">
                  <c:v>480.65460000000064</c:v>
                </c:pt>
                <c:pt idx="5297">
                  <c:v>480.73839999999916</c:v>
                </c:pt>
                <c:pt idx="5298">
                  <c:v>480.822</c:v>
                </c:pt>
                <c:pt idx="5299">
                  <c:v>480.90469999999999</c:v>
                </c:pt>
                <c:pt idx="5300">
                  <c:v>480.9896</c:v>
                </c:pt>
                <c:pt idx="5301">
                  <c:v>481.07169999999957</c:v>
                </c:pt>
                <c:pt idx="5302">
                  <c:v>481.15470000000045</c:v>
                </c:pt>
                <c:pt idx="5303">
                  <c:v>481.23799999999949</c:v>
                </c:pt>
                <c:pt idx="5304">
                  <c:v>481.32100000000003</c:v>
                </c:pt>
                <c:pt idx="5305">
                  <c:v>481.40660000000003</c:v>
                </c:pt>
                <c:pt idx="5306">
                  <c:v>481.4898</c:v>
                </c:pt>
                <c:pt idx="5307">
                  <c:v>481.57389999999964</c:v>
                </c:pt>
                <c:pt idx="5308">
                  <c:v>481.65570000000002</c:v>
                </c:pt>
                <c:pt idx="5309">
                  <c:v>481.73779999999937</c:v>
                </c:pt>
                <c:pt idx="5310">
                  <c:v>481.82260000000002</c:v>
                </c:pt>
                <c:pt idx="5311">
                  <c:v>481.9052999999995</c:v>
                </c:pt>
                <c:pt idx="5312">
                  <c:v>481.98839999999916</c:v>
                </c:pt>
                <c:pt idx="5313">
                  <c:v>482.07080000000002</c:v>
                </c:pt>
                <c:pt idx="5314">
                  <c:v>482.15470000000045</c:v>
                </c:pt>
                <c:pt idx="5315">
                  <c:v>482.23799999999949</c:v>
                </c:pt>
                <c:pt idx="5316">
                  <c:v>482.32089999999999</c:v>
                </c:pt>
                <c:pt idx="5317">
                  <c:v>482.40569999999963</c:v>
                </c:pt>
                <c:pt idx="5318">
                  <c:v>482.48799999999949</c:v>
                </c:pt>
                <c:pt idx="5319">
                  <c:v>482.5729</c:v>
                </c:pt>
                <c:pt idx="5320">
                  <c:v>482.65420000000051</c:v>
                </c:pt>
                <c:pt idx="5321">
                  <c:v>482.7390999999995</c:v>
                </c:pt>
                <c:pt idx="5322">
                  <c:v>482.8218</c:v>
                </c:pt>
                <c:pt idx="5323">
                  <c:v>482.90499999999969</c:v>
                </c:pt>
                <c:pt idx="5324">
                  <c:v>482.98899999999918</c:v>
                </c:pt>
                <c:pt idx="5325">
                  <c:v>483.07159999999936</c:v>
                </c:pt>
                <c:pt idx="5326">
                  <c:v>483.15390000000002</c:v>
                </c:pt>
                <c:pt idx="5327">
                  <c:v>483.23709999999943</c:v>
                </c:pt>
                <c:pt idx="5328">
                  <c:v>483.32009999999963</c:v>
                </c:pt>
                <c:pt idx="5329">
                  <c:v>483.40499999999969</c:v>
                </c:pt>
                <c:pt idx="5330">
                  <c:v>483.48859999999917</c:v>
                </c:pt>
                <c:pt idx="5331">
                  <c:v>483.57260000000002</c:v>
                </c:pt>
                <c:pt idx="5332">
                  <c:v>483.65519999999964</c:v>
                </c:pt>
                <c:pt idx="5333">
                  <c:v>483.74059999999969</c:v>
                </c:pt>
                <c:pt idx="5334">
                  <c:v>483.82569999999993</c:v>
                </c:pt>
                <c:pt idx="5335">
                  <c:v>483.90829999999943</c:v>
                </c:pt>
                <c:pt idx="5336">
                  <c:v>483.99220000000003</c:v>
                </c:pt>
                <c:pt idx="5337">
                  <c:v>484.07380000000001</c:v>
                </c:pt>
                <c:pt idx="5338">
                  <c:v>484.15679999999969</c:v>
                </c:pt>
                <c:pt idx="5339">
                  <c:v>484.2398</c:v>
                </c:pt>
                <c:pt idx="5340">
                  <c:v>484.3230999999995</c:v>
                </c:pt>
                <c:pt idx="5341">
                  <c:v>484.40559999999937</c:v>
                </c:pt>
                <c:pt idx="5342">
                  <c:v>484.48869999999937</c:v>
                </c:pt>
                <c:pt idx="5343">
                  <c:v>484.57349999999963</c:v>
                </c:pt>
                <c:pt idx="5344">
                  <c:v>484.65679999999969</c:v>
                </c:pt>
                <c:pt idx="5345">
                  <c:v>484.73729999999949</c:v>
                </c:pt>
                <c:pt idx="5346">
                  <c:v>484.82119999999918</c:v>
                </c:pt>
                <c:pt idx="5347">
                  <c:v>484.9042</c:v>
                </c:pt>
                <c:pt idx="5348">
                  <c:v>484.98779999999937</c:v>
                </c:pt>
                <c:pt idx="5349">
                  <c:v>485.07149999999956</c:v>
                </c:pt>
                <c:pt idx="5350">
                  <c:v>485.15460000000064</c:v>
                </c:pt>
                <c:pt idx="5351">
                  <c:v>485.23709999999943</c:v>
                </c:pt>
                <c:pt idx="5352">
                  <c:v>485.32260000000002</c:v>
                </c:pt>
                <c:pt idx="5353">
                  <c:v>485.40599999999949</c:v>
                </c:pt>
                <c:pt idx="5354">
                  <c:v>485.49059999999918</c:v>
                </c:pt>
                <c:pt idx="5355">
                  <c:v>485.57339999999937</c:v>
                </c:pt>
                <c:pt idx="5356">
                  <c:v>485.65420000000051</c:v>
                </c:pt>
                <c:pt idx="5357">
                  <c:v>485.73679999999916</c:v>
                </c:pt>
                <c:pt idx="5358">
                  <c:v>485.81829999999957</c:v>
                </c:pt>
                <c:pt idx="5359">
                  <c:v>485.90219999999937</c:v>
                </c:pt>
                <c:pt idx="5360">
                  <c:v>485.9865999999991</c:v>
                </c:pt>
                <c:pt idx="5361">
                  <c:v>486.07060000000001</c:v>
                </c:pt>
                <c:pt idx="5362">
                  <c:v>486.15440000000052</c:v>
                </c:pt>
                <c:pt idx="5363">
                  <c:v>486.23799999999949</c:v>
                </c:pt>
                <c:pt idx="5364">
                  <c:v>486.322</c:v>
                </c:pt>
                <c:pt idx="5365">
                  <c:v>486.40320000000003</c:v>
                </c:pt>
                <c:pt idx="5366">
                  <c:v>486.48669999999925</c:v>
                </c:pt>
                <c:pt idx="5367">
                  <c:v>486.572</c:v>
                </c:pt>
                <c:pt idx="5368">
                  <c:v>486.65629999999999</c:v>
                </c:pt>
                <c:pt idx="5369">
                  <c:v>486.73939999999936</c:v>
                </c:pt>
                <c:pt idx="5370">
                  <c:v>486.8230999999995</c:v>
                </c:pt>
                <c:pt idx="5371">
                  <c:v>486.90699999999919</c:v>
                </c:pt>
                <c:pt idx="5372">
                  <c:v>486.98919999999919</c:v>
                </c:pt>
                <c:pt idx="5373">
                  <c:v>487.07299999999969</c:v>
                </c:pt>
                <c:pt idx="5374">
                  <c:v>487.15660000000008</c:v>
                </c:pt>
                <c:pt idx="5375">
                  <c:v>487.2398</c:v>
                </c:pt>
                <c:pt idx="5376">
                  <c:v>487.32190000000003</c:v>
                </c:pt>
                <c:pt idx="5377">
                  <c:v>487.40499999999969</c:v>
                </c:pt>
                <c:pt idx="5378">
                  <c:v>487.48880000000003</c:v>
                </c:pt>
                <c:pt idx="5379">
                  <c:v>487.57279999999969</c:v>
                </c:pt>
                <c:pt idx="5380">
                  <c:v>487.65589999999997</c:v>
                </c:pt>
                <c:pt idx="5381">
                  <c:v>487.73759999999936</c:v>
                </c:pt>
                <c:pt idx="5382">
                  <c:v>487.82299999999969</c:v>
                </c:pt>
                <c:pt idx="5383">
                  <c:v>487.9074</c:v>
                </c:pt>
                <c:pt idx="5384">
                  <c:v>487.9898</c:v>
                </c:pt>
                <c:pt idx="5385">
                  <c:v>488.07260000000002</c:v>
                </c:pt>
                <c:pt idx="5386">
                  <c:v>488.15800000000002</c:v>
                </c:pt>
                <c:pt idx="5387">
                  <c:v>488.24169999999964</c:v>
                </c:pt>
                <c:pt idx="5388">
                  <c:v>488.3252</c:v>
                </c:pt>
                <c:pt idx="5389">
                  <c:v>488.40780000000001</c:v>
                </c:pt>
                <c:pt idx="5390">
                  <c:v>488.49129999999917</c:v>
                </c:pt>
                <c:pt idx="5391">
                  <c:v>488.5754</c:v>
                </c:pt>
                <c:pt idx="5392">
                  <c:v>488.65960000000058</c:v>
                </c:pt>
                <c:pt idx="5393">
                  <c:v>488.74220000000008</c:v>
                </c:pt>
                <c:pt idx="5394">
                  <c:v>488.82440000000008</c:v>
                </c:pt>
                <c:pt idx="5395">
                  <c:v>488.90709999999956</c:v>
                </c:pt>
                <c:pt idx="5396">
                  <c:v>488.98939999999936</c:v>
                </c:pt>
                <c:pt idx="5397">
                  <c:v>489.07299999999969</c:v>
                </c:pt>
                <c:pt idx="5398">
                  <c:v>489.15719999999999</c:v>
                </c:pt>
                <c:pt idx="5399">
                  <c:v>489.23899999999918</c:v>
                </c:pt>
                <c:pt idx="5400">
                  <c:v>489.32319999999936</c:v>
                </c:pt>
                <c:pt idx="5401">
                  <c:v>489.40699999999919</c:v>
                </c:pt>
                <c:pt idx="5402">
                  <c:v>489.49079999999918</c:v>
                </c:pt>
                <c:pt idx="5403">
                  <c:v>489.57279999999969</c:v>
                </c:pt>
                <c:pt idx="5404">
                  <c:v>489.65660000000008</c:v>
                </c:pt>
                <c:pt idx="5405">
                  <c:v>489.74079999999969</c:v>
                </c:pt>
                <c:pt idx="5406">
                  <c:v>489.82560000000001</c:v>
                </c:pt>
                <c:pt idx="5407">
                  <c:v>489.90750000000003</c:v>
                </c:pt>
                <c:pt idx="5408">
                  <c:v>489.99099999999936</c:v>
                </c:pt>
                <c:pt idx="5409">
                  <c:v>490.07380000000001</c:v>
                </c:pt>
                <c:pt idx="5410">
                  <c:v>490.15679999999969</c:v>
                </c:pt>
                <c:pt idx="5411">
                  <c:v>490.23880000000003</c:v>
                </c:pt>
                <c:pt idx="5412">
                  <c:v>490.32209999999969</c:v>
                </c:pt>
                <c:pt idx="5413">
                  <c:v>490.40660000000003</c:v>
                </c:pt>
                <c:pt idx="5414">
                  <c:v>490.48719999999918</c:v>
                </c:pt>
                <c:pt idx="5415">
                  <c:v>490.57080000000002</c:v>
                </c:pt>
                <c:pt idx="5416">
                  <c:v>490.65539999999999</c:v>
                </c:pt>
                <c:pt idx="5417">
                  <c:v>490.74059999999969</c:v>
                </c:pt>
                <c:pt idx="5418">
                  <c:v>490.82369999999969</c:v>
                </c:pt>
                <c:pt idx="5419">
                  <c:v>490.90679999999918</c:v>
                </c:pt>
                <c:pt idx="5420">
                  <c:v>490.99129999999917</c:v>
                </c:pt>
                <c:pt idx="5421">
                  <c:v>491.07349999999963</c:v>
                </c:pt>
                <c:pt idx="5422">
                  <c:v>491.15719999999999</c:v>
                </c:pt>
                <c:pt idx="5423">
                  <c:v>491.24169999999964</c:v>
                </c:pt>
                <c:pt idx="5424">
                  <c:v>491.32299999999969</c:v>
                </c:pt>
                <c:pt idx="5425">
                  <c:v>491.40639999999917</c:v>
                </c:pt>
                <c:pt idx="5426">
                  <c:v>491.49109999999911</c:v>
                </c:pt>
                <c:pt idx="5427">
                  <c:v>491.57319999999936</c:v>
                </c:pt>
                <c:pt idx="5428">
                  <c:v>491.65600000000001</c:v>
                </c:pt>
                <c:pt idx="5429">
                  <c:v>491.73949999999957</c:v>
                </c:pt>
                <c:pt idx="5430">
                  <c:v>491.82499999999999</c:v>
                </c:pt>
                <c:pt idx="5431">
                  <c:v>491.9086999999995</c:v>
                </c:pt>
                <c:pt idx="5432">
                  <c:v>491.99139999999903</c:v>
                </c:pt>
                <c:pt idx="5433">
                  <c:v>492.07560000000001</c:v>
                </c:pt>
                <c:pt idx="5434">
                  <c:v>492.15820000000002</c:v>
                </c:pt>
                <c:pt idx="5435">
                  <c:v>492.24149999999969</c:v>
                </c:pt>
                <c:pt idx="5436">
                  <c:v>492.32499999999999</c:v>
                </c:pt>
                <c:pt idx="5437">
                  <c:v>492.40849999999949</c:v>
                </c:pt>
                <c:pt idx="5438">
                  <c:v>492.49099999999936</c:v>
                </c:pt>
                <c:pt idx="5439">
                  <c:v>492.57400000000001</c:v>
                </c:pt>
                <c:pt idx="5440">
                  <c:v>492.65890000000002</c:v>
                </c:pt>
                <c:pt idx="5441">
                  <c:v>492.74200000000002</c:v>
                </c:pt>
                <c:pt idx="5442">
                  <c:v>492.82369999999969</c:v>
                </c:pt>
                <c:pt idx="5443">
                  <c:v>492.90669999999949</c:v>
                </c:pt>
                <c:pt idx="5444">
                  <c:v>492.99079999999918</c:v>
                </c:pt>
                <c:pt idx="5445">
                  <c:v>493.07409999999999</c:v>
                </c:pt>
                <c:pt idx="5446">
                  <c:v>493.15820000000002</c:v>
                </c:pt>
                <c:pt idx="5447">
                  <c:v>493.24180000000001</c:v>
                </c:pt>
                <c:pt idx="5448">
                  <c:v>493.32619999999918</c:v>
                </c:pt>
                <c:pt idx="5449">
                  <c:v>493.41059999999936</c:v>
                </c:pt>
                <c:pt idx="5450">
                  <c:v>493.49400000000003</c:v>
                </c:pt>
                <c:pt idx="5451">
                  <c:v>493.57819999999919</c:v>
                </c:pt>
                <c:pt idx="5452">
                  <c:v>493.66090000000008</c:v>
                </c:pt>
                <c:pt idx="5453">
                  <c:v>493.74369999999999</c:v>
                </c:pt>
                <c:pt idx="5454">
                  <c:v>493.8252</c:v>
                </c:pt>
                <c:pt idx="5455">
                  <c:v>493.90940000000001</c:v>
                </c:pt>
                <c:pt idx="5456">
                  <c:v>493.99449999999956</c:v>
                </c:pt>
                <c:pt idx="5457">
                  <c:v>494.07709999999969</c:v>
                </c:pt>
                <c:pt idx="5458">
                  <c:v>494.16109999999969</c:v>
                </c:pt>
                <c:pt idx="5459">
                  <c:v>494.2432</c:v>
                </c:pt>
                <c:pt idx="5460">
                  <c:v>494.3272</c:v>
                </c:pt>
                <c:pt idx="5461">
                  <c:v>494.41139999999916</c:v>
                </c:pt>
                <c:pt idx="5462">
                  <c:v>494.4942999999995</c:v>
                </c:pt>
                <c:pt idx="5463">
                  <c:v>494.57760000000002</c:v>
                </c:pt>
                <c:pt idx="5464">
                  <c:v>494.65929999999997</c:v>
                </c:pt>
                <c:pt idx="5465">
                  <c:v>494.745</c:v>
                </c:pt>
                <c:pt idx="5466">
                  <c:v>494.82799999999969</c:v>
                </c:pt>
                <c:pt idx="5467">
                  <c:v>494.90999999999963</c:v>
                </c:pt>
                <c:pt idx="5468">
                  <c:v>494.99279999999936</c:v>
                </c:pt>
                <c:pt idx="5469">
                  <c:v>495.07499999999999</c:v>
                </c:pt>
                <c:pt idx="5470">
                  <c:v>495.15960000000058</c:v>
                </c:pt>
                <c:pt idx="5471">
                  <c:v>495.24470000000002</c:v>
                </c:pt>
                <c:pt idx="5472">
                  <c:v>495.32760000000002</c:v>
                </c:pt>
                <c:pt idx="5473">
                  <c:v>495.4111999999991</c:v>
                </c:pt>
                <c:pt idx="5474">
                  <c:v>495.49400000000003</c:v>
                </c:pt>
                <c:pt idx="5475">
                  <c:v>495.5779</c:v>
                </c:pt>
                <c:pt idx="5476">
                  <c:v>495.661</c:v>
                </c:pt>
                <c:pt idx="5477">
                  <c:v>495.74299999999999</c:v>
                </c:pt>
                <c:pt idx="5478">
                  <c:v>495.82780000000002</c:v>
                </c:pt>
                <c:pt idx="5479">
                  <c:v>495.91059999999936</c:v>
                </c:pt>
                <c:pt idx="5480">
                  <c:v>495.99329999999918</c:v>
                </c:pt>
                <c:pt idx="5481">
                  <c:v>496.07760000000002</c:v>
                </c:pt>
                <c:pt idx="5482">
                  <c:v>496.15920000000051</c:v>
                </c:pt>
                <c:pt idx="5483">
                  <c:v>496.24259999999964</c:v>
                </c:pt>
                <c:pt idx="5484">
                  <c:v>496.3254</c:v>
                </c:pt>
                <c:pt idx="5485">
                  <c:v>496.40999999999963</c:v>
                </c:pt>
                <c:pt idx="5486">
                  <c:v>496.49239999999918</c:v>
                </c:pt>
                <c:pt idx="5487">
                  <c:v>496.57679999999937</c:v>
                </c:pt>
                <c:pt idx="5488">
                  <c:v>496.65859999999969</c:v>
                </c:pt>
                <c:pt idx="5489">
                  <c:v>496.74149999999969</c:v>
                </c:pt>
                <c:pt idx="5490">
                  <c:v>496.82459999999969</c:v>
                </c:pt>
                <c:pt idx="5491">
                  <c:v>496.9076</c:v>
                </c:pt>
                <c:pt idx="5492">
                  <c:v>496.99299999999937</c:v>
                </c:pt>
                <c:pt idx="5493">
                  <c:v>497.07339999999937</c:v>
                </c:pt>
                <c:pt idx="5494">
                  <c:v>497.1583</c:v>
                </c:pt>
                <c:pt idx="5495">
                  <c:v>497.24239999999969</c:v>
                </c:pt>
                <c:pt idx="5496">
                  <c:v>497.32639999999918</c:v>
                </c:pt>
                <c:pt idx="5497">
                  <c:v>497.40940000000001</c:v>
                </c:pt>
                <c:pt idx="5498">
                  <c:v>497.49159999999904</c:v>
                </c:pt>
                <c:pt idx="5499">
                  <c:v>497.57609999999943</c:v>
                </c:pt>
                <c:pt idx="5500">
                  <c:v>497.65839999999969</c:v>
                </c:pt>
                <c:pt idx="5501">
                  <c:v>497.74129999999963</c:v>
                </c:pt>
                <c:pt idx="5502">
                  <c:v>497.82329999999956</c:v>
                </c:pt>
                <c:pt idx="5503">
                  <c:v>497.90780000000001</c:v>
                </c:pt>
                <c:pt idx="5504">
                  <c:v>497.99169999999918</c:v>
                </c:pt>
                <c:pt idx="5505">
                  <c:v>498.07420000000002</c:v>
                </c:pt>
                <c:pt idx="5506">
                  <c:v>498.15820000000002</c:v>
                </c:pt>
                <c:pt idx="5507">
                  <c:v>498.24180000000001</c:v>
                </c:pt>
                <c:pt idx="5508">
                  <c:v>498.32479999999993</c:v>
                </c:pt>
                <c:pt idx="5509">
                  <c:v>498.40899999999937</c:v>
                </c:pt>
                <c:pt idx="5510">
                  <c:v>498.49369999999936</c:v>
                </c:pt>
                <c:pt idx="5511">
                  <c:v>498.57780000000002</c:v>
                </c:pt>
                <c:pt idx="5512">
                  <c:v>498.66120000000001</c:v>
                </c:pt>
                <c:pt idx="5513">
                  <c:v>498.74470000000002</c:v>
                </c:pt>
                <c:pt idx="5514">
                  <c:v>498.82780000000002</c:v>
                </c:pt>
                <c:pt idx="5515">
                  <c:v>498.91139999999916</c:v>
                </c:pt>
                <c:pt idx="5516">
                  <c:v>498.99279999999936</c:v>
                </c:pt>
                <c:pt idx="5517">
                  <c:v>499.07679999999937</c:v>
                </c:pt>
                <c:pt idx="5518">
                  <c:v>499.15940000000052</c:v>
                </c:pt>
                <c:pt idx="5519">
                  <c:v>499.24369999999999</c:v>
                </c:pt>
                <c:pt idx="5520">
                  <c:v>499.327</c:v>
                </c:pt>
                <c:pt idx="5521">
                  <c:v>499.41109999999918</c:v>
                </c:pt>
                <c:pt idx="5522">
                  <c:v>499.49439999999925</c:v>
                </c:pt>
                <c:pt idx="5523">
                  <c:v>499.57809999999949</c:v>
                </c:pt>
                <c:pt idx="5524">
                  <c:v>499.66079999999999</c:v>
                </c:pt>
                <c:pt idx="5525">
                  <c:v>499.74459999999999</c:v>
                </c:pt>
                <c:pt idx="5526">
                  <c:v>499.82870000000003</c:v>
                </c:pt>
                <c:pt idx="5527">
                  <c:v>499.91180000000003</c:v>
                </c:pt>
                <c:pt idx="5528">
                  <c:v>499.99499999999949</c:v>
                </c:pt>
                <c:pt idx="5529">
                  <c:v>500.07859999999937</c:v>
                </c:pt>
                <c:pt idx="5530">
                  <c:v>500.16309999999999</c:v>
                </c:pt>
                <c:pt idx="5531">
                  <c:v>500.24520000000001</c:v>
                </c:pt>
                <c:pt idx="5532">
                  <c:v>500.32960000000008</c:v>
                </c:pt>
                <c:pt idx="5533">
                  <c:v>500.41239999999937</c:v>
                </c:pt>
                <c:pt idx="5534">
                  <c:v>500.49559999999923</c:v>
                </c:pt>
                <c:pt idx="5535">
                  <c:v>500.57940000000002</c:v>
                </c:pt>
                <c:pt idx="5536">
                  <c:v>500.6617</c:v>
                </c:pt>
                <c:pt idx="5537">
                  <c:v>500.74470000000002</c:v>
                </c:pt>
                <c:pt idx="5538">
                  <c:v>500.82819999999919</c:v>
                </c:pt>
                <c:pt idx="5539">
                  <c:v>500.91159999999917</c:v>
                </c:pt>
                <c:pt idx="5540">
                  <c:v>500.9948</c:v>
                </c:pt>
                <c:pt idx="5541">
                  <c:v>501.07839999999936</c:v>
                </c:pt>
                <c:pt idx="5542">
                  <c:v>501.16039999999964</c:v>
                </c:pt>
                <c:pt idx="5543">
                  <c:v>501.24360000000001</c:v>
                </c:pt>
                <c:pt idx="5544">
                  <c:v>501.32819999999919</c:v>
                </c:pt>
                <c:pt idx="5545">
                  <c:v>501.41109999999918</c:v>
                </c:pt>
                <c:pt idx="5546">
                  <c:v>501.49419999999918</c:v>
                </c:pt>
                <c:pt idx="5547">
                  <c:v>501.57749999999999</c:v>
                </c:pt>
                <c:pt idx="5548">
                  <c:v>501.66129999999993</c:v>
                </c:pt>
                <c:pt idx="5549">
                  <c:v>501.745</c:v>
                </c:pt>
                <c:pt idx="5550">
                  <c:v>501.82889999999969</c:v>
                </c:pt>
                <c:pt idx="5551">
                  <c:v>501.9111999999991</c:v>
                </c:pt>
                <c:pt idx="5552">
                  <c:v>501.99389999999937</c:v>
                </c:pt>
                <c:pt idx="5553">
                  <c:v>502.07889999999969</c:v>
                </c:pt>
                <c:pt idx="5554">
                  <c:v>502.16260000000051</c:v>
                </c:pt>
                <c:pt idx="5555">
                  <c:v>502.24529999999999</c:v>
                </c:pt>
                <c:pt idx="5556">
                  <c:v>502.32780000000002</c:v>
                </c:pt>
                <c:pt idx="5557">
                  <c:v>502.41039999999919</c:v>
                </c:pt>
                <c:pt idx="5558">
                  <c:v>502.49279999999936</c:v>
                </c:pt>
                <c:pt idx="5559">
                  <c:v>502.57619999999918</c:v>
                </c:pt>
                <c:pt idx="5560">
                  <c:v>502.66039999999964</c:v>
                </c:pt>
                <c:pt idx="5561">
                  <c:v>502.74419999999969</c:v>
                </c:pt>
                <c:pt idx="5562">
                  <c:v>502.82799999999969</c:v>
                </c:pt>
                <c:pt idx="5563">
                  <c:v>502.91339999999923</c:v>
                </c:pt>
                <c:pt idx="5564">
                  <c:v>502.99629999999911</c:v>
                </c:pt>
                <c:pt idx="5565">
                  <c:v>503.08179999999936</c:v>
                </c:pt>
                <c:pt idx="5566">
                  <c:v>503.16559999999993</c:v>
                </c:pt>
                <c:pt idx="5567">
                  <c:v>503.24900000000002</c:v>
                </c:pt>
                <c:pt idx="5568">
                  <c:v>503.3329</c:v>
                </c:pt>
                <c:pt idx="5569">
                  <c:v>503.41409999999956</c:v>
                </c:pt>
                <c:pt idx="5570">
                  <c:v>503.5</c:v>
                </c:pt>
                <c:pt idx="5571">
                  <c:v>503.58159999999918</c:v>
                </c:pt>
                <c:pt idx="5572">
                  <c:v>503.66539999999969</c:v>
                </c:pt>
                <c:pt idx="5573">
                  <c:v>503.74799999999999</c:v>
                </c:pt>
                <c:pt idx="5574">
                  <c:v>503.83119999999923</c:v>
                </c:pt>
                <c:pt idx="5575">
                  <c:v>503.91339999999923</c:v>
                </c:pt>
                <c:pt idx="5576">
                  <c:v>503.99749999999949</c:v>
                </c:pt>
                <c:pt idx="5577">
                  <c:v>504.08119999999923</c:v>
                </c:pt>
                <c:pt idx="5578">
                  <c:v>504.16199999999969</c:v>
                </c:pt>
                <c:pt idx="5579">
                  <c:v>504.2484</c:v>
                </c:pt>
                <c:pt idx="5580">
                  <c:v>504.32979999999969</c:v>
                </c:pt>
                <c:pt idx="5581">
                  <c:v>504.4144</c:v>
                </c:pt>
                <c:pt idx="5582">
                  <c:v>504.49899999999923</c:v>
                </c:pt>
                <c:pt idx="5583">
                  <c:v>504.5797</c:v>
                </c:pt>
                <c:pt idx="5584">
                  <c:v>504.66340000000002</c:v>
                </c:pt>
                <c:pt idx="5585">
                  <c:v>504.74609999999956</c:v>
                </c:pt>
                <c:pt idx="5586">
                  <c:v>504.82900000000001</c:v>
                </c:pt>
                <c:pt idx="5587">
                  <c:v>504.91189999999949</c:v>
                </c:pt>
                <c:pt idx="5588">
                  <c:v>504.99489999999969</c:v>
                </c:pt>
                <c:pt idx="5589">
                  <c:v>505.07760000000002</c:v>
                </c:pt>
                <c:pt idx="5590">
                  <c:v>505.16019999999969</c:v>
                </c:pt>
                <c:pt idx="5591">
                  <c:v>505.24299999999999</c:v>
                </c:pt>
                <c:pt idx="5592">
                  <c:v>505.32760000000002</c:v>
                </c:pt>
                <c:pt idx="5593">
                  <c:v>505.41090000000003</c:v>
                </c:pt>
                <c:pt idx="5594">
                  <c:v>505.49499999999949</c:v>
                </c:pt>
                <c:pt idx="5595">
                  <c:v>505.57769999999999</c:v>
                </c:pt>
                <c:pt idx="5596">
                  <c:v>505.66180000000008</c:v>
                </c:pt>
                <c:pt idx="5597">
                  <c:v>505.74529999999999</c:v>
                </c:pt>
                <c:pt idx="5598">
                  <c:v>505.82889999999969</c:v>
                </c:pt>
                <c:pt idx="5599">
                  <c:v>505.91239999999937</c:v>
                </c:pt>
                <c:pt idx="5600">
                  <c:v>505.99569999999949</c:v>
                </c:pt>
                <c:pt idx="5601">
                  <c:v>506.07960000000008</c:v>
                </c:pt>
                <c:pt idx="5602">
                  <c:v>506.16329999999999</c:v>
                </c:pt>
                <c:pt idx="5603">
                  <c:v>506.24489999999997</c:v>
                </c:pt>
                <c:pt idx="5604">
                  <c:v>506.3295</c:v>
                </c:pt>
                <c:pt idx="5605">
                  <c:v>506.4126</c:v>
                </c:pt>
                <c:pt idx="5606">
                  <c:v>506.49539999999917</c:v>
                </c:pt>
                <c:pt idx="5607">
                  <c:v>506.57849999999956</c:v>
                </c:pt>
                <c:pt idx="5608">
                  <c:v>506.66160000000002</c:v>
                </c:pt>
                <c:pt idx="5609">
                  <c:v>506.74470000000002</c:v>
                </c:pt>
                <c:pt idx="5610">
                  <c:v>506.82859999999937</c:v>
                </c:pt>
                <c:pt idx="5611">
                  <c:v>506.91079999999937</c:v>
                </c:pt>
                <c:pt idx="5612">
                  <c:v>506.99619999999885</c:v>
                </c:pt>
                <c:pt idx="5613">
                  <c:v>507.08019999999937</c:v>
                </c:pt>
                <c:pt idx="5614">
                  <c:v>507.16320000000002</c:v>
                </c:pt>
                <c:pt idx="5615">
                  <c:v>507.24799999999999</c:v>
                </c:pt>
                <c:pt idx="5616">
                  <c:v>507.32889999999969</c:v>
                </c:pt>
                <c:pt idx="5617">
                  <c:v>507.41249999999957</c:v>
                </c:pt>
                <c:pt idx="5618">
                  <c:v>507.49689999999919</c:v>
                </c:pt>
                <c:pt idx="5619">
                  <c:v>507.57900000000001</c:v>
                </c:pt>
                <c:pt idx="5620">
                  <c:v>507.66329999999999</c:v>
                </c:pt>
                <c:pt idx="5621">
                  <c:v>507.74619999999936</c:v>
                </c:pt>
                <c:pt idx="5622">
                  <c:v>507.83029999999957</c:v>
                </c:pt>
                <c:pt idx="5623">
                  <c:v>507.91339999999923</c:v>
                </c:pt>
                <c:pt idx="5624">
                  <c:v>507.99659999999903</c:v>
                </c:pt>
                <c:pt idx="5625">
                  <c:v>508.08</c:v>
                </c:pt>
                <c:pt idx="5626">
                  <c:v>508.16399999999999</c:v>
                </c:pt>
                <c:pt idx="5627">
                  <c:v>508.24650000000003</c:v>
                </c:pt>
                <c:pt idx="5628">
                  <c:v>508.33</c:v>
                </c:pt>
                <c:pt idx="5629">
                  <c:v>508.41499999999957</c:v>
                </c:pt>
                <c:pt idx="5630">
                  <c:v>508.49779999999924</c:v>
                </c:pt>
                <c:pt idx="5631">
                  <c:v>508.57900000000001</c:v>
                </c:pt>
                <c:pt idx="5632">
                  <c:v>508.66300000000001</c:v>
                </c:pt>
                <c:pt idx="5633">
                  <c:v>508.74540000000002</c:v>
                </c:pt>
                <c:pt idx="5634">
                  <c:v>508.82920000000001</c:v>
                </c:pt>
                <c:pt idx="5635">
                  <c:v>508.91169999999937</c:v>
                </c:pt>
                <c:pt idx="5636">
                  <c:v>508.99579999999918</c:v>
                </c:pt>
                <c:pt idx="5637">
                  <c:v>509.0788</c:v>
                </c:pt>
                <c:pt idx="5638">
                  <c:v>509.16260000000051</c:v>
                </c:pt>
                <c:pt idx="5639">
                  <c:v>509.24609999999956</c:v>
                </c:pt>
                <c:pt idx="5640">
                  <c:v>509.32870000000003</c:v>
                </c:pt>
                <c:pt idx="5641">
                  <c:v>509.41460000000001</c:v>
                </c:pt>
                <c:pt idx="5642">
                  <c:v>509.49649999999923</c:v>
                </c:pt>
                <c:pt idx="5643">
                  <c:v>509.57979999999969</c:v>
                </c:pt>
                <c:pt idx="5644">
                  <c:v>509.66160000000002</c:v>
                </c:pt>
                <c:pt idx="5645">
                  <c:v>509.74650000000003</c:v>
                </c:pt>
                <c:pt idx="5646">
                  <c:v>509.82859999999937</c:v>
                </c:pt>
                <c:pt idx="5647">
                  <c:v>509.91359999999918</c:v>
                </c:pt>
                <c:pt idx="5648">
                  <c:v>509.99749999999949</c:v>
                </c:pt>
                <c:pt idx="5649">
                  <c:v>510.08019999999937</c:v>
                </c:pt>
                <c:pt idx="5650">
                  <c:v>510.16419999999999</c:v>
                </c:pt>
                <c:pt idx="5651">
                  <c:v>510.2484</c:v>
                </c:pt>
                <c:pt idx="5652">
                  <c:v>510.33029999999957</c:v>
                </c:pt>
                <c:pt idx="5653">
                  <c:v>510.4138999999995</c:v>
                </c:pt>
                <c:pt idx="5654">
                  <c:v>510.49799999999937</c:v>
                </c:pt>
                <c:pt idx="5655">
                  <c:v>510.58049999999969</c:v>
                </c:pt>
                <c:pt idx="5656">
                  <c:v>510.66219999999993</c:v>
                </c:pt>
                <c:pt idx="5657">
                  <c:v>510.7482</c:v>
                </c:pt>
                <c:pt idx="5658">
                  <c:v>510.8295</c:v>
                </c:pt>
                <c:pt idx="5659">
                  <c:v>510.91379999999918</c:v>
                </c:pt>
                <c:pt idx="5660">
                  <c:v>510.99629999999911</c:v>
                </c:pt>
                <c:pt idx="5661">
                  <c:v>511.07929999999999</c:v>
                </c:pt>
                <c:pt idx="5662">
                  <c:v>511.16120000000001</c:v>
                </c:pt>
                <c:pt idx="5663">
                  <c:v>511.24520000000001</c:v>
                </c:pt>
                <c:pt idx="5664">
                  <c:v>511.33</c:v>
                </c:pt>
                <c:pt idx="5665">
                  <c:v>511.41189999999949</c:v>
                </c:pt>
                <c:pt idx="5666">
                  <c:v>511.49629999999911</c:v>
                </c:pt>
                <c:pt idx="5667">
                  <c:v>511.5797</c:v>
                </c:pt>
                <c:pt idx="5668">
                  <c:v>511.66260000000051</c:v>
                </c:pt>
                <c:pt idx="5669">
                  <c:v>511.74480000000051</c:v>
                </c:pt>
                <c:pt idx="5670">
                  <c:v>511.82960000000008</c:v>
                </c:pt>
                <c:pt idx="5671">
                  <c:v>511.91169999999937</c:v>
                </c:pt>
                <c:pt idx="5672">
                  <c:v>511.99459999999937</c:v>
                </c:pt>
                <c:pt idx="5673">
                  <c:v>512.07820000000004</c:v>
                </c:pt>
                <c:pt idx="5674">
                  <c:v>512.16109999999946</c:v>
                </c:pt>
                <c:pt idx="5675">
                  <c:v>512.24680000000001</c:v>
                </c:pt>
                <c:pt idx="5676">
                  <c:v>512.33009999999911</c:v>
                </c:pt>
                <c:pt idx="5677">
                  <c:v>512.41409999999996</c:v>
                </c:pt>
                <c:pt idx="5678">
                  <c:v>512.49719999999911</c:v>
                </c:pt>
                <c:pt idx="5679">
                  <c:v>512.58040000000005</c:v>
                </c:pt>
                <c:pt idx="5680">
                  <c:v>512.66459999999938</c:v>
                </c:pt>
                <c:pt idx="5681">
                  <c:v>512.74880000000053</c:v>
                </c:pt>
                <c:pt idx="5682">
                  <c:v>512.83159999999884</c:v>
                </c:pt>
                <c:pt idx="5683">
                  <c:v>512.91499999999996</c:v>
                </c:pt>
                <c:pt idx="5684">
                  <c:v>512.99880000000053</c:v>
                </c:pt>
                <c:pt idx="5685">
                  <c:v>513.08280000000002</c:v>
                </c:pt>
                <c:pt idx="5686">
                  <c:v>513.16639999999938</c:v>
                </c:pt>
                <c:pt idx="5687">
                  <c:v>513.2491</c:v>
                </c:pt>
                <c:pt idx="5688">
                  <c:v>513.33119999999872</c:v>
                </c:pt>
                <c:pt idx="5689">
                  <c:v>513.41499999999996</c:v>
                </c:pt>
                <c:pt idx="5690">
                  <c:v>513.49860000000001</c:v>
                </c:pt>
                <c:pt idx="5691">
                  <c:v>513.58280000000002</c:v>
                </c:pt>
                <c:pt idx="5692">
                  <c:v>513.66519999999946</c:v>
                </c:pt>
                <c:pt idx="5693">
                  <c:v>513.74839999999995</c:v>
                </c:pt>
                <c:pt idx="5694">
                  <c:v>513.83219999999847</c:v>
                </c:pt>
                <c:pt idx="5695">
                  <c:v>513.91399999999999</c:v>
                </c:pt>
                <c:pt idx="5696">
                  <c:v>513.99659999999949</c:v>
                </c:pt>
                <c:pt idx="5697">
                  <c:v>514.08040000000005</c:v>
                </c:pt>
                <c:pt idx="5698">
                  <c:v>514.16219999999896</c:v>
                </c:pt>
                <c:pt idx="5699">
                  <c:v>514.24659999999949</c:v>
                </c:pt>
                <c:pt idx="5700">
                  <c:v>514.32999999999947</c:v>
                </c:pt>
                <c:pt idx="5701">
                  <c:v>514.41539999999998</c:v>
                </c:pt>
                <c:pt idx="5702">
                  <c:v>514.4991</c:v>
                </c:pt>
                <c:pt idx="5703">
                  <c:v>514.58159999999998</c:v>
                </c:pt>
                <c:pt idx="5704">
                  <c:v>514.6653</c:v>
                </c:pt>
                <c:pt idx="5705">
                  <c:v>514.74880000000053</c:v>
                </c:pt>
                <c:pt idx="5706">
                  <c:v>514.83159999999884</c:v>
                </c:pt>
                <c:pt idx="5707">
                  <c:v>514.91619999999898</c:v>
                </c:pt>
                <c:pt idx="5708">
                  <c:v>515.00040000000001</c:v>
                </c:pt>
                <c:pt idx="5709">
                  <c:v>515.08309999999994</c:v>
                </c:pt>
                <c:pt idx="5710">
                  <c:v>515.16539999999998</c:v>
                </c:pt>
                <c:pt idx="5711">
                  <c:v>515.24739999999997</c:v>
                </c:pt>
                <c:pt idx="5712">
                  <c:v>515.32939999999996</c:v>
                </c:pt>
                <c:pt idx="5713">
                  <c:v>515.41259999999897</c:v>
                </c:pt>
                <c:pt idx="5714">
                  <c:v>515.49540000000002</c:v>
                </c:pt>
                <c:pt idx="5715">
                  <c:v>515.58119999999997</c:v>
                </c:pt>
                <c:pt idx="5716">
                  <c:v>515.66430000000003</c:v>
                </c:pt>
                <c:pt idx="5717">
                  <c:v>515.74919999999997</c:v>
                </c:pt>
                <c:pt idx="5718">
                  <c:v>515.83130000000006</c:v>
                </c:pt>
                <c:pt idx="5719">
                  <c:v>515.91189999999949</c:v>
                </c:pt>
                <c:pt idx="5720">
                  <c:v>515.99590000000001</c:v>
                </c:pt>
                <c:pt idx="5721">
                  <c:v>516.08159999999998</c:v>
                </c:pt>
                <c:pt idx="5722">
                  <c:v>516.16539999999998</c:v>
                </c:pt>
                <c:pt idx="5723">
                  <c:v>516.25</c:v>
                </c:pt>
                <c:pt idx="5724">
                  <c:v>516.33149999999898</c:v>
                </c:pt>
                <c:pt idx="5725">
                  <c:v>516.41419999999948</c:v>
                </c:pt>
                <c:pt idx="5726">
                  <c:v>516.49670000000003</c:v>
                </c:pt>
                <c:pt idx="5727">
                  <c:v>516.58029999999997</c:v>
                </c:pt>
                <c:pt idx="5728">
                  <c:v>516.66519999999946</c:v>
                </c:pt>
                <c:pt idx="5729">
                  <c:v>516.75040000000001</c:v>
                </c:pt>
                <c:pt idx="5730">
                  <c:v>516.83539999999948</c:v>
                </c:pt>
                <c:pt idx="5731">
                  <c:v>516.91699999999946</c:v>
                </c:pt>
                <c:pt idx="5732">
                  <c:v>516.99969999999996</c:v>
                </c:pt>
                <c:pt idx="5733">
                  <c:v>517.08280000000002</c:v>
                </c:pt>
                <c:pt idx="5734">
                  <c:v>517.16499999999996</c:v>
                </c:pt>
                <c:pt idx="5735">
                  <c:v>517.24900000000002</c:v>
                </c:pt>
                <c:pt idx="5736">
                  <c:v>517.33389999999997</c:v>
                </c:pt>
                <c:pt idx="5737">
                  <c:v>517.41599999999949</c:v>
                </c:pt>
                <c:pt idx="5738">
                  <c:v>517.5</c:v>
                </c:pt>
                <c:pt idx="5739">
                  <c:v>517.58219999999949</c:v>
                </c:pt>
                <c:pt idx="5740">
                  <c:v>517.66599999999949</c:v>
                </c:pt>
                <c:pt idx="5741">
                  <c:v>517.74860000000001</c:v>
                </c:pt>
                <c:pt idx="5742">
                  <c:v>517.83299999999872</c:v>
                </c:pt>
                <c:pt idx="5743">
                  <c:v>517.9144</c:v>
                </c:pt>
                <c:pt idx="5744">
                  <c:v>517.99980000000005</c:v>
                </c:pt>
                <c:pt idx="5745">
                  <c:v>518.08240000000001</c:v>
                </c:pt>
                <c:pt idx="5746">
                  <c:v>518.16409999999996</c:v>
                </c:pt>
                <c:pt idx="5747">
                  <c:v>518.24880000000053</c:v>
                </c:pt>
                <c:pt idx="5748">
                  <c:v>518.33130000000006</c:v>
                </c:pt>
                <c:pt idx="5749">
                  <c:v>518.41559999999947</c:v>
                </c:pt>
                <c:pt idx="5750">
                  <c:v>518.49900000000002</c:v>
                </c:pt>
                <c:pt idx="5751">
                  <c:v>518.58159999999998</c:v>
                </c:pt>
                <c:pt idx="5752">
                  <c:v>518.66619999999898</c:v>
                </c:pt>
                <c:pt idx="5753">
                  <c:v>518.75</c:v>
                </c:pt>
                <c:pt idx="5754">
                  <c:v>518.83209999999872</c:v>
                </c:pt>
                <c:pt idx="5755">
                  <c:v>518.91519999999946</c:v>
                </c:pt>
                <c:pt idx="5756">
                  <c:v>518.99800000000005</c:v>
                </c:pt>
                <c:pt idx="5757">
                  <c:v>519.08240000000001</c:v>
                </c:pt>
                <c:pt idx="5758">
                  <c:v>519.16579999999999</c:v>
                </c:pt>
                <c:pt idx="5759">
                  <c:v>519.25</c:v>
                </c:pt>
                <c:pt idx="5760">
                  <c:v>519.33159999999884</c:v>
                </c:pt>
                <c:pt idx="5761">
                  <c:v>519.41539999999998</c:v>
                </c:pt>
                <c:pt idx="5762">
                  <c:v>519.49919999999997</c:v>
                </c:pt>
                <c:pt idx="5763">
                  <c:v>519.58280000000002</c:v>
                </c:pt>
                <c:pt idx="5764">
                  <c:v>519.66480000000001</c:v>
                </c:pt>
                <c:pt idx="5765">
                  <c:v>519.74880000000053</c:v>
                </c:pt>
                <c:pt idx="5766">
                  <c:v>519.83259999999859</c:v>
                </c:pt>
                <c:pt idx="5767">
                  <c:v>519.91629999999884</c:v>
                </c:pt>
                <c:pt idx="5768">
                  <c:v>519.99739999999997</c:v>
                </c:pt>
                <c:pt idx="5769">
                  <c:v>520.08100000000002</c:v>
                </c:pt>
                <c:pt idx="5770">
                  <c:v>520.16519999999946</c:v>
                </c:pt>
                <c:pt idx="5771">
                  <c:v>520.24759999999947</c:v>
                </c:pt>
                <c:pt idx="5772">
                  <c:v>520.33209999999872</c:v>
                </c:pt>
                <c:pt idx="5773">
                  <c:v>520.41579999999999</c:v>
                </c:pt>
                <c:pt idx="5774">
                  <c:v>520.49940000000004</c:v>
                </c:pt>
                <c:pt idx="5775">
                  <c:v>520.58249999999998</c:v>
                </c:pt>
                <c:pt idx="5776">
                  <c:v>520.66579999999999</c:v>
                </c:pt>
                <c:pt idx="5777">
                  <c:v>520.74919999999997</c:v>
                </c:pt>
                <c:pt idx="5778">
                  <c:v>520.83239999999898</c:v>
                </c:pt>
                <c:pt idx="5779">
                  <c:v>520.91499999999996</c:v>
                </c:pt>
                <c:pt idx="5780">
                  <c:v>520.99959999999999</c:v>
                </c:pt>
                <c:pt idx="5781">
                  <c:v>521.08360000000005</c:v>
                </c:pt>
                <c:pt idx="5782">
                  <c:v>521.16499999999996</c:v>
                </c:pt>
                <c:pt idx="5783">
                  <c:v>521.24779999999998</c:v>
                </c:pt>
                <c:pt idx="5784">
                  <c:v>521.33099999999911</c:v>
                </c:pt>
                <c:pt idx="5785">
                  <c:v>521.41599999999949</c:v>
                </c:pt>
                <c:pt idx="5786">
                  <c:v>521.49940000000004</c:v>
                </c:pt>
                <c:pt idx="5787">
                  <c:v>521.58159999999998</c:v>
                </c:pt>
                <c:pt idx="5788">
                  <c:v>521.66409999999996</c:v>
                </c:pt>
                <c:pt idx="5789">
                  <c:v>521.74590000000001</c:v>
                </c:pt>
                <c:pt idx="5790">
                  <c:v>521.83099999999911</c:v>
                </c:pt>
                <c:pt idx="5791">
                  <c:v>521.91599999999949</c:v>
                </c:pt>
                <c:pt idx="5792">
                  <c:v>521.9991</c:v>
                </c:pt>
                <c:pt idx="5793">
                  <c:v>522.08109999999999</c:v>
                </c:pt>
                <c:pt idx="5794">
                  <c:v>522.16599999999949</c:v>
                </c:pt>
                <c:pt idx="5795">
                  <c:v>522.24659999999949</c:v>
                </c:pt>
                <c:pt idx="5796">
                  <c:v>522.33149999999898</c:v>
                </c:pt>
                <c:pt idx="5797">
                  <c:v>522.41559999999947</c:v>
                </c:pt>
                <c:pt idx="5798">
                  <c:v>522.49900000000002</c:v>
                </c:pt>
                <c:pt idx="5799">
                  <c:v>522.58219999999949</c:v>
                </c:pt>
                <c:pt idx="5800">
                  <c:v>522.66639999999938</c:v>
                </c:pt>
                <c:pt idx="5801">
                  <c:v>522.74980000000005</c:v>
                </c:pt>
                <c:pt idx="5802">
                  <c:v>522.83119999999872</c:v>
                </c:pt>
                <c:pt idx="5803">
                  <c:v>522.91519999999946</c:v>
                </c:pt>
                <c:pt idx="5804">
                  <c:v>523.00080000000003</c:v>
                </c:pt>
                <c:pt idx="5805">
                  <c:v>523.08440000000053</c:v>
                </c:pt>
                <c:pt idx="5806">
                  <c:v>523.16909999999996</c:v>
                </c:pt>
                <c:pt idx="5807">
                  <c:v>523.25139999999999</c:v>
                </c:pt>
                <c:pt idx="5808">
                  <c:v>523.33439999999996</c:v>
                </c:pt>
                <c:pt idx="5809">
                  <c:v>523.41800000000001</c:v>
                </c:pt>
                <c:pt idx="5810">
                  <c:v>523.49959999999999</c:v>
                </c:pt>
                <c:pt idx="5811">
                  <c:v>523.58140000000003</c:v>
                </c:pt>
                <c:pt idx="5812">
                  <c:v>523.66499999999996</c:v>
                </c:pt>
                <c:pt idx="5813">
                  <c:v>523.74699999999996</c:v>
                </c:pt>
                <c:pt idx="5814">
                  <c:v>523.83039999999949</c:v>
                </c:pt>
                <c:pt idx="5815">
                  <c:v>523.91409999999996</c:v>
                </c:pt>
                <c:pt idx="5816">
                  <c:v>523.9973</c:v>
                </c:pt>
                <c:pt idx="5817">
                  <c:v>524.08130000000051</c:v>
                </c:pt>
                <c:pt idx="5818">
                  <c:v>524.16459999999938</c:v>
                </c:pt>
                <c:pt idx="5819">
                  <c:v>524.24779999999998</c:v>
                </c:pt>
                <c:pt idx="5820">
                  <c:v>524.33279999999911</c:v>
                </c:pt>
                <c:pt idx="5821">
                  <c:v>524.41559999999947</c:v>
                </c:pt>
                <c:pt idx="5822">
                  <c:v>524.49800000000005</c:v>
                </c:pt>
                <c:pt idx="5823">
                  <c:v>524.58199999999999</c:v>
                </c:pt>
                <c:pt idx="5824">
                  <c:v>524.6644</c:v>
                </c:pt>
                <c:pt idx="5825">
                  <c:v>524.74719999999911</c:v>
                </c:pt>
                <c:pt idx="5826">
                  <c:v>524.83069999999884</c:v>
                </c:pt>
                <c:pt idx="5827">
                  <c:v>524.91409999999996</c:v>
                </c:pt>
                <c:pt idx="5828">
                  <c:v>524.99749999999949</c:v>
                </c:pt>
                <c:pt idx="5829">
                  <c:v>525.08130000000051</c:v>
                </c:pt>
                <c:pt idx="5830">
                  <c:v>525.16570000000002</c:v>
                </c:pt>
                <c:pt idx="5831">
                  <c:v>525.24779999999998</c:v>
                </c:pt>
                <c:pt idx="5832">
                  <c:v>525.33219999999847</c:v>
                </c:pt>
                <c:pt idx="5833">
                  <c:v>525.41639999999938</c:v>
                </c:pt>
                <c:pt idx="5834">
                  <c:v>525.4991</c:v>
                </c:pt>
                <c:pt idx="5835">
                  <c:v>525.58199999999999</c:v>
                </c:pt>
                <c:pt idx="5836">
                  <c:v>525.66519999999946</c:v>
                </c:pt>
                <c:pt idx="5837">
                  <c:v>525.74800000000005</c:v>
                </c:pt>
                <c:pt idx="5838">
                  <c:v>525.83299999999872</c:v>
                </c:pt>
                <c:pt idx="5839">
                  <c:v>525.91619999999898</c:v>
                </c:pt>
                <c:pt idx="5840">
                  <c:v>526</c:v>
                </c:pt>
                <c:pt idx="5841">
                  <c:v>526.08299999999997</c:v>
                </c:pt>
                <c:pt idx="5842">
                  <c:v>526.16599999999949</c:v>
                </c:pt>
                <c:pt idx="5843">
                  <c:v>526.24980000000005</c:v>
                </c:pt>
                <c:pt idx="5844">
                  <c:v>526.33299999999872</c:v>
                </c:pt>
                <c:pt idx="5845">
                  <c:v>526.41679999999997</c:v>
                </c:pt>
                <c:pt idx="5846">
                  <c:v>526.4991</c:v>
                </c:pt>
                <c:pt idx="5847">
                  <c:v>526.58159999999998</c:v>
                </c:pt>
                <c:pt idx="5848">
                  <c:v>526.66539999999998</c:v>
                </c:pt>
                <c:pt idx="5849">
                  <c:v>526.74890000000005</c:v>
                </c:pt>
                <c:pt idx="5850">
                  <c:v>526.8341999999991</c:v>
                </c:pt>
                <c:pt idx="5851">
                  <c:v>526.91579999999999</c:v>
                </c:pt>
                <c:pt idx="5852">
                  <c:v>526.99850000000004</c:v>
                </c:pt>
                <c:pt idx="5853">
                  <c:v>527.08390000000054</c:v>
                </c:pt>
                <c:pt idx="5854">
                  <c:v>527.16690000000006</c:v>
                </c:pt>
                <c:pt idx="5855">
                  <c:v>527.25159999999948</c:v>
                </c:pt>
                <c:pt idx="5856">
                  <c:v>527.33349999999996</c:v>
                </c:pt>
                <c:pt idx="5857">
                  <c:v>527.41599999999949</c:v>
                </c:pt>
                <c:pt idx="5858">
                  <c:v>527.5</c:v>
                </c:pt>
                <c:pt idx="5859">
                  <c:v>527.58309999999994</c:v>
                </c:pt>
                <c:pt idx="5860">
                  <c:v>527.66749999999911</c:v>
                </c:pt>
                <c:pt idx="5861">
                  <c:v>527.75279999999998</c:v>
                </c:pt>
                <c:pt idx="5862">
                  <c:v>527.83499999999947</c:v>
                </c:pt>
                <c:pt idx="5863">
                  <c:v>527.91690000000006</c:v>
                </c:pt>
                <c:pt idx="5864">
                  <c:v>528</c:v>
                </c:pt>
                <c:pt idx="5865">
                  <c:v>528.08259999999996</c:v>
                </c:pt>
                <c:pt idx="5866">
                  <c:v>528.16759999999897</c:v>
                </c:pt>
                <c:pt idx="5867">
                  <c:v>528.25030000000004</c:v>
                </c:pt>
                <c:pt idx="5868">
                  <c:v>528.33439999999996</c:v>
                </c:pt>
                <c:pt idx="5869">
                  <c:v>528.41800000000001</c:v>
                </c:pt>
                <c:pt idx="5870">
                  <c:v>528.50209999999947</c:v>
                </c:pt>
                <c:pt idx="5871">
                  <c:v>528.58519999999999</c:v>
                </c:pt>
                <c:pt idx="5872">
                  <c:v>528.66899999999998</c:v>
                </c:pt>
                <c:pt idx="5873">
                  <c:v>528.75209999999947</c:v>
                </c:pt>
                <c:pt idx="5874">
                  <c:v>528.83199999999897</c:v>
                </c:pt>
                <c:pt idx="5875">
                  <c:v>528.91539999999998</c:v>
                </c:pt>
                <c:pt idx="5876">
                  <c:v>528.99929999999949</c:v>
                </c:pt>
                <c:pt idx="5877">
                  <c:v>529.08199999999999</c:v>
                </c:pt>
                <c:pt idx="5878">
                  <c:v>529.16759999999897</c:v>
                </c:pt>
                <c:pt idx="5879">
                  <c:v>529.24980000000005</c:v>
                </c:pt>
                <c:pt idx="5880">
                  <c:v>529.33349999999996</c:v>
                </c:pt>
                <c:pt idx="5881">
                  <c:v>529.41709999999898</c:v>
                </c:pt>
                <c:pt idx="5882">
                  <c:v>529.5</c:v>
                </c:pt>
                <c:pt idx="5883">
                  <c:v>529.58360000000005</c:v>
                </c:pt>
                <c:pt idx="5884">
                  <c:v>529.66599999999949</c:v>
                </c:pt>
                <c:pt idx="5885">
                  <c:v>529.75070000000005</c:v>
                </c:pt>
                <c:pt idx="5886">
                  <c:v>529.83319999999947</c:v>
                </c:pt>
                <c:pt idx="5887">
                  <c:v>529.91759999999897</c:v>
                </c:pt>
                <c:pt idx="5888">
                  <c:v>530.00159999999948</c:v>
                </c:pt>
                <c:pt idx="5889">
                  <c:v>530.08440000000053</c:v>
                </c:pt>
                <c:pt idx="5890">
                  <c:v>530.16859999999997</c:v>
                </c:pt>
                <c:pt idx="5891">
                  <c:v>530.25199999999938</c:v>
                </c:pt>
                <c:pt idx="5892">
                  <c:v>530.3359999999991</c:v>
                </c:pt>
                <c:pt idx="5893">
                  <c:v>530.41869999999949</c:v>
                </c:pt>
                <c:pt idx="5894">
                  <c:v>530.50119999999947</c:v>
                </c:pt>
                <c:pt idx="5895">
                  <c:v>530.58440000000053</c:v>
                </c:pt>
                <c:pt idx="5896">
                  <c:v>530.66819999999996</c:v>
                </c:pt>
                <c:pt idx="5897">
                  <c:v>530.7527</c:v>
                </c:pt>
                <c:pt idx="5898">
                  <c:v>530.83429999999896</c:v>
                </c:pt>
                <c:pt idx="5899">
                  <c:v>530.91999999999996</c:v>
                </c:pt>
                <c:pt idx="5900">
                  <c:v>531.00310000000002</c:v>
                </c:pt>
                <c:pt idx="5901">
                  <c:v>531.08519999999999</c:v>
                </c:pt>
                <c:pt idx="5902">
                  <c:v>531.16819999999996</c:v>
                </c:pt>
                <c:pt idx="5903">
                  <c:v>531.25019999999938</c:v>
                </c:pt>
                <c:pt idx="5904">
                  <c:v>531.33259999999859</c:v>
                </c:pt>
                <c:pt idx="5905">
                  <c:v>531.41679999999997</c:v>
                </c:pt>
                <c:pt idx="5906">
                  <c:v>531.50149999999996</c:v>
                </c:pt>
                <c:pt idx="5907">
                  <c:v>531.58360000000005</c:v>
                </c:pt>
                <c:pt idx="5908">
                  <c:v>531.66709999999898</c:v>
                </c:pt>
                <c:pt idx="5909">
                  <c:v>531.75199999999938</c:v>
                </c:pt>
                <c:pt idx="5910">
                  <c:v>531.8338</c:v>
                </c:pt>
                <c:pt idx="5911">
                  <c:v>531.91679999999997</c:v>
                </c:pt>
                <c:pt idx="5912">
                  <c:v>532.0009</c:v>
                </c:pt>
                <c:pt idx="5913">
                  <c:v>532.08399999999995</c:v>
                </c:pt>
                <c:pt idx="5914">
                  <c:v>532.16659999999911</c:v>
                </c:pt>
                <c:pt idx="5915">
                  <c:v>532.25119999999947</c:v>
                </c:pt>
                <c:pt idx="5916">
                  <c:v>532.33479999999997</c:v>
                </c:pt>
                <c:pt idx="5917">
                  <c:v>532.41719999999884</c:v>
                </c:pt>
                <c:pt idx="5918">
                  <c:v>532.49969999999996</c:v>
                </c:pt>
                <c:pt idx="5919">
                  <c:v>532.58440000000053</c:v>
                </c:pt>
                <c:pt idx="5920">
                  <c:v>532.66679999999997</c:v>
                </c:pt>
                <c:pt idx="5921">
                  <c:v>532.74980000000005</c:v>
                </c:pt>
                <c:pt idx="5922">
                  <c:v>532.83359999999948</c:v>
                </c:pt>
                <c:pt idx="5923">
                  <c:v>532.91599999999949</c:v>
                </c:pt>
                <c:pt idx="5924">
                  <c:v>532.9982</c:v>
                </c:pt>
                <c:pt idx="5925">
                  <c:v>533.08280000000002</c:v>
                </c:pt>
                <c:pt idx="5926">
                  <c:v>533.16649999999947</c:v>
                </c:pt>
                <c:pt idx="5927">
                  <c:v>533.24940000000004</c:v>
                </c:pt>
                <c:pt idx="5928">
                  <c:v>533.33339999999998</c:v>
                </c:pt>
                <c:pt idx="5929">
                  <c:v>533.41819999999996</c:v>
                </c:pt>
                <c:pt idx="5930">
                  <c:v>533.49980000000005</c:v>
                </c:pt>
                <c:pt idx="5931">
                  <c:v>533.58350000000053</c:v>
                </c:pt>
                <c:pt idx="5932">
                  <c:v>533.66679999999997</c:v>
                </c:pt>
                <c:pt idx="5933">
                  <c:v>533.74950000000001</c:v>
                </c:pt>
                <c:pt idx="5934">
                  <c:v>533.83279999999911</c:v>
                </c:pt>
                <c:pt idx="5935">
                  <c:v>533.91519999999946</c:v>
                </c:pt>
                <c:pt idx="5936">
                  <c:v>533.99969999999996</c:v>
                </c:pt>
                <c:pt idx="5937">
                  <c:v>534.08360000000005</c:v>
                </c:pt>
                <c:pt idx="5938">
                  <c:v>534.16679999999997</c:v>
                </c:pt>
                <c:pt idx="5939">
                  <c:v>534.25119999999947</c:v>
                </c:pt>
                <c:pt idx="5940">
                  <c:v>534.33429999999896</c:v>
                </c:pt>
                <c:pt idx="5941">
                  <c:v>534.41619999999898</c:v>
                </c:pt>
                <c:pt idx="5942">
                  <c:v>534.49860000000001</c:v>
                </c:pt>
                <c:pt idx="5943">
                  <c:v>534.58299999999997</c:v>
                </c:pt>
                <c:pt idx="5944">
                  <c:v>534.66419999999948</c:v>
                </c:pt>
                <c:pt idx="5945">
                  <c:v>534.74919999999997</c:v>
                </c:pt>
                <c:pt idx="5946">
                  <c:v>534.8341999999991</c:v>
                </c:pt>
                <c:pt idx="5947">
                  <c:v>534.91679999999997</c:v>
                </c:pt>
                <c:pt idx="5948">
                  <c:v>534.99929999999949</c:v>
                </c:pt>
                <c:pt idx="5949">
                  <c:v>535.08159999999998</c:v>
                </c:pt>
                <c:pt idx="5950">
                  <c:v>535.16599999999949</c:v>
                </c:pt>
                <c:pt idx="5951">
                  <c:v>535.2509</c:v>
                </c:pt>
                <c:pt idx="5952">
                  <c:v>535.33499999999947</c:v>
                </c:pt>
                <c:pt idx="5953">
                  <c:v>535.41899999999998</c:v>
                </c:pt>
                <c:pt idx="5954">
                  <c:v>535.50259999999946</c:v>
                </c:pt>
                <c:pt idx="5955">
                  <c:v>535.58759999999938</c:v>
                </c:pt>
                <c:pt idx="5956">
                  <c:v>535.67110000000002</c:v>
                </c:pt>
                <c:pt idx="5957">
                  <c:v>535.75289999999939</c:v>
                </c:pt>
                <c:pt idx="5958">
                  <c:v>535.8370999999986</c:v>
                </c:pt>
                <c:pt idx="5959">
                  <c:v>535.92109999999946</c:v>
                </c:pt>
                <c:pt idx="5960">
                  <c:v>536.00350000000003</c:v>
                </c:pt>
                <c:pt idx="5961">
                  <c:v>536.08569999999997</c:v>
                </c:pt>
                <c:pt idx="5962">
                  <c:v>536.16880000000003</c:v>
                </c:pt>
                <c:pt idx="5963">
                  <c:v>536.25119999999947</c:v>
                </c:pt>
                <c:pt idx="5964">
                  <c:v>536.3341999999991</c:v>
                </c:pt>
                <c:pt idx="5965">
                  <c:v>536.41800000000001</c:v>
                </c:pt>
                <c:pt idx="5966">
                  <c:v>536.50219999999911</c:v>
                </c:pt>
                <c:pt idx="5967">
                  <c:v>536.58600000000001</c:v>
                </c:pt>
                <c:pt idx="5968">
                  <c:v>536.66880000000003</c:v>
                </c:pt>
                <c:pt idx="5969">
                  <c:v>536.75360000000001</c:v>
                </c:pt>
                <c:pt idx="5970">
                  <c:v>536.83589999999947</c:v>
                </c:pt>
                <c:pt idx="5971">
                  <c:v>536.91759999999897</c:v>
                </c:pt>
                <c:pt idx="5972">
                  <c:v>537.00199999999938</c:v>
                </c:pt>
                <c:pt idx="5973">
                  <c:v>537.08600000000001</c:v>
                </c:pt>
                <c:pt idx="5974">
                  <c:v>537.16819999999996</c:v>
                </c:pt>
                <c:pt idx="5975">
                  <c:v>537.25319999999999</c:v>
                </c:pt>
                <c:pt idx="5976">
                  <c:v>537.3338</c:v>
                </c:pt>
                <c:pt idx="5977">
                  <c:v>537.41759999999897</c:v>
                </c:pt>
                <c:pt idx="5978">
                  <c:v>537.50219999999911</c:v>
                </c:pt>
                <c:pt idx="5979">
                  <c:v>537.58579999999995</c:v>
                </c:pt>
                <c:pt idx="5980">
                  <c:v>537.66930000000002</c:v>
                </c:pt>
                <c:pt idx="5981">
                  <c:v>537.75239999999997</c:v>
                </c:pt>
                <c:pt idx="5982">
                  <c:v>537.83389999999997</c:v>
                </c:pt>
                <c:pt idx="5983">
                  <c:v>537.91819999999996</c:v>
                </c:pt>
                <c:pt idx="5984">
                  <c:v>538.00099999999998</c:v>
                </c:pt>
                <c:pt idx="5985">
                  <c:v>538.08519999999999</c:v>
                </c:pt>
                <c:pt idx="5986">
                  <c:v>538.16759999999897</c:v>
                </c:pt>
                <c:pt idx="5987">
                  <c:v>538.25119999999947</c:v>
                </c:pt>
                <c:pt idx="5988">
                  <c:v>538.33499999999947</c:v>
                </c:pt>
                <c:pt idx="5989">
                  <c:v>538.41800000000001</c:v>
                </c:pt>
                <c:pt idx="5990">
                  <c:v>538.50350000000003</c:v>
                </c:pt>
                <c:pt idx="5991">
                  <c:v>538.58489999999995</c:v>
                </c:pt>
                <c:pt idx="5992">
                  <c:v>538.67040000000054</c:v>
                </c:pt>
                <c:pt idx="5993">
                  <c:v>538.75390000000004</c:v>
                </c:pt>
                <c:pt idx="5994">
                  <c:v>538.83669999999836</c:v>
                </c:pt>
                <c:pt idx="5995">
                  <c:v>538.91980000000001</c:v>
                </c:pt>
                <c:pt idx="5996">
                  <c:v>539.00219999999911</c:v>
                </c:pt>
                <c:pt idx="5997">
                  <c:v>539.08510000000001</c:v>
                </c:pt>
                <c:pt idx="5998">
                  <c:v>539.16800000000001</c:v>
                </c:pt>
                <c:pt idx="5999">
                  <c:v>539.2527</c:v>
                </c:pt>
                <c:pt idx="6000">
                  <c:v>539.33429999999896</c:v>
                </c:pt>
                <c:pt idx="6001">
                  <c:v>539.41759999999897</c:v>
                </c:pt>
                <c:pt idx="6002">
                  <c:v>539.50119999999947</c:v>
                </c:pt>
                <c:pt idx="6003">
                  <c:v>539.5865</c:v>
                </c:pt>
                <c:pt idx="6004">
                  <c:v>539.66989999999998</c:v>
                </c:pt>
                <c:pt idx="6005">
                  <c:v>539.75319999999999</c:v>
                </c:pt>
                <c:pt idx="6006">
                  <c:v>539.83649999999898</c:v>
                </c:pt>
                <c:pt idx="6007">
                  <c:v>539.91930000000002</c:v>
                </c:pt>
                <c:pt idx="6008">
                  <c:v>540.00300000000004</c:v>
                </c:pt>
                <c:pt idx="6009">
                  <c:v>540.08640000000003</c:v>
                </c:pt>
                <c:pt idx="6010">
                  <c:v>540.16930000000002</c:v>
                </c:pt>
                <c:pt idx="6011">
                  <c:v>540.25559999999996</c:v>
                </c:pt>
                <c:pt idx="6012">
                  <c:v>540.33819999999946</c:v>
                </c:pt>
                <c:pt idx="6013">
                  <c:v>540.41949999999997</c:v>
                </c:pt>
                <c:pt idx="6014">
                  <c:v>540.50459999999998</c:v>
                </c:pt>
                <c:pt idx="6015">
                  <c:v>540.58759999999938</c:v>
                </c:pt>
                <c:pt idx="6016">
                  <c:v>540.66899999999998</c:v>
                </c:pt>
                <c:pt idx="6017">
                  <c:v>540.75199999999938</c:v>
                </c:pt>
                <c:pt idx="6018">
                  <c:v>540.8341999999991</c:v>
                </c:pt>
                <c:pt idx="6019">
                  <c:v>540.91749999999911</c:v>
                </c:pt>
                <c:pt idx="6020">
                  <c:v>541.00139999999999</c:v>
                </c:pt>
                <c:pt idx="6021">
                  <c:v>541.08480000000054</c:v>
                </c:pt>
                <c:pt idx="6022">
                  <c:v>541.16880000000003</c:v>
                </c:pt>
                <c:pt idx="6023">
                  <c:v>541.25059999999996</c:v>
                </c:pt>
                <c:pt idx="6024">
                  <c:v>541.3350999999991</c:v>
                </c:pt>
                <c:pt idx="6025">
                  <c:v>541.41890000000001</c:v>
                </c:pt>
                <c:pt idx="6026">
                  <c:v>541.5018</c:v>
                </c:pt>
                <c:pt idx="6027">
                  <c:v>541.58500000000004</c:v>
                </c:pt>
                <c:pt idx="6028">
                  <c:v>541.66780000000006</c:v>
                </c:pt>
                <c:pt idx="6029">
                  <c:v>541.7518</c:v>
                </c:pt>
                <c:pt idx="6030">
                  <c:v>541.83519999999896</c:v>
                </c:pt>
                <c:pt idx="6031">
                  <c:v>541.91840000000002</c:v>
                </c:pt>
                <c:pt idx="6032">
                  <c:v>542.00289999999939</c:v>
                </c:pt>
                <c:pt idx="6033">
                  <c:v>542.08590000000004</c:v>
                </c:pt>
                <c:pt idx="6034">
                  <c:v>542.17110000000002</c:v>
                </c:pt>
                <c:pt idx="6035">
                  <c:v>542.255</c:v>
                </c:pt>
                <c:pt idx="6036">
                  <c:v>542.33889999999997</c:v>
                </c:pt>
                <c:pt idx="6037">
                  <c:v>542.42199999999946</c:v>
                </c:pt>
                <c:pt idx="6038">
                  <c:v>542.50450000000001</c:v>
                </c:pt>
                <c:pt idx="6039">
                  <c:v>542.58600000000001</c:v>
                </c:pt>
                <c:pt idx="6040">
                  <c:v>542.6694</c:v>
                </c:pt>
                <c:pt idx="6041">
                  <c:v>542.75350000000003</c:v>
                </c:pt>
                <c:pt idx="6042">
                  <c:v>542.8370999999986</c:v>
                </c:pt>
                <c:pt idx="6043">
                  <c:v>542.91999999999996</c:v>
                </c:pt>
                <c:pt idx="6044">
                  <c:v>543.00390000000004</c:v>
                </c:pt>
                <c:pt idx="6045">
                  <c:v>543.08860000000004</c:v>
                </c:pt>
                <c:pt idx="6046">
                  <c:v>543.17100000000005</c:v>
                </c:pt>
                <c:pt idx="6047">
                  <c:v>543.255</c:v>
                </c:pt>
                <c:pt idx="6048">
                  <c:v>543.33909999999946</c:v>
                </c:pt>
                <c:pt idx="6049">
                  <c:v>543.42199999999946</c:v>
                </c:pt>
                <c:pt idx="6050">
                  <c:v>543.50530000000003</c:v>
                </c:pt>
                <c:pt idx="6051">
                  <c:v>543.58709999999996</c:v>
                </c:pt>
                <c:pt idx="6052">
                  <c:v>543.67219999999998</c:v>
                </c:pt>
                <c:pt idx="6053">
                  <c:v>543.75239999999997</c:v>
                </c:pt>
                <c:pt idx="6054">
                  <c:v>543.83499999999947</c:v>
                </c:pt>
                <c:pt idx="6055">
                  <c:v>543.91949999999997</c:v>
                </c:pt>
                <c:pt idx="6056">
                  <c:v>544.00329999999997</c:v>
                </c:pt>
                <c:pt idx="6057">
                  <c:v>544.08849999999995</c:v>
                </c:pt>
                <c:pt idx="6058">
                  <c:v>544.1721</c:v>
                </c:pt>
                <c:pt idx="6059">
                  <c:v>544.25659999999948</c:v>
                </c:pt>
                <c:pt idx="6060">
                  <c:v>544.33989999999949</c:v>
                </c:pt>
                <c:pt idx="6061">
                  <c:v>544.42199999999946</c:v>
                </c:pt>
                <c:pt idx="6062">
                  <c:v>544.50619999999947</c:v>
                </c:pt>
                <c:pt idx="6063">
                  <c:v>544.59019999999998</c:v>
                </c:pt>
                <c:pt idx="6064">
                  <c:v>544.67310000000055</c:v>
                </c:pt>
                <c:pt idx="6065">
                  <c:v>544.75699999999949</c:v>
                </c:pt>
                <c:pt idx="6066">
                  <c:v>544.83979999999997</c:v>
                </c:pt>
                <c:pt idx="6067">
                  <c:v>544.92149999999947</c:v>
                </c:pt>
                <c:pt idx="6068">
                  <c:v>545.00619999999947</c:v>
                </c:pt>
                <c:pt idx="6069">
                  <c:v>545.09040000000005</c:v>
                </c:pt>
                <c:pt idx="6070">
                  <c:v>545.17280000000005</c:v>
                </c:pt>
                <c:pt idx="6071">
                  <c:v>545.25559999999996</c:v>
                </c:pt>
                <c:pt idx="6072">
                  <c:v>545.33979999999997</c:v>
                </c:pt>
                <c:pt idx="6073">
                  <c:v>545.4215999999991</c:v>
                </c:pt>
                <c:pt idx="6074">
                  <c:v>545.50450000000001</c:v>
                </c:pt>
                <c:pt idx="6075">
                  <c:v>545.58980000000054</c:v>
                </c:pt>
                <c:pt idx="6076">
                  <c:v>545.67190000000005</c:v>
                </c:pt>
                <c:pt idx="6077">
                  <c:v>545.75459999999998</c:v>
                </c:pt>
                <c:pt idx="6078">
                  <c:v>545.83799999999871</c:v>
                </c:pt>
                <c:pt idx="6079">
                  <c:v>545.92169999999896</c:v>
                </c:pt>
                <c:pt idx="6080">
                  <c:v>546.00469999999996</c:v>
                </c:pt>
                <c:pt idx="6081">
                  <c:v>546.08759999999938</c:v>
                </c:pt>
                <c:pt idx="6082">
                  <c:v>546.17010000000005</c:v>
                </c:pt>
                <c:pt idx="6083">
                  <c:v>546.25350000000003</c:v>
                </c:pt>
                <c:pt idx="6084">
                  <c:v>546.33499999999947</c:v>
                </c:pt>
                <c:pt idx="6085">
                  <c:v>546.41959999999949</c:v>
                </c:pt>
                <c:pt idx="6086">
                  <c:v>546.50239999999997</c:v>
                </c:pt>
                <c:pt idx="6087">
                  <c:v>546.58550000000002</c:v>
                </c:pt>
                <c:pt idx="6088">
                  <c:v>546.66800000000001</c:v>
                </c:pt>
                <c:pt idx="6089">
                  <c:v>546.75340000000051</c:v>
                </c:pt>
                <c:pt idx="6090">
                  <c:v>546.83699999999897</c:v>
                </c:pt>
                <c:pt idx="6091">
                  <c:v>546.91800000000001</c:v>
                </c:pt>
                <c:pt idx="6092">
                  <c:v>547.00300000000004</c:v>
                </c:pt>
                <c:pt idx="6093">
                  <c:v>547.08659999999998</c:v>
                </c:pt>
                <c:pt idx="6094">
                  <c:v>547.17139999999995</c:v>
                </c:pt>
                <c:pt idx="6095">
                  <c:v>547.255</c:v>
                </c:pt>
                <c:pt idx="6096">
                  <c:v>547.33809999999949</c:v>
                </c:pt>
                <c:pt idx="6097">
                  <c:v>547.4203</c:v>
                </c:pt>
              </c:numCache>
            </c:numRef>
          </c:xVal>
          <c:yVal>
            <c:numRef>
              <c:f>'Rezultati 5°C min 60 rpm'!$AG$4:$AG$6101</c:f>
              <c:numCache>
                <c:formatCode>@</c:formatCode>
                <c:ptCount val="6098"/>
                <c:pt idx="0">
                  <c:v>99.994380000000007</c:v>
                </c:pt>
                <c:pt idx="1">
                  <c:v>99.999579999999995</c:v>
                </c:pt>
                <c:pt idx="2">
                  <c:v>100.0048</c:v>
                </c:pt>
                <c:pt idx="3">
                  <c:v>100.00530000000001</c:v>
                </c:pt>
                <c:pt idx="4">
                  <c:v>100.0078</c:v>
                </c:pt>
                <c:pt idx="5">
                  <c:v>100.00660000000002</c:v>
                </c:pt>
                <c:pt idx="6">
                  <c:v>100.00830000000001</c:v>
                </c:pt>
                <c:pt idx="7">
                  <c:v>100.0074</c:v>
                </c:pt>
                <c:pt idx="8">
                  <c:v>100.0093</c:v>
                </c:pt>
                <c:pt idx="9">
                  <c:v>100.00839999999998</c:v>
                </c:pt>
                <c:pt idx="10">
                  <c:v>100.00790000000002</c:v>
                </c:pt>
                <c:pt idx="11">
                  <c:v>100.00720000000011</c:v>
                </c:pt>
                <c:pt idx="12">
                  <c:v>100.0086</c:v>
                </c:pt>
                <c:pt idx="13">
                  <c:v>100.01</c:v>
                </c:pt>
                <c:pt idx="14">
                  <c:v>100.01049999999999</c:v>
                </c:pt>
                <c:pt idx="15">
                  <c:v>100.01179999999999</c:v>
                </c:pt>
                <c:pt idx="16">
                  <c:v>100.0117</c:v>
                </c:pt>
                <c:pt idx="17">
                  <c:v>100.01309999999999</c:v>
                </c:pt>
                <c:pt idx="18">
                  <c:v>100.0134</c:v>
                </c:pt>
                <c:pt idx="19">
                  <c:v>100.0153</c:v>
                </c:pt>
                <c:pt idx="20">
                  <c:v>100.0147</c:v>
                </c:pt>
                <c:pt idx="21">
                  <c:v>100.0167</c:v>
                </c:pt>
                <c:pt idx="22">
                  <c:v>100.0167</c:v>
                </c:pt>
                <c:pt idx="23">
                  <c:v>100.0185</c:v>
                </c:pt>
                <c:pt idx="24">
                  <c:v>100.01819999999999</c:v>
                </c:pt>
                <c:pt idx="25">
                  <c:v>100.0198</c:v>
                </c:pt>
                <c:pt idx="26">
                  <c:v>100.01960000000011</c:v>
                </c:pt>
                <c:pt idx="27">
                  <c:v>100.02119999999999</c:v>
                </c:pt>
                <c:pt idx="28">
                  <c:v>100.02119999999999</c:v>
                </c:pt>
                <c:pt idx="29">
                  <c:v>100.0222</c:v>
                </c:pt>
                <c:pt idx="30">
                  <c:v>100.02330000000001</c:v>
                </c:pt>
                <c:pt idx="31">
                  <c:v>100.0239</c:v>
                </c:pt>
                <c:pt idx="32">
                  <c:v>100.02460000000002</c:v>
                </c:pt>
                <c:pt idx="33">
                  <c:v>100.0248</c:v>
                </c:pt>
                <c:pt idx="34">
                  <c:v>100.02630000000001</c:v>
                </c:pt>
                <c:pt idx="35">
                  <c:v>100.02589999999998</c:v>
                </c:pt>
                <c:pt idx="36">
                  <c:v>100.0278</c:v>
                </c:pt>
                <c:pt idx="37">
                  <c:v>100.0274</c:v>
                </c:pt>
                <c:pt idx="38">
                  <c:v>100.0294</c:v>
                </c:pt>
                <c:pt idx="39">
                  <c:v>100.0301</c:v>
                </c:pt>
                <c:pt idx="40">
                  <c:v>100.02930000000001</c:v>
                </c:pt>
                <c:pt idx="41">
                  <c:v>100.0296</c:v>
                </c:pt>
                <c:pt idx="42">
                  <c:v>100.0308</c:v>
                </c:pt>
                <c:pt idx="43">
                  <c:v>100.0314</c:v>
                </c:pt>
                <c:pt idx="44">
                  <c:v>100.0322</c:v>
                </c:pt>
                <c:pt idx="45">
                  <c:v>100.0322</c:v>
                </c:pt>
                <c:pt idx="46">
                  <c:v>100.0333</c:v>
                </c:pt>
                <c:pt idx="47">
                  <c:v>100.03400000000002</c:v>
                </c:pt>
                <c:pt idx="48">
                  <c:v>100.0348</c:v>
                </c:pt>
                <c:pt idx="49">
                  <c:v>100.0355</c:v>
                </c:pt>
                <c:pt idx="50">
                  <c:v>100.0355</c:v>
                </c:pt>
                <c:pt idx="51">
                  <c:v>100.03579999999998</c:v>
                </c:pt>
                <c:pt idx="52">
                  <c:v>100.0355</c:v>
                </c:pt>
                <c:pt idx="53">
                  <c:v>100.0367</c:v>
                </c:pt>
                <c:pt idx="54">
                  <c:v>100.03700000000002</c:v>
                </c:pt>
                <c:pt idx="55">
                  <c:v>100.0385</c:v>
                </c:pt>
                <c:pt idx="56">
                  <c:v>100.03830000000001</c:v>
                </c:pt>
                <c:pt idx="57">
                  <c:v>100.0391</c:v>
                </c:pt>
                <c:pt idx="58">
                  <c:v>100.03879999999998</c:v>
                </c:pt>
                <c:pt idx="59">
                  <c:v>100.04</c:v>
                </c:pt>
                <c:pt idx="60">
                  <c:v>100.0399</c:v>
                </c:pt>
                <c:pt idx="61">
                  <c:v>100.04040000000002</c:v>
                </c:pt>
                <c:pt idx="62">
                  <c:v>100.0408</c:v>
                </c:pt>
                <c:pt idx="63">
                  <c:v>100.04120000000013</c:v>
                </c:pt>
                <c:pt idx="64">
                  <c:v>100.04110000000011</c:v>
                </c:pt>
                <c:pt idx="65">
                  <c:v>100.04130000000002</c:v>
                </c:pt>
                <c:pt idx="66">
                  <c:v>100.0423</c:v>
                </c:pt>
                <c:pt idx="67">
                  <c:v>100.042</c:v>
                </c:pt>
                <c:pt idx="68">
                  <c:v>100.04310000000002</c:v>
                </c:pt>
                <c:pt idx="69">
                  <c:v>100.04340000000002</c:v>
                </c:pt>
                <c:pt idx="70">
                  <c:v>100.04389999999999</c:v>
                </c:pt>
                <c:pt idx="71">
                  <c:v>100.04340000000002</c:v>
                </c:pt>
                <c:pt idx="72">
                  <c:v>100.04460000000013</c:v>
                </c:pt>
                <c:pt idx="73">
                  <c:v>100.04440000000002</c:v>
                </c:pt>
                <c:pt idx="74">
                  <c:v>100.04559999999999</c:v>
                </c:pt>
                <c:pt idx="75">
                  <c:v>100.045</c:v>
                </c:pt>
                <c:pt idx="76">
                  <c:v>100.0454</c:v>
                </c:pt>
                <c:pt idx="77">
                  <c:v>100.04519999999999</c:v>
                </c:pt>
                <c:pt idx="78">
                  <c:v>100.0463</c:v>
                </c:pt>
                <c:pt idx="79">
                  <c:v>100.04660000000011</c:v>
                </c:pt>
                <c:pt idx="80">
                  <c:v>100.04640000000002</c:v>
                </c:pt>
                <c:pt idx="81">
                  <c:v>100.0457</c:v>
                </c:pt>
                <c:pt idx="82">
                  <c:v>100.0455</c:v>
                </c:pt>
                <c:pt idx="83">
                  <c:v>100.04780000000002</c:v>
                </c:pt>
                <c:pt idx="84">
                  <c:v>100.04740000000002</c:v>
                </c:pt>
                <c:pt idx="85">
                  <c:v>100.04710000000011</c:v>
                </c:pt>
                <c:pt idx="86">
                  <c:v>100.04700000000011</c:v>
                </c:pt>
                <c:pt idx="87">
                  <c:v>100.04720000000013</c:v>
                </c:pt>
                <c:pt idx="88">
                  <c:v>100.04760000000013</c:v>
                </c:pt>
                <c:pt idx="89">
                  <c:v>100.04780000000002</c:v>
                </c:pt>
                <c:pt idx="90">
                  <c:v>100.04770000000002</c:v>
                </c:pt>
                <c:pt idx="91">
                  <c:v>100.04859999999999</c:v>
                </c:pt>
                <c:pt idx="92">
                  <c:v>100.0487</c:v>
                </c:pt>
                <c:pt idx="93">
                  <c:v>100.04910000000002</c:v>
                </c:pt>
                <c:pt idx="94">
                  <c:v>100.04949999999999</c:v>
                </c:pt>
                <c:pt idx="95">
                  <c:v>100.04940000000002</c:v>
                </c:pt>
                <c:pt idx="96">
                  <c:v>100.0497</c:v>
                </c:pt>
                <c:pt idx="97">
                  <c:v>100.05</c:v>
                </c:pt>
                <c:pt idx="98">
                  <c:v>100.0505</c:v>
                </c:pt>
                <c:pt idx="99">
                  <c:v>100.0508</c:v>
                </c:pt>
                <c:pt idx="100">
                  <c:v>100.05110000000002</c:v>
                </c:pt>
                <c:pt idx="101">
                  <c:v>100.051</c:v>
                </c:pt>
                <c:pt idx="102">
                  <c:v>100.0517</c:v>
                </c:pt>
                <c:pt idx="103">
                  <c:v>100.05200000000001</c:v>
                </c:pt>
                <c:pt idx="104">
                  <c:v>100.0531</c:v>
                </c:pt>
                <c:pt idx="105">
                  <c:v>100.05289999999998</c:v>
                </c:pt>
                <c:pt idx="106">
                  <c:v>100.0538</c:v>
                </c:pt>
                <c:pt idx="107">
                  <c:v>100.0538</c:v>
                </c:pt>
                <c:pt idx="108">
                  <c:v>100.0544</c:v>
                </c:pt>
                <c:pt idx="109">
                  <c:v>100.0539</c:v>
                </c:pt>
                <c:pt idx="110">
                  <c:v>100.05419999999999</c:v>
                </c:pt>
                <c:pt idx="111">
                  <c:v>100.0544</c:v>
                </c:pt>
                <c:pt idx="112">
                  <c:v>100.05540000000001</c:v>
                </c:pt>
                <c:pt idx="113">
                  <c:v>100.05529999999999</c:v>
                </c:pt>
                <c:pt idx="114">
                  <c:v>100.0562</c:v>
                </c:pt>
                <c:pt idx="115">
                  <c:v>100.05629999999999</c:v>
                </c:pt>
                <c:pt idx="116">
                  <c:v>100.0564</c:v>
                </c:pt>
                <c:pt idx="117">
                  <c:v>100.0564</c:v>
                </c:pt>
                <c:pt idx="118">
                  <c:v>100.056</c:v>
                </c:pt>
                <c:pt idx="119">
                  <c:v>100.056</c:v>
                </c:pt>
                <c:pt idx="120">
                  <c:v>100.05589999999998</c:v>
                </c:pt>
                <c:pt idx="121">
                  <c:v>100.05569999999999</c:v>
                </c:pt>
                <c:pt idx="122">
                  <c:v>100.05549999999998</c:v>
                </c:pt>
                <c:pt idx="123">
                  <c:v>100.0562</c:v>
                </c:pt>
                <c:pt idx="124">
                  <c:v>100.0568</c:v>
                </c:pt>
                <c:pt idx="125">
                  <c:v>100.057</c:v>
                </c:pt>
                <c:pt idx="126">
                  <c:v>100.0575</c:v>
                </c:pt>
                <c:pt idx="127">
                  <c:v>100.0581</c:v>
                </c:pt>
                <c:pt idx="128">
                  <c:v>100.0581</c:v>
                </c:pt>
                <c:pt idx="129">
                  <c:v>100.05829999999999</c:v>
                </c:pt>
                <c:pt idx="130">
                  <c:v>100.05889999999998</c:v>
                </c:pt>
                <c:pt idx="131">
                  <c:v>100.0594</c:v>
                </c:pt>
                <c:pt idx="132">
                  <c:v>100.0599</c:v>
                </c:pt>
                <c:pt idx="133">
                  <c:v>100.06</c:v>
                </c:pt>
                <c:pt idx="134">
                  <c:v>100.06</c:v>
                </c:pt>
                <c:pt idx="135">
                  <c:v>100.0603</c:v>
                </c:pt>
                <c:pt idx="136">
                  <c:v>100.06100000000002</c:v>
                </c:pt>
                <c:pt idx="137">
                  <c:v>100.0607</c:v>
                </c:pt>
                <c:pt idx="138">
                  <c:v>100.0613</c:v>
                </c:pt>
                <c:pt idx="139">
                  <c:v>100.06120000000011</c:v>
                </c:pt>
                <c:pt idx="140">
                  <c:v>100.06140000000002</c:v>
                </c:pt>
                <c:pt idx="141">
                  <c:v>100.06180000000002</c:v>
                </c:pt>
                <c:pt idx="142">
                  <c:v>100.06189999999999</c:v>
                </c:pt>
                <c:pt idx="143">
                  <c:v>100.0621</c:v>
                </c:pt>
                <c:pt idx="144">
                  <c:v>100.0621</c:v>
                </c:pt>
                <c:pt idx="145">
                  <c:v>100.0625</c:v>
                </c:pt>
                <c:pt idx="146">
                  <c:v>100.0626</c:v>
                </c:pt>
                <c:pt idx="147">
                  <c:v>100.06310000000002</c:v>
                </c:pt>
                <c:pt idx="148">
                  <c:v>100.06359999999999</c:v>
                </c:pt>
                <c:pt idx="149">
                  <c:v>100.06399999999999</c:v>
                </c:pt>
                <c:pt idx="150">
                  <c:v>100.06440000000002</c:v>
                </c:pt>
                <c:pt idx="151">
                  <c:v>100.06420000000011</c:v>
                </c:pt>
                <c:pt idx="152">
                  <c:v>100.06480000000002</c:v>
                </c:pt>
                <c:pt idx="153">
                  <c:v>100.0652</c:v>
                </c:pt>
                <c:pt idx="154">
                  <c:v>100.0652</c:v>
                </c:pt>
                <c:pt idx="155">
                  <c:v>100.0654</c:v>
                </c:pt>
                <c:pt idx="156">
                  <c:v>100.06610000000002</c:v>
                </c:pt>
                <c:pt idx="157">
                  <c:v>100.066</c:v>
                </c:pt>
                <c:pt idx="158">
                  <c:v>100.0667</c:v>
                </c:pt>
                <c:pt idx="159">
                  <c:v>100.0668</c:v>
                </c:pt>
                <c:pt idx="160">
                  <c:v>100.0673</c:v>
                </c:pt>
                <c:pt idx="161">
                  <c:v>100.06760000000011</c:v>
                </c:pt>
                <c:pt idx="162">
                  <c:v>100.0681</c:v>
                </c:pt>
                <c:pt idx="163">
                  <c:v>100.06829999999999</c:v>
                </c:pt>
                <c:pt idx="164">
                  <c:v>100.0685</c:v>
                </c:pt>
                <c:pt idx="165">
                  <c:v>100.06870000000001</c:v>
                </c:pt>
                <c:pt idx="166">
                  <c:v>100.0694</c:v>
                </c:pt>
                <c:pt idx="167">
                  <c:v>100.06959999999999</c:v>
                </c:pt>
                <c:pt idx="168">
                  <c:v>100.07</c:v>
                </c:pt>
                <c:pt idx="169">
                  <c:v>100.06959999999999</c:v>
                </c:pt>
                <c:pt idx="170">
                  <c:v>100.0701</c:v>
                </c:pt>
                <c:pt idx="171">
                  <c:v>100.07</c:v>
                </c:pt>
                <c:pt idx="172">
                  <c:v>100.07040000000001</c:v>
                </c:pt>
                <c:pt idx="173">
                  <c:v>100.0706</c:v>
                </c:pt>
                <c:pt idx="174">
                  <c:v>100.0711</c:v>
                </c:pt>
                <c:pt idx="175">
                  <c:v>100.0712</c:v>
                </c:pt>
                <c:pt idx="176">
                  <c:v>100.0714</c:v>
                </c:pt>
                <c:pt idx="177">
                  <c:v>100.0712</c:v>
                </c:pt>
                <c:pt idx="178">
                  <c:v>100.07199999999999</c:v>
                </c:pt>
                <c:pt idx="179">
                  <c:v>100.07279999999989</c:v>
                </c:pt>
                <c:pt idx="180">
                  <c:v>100.07289999999998</c:v>
                </c:pt>
                <c:pt idx="181">
                  <c:v>100.07299999999998</c:v>
                </c:pt>
                <c:pt idx="182">
                  <c:v>100.07340000000001</c:v>
                </c:pt>
                <c:pt idx="183">
                  <c:v>100.07329999999999</c:v>
                </c:pt>
                <c:pt idx="184">
                  <c:v>100.0736</c:v>
                </c:pt>
                <c:pt idx="185">
                  <c:v>100.07380000000001</c:v>
                </c:pt>
                <c:pt idx="186">
                  <c:v>100.0741</c:v>
                </c:pt>
                <c:pt idx="187">
                  <c:v>100.07369999999999</c:v>
                </c:pt>
                <c:pt idx="188">
                  <c:v>100.07389999999998</c:v>
                </c:pt>
                <c:pt idx="189">
                  <c:v>100.07389999999998</c:v>
                </c:pt>
                <c:pt idx="190">
                  <c:v>100.0746</c:v>
                </c:pt>
                <c:pt idx="191">
                  <c:v>100.07470000000001</c:v>
                </c:pt>
                <c:pt idx="192">
                  <c:v>100.07529999999998</c:v>
                </c:pt>
                <c:pt idx="193">
                  <c:v>100.07550000000001</c:v>
                </c:pt>
                <c:pt idx="194">
                  <c:v>100.0762</c:v>
                </c:pt>
                <c:pt idx="195">
                  <c:v>100.07640000000001</c:v>
                </c:pt>
                <c:pt idx="196">
                  <c:v>100.077</c:v>
                </c:pt>
                <c:pt idx="197">
                  <c:v>100.07680000000001</c:v>
                </c:pt>
                <c:pt idx="198">
                  <c:v>100.07680000000001</c:v>
                </c:pt>
                <c:pt idx="199">
                  <c:v>100.07680000000001</c:v>
                </c:pt>
                <c:pt idx="200">
                  <c:v>100.0771</c:v>
                </c:pt>
                <c:pt idx="201">
                  <c:v>100.0776</c:v>
                </c:pt>
                <c:pt idx="202">
                  <c:v>100.07769999999999</c:v>
                </c:pt>
                <c:pt idx="203">
                  <c:v>100.07769999999999</c:v>
                </c:pt>
                <c:pt idx="204">
                  <c:v>100.0778</c:v>
                </c:pt>
                <c:pt idx="205">
                  <c:v>100.07829999999998</c:v>
                </c:pt>
                <c:pt idx="206">
                  <c:v>100.07850000000001</c:v>
                </c:pt>
                <c:pt idx="207">
                  <c:v>100.07889999999998</c:v>
                </c:pt>
                <c:pt idx="208">
                  <c:v>100.0795</c:v>
                </c:pt>
                <c:pt idx="209">
                  <c:v>100.0805</c:v>
                </c:pt>
                <c:pt idx="210">
                  <c:v>100.0805</c:v>
                </c:pt>
                <c:pt idx="211">
                  <c:v>100.0805</c:v>
                </c:pt>
                <c:pt idx="212">
                  <c:v>100.0806</c:v>
                </c:pt>
                <c:pt idx="213">
                  <c:v>100.0808</c:v>
                </c:pt>
                <c:pt idx="214">
                  <c:v>100.08120000000002</c:v>
                </c:pt>
                <c:pt idx="215">
                  <c:v>100.08150000000002</c:v>
                </c:pt>
                <c:pt idx="216">
                  <c:v>100.0819</c:v>
                </c:pt>
                <c:pt idx="217">
                  <c:v>100.08199999999999</c:v>
                </c:pt>
                <c:pt idx="218">
                  <c:v>100.0826</c:v>
                </c:pt>
                <c:pt idx="219">
                  <c:v>100.0831</c:v>
                </c:pt>
                <c:pt idx="220">
                  <c:v>100.0834</c:v>
                </c:pt>
                <c:pt idx="221">
                  <c:v>100.0826</c:v>
                </c:pt>
                <c:pt idx="222">
                  <c:v>100.083</c:v>
                </c:pt>
                <c:pt idx="223">
                  <c:v>100.0838</c:v>
                </c:pt>
                <c:pt idx="224">
                  <c:v>100.0839</c:v>
                </c:pt>
                <c:pt idx="225">
                  <c:v>100.0844</c:v>
                </c:pt>
                <c:pt idx="226">
                  <c:v>100.0856</c:v>
                </c:pt>
                <c:pt idx="227">
                  <c:v>100.08569999999999</c:v>
                </c:pt>
                <c:pt idx="228">
                  <c:v>100.086</c:v>
                </c:pt>
                <c:pt idx="229">
                  <c:v>100.086</c:v>
                </c:pt>
                <c:pt idx="230">
                  <c:v>100.086</c:v>
                </c:pt>
                <c:pt idx="231">
                  <c:v>100.08620000000002</c:v>
                </c:pt>
                <c:pt idx="232">
                  <c:v>100.0868</c:v>
                </c:pt>
                <c:pt idx="233">
                  <c:v>100.087</c:v>
                </c:pt>
                <c:pt idx="234">
                  <c:v>100.0866</c:v>
                </c:pt>
                <c:pt idx="235">
                  <c:v>100.08710000000002</c:v>
                </c:pt>
                <c:pt idx="236">
                  <c:v>100.0877</c:v>
                </c:pt>
                <c:pt idx="237">
                  <c:v>100.0881</c:v>
                </c:pt>
                <c:pt idx="238">
                  <c:v>100.0878</c:v>
                </c:pt>
                <c:pt idx="239">
                  <c:v>100.0881</c:v>
                </c:pt>
                <c:pt idx="240">
                  <c:v>100.08799999999999</c:v>
                </c:pt>
                <c:pt idx="241">
                  <c:v>100.08869999999999</c:v>
                </c:pt>
                <c:pt idx="242">
                  <c:v>100.08880000000001</c:v>
                </c:pt>
                <c:pt idx="243">
                  <c:v>100.089</c:v>
                </c:pt>
                <c:pt idx="244">
                  <c:v>100.0894</c:v>
                </c:pt>
                <c:pt idx="245">
                  <c:v>100.0899</c:v>
                </c:pt>
                <c:pt idx="246">
                  <c:v>100.08969999999999</c:v>
                </c:pt>
                <c:pt idx="247">
                  <c:v>100.09010000000002</c:v>
                </c:pt>
                <c:pt idx="248">
                  <c:v>100.0903</c:v>
                </c:pt>
                <c:pt idx="249">
                  <c:v>100.09010000000002</c:v>
                </c:pt>
                <c:pt idx="250">
                  <c:v>100.0909</c:v>
                </c:pt>
                <c:pt idx="251">
                  <c:v>100.09120000000011</c:v>
                </c:pt>
                <c:pt idx="252">
                  <c:v>100.0913</c:v>
                </c:pt>
                <c:pt idx="253">
                  <c:v>100.09139999999999</c:v>
                </c:pt>
                <c:pt idx="254">
                  <c:v>100.09139999999999</c:v>
                </c:pt>
                <c:pt idx="255">
                  <c:v>100.09160000000011</c:v>
                </c:pt>
                <c:pt idx="256">
                  <c:v>100.0917</c:v>
                </c:pt>
                <c:pt idx="257">
                  <c:v>100.09220000000002</c:v>
                </c:pt>
                <c:pt idx="258">
                  <c:v>100.09320000000002</c:v>
                </c:pt>
                <c:pt idx="259">
                  <c:v>100.0934</c:v>
                </c:pt>
                <c:pt idx="260">
                  <c:v>100.0934</c:v>
                </c:pt>
                <c:pt idx="261">
                  <c:v>100.09410000000011</c:v>
                </c:pt>
                <c:pt idx="262">
                  <c:v>100.09399999999999</c:v>
                </c:pt>
                <c:pt idx="263">
                  <c:v>100.09420000000011</c:v>
                </c:pt>
                <c:pt idx="264">
                  <c:v>100.09420000000011</c:v>
                </c:pt>
                <c:pt idx="265">
                  <c:v>100.09420000000011</c:v>
                </c:pt>
                <c:pt idx="266">
                  <c:v>100.09439999999999</c:v>
                </c:pt>
                <c:pt idx="267">
                  <c:v>100.09460000000011</c:v>
                </c:pt>
                <c:pt idx="268">
                  <c:v>100.0956</c:v>
                </c:pt>
                <c:pt idx="269">
                  <c:v>100.0964</c:v>
                </c:pt>
                <c:pt idx="270">
                  <c:v>100.09650000000002</c:v>
                </c:pt>
                <c:pt idx="271">
                  <c:v>100.09720000000011</c:v>
                </c:pt>
                <c:pt idx="272">
                  <c:v>100.0967</c:v>
                </c:pt>
                <c:pt idx="273">
                  <c:v>100.09699999999999</c:v>
                </c:pt>
                <c:pt idx="274">
                  <c:v>100.09650000000002</c:v>
                </c:pt>
                <c:pt idx="275">
                  <c:v>100.09650000000002</c:v>
                </c:pt>
                <c:pt idx="276">
                  <c:v>100.09650000000002</c:v>
                </c:pt>
                <c:pt idx="277">
                  <c:v>100.0973</c:v>
                </c:pt>
                <c:pt idx="278">
                  <c:v>100.09750000000011</c:v>
                </c:pt>
                <c:pt idx="279">
                  <c:v>100.0977</c:v>
                </c:pt>
                <c:pt idx="280">
                  <c:v>100.09760000000011</c:v>
                </c:pt>
                <c:pt idx="281">
                  <c:v>100.0984</c:v>
                </c:pt>
                <c:pt idx="282">
                  <c:v>100.0984</c:v>
                </c:pt>
                <c:pt idx="283">
                  <c:v>100.0985</c:v>
                </c:pt>
                <c:pt idx="284">
                  <c:v>100.09829999999999</c:v>
                </c:pt>
                <c:pt idx="285">
                  <c:v>100.0988</c:v>
                </c:pt>
                <c:pt idx="286">
                  <c:v>100.09910000000002</c:v>
                </c:pt>
                <c:pt idx="287">
                  <c:v>100.09960000000002</c:v>
                </c:pt>
                <c:pt idx="288">
                  <c:v>100.09950000000002</c:v>
                </c:pt>
                <c:pt idx="289">
                  <c:v>100.09960000000002</c:v>
                </c:pt>
                <c:pt idx="290">
                  <c:v>100.09960000000002</c:v>
                </c:pt>
                <c:pt idx="291">
                  <c:v>100.10069999999999</c:v>
                </c:pt>
                <c:pt idx="292">
                  <c:v>100.1006</c:v>
                </c:pt>
                <c:pt idx="293">
                  <c:v>100.10080000000001</c:v>
                </c:pt>
                <c:pt idx="294">
                  <c:v>100.101</c:v>
                </c:pt>
                <c:pt idx="295">
                  <c:v>100.1015</c:v>
                </c:pt>
                <c:pt idx="296">
                  <c:v>100.1016</c:v>
                </c:pt>
                <c:pt idx="297">
                  <c:v>100.1018</c:v>
                </c:pt>
                <c:pt idx="298">
                  <c:v>100.10169999999999</c:v>
                </c:pt>
                <c:pt idx="299">
                  <c:v>100.10239999999995</c:v>
                </c:pt>
                <c:pt idx="300">
                  <c:v>100.10229999999999</c:v>
                </c:pt>
                <c:pt idx="301">
                  <c:v>100.1026</c:v>
                </c:pt>
                <c:pt idx="302">
                  <c:v>100.10239999999995</c:v>
                </c:pt>
                <c:pt idx="303">
                  <c:v>100.10269999999998</c:v>
                </c:pt>
                <c:pt idx="304">
                  <c:v>100.1031</c:v>
                </c:pt>
                <c:pt idx="305">
                  <c:v>100.10279999999995</c:v>
                </c:pt>
                <c:pt idx="306">
                  <c:v>100.1026</c:v>
                </c:pt>
                <c:pt idx="307">
                  <c:v>100.1035</c:v>
                </c:pt>
                <c:pt idx="308">
                  <c:v>100.10420000000002</c:v>
                </c:pt>
                <c:pt idx="309">
                  <c:v>100.1048</c:v>
                </c:pt>
                <c:pt idx="310">
                  <c:v>100.10499999999999</c:v>
                </c:pt>
                <c:pt idx="311">
                  <c:v>100.10550000000001</c:v>
                </c:pt>
                <c:pt idx="312">
                  <c:v>100.1056</c:v>
                </c:pt>
                <c:pt idx="313">
                  <c:v>100.10569999999998</c:v>
                </c:pt>
                <c:pt idx="314">
                  <c:v>100.1061</c:v>
                </c:pt>
                <c:pt idx="315">
                  <c:v>100.10639999999998</c:v>
                </c:pt>
                <c:pt idx="316">
                  <c:v>100.10639999999998</c:v>
                </c:pt>
                <c:pt idx="317">
                  <c:v>100.1071</c:v>
                </c:pt>
                <c:pt idx="318">
                  <c:v>100.10680000000001</c:v>
                </c:pt>
                <c:pt idx="319">
                  <c:v>100.10720000000002</c:v>
                </c:pt>
                <c:pt idx="320">
                  <c:v>100.10720000000002</c:v>
                </c:pt>
                <c:pt idx="321">
                  <c:v>100.1073</c:v>
                </c:pt>
                <c:pt idx="322">
                  <c:v>100.10720000000002</c:v>
                </c:pt>
                <c:pt idx="323">
                  <c:v>100.1073</c:v>
                </c:pt>
                <c:pt idx="324">
                  <c:v>100.1078</c:v>
                </c:pt>
                <c:pt idx="325">
                  <c:v>100.1079</c:v>
                </c:pt>
                <c:pt idx="326">
                  <c:v>100.1079</c:v>
                </c:pt>
                <c:pt idx="327">
                  <c:v>100.10769999999999</c:v>
                </c:pt>
                <c:pt idx="328">
                  <c:v>100.1079</c:v>
                </c:pt>
                <c:pt idx="329">
                  <c:v>100.10799999999999</c:v>
                </c:pt>
                <c:pt idx="330">
                  <c:v>100.10809999999998</c:v>
                </c:pt>
                <c:pt idx="331">
                  <c:v>100.1082</c:v>
                </c:pt>
                <c:pt idx="332">
                  <c:v>100.10850000000001</c:v>
                </c:pt>
                <c:pt idx="333">
                  <c:v>100.10869999999998</c:v>
                </c:pt>
                <c:pt idx="334">
                  <c:v>100.1091</c:v>
                </c:pt>
                <c:pt idx="335">
                  <c:v>100.10969999999999</c:v>
                </c:pt>
                <c:pt idx="336">
                  <c:v>100.1091</c:v>
                </c:pt>
                <c:pt idx="337">
                  <c:v>100.1091</c:v>
                </c:pt>
                <c:pt idx="338">
                  <c:v>100.10980000000001</c:v>
                </c:pt>
                <c:pt idx="339">
                  <c:v>100.1101</c:v>
                </c:pt>
                <c:pt idx="340">
                  <c:v>100.1069</c:v>
                </c:pt>
                <c:pt idx="341">
                  <c:v>100.1056</c:v>
                </c:pt>
                <c:pt idx="342">
                  <c:v>100.1086</c:v>
                </c:pt>
                <c:pt idx="343">
                  <c:v>100.1104</c:v>
                </c:pt>
                <c:pt idx="344">
                  <c:v>100.11150000000002</c:v>
                </c:pt>
                <c:pt idx="345">
                  <c:v>100.11229999999999</c:v>
                </c:pt>
                <c:pt idx="346">
                  <c:v>100.11239999999998</c:v>
                </c:pt>
                <c:pt idx="347">
                  <c:v>100.11279999999998</c:v>
                </c:pt>
                <c:pt idx="348">
                  <c:v>100.113</c:v>
                </c:pt>
                <c:pt idx="349">
                  <c:v>100.1131</c:v>
                </c:pt>
                <c:pt idx="350">
                  <c:v>100.11369999999999</c:v>
                </c:pt>
                <c:pt idx="351">
                  <c:v>100.11460000000002</c:v>
                </c:pt>
                <c:pt idx="352">
                  <c:v>100.1144</c:v>
                </c:pt>
                <c:pt idx="353">
                  <c:v>100.1152</c:v>
                </c:pt>
                <c:pt idx="354">
                  <c:v>100.1152</c:v>
                </c:pt>
                <c:pt idx="355">
                  <c:v>100.1152</c:v>
                </c:pt>
                <c:pt idx="356">
                  <c:v>100.11569999999999</c:v>
                </c:pt>
                <c:pt idx="357">
                  <c:v>100.1156</c:v>
                </c:pt>
                <c:pt idx="358">
                  <c:v>100.11579999999998</c:v>
                </c:pt>
                <c:pt idx="359">
                  <c:v>100.1163</c:v>
                </c:pt>
                <c:pt idx="360">
                  <c:v>100.117</c:v>
                </c:pt>
                <c:pt idx="361">
                  <c:v>100.11660000000002</c:v>
                </c:pt>
                <c:pt idx="362">
                  <c:v>100.11660000000002</c:v>
                </c:pt>
                <c:pt idx="363">
                  <c:v>100.11620000000002</c:v>
                </c:pt>
                <c:pt idx="364">
                  <c:v>100.1164</c:v>
                </c:pt>
                <c:pt idx="365">
                  <c:v>100.1163</c:v>
                </c:pt>
                <c:pt idx="366">
                  <c:v>100.1163</c:v>
                </c:pt>
                <c:pt idx="367">
                  <c:v>100.1161</c:v>
                </c:pt>
                <c:pt idx="368">
                  <c:v>100.11669999999999</c:v>
                </c:pt>
                <c:pt idx="369">
                  <c:v>100.11669999999999</c:v>
                </c:pt>
                <c:pt idx="370">
                  <c:v>100.1169</c:v>
                </c:pt>
                <c:pt idx="371">
                  <c:v>100.1178</c:v>
                </c:pt>
                <c:pt idx="372">
                  <c:v>100.11839999999998</c:v>
                </c:pt>
                <c:pt idx="373">
                  <c:v>100.1186</c:v>
                </c:pt>
                <c:pt idx="374">
                  <c:v>100.1186</c:v>
                </c:pt>
                <c:pt idx="375">
                  <c:v>100.11839999999998</c:v>
                </c:pt>
                <c:pt idx="376">
                  <c:v>100.11869999999999</c:v>
                </c:pt>
                <c:pt idx="377">
                  <c:v>100.1189</c:v>
                </c:pt>
                <c:pt idx="378">
                  <c:v>100.119</c:v>
                </c:pt>
                <c:pt idx="379">
                  <c:v>100.1194</c:v>
                </c:pt>
                <c:pt idx="380">
                  <c:v>100.1198</c:v>
                </c:pt>
                <c:pt idx="381">
                  <c:v>100.1202</c:v>
                </c:pt>
                <c:pt idx="382">
                  <c:v>100.12029999999999</c:v>
                </c:pt>
                <c:pt idx="383">
                  <c:v>100.1199</c:v>
                </c:pt>
                <c:pt idx="384">
                  <c:v>100.12009999999998</c:v>
                </c:pt>
                <c:pt idx="385">
                  <c:v>100.11969999999999</c:v>
                </c:pt>
                <c:pt idx="386">
                  <c:v>100.1202</c:v>
                </c:pt>
                <c:pt idx="387">
                  <c:v>100.12069999999999</c:v>
                </c:pt>
                <c:pt idx="388">
                  <c:v>100.121</c:v>
                </c:pt>
                <c:pt idx="389">
                  <c:v>100.1212</c:v>
                </c:pt>
                <c:pt idx="390">
                  <c:v>100.1211</c:v>
                </c:pt>
                <c:pt idx="391">
                  <c:v>100.12069999999999</c:v>
                </c:pt>
                <c:pt idx="392">
                  <c:v>100.1206</c:v>
                </c:pt>
                <c:pt idx="393">
                  <c:v>100.1212</c:v>
                </c:pt>
                <c:pt idx="394">
                  <c:v>100.12169999999999</c:v>
                </c:pt>
                <c:pt idx="395">
                  <c:v>100.12139999999998</c:v>
                </c:pt>
                <c:pt idx="396">
                  <c:v>100.12130000000001</c:v>
                </c:pt>
                <c:pt idx="397">
                  <c:v>100.12220000000001</c:v>
                </c:pt>
                <c:pt idx="398">
                  <c:v>100.12269999999998</c:v>
                </c:pt>
                <c:pt idx="399">
                  <c:v>100.12299999999998</c:v>
                </c:pt>
                <c:pt idx="400">
                  <c:v>100.12379999999995</c:v>
                </c:pt>
                <c:pt idx="401">
                  <c:v>100.12379999999995</c:v>
                </c:pt>
                <c:pt idx="402">
                  <c:v>100.1242</c:v>
                </c:pt>
                <c:pt idx="403">
                  <c:v>100.1241</c:v>
                </c:pt>
                <c:pt idx="404">
                  <c:v>100.12439999999998</c:v>
                </c:pt>
                <c:pt idx="405">
                  <c:v>100.12479999999998</c:v>
                </c:pt>
                <c:pt idx="406">
                  <c:v>100.12469999999999</c:v>
                </c:pt>
                <c:pt idx="407">
                  <c:v>100.12509999999995</c:v>
                </c:pt>
                <c:pt idx="408">
                  <c:v>100.12479999999998</c:v>
                </c:pt>
                <c:pt idx="409">
                  <c:v>100.12479999999998</c:v>
                </c:pt>
                <c:pt idx="410">
                  <c:v>100.1249</c:v>
                </c:pt>
                <c:pt idx="411">
                  <c:v>100.12520000000001</c:v>
                </c:pt>
                <c:pt idx="412">
                  <c:v>100.12579999999988</c:v>
                </c:pt>
                <c:pt idx="413">
                  <c:v>100.1262</c:v>
                </c:pt>
                <c:pt idx="414">
                  <c:v>100.1262</c:v>
                </c:pt>
                <c:pt idx="415">
                  <c:v>100.12669999999999</c:v>
                </c:pt>
                <c:pt idx="416">
                  <c:v>100.127</c:v>
                </c:pt>
                <c:pt idx="417">
                  <c:v>100.1272</c:v>
                </c:pt>
                <c:pt idx="418">
                  <c:v>100.127</c:v>
                </c:pt>
                <c:pt idx="419">
                  <c:v>100.1272</c:v>
                </c:pt>
                <c:pt idx="420">
                  <c:v>100.12730000000001</c:v>
                </c:pt>
                <c:pt idx="421">
                  <c:v>100.12739999999998</c:v>
                </c:pt>
                <c:pt idx="422">
                  <c:v>100.12739999999998</c:v>
                </c:pt>
                <c:pt idx="423">
                  <c:v>100.1272</c:v>
                </c:pt>
                <c:pt idx="424">
                  <c:v>100.1275</c:v>
                </c:pt>
                <c:pt idx="425">
                  <c:v>100.12799999999999</c:v>
                </c:pt>
                <c:pt idx="426">
                  <c:v>100.12799999999999</c:v>
                </c:pt>
                <c:pt idx="427">
                  <c:v>100.12839999999989</c:v>
                </c:pt>
                <c:pt idx="428">
                  <c:v>100.12839999999989</c:v>
                </c:pt>
                <c:pt idx="429">
                  <c:v>100.12779999999998</c:v>
                </c:pt>
                <c:pt idx="430">
                  <c:v>100.12799999999999</c:v>
                </c:pt>
                <c:pt idx="431">
                  <c:v>100.1279</c:v>
                </c:pt>
                <c:pt idx="432">
                  <c:v>100.12799999999999</c:v>
                </c:pt>
                <c:pt idx="433">
                  <c:v>100.12849999999995</c:v>
                </c:pt>
                <c:pt idx="434">
                  <c:v>100.12899999999998</c:v>
                </c:pt>
                <c:pt idx="435">
                  <c:v>100.1296</c:v>
                </c:pt>
                <c:pt idx="436">
                  <c:v>100.12949999999998</c:v>
                </c:pt>
                <c:pt idx="437">
                  <c:v>100.1301</c:v>
                </c:pt>
                <c:pt idx="438">
                  <c:v>100.1302</c:v>
                </c:pt>
                <c:pt idx="439">
                  <c:v>100.13030000000001</c:v>
                </c:pt>
                <c:pt idx="440">
                  <c:v>100.1305</c:v>
                </c:pt>
                <c:pt idx="441">
                  <c:v>100.13030000000001</c:v>
                </c:pt>
                <c:pt idx="442">
                  <c:v>100.12990000000001</c:v>
                </c:pt>
                <c:pt idx="443">
                  <c:v>100.13030000000001</c:v>
                </c:pt>
                <c:pt idx="444">
                  <c:v>100.13069999999999</c:v>
                </c:pt>
                <c:pt idx="445">
                  <c:v>100.13160000000002</c:v>
                </c:pt>
                <c:pt idx="446">
                  <c:v>100.13209999999998</c:v>
                </c:pt>
                <c:pt idx="447">
                  <c:v>100.13209999999998</c:v>
                </c:pt>
                <c:pt idx="448">
                  <c:v>100.1318</c:v>
                </c:pt>
                <c:pt idx="449">
                  <c:v>100.1322</c:v>
                </c:pt>
                <c:pt idx="450">
                  <c:v>100.13249999999998</c:v>
                </c:pt>
                <c:pt idx="451">
                  <c:v>100.1331</c:v>
                </c:pt>
                <c:pt idx="452">
                  <c:v>100.13330000000001</c:v>
                </c:pt>
                <c:pt idx="453">
                  <c:v>100.1331</c:v>
                </c:pt>
                <c:pt idx="454">
                  <c:v>100.13279999999995</c:v>
                </c:pt>
                <c:pt idx="455">
                  <c:v>100.13330000000001</c:v>
                </c:pt>
                <c:pt idx="456">
                  <c:v>100.13369999999999</c:v>
                </c:pt>
                <c:pt idx="457">
                  <c:v>100.1344</c:v>
                </c:pt>
                <c:pt idx="458">
                  <c:v>100.13509999999998</c:v>
                </c:pt>
                <c:pt idx="459">
                  <c:v>100.1344</c:v>
                </c:pt>
                <c:pt idx="460">
                  <c:v>100.1344</c:v>
                </c:pt>
                <c:pt idx="461">
                  <c:v>100.13500000000001</c:v>
                </c:pt>
                <c:pt idx="462">
                  <c:v>100.13509999999998</c:v>
                </c:pt>
                <c:pt idx="463">
                  <c:v>100.13529999999999</c:v>
                </c:pt>
                <c:pt idx="464">
                  <c:v>100.13579999999995</c:v>
                </c:pt>
                <c:pt idx="465">
                  <c:v>100.1356</c:v>
                </c:pt>
                <c:pt idx="466">
                  <c:v>100.13579999999995</c:v>
                </c:pt>
                <c:pt idx="467">
                  <c:v>100.13630000000001</c:v>
                </c:pt>
                <c:pt idx="468">
                  <c:v>100.13630000000001</c:v>
                </c:pt>
                <c:pt idx="469">
                  <c:v>100.13579999999995</c:v>
                </c:pt>
                <c:pt idx="470">
                  <c:v>100.13579999999995</c:v>
                </c:pt>
                <c:pt idx="471">
                  <c:v>100.13579999999995</c:v>
                </c:pt>
                <c:pt idx="472">
                  <c:v>100.1362</c:v>
                </c:pt>
                <c:pt idx="473">
                  <c:v>100.1362</c:v>
                </c:pt>
                <c:pt idx="474">
                  <c:v>100.13679999999998</c:v>
                </c:pt>
                <c:pt idx="475">
                  <c:v>100.1366</c:v>
                </c:pt>
                <c:pt idx="476">
                  <c:v>100.1374</c:v>
                </c:pt>
                <c:pt idx="477">
                  <c:v>100.137</c:v>
                </c:pt>
                <c:pt idx="478">
                  <c:v>100.1375</c:v>
                </c:pt>
                <c:pt idx="479">
                  <c:v>100.1369</c:v>
                </c:pt>
                <c:pt idx="480">
                  <c:v>100.1373</c:v>
                </c:pt>
                <c:pt idx="481">
                  <c:v>100.1374</c:v>
                </c:pt>
                <c:pt idx="482">
                  <c:v>100.1379</c:v>
                </c:pt>
                <c:pt idx="483">
                  <c:v>100.1379</c:v>
                </c:pt>
                <c:pt idx="484">
                  <c:v>100.13849999999998</c:v>
                </c:pt>
                <c:pt idx="485">
                  <c:v>100.13839999999998</c:v>
                </c:pt>
                <c:pt idx="486">
                  <c:v>100.13869999999999</c:v>
                </c:pt>
                <c:pt idx="487">
                  <c:v>100.13890000000001</c:v>
                </c:pt>
                <c:pt idx="488">
                  <c:v>100.1396</c:v>
                </c:pt>
                <c:pt idx="489">
                  <c:v>100.13979999999998</c:v>
                </c:pt>
                <c:pt idx="490">
                  <c:v>100.1407</c:v>
                </c:pt>
                <c:pt idx="491">
                  <c:v>100.1405</c:v>
                </c:pt>
                <c:pt idx="492">
                  <c:v>100.1403</c:v>
                </c:pt>
                <c:pt idx="493">
                  <c:v>100.13979999999998</c:v>
                </c:pt>
                <c:pt idx="494">
                  <c:v>100.1399</c:v>
                </c:pt>
                <c:pt idx="495">
                  <c:v>100.1399</c:v>
                </c:pt>
                <c:pt idx="496">
                  <c:v>100.14060000000002</c:v>
                </c:pt>
                <c:pt idx="497">
                  <c:v>100.1401</c:v>
                </c:pt>
                <c:pt idx="498">
                  <c:v>100.1408</c:v>
                </c:pt>
                <c:pt idx="499">
                  <c:v>100.1409</c:v>
                </c:pt>
                <c:pt idx="500">
                  <c:v>100.1414</c:v>
                </c:pt>
                <c:pt idx="501">
                  <c:v>100.14149999999999</c:v>
                </c:pt>
                <c:pt idx="502">
                  <c:v>100.1414</c:v>
                </c:pt>
                <c:pt idx="503">
                  <c:v>100.14120000000011</c:v>
                </c:pt>
                <c:pt idx="504">
                  <c:v>100.14120000000011</c:v>
                </c:pt>
                <c:pt idx="505">
                  <c:v>100.14109999999999</c:v>
                </c:pt>
                <c:pt idx="506">
                  <c:v>100.14149999999999</c:v>
                </c:pt>
                <c:pt idx="507">
                  <c:v>100.14160000000011</c:v>
                </c:pt>
                <c:pt idx="508">
                  <c:v>100.1422</c:v>
                </c:pt>
                <c:pt idx="509">
                  <c:v>100.1426</c:v>
                </c:pt>
                <c:pt idx="510">
                  <c:v>100.1431</c:v>
                </c:pt>
                <c:pt idx="511">
                  <c:v>100.14269999999999</c:v>
                </c:pt>
                <c:pt idx="512">
                  <c:v>100.14279999999998</c:v>
                </c:pt>
                <c:pt idx="513">
                  <c:v>100.14239999999998</c:v>
                </c:pt>
                <c:pt idx="514">
                  <c:v>100.14279999999998</c:v>
                </c:pt>
                <c:pt idx="515">
                  <c:v>100.143</c:v>
                </c:pt>
                <c:pt idx="516">
                  <c:v>100.1435</c:v>
                </c:pt>
                <c:pt idx="517">
                  <c:v>100.1438</c:v>
                </c:pt>
                <c:pt idx="518">
                  <c:v>100.14409999999999</c:v>
                </c:pt>
                <c:pt idx="519">
                  <c:v>100.1438</c:v>
                </c:pt>
                <c:pt idx="520">
                  <c:v>100.1437</c:v>
                </c:pt>
                <c:pt idx="521">
                  <c:v>100.14420000000011</c:v>
                </c:pt>
                <c:pt idx="522">
                  <c:v>100.14420000000011</c:v>
                </c:pt>
                <c:pt idx="523">
                  <c:v>100.14420000000011</c:v>
                </c:pt>
                <c:pt idx="524">
                  <c:v>100.1438</c:v>
                </c:pt>
                <c:pt idx="525">
                  <c:v>100.14400000000002</c:v>
                </c:pt>
                <c:pt idx="526">
                  <c:v>100.1444</c:v>
                </c:pt>
                <c:pt idx="527">
                  <c:v>100.14420000000011</c:v>
                </c:pt>
                <c:pt idx="528">
                  <c:v>100.14490000000002</c:v>
                </c:pt>
                <c:pt idx="529">
                  <c:v>100.14460000000011</c:v>
                </c:pt>
                <c:pt idx="530">
                  <c:v>100.14460000000011</c:v>
                </c:pt>
                <c:pt idx="531">
                  <c:v>100.1451</c:v>
                </c:pt>
                <c:pt idx="532">
                  <c:v>100.1455</c:v>
                </c:pt>
                <c:pt idx="533">
                  <c:v>100.1455</c:v>
                </c:pt>
                <c:pt idx="534">
                  <c:v>100.14660000000002</c:v>
                </c:pt>
                <c:pt idx="535">
                  <c:v>100.1465</c:v>
                </c:pt>
                <c:pt idx="536">
                  <c:v>100.1468</c:v>
                </c:pt>
                <c:pt idx="537">
                  <c:v>100.1468</c:v>
                </c:pt>
                <c:pt idx="538">
                  <c:v>100.1469</c:v>
                </c:pt>
                <c:pt idx="539">
                  <c:v>100.1468</c:v>
                </c:pt>
                <c:pt idx="540">
                  <c:v>100.1473</c:v>
                </c:pt>
                <c:pt idx="541">
                  <c:v>100.1473</c:v>
                </c:pt>
                <c:pt idx="542">
                  <c:v>100.1474</c:v>
                </c:pt>
                <c:pt idx="543">
                  <c:v>100.14720000000011</c:v>
                </c:pt>
                <c:pt idx="544">
                  <c:v>100.1474</c:v>
                </c:pt>
                <c:pt idx="545">
                  <c:v>100.14720000000011</c:v>
                </c:pt>
                <c:pt idx="546">
                  <c:v>100.14790000000002</c:v>
                </c:pt>
                <c:pt idx="547">
                  <c:v>100.1477</c:v>
                </c:pt>
                <c:pt idx="548">
                  <c:v>100.148</c:v>
                </c:pt>
                <c:pt idx="549">
                  <c:v>100.1482</c:v>
                </c:pt>
                <c:pt idx="550">
                  <c:v>100.14870000000001</c:v>
                </c:pt>
                <c:pt idx="551">
                  <c:v>100.1486</c:v>
                </c:pt>
                <c:pt idx="552">
                  <c:v>100.14870000000001</c:v>
                </c:pt>
                <c:pt idx="553">
                  <c:v>100.1486</c:v>
                </c:pt>
                <c:pt idx="554">
                  <c:v>100.1489</c:v>
                </c:pt>
                <c:pt idx="555">
                  <c:v>100.1491</c:v>
                </c:pt>
                <c:pt idx="556">
                  <c:v>100.1498</c:v>
                </c:pt>
                <c:pt idx="557">
                  <c:v>100.14999999999999</c:v>
                </c:pt>
                <c:pt idx="558">
                  <c:v>100.14919999999999</c:v>
                </c:pt>
                <c:pt idx="559">
                  <c:v>100.14960000000002</c:v>
                </c:pt>
                <c:pt idx="560">
                  <c:v>100.14960000000002</c:v>
                </c:pt>
                <c:pt idx="561">
                  <c:v>100.1498</c:v>
                </c:pt>
                <c:pt idx="562">
                  <c:v>100.1506</c:v>
                </c:pt>
                <c:pt idx="563">
                  <c:v>100.15079999999998</c:v>
                </c:pt>
                <c:pt idx="564">
                  <c:v>100.15079999999998</c:v>
                </c:pt>
                <c:pt idx="565">
                  <c:v>100.1514</c:v>
                </c:pt>
                <c:pt idx="566">
                  <c:v>100.1512</c:v>
                </c:pt>
                <c:pt idx="567">
                  <c:v>100.1506</c:v>
                </c:pt>
                <c:pt idx="568">
                  <c:v>100.1506</c:v>
                </c:pt>
                <c:pt idx="569">
                  <c:v>100.151</c:v>
                </c:pt>
                <c:pt idx="570">
                  <c:v>100.1516</c:v>
                </c:pt>
                <c:pt idx="571">
                  <c:v>100.15219999999998</c:v>
                </c:pt>
                <c:pt idx="572">
                  <c:v>100.15209999999998</c:v>
                </c:pt>
                <c:pt idx="573">
                  <c:v>100.15209999999998</c:v>
                </c:pt>
                <c:pt idx="574">
                  <c:v>100.1516</c:v>
                </c:pt>
                <c:pt idx="575">
                  <c:v>100.1514</c:v>
                </c:pt>
                <c:pt idx="576">
                  <c:v>100.151</c:v>
                </c:pt>
                <c:pt idx="577">
                  <c:v>100.1514</c:v>
                </c:pt>
                <c:pt idx="578">
                  <c:v>100.1512</c:v>
                </c:pt>
                <c:pt idx="579">
                  <c:v>100.151</c:v>
                </c:pt>
                <c:pt idx="580">
                  <c:v>100.15179999999998</c:v>
                </c:pt>
                <c:pt idx="581">
                  <c:v>100.15209999999998</c:v>
                </c:pt>
                <c:pt idx="582">
                  <c:v>100.15239999999989</c:v>
                </c:pt>
                <c:pt idx="583">
                  <c:v>100.15300000000001</c:v>
                </c:pt>
                <c:pt idx="584">
                  <c:v>100.15329999999999</c:v>
                </c:pt>
                <c:pt idx="585">
                  <c:v>100.1541</c:v>
                </c:pt>
                <c:pt idx="586">
                  <c:v>100.1544</c:v>
                </c:pt>
                <c:pt idx="587">
                  <c:v>100.1546</c:v>
                </c:pt>
                <c:pt idx="588">
                  <c:v>100.1542</c:v>
                </c:pt>
                <c:pt idx="589">
                  <c:v>100.15339999999998</c:v>
                </c:pt>
                <c:pt idx="590">
                  <c:v>100.15269999999998</c:v>
                </c:pt>
                <c:pt idx="591">
                  <c:v>100.15329999999999</c:v>
                </c:pt>
                <c:pt idx="592">
                  <c:v>100.15379999999998</c:v>
                </c:pt>
                <c:pt idx="593">
                  <c:v>100.1544</c:v>
                </c:pt>
                <c:pt idx="594">
                  <c:v>100.1542</c:v>
                </c:pt>
                <c:pt idx="595">
                  <c:v>100.15379999999998</c:v>
                </c:pt>
                <c:pt idx="596">
                  <c:v>100.15369999999999</c:v>
                </c:pt>
                <c:pt idx="597">
                  <c:v>100.1542</c:v>
                </c:pt>
                <c:pt idx="598">
                  <c:v>100.15479999999998</c:v>
                </c:pt>
                <c:pt idx="599">
                  <c:v>100.15539999999989</c:v>
                </c:pt>
                <c:pt idx="600">
                  <c:v>100.15509999999998</c:v>
                </c:pt>
                <c:pt idx="601">
                  <c:v>100.15499999999999</c:v>
                </c:pt>
                <c:pt idx="602">
                  <c:v>100.15470000000001</c:v>
                </c:pt>
                <c:pt idx="603">
                  <c:v>100.15519999999998</c:v>
                </c:pt>
                <c:pt idx="604">
                  <c:v>100.15539999999989</c:v>
                </c:pt>
                <c:pt idx="605">
                  <c:v>100.15589999999995</c:v>
                </c:pt>
                <c:pt idx="606">
                  <c:v>100.15569999999998</c:v>
                </c:pt>
                <c:pt idx="607">
                  <c:v>100.15649999999998</c:v>
                </c:pt>
                <c:pt idx="608">
                  <c:v>100.15679999999998</c:v>
                </c:pt>
                <c:pt idx="609">
                  <c:v>100.15689999999998</c:v>
                </c:pt>
                <c:pt idx="610">
                  <c:v>100.15689999999998</c:v>
                </c:pt>
                <c:pt idx="611">
                  <c:v>100.157</c:v>
                </c:pt>
                <c:pt idx="612">
                  <c:v>100.15730000000001</c:v>
                </c:pt>
                <c:pt idx="613">
                  <c:v>100.1579</c:v>
                </c:pt>
                <c:pt idx="614">
                  <c:v>100.1579</c:v>
                </c:pt>
                <c:pt idx="615">
                  <c:v>100.1579</c:v>
                </c:pt>
                <c:pt idx="616">
                  <c:v>100.1576</c:v>
                </c:pt>
                <c:pt idx="617">
                  <c:v>100.1579</c:v>
                </c:pt>
                <c:pt idx="618">
                  <c:v>100.1575</c:v>
                </c:pt>
                <c:pt idx="619">
                  <c:v>100.15770000000001</c:v>
                </c:pt>
                <c:pt idx="620">
                  <c:v>100.15779999999998</c:v>
                </c:pt>
                <c:pt idx="621">
                  <c:v>100.15819999999998</c:v>
                </c:pt>
                <c:pt idx="622">
                  <c:v>100.15829999999998</c:v>
                </c:pt>
                <c:pt idx="623">
                  <c:v>100.15879999999989</c:v>
                </c:pt>
                <c:pt idx="624">
                  <c:v>100.15889999999995</c:v>
                </c:pt>
                <c:pt idx="625">
                  <c:v>100.15839999999989</c:v>
                </c:pt>
                <c:pt idx="626">
                  <c:v>100.1579</c:v>
                </c:pt>
                <c:pt idx="627">
                  <c:v>100.15839999999989</c:v>
                </c:pt>
                <c:pt idx="628">
                  <c:v>100.15839999999989</c:v>
                </c:pt>
                <c:pt idx="629">
                  <c:v>100.15809999999998</c:v>
                </c:pt>
                <c:pt idx="630">
                  <c:v>100.15889999999995</c:v>
                </c:pt>
                <c:pt idx="631">
                  <c:v>100.15969999999999</c:v>
                </c:pt>
                <c:pt idx="632">
                  <c:v>100.15979999999998</c:v>
                </c:pt>
                <c:pt idx="633">
                  <c:v>100.15989999999998</c:v>
                </c:pt>
                <c:pt idx="634">
                  <c:v>100.1601</c:v>
                </c:pt>
                <c:pt idx="635">
                  <c:v>100.1606</c:v>
                </c:pt>
                <c:pt idx="636">
                  <c:v>100.16030000000001</c:v>
                </c:pt>
                <c:pt idx="637">
                  <c:v>100.16079999999998</c:v>
                </c:pt>
                <c:pt idx="638">
                  <c:v>100.1611</c:v>
                </c:pt>
                <c:pt idx="639">
                  <c:v>100.1613</c:v>
                </c:pt>
                <c:pt idx="640">
                  <c:v>100.1614</c:v>
                </c:pt>
                <c:pt idx="641">
                  <c:v>100.16119999999999</c:v>
                </c:pt>
                <c:pt idx="642">
                  <c:v>100.1611</c:v>
                </c:pt>
                <c:pt idx="643">
                  <c:v>100.16079999999998</c:v>
                </c:pt>
                <c:pt idx="644">
                  <c:v>100.16079999999998</c:v>
                </c:pt>
                <c:pt idx="645">
                  <c:v>100.16070000000001</c:v>
                </c:pt>
                <c:pt idx="646">
                  <c:v>100.16119999999999</c:v>
                </c:pt>
                <c:pt idx="647">
                  <c:v>100.1609</c:v>
                </c:pt>
                <c:pt idx="648">
                  <c:v>100.1613</c:v>
                </c:pt>
                <c:pt idx="649">
                  <c:v>100.16160000000002</c:v>
                </c:pt>
                <c:pt idx="650">
                  <c:v>100.1621</c:v>
                </c:pt>
                <c:pt idx="651">
                  <c:v>100.16240000000001</c:v>
                </c:pt>
                <c:pt idx="652">
                  <c:v>100.16229999999999</c:v>
                </c:pt>
                <c:pt idx="653">
                  <c:v>100.1621</c:v>
                </c:pt>
                <c:pt idx="654">
                  <c:v>100.16249999999998</c:v>
                </c:pt>
                <c:pt idx="655">
                  <c:v>100.16229999999999</c:v>
                </c:pt>
                <c:pt idx="656">
                  <c:v>100.1614</c:v>
                </c:pt>
                <c:pt idx="657">
                  <c:v>100.16160000000002</c:v>
                </c:pt>
                <c:pt idx="658">
                  <c:v>100.16269999999999</c:v>
                </c:pt>
                <c:pt idx="659">
                  <c:v>100.16289999999998</c:v>
                </c:pt>
                <c:pt idx="660">
                  <c:v>100.163</c:v>
                </c:pt>
                <c:pt idx="661">
                  <c:v>100.16269999999999</c:v>
                </c:pt>
                <c:pt idx="662">
                  <c:v>100.16269999999999</c:v>
                </c:pt>
                <c:pt idx="663">
                  <c:v>100.16200000000001</c:v>
                </c:pt>
                <c:pt idx="664">
                  <c:v>100.16200000000001</c:v>
                </c:pt>
                <c:pt idx="665">
                  <c:v>100.1619</c:v>
                </c:pt>
                <c:pt idx="666">
                  <c:v>100.16279999999998</c:v>
                </c:pt>
                <c:pt idx="667">
                  <c:v>100.1631</c:v>
                </c:pt>
                <c:pt idx="668">
                  <c:v>100.1636</c:v>
                </c:pt>
                <c:pt idx="669">
                  <c:v>100.1636</c:v>
                </c:pt>
                <c:pt idx="670">
                  <c:v>100.1636</c:v>
                </c:pt>
                <c:pt idx="671">
                  <c:v>100.1631</c:v>
                </c:pt>
                <c:pt idx="672">
                  <c:v>100.1631</c:v>
                </c:pt>
                <c:pt idx="673">
                  <c:v>100.163</c:v>
                </c:pt>
                <c:pt idx="674">
                  <c:v>100.16279999999998</c:v>
                </c:pt>
                <c:pt idx="675">
                  <c:v>100.1632</c:v>
                </c:pt>
                <c:pt idx="676">
                  <c:v>100.16330000000001</c:v>
                </c:pt>
                <c:pt idx="677">
                  <c:v>100.1632</c:v>
                </c:pt>
                <c:pt idx="678">
                  <c:v>100.1632</c:v>
                </c:pt>
                <c:pt idx="679">
                  <c:v>100.1634</c:v>
                </c:pt>
                <c:pt idx="680">
                  <c:v>100.16379999999998</c:v>
                </c:pt>
                <c:pt idx="681">
                  <c:v>100.16379999999998</c:v>
                </c:pt>
                <c:pt idx="682">
                  <c:v>100.16379999999998</c:v>
                </c:pt>
                <c:pt idx="683">
                  <c:v>100.1644</c:v>
                </c:pt>
                <c:pt idx="684">
                  <c:v>100.16500000000001</c:v>
                </c:pt>
                <c:pt idx="685">
                  <c:v>100.16500000000001</c:v>
                </c:pt>
                <c:pt idx="686">
                  <c:v>100.16459999999999</c:v>
                </c:pt>
                <c:pt idx="687">
                  <c:v>100.16459999999999</c:v>
                </c:pt>
                <c:pt idx="688">
                  <c:v>100.1643</c:v>
                </c:pt>
                <c:pt idx="689">
                  <c:v>100.1647</c:v>
                </c:pt>
                <c:pt idx="690">
                  <c:v>100.1647</c:v>
                </c:pt>
                <c:pt idx="691">
                  <c:v>100.1649</c:v>
                </c:pt>
                <c:pt idx="692">
                  <c:v>100.1648</c:v>
                </c:pt>
                <c:pt idx="693">
                  <c:v>100.1648</c:v>
                </c:pt>
                <c:pt idx="694">
                  <c:v>100.16500000000001</c:v>
                </c:pt>
                <c:pt idx="695">
                  <c:v>100.1649</c:v>
                </c:pt>
                <c:pt idx="696">
                  <c:v>100.16500000000001</c:v>
                </c:pt>
                <c:pt idx="697">
                  <c:v>100.1652</c:v>
                </c:pt>
                <c:pt idx="698">
                  <c:v>100.16589999999998</c:v>
                </c:pt>
                <c:pt idx="699">
                  <c:v>100.16579999999998</c:v>
                </c:pt>
                <c:pt idx="700">
                  <c:v>100.16549999999998</c:v>
                </c:pt>
                <c:pt idx="701">
                  <c:v>100.16549999999998</c:v>
                </c:pt>
                <c:pt idx="702">
                  <c:v>100.1656</c:v>
                </c:pt>
                <c:pt idx="703">
                  <c:v>100.16579999999998</c:v>
                </c:pt>
                <c:pt idx="704">
                  <c:v>100.1661</c:v>
                </c:pt>
                <c:pt idx="705">
                  <c:v>100.1662</c:v>
                </c:pt>
                <c:pt idx="706">
                  <c:v>100.1669</c:v>
                </c:pt>
                <c:pt idx="707">
                  <c:v>100.16670000000001</c:v>
                </c:pt>
                <c:pt idx="708">
                  <c:v>100.16670000000001</c:v>
                </c:pt>
                <c:pt idx="709">
                  <c:v>100.16670000000001</c:v>
                </c:pt>
                <c:pt idx="710">
                  <c:v>100.1675</c:v>
                </c:pt>
                <c:pt idx="711">
                  <c:v>100.1674</c:v>
                </c:pt>
                <c:pt idx="712">
                  <c:v>100.1679</c:v>
                </c:pt>
                <c:pt idx="713">
                  <c:v>100.16800000000001</c:v>
                </c:pt>
                <c:pt idx="714">
                  <c:v>100.1682</c:v>
                </c:pt>
                <c:pt idx="715">
                  <c:v>100.1679</c:v>
                </c:pt>
                <c:pt idx="716">
                  <c:v>100.1679</c:v>
                </c:pt>
                <c:pt idx="717">
                  <c:v>100.16759999999999</c:v>
                </c:pt>
                <c:pt idx="718">
                  <c:v>100.1675</c:v>
                </c:pt>
                <c:pt idx="719">
                  <c:v>100.1674</c:v>
                </c:pt>
                <c:pt idx="720">
                  <c:v>100.1673</c:v>
                </c:pt>
                <c:pt idx="721">
                  <c:v>100.1677</c:v>
                </c:pt>
                <c:pt idx="722">
                  <c:v>100.16719999999999</c:v>
                </c:pt>
                <c:pt idx="723">
                  <c:v>100.16759999999999</c:v>
                </c:pt>
                <c:pt idx="724">
                  <c:v>100.1677</c:v>
                </c:pt>
                <c:pt idx="725">
                  <c:v>100.1678</c:v>
                </c:pt>
                <c:pt idx="726">
                  <c:v>100.1679</c:v>
                </c:pt>
                <c:pt idx="727">
                  <c:v>100.1682</c:v>
                </c:pt>
                <c:pt idx="728">
                  <c:v>100.16840000000001</c:v>
                </c:pt>
                <c:pt idx="729">
                  <c:v>100.1678</c:v>
                </c:pt>
                <c:pt idx="730">
                  <c:v>100.16759999999999</c:v>
                </c:pt>
                <c:pt idx="731">
                  <c:v>100.1674</c:v>
                </c:pt>
                <c:pt idx="732">
                  <c:v>100.1675</c:v>
                </c:pt>
                <c:pt idx="733">
                  <c:v>100.1669</c:v>
                </c:pt>
                <c:pt idx="734">
                  <c:v>100.1674</c:v>
                </c:pt>
                <c:pt idx="735">
                  <c:v>100.16759999999999</c:v>
                </c:pt>
                <c:pt idx="736">
                  <c:v>100.16800000000001</c:v>
                </c:pt>
                <c:pt idx="737">
                  <c:v>100.16829999999999</c:v>
                </c:pt>
                <c:pt idx="738">
                  <c:v>100.16840000000001</c:v>
                </c:pt>
                <c:pt idx="739">
                  <c:v>100.16879999999998</c:v>
                </c:pt>
                <c:pt idx="740">
                  <c:v>100.169</c:v>
                </c:pt>
                <c:pt idx="741">
                  <c:v>100.16930000000001</c:v>
                </c:pt>
                <c:pt idx="742">
                  <c:v>100.1691</c:v>
                </c:pt>
                <c:pt idx="743">
                  <c:v>100.169</c:v>
                </c:pt>
                <c:pt idx="744">
                  <c:v>100.1692</c:v>
                </c:pt>
                <c:pt idx="745">
                  <c:v>100.1691</c:v>
                </c:pt>
                <c:pt idx="746">
                  <c:v>100.16889999999998</c:v>
                </c:pt>
                <c:pt idx="747">
                  <c:v>100.1691</c:v>
                </c:pt>
                <c:pt idx="748">
                  <c:v>100.1694</c:v>
                </c:pt>
                <c:pt idx="749">
                  <c:v>100.17019999999998</c:v>
                </c:pt>
                <c:pt idx="750">
                  <c:v>100.16999999999999</c:v>
                </c:pt>
                <c:pt idx="751">
                  <c:v>100.1694</c:v>
                </c:pt>
                <c:pt idx="752">
                  <c:v>100.1698</c:v>
                </c:pt>
                <c:pt idx="753">
                  <c:v>100.17079999999989</c:v>
                </c:pt>
                <c:pt idx="754">
                  <c:v>100.17059999999998</c:v>
                </c:pt>
                <c:pt idx="755">
                  <c:v>100.1711</c:v>
                </c:pt>
                <c:pt idx="756">
                  <c:v>100.17100000000001</c:v>
                </c:pt>
                <c:pt idx="757">
                  <c:v>100.1711</c:v>
                </c:pt>
                <c:pt idx="758">
                  <c:v>100.17039999999989</c:v>
                </c:pt>
                <c:pt idx="759">
                  <c:v>100.17079999999989</c:v>
                </c:pt>
                <c:pt idx="760">
                  <c:v>100.17100000000001</c:v>
                </c:pt>
                <c:pt idx="761">
                  <c:v>100.17179999999998</c:v>
                </c:pt>
                <c:pt idx="762">
                  <c:v>100.17089999999995</c:v>
                </c:pt>
                <c:pt idx="763">
                  <c:v>100.1712</c:v>
                </c:pt>
                <c:pt idx="764">
                  <c:v>100.17129999999999</c:v>
                </c:pt>
                <c:pt idx="765">
                  <c:v>100.17179999999998</c:v>
                </c:pt>
                <c:pt idx="766">
                  <c:v>100.17179999999998</c:v>
                </c:pt>
                <c:pt idx="767">
                  <c:v>100.17179999999998</c:v>
                </c:pt>
                <c:pt idx="768">
                  <c:v>100.17169999999999</c:v>
                </c:pt>
                <c:pt idx="769">
                  <c:v>100.17179999999998</c:v>
                </c:pt>
                <c:pt idx="770">
                  <c:v>100.17199999999998</c:v>
                </c:pt>
                <c:pt idx="771">
                  <c:v>100.17209999999989</c:v>
                </c:pt>
                <c:pt idx="772">
                  <c:v>100.17249999999989</c:v>
                </c:pt>
                <c:pt idx="773">
                  <c:v>100.17249999999989</c:v>
                </c:pt>
                <c:pt idx="774">
                  <c:v>100.17269999999998</c:v>
                </c:pt>
                <c:pt idx="775">
                  <c:v>100.17289999999988</c:v>
                </c:pt>
                <c:pt idx="776">
                  <c:v>100.17319999999998</c:v>
                </c:pt>
                <c:pt idx="777">
                  <c:v>100.17319999999998</c:v>
                </c:pt>
                <c:pt idx="778">
                  <c:v>100.17329999999998</c:v>
                </c:pt>
                <c:pt idx="779">
                  <c:v>100.17349999999998</c:v>
                </c:pt>
                <c:pt idx="780">
                  <c:v>100.17369999999998</c:v>
                </c:pt>
                <c:pt idx="781">
                  <c:v>100.17400000000001</c:v>
                </c:pt>
                <c:pt idx="782">
                  <c:v>100.17429999999999</c:v>
                </c:pt>
                <c:pt idx="783">
                  <c:v>100.17440000000001</c:v>
                </c:pt>
                <c:pt idx="784">
                  <c:v>100.17449999999998</c:v>
                </c:pt>
                <c:pt idx="785">
                  <c:v>100.17449999999998</c:v>
                </c:pt>
                <c:pt idx="786">
                  <c:v>100.17449999999998</c:v>
                </c:pt>
                <c:pt idx="787">
                  <c:v>100.1741</c:v>
                </c:pt>
                <c:pt idx="788">
                  <c:v>100.17379999999989</c:v>
                </c:pt>
                <c:pt idx="789">
                  <c:v>100.17359999999998</c:v>
                </c:pt>
                <c:pt idx="790">
                  <c:v>100.17379999999989</c:v>
                </c:pt>
                <c:pt idx="791">
                  <c:v>100.17449999999998</c:v>
                </c:pt>
                <c:pt idx="792">
                  <c:v>100.17519999999998</c:v>
                </c:pt>
                <c:pt idx="793">
                  <c:v>100.17529999999998</c:v>
                </c:pt>
                <c:pt idx="794">
                  <c:v>100.17589999999988</c:v>
                </c:pt>
                <c:pt idx="795">
                  <c:v>100.17619999999998</c:v>
                </c:pt>
                <c:pt idx="796">
                  <c:v>100.17659999999998</c:v>
                </c:pt>
                <c:pt idx="797">
                  <c:v>100.17629999999998</c:v>
                </c:pt>
                <c:pt idx="798">
                  <c:v>100.17610000000001</c:v>
                </c:pt>
                <c:pt idx="799">
                  <c:v>100.17669999999998</c:v>
                </c:pt>
                <c:pt idx="800">
                  <c:v>100.17659999999998</c:v>
                </c:pt>
                <c:pt idx="801">
                  <c:v>100.17679999999989</c:v>
                </c:pt>
                <c:pt idx="802">
                  <c:v>100.17679999999989</c:v>
                </c:pt>
                <c:pt idx="803">
                  <c:v>100.1772</c:v>
                </c:pt>
                <c:pt idx="804">
                  <c:v>100.1771</c:v>
                </c:pt>
                <c:pt idx="805">
                  <c:v>100.17659999999998</c:v>
                </c:pt>
                <c:pt idx="806">
                  <c:v>100.17700000000001</c:v>
                </c:pt>
                <c:pt idx="807">
                  <c:v>100.17749999999998</c:v>
                </c:pt>
                <c:pt idx="808">
                  <c:v>100.17799999999998</c:v>
                </c:pt>
                <c:pt idx="809">
                  <c:v>100.17859999999995</c:v>
                </c:pt>
                <c:pt idx="810">
                  <c:v>100.17869999999998</c:v>
                </c:pt>
                <c:pt idx="811">
                  <c:v>100.17879999999987</c:v>
                </c:pt>
                <c:pt idx="812">
                  <c:v>100.17859999999995</c:v>
                </c:pt>
                <c:pt idx="813">
                  <c:v>100.17809999999989</c:v>
                </c:pt>
                <c:pt idx="814">
                  <c:v>100.17779999999998</c:v>
                </c:pt>
                <c:pt idx="815">
                  <c:v>100.17789999999998</c:v>
                </c:pt>
                <c:pt idx="816">
                  <c:v>100.17809999999989</c:v>
                </c:pt>
                <c:pt idx="817">
                  <c:v>100.17829999999998</c:v>
                </c:pt>
                <c:pt idx="818">
                  <c:v>100.17829999999998</c:v>
                </c:pt>
                <c:pt idx="819">
                  <c:v>100.17779999999998</c:v>
                </c:pt>
                <c:pt idx="820">
                  <c:v>100.17809999999989</c:v>
                </c:pt>
                <c:pt idx="821">
                  <c:v>100.17799999999998</c:v>
                </c:pt>
                <c:pt idx="822">
                  <c:v>100.17829999999998</c:v>
                </c:pt>
                <c:pt idx="823">
                  <c:v>100.17799999999998</c:v>
                </c:pt>
                <c:pt idx="824">
                  <c:v>100.17819999999998</c:v>
                </c:pt>
                <c:pt idx="825">
                  <c:v>100.17819999999998</c:v>
                </c:pt>
                <c:pt idx="826">
                  <c:v>100.17839999999988</c:v>
                </c:pt>
                <c:pt idx="827">
                  <c:v>100.17799999999998</c:v>
                </c:pt>
                <c:pt idx="828">
                  <c:v>100.17869999999998</c:v>
                </c:pt>
                <c:pt idx="829">
                  <c:v>100.17910000000001</c:v>
                </c:pt>
                <c:pt idx="830">
                  <c:v>100.17910000000001</c:v>
                </c:pt>
                <c:pt idx="831">
                  <c:v>100.17919999999998</c:v>
                </c:pt>
                <c:pt idx="832">
                  <c:v>100.17949999999998</c:v>
                </c:pt>
                <c:pt idx="833">
                  <c:v>100.17949999999998</c:v>
                </c:pt>
                <c:pt idx="834">
                  <c:v>100.17989999999998</c:v>
                </c:pt>
                <c:pt idx="835">
                  <c:v>100.1802</c:v>
                </c:pt>
                <c:pt idx="836">
                  <c:v>100.17949999999998</c:v>
                </c:pt>
                <c:pt idx="837">
                  <c:v>100.17929999999998</c:v>
                </c:pt>
                <c:pt idx="838">
                  <c:v>100.17910000000001</c:v>
                </c:pt>
                <c:pt idx="839">
                  <c:v>100.17910000000001</c:v>
                </c:pt>
                <c:pt idx="840">
                  <c:v>100.17869999999998</c:v>
                </c:pt>
                <c:pt idx="841">
                  <c:v>100.17889999999989</c:v>
                </c:pt>
                <c:pt idx="842">
                  <c:v>100.17929999999998</c:v>
                </c:pt>
                <c:pt idx="843">
                  <c:v>100.17979999999989</c:v>
                </c:pt>
                <c:pt idx="844">
                  <c:v>100.17979999999989</c:v>
                </c:pt>
                <c:pt idx="845">
                  <c:v>100.18029999999999</c:v>
                </c:pt>
                <c:pt idx="846">
                  <c:v>100.1801</c:v>
                </c:pt>
                <c:pt idx="847">
                  <c:v>100.17999999999998</c:v>
                </c:pt>
                <c:pt idx="848">
                  <c:v>100.1802</c:v>
                </c:pt>
                <c:pt idx="849">
                  <c:v>100.1802</c:v>
                </c:pt>
                <c:pt idx="850">
                  <c:v>100.1802</c:v>
                </c:pt>
                <c:pt idx="851">
                  <c:v>100.1802</c:v>
                </c:pt>
                <c:pt idx="852">
                  <c:v>100.1802</c:v>
                </c:pt>
                <c:pt idx="853">
                  <c:v>100.1801</c:v>
                </c:pt>
                <c:pt idx="854">
                  <c:v>100.1802</c:v>
                </c:pt>
                <c:pt idx="855">
                  <c:v>100.1806</c:v>
                </c:pt>
                <c:pt idx="856">
                  <c:v>100.1802</c:v>
                </c:pt>
                <c:pt idx="857">
                  <c:v>100.18089999999998</c:v>
                </c:pt>
                <c:pt idx="858">
                  <c:v>100.1814</c:v>
                </c:pt>
                <c:pt idx="859">
                  <c:v>100.18079999999998</c:v>
                </c:pt>
                <c:pt idx="860">
                  <c:v>100.18129999999999</c:v>
                </c:pt>
                <c:pt idx="861">
                  <c:v>100.1815</c:v>
                </c:pt>
                <c:pt idx="862">
                  <c:v>100.1816</c:v>
                </c:pt>
                <c:pt idx="863">
                  <c:v>100.18129999999999</c:v>
                </c:pt>
                <c:pt idx="864">
                  <c:v>100.1816</c:v>
                </c:pt>
                <c:pt idx="865">
                  <c:v>100.18170000000001</c:v>
                </c:pt>
                <c:pt idx="866">
                  <c:v>100.1819</c:v>
                </c:pt>
                <c:pt idx="867">
                  <c:v>100.1819</c:v>
                </c:pt>
                <c:pt idx="868">
                  <c:v>100.18210000000001</c:v>
                </c:pt>
                <c:pt idx="869">
                  <c:v>100.18239999999989</c:v>
                </c:pt>
                <c:pt idx="870">
                  <c:v>100.18219999999998</c:v>
                </c:pt>
                <c:pt idx="871">
                  <c:v>100.18199999999999</c:v>
                </c:pt>
                <c:pt idx="872">
                  <c:v>100.18199999999999</c:v>
                </c:pt>
                <c:pt idx="873">
                  <c:v>100.18229999999998</c:v>
                </c:pt>
                <c:pt idx="874">
                  <c:v>100.18199999999999</c:v>
                </c:pt>
                <c:pt idx="875">
                  <c:v>100.1819</c:v>
                </c:pt>
                <c:pt idx="876">
                  <c:v>100.18129999999999</c:v>
                </c:pt>
                <c:pt idx="877">
                  <c:v>100.1816</c:v>
                </c:pt>
                <c:pt idx="878">
                  <c:v>100.1806</c:v>
                </c:pt>
                <c:pt idx="879">
                  <c:v>100.1801</c:v>
                </c:pt>
                <c:pt idx="880">
                  <c:v>100.17939999999989</c:v>
                </c:pt>
                <c:pt idx="881">
                  <c:v>100.17879999999987</c:v>
                </c:pt>
                <c:pt idx="882">
                  <c:v>100.17889999999989</c:v>
                </c:pt>
                <c:pt idx="883">
                  <c:v>100.17949999999998</c:v>
                </c:pt>
                <c:pt idx="884">
                  <c:v>100.17979999999989</c:v>
                </c:pt>
                <c:pt idx="885">
                  <c:v>100.17949999999998</c:v>
                </c:pt>
                <c:pt idx="886">
                  <c:v>100.1802</c:v>
                </c:pt>
                <c:pt idx="887">
                  <c:v>100.1802</c:v>
                </c:pt>
                <c:pt idx="888">
                  <c:v>100.17939999999989</c:v>
                </c:pt>
                <c:pt idx="889">
                  <c:v>100.17889999999989</c:v>
                </c:pt>
                <c:pt idx="890">
                  <c:v>100.17919999999998</c:v>
                </c:pt>
                <c:pt idx="891">
                  <c:v>100.17839999999988</c:v>
                </c:pt>
                <c:pt idx="892">
                  <c:v>100.17740000000001</c:v>
                </c:pt>
                <c:pt idx="893">
                  <c:v>100.1776</c:v>
                </c:pt>
                <c:pt idx="894">
                  <c:v>100.17769999999999</c:v>
                </c:pt>
                <c:pt idx="895">
                  <c:v>100.17839999999988</c:v>
                </c:pt>
                <c:pt idx="896">
                  <c:v>100.17789999999998</c:v>
                </c:pt>
                <c:pt idx="897">
                  <c:v>100.17819999999998</c:v>
                </c:pt>
                <c:pt idx="898">
                  <c:v>100.17789999999998</c:v>
                </c:pt>
                <c:pt idx="899">
                  <c:v>100.17779999999998</c:v>
                </c:pt>
                <c:pt idx="900">
                  <c:v>100.17740000000001</c:v>
                </c:pt>
                <c:pt idx="901">
                  <c:v>100.17740000000001</c:v>
                </c:pt>
                <c:pt idx="902">
                  <c:v>100.17740000000001</c:v>
                </c:pt>
                <c:pt idx="903">
                  <c:v>100.17779999999998</c:v>
                </c:pt>
                <c:pt idx="904">
                  <c:v>100.17779999999998</c:v>
                </c:pt>
                <c:pt idx="905">
                  <c:v>100.17819999999998</c:v>
                </c:pt>
                <c:pt idx="906">
                  <c:v>100.17819999999998</c:v>
                </c:pt>
                <c:pt idx="907">
                  <c:v>100.17779999999998</c:v>
                </c:pt>
                <c:pt idx="908">
                  <c:v>100.17769999999999</c:v>
                </c:pt>
                <c:pt idx="909">
                  <c:v>100.17769999999999</c:v>
                </c:pt>
                <c:pt idx="910">
                  <c:v>100.17779999999998</c:v>
                </c:pt>
                <c:pt idx="911">
                  <c:v>100.17769999999999</c:v>
                </c:pt>
                <c:pt idx="912">
                  <c:v>100.17779999999998</c:v>
                </c:pt>
                <c:pt idx="913">
                  <c:v>100.17789999999998</c:v>
                </c:pt>
                <c:pt idx="914">
                  <c:v>100.17839999999988</c:v>
                </c:pt>
                <c:pt idx="915">
                  <c:v>100.17809999999989</c:v>
                </c:pt>
                <c:pt idx="916">
                  <c:v>100.17809999999989</c:v>
                </c:pt>
                <c:pt idx="917">
                  <c:v>100.17799999999998</c:v>
                </c:pt>
                <c:pt idx="918">
                  <c:v>100.17769999999999</c:v>
                </c:pt>
                <c:pt idx="919">
                  <c:v>100.17700000000001</c:v>
                </c:pt>
                <c:pt idx="920">
                  <c:v>100.1771</c:v>
                </c:pt>
                <c:pt idx="921">
                  <c:v>100.17729999999999</c:v>
                </c:pt>
                <c:pt idx="922">
                  <c:v>100.17729999999999</c:v>
                </c:pt>
                <c:pt idx="923">
                  <c:v>100.17740000000001</c:v>
                </c:pt>
                <c:pt idx="924">
                  <c:v>100.17740000000001</c:v>
                </c:pt>
                <c:pt idx="925">
                  <c:v>100.17740000000001</c:v>
                </c:pt>
                <c:pt idx="926">
                  <c:v>100.17749999999998</c:v>
                </c:pt>
                <c:pt idx="927">
                  <c:v>100.17689999999995</c:v>
                </c:pt>
                <c:pt idx="928">
                  <c:v>100.1771</c:v>
                </c:pt>
                <c:pt idx="929">
                  <c:v>100.17700000000001</c:v>
                </c:pt>
                <c:pt idx="930">
                  <c:v>100.17769999999999</c:v>
                </c:pt>
                <c:pt idx="931">
                  <c:v>100.17789999999998</c:v>
                </c:pt>
                <c:pt idx="932">
                  <c:v>100.17809999999989</c:v>
                </c:pt>
                <c:pt idx="933">
                  <c:v>100.17799999999998</c:v>
                </c:pt>
                <c:pt idx="934">
                  <c:v>100.17889999999989</c:v>
                </c:pt>
                <c:pt idx="935">
                  <c:v>100.17889999999989</c:v>
                </c:pt>
                <c:pt idx="936">
                  <c:v>100.17899999999995</c:v>
                </c:pt>
                <c:pt idx="937">
                  <c:v>100.17819999999998</c:v>
                </c:pt>
                <c:pt idx="938">
                  <c:v>100.17839999999988</c:v>
                </c:pt>
                <c:pt idx="939">
                  <c:v>100.17839999999988</c:v>
                </c:pt>
                <c:pt idx="940">
                  <c:v>100.17849999999989</c:v>
                </c:pt>
                <c:pt idx="941">
                  <c:v>100.17829999999998</c:v>
                </c:pt>
                <c:pt idx="942">
                  <c:v>100.17849999999989</c:v>
                </c:pt>
                <c:pt idx="943">
                  <c:v>100.17859999999995</c:v>
                </c:pt>
                <c:pt idx="944">
                  <c:v>100.17899999999995</c:v>
                </c:pt>
                <c:pt idx="945">
                  <c:v>100.17839999999988</c:v>
                </c:pt>
                <c:pt idx="946">
                  <c:v>100.17899999999995</c:v>
                </c:pt>
                <c:pt idx="947">
                  <c:v>100.17849999999989</c:v>
                </c:pt>
                <c:pt idx="948">
                  <c:v>100.17849999999989</c:v>
                </c:pt>
                <c:pt idx="949">
                  <c:v>100.17889999999989</c:v>
                </c:pt>
                <c:pt idx="950">
                  <c:v>100.17889999999989</c:v>
                </c:pt>
                <c:pt idx="951">
                  <c:v>100.17859999999995</c:v>
                </c:pt>
                <c:pt idx="952">
                  <c:v>100.17849999999989</c:v>
                </c:pt>
                <c:pt idx="953">
                  <c:v>100.17819999999998</c:v>
                </c:pt>
                <c:pt idx="954">
                  <c:v>100.17869999999998</c:v>
                </c:pt>
                <c:pt idx="955">
                  <c:v>100.17849999999989</c:v>
                </c:pt>
                <c:pt idx="956">
                  <c:v>100.17869999999998</c:v>
                </c:pt>
                <c:pt idx="957">
                  <c:v>100.17859999999995</c:v>
                </c:pt>
                <c:pt idx="958">
                  <c:v>100.17899999999995</c:v>
                </c:pt>
                <c:pt idx="959">
                  <c:v>100.17910000000001</c:v>
                </c:pt>
                <c:pt idx="960">
                  <c:v>100.17839999999988</c:v>
                </c:pt>
                <c:pt idx="961">
                  <c:v>100.17849999999989</c:v>
                </c:pt>
                <c:pt idx="962">
                  <c:v>100.17879999999987</c:v>
                </c:pt>
                <c:pt idx="963">
                  <c:v>100.17819999999998</c:v>
                </c:pt>
                <c:pt idx="964">
                  <c:v>100.17789999999998</c:v>
                </c:pt>
                <c:pt idx="965">
                  <c:v>100.17789999999998</c:v>
                </c:pt>
                <c:pt idx="966">
                  <c:v>100.17789999999998</c:v>
                </c:pt>
                <c:pt idx="967">
                  <c:v>100.17889999999989</c:v>
                </c:pt>
                <c:pt idx="968">
                  <c:v>100.17939999999989</c:v>
                </c:pt>
                <c:pt idx="969">
                  <c:v>100.17929999999998</c:v>
                </c:pt>
                <c:pt idx="970">
                  <c:v>100.17910000000001</c:v>
                </c:pt>
                <c:pt idx="971">
                  <c:v>100.17910000000001</c:v>
                </c:pt>
                <c:pt idx="972">
                  <c:v>100.17959999999998</c:v>
                </c:pt>
                <c:pt idx="973">
                  <c:v>100.17979999999989</c:v>
                </c:pt>
                <c:pt idx="974">
                  <c:v>100.17959999999998</c:v>
                </c:pt>
                <c:pt idx="975">
                  <c:v>100.17919999999998</c:v>
                </c:pt>
                <c:pt idx="976">
                  <c:v>100.17859999999995</c:v>
                </c:pt>
                <c:pt idx="977">
                  <c:v>100.17869999999998</c:v>
                </c:pt>
                <c:pt idx="978">
                  <c:v>100.17839999999988</c:v>
                </c:pt>
                <c:pt idx="979">
                  <c:v>100.17869999999998</c:v>
                </c:pt>
                <c:pt idx="980">
                  <c:v>100.17879999999987</c:v>
                </c:pt>
                <c:pt idx="981">
                  <c:v>100.17919999999998</c:v>
                </c:pt>
                <c:pt idx="982">
                  <c:v>100.17969999999998</c:v>
                </c:pt>
                <c:pt idx="983">
                  <c:v>100.17989999999998</c:v>
                </c:pt>
                <c:pt idx="984">
                  <c:v>100.17969999999998</c:v>
                </c:pt>
                <c:pt idx="985">
                  <c:v>100.17949999999998</c:v>
                </c:pt>
                <c:pt idx="986">
                  <c:v>100.17999999999998</c:v>
                </c:pt>
                <c:pt idx="987">
                  <c:v>100.17989999999998</c:v>
                </c:pt>
                <c:pt idx="988">
                  <c:v>100.17899999999995</c:v>
                </c:pt>
                <c:pt idx="989">
                  <c:v>100.17849999999989</c:v>
                </c:pt>
                <c:pt idx="990">
                  <c:v>100.17849999999989</c:v>
                </c:pt>
                <c:pt idx="991">
                  <c:v>100.17899999999995</c:v>
                </c:pt>
                <c:pt idx="992">
                  <c:v>100.17889999999989</c:v>
                </c:pt>
                <c:pt idx="993">
                  <c:v>100.17979999999989</c:v>
                </c:pt>
                <c:pt idx="994">
                  <c:v>100.17929999999998</c:v>
                </c:pt>
                <c:pt idx="995">
                  <c:v>100.17999999999998</c:v>
                </c:pt>
                <c:pt idx="996">
                  <c:v>100.17949999999998</c:v>
                </c:pt>
                <c:pt idx="997">
                  <c:v>100.17959999999998</c:v>
                </c:pt>
                <c:pt idx="998">
                  <c:v>100.17959999999998</c:v>
                </c:pt>
                <c:pt idx="999">
                  <c:v>100.1801</c:v>
                </c:pt>
                <c:pt idx="1000">
                  <c:v>100.1802</c:v>
                </c:pt>
                <c:pt idx="1001">
                  <c:v>100.17999999999998</c:v>
                </c:pt>
                <c:pt idx="1002">
                  <c:v>100.17999999999998</c:v>
                </c:pt>
                <c:pt idx="1003">
                  <c:v>100.17979999999989</c:v>
                </c:pt>
                <c:pt idx="1004">
                  <c:v>100.17979999999989</c:v>
                </c:pt>
                <c:pt idx="1005">
                  <c:v>100.17969999999998</c:v>
                </c:pt>
                <c:pt idx="1006">
                  <c:v>100.1802</c:v>
                </c:pt>
                <c:pt idx="1007">
                  <c:v>100.1806</c:v>
                </c:pt>
                <c:pt idx="1008">
                  <c:v>100.1802</c:v>
                </c:pt>
                <c:pt idx="1009">
                  <c:v>100.17969999999998</c:v>
                </c:pt>
                <c:pt idx="1010">
                  <c:v>100.17959999999998</c:v>
                </c:pt>
                <c:pt idx="1011">
                  <c:v>100.17979999999989</c:v>
                </c:pt>
                <c:pt idx="1012">
                  <c:v>100.17959999999998</c:v>
                </c:pt>
                <c:pt idx="1013">
                  <c:v>100.17989999999998</c:v>
                </c:pt>
                <c:pt idx="1014">
                  <c:v>100.17969999999998</c:v>
                </c:pt>
                <c:pt idx="1015">
                  <c:v>100.17929999999998</c:v>
                </c:pt>
                <c:pt idx="1016">
                  <c:v>100.17899999999995</c:v>
                </c:pt>
                <c:pt idx="1017">
                  <c:v>100.17919999999998</c:v>
                </c:pt>
                <c:pt idx="1018">
                  <c:v>100.17919999999998</c:v>
                </c:pt>
                <c:pt idx="1019">
                  <c:v>100.17989999999998</c:v>
                </c:pt>
                <c:pt idx="1020">
                  <c:v>100.18040000000001</c:v>
                </c:pt>
                <c:pt idx="1021">
                  <c:v>100.181</c:v>
                </c:pt>
                <c:pt idx="1022">
                  <c:v>100.18079999999998</c:v>
                </c:pt>
                <c:pt idx="1023">
                  <c:v>100.18040000000001</c:v>
                </c:pt>
                <c:pt idx="1024">
                  <c:v>100.18049999999998</c:v>
                </c:pt>
                <c:pt idx="1025">
                  <c:v>100.1806</c:v>
                </c:pt>
                <c:pt idx="1026">
                  <c:v>100.18049999999998</c:v>
                </c:pt>
                <c:pt idx="1027">
                  <c:v>100.18069999999999</c:v>
                </c:pt>
                <c:pt idx="1028">
                  <c:v>100.18069999999999</c:v>
                </c:pt>
                <c:pt idx="1029">
                  <c:v>100.18129999999999</c:v>
                </c:pt>
                <c:pt idx="1030">
                  <c:v>100.1811</c:v>
                </c:pt>
                <c:pt idx="1031">
                  <c:v>100.1811</c:v>
                </c:pt>
                <c:pt idx="1032">
                  <c:v>100.18089999999998</c:v>
                </c:pt>
                <c:pt idx="1033">
                  <c:v>100.18089999999998</c:v>
                </c:pt>
                <c:pt idx="1034">
                  <c:v>100.18040000000001</c:v>
                </c:pt>
                <c:pt idx="1035">
                  <c:v>100.18069999999999</c:v>
                </c:pt>
                <c:pt idx="1036">
                  <c:v>100.1806</c:v>
                </c:pt>
                <c:pt idx="1037">
                  <c:v>100.18040000000001</c:v>
                </c:pt>
                <c:pt idx="1038">
                  <c:v>100.18040000000001</c:v>
                </c:pt>
                <c:pt idx="1039">
                  <c:v>100.1812</c:v>
                </c:pt>
                <c:pt idx="1040">
                  <c:v>100.181</c:v>
                </c:pt>
                <c:pt idx="1041">
                  <c:v>100.1812</c:v>
                </c:pt>
                <c:pt idx="1042">
                  <c:v>100.18069999999999</c:v>
                </c:pt>
                <c:pt idx="1043">
                  <c:v>100.1806</c:v>
                </c:pt>
                <c:pt idx="1044">
                  <c:v>100.18069999999999</c:v>
                </c:pt>
                <c:pt idx="1045">
                  <c:v>100.1814</c:v>
                </c:pt>
                <c:pt idx="1046">
                  <c:v>100.1816</c:v>
                </c:pt>
                <c:pt idx="1047">
                  <c:v>100.1816</c:v>
                </c:pt>
                <c:pt idx="1048">
                  <c:v>100.1816</c:v>
                </c:pt>
                <c:pt idx="1049">
                  <c:v>100.18239999999989</c:v>
                </c:pt>
                <c:pt idx="1050">
                  <c:v>100.1814</c:v>
                </c:pt>
                <c:pt idx="1051">
                  <c:v>100.18219999999998</c:v>
                </c:pt>
                <c:pt idx="1052">
                  <c:v>100.18210000000001</c:v>
                </c:pt>
                <c:pt idx="1053">
                  <c:v>100.1818</c:v>
                </c:pt>
                <c:pt idx="1054">
                  <c:v>100.1811</c:v>
                </c:pt>
                <c:pt idx="1055">
                  <c:v>100.1815</c:v>
                </c:pt>
                <c:pt idx="1056">
                  <c:v>100.1812</c:v>
                </c:pt>
                <c:pt idx="1057">
                  <c:v>100.1816</c:v>
                </c:pt>
                <c:pt idx="1058">
                  <c:v>100.181</c:v>
                </c:pt>
                <c:pt idx="1059">
                  <c:v>100.1814</c:v>
                </c:pt>
                <c:pt idx="1060">
                  <c:v>100.18089999999998</c:v>
                </c:pt>
                <c:pt idx="1061">
                  <c:v>100.18049999999998</c:v>
                </c:pt>
                <c:pt idx="1062">
                  <c:v>100.1802</c:v>
                </c:pt>
                <c:pt idx="1063">
                  <c:v>100.1811</c:v>
                </c:pt>
                <c:pt idx="1064">
                  <c:v>100.1816</c:v>
                </c:pt>
                <c:pt idx="1065">
                  <c:v>100.18249999999998</c:v>
                </c:pt>
                <c:pt idx="1066">
                  <c:v>100.1819</c:v>
                </c:pt>
                <c:pt idx="1067">
                  <c:v>100.18249999999998</c:v>
                </c:pt>
                <c:pt idx="1068">
                  <c:v>100.18239999999989</c:v>
                </c:pt>
                <c:pt idx="1069">
                  <c:v>100.18259999999998</c:v>
                </c:pt>
                <c:pt idx="1070">
                  <c:v>100.18239999999989</c:v>
                </c:pt>
                <c:pt idx="1071">
                  <c:v>100.18300000000001</c:v>
                </c:pt>
                <c:pt idx="1072">
                  <c:v>100.1831</c:v>
                </c:pt>
                <c:pt idx="1073">
                  <c:v>100.18249999999998</c:v>
                </c:pt>
                <c:pt idx="1074">
                  <c:v>100.1816</c:v>
                </c:pt>
                <c:pt idx="1075">
                  <c:v>100.18219999999998</c:v>
                </c:pt>
                <c:pt idx="1076">
                  <c:v>100.18300000000001</c:v>
                </c:pt>
                <c:pt idx="1077">
                  <c:v>100.18340000000001</c:v>
                </c:pt>
                <c:pt idx="1078">
                  <c:v>100.1835</c:v>
                </c:pt>
                <c:pt idx="1079">
                  <c:v>100.18389999999998</c:v>
                </c:pt>
                <c:pt idx="1080">
                  <c:v>100.1841</c:v>
                </c:pt>
                <c:pt idx="1081">
                  <c:v>100.1842</c:v>
                </c:pt>
                <c:pt idx="1082">
                  <c:v>100.1832</c:v>
                </c:pt>
                <c:pt idx="1083">
                  <c:v>100.18289999999998</c:v>
                </c:pt>
                <c:pt idx="1084">
                  <c:v>100.1832</c:v>
                </c:pt>
                <c:pt idx="1085">
                  <c:v>100.18329999999999</c:v>
                </c:pt>
                <c:pt idx="1086">
                  <c:v>100.18340000000001</c:v>
                </c:pt>
                <c:pt idx="1087">
                  <c:v>100.18369999999999</c:v>
                </c:pt>
                <c:pt idx="1088">
                  <c:v>100.18380000000001</c:v>
                </c:pt>
                <c:pt idx="1089">
                  <c:v>100.1842</c:v>
                </c:pt>
                <c:pt idx="1090">
                  <c:v>100.1842</c:v>
                </c:pt>
                <c:pt idx="1091">
                  <c:v>100.18380000000001</c:v>
                </c:pt>
                <c:pt idx="1092">
                  <c:v>100.1836</c:v>
                </c:pt>
                <c:pt idx="1093">
                  <c:v>100.1841</c:v>
                </c:pt>
                <c:pt idx="1094">
                  <c:v>100.1842</c:v>
                </c:pt>
                <c:pt idx="1095">
                  <c:v>100.1842</c:v>
                </c:pt>
                <c:pt idx="1096">
                  <c:v>100.184</c:v>
                </c:pt>
                <c:pt idx="1097">
                  <c:v>100.1831</c:v>
                </c:pt>
                <c:pt idx="1098">
                  <c:v>100.18279999999989</c:v>
                </c:pt>
                <c:pt idx="1099">
                  <c:v>100.18300000000001</c:v>
                </c:pt>
                <c:pt idx="1100">
                  <c:v>100.18259999999998</c:v>
                </c:pt>
                <c:pt idx="1101">
                  <c:v>100.18239999999989</c:v>
                </c:pt>
                <c:pt idx="1102">
                  <c:v>100.18249999999998</c:v>
                </c:pt>
                <c:pt idx="1103">
                  <c:v>100.18269999999998</c:v>
                </c:pt>
                <c:pt idx="1104">
                  <c:v>100.18289999999998</c:v>
                </c:pt>
                <c:pt idx="1105">
                  <c:v>100.18269999999998</c:v>
                </c:pt>
                <c:pt idx="1106">
                  <c:v>100.18229999999998</c:v>
                </c:pt>
                <c:pt idx="1107">
                  <c:v>100.18229999999998</c:v>
                </c:pt>
                <c:pt idx="1108">
                  <c:v>100.18219999999998</c:v>
                </c:pt>
                <c:pt idx="1109">
                  <c:v>100.18279999999989</c:v>
                </c:pt>
                <c:pt idx="1110">
                  <c:v>100.18340000000001</c:v>
                </c:pt>
                <c:pt idx="1111">
                  <c:v>100.18369999999999</c:v>
                </c:pt>
                <c:pt idx="1112">
                  <c:v>100.1841</c:v>
                </c:pt>
                <c:pt idx="1113">
                  <c:v>100.1836</c:v>
                </c:pt>
                <c:pt idx="1114">
                  <c:v>100.18300000000001</c:v>
                </c:pt>
                <c:pt idx="1115">
                  <c:v>100.1831</c:v>
                </c:pt>
                <c:pt idx="1116">
                  <c:v>100.18340000000001</c:v>
                </c:pt>
                <c:pt idx="1117">
                  <c:v>100.1831</c:v>
                </c:pt>
                <c:pt idx="1118">
                  <c:v>100.18289999999998</c:v>
                </c:pt>
                <c:pt idx="1119">
                  <c:v>100.18269999999998</c:v>
                </c:pt>
                <c:pt idx="1120">
                  <c:v>100.1819</c:v>
                </c:pt>
                <c:pt idx="1121">
                  <c:v>100.18229999999998</c:v>
                </c:pt>
                <c:pt idx="1122">
                  <c:v>100.18259999999998</c:v>
                </c:pt>
                <c:pt idx="1123">
                  <c:v>100.18269999999998</c:v>
                </c:pt>
                <c:pt idx="1124">
                  <c:v>100.18259999999998</c:v>
                </c:pt>
                <c:pt idx="1125">
                  <c:v>100.18249999999998</c:v>
                </c:pt>
                <c:pt idx="1126">
                  <c:v>100.18279999999989</c:v>
                </c:pt>
                <c:pt idx="1127">
                  <c:v>100.18269999999998</c:v>
                </c:pt>
                <c:pt idx="1128">
                  <c:v>100.18289999999998</c:v>
                </c:pt>
                <c:pt idx="1129">
                  <c:v>100.18259999999998</c:v>
                </c:pt>
                <c:pt idx="1130">
                  <c:v>100.18289999999998</c:v>
                </c:pt>
                <c:pt idx="1131">
                  <c:v>100.18289999999998</c:v>
                </c:pt>
                <c:pt idx="1132">
                  <c:v>100.1831</c:v>
                </c:pt>
                <c:pt idx="1133">
                  <c:v>100.18289999999998</c:v>
                </c:pt>
                <c:pt idx="1134">
                  <c:v>100.18300000000001</c:v>
                </c:pt>
                <c:pt idx="1135">
                  <c:v>100.18289999999998</c:v>
                </c:pt>
                <c:pt idx="1136">
                  <c:v>100.1832</c:v>
                </c:pt>
                <c:pt idx="1137">
                  <c:v>100.1832</c:v>
                </c:pt>
                <c:pt idx="1138">
                  <c:v>100.18300000000001</c:v>
                </c:pt>
                <c:pt idx="1139">
                  <c:v>100.18269999999998</c:v>
                </c:pt>
                <c:pt idx="1140">
                  <c:v>100.18279999999989</c:v>
                </c:pt>
                <c:pt idx="1141">
                  <c:v>100.18329999999999</c:v>
                </c:pt>
                <c:pt idx="1142">
                  <c:v>100.18329999999999</c:v>
                </c:pt>
                <c:pt idx="1143">
                  <c:v>100.18340000000001</c:v>
                </c:pt>
                <c:pt idx="1144">
                  <c:v>100.1832</c:v>
                </c:pt>
                <c:pt idx="1145">
                  <c:v>100.18340000000001</c:v>
                </c:pt>
                <c:pt idx="1146">
                  <c:v>100.18329999999999</c:v>
                </c:pt>
                <c:pt idx="1147">
                  <c:v>100.1836</c:v>
                </c:pt>
                <c:pt idx="1148">
                  <c:v>100.18380000000001</c:v>
                </c:pt>
                <c:pt idx="1149">
                  <c:v>100.18380000000001</c:v>
                </c:pt>
                <c:pt idx="1150">
                  <c:v>100.18369999999999</c:v>
                </c:pt>
                <c:pt idx="1151">
                  <c:v>100.18329999999999</c:v>
                </c:pt>
                <c:pt idx="1152">
                  <c:v>100.18380000000001</c:v>
                </c:pt>
                <c:pt idx="1153">
                  <c:v>100.1836</c:v>
                </c:pt>
                <c:pt idx="1154">
                  <c:v>100.18389999999998</c:v>
                </c:pt>
                <c:pt idx="1155">
                  <c:v>100.1836</c:v>
                </c:pt>
                <c:pt idx="1156">
                  <c:v>100.18380000000001</c:v>
                </c:pt>
                <c:pt idx="1157">
                  <c:v>100.1836</c:v>
                </c:pt>
                <c:pt idx="1158">
                  <c:v>100.1841</c:v>
                </c:pt>
                <c:pt idx="1159">
                  <c:v>100.1841</c:v>
                </c:pt>
                <c:pt idx="1160">
                  <c:v>100.1842</c:v>
                </c:pt>
                <c:pt idx="1161">
                  <c:v>100.1842</c:v>
                </c:pt>
                <c:pt idx="1162">
                  <c:v>100.1848</c:v>
                </c:pt>
                <c:pt idx="1163">
                  <c:v>100.1849</c:v>
                </c:pt>
                <c:pt idx="1164">
                  <c:v>100.1845</c:v>
                </c:pt>
                <c:pt idx="1165">
                  <c:v>100.18499999999999</c:v>
                </c:pt>
                <c:pt idx="1166">
                  <c:v>100.1849</c:v>
                </c:pt>
                <c:pt idx="1167">
                  <c:v>100.1849</c:v>
                </c:pt>
                <c:pt idx="1168">
                  <c:v>100.1844</c:v>
                </c:pt>
                <c:pt idx="1169">
                  <c:v>100.1846</c:v>
                </c:pt>
                <c:pt idx="1170">
                  <c:v>100.1848</c:v>
                </c:pt>
                <c:pt idx="1171">
                  <c:v>100.18499999999999</c:v>
                </c:pt>
                <c:pt idx="1172">
                  <c:v>100.18519999999998</c:v>
                </c:pt>
                <c:pt idx="1173">
                  <c:v>100.1846</c:v>
                </c:pt>
                <c:pt idx="1174">
                  <c:v>100.1842</c:v>
                </c:pt>
                <c:pt idx="1175">
                  <c:v>100.18380000000001</c:v>
                </c:pt>
                <c:pt idx="1176">
                  <c:v>100.1841</c:v>
                </c:pt>
                <c:pt idx="1177">
                  <c:v>100.18329999999999</c:v>
                </c:pt>
                <c:pt idx="1178">
                  <c:v>100.1836</c:v>
                </c:pt>
                <c:pt idx="1179">
                  <c:v>100.18369999999999</c:v>
                </c:pt>
                <c:pt idx="1180">
                  <c:v>100.1831</c:v>
                </c:pt>
                <c:pt idx="1181">
                  <c:v>100.18239999999989</c:v>
                </c:pt>
                <c:pt idx="1182">
                  <c:v>100.18269999999998</c:v>
                </c:pt>
                <c:pt idx="1183">
                  <c:v>100.18229999999998</c:v>
                </c:pt>
                <c:pt idx="1184">
                  <c:v>100.18229999999998</c:v>
                </c:pt>
                <c:pt idx="1185">
                  <c:v>100.18259999999998</c:v>
                </c:pt>
                <c:pt idx="1186">
                  <c:v>100.1836</c:v>
                </c:pt>
                <c:pt idx="1187">
                  <c:v>100.18389999999998</c:v>
                </c:pt>
                <c:pt idx="1188">
                  <c:v>100.1844</c:v>
                </c:pt>
                <c:pt idx="1189">
                  <c:v>100.18519999999998</c:v>
                </c:pt>
                <c:pt idx="1190">
                  <c:v>100.18539999999989</c:v>
                </c:pt>
                <c:pt idx="1191">
                  <c:v>100.1848</c:v>
                </c:pt>
                <c:pt idx="1192">
                  <c:v>100.1849</c:v>
                </c:pt>
                <c:pt idx="1193">
                  <c:v>100.18519999999998</c:v>
                </c:pt>
                <c:pt idx="1194">
                  <c:v>100.18549999999998</c:v>
                </c:pt>
                <c:pt idx="1195">
                  <c:v>100.18579999999989</c:v>
                </c:pt>
                <c:pt idx="1196">
                  <c:v>100.18549999999998</c:v>
                </c:pt>
                <c:pt idx="1197">
                  <c:v>100.18510000000001</c:v>
                </c:pt>
                <c:pt idx="1198">
                  <c:v>100.18539999999989</c:v>
                </c:pt>
                <c:pt idx="1199">
                  <c:v>100.18539999999989</c:v>
                </c:pt>
                <c:pt idx="1200">
                  <c:v>100.18499999999999</c:v>
                </c:pt>
                <c:pt idx="1201">
                  <c:v>100.1849</c:v>
                </c:pt>
                <c:pt idx="1202">
                  <c:v>100.1848</c:v>
                </c:pt>
                <c:pt idx="1203">
                  <c:v>100.1842</c:v>
                </c:pt>
                <c:pt idx="1204">
                  <c:v>100.18429999999999</c:v>
                </c:pt>
                <c:pt idx="1205">
                  <c:v>100.18389999999998</c:v>
                </c:pt>
                <c:pt idx="1206">
                  <c:v>100.1844</c:v>
                </c:pt>
                <c:pt idx="1207">
                  <c:v>100.18429999999999</c:v>
                </c:pt>
                <c:pt idx="1208">
                  <c:v>100.18519999999998</c:v>
                </c:pt>
                <c:pt idx="1209">
                  <c:v>100.18529999999998</c:v>
                </c:pt>
                <c:pt idx="1210">
                  <c:v>100.18539999999989</c:v>
                </c:pt>
                <c:pt idx="1211">
                  <c:v>100.18529999999998</c:v>
                </c:pt>
                <c:pt idx="1212">
                  <c:v>100.18579999999989</c:v>
                </c:pt>
                <c:pt idx="1213">
                  <c:v>100.18539999999989</c:v>
                </c:pt>
                <c:pt idx="1214">
                  <c:v>100.18539999999989</c:v>
                </c:pt>
                <c:pt idx="1215">
                  <c:v>100.1849</c:v>
                </c:pt>
                <c:pt idx="1216">
                  <c:v>100.1848</c:v>
                </c:pt>
                <c:pt idx="1217">
                  <c:v>100.1846</c:v>
                </c:pt>
                <c:pt idx="1218">
                  <c:v>100.18499999999999</c:v>
                </c:pt>
                <c:pt idx="1219">
                  <c:v>100.1846</c:v>
                </c:pt>
                <c:pt idx="1220">
                  <c:v>100.1849</c:v>
                </c:pt>
                <c:pt idx="1221">
                  <c:v>100.18539999999989</c:v>
                </c:pt>
                <c:pt idx="1222">
                  <c:v>100.18539999999989</c:v>
                </c:pt>
                <c:pt idx="1223">
                  <c:v>100.1848</c:v>
                </c:pt>
                <c:pt idx="1224">
                  <c:v>100.1849</c:v>
                </c:pt>
                <c:pt idx="1225">
                  <c:v>100.18510000000001</c:v>
                </c:pt>
                <c:pt idx="1226">
                  <c:v>100.18519999999998</c:v>
                </c:pt>
                <c:pt idx="1227">
                  <c:v>100.18510000000001</c:v>
                </c:pt>
                <c:pt idx="1228">
                  <c:v>100.18529999999998</c:v>
                </c:pt>
                <c:pt idx="1229">
                  <c:v>100.18559999999998</c:v>
                </c:pt>
                <c:pt idx="1230">
                  <c:v>100.18589999999998</c:v>
                </c:pt>
                <c:pt idx="1231">
                  <c:v>100.18600000000001</c:v>
                </c:pt>
                <c:pt idx="1232">
                  <c:v>100.18539999999989</c:v>
                </c:pt>
                <c:pt idx="1233">
                  <c:v>100.18539999999989</c:v>
                </c:pt>
                <c:pt idx="1234">
                  <c:v>100.18519999999998</c:v>
                </c:pt>
                <c:pt idx="1235">
                  <c:v>100.1849</c:v>
                </c:pt>
                <c:pt idx="1236">
                  <c:v>100.18519999999998</c:v>
                </c:pt>
                <c:pt idx="1237">
                  <c:v>100.18529999999998</c:v>
                </c:pt>
                <c:pt idx="1238">
                  <c:v>100.18549999999998</c:v>
                </c:pt>
                <c:pt idx="1239">
                  <c:v>100.18559999999998</c:v>
                </c:pt>
                <c:pt idx="1240">
                  <c:v>100.18629999999999</c:v>
                </c:pt>
                <c:pt idx="1241">
                  <c:v>100.18629999999999</c:v>
                </c:pt>
                <c:pt idx="1242">
                  <c:v>100.1866</c:v>
                </c:pt>
                <c:pt idx="1243">
                  <c:v>100.18600000000001</c:v>
                </c:pt>
                <c:pt idx="1244">
                  <c:v>100.18539999999989</c:v>
                </c:pt>
                <c:pt idx="1245">
                  <c:v>100.18519999999998</c:v>
                </c:pt>
                <c:pt idx="1246">
                  <c:v>100.1849</c:v>
                </c:pt>
                <c:pt idx="1247">
                  <c:v>100.18429999999999</c:v>
                </c:pt>
                <c:pt idx="1248">
                  <c:v>100.1846</c:v>
                </c:pt>
                <c:pt idx="1249">
                  <c:v>100.18429999999999</c:v>
                </c:pt>
                <c:pt idx="1250">
                  <c:v>100.1848</c:v>
                </c:pt>
                <c:pt idx="1251">
                  <c:v>100.1849</c:v>
                </c:pt>
                <c:pt idx="1252">
                  <c:v>100.18499999999999</c:v>
                </c:pt>
                <c:pt idx="1253">
                  <c:v>100.18589999999998</c:v>
                </c:pt>
                <c:pt idx="1254">
                  <c:v>100.1862</c:v>
                </c:pt>
                <c:pt idx="1255">
                  <c:v>100.1866</c:v>
                </c:pt>
                <c:pt idx="1256">
                  <c:v>100.18689999999998</c:v>
                </c:pt>
                <c:pt idx="1257">
                  <c:v>100.1866</c:v>
                </c:pt>
                <c:pt idx="1258">
                  <c:v>100.18669999999999</c:v>
                </c:pt>
                <c:pt idx="1259">
                  <c:v>100.18680000000001</c:v>
                </c:pt>
                <c:pt idx="1260">
                  <c:v>100.18629999999999</c:v>
                </c:pt>
                <c:pt idx="1261">
                  <c:v>100.18589999999998</c:v>
                </c:pt>
                <c:pt idx="1262">
                  <c:v>100.1862</c:v>
                </c:pt>
                <c:pt idx="1263">
                  <c:v>100.1866</c:v>
                </c:pt>
                <c:pt idx="1264">
                  <c:v>100.18629999999999</c:v>
                </c:pt>
                <c:pt idx="1265">
                  <c:v>100.1866</c:v>
                </c:pt>
                <c:pt idx="1266">
                  <c:v>100.1861</c:v>
                </c:pt>
                <c:pt idx="1267">
                  <c:v>100.18559999999998</c:v>
                </c:pt>
                <c:pt idx="1268">
                  <c:v>100.18559999999998</c:v>
                </c:pt>
                <c:pt idx="1269">
                  <c:v>100.18499999999999</c:v>
                </c:pt>
                <c:pt idx="1270">
                  <c:v>100.1846</c:v>
                </c:pt>
                <c:pt idx="1271">
                  <c:v>100.1842</c:v>
                </c:pt>
                <c:pt idx="1272">
                  <c:v>100.1842</c:v>
                </c:pt>
                <c:pt idx="1273">
                  <c:v>100.1835</c:v>
                </c:pt>
                <c:pt idx="1274">
                  <c:v>100.18329999999999</c:v>
                </c:pt>
                <c:pt idx="1275">
                  <c:v>100.18300000000001</c:v>
                </c:pt>
                <c:pt idx="1276">
                  <c:v>100.18279999999989</c:v>
                </c:pt>
                <c:pt idx="1277">
                  <c:v>100.18259999999998</c:v>
                </c:pt>
                <c:pt idx="1278">
                  <c:v>100.1835</c:v>
                </c:pt>
                <c:pt idx="1279">
                  <c:v>100.18389999999998</c:v>
                </c:pt>
                <c:pt idx="1280">
                  <c:v>100.18429999999999</c:v>
                </c:pt>
                <c:pt idx="1281">
                  <c:v>100.1844</c:v>
                </c:pt>
                <c:pt idx="1282">
                  <c:v>100.1842</c:v>
                </c:pt>
                <c:pt idx="1283">
                  <c:v>100.184</c:v>
                </c:pt>
                <c:pt idx="1284">
                  <c:v>100.18340000000001</c:v>
                </c:pt>
                <c:pt idx="1285">
                  <c:v>100.18279999999989</c:v>
                </c:pt>
                <c:pt idx="1286">
                  <c:v>100.18340000000001</c:v>
                </c:pt>
                <c:pt idx="1287">
                  <c:v>100.18340000000001</c:v>
                </c:pt>
                <c:pt idx="1288">
                  <c:v>100.1831</c:v>
                </c:pt>
                <c:pt idx="1289">
                  <c:v>100.18279999999989</c:v>
                </c:pt>
                <c:pt idx="1290">
                  <c:v>100.18340000000001</c:v>
                </c:pt>
                <c:pt idx="1291">
                  <c:v>100.18340000000001</c:v>
                </c:pt>
                <c:pt idx="1292">
                  <c:v>100.18300000000001</c:v>
                </c:pt>
                <c:pt idx="1293">
                  <c:v>100.18340000000001</c:v>
                </c:pt>
                <c:pt idx="1294">
                  <c:v>100.1835</c:v>
                </c:pt>
                <c:pt idx="1295">
                  <c:v>100.18380000000001</c:v>
                </c:pt>
                <c:pt idx="1296">
                  <c:v>100.1841</c:v>
                </c:pt>
                <c:pt idx="1297">
                  <c:v>100.18429999999999</c:v>
                </c:pt>
                <c:pt idx="1298">
                  <c:v>100.1841</c:v>
                </c:pt>
                <c:pt idx="1299">
                  <c:v>100.1846</c:v>
                </c:pt>
                <c:pt idx="1300">
                  <c:v>100.18429999999999</c:v>
                </c:pt>
                <c:pt idx="1301">
                  <c:v>100.1844</c:v>
                </c:pt>
                <c:pt idx="1302">
                  <c:v>100.1846</c:v>
                </c:pt>
                <c:pt idx="1303">
                  <c:v>100.18519999999998</c:v>
                </c:pt>
                <c:pt idx="1304">
                  <c:v>100.18470000000001</c:v>
                </c:pt>
                <c:pt idx="1305">
                  <c:v>100.1844</c:v>
                </c:pt>
                <c:pt idx="1306">
                  <c:v>100.1836</c:v>
                </c:pt>
                <c:pt idx="1307">
                  <c:v>100.18340000000001</c:v>
                </c:pt>
                <c:pt idx="1308">
                  <c:v>100.18369999999999</c:v>
                </c:pt>
                <c:pt idx="1309">
                  <c:v>100.1841</c:v>
                </c:pt>
                <c:pt idx="1310">
                  <c:v>100.18429999999999</c:v>
                </c:pt>
                <c:pt idx="1311">
                  <c:v>100.1845</c:v>
                </c:pt>
                <c:pt idx="1312">
                  <c:v>100.1845</c:v>
                </c:pt>
                <c:pt idx="1313">
                  <c:v>100.1842</c:v>
                </c:pt>
                <c:pt idx="1314">
                  <c:v>100.18369999999999</c:v>
                </c:pt>
                <c:pt idx="1315">
                  <c:v>100.1835</c:v>
                </c:pt>
                <c:pt idx="1316">
                  <c:v>100.1836</c:v>
                </c:pt>
                <c:pt idx="1317">
                  <c:v>100.18369999999999</c:v>
                </c:pt>
                <c:pt idx="1318">
                  <c:v>100.18340000000001</c:v>
                </c:pt>
                <c:pt idx="1319">
                  <c:v>100.1836</c:v>
                </c:pt>
                <c:pt idx="1320">
                  <c:v>100.18340000000001</c:v>
                </c:pt>
                <c:pt idx="1321">
                  <c:v>100.18329999999999</c:v>
                </c:pt>
                <c:pt idx="1322">
                  <c:v>100.18340000000001</c:v>
                </c:pt>
                <c:pt idx="1323">
                  <c:v>100.18389999999998</c:v>
                </c:pt>
                <c:pt idx="1324">
                  <c:v>100.1832</c:v>
                </c:pt>
                <c:pt idx="1325">
                  <c:v>100.18340000000001</c:v>
                </c:pt>
                <c:pt idx="1326">
                  <c:v>100.1835</c:v>
                </c:pt>
                <c:pt idx="1327">
                  <c:v>100.18340000000001</c:v>
                </c:pt>
                <c:pt idx="1328">
                  <c:v>100.18239999999989</c:v>
                </c:pt>
                <c:pt idx="1329">
                  <c:v>100.18219999999998</c:v>
                </c:pt>
                <c:pt idx="1330">
                  <c:v>100.18249999999998</c:v>
                </c:pt>
                <c:pt idx="1331">
                  <c:v>100.18219999999998</c:v>
                </c:pt>
                <c:pt idx="1332">
                  <c:v>100.18269999999998</c:v>
                </c:pt>
                <c:pt idx="1333">
                  <c:v>100.18300000000001</c:v>
                </c:pt>
                <c:pt idx="1334">
                  <c:v>100.18340000000001</c:v>
                </c:pt>
                <c:pt idx="1335">
                  <c:v>100.18369999999999</c:v>
                </c:pt>
                <c:pt idx="1336">
                  <c:v>100.1841</c:v>
                </c:pt>
                <c:pt idx="1337">
                  <c:v>100.18429999999999</c:v>
                </c:pt>
                <c:pt idx="1338">
                  <c:v>100.1841</c:v>
                </c:pt>
                <c:pt idx="1339">
                  <c:v>100.18389999999998</c:v>
                </c:pt>
                <c:pt idx="1340">
                  <c:v>100.18279999999989</c:v>
                </c:pt>
                <c:pt idx="1341">
                  <c:v>100.18259999999998</c:v>
                </c:pt>
                <c:pt idx="1342">
                  <c:v>100.18300000000001</c:v>
                </c:pt>
                <c:pt idx="1343">
                  <c:v>100.18279999999989</c:v>
                </c:pt>
                <c:pt idx="1344">
                  <c:v>100.18340000000001</c:v>
                </c:pt>
                <c:pt idx="1345">
                  <c:v>100.18369999999999</c:v>
                </c:pt>
                <c:pt idx="1346">
                  <c:v>100.18329999999999</c:v>
                </c:pt>
                <c:pt idx="1347">
                  <c:v>100.1835</c:v>
                </c:pt>
                <c:pt idx="1348">
                  <c:v>100.18340000000001</c:v>
                </c:pt>
                <c:pt idx="1349">
                  <c:v>100.18300000000001</c:v>
                </c:pt>
                <c:pt idx="1350">
                  <c:v>100.18279999999989</c:v>
                </c:pt>
                <c:pt idx="1351">
                  <c:v>100.18259999999998</c:v>
                </c:pt>
                <c:pt idx="1352">
                  <c:v>100.18219999999998</c:v>
                </c:pt>
                <c:pt idx="1353">
                  <c:v>100.1819</c:v>
                </c:pt>
                <c:pt idx="1354">
                  <c:v>100.18239999999989</c:v>
                </c:pt>
                <c:pt idx="1355">
                  <c:v>100.18289999999998</c:v>
                </c:pt>
                <c:pt idx="1356">
                  <c:v>100.18219999999998</c:v>
                </c:pt>
                <c:pt idx="1357">
                  <c:v>100.18259999999998</c:v>
                </c:pt>
                <c:pt idx="1358">
                  <c:v>100.18289999999998</c:v>
                </c:pt>
                <c:pt idx="1359">
                  <c:v>100.1832</c:v>
                </c:pt>
                <c:pt idx="1360">
                  <c:v>100.184</c:v>
                </c:pt>
                <c:pt idx="1361">
                  <c:v>100.18329999999999</c:v>
                </c:pt>
                <c:pt idx="1362">
                  <c:v>100.184</c:v>
                </c:pt>
                <c:pt idx="1363">
                  <c:v>100.1836</c:v>
                </c:pt>
                <c:pt idx="1364">
                  <c:v>100.1841</c:v>
                </c:pt>
                <c:pt idx="1365">
                  <c:v>100.1831</c:v>
                </c:pt>
                <c:pt idx="1366">
                  <c:v>100.18329999999999</c:v>
                </c:pt>
                <c:pt idx="1367">
                  <c:v>100.18369999999999</c:v>
                </c:pt>
                <c:pt idx="1368">
                  <c:v>100.1841</c:v>
                </c:pt>
                <c:pt idx="1369">
                  <c:v>100.1836</c:v>
                </c:pt>
                <c:pt idx="1370">
                  <c:v>100.18329999999999</c:v>
                </c:pt>
                <c:pt idx="1371">
                  <c:v>100.1836</c:v>
                </c:pt>
                <c:pt idx="1372">
                  <c:v>100.18369999999999</c:v>
                </c:pt>
                <c:pt idx="1373">
                  <c:v>100.1841</c:v>
                </c:pt>
                <c:pt idx="1374">
                  <c:v>100.18369999999999</c:v>
                </c:pt>
                <c:pt idx="1375">
                  <c:v>100.18340000000001</c:v>
                </c:pt>
                <c:pt idx="1376">
                  <c:v>100.1831</c:v>
                </c:pt>
                <c:pt idx="1377">
                  <c:v>100.18329999999999</c:v>
                </c:pt>
                <c:pt idx="1378">
                  <c:v>100.18289999999998</c:v>
                </c:pt>
                <c:pt idx="1379">
                  <c:v>100.18340000000001</c:v>
                </c:pt>
                <c:pt idx="1380">
                  <c:v>100.18340000000001</c:v>
                </c:pt>
                <c:pt idx="1381">
                  <c:v>100.18249999999998</c:v>
                </c:pt>
                <c:pt idx="1382">
                  <c:v>100.18269999999998</c:v>
                </c:pt>
                <c:pt idx="1383">
                  <c:v>100.18289999999998</c:v>
                </c:pt>
                <c:pt idx="1384">
                  <c:v>100.18210000000001</c:v>
                </c:pt>
                <c:pt idx="1385">
                  <c:v>100.18219999999998</c:v>
                </c:pt>
                <c:pt idx="1386">
                  <c:v>100.18219999999998</c:v>
                </c:pt>
                <c:pt idx="1387">
                  <c:v>100.1819</c:v>
                </c:pt>
                <c:pt idx="1388">
                  <c:v>100.1816</c:v>
                </c:pt>
                <c:pt idx="1389">
                  <c:v>100.18249999999998</c:v>
                </c:pt>
                <c:pt idx="1390">
                  <c:v>100.18279999999989</c:v>
                </c:pt>
                <c:pt idx="1391">
                  <c:v>100.18249999999998</c:v>
                </c:pt>
                <c:pt idx="1392">
                  <c:v>100.18239999999989</c:v>
                </c:pt>
                <c:pt idx="1393">
                  <c:v>100.18229999999998</c:v>
                </c:pt>
                <c:pt idx="1394">
                  <c:v>100.18229999999998</c:v>
                </c:pt>
                <c:pt idx="1395">
                  <c:v>100.18259999999998</c:v>
                </c:pt>
                <c:pt idx="1396">
                  <c:v>100.1818</c:v>
                </c:pt>
                <c:pt idx="1397">
                  <c:v>100.1814</c:v>
                </c:pt>
                <c:pt idx="1398">
                  <c:v>100.18079999999998</c:v>
                </c:pt>
                <c:pt idx="1399">
                  <c:v>100.1811</c:v>
                </c:pt>
                <c:pt idx="1400">
                  <c:v>100.1812</c:v>
                </c:pt>
                <c:pt idx="1401">
                  <c:v>100.1812</c:v>
                </c:pt>
                <c:pt idx="1402">
                  <c:v>100.18129999999999</c:v>
                </c:pt>
                <c:pt idx="1403">
                  <c:v>100.18129999999999</c:v>
                </c:pt>
                <c:pt idx="1404">
                  <c:v>100.1812</c:v>
                </c:pt>
                <c:pt idx="1405">
                  <c:v>100.181</c:v>
                </c:pt>
                <c:pt idx="1406">
                  <c:v>100.18069999999999</c:v>
                </c:pt>
                <c:pt idx="1407">
                  <c:v>100.1802</c:v>
                </c:pt>
                <c:pt idx="1408">
                  <c:v>100.1802</c:v>
                </c:pt>
                <c:pt idx="1409">
                  <c:v>100.17959999999998</c:v>
                </c:pt>
                <c:pt idx="1410">
                  <c:v>100.17929999999998</c:v>
                </c:pt>
                <c:pt idx="1411">
                  <c:v>100.17910000000001</c:v>
                </c:pt>
                <c:pt idx="1412">
                  <c:v>100.17959999999998</c:v>
                </c:pt>
                <c:pt idx="1413">
                  <c:v>100.17959999999998</c:v>
                </c:pt>
                <c:pt idx="1414">
                  <c:v>100.17929999999998</c:v>
                </c:pt>
                <c:pt idx="1415">
                  <c:v>100.17999999999998</c:v>
                </c:pt>
                <c:pt idx="1416">
                  <c:v>100.1802</c:v>
                </c:pt>
                <c:pt idx="1417">
                  <c:v>100.1802</c:v>
                </c:pt>
                <c:pt idx="1418">
                  <c:v>100.1802</c:v>
                </c:pt>
                <c:pt idx="1419">
                  <c:v>100.18029999999999</c:v>
                </c:pt>
                <c:pt idx="1420">
                  <c:v>100.18079999999998</c:v>
                </c:pt>
                <c:pt idx="1421">
                  <c:v>100.18069999999999</c:v>
                </c:pt>
                <c:pt idx="1422">
                  <c:v>100.18040000000001</c:v>
                </c:pt>
                <c:pt idx="1423">
                  <c:v>100.18029999999999</c:v>
                </c:pt>
                <c:pt idx="1424">
                  <c:v>100.1801</c:v>
                </c:pt>
                <c:pt idx="1425">
                  <c:v>100.17989999999998</c:v>
                </c:pt>
                <c:pt idx="1426">
                  <c:v>100.17979999999989</c:v>
                </c:pt>
                <c:pt idx="1427">
                  <c:v>100.17999999999998</c:v>
                </c:pt>
                <c:pt idx="1428">
                  <c:v>100.17999999999998</c:v>
                </c:pt>
                <c:pt idx="1429">
                  <c:v>100.17939999999989</c:v>
                </c:pt>
                <c:pt idx="1430">
                  <c:v>100.17910000000001</c:v>
                </c:pt>
                <c:pt idx="1431">
                  <c:v>100.17910000000001</c:v>
                </c:pt>
                <c:pt idx="1432">
                  <c:v>100.17879999999987</c:v>
                </c:pt>
                <c:pt idx="1433">
                  <c:v>100.17879999999987</c:v>
                </c:pt>
                <c:pt idx="1434">
                  <c:v>100.17849999999989</c:v>
                </c:pt>
                <c:pt idx="1435">
                  <c:v>100.17910000000001</c:v>
                </c:pt>
                <c:pt idx="1436">
                  <c:v>100.17910000000001</c:v>
                </c:pt>
                <c:pt idx="1437">
                  <c:v>100.17829999999998</c:v>
                </c:pt>
                <c:pt idx="1438">
                  <c:v>100.17849999999989</c:v>
                </c:pt>
                <c:pt idx="1439">
                  <c:v>100.17859999999995</c:v>
                </c:pt>
                <c:pt idx="1440">
                  <c:v>100.17819999999998</c:v>
                </c:pt>
                <c:pt idx="1441">
                  <c:v>100.17789999999998</c:v>
                </c:pt>
                <c:pt idx="1442">
                  <c:v>100.1772</c:v>
                </c:pt>
                <c:pt idx="1443">
                  <c:v>100.17799999999998</c:v>
                </c:pt>
                <c:pt idx="1444">
                  <c:v>100.17740000000001</c:v>
                </c:pt>
                <c:pt idx="1445">
                  <c:v>100.1776</c:v>
                </c:pt>
                <c:pt idx="1446">
                  <c:v>100.17729999999999</c:v>
                </c:pt>
                <c:pt idx="1447">
                  <c:v>100.17700000000001</c:v>
                </c:pt>
                <c:pt idx="1448">
                  <c:v>100.17669999999998</c:v>
                </c:pt>
                <c:pt idx="1449">
                  <c:v>100.17639999999989</c:v>
                </c:pt>
                <c:pt idx="1450">
                  <c:v>100.17599999999995</c:v>
                </c:pt>
                <c:pt idx="1451">
                  <c:v>100.17659999999998</c:v>
                </c:pt>
                <c:pt idx="1452">
                  <c:v>100.17749999999998</c:v>
                </c:pt>
                <c:pt idx="1453">
                  <c:v>100.17769999999999</c:v>
                </c:pt>
                <c:pt idx="1454">
                  <c:v>100.17789999999998</c:v>
                </c:pt>
                <c:pt idx="1455">
                  <c:v>100.17789999999998</c:v>
                </c:pt>
                <c:pt idx="1456">
                  <c:v>100.17809999999989</c:v>
                </c:pt>
                <c:pt idx="1457">
                  <c:v>100.17829999999998</c:v>
                </c:pt>
                <c:pt idx="1458">
                  <c:v>100.17839999999988</c:v>
                </c:pt>
                <c:pt idx="1459">
                  <c:v>100.17819999999998</c:v>
                </c:pt>
                <c:pt idx="1460">
                  <c:v>100.1776</c:v>
                </c:pt>
                <c:pt idx="1461">
                  <c:v>100.17669999999998</c:v>
                </c:pt>
                <c:pt idx="1462">
                  <c:v>100.17659999999998</c:v>
                </c:pt>
                <c:pt idx="1463">
                  <c:v>100.17659999999998</c:v>
                </c:pt>
                <c:pt idx="1464">
                  <c:v>100.17689999999995</c:v>
                </c:pt>
                <c:pt idx="1465">
                  <c:v>100.17639999999989</c:v>
                </c:pt>
                <c:pt idx="1466">
                  <c:v>100.17649999999998</c:v>
                </c:pt>
                <c:pt idx="1467">
                  <c:v>100.17659999999998</c:v>
                </c:pt>
                <c:pt idx="1468">
                  <c:v>100.1772</c:v>
                </c:pt>
                <c:pt idx="1469">
                  <c:v>100.1772</c:v>
                </c:pt>
                <c:pt idx="1470">
                  <c:v>100.1771</c:v>
                </c:pt>
                <c:pt idx="1471">
                  <c:v>100.17700000000001</c:v>
                </c:pt>
                <c:pt idx="1472">
                  <c:v>100.17689999999995</c:v>
                </c:pt>
                <c:pt idx="1473">
                  <c:v>100.17700000000001</c:v>
                </c:pt>
                <c:pt idx="1474">
                  <c:v>100.17729999999999</c:v>
                </c:pt>
                <c:pt idx="1475">
                  <c:v>100.17659999999998</c:v>
                </c:pt>
                <c:pt idx="1476">
                  <c:v>100.17619999999998</c:v>
                </c:pt>
                <c:pt idx="1477">
                  <c:v>100.17610000000001</c:v>
                </c:pt>
                <c:pt idx="1478">
                  <c:v>100.17569999999998</c:v>
                </c:pt>
                <c:pt idx="1479">
                  <c:v>100.17589999999988</c:v>
                </c:pt>
                <c:pt idx="1480">
                  <c:v>100.17610000000001</c:v>
                </c:pt>
                <c:pt idx="1481">
                  <c:v>100.17610000000001</c:v>
                </c:pt>
                <c:pt idx="1482">
                  <c:v>100.17599999999995</c:v>
                </c:pt>
                <c:pt idx="1483">
                  <c:v>100.17539999999988</c:v>
                </c:pt>
                <c:pt idx="1484">
                  <c:v>100.17519999999998</c:v>
                </c:pt>
                <c:pt idx="1485">
                  <c:v>100.17489999999998</c:v>
                </c:pt>
                <c:pt idx="1486">
                  <c:v>100.17479999999998</c:v>
                </c:pt>
                <c:pt idx="1487">
                  <c:v>100.17469999999999</c:v>
                </c:pt>
                <c:pt idx="1488">
                  <c:v>100.17519999999998</c:v>
                </c:pt>
                <c:pt idx="1489">
                  <c:v>100.1746</c:v>
                </c:pt>
                <c:pt idx="1490">
                  <c:v>100.17429999999999</c:v>
                </c:pt>
                <c:pt idx="1491">
                  <c:v>100.17469999999999</c:v>
                </c:pt>
                <c:pt idx="1492">
                  <c:v>100.17509999999989</c:v>
                </c:pt>
                <c:pt idx="1493">
                  <c:v>100.17509999999989</c:v>
                </c:pt>
                <c:pt idx="1494">
                  <c:v>100.17529999999998</c:v>
                </c:pt>
                <c:pt idx="1495">
                  <c:v>100.17549999999989</c:v>
                </c:pt>
                <c:pt idx="1496">
                  <c:v>100.17539999999988</c:v>
                </c:pt>
                <c:pt idx="1497">
                  <c:v>100.17539999999988</c:v>
                </c:pt>
                <c:pt idx="1498">
                  <c:v>100.17529999999998</c:v>
                </c:pt>
                <c:pt idx="1499">
                  <c:v>100.1746</c:v>
                </c:pt>
                <c:pt idx="1500">
                  <c:v>100.17400000000001</c:v>
                </c:pt>
                <c:pt idx="1501">
                  <c:v>100.17329999999998</c:v>
                </c:pt>
                <c:pt idx="1502">
                  <c:v>100.17349999999998</c:v>
                </c:pt>
                <c:pt idx="1503">
                  <c:v>100.17339999999989</c:v>
                </c:pt>
                <c:pt idx="1504">
                  <c:v>100.17359999999998</c:v>
                </c:pt>
                <c:pt idx="1505">
                  <c:v>100.17339999999989</c:v>
                </c:pt>
                <c:pt idx="1506">
                  <c:v>100.17310000000001</c:v>
                </c:pt>
                <c:pt idx="1507">
                  <c:v>100.17310000000001</c:v>
                </c:pt>
                <c:pt idx="1508">
                  <c:v>100.17349999999998</c:v>
                </c:pt>
                <c:pt idx="1509">
                  <c:v>100.17310000000001</c:v>
                </c:pt>
                <c:pt idx="1510">
                  <c:v>100.17269999999998</c:v>
                </c:pt>
                <c:pt idx="1511">
                  <c:v>100.17279999999987</c:v>
                </c:pt>
                <c:pt idx="1512">
                  <c:v>100.17310000000001</c:v>
                </c:pt>
                <c:pt idx="1513">
                  <c:v>100.17310000000001</c:v>
                </c:pt>
                <c:pt idx="1514">
                  <c:v>100.17310000000001</c:v>
                </c:pt>
                <c:pt idx="1515">
                  <c:v>100.17319999999998</c:v>
                </c:pt>
                <c:pt idx="1516">
                  <c:v>100.17329999999998</c:v>
                </c:pt>
                <c:pt idx="1517">
                  <c:v>100.17329999999998</c:v>
                </c:pt>
                <c:pt idx="1518">
                  <c:v>100.17359999999998</c:v>
                </c:pt>
                <c:pt idx="1519">
                  <c:v>100.17299999999989</c:v>
                </c:pt>
                <c:pt idx="1520">
                  <c:v>100.17279999999987</c:v>
                </c:pt>
                <c:pt idx="1521">
                  <c:v>100.17249999999989</c:v>
                </c:pt>
                <c:pt idx="1522">
                  <c:v>100.17279999999987</c:v>
                </c:pt>
                <c:pt idx="1523">
                  <c:v>100.17239999999988</c:v>
                </c:pt>
                <c:pt idx="1524">
                  <c:v>100.17229999999998</c:v>
                </c:pt>
                <c:pt idx="1525">
                  <c:v>100.17229999999998</c:v>
                </c:pt>
                <c:pt idx="1526">
                  <c:v>100.17179999999998</c:v>
                </c:pt>
                <c:pt idx="1527">
                  <c:v>100.17199999999998</c:v>
                </c:pt>
                <c:pt idx="1528">
                  <c:v>100.17199999999998</c:v>
                </c:pt>
                <c:pt idx="1529">
                  <c:v>100.17179999999998</c:v>
                </c:pt>
                <c:pt idx="1530">
                  <c:v>100.17189999999998</c:v>
                </c:pt>
                <c:pt idx="1531">
                  <c:v>100.17179999999998</c:v>
                </c:pt>
                <c:pt idx="1532">
                  <c:v>100.1716</c:v>
                </c:pt>
                <c:pt idx="1533">
                  <c:v>100.17169999999999</c:v>
                </c:pt>
                <c:pt idx="1534">
                  <c:v>100.17209999999989</c:v>
                </c:pt>
                <c:pt idx="1535">
                  <c:v>100.17199999999998</c:v>
                </c:pt>
                <c:pt idx="1536">
                  <c:v>100.17169999999999</c:v>
                </c:pt>
                <c:pt idx="1537">
                  <c:v>100.17100000000001</c:v>
                </c:pt>
                <c:pt idx="1538">
                  <c:v>100.17140000000001</c:v>
                </c:pt>
                <c:pt idx="1539">
                  <c:v>100.1712</c:v>
                </c:pt>
                <c:pt idx="1540">
                  <c:v>100.17089999999995</c:v>
                </c:pt>
                <c:pt idx="1541">
                  <c:v>100.17100000000001</c:v>
                </c:pt>
                <c:pt idx="1542">
                  <c:v>100.17010000000001</c:v>
                </c:pt>
                <c:pt idx="1543">
                  <c:v>100.16999999999999</c:v>
                </c:pt>
                <c:pt idx="1544">
                  <c:v>100.17010000000001</c:v>
                </c:pt>
                <c:pt idx="1545">
                  <c:v>100.17019999999998</c:v>
                </c:pt>
                <c:pt idx="1546">
                  <c:v>100.1698</c:v>
                </c:pt>
                <c:pt idx="1547">
                  <c:v>100.1696</c:v>
                </c:pt>
                <c:pt idx="1548">
                  <c:v>100.1698</c:v>
                </c:pt>
                <c:pt idx="1549">
                  <c:v>100.1695</c:v>
                </c:pt>
                <c:pt idx="1550">
                  <c:v>100.1696</c:v>
                </c:pt>
                <c:pt idx="1551">
                  <c:v>100.17019999999998</c:v>
                </c:pt>
                <c:pt idx="1552">
                  <c:v>100.16999999999999</c:v>
                </c:pt>
                <c:pt idx="1553">
                  <c:v>100.1699</c:v>
                </c:pt>
                <c:pt idx="1554">
                  <c:v>100.17010000000001</c:v>
                </c:pt>
                <c:pt idx="1555">
                  <c:v>100.1692</c:v>
                </c:pt>
                <c:pt idx="1556">
                  <c:v>100.1692</c:v>
                </c:pt>
                <c:pt idx="1557">
                  <c:v>100.16889999999998</c:v>
                </c:pt>
                <c:pt idx="1558">
                  <c:v>100.16889999999998</c:v>
                </c:pt>
                <c:pt idx="1559">
                  <c:v>100.169</c:v>
                </c:pt>
                <c:pt idx="1560">
                  <c:v>100.169</c:v>
                </c:pt>
                <c:pt idx="1561">
                  <c:v>100.16889999999998</c:v>
                </c:pt>
                <c:pt idx="1562">
                  <c:v>100.16879999999998</c:v>
                </c:pt>
                <c:pt idx="1563">
                  <c:v>100.1686</c:v>
                </c:pt>
                <c:pt idx="1564">
                  <c:v>100.1686</c:v>
                </c:pt>
                <c:pt idx="1565">
                  <c:v>100.1681</c:v>
                </c:pt>
                <c:pt idx="1566">
                  <c:v>100.16800000000001</c:v>
                </c:pt>
                <c:pt idx="1567">
                  <c:v>100.1682</c:v>
                </c:pt>
                <c:pt idx="1568">
                  <c:v>100.1677</c:v>
                </c:pt>
                <c:pt idx="1569">
                  <c:v>100.1677</c:v>
                </c:pt>
                <c:pt idx="1570">
                  <c:v>100.167</c:v>
                </c:pt>
                <c:pt idx="1571">
                  <c:v>100.1666</c:v>
                </c:pt>
                <c:pt idx="1572">
                  <c:v>100.16630000000001</c:v>
                </c:pt>
                <c:pt idx="1573">
                  <c:v>100.1661</c:v>
                </c:pt>
                <c:pt idx="1574">
                  <c:v>100.1664</c:v>
                </c:pt>
                <c:pt idx="1575">
                  <c:v>100.1669</c:v>
                </c:pt>
                <c:pt idx="1576">
                  <c:v>100.16679999999998</c:v>
                </c:pt>
                <c:pt idx="1577">
                  <c:v>100.1664</c:v>
                </c:pt>
                <c:pt idx="1578">
                  <c:v>100.1656</c:v>
                </c:pt>
                <c:pt idx="1579">
                  <c:v>100.16529999999999</c:v>
                </c:pt>
                <c:pt idx="1580">
                  <c:v>100.16549999999998</c:v>
                </c:pt>
                <c:pt idx="1581">
                  <c:v>100.1651</c:v>
                </c:pt>
                <c:pt idx="1582">
                  <c:v>100.1647</c:v>
                </c:pt>
                <c:pt idx="1583">
                  <c:v>100.1649</c:v>
                </c:pt>
                <c:pt idx="1584">
                  <c:v>100.16500000000001</c:v>
                </c:pt>
                <c:pt idx="1585">
                  <c:v>100.1649</c:v>
                </c:pt>
                <c:pt idx="1586">
                  <c:v>100.16500000000001</c:v>
                </c:pt>
                <c:pt idx="1587">
                  <c:v>100.16459999999999</c:v>
                </c:pt>
                <c:pt idx="1588">
                  <c:v>100.16500000000001</c:v>
                </c:pt>
                <c:pt idx="1589">
                  <c:v>100.1649</c:v>
                </c:pt>
                <c:pt idx="1590">
                  <c:v>100.1649</c:v>
                </c:pt>
                <c:pt idx="1591">
                  <c:v>100.1648</c:v>
                </c:pt>
                <c:pt idx="1592">
                  <c:v>100.1644</c:v>
                </c:pt>
                <c:pt idx="1593">
                  <c:v>100.1643</c:v>
                </c:pt>
                <c:pt idx="1594">
                  <c:v>100.16459999999999</c:v>
                </c:pt>
                <c:pt idx="1595">
                  <c:v>100.1647</c:v>
                </c:pt>
                <c:pt idx="1596">
                  <c:v>100.16500000000001</c:v>
                </c:pt>
                <c:pt idx="1597">
                  <c:v>100.1644</c:v>
                </c:pt>
                <c:pt idx="1598">
                  <c:v>100.1648</c:v>
                </c:pt>
                <c:pt idx="1599">
                  <c:v>100.16540000000001</c:v>
                </c:pt>
                <c:pt idx="1600">
                  <c:v>100.1656</c:v>
                </c:pt>
                <c:pt idx="1601">
                  <c:v>100.1645</c:v>
                </c:pt>
                <c:pt idx="1602">
                  <c:v>100.1645</c:v>
                </c:pt>
                <c:pt idx="1603">
                  <c:v>100.16419999999999</c:v>
                </c:pt>
                <c:pt idx="1604">
                  <c:v>100.16419999999999</c:v>
                </c:pt>
                <c:pt idx="1605">
                  <c:v>100.16419999999999</c:v>
                </c:pt>
                <c:pt idx="1606">
                  <c:v>100.1643</c:v>
                </c:pt>
                <c:pt idx="1607">
                  <c:v>100.1644</c:v>
                </c:pt>
                <c:pt idx="1608">
                  <c:v>100.1641</c:v>
                </c:pt>
                <c:pt idx="1609">
                  <c:v>100.1636</c:v>
                </c:pt>
                <c:pt idx="1610">
                  <c:v>100.1635</c:v>
                </c:pt>
                <c:pt idx="1611">
                  <c:v>100.1632</c:v>
                </c:pt>
                <c:pt idx="1612">
                  <c:v>100.1635</c:v>
                </c:pt>
                <c:pt idx="1613">
                  <c:v>100.1636</c:v>
                </c:pt>
                <c:pt idx="1614">
                  <c:v>100.1636</c:v>
                </c:pt>
                <c:pt idx="1615">
                  <c:v>100.163</c:v>
                </c:pt>
                <c:pt idx="1616">
                  <c:v>100.16289999999998</c:v>
                </c:pt>
                <c:pt idx="1617">
                  <c:v>100.16269999999999</c:v>
                </c:pt>
                <c:pt idx="1618">
                  <c:v>100.16279999999998</c:v>
                </c:pt>
                <c:pt idx="1619">
                  <c:v>100.1618</c:v>
                </c:pt>
                <c:pt idx="1620">
                  <c:v>100.16229999999999</c:v>
                </c:pt>
                <c:pt idx="1621">
                  <c:v>100.1621</c:v>
                </c:pt>
                <c:pt idx="1622">
                  <c:v>100.1622</c:v>
                </c:pt>
                <c:pt idx="1623">
                  <c:v>100.16200000000001</c:v>
                </c:pt>
                <c:pt idx="1624">
                  <c:v>100.1622</c:v>
                </c:pt>
                <c:pt idx="1625">
                  <c:v>100.16229999999999</c:v>
                </c:pt>
                <c:pt idx="1626">
                  <c:v>100.1619</c:v>
                </c:pt>
                <c:pt idx="1627">
                  <c:v>100.16200000000001</c:v>
                </c:pt>
                <c:pt idx="1628">
                  <c:v>100.1618</c:v>
                </c:pt>
                <c:pt idx="1629">
                  <c:v>100.1614</c:v>
                </c:pt>
                <c:pt idx="1630">
                  <c:v>100.1611</c:v>
                </c:pt>
                <c:pt idx="1631">
                  <c:v>100.161</c:v>
                </c:pt>
                <c:pt idx="1632">
                  <c:v>100.1605</c:v>
                </c:pt>
                <c:pt idx="1633">
                  <c:v>100.15979999999998</c:v>
                </c:pt>
                <c:pt idx="1634">
                  <c:v>100.15869999999998</c:v>
                </c:pt>
                <c:pt idx="1635">
                  <c:v>100.15879999999989</c:v>
                </c:pt>
                <c:pt idx="1636">
                  <c:v>100.1591</c:v>
                </c:pt>
                <c:pt idx="1637">
                  <c:v>100.15889999999995</c:v>
                </c:pt>
                <c:pt idx="1638">
                  <c:v>100.1591</c:v>
                </c:pt>
                <c:pt idx="1639">
                  <c:v>100.15879999999989</c:v>
                </c:pt>
                <c:pt idx="1640">
                  <c:v>100.15879999999989</c:v>
                </c:pt>
                <c:pt idx="1641">
                  <c:v>100.15839999999989</c:v>
                </c:pt>
                <c:pt idx="1642">
                  <c:v>100.15860000000001</c:v>
                </c:pt>
                <c:pt idx="1643">
                  <c:v>100.15860000000001</c:v>
                </c:pt>
                <c:pt idx="1644">
                  <c:v>100.15819999999998</c:v>
                </c:pt>
                <c:pt idx="1645">
                  <c:v>100.1576</c:v>
                </c:pt>
                <c:pt idx="1646">
                  <c:v>100.1576</c:v>
                </c:pt>
                <c:pt idx="1647">
                  <c:v>100.1572</c:v>
                </c:pt>
                <c:pt idx="1648">
                  <c:v>100.1575</c:v>
                </c:pt>
                <c:pt idx="1649">
                  <c:v>100.1574</c:v>
                </c:pt>
                <c:pt idx="1650">
                  <c:v>100.15730000000001</c:v>
                </c:pt>
                <c:pt idx="1651">
                  <c:v>100.1572</c:v>
                </c:pt>
                <c:pt idx="1652">
                  <c:v>100.15779999999998</c:v>
                </c:pt>
                <c:pt idx="1653">
                  <c:v>100.15839999999989</c:v>
                </c:pt>
                <c:pt idx="1654">
                  <c:v>100.15869999999998</c:v>
                </c:pt>
                <c:pt idx="1655">
                  <c:v>100.15889999999995</c:v>
                </c:pt>
                <c:pt idx="1656">
                  <c:v>100.15869999999998</c:v>
                </c:pt>
                <c:pt idx="1657">
                  <c:v>100.15770000000001</c:v>
                </c:pt>
                <c:pt idx="1658">
                  <c:v>100.1575</c:v>
                </c:pt>
                <c:pt idx="1659">
                  <c:v>100.15730000000001</c:v>
                </c:pt>
                <c:pt idx="1660">
                  <c:v>100.1574</c:v>
                </c:pt>
                <c:pt idx="1661">
                  <c:v>100.15689999999998</c:v>
                </c:pt>
                <c:pt idx="1662">
                  <c:v>100.1562</c:v>
                </c:pt>
                <c:pt idx="1663">
                  <c:v>100.15589999999995</c:v>
                </c:pt>
                <c:pt idx="1664">
                  <c:v>100.15679999999998</c:v>
                </c:pt>
                <c:pt idx="1665">
                  <c:v>100.15629999999999</c:v>
                </c:pt>
                <c:pt idx="1666">
                  <c:v>100.15649999999998</c:v>
                </c:pt>
                <c:pt idx="1667">
                  <c:v>100.1561</c:v>
                </c:pt>
                <c:pt idx="1668">
                  <c:v>100.15589999999995</c:v>
                </c:pt>
                <c:pt idx="1669">
                  <c:v>100.15549999999998</c:v>
                </c:pt>
                <c:pt idx="1670">
                  <c:v>100.15539999999989</c:v>
                </c:pt>
                <c:pt idx="1671">
                  <c:v>100.15579999999989</c:v>
                </c:pt>
                <c:pt idx="1672">
                  <c:v>100.15600000000001</c:v>
                </c:pt>
                <c:pt idx="1673">
                  <c:v>100.15579999999989</c:v>
                </c:pt>
                <c:pt idx="1674">
                  <c:v>100.15569999999998</c:v>
                </c:pt>
                <c:pt idx="1675">
                  <c:v>100.15539999999989</c:v>
                </c:pt>
                <c:pt idx="1676">
                  <c:v>100.15499999999999</c:v>
                </c:pt>
                <c:pt idx="1677">
                  <c:v>100.15479999999998</c:v>
                </c:pt>
                <c:pt idx="1678">
                  <c:v>100.1546</c:v>
                </c:pt>
                <c:pt idx="1679">
                  <c:v>100.1546</c:v>
                </c:pt>
                <c:pt idx="1680">
                  <c:v>100.1544</c:v>
                </c:pt>
                <c:pt idx="1681">
                  <c:v>100.15379999999998</c:v>
                </c:pt>
                <c:pt idx="1682">
                  <c:v>100.15389999999998</c:v>
                </c:pt>
                <c:pt idx="1683">
                  <c:v>100.1542</c:v>
                </c:pt>
                <c:pt idx="1684">
                  <c:v>100.154</c:v>
                </c:pt>
                <c:pt idx="1685">
                  <c:v>100.1536</c:v>
                </c:pt>
                <c:pt idx="1686">
                  <c:v>100.15329999999999</c:v>
                </c:pt>
                <c:pt idx="1687">
                  <c:v>100.15339999999998</c:v>
                </c:pt>
                <c:pt idx="1688">
                  <c:v>100.15329999999999</c:v>
                </c:pt>
                <c:pt idx="1689">
                  <c:v>100.15339999999998</c:v>
                </c:pt>
                <c:pt idx="1690">
                  <c:v>100.15309999999998</c:v>
                </c:pt>
                <c:pt idx="1691">
                  <c:v>100.15300000000001</c:v>
                </c:pt>
                <c:pt idx="1692">
                  <c:v>100.15329999999999</c:v>
                </c:pt>
                <c:pt idx="1693">
                  <c:v>100.15279999999989</c:v>
                </c:pt>
                <c:pt idx="1694">
                  <c:v>100.15249999999995</c:v>
                </c:pt>
                <c:pt idx="1695">
                  <c:v>100.1515</c:v>
                </c:pt>
                <c:pt idx="1696">
                  <c:v>100.15079999999998</c:v>
                </c:pt>
                <c:pt idx="1697">
                  <c:v>100.1506</c:v>
                </c:pt>
                <c:pt idx="1698">
                  <c:v>100.15069999999999</c:v>
                </c:pt>
                <c:pt idx="1699">
                  <c:v>100.1506</c:v>
                </c:pt>
                <c:pt idx="1700">
                  <c:v>100.15049999999998</c:v>
                </c:pt>
                <c:pt idx="1701">
                  <c:v>100.1511</c:v>
                </c:pt>
                <c:pt idx="1702">
                  <c:v>100.15039999999998</c:v>
                </c:pt>
                <c:pt idx="1703">
                  <c:v>100.15009999999998</c:v>
                </c:pt>
                <c:pt idx="1704">
                  <c:v>100.1497</c:v>
                </c:pt>
                <c:pt idx="1705">
                  <c:v>100.15009999999998</c:v>
                </c:pt>
                <c:pt idx="1706">
                  <c:v>100.1498</c:v>
                </c:pt>
                <c:pt idx="1707">
                  <c:v>100.1499</c:v>
                </c:pt>
                <c:pt idx="1708">
                  <c:v>100.1495</c:v>
                </c:pt>
                <c:pt idx="1709">
                  <c:v>100.14919999999999</c:v>
                </c:pt>
                <c:pt idx="1710">
                  <c:v>100.149</c:v>
                </c:pt>
                <c:pt idx="1711">
                  <c:v>100.1486</c:v>
                </c:pt>
                <c:pt idx="1712">
                  <c:v>100.14830000000001</c:v>
                </c:pt>
                <c:pt idx="1713">
                  <c:v>100.1491</c:v>
                </c:pt>
                <c:pt idx="1714">
                  <c:v>100.1486</c:v>
                </c:pt>
                <c:pt idx="1715">
                  <c:v>100.1486</c:v>
                </c:pt>
                <c:pt idx="1716">
                  <c:v>100.14919999999999</c:v>
                </c:pt>
                <c:pt idx="1717">
                  <c:v>100.14919999999999</c:v>
                </c:pt>
                <c:pt idx="1718">
                  <c:v>100.1485</c:v>
                </c:pt>
                <c:pt idx="1719">
                  <c:v>100.14870000000001</c:v>
                </c:pt>
                <c:pt idx="1720">
                  <c:v>100.1484</c:v>
                </c:pt>
                <c:pt idx="1721">
                  <c:v>100.1486</c:v>
                </c:pt>
                <c:pt idx="1722">
                  <c:v>100.1485</c:v>
                </c:pt>
                <c:pt idx="1723">
                  <c:v>100.1484</c:v>
                </c:pt>
                <c:pt idx="1724">
                  <c:v>100.14830000000001</c:v>
                </c:pt>
                <c:pt idx="1725">
                  <c:v>100.1486</c:v>
                </c:pt>
                <c:pt idx="1726">
                  <c:v>100.148</c:v>
                </c:pt>
                <c:pt idx="1727">
                  <c:v>100.1464</c:v>
                </c:pt>
                <c:pt idx="1728">
                  <c:v>100.1455</c:v>
                </c:pt>
                <c:pt idx="1729">
                  <c:v>100.14579999999998</c:v>
                </c:pt>
                <c:pt idx="1730">
                  <c:v>100.14660000000002</c:v>
                </c:pt>
                <c:pt idx="1731">
                  <c:v>100.1469</c:v>
                </c:pt>
                <c:pt idx="1732">
                  <c:v>100.14700000000002</c:v>
                </c:pt>
                <c:pt idx="1733">
                  <c:v>100.14720000000011</c:v>
                </c:pt>
                <c:pt idx="1734">
                  <c:v>100.1473</c:v>
                </c:pt>
                <c:pt idx="1735">
                  <c:v>100.14700000000002</c:v>
                </c:pt>
                <c:pt idx="1736">
                  <c:v>100.1468</c:v>
                </c:pt>
                <c:pt idx="1737">
                  <c:v>100.146</c:v>
                </c:pt>
                <c:pt idx="1738">
                  <c:v>100.14619999999999</c:v>
                </c:pt>
                <c:pt idx="1739">
                  <c:v>100.14619999999999</c:v>
                </c:pt>
                <c:pt idx="1740">
                  <c:v>100.14579999999998</c:v>
                </c:pt>
                <c:pt idx="1741">
                  <c:v>100.1456</c:v>
                </c:pt>
                <c:pt idx="1742">
                  <c:v>100.14490000000002</c:v>
                </c:pt>
                <c:pt idx="1743">
                  <c:v>100.14530000000001</c:v>
                </c:pt>
                <c:pt idx="1744">
                  <c:v>100.1452</c:v>
                </c:pt>
                <c:pt idx="1745">
                  <c:v>100.1451</c:v>
                </c:pt>
                <c:pt idx="1746">
                  <c:v>100.1454</c:v>
                </c:pt>
                <c:pt idx="1747">
                  <c:v>100.1451</c:v>
                </c:pt>
                <c:pt idx="1748">
                  <c:v>100.1447</c:v>
                </c:pt>
                <c:pt idx="1749">
                  <c:v>100.1437</c:v>
                </c:pt>
                <c:pt idx="1750">
                  <c:v>100.1435</c:v>
                </c:pt>
                <c:pt idx="1751">
                  <c:v>100.143</c:v>
                </c:pt>
                <c:pt idx="1752">
                  <c:v>100.1435</c:v>
                </c:pt>
                <c:pt idx="1753">
                  <c:v>100.1431</c:v>
                </c:pt>
                <c:pt idx="1754">
                  <c:v>100.14279999999998</c:v>
                </c:pt>
                <c:pt idx="1755">
                  <c:v>100.1425</c:v>
                </c:pt>
                <c:pt idx="1756">
                  <c:v>100.1422</c:v>
                </c:pt>
                <c:pt idx="1757">
                  <c:v>100.14190000000002</c:v>
                </c:pt>
                <c:pt idx="1758">
                  <c:v>100.1422</c:v>
                </c:pt>
                <c:pt idx="1759">
                  <c:v>100.1417</c:v>
                </c:pt>
                <c:pt idx="1760">
                  <c:v>100.142</c:v>
                </c:pt>
                <c:pt idx="1761">
                  <c:v>100.1417</c:v>
                </c:pt>
                <c:pt idx="1762">
                  <c:v>100.14109999999999</c:v>
                </c:pt>
                <c:pt idx="1763">
                  <c:v>100.14120000000011</c:v>
                </c:pt>
                <c:pt idx="1764">
                  <c:v>100.14109999999999</c:v>
                </c:pt>
                <c:pt idx="1765">
                  <c:v>100.1409</c:v>
                </c:pt>
                <c:pt idx="1766">
                  <c:v>100.1414</c:v>
                </c:pt>
                <c:pt idx="1767">
                  <c:v>100.14109999999999</c:v>
                </c:pt>
                <c:pt idx="1768">
                  <c:v>100.14100000000002</c:v>
                </c:pt>
                <c:pt idx="1769">
                  <c:v>100.1403</c:v>
                </c:pt>
                <c:pt idx="1770">
                  <c:v>100.1405</c:v>
                </c:pt>
                <c:pt idx="1771">
                  <c:v>100.14019999999999</c:v>
                </c:pt>
                <c:pt idx="1772">
                  <c:v>100.1405</c:v>
                </c:pt>
                <c:pt idx="1773">
                  <c:v>100.1408</c:v>
                </c:pt>
                <c:pt idx="1774">
                  <c:v>100.1409</c:v>
                </c:pt>
                <c:pt idx="1775">
                  <c:v>100.1404</c:v>
                </c:pt>
                <c:pt idx="1776">
                  <c:v>100.1399</c:v>
                </c:pt>
                <c:pt idx="1777">
                  <c:v>100.13939999999998</c:v>
                </c:pt>
                <c:pt idx="1778">
                  <c:v>100.13930000000001</c:v>
                </c:pt>
                <c:pt idx="1779">
                  <c:v>100.13890000000001</c:v>
                </c:pt>
                <c:pt idx="1780">
                  <c:v>100.13849999999998</c:v>
                </c:pt>
                <c:pt idx="1781">
                  <c:v>100.13809999999998</c:v>
                </c:pt>
                <c:pt idx="1782">
                  <c:v>100.1378</c:v>
                </c:pt>
                <c:pt idx="1783">
                  <c:v>100.1379</c:v>
                </c:pt>
                <c:pt idx="1784">
                  <c:v>100.1382</c:v>
                </c:pt>
                <c:pt idx="1785">
                  <c:v>100.1378</c:v>
                </c:pt>
                <c:pt idx="1786">
                  <c:v>100.1379</c:v>
                </c:pt>
                <c:pt idx="1787">
                  <c:v>100.1379</c:v>
                </c:pt>
                <c:pt idx="1788">
                  <c:v>100.13800000000001</c:v>
                </c:pt>
                <c:pt idx="1789">
                  <c:v>100.13760000000002</c:v>
                </c:pt>
                <c:pt idx="1790">
                  <c:v>100.1375</c:v>
                </c:pt>
                <c:pt idx="1791">
                  <c:v>100.1373</c:v>
                </c:pt>
                <c:pt idx="1792">
                  <c:v>100.1369</c:v>
                </c:pt>
                <c:pt idx="1793">
                  <c:v>100.1366</c:v>
                </c:pt>
                <c:pt idx="1794">
                  <c:v>100.136</c:v>
                </c:pt>
                <c:pt idx="1795">
                  <c:v>100.1362</c:v>
                </c:pt>
                <c:pt idx="1796">
                  <c:v>100.136</c:v>
                </c:pt>
                <c:pt idx="1797">
                  <c:v>100.136</c:v>
                </c:pt>
                <c:pt idx="1798">
                  <c:v>100.13500000000001</c:v>
                </c:pt>
                <c:pt idx="1799">
                  <c:v>100.1344</c:v>
                </c:pt>
                <c:pt idx="1800">
                  <c:v>100.1345</c:v>
                </c:pt>
                <c:pt idx="1801">
                  <c:v>100.13460000000002</c:v>
                </c:pt>
                <c:pt idx="1802">
                  <c:v>100.1336</c:v>
                </c:pt>
                <c:pt idx="1803">
                  <c:v>100.1326</c:v>
                </c:pt>
                <c:pt idx="1804">
                  <c:v>100.1332</c:v>
                </c:pt>
                <c:pt idx="1805">
                  <c:v>100.134</c:v>
                </c:pt>
                <c:pt idx="1806">
                  <c:v>100.13420000000002</c:v>
                </c:pt>
                <c:pt idx="1807">
                  <c:v>100.1341</c:v>
                </c:pt>
                <c:pt idx="1808">
                  <c:v>100.134</c:v>
                </c:pt>
                <c:pt idx="1809">
                  <c:v>100.13369999999999</c:v>
                </c:pt>
                <c:pt idx="1810">
                  <c:v>100.13379999999998</c:v>
                </c:pt>
                <c:pt idx="1811">
                  <c:v>100.13339999999998</c:v>
                </c:pt>
                <c:pt idx="1812">
                  <c:v>100.13279999999995</c:v>
                </c:pt>
                <c:pt idx="1813">
                  <c:v>100.13249999999998</c:v>
                </c:pt>
                <c:pt idx="1814">
                  <c:v>100.13279999999995</c:v>
                </c:pt>
                <c:pt idx="1815">
                  <c:v>100.13269999999999</c:v>
                </c:pt>
                <c:pt idx="1816">
                  <c:v>100.13209999999998</c:v>
                </c:pt>
                <c:pt idx="1817">
                  <c:v>100.13229999999999</c:v>
                </c:pt>
                <c:pt idx="1818">
                  <c:v>100.13229999999999</c:v>
                </c:pt>
                <c:pt idx="1819">
                  <c:v>100.13160000000002</c:v>
                </c:pt>
                <c:pt idx="1820">
                  <c:v>100.1314</c:v>
                </c:pt>
                <c:pt idx="1821">
                  <c:v>100.1311</c:v>
                </c:pt>
                <c:pt idx="1822">
                  <c:v>100.1309</c:v>
                </c:pt>
                <c:pt idx="1823">
                  <c:v>100.1306</c:v>
                </c:pt>
                <c:pt idx="1824">
                  <c:v>100.1305</c:v>
                </c:pt>
                <c:pt idx="1825">
                  <c:v>100.1302</c:v>
                </c:pt>
                <c:pt idx="1826">
                  <c:v>100.13069999999999</c:v>
                </c:pt>
                <c:pt idx="1827">
                  <c:v>100.1302</c:v>
                </c:pt>
                <c:pt idx="1828">
                  <c:v>100.13030000000001</c:v>
                </c:pt>
                <c:pt idx="1829">
                  <c:v>100.12979999999995</c:v>
                </c:pt>
                <c:pt idx="1830">
                  <c:v>100.1292</c:v>
                </c:pt>
                <c:pt idx="1831">
                  <c:v>100.12879999999988</c:v>
                </c:pt>
                <c:pt idx="1832">
                  <c:v>100.12779999999998</c:v>
                </c:pt>
                <c:pt idx="1833">
                  <c:v>100.12769999999999</c:v>
                </c:pt>
                <c:pt idx="1834">
                  <c:v>100.127</c:v>
                </c:pt>
                <c:pt idx="1835">
                  <c:v>100.12629999999999</c:v>
                </c:pt>
                <c:pt idx="1836">
                  <c:v>100.12560000000001</c:v>
                </c:pt>
                <c:pt idx="1837">
                  <c:v>100.12649999999998</c:v>
                </c:pt>
                <c:pt idx="1838">
                  <c:v>100.12769999999999</c:v>
                </c:pt>
                <c:pt idx="1839">
                  <c:v>100.1279</c:v>
                </c:pt>
                <c:pt idx="1840">
                  <c:v>100.12679999999995</c:v>
                </c:pt>
                <c:pt idx="1841">
                  <c:v>100.12609999999998</c:v>
                </c:pt>
                <c:pt idx="1842">
                  <c:v>100.12629999999999</c:v>
                </c:pt>
                <c:pt idx="1843">
                  <c:v>100.12589999999989</c:v>
                </c:pt>
                <c:pt idx="1844">
                  <c:v>100.1249</c:v>
                </c:pt>
                <c:pt idx="1845">
                  <c:v>100.12589999999989</c:v>
                </c:pt>
                <c:pt idx="1846">
                  <c:v>100.12639999999998</c:v>
                </c:pt>
                <c:pt idx="1847">
                  <c:v>100.12629999999999</c:v>
                </c:pt>
                <c:pt idx="1848">
                  <c:v>100.12509999999995</c:v>
                </c:pt>
                <c:pt idx="1849">
                  <c:v>100.12599999999998</c:v>
                </c:pt>
                <c:pt idx="1850">
                  <c:v>100.12509999999995</c:v>
                </c:pt>
                <c:pt idx="1851">
                  <c:v>100.1249</c:v>
                </c:pt>
                <c:pt idx="1852">
                  <c:v>100.12569999999998</c:v>
                </c:pt>
                <c:pt idx="1853">
                  <c:v>100.12609999999998</c:v>
                </c:pt>
                <c:pt idx="1854">
                  <c:v>100.12430000000001</c:v>
                </c:pt>
                <c:pt idx="1855">
                  <c:v>100.1242</c:v>
                </c:pt>
                <c:pt idx="1856">
                  <c:v>100.12390000000001</c:v>
                </c:pt>
                <c:pt idx="1857">
                  <c:v>100.1249</c:v>
                </c:pt>
                <c:pt idx="1858">
                  <c:v>100.1246</c:v>
                </c:pt>
                <c:pt idx="1859">
                  <c:v>100.12539999999989</c:v>
                </c:pt>
                <c:pt idx="1860">
                  <c:v>100.12520000000001</c:v>
                </c:pt>
                <c:pt idx="1861">
                  <c:v>100.1249</c:v>
                </c:pt>
                <c:pt idx="1862">
                  <c:v>100.12379999999995</c:v>
                </c:pt>
                <c:pt idx="1863">
                  <c:v>100.12329999999999</c:v>
                </c:pt>
                <c:pt idx="1864">
                  <c:v>100.1232</c:v>
                </c:pt>
                <c:pt idx="1865">
                  <c:v>100.12249999999995</c:v>
                </c:pt>
                <c:pt idx="1866">
                  <c:v>100.12220000000001</c:v>
                </c:pt>
                <c:pt idx="1867">
                  <c:v>100.12239999999989</c:v>
                </c:pt>
                <c:pt idx="1868">
                  <c:v>100.1219</c:v>
                </c:pt>
                <c:pt idx="1869">
                  <c:v>100.1219</c:v>
                </c:pt>
                <c:pt idx="1870">
                  <c:v>100.12139999999998</c:v>
                </c:pt>
                <c:pt idx="1871">
                  <c:v>100.1216</c:v>
                </c:pt>
                <c:pt idx="1872">
                  <c:v>100.12179999999998</c:v>
                </c:pt>
                <c:pt idx="1873">
                  <c:v>100.12220000000001</c:v>
                </c:pt>
                <c:pt idx="1874">
                  <c:v>100.12220000000001</c:v>
                </c:pt>
                <c:pt idx="1875">
                  <c:v>100.12289999999989</c:v>
                </c:pt>
                <c:pt idx="1876">
                  <c:v>100.12199999999999</c:v>
                </c:pt>
                <c:pt idx="1877">
                  <c:v>100.1219</c:v>
                </c:pt>
                <c:pt idx="1878">
                  <c:v>100.12130000000001</c:v>
                </c:pt>
                <c:pt idx="1879">
                  <c:v>100.121</c:v>
                </c:pt>
                <c:pt idx="1880">
                  <c:v>100.12050000000001</c:v>
                </c:pt>
                <c:pt idx="1881">
                  <c:v>100.12029999999999</c:v>
                </c:pt>
                <c:pt idx="1882">
                  <c:v>100.1198</c:v>
                </c:pt>
                <c:pt idx="1883">
                  <c:v>100.11999999999999</c:v>
                </c:pt>
                <c:pt idx="1884">
                  <c:v>100.11960000000002</c:v>
                </c:pt>
                <c:pt idx="1885">
                  <c:v>100.1195</c:v>
                </c:pt>
                <c:pt idx="1886">
                  <c:v>100.1189</c:v>
                </c:pt>
                <c:pt idx="1887">
                  <c:v>100.1191</c:v>
                </c:pt>
                <c:pt idx="1888">
                  <c:v>100.11879999999998</c:v>
                </c:pt>
                <c:pt idx="1889">
                  <c:v>100.1186</c:v>
                </c:pt>
                <c:pt idx="1890">
                  <c:v>100.1185</c:v>
                </c:pt>
                <c:pt idx="1891">
                  <c:v>100.1186</c:v>
                </c:pt>
                <c:pt idx="1892">
                  <c:v>100.1185</c:v>
                </c:pt>
                <c:pt idx="1893">
                  <c:v>100.1191</c:v>
                </c:pt>
                <c:pt idx="1894">
                  <c:v>100.1181</c:v>
                </c:pt>
                <c:pt idx="1895">
                  <c:v>100.1182</c:v>
                </c:pt>
                <c:pt idx="1896">
                  <c:v>100.1181</c:v>
                </c:pt>
                <c:pt idx="1897">
                  <c:v>100.11760000000002</c:v>
                </c:pt>
                <c:pt idx="1898">
                  <c:v>100.11709999999999</c:v>
                </c:pt>
                <c:pt idx="1899">
                  <c:v>100.117</c:v>
                </c:pt>
                <c:pt idx="1900">
                  <c:v>100.1163</c:v>
                </c:pt>
                <c:pt idx="1901">
                  <c:v>100.1155</c:v>
                </c:pt>
                <c:pt idx="1902">
                  <c:v>100.11499999999999</c:v>
                </c:pt>
                <c:pt idx="1903">
                  <c:v>100.11490000000002</c:v>
                </c:pt>
                <c:pt idx="1904">
                  <c:v>100.1148</c:v>
                </c:pt>
                <c:pt idx="1905">
                  <c:v>100.1148</c:v>
                </c:pt>
                <c:pt idx="1906">
                  <c:v>100.11499999999999</c:v>
                </c:pt>
                <c:pt idx="1907">
                  <c:v>100.1147</c:v>
                </c:pt>
                <c:pt idx="1908">
                  <c:v>100.11460000000002</c:v>
                </c:pt>
                <c:pt idx="1909">
                  <c:v>100.1148</c:v>
                </c:pt>
                <c:pt idx="1910">
                  <c:v>100.1143</c:v>
                </c:pt>
                <c:pt idx="1911">
                  <c:v>100.11409999999999</c:v>
                </c:pt>
                <c:pt idx="1912">
                  <c:v>100.11369999999999</c:v>
                </c:pt>
                <c:pt idx="1913">
                  <c:v>100.11369999999999</c:v>
                </c:pt>
                <c:pt idx="1914">
                  <c:v>100.1133</c:v>
                </c:pt>
                <c:pt idx="1915">
                  <c:v>100.11269999999999</c:v>
                </c:pt>
                <c:pt idx="1916">
                  <c:v>100.1125</c:v>
                </c:pt>
                <c:pt idx="1917">
                  <c:v>100.11269999999999</c:v>
                </c:pt>
                <c:pt idx="1918">
                  <c:v>100.11199999999999</c:v>
                </c:pt>
                <c:pt idx="1919">
                  <c:v>100.1121</c:v>
                </c:pt>
                <c:pt idx="1920">
                  <c:v>100.1117</c:v>
                </c:pt>
                <c:pt idx="1921">
                  <c:v>100.111</c:v>
                </c:pt>
                <c:pt idx="1922">
                  <c:v>100.11109999999999</c:v>
                </c:pt>
                <c:pt idx="1923">
                  <c:v>100.1105</c:v>
                </c:pt>
                <c:pt idx="1924">
                  <c:v>100.1108</c:v>
                </c:pt>
                <c:pt idx="1925">
                  <c:v>100.11120000000011</c:v>
                </c:pt>
                <c:pt idx="1926">
                  <c:v>100.1109</c:v>
                </c:pt>
                <c:pt idx="1927">
                  <c:v>100.11060000000002</c:v>
                </c:pt>
                <c:pt idx="1928">
                  <c:v>100.1108</c:v>
                </c:pt>
                <c:pt idx="1929">
                  <c:v>100.11160000000002</c:v>
                </c:pt>
                <c:pt idx="1930">
                  <c:v>100.11120000000011</c:v>
                </c:pt>
                <c:pt idx="1931">
                  <c:v>100.1109</c:v>
                </c:pt>
                <c:pt idx="1932">
                  <c:v>100.11069999999999</c:v>
                </c:pt>
                <c:pt idx="1933">
                  <c:v>100.1105</c:v>
                </c:pt>
                <c:pt idx="1934">
                  <c:v>100.1104</c:v>
                </c:pt>
                <c:pt idx="1935">
                  <c:v>100.1101</c:v>
                </c:pt>
                <c:pt idx="1936">
                  <c:v>100.10980000000001</c:v>
                </c:pt>
                <c:pt idx="1937">
                  <c:v>100.10929999999999</c:v>
                </c:pt>
                <c:pt idx="1938">
                  <c:v>100.10899999999998</c:v>
                </c:pt>
                <c:pt idx="1939">
                  <c:v>100.10869999999998</c:v>
                </c:pt>
                <c:pt idx="1940">
                  <c:v>100.10899999999998</c:v>
                </c:pt>
                <c:pt idx="1941">
                  <c:v>100.10879999999995</c:v>
                </c:pt>
                <c:pt idx="1942">
                  <c:v>100.10839999999995</c:v>
                </c:pt>
                <c:pt idx="1943">
                  <c:v>100.1075</c:v>
                </c:pt>
                <c:pt idx="1944">
                  <c:v>100.107</c:v>
                </c:pt>
                <c:pt idx="1945">
                  <c:v>100.1069</c:v>
                </c:pt>
                <c:pt idx="1946">
                  <c:v>100.1062</c:v>
                </c:pt>
                <c:pt idx="1947">
                  <c:v>100.10629999999999</c:v>
                </c:pt>
                <c:pt idx="1948">
                  <c:v>100.10629999999999</c:v>
                </c:pt>
                <c:pt idx="1949">
                  <c:v>100.1062</c:v>
                </c:pt>
                <c:pt idx="1950">
                  <c:v>100.1065</c:v>
                </c:pt>
                <c:pt idx="1951">
                  <c:v>100.10579999999995</c:v>
                </c:pt>
                <c:pt idx="1952">
                  <c:v>100.1049</c:v>
                </c:pt>
                <c:pt idx="1953">
                  <c:v>100.1046</c:v>
                </c:pt>
                <c:pt idx="1954">
                  <c:v>100.1048</c:v>
                </c:pt>
                <c:pt idx="1955">
                  <c:v>100.1048</c:v>
                </c:pt>
                <c:pt idx="1956">
                  <c:v>100.10509999999998</c:v>
                </c:pt>
                <c:pt idx="1957">
                  <c:v>100.1049</c:v>
                </c:pt>
                <c:pt idx="1958">
                  <c:v>100.10429999999999</c:v>
                </c:pt>
                <c:pt idx="1959">
                  <c:v>100.104</c:v>
                </c:pt>
                <c:pt idx="1960">
                  <c:v>100.1036</c:v>
                </c:pt>
                <c:pt idx="1961">
                  <c:v>100.10290000000001</c:v>
                </c:pt>
                <c:pt idx="1962">
                  <c:v>100.10269999999998</c:v>
                </c:pt>
                <c:pt idx="1963">
                  <c:v>100.1026</c:v>
                </c:pt>
                <c:pt idx="1964">
                  <c:v>100.1032</c:v>
                </c:pt>
                <c:pt idx="1965">
                  <c:v>100.10279999999995</c:v>
                </c:pt>
                <c:pt idx="1966">
                  <c:v>100.10290000000001</c:v>
                </c:pt>
                <c:pt idx="1967">
                  <c:v>100.1026</c:v>
                </c:pt>
                <c:pt idx="1968">
                  <c:v>100.1018</c:v>
                </c:pt>
                <c:pt idx="1969">
                  <c:v>100.10069999999999</c:v>
                </c:pt>
                <c:pt idx="1970">
                  <c:v>100.10080000000001</c:v>
                </c:pt>
                <c:pt idx="1971">
                  <c:v>100.10039999999998</c:v>
                </c:pt>
                <c:pt idx="1972">
                  <c:v>100.1001</c:v>
                </c:pt>
                <c:pt idx="1973">
                  <c:v>100.1</c:v>
                </c:pt>
                <c:pt idx="1974">
                  <c:v>100.10039999999998</c:v>
                </c:pt>
                <c:pt idx="1975">
                  <c:v>100.10080000000001</c:v>
                </c:pt>
                <c:pt idx="1976">
                  <c:v>100.1</c:v>
                </c:pt>
                <c:pt idx="1977">
                  <c:v>100.099</c:v>
                </c:pt>
                <c:pt idx="1978">
                  <c:v>100.0993</c:v>
                </c:pt>
                <c:pt idx="1979">
                  <c:v>100.099</c:v>
                </c:pt>
                <c:pt idx="1980">
                  <c:v>100.0993</c:v>
                </c:pt>
                <c:pt idx="1981">
                  <c:v>100.09820000000002</c:v>
                </c:pt>
                <c:pt idx="1982">
                  <c:v>100.09720000000011</c:v>
                </c:pt>
                <c:pt idx="1983">
                  <c:v>100.0977</c:v>
                </c:pt>
                <c:pt idx="1984">
                  <c:v>100.09760000000011</c:v>
                </c:pt>
                <c:pt idx="1985">
                  <c:v>100.09710000000011</c:v>
                </c:pt>
                <c:pt idx="1986">
                  <c:v>100.0973</c:v>
                </c:pt>
                <c:pt idx="1987">
                  <c:v>100.09660000000002</c:v>
                </c:pt>
                <c:pt idx="1988">
                  <c:v>100.09620000000002</c:v>
                </c:pt>
                <c:pt idx="1989">
                  <c:v>100.09610000000002</c:v>
                </c:pt>
                <c:pt idx="1990">
                  <c:v>100.09620000000002</c:v>
                </c:pt>
                <c:pt idx="1991">
                  <c:v>100.09610000000002</c:v>
                </c:pt>
                <c:pt idx="1992">
                  <c:v>100.0958</c:v>
                </c:pt>
                <c:pt idx="1993">
                  <c:v>100.0959</c:v>
                </c:pt>
                <c:pt idx="1994">
                  <c:v>100.09620000000002</c:v>
                </c:pt>
                <c:pt idx="1995">
                  <c:v>100.096</c:v>
                </c:pt>
                <c:pt idx="1996">
                  <c:v>100.0956</c:v>
                </c:pt>
                <c:pt idx="1997">
                  <c:v>100.09480000000002</c:v>
                </c:pt>
                <c:pt idx="1998">
                  <c:v>100.09520000000002</c:v>
                </c:pt>
                <c:pt idx="1999">
                  <c:v>100.09490000000002</c:v>
                </c:pt>
                <c:pt idx="2000">
                  <c:v>100.09460000000011</c:v>
                </c:pt>
                <c:pt idx="2001">
                  <c:v>100.09410000000011</c:v>
                </c:pt>
                <c:pt idx="2002">
                  <c:v>100.09399999999999</c:v>
                </c:pt>
                <c:pt idx="2003">
                  <c:v>100.09399999999999</c:v>
                </c:pt>
                <c:pt idx="2004">
                  <c:v>100.09410000000011</c:v>
                </c:pt>
                <c:pt idx="2005">
                  <c:v>100.0934</c:v>
                </c:pt>
                <c:pt idx="2006">
                  <c:v>100.09229999999999</c:v>
                </c:pt>
                <c:pt idx="2007">
                  <c:v>100.09229999999999</c:v>
                </c:pt>
                <c:pt idx="2008">
                  <c:v>100.0924</c:v>
                </c:pt>
                <c:pt idx="2009">
                  <c:v>100.0924</c:v>
                </c:pt>
                <c:pt idx="2010">
                  <c:v>100.0924</c:v>
                </c:pt>
                <c:pt idx="2011">
                  <c:v>100.0928</c:v>
                </c:pt>
                <c:pt idx="2012">
                  <c:v>100.0924</c:v>
                </c:pt>
                <c:pt idx="2013">
                  <c:v>100.09220000000002</c:v>
                </c:pt>
                <c:pt idx="2014">
                  <c:v>100.0917</c:v>
                </c:pt>
                <c:pt idx="2015">
                  <c:v>100.09139999999999</c:v>
                </c:pt>
                <c:pt idx="2016">
                  <c:v>100.09160000000011</c:v>
                </c:pt>
                <c:pt idx="2017">
                  <c:v>100.09139999999999</c:v>
                </c:pt>
                <c:pt idx="2018">
                  <c:v>100.09099999999999</c:v>
                </c:pt>
                <c:pt idx="2019">
                  <c:v>100.09059999999999</c:v>
                </c:pt>
                <c:pt idx="2020">
                  <c:v>100.0898</c:v>
                </c:pt>
                <c:pt idx="2021">
                  <c:v>100.0895</c:v>
                </c:pt>
                <c:pt idx="2022">
                  <c:v>100.0895</c:v>
                </c:pt>
                <c:pt idx="2023">
                  <c:v>100.08969999999999</c:v>
                </c:pt>
                <c:pt idx="2024">
                  <c:v>100.0898</c:v>
                </c:pt>
                <c:pt idx="2025">
                  <c:v>100.0891</c:v>
                </c:pt>
                <c:pt idx="2026">
                  <c:v>100.08869999999999</c:v>
                </c:pt>
                <c:pt idx="2027">
                  <c:v>100.08869999999999</c:v>
                </c:pt>
                <c:pt idx="2028">
                  <c:v>100.0882</c:v>
                </c:pt>
                <c:pt idx="2029">
                  <c:v>100.08799999999999</c:v>
                </c:pt>
                <c:pt idx="2030">
                  <c:v>100.08799999999999</c:v>
                </c:pt>
                <c:pt idx="2031">
                  <c:v>100.0874</c:v>
                </c:pt>
                <c:pt idx="2032">
                  <c:v>100.087</c:v>
                </c:pt>
                <c:pt idx="2033">
                  <c:v>100.086</c:v>
                </c:pt>
                <c:pt idx="2034">
                  <c:v>100.0855</c:v>
                </c:pt>
                <c:pt idx="2035">
                  <c:v>100.0859</c:v>
                </c:pt>
                <c:pt idx="2036">
                  <c:v>100.08499999999999</c:v>
                </c:pt>
                <c:pt idx="2037">
                  <c:v>100.0849</c:v>
                </c:pt>
                <c:pt idx="2038">
                  <c:v>100.0848</c:v>
                </c:pt>
                <c:pt idx="2039">
                  <c:v>100.08569999999999</c:v>
                </c:pt>
                <c:pt idx="2040">
                  <c:v>100.08540000000001</c:v>
                </c:pt>
                <c:pt idx="2041">
                  <c:v>100.08499999999999</c:v>
                </c:pt>
                <c:pt idx="2042">
                  <c:v>100.08369999999999</c:v>
                </c:pt>
                <c:pt idx="2043">
                  <c:v>100.08369999999999</c:v>
                </c:pt>
                <c:pt idx="2044">
                  <c:v>100.0835</c:v>
                </c:pt>
                <c:pt idx="2045">
                  <c:v>100.0836</c:v>
                </c:pt>
                <c:pt idx="2046">
                  <c:v>100.08269999999999</c:v>
                </c:pt>
                <c:pt idx="2047">
                  <c:v>100.0825</c:v>
                </c:pt>
                <c:pt idx="2048">
                  <c:v>100.0829</c:v>
                </c:pt>
                <c:pt idx="2049">
                  <c:v>100.08320000000002</c:v>
                </c:pt>
                <c:pt idx="2050">
                  <c:v>100.08269999999999</c:v>
                </c:pt>
                <c:pt idx="2051">
                  <c:v>100.083</c:v>
                </c:pt>
                <c:pt idx="2052">
                  <c:v>100.08280000000001</c:v>
                </c:pt>
                <c:pt idx="2053">
                  <c:v>100.083</c:v>
                </c:pt>
                <c:pt idx="2054">
                  <c:v>100.08240000000001</c:v>
                </c:pt>
                <c:pt idx="2055">
                  <c:v>100.0821</c:v>
                </c:pt>
                <c:pt idx="2056">
                  <c:v>100.08150000000002</c:v>
                </c:pt>
                <c:pt idx="2057">
                  <c:v>100.08120000000002</c:v>
                </c:pt>
                <c:pt idx="2058">
                  <c:v>100.0802</c:v>
                </c:pt>
                <c:pt idx="2059">
                  <c:v>100.07980000000001</c:v>
                </c:pt>
                <c:pt idx="2060">
                  <c:v>100.07879999999989</c:v>
                </c:pt>
                <c:pt idx="2061">
                  <c:v>100.07839999999995</c:v>
                </c:pt>
                <c:pt idx="2062">
                  <c:v>100.07799999999999</c:v>
                </c:pt>
                <c:pt idx="2063">
                  <c:v>100.07829999999998</c:v>
                </c:pt>
                <c:pt idx="2064">
                  <c:v>100.07859999999998</c:v>
                </c:pt>
                <c:pt idx="2065">
                  <c:v>100.07859999999998</c:v>
                </c:pt>
                <c:pt idx="2066">
                  <c:v>100.07829999999998</c:v>
                </c:pt>
                <c:pt idx="2067">
                  <c:v>100.0778</c:v>
                </c:pt>
                <c:pt idx="2068">
                  <c:v>100.0776</c:v>
                </c:pt>
                <c:pt idx="2069">
                  <c:v>100.0774</c:v>
                </c:pt>
                <c:pt idx="2070">
                  <c:v>100.0779</c:v>
                </c:pt>
                <c:pt idx="2071">
                  <c:v>100.07729999999999</c:v>
                </c:pt>
                <c:pt idx="2072">
                  <c:v>100.07689999999998</c:v>
                </c:pt>
                <c:pt idx="2073">
                  <c:v>100.07629999999999</c:v>
                </c:pt>
                <c:pt idx="2074">
                  <c:v>100.07539999999995</c:v>
                </c:pt>
                <c:pt idx="2075">
                  <c:v>100.07499999999999</c:v>
                </c:pt>
                <c:pt idx="2076">
                  <c:v>100.0742</c:v>
                </c:pt>
                <c:pt idx="2077">
                  <c:v>100.0736</c:v>
                </c:pt>
                <c:pt idx="2078">
                  <c:v>100.0735</c:v>
                </c:pt>
                <c:pt idx="2079">
                  <c:v>100.07340000000001</c:v>
                </c:pt>
                <c:pt idx="2080">
                  <c:v>100.07340000000001</c:v>
                </c:pt>
                <c:pt idx="2081">
                  <c:v>100.07329999999999</c:v>
                </c:pt>
                <c:pt idx="2082">
                  <c:v>100.07239999999989</c:v>
                </c:pt>
                <c:pt idx="2083">
                  <c:v>100.0718</c:v>
                </c:pt>
                <c:pt idx="2084">
                  <c:v>100.07210000000001</c:v>
                </c:pt>
                <c:pt idx="2085">
                  <c:v>100.0718</c:v>
                </c:pt>
                <c:pt idx="2086">
                  <c:v>100.0716</c:v>
                </c:pt>
                <c:pt idx="2087">
                  <c:v>100.07210000000001</c:v>
                </c:pt>
                <c:pt idx="2088">
                  <c:v>100.07199999999999</c:v>
                </c:pt>
                <c:pt idx="2089">
                  <c:v>100.0715</c:v>
                </c:pt>
                <c:pt idx="2090">
                  <c:v>100.07170000000001</c:v>
                </c:pt>
                <c:pt idx="2091">
                  <c:v>100.0718</c:v>
                </c:pt>
                <c:pt idx="2092">
                  <c:v>100.0718</c:v>
                </c:pt>
                <c:pt idx="2093">
                  <c:v>100.0716</c:v>
                </c:pt>
                <c:pt idx="2094">
                  <c:v>100.071</c:v>
                </c:pt>
                <c:pt idx="2095">
                  <c:v>100.0705</c:v>
                </c:pt>
                <c:pt idx="2096">
                  <c:v>100.0702</c:v>
                </c:pt>
                <c:pt idx="2097">
                  <c:v>100.06959999999999</c:v>
                </c:pt>
                <c:pt idx="2098">
                  <c:v>100.069</c:v>
                </c:pt>
                <c:pt idx="2099">
                  <c:v>100.06910000000002</c:v>
                </c:pt>
                <c:pt idx="2100">
                  <c:v>100.0689</c:v>
                </c:pt>
                <c:pt idx="2101">
                  <c:v>100.0685</c:v>
                </c:pt>
                <c:pt idx="2102">
                  <c:v>100.068</c:v>
                </c:pt>
                <c:pt idx="2103">
                  <c:v>100.0673</c:v>
                </c:pt>
                <c:pt idx="2104">
                  <c:v>100.06699999999999</c:v>
                </c:pt>
                <c:pt idx="2105">
                  <c:v>100.06619999999999</c:v>
                </c:pt>
                <c:pt idx="2106">
                  <c:v>100.0659</c:v>
                </c:pt>
                <c:pt idx="2107">
                  <c:v>100.0659</c:v>
                </c:pt>
                <c:pt idx="2108">
                  <c:v>100.0652</c:v>
                </c:pt>
                <c:pt idx="2109">
                  <c:v>100.0654</c:v>
                </c:pt>
                <c:pt idx="2110">
                  <c:v>100.066</c:v>
                </c:pt>
                <c:pt idx="2111">
                  <c:v>100.06570000000001</c:v>
                </c:pt>
                <c:pt idx="2112">
                  <c:v>100.066</c:v>
                </c:pt>
                <c:pt idx="2113">
                  <c:v>100.0659</c:v>
                </c:pt>
                <c:pt idx="2114">
                  <c:v>100.06529999999999</c:v>
                </c:pt>
                <c:pt idx="2115">
                  <c:v>100.06480000000002</c:v>
                </c:pt>
                <c:pt idx="2116">
                  <c:v>100.06450000000002</c:v>
                </c:pt>
                <c:pt idx="2117">
                  <c:v>100.0635</c:v>
                </c:pt>
                <c:pt idx="2118">
                  <c:v>100.0633</c:v>
                </c:pt>
                <c:pt idx="2119">
                  <c:v>100.063</c:v>
                </c:pt>
                <c:pt idx="2120">
                  <c:v>100.0629</c:v>
                </c:pt>
                <c:pt idx="2121">
                  <c:v>100.06310000000002</c:v>
                </c:pt>
                <c:pt idx="2122">
                  <c:v>100.0628</c:v>
                </c:pt>
                <c:pt idx="2123">
                  <c:v>100.0617</c:v>
                </c:pt>
                <c:pt idx="2124">
                  <c:v>100.0608</c:v>
                </c:pt>
                <c:pt idx="2125">
                  <c:v>100.06</c:v>
                </c:pt>
                <c:pt idx="2126">
                  <c:v>100.059</c:v>
                </c:pt>
                <c:pt idx="2127">
                  <c:v>100.05840000000001</c:v>
                </c:pt>
                <c:pt idx="2128">
                  <c:v>100.05829999999999</c:v>
                </c:pt>
                <c:pt idx="2129">
                  <c:v>100.05880000000001</c:v>
                </c:pt>
                <c:pt idx="2130">
                  <c:v>100.05880000000001</c:v>
                </c:pt>
                <c:pt idx="2131">
                  <c:v>100.05880000000001</c:v>
                </c:pt>
                <c:pt idx="2132">
                  <c:v>100.05829999999999</c:v>
                </c:pt>
                <c:pt idx="2133">
                  <c:v>100.0586</c:v>
                </c:pt>
                <c:pt idx="2134">
                  <c:v>100.0585</c:v>
                </c:pt>
                <c:pt idx="2135">
                  <c:v>100.05840000000001</c:v>
                </c:pt>
                <c:pt idx="2136">
                  <c:v>100.057</c:v>
                </c:pt>
                <c:pt idx="2137">
                  <c:v>100.0569</c:v>
                </c:pt>
                <c:pt idx="2138">
                  <c:v>100.05710000000002</c:v>
                </c:pt>
                <c:pt idx="2139">
                  <c:v>100.0568</c:v>
                </c:pt>
                <c:pt idx="2140">
                  <c:v>100.0556</c:v>
                </c:pt>
                <c:pt idx="2141">
                  <c:v>100.05540000000001</c:v>
                </c:pt>
                <c:pt idx="2142">
                  <c:v>100.05579999999998</c:v>
                </c:pt>
                <c:pt idx="2143">
                  <c:v>100.05579999999998</c:v>
                </c:pt>
                <c:pt idx="2144">
                  <c:v>100.056</c:v>
                </c:pt>
                <c:pt idx="2145">
                  <c:v>100.0549</c:v>
                </c:pt>
                <c:pt idx="2146">
                  <c:v>100.0556</c:v>
                </c:pt>
                <c:pt idx="2147">
                  <c:v>100.0544</c:v>
                </c:pt>
                <c:pt idx="2148">
                  <c:v>100.0535</c:v>
                </c:pt>
                <c:pt idx="2149">
                  <c:v>100.05269999999999</c:v>
                </c:pt>
                <c:pt idx="2150">
                  <c:v>100.0535</c:v>
                </c:pt>
                <c:pt idx="2151">
                  <c:v>100.05289999999998</c:v>
                </c:pt>
                <c:pt idx="2152">
                  <c:v>100.05289999999998</c:v>
                </c:pt>
                <c:pt idx="2153">
                  <c:v>100.0526</c:v>
                </c:pt>
                <c:pt idx="2154">
                  <c:v>100.05249999999998</c:v>
                </c:pt>
                <c:pt idx="2155">
                  <c:v>100.0519</c:v>
                </c:pt>
                <c:pt idx="2156">
                  <c:v>100.05119999999999</c:v>
                </c:pt>
                <c:pt idx="2157">
                  <c:v>100.0509</c:v>
                </c:pt>
                <c:pt idx="2158">
                  <c:v>100.0505</c:v>
                </c:pt>
                <c:pt idx="2159">
                  <c:v>100.0498</c:v>
                </c:pt>
                <c:pt idx="2160">
                  <c:v>100.0498</c:v>
                </c:pt>
                <c:pt idx="2161">
                  <c:v>100.0493</c:v>
                </c:pt>
                <c:pt idx="2162">
                  <c:v>100.04949999999999</c:v>
                </c:pt>
                <c:pt idx="2163">
                  <c:v>100.0497</c:v>
                </c:pt>
                <c:pt idx="2164">
                  <c:v>100.0497</c:v>
                </c:pt>
                <c:pt idx="2165">
                  <c:v>100.04900000000002</c:v>
                </c:pt>
                <c:pt idx="2166">
                  <c:v>100.04859999999999</c:v>
                </c:pt>
                <c:pt idx="2167">
                  <c:v>100.04810000000002</c:v>
                </c:pt>
                <c:pt idx="2168">
                  <c:v>100.04770000000002</c:v>
                </c:pt>
                <c:pt idx="2169">
                  <c:v>100.04740000000002</c:v>
                </c:pt>
                <c:pt idx="2170">
                  <c:v>100.04740000000002</c:v>
                </c:pt>
                <c:pt idx="2171">
                  <c:v>100.04660000000011</c:v>
                </c:pt>
                <c:pt idx="2172">
                  <c:v>100.04620000000011</c:v>
                </c:pt>
                <c:pt idx="2173">
                  <c:v>100.0455</c:v>
                </c:pt>
                <c:pt idx="2174">
                  <c:v>100.04480000000002</c:v>
                </c:pt>
                <c:pt idx="2175">
                  <c:v>100.04450000000011</c:v>
                </c:pt>
                <c:pt idx="2176">
                  <c:v>100.04430000000002</c:v>
                </c:pt>
                <c:pt idx="2177">
                  <c:v>100.04349999999999</c:v>
                </c:pt>
                <c:pt idx="2178">
                  <c:v>100.0427</c:v>
                </c:pt>
                <c:pt idx="2179">
                  <c:v>100.0424</c:v>
                </c:pt>
                <c:pt idx="2180">
                  <c:v>100.0423</c:v>
                </c:pt>
                <c:pt idx="2181">
                  <c:v>100.04190000000011</c:v>
                </c:pt>
                <c:pt idx="2182">
                  <c:v>100.04190000000011</c:v>
                </c:pt>
                <c:pt idx="2183">
                  <c:v>100.04100000000011</c:v>
                </c:pt>
                <c:pt idx="2184">
                  <c:v>100.04089999999999</c:v>
                </c:pt>
                <c:pt idx="2185">
                  <c:v>100.04010000000002</c:v>
                </c:pt>
                <c:pt idx="2186">
                  <c:v>100.0393</c:v>
                </c:pt>
                <c:pt idx="2187">
                  <c:v>100.03919999999999</c:v>
                </c:pt>
                <c:pt idx="2188">
                  <c:v>100.0389</c:v>
                </c:pt>
                <c:pt idx="2189">
                  <c:v>100.0391</c:v>
                </c:pt>
                <c:pt idx="2190">
                  <c:v>100.039</c:v>
                </c:pt>
                <c:pt idx="2191">
                  <c:v>100.03879999999998</c:v>
                </c:pt>
                <c:pt idx="2192">
                  <c:v>100.03870000000001</c:v>
                </c:pt>
                <c:pt idx="2193">
                  <c:v>100.0384</c:v>
                </c:pt>
                <c:pt idx="2194">
                  <c:v>100.03830000000001</c:v>
                </c:pt>
                <c:pt idx="2195">
                  <c:v>100.0378</c:v>
                </c:pt>
                <c:pt idx="2196">
                  <c:v>100.0373</c:v>
                </c:pt>
                <c:pt idx="2197">
                  <c:v>100.03700000000002</c:v>
                </c:pt>
                <c:pt idx="2198">
                  <c:v>100.0369</c:v>
                </c:pt>
                <c:pt idx="2199">
                  <c:v>100.0364</c:v>
                </c:pt>
                <c:pt idx="2200">
                  <c:v>100.03619999999999</c:v>
                </c:pt>
                <c:pt idx="2201">
                  <c:v>100.03570000000001</c:v>
                </c:pt>
                <c:pt idx="2202">
                  <c:v>100.0352</c:v>
                </c:pt>
                <c:pt idx="2203">
                  <c:v>100.03460000000011</c:v>
                </c:pt>
                <c:pt idx="2204">
                  <c:v>100.03410000000002</c:v>
                </c:pt>
                <c:pt idx="2205">
                  <c:v>100.03319999999999</c:v>
                </c:pt>
                <c:pt idx="2206">
                  <c:v>100.03279999999998</c:v>
                </c:pt>
                <c:pt idx="2207">
                  <c:v>100.0326</c:v>
                </c:pt>
                <c:pt idx="2208">
                  <c:v>100.0325</c:v>
                </c:pt>
                <c:pt idx="2209">
                  <c:v>100.033</c:v>
                </c:pt>
                <c:pt idx="2210">
                  <c:v>100.0324</c:v>
                </c:pt>
                <c:pt idx="2211">
                  <c:v>100.03160000000011</c:v>
                </c:pt>
                <c:pt idx="2212">
                  <c:v>100.03100000000002</c:v>
                </c:pt>
                <c:pt idx="2213">
                  <c:v>100.0318</c:v>
                </c:pt>
                <c:pt idx="2214">
                  <c:v>100.0326</c:v>
                </c:pt>
                <c:pt idx="2215">
                  <c:v>100.0324</c:v>
                </c:pt>
                <c:pt idx="2216">
                  <c:v>100.0321</c:v>
                </c:pt>
                <c:pt idx="2217">
                  <c:v>100.0318</c:v>
                </c:pt>
                <c:pt idx="2218">
                  <c:v>100.03110000000002</c:v>
                </c:pt>
                <c:pt idx="2219">
                  <c:v>100.0309</c:v>
                </c:pt>
                <c:pt idx="2220">
                  <c:v>100.0299</c:v>
                </c:pt>
                <c:pt idx="2221">
                  <c:v>100.029</c:v>
                </c:pt>
                <c:pt idx="2222">
                  <c:v>100.02849999999998</c:v>
                </c:pt>
                <c:pt idx="2223">
                  <c:v>100.0275</c:v>
                </c:pt>
                <c:pt idx="2224">
                  <c:v>100.02719999999999</c:v>
                </c:pt>
                <c:pt idx="2225">
                  <c:v>100.0262</c:v>
                </c:pt>
                <c:pt idx="2226">
                  <c:v>100.0264</c:v>
                </c:pt>
                <c:pt idx="2227">
                  <c:v>100.0261</c:v>
                </c:pt>
                <c:pt idx="2228">
                  <c:v>100.02549999999998</c:v>
                </c:pt>
                <c:pt idx="2229">
                  <c:v>100.0256</c:v>
                </c:pt>
                <c:pt idx="2230">
                  <c:v>100.0245</c:v>
                </c:pt>
                <c:pt idx="2231">
                  <c:v>100.0232</c:v>
                </c:pt>
                <c:pt idx="2232">
                  <c:v>100.0239</c:v>
                </c:pt>
                <c:pt idx="2233">
                  <c:v>100.02279999999998</c:v>
                </c:pt>
                <c:pt idx="2234">
                  <c:v>100.02249999999998</c:v>
                </c:pt>
                <c:pt idx="2235">
                  <c:v>100.023</c:v>
                </c:pt>
                <c:pt idx="2236">
                  <c:v>100.02200000000001</c:v>
                </c:pt>
                <c:pt idx="2237">
                  <c:v>100.0219</c:v>
                </c:pt>
                <c:pt idx="2238">
                  <c:v>100.02119999999999</c:v>
                </c:pt>
                <c:pt idx="2239">
                  <c:v>100.02200000000001</c:v>
                </c:pt>
                <c:pt idx="2240">
                  <c:v>100.0209</c:v>
                </c:pt>
                <c:pt idx="2241">
                  <c:v>100.0213</c:v>
                </c:pt>
                <c:pt idx="2242">
                  <c:v>100.02</c:v>
                </c:pt>
                <c:pt idx="2243">
                  <c:v>100.0194</c:v>
                </c:pt>
                <c:pt idx="2244">
                  <c:v>100.0194</c:v>
                </c:pt>
                <c:pt idx="2245">
                  <c:v>100.0194</c:v>
                </c:pt>
                <c:pt idx="2246">
                  <c:v>100.0184</c:v>
                </c:pt>
                <c:pt idx="2247">
                  <c:v>100.01860000000002</c:v>
                </c:pt>
                <c:pt idx="2248">
                  <c:v>100.0189</c:v>
                </c:pt>
                <c:pt idx="2249">
                  <c:v>100.01700000000002</c:v>
                </c:pt>
                <c:pt idx="2250">
                  <c:v>100.01750000000011</c:v>
                </c:pt>
                <c:pt idx="2251">
                  <c:v>100.01690000000002</c:v>
                </c:pt>
                <c:pt idx="2252">
                  <c:v>100.01560000000002</c:v>
                </c:pt>
                <c:pt idx="2253">
                  <c:v>100.0154</c:v>
                </c:pt>
                <c:pt idx="2254">
                  <c:v>100.0155</c:v>
                </c:pt>
                <c:pt idx="2255">
                  <c:v>100.01410000000011</c:v>
                </c:pt>
                <c:pt idx="2256">
                  <c:v>100.01420000000013</c:v>
                </c:pt>
                <c:pt idx="2257">
                  <c:v>100.01360000000011</c:v>
                </c:pt>
                <c:pt idx="2258">
                  <c:v>100.01430000000002</c:v>
                </c:pt>
                <c:pt idx="2259">
                  <c:v>100.0137</c:v>
                </c:pt>
                <c:pt idx="2260">
                  <c:v>100.0133</c:v>
                </c:pt>
                <c:pt idx="2261">
                  <c:v>100.0124</c:v>
                </c:pt>
                <c:pt idx="2262">
                  <c:v>100.0124</c:v>
                </c:pt>
                <c:pt idx="2263">
                  <c:v>100.0123</c:v>
                </c:pt>
                <c:pt idx="2264">
                  <c:v>100.0117</c:v>
                </c:pt>
                <c:pt idx="2265">
                  <c:v>100.01110000000011</c:v>
                </c:pt>
                <c:pt idx="2266">
                  <c:v>100.0103</c:v>
                </c:pt>
                <c:pt idx="2267">
                  <c:v>100.0099</c:v>
                </c:pt>
                <c:pt idx="2268">
                  <c:v>100.0091</c:v>
                </c:pt>
                <c:pt idx="2269">
                  <c:v>100.00879999999998</c:v>
                </c:pt>
                <c:pt idx="2270">
                  <c:v>100.00839999999998</c:v>
                </c:pt>
                <c:pt idx="2271">
                  <c:v>100.0081</c:v>
                </c:pt>
                <c:pt idx="2272">
                  <c:v>100.00709999999999</c:v>
                </c:pt>
                <c:pt idx="2273">
                  <c:v>100.0073</c:v>
                </c:pt>
                <c:pt idx="2274">
                  <c:v>100.0068</c:v>
                </c:pt>
                <c:pt idx="2275">
                  <c:v>100.0059</c:v>
                </c:pt>
                <c:pt idx="2276">
                  <c:v>100.0052</c:v>
                </c:pt>
                <c:pt idx="2277">
                  <c:v>100.0052</c:v>
                </c:pt>
                <c:pt idx="2278">
                  <c:v>100.0048</c:v>
                </c:pt>
                <c:pt idx="2279">
                  <c:v>100.0044</c:v>
                </c:pt>
                <c:pt idx="2280">
                  <c:v>100.0035</c:v>
                </c:pt>
                <c:pt idx="2281">
                  <c:v>100.0038</c:v>
                </c:pt>
                <c:pt idx="2282">
                  <c:v>100.0039</c:v>
                </c:pt>
                <c:pt idx="2283">
                  <c:v>100.00320000000002</c:v>
                </c:pt>
                <c:pt idx="2284">
                  <c:v>100.003</c:v>
                </c:pt>
                <c:pt idx="2285">
                  <c:v>100.0031</c:v>
                </c:pt>
                <c:pt idx="2286">
                  <c:v>100.003</c:v>
                </c:pt>
                <c:pt idx="2287">
                  <c:v>100.0026</c:v>
                </c:pt>
                <c:pt idx="2288">
                  <c:v>100.0018</c:v>
                </c:pt>
                <c:pt idx="2289">
                  <c:v>100.00109999999999</c:v>
                </c:pt>
                <c:pt idx="2290">
                  <c:v>99.999939999999995</c:v>
                </c:pt>
                <c:pt idx="2291">
                  <c:v>99.998660000000129</c:v>
                </c:pt>
                <c:pt idx="2292">
                  <c:v>99.998220000000146</c:v>
                </c:pt>
                <c:pt idx="2293">
                  <c:v>99.998430000000013</c:v>
                </c:pt>
                <c:pt idx="2294">
                  <c:v>99.998990000000006</c:v>
                </c:pt>
                <c:pt idx="2295">
                  <c:v>99.998739999999998</c:v>
                </c:pt>
                <c:pt idx="2296">
                  <c:v>99.997530000000026</c:v>
                </c:pt>
                <c:pt idx="2297">
                  <c:v>99.996970000000005</c:v>
                </c:pt>
                <c:pt idx="2298">
                  <c:v>99.996700000000004</c:v>
                </c:pt>
                <c:pt idx="2299">
                  <c:v>99.996240000000114</c:v>
                </c:pt>
                <c:pt idx="2300">
                  <c:v>99.995320000000007</c:v>
                </c:pt>
                <c:pt idx="2301">
                  <c:v>99.994190000000131</c:v>
                </c:pt>
                <c:pt idx="2302">
                  <c:v>99.993989999999997</c:v>
                </c:pt>
                <c:pt idx="2303">
                  <c:v>99.993510000000114</c:v>
                </c:pt>
                <c:pt idx="2304">
                  <c:v>99.992980000000003</c:v>
                </c:pt>
                <c:pt idx="2305">
                  <c:v>99.992819999999995</c:v>
                </c:pt>
                <c:pt idx="2306">
                  <c:v>99.992859999999993</c:v>
                </c:pt>
                <c:pt idx="2307">
                  <c:v>99.992660000000129</c:v>
                </c:pt>
                <c:pt idx="2308">
                  <c:v>99.991910000000146</c:v>
                </c:pt>
                <c:pt idx="2309">
                  <c:v>99.99159000000013</c:v>
                </c:pt>
                <c:pt idx="2310">
                  <c:v>99.991079999999997</c:v>
                </c:pt>
                <c:pt idx="2311">
                  <c:v>99.990550000000027</c:v>
                </c:pt>
                <c:pt idx="2312">
                  <c:v>99.990030000000004</c:v>
                </c:pt>
                <c:pt idx="2313">
                  <c:v>99.989859999999993</c:v>
                </c:pt>
                <c:pt idx="2314">
                  <c:v>99.989310000000003</c:v>
                </c:pt>
                <c:pt idx="2315">
                  <c:v>99.988680000000002</c:v>
                </c:pt>
                <c:pt idx="2316">
                  <c:v>99.988010000000003</c:v>
                </c:pt>
                <c:pt idx="2317">
                  <c:v>99.987780000000001</c:v>
                </c:pt>
                <c:pt idx="2318">
                  <c:v>99.987200000000129</c:v>
                </c:pt>
                <c:pt idx="2319">
                  <c:v>99.987799999999993</c:v>
                </c:pt>
                <c:pt idx="2320">
                  <c:v>99.987719999999996</c:v>
                </c:pt>
                <c:pt idx="2321">
                  <c:v>99.986970000000014</c:v>
                </c:pt>
                <c:pt idx="2322">
                  <c:v>99.986239999999995</c:v>
                </c:pt>
                <c:pt idx="2323">
                  <c:v>99.985779999999949</c:v>
                </c:pt>
                <c:pt idx="2324">
                  <c:v>99.985190000000003</c:v>
                </c:pt>
                <c:pt idx="2325">
                  <c:v>99.984420000000114</c:v>
                </c:pt>
                <c:pt idx="2326">
                  <c:v>99.984010000000026</c:v>
                </c:pt>
                <c:pt idx="2327">
                  <c:v>99.983860000000007</c:v>
                </c:pt>
                <c:pt idx="2328">
                  <c:v>99.983810000000005</c:v>
                </c:pt>
                <c:pt idx="2329">
                  <c:v>99.983000000000004</c:v>
                </c:pt>
                <c:pt idx="2330">
                  <c:v>99.982779999999948</c:v>
                </c:pt>
                <c:pt idx="2331">
                  <c:v>99.982820000000004</c:v>
                </c:pt>
                <c:pt idx="2332">
                  <c:v>99.982150000000004</c:v>
                </c:pt>
                <c:pt idx="2333">
                  <c:v>99.981309999999993</c:v>
                </c:pt>
                <c:pt idx="2334">
                  <c:v>99.980779999999982</c:v>
                </c:pt>
                <c:pt idx="2335">
                  <c:v>99.980689999999996</c:v>
                </c:pt>
                <c:pt idx="2336">
                  <c:v>99.980070000000012</c:v>
                </c:pt>
                <c:pt idx="2337">
                  <c:v>99.979029999999995</c:v>
                </c:pt>
                <c:pt idx="2338">
                  <c:v>99.978139999999982</c:v>
                </c:pt>
                <c:pt idx="2339">
                  <c:v>99.977260000000129</c:v>
                </c:pt>
                <c:pt idx="2340">
                  <c:v>99.976389999999981</c:v>
                </c:pt>
                <c:pt idx="2341">
                  <c:v>99.975899999999982</c:v>
                </c:pt>
                <c:pt idx="2342">
                  <c:v>99.975579999999979</c:v>
                </c:pt>
                <c:pt idx="2343">
                  <c:v>99.975319999999982</c:v>
                </c:pt>
                <c:pt idx="2344">
                  <c:v>99.975449999999981</c:v>
                </c:pt>
                <c:pt idx="2345">
                  <c:v>99.975709999999978</c:v>
                </c:pt>
                <c:pt idx="2346">
                  <c:v>99.974919999999997</c:v>
                </c:pt>
                <c:pt idx="2347">
                  <c:v>99.974109999999996</c:v>
                </c:pt>
                <c:pt idx="2348">
                  <c:v>99.973510000000005</c:v>
                </c:pt>
                <c:pt idx="2349">
                  <c:v>99.972719999999981</c:v>
                </c:pt>
                <c:pt idx="2350">
                  <c:v>99.971940000000004</c:v>
                </c:pt>
                <c:pt idx="2351">
                  <c:v>99.97217999999998</c:v>
                </c:pt>
                <c:pt idx="2352">
                  <c:v>99.971010000000007</c:v>
                </c:pt>
                <c:pt idx="2353">
                  <c:v>99.971010000000007</c:v>
                </c:pt>
                <c:pt idx="2354">
                  <c:v>99.970690000000005</c:v>
                </c:pt>
                <c:pt idx="2355">
                  <c:v>99.970429999999993</c:v>
                </c:pt>
                <c:pt idx="2356">
                  <c:v>99.969809999999995</c:v>
                </c:pt>
                <c:pt idx="2357">
                  <c:v>99.969409999999996</c:v>
                </c:pt>
                <c:pt idx="2358">
                  <c:v>99.968469999999996</c:v>
                </c:pt>
                <c:pt idx="2359">
                  <c:v>99.968030000000013</c:v>
                </c:pt>
                <c:pt idx="2360">
                  <c:v>99.968250000000026</c:v>
                </c:pt>
                <c:pt idx="2361">
                  <c:v>99.966880000000003</c:v>
                </c:pt>
                <c:pt idx="2362">
                  <c:v>99.965980000000002</c:v>
                </c:pt>
                <c:pt idx="2363">
                  <c:v>99.965999999999994</c:v>
                </c:pt>
                <c:pt idx="2364">
                  <c:v>99.966719999999995</c:v>
                </c:pt>
                <c:pt idx="2365">
                  <c:v>99.966939999999994</c:v>
                </c:pt>
                <c:pt idx="2366">
                  <c:v>99.966250000000144</c:v>
                </c:pt>
                <c:pt idx="2367">
                  <c:v>99.966030000000003</c:v>
                </c:pt>
                <c:pt idx="2368">
                  <c:v>99.965149999999994</c:v>
                </c:pt>
                <c:pt idx="2369">
                  <c:v>99.964370000000002</c:v>
                </c:pt>
                <c:pt idx="2370">
                  <c:v>99.963610000000131</c:v>
                </c:pt>
                <c:pt idx="2371">
                  <c:v>99.963189999999997</c:v>
                </c:pt>
                <c:pt idx="2372">
                  <c:v>99.96222000000013</c:v>
                </c:pt>
                <c:pt idx="2373">
                  <c:v>99.961410000000129</c:v>
                </c:pt>
                <c:pt idx="2374">
                  <c:v>99.960980000000006</c:v>
                </c:pt>
                <c:pt idx="2375">
                  <c:v>99.960440000000006</c:v>
                </c:pt>
                <c:pt idx="2376">
                  <c:v>99.960089999999994</c:v>
                </c:pt>
                <c:pt idx="2377">
                  <c:v>99.960070000000002</c:v>
                </c:pt>
                <c:pt idx="2378">
                  <c:v>99.959059999999994</c:v>
                </c:pt>
                <c:pt idx="2379">
                  <c:v>99.959100000000007</c:v>
                </c:pt>
                <c:pt idx="2380">
                  <c:v>99.958399999999983</c:v>
                </c:pt>
                <c:pt idx="2381">
                  <c:v>99.957499999999996</c:v>
                </c:pt>
                <c:pt idx="2382">
                  <c:v>99.957120000000145</c:v>
                </c:pt>
                <c:pt idx="2383">
                  <c:v>99.956720000000004</c:v>
                </c:pt>
                <c:pt idx="2384">
                  <c:v>99.956239999999994</c:v>
                </c:pt>
                <c:pt idx="2385">
                  <c:v>99.955449999999999</c:v>
                </c:pt>
                <c:pt idx="2386">
                  <c:v>99.954719999999995</c:v>
                </c:pt>
                <c:pt idx="2387">
                  <c:v>99.953909999999993</c:v>
                </c:pt>
                <c:pt idx="2388">
                  <c:v>99.953749999999999</c:v>
                </c:pt>
                <c:pt idx="2389">
                  <c:v>99.953559999999996</c:v>
                </c:pt>
                <c:pt idx="2390">
                  <c:v>99.952449999999999</c:v>
                </c:pt>
                <c:pt idx="2391">
                  <c:v>99.951490000000007</c:v>
                </c:pt>
                <c:pt idx="2392">
                  <c:v>99.951390000000004</c:v>
                </c:pt>
                <c:pt idx="2393">
                  <c:v>99.951750000000004</c:v>
                </c:pt>
                <c:pt idx="2394">
                  <c:v>99.950980000000001</c:v>
                </c:pt>
                <c:pt idx="2395">
                  <c:v>99.950839999999999</c:v>
                </c:pt>
                <c:pt idx="2396">
                  <c:v>99.949879999999993</c:v>
                </c:pt>
                <c:pt idx="2397">
                  <c:v>99.949100000000129</c:v>
                </c:pt>
                <c:pt idx="2398">
                  <c:v>99.948910000000026</c:v>
                </c:pt>
                <c:pt idx="2399">
                  <c:v>99.948580000000007</c:v>
                </c:pt>
                <c:pt idx="2400">
                  <c:v>99.947779999999995</c:v>
                </c:pt>
                <c:pt idx="2401">
                  <c:v>99.94715000000015</c:v>
                </c:pt>
                <c:pt idx="2402">
                  <c:v>99.946410000000114</c:v>
                </c:pt>
                <c:pt idx="2403">
                  <c:v>99.945279999999997</c:v>
                </c:pt>
                <c:pt idx="2404">
                  <c:v>99.944520000000196</c:v>
                </c:pt>
                <c:pt idx="2405">
                  <c:v>99.944120000000197</c:v>
                </c:pt>
                <c:pt idx="2406">
                  <c:v>99.943349999999995</c:v>
                </c:pt>
                <c:pt idx="2407">
                  <c:v>99.942719999999994</c:v>
                </c:pt>
                <c:pt idx="2408">
                  <c:v>99.941440000000114</c:v>
                </c:pt>
                <c:pt idx="2409">
                  <c:v>99.941510000000179</c:v>
                </c:pt>
                <c:pt idx="2410">
                  <c:v>99.940979999999996</c:v>
                </c:pt>
                <c:pt idx="2411">
                  <c:v>99.940870000000004</c:v>
                </c:pt>
                <c:pt idx="2412">
                  <c:v>99.940420000000131</c:v>
                </c:pt>
                <c:pt idx="2413">
                  <c:v>99.939880000000002</c:v>
                </c:pt>
                <c:pt idx="2414">
                  <c:v>99.939750000000004</c:v>
                </c:pt>
                <c:pt idx="2415">
                  <c:v>99.939240000000026</c:v>
                </c:pt>
                <c:pt idx="2416">
                  <c:v>99.938940000000002</c:v>
                </c:pt>
                <c:pt idx="2417">
                  <c:v>99.938109999999995</c:v>
                </c:pt>
                <c:pt idx="2418">
                  <c:v>99.937590000000114</c:v>
                </c:pt>
                <c:pt idx="2419">
                  <c:v>99.936989999999994</c:v>
                </c:pt>
                <c:pt idx="2420">
                  <c:v>99.936060000000026</c:v>
                </c:pt>
                <c:pt idx="2421">
                  <c:v>99.936179999999993</c:v>
                </c:pt>
                <c:pt idx="2422">
                  <c:v>99.935739999999981</c:v>
                </c:pt>
                <c:pt idx="2423">
                  <c:v>99.935260000000113</c:v>
                </c:pt>
                <c:pt idx="2424">
                  <c:v>99.934550000000129</c:v>
                </c:pt>
                <c:pt idx="2425">
                  <c:v>99.933840000000004</c:v>
                </c:pt>
                <c:pt idx="2426">
                  <c:v>99.932640000000006</c:v>
                </c:pt>
                <c:pt idx="2427">
                  <c:v>99.932050000000004</c:v>
                </c:pt>
                <c:pt idx="2428">
                  <c:v>99.931749999999994</c:v>
                </c:pt>
                <c:pt idx="2429">
                  <c:v>99.931439999999995</c:v>
                </c:pt>
                <c:pt idx="2430">
                  <c:v>99.930779999999999</c:v>
                </c:pt>
                <c:pt idx="2431">
                  <c:v>99.930250000000129</c:v>
                </c:pt>
                <c:pt idx="2432">
                  <c:v>99.929310000000001</c:v>
                </c:pt>
                <c:pt idx="2433">
                  <c:v>99.928899999999999</c:v>
                </c:pt>
                <c:pt idx="2434">
                  <c:v>99.928529999999995</c:v>
                </c:pt>
                <c:pt idx="2435">
                  <c:v>99.928129999999996</c:v>
                </c:pt>
                <c:pt idx="2436">
                  <c:v>99.926749999999998</c:v>
                </c:pt>
                <c:pt idx="2437">
                  <c:v>99.926199999999994</c:v>
                </c:pt>
                <c:pt idx="2438">
                  <c:v>99.92501</c:v>
                </c:pt>
                <c:pt idx="2439">
                  <c:v>99.924679999999995</c:v>
                </c:pt>
                <c:pt idx="2440">
                  <c:v>99.924859999999995</c:v>
                </c:pt>
                <c:pt idx="2441">
                  <c:v>99.924200000000027</c:v>
                </c:pt>
                <c:pt idx="2442">
                  <c:v>99.922969999999992</c:v>
                </c:pt>
                <c:pt idx="2443">
                  <c:v>99.922379999999919</c:v>
                </c:pt>
                <c:pt idx="2444">
                  <c:v>99.921970000000002</c:v>
                </c:pt>
                <c:pt idx="2445">
                  <c:v>99.921390000000002</c:v>
                </c:pt>
                <c:pt idx="2446">
                  <c:v>99.920720000000003</c:v>
                </c:pt>
                <c:pt idx="2447">
                  <c:v>99.920280000000005</c:v>
                </c:pt>
                <c:pt idx="2448">
                  <c:v>99.919420000000144</c:v>
                </c:pt>
                <c:pt idx="2449">
                  <c:v>99.919079999999994</c:v>
                </c:pt>
                <c:pt idx="2450">
                  <c:v>99.918679999999995</c:v>
                </c:pt>
                <c:pt idx="2451">
                  <c:v>99.918300000000002</c:v>
                </c:pt>
                <c:pt idx="2452">
                  <c:v>99.917820000000134</c:v>
                </c:pt>
                <c:pt idx="2453">
                  <c:v>99.917100000000161</c:v>
                </c:pt>
                <c:pt idx="2454">
                  <c:v>99.916179999999997</c:v>
                </c:pt>
                <c:pt idx="2455">
                  <c:v>99.915909999999997</c:v>
                </c:pt>
                <c:pt idx="2456">
                  <c:v>99.915090000000006</c:v>
                </c:pt>
                <c:pt idx="2457">
                  <c:v>99.914440000000027</c:v>
                </c:pt>
                <c:pt idx="2458">
                  <c:v>99.913979999999995</c:v>
                </c:pt>
                <c:pt idx="2459">
                  <c:v>99.912850000000006</c:v>
                </c:pt>
                <c:pt idx="2460">
                  <c:v>99.912779999999998</c:v>
                </c:pt>
                <c:pt idx="2461">
                  <c:v>99.912379999999999</c:v>
                </c:pt>
                <c:pt idx="2462">
                  <c:v>99.911560000000179</c:v>
                </c:pt>
                <c:pt idx="2463">
                  <c:v>99.911060000000134</c:v>
                </c:pt>
                <c:pt idx="2464">
                  <c:v>99.910070000000005</c:v>
                </c:pt>
                <c:pt idx="2465">
                  <c:v>99.909310000000005</c:v>
                </c:pt>
                <c:pt idx="2466">
                  <c:v>99.909090000000006</c:v>
                </c:pt>
                <c:pt idx="2467">
                  <c:v>99.908690000000007</c:v>
                </c:pt>
                <c:pt idx="2468">
                  <c:v>99.907610000000147</c:v>
                </c:pt>
                <c:pt idx="2469">
                  <c:v>99.906880000000001</c:v>
                </c:pt>
                <c:pt idx="2470">
                  <c:v>99.906739999999999</c:v>
                </c:pt>
                <c:pt idx="2471">
                  <c:v>99.907140000000027</c:v>
                </c:pt>
                <c:pt idx="2472">
                  <c:v>99.906720000000007</c:v>
                </c:pt>
                <c:pt idx="2473">
                  <c:v>99.906120000000129</c:v>
                </c:pt>
                <c:pt idx="2474">
                  <c:v>99.90492000000016</c:v>
                </c:pt>
                <c:pt idx="2475">
                  <c:v>99.904839999999993</c:v>
                </c:pt>
                <c:pt idx="2476">
                  <c:v>99.904340000000005</c:v>
                </c:pt>
                <c:pt idx="2477">
                  <c:v>99.903620000000146</c:v>
                </c:pt>
                <c:pt idx="2478">
                  <c:v>99.902940000000001</c:v>
                </c:pt>
                <c:pt idx="2479">
                  <c:v>99.90160000000013</c:v>
                </c:pt>
                <c:pt idx="2480">
                  <c:v>99.900440000000003</c:v>
                </c:pt>
                <c:pt idx="2481">
                  <c:v>99.90066000000013</c:v>
                </c:pt>
                <c:pt idx="2482">
                  <c:v>99.900139999999993</c:v>
                </c:pt>
                <c:pt idx="2483">
                  <c:v>99.899199999999993</c:v>
                </c:pt>
                <c:pt idx="2484">
                  <c:v>99.899140000000003</c:v>
                </c:pt>
                <c:pt idx="2485">
                  <c:v>99.897949999999994</c:v>
                </c:pt>
                <c:pt idx="2486">
                  <c:v>99.896960000000007</c:v>
                </c:pt>
                <c:pt idx="2487">
                  <c:v>99.896260000000026</c:v>
                </c:pt>
                <c:pt idx="2488">
                  <c:v>99.895839999999978</c:v>
                </c:pt>
                <c:pt idx="2489">
                  <c:v>99.894760000000005</c:v>
                </c:pt>
                <c:pt idx="2490">
                  <c:v>99.893810000000002</c:v>
                </c:pt>
                <c:pt idx="2491">
                  <c:v>99.89279999999998</c:v>
                </c:pt>
                <c:pt idx="2492">
                  <c:v>99.892160000000004</c:v>
                </c:pt>
                <c:pt idx="2493">
                  <c:v>99.891720000000007</c:v>
                </c:pt>
                <c:pt idx="2494">
                  <c:v>99.890879999999981</c:v>
                </c:pt>
                <c:pt idx="2495">
                  <c:v>99.890190000000004</c:v>
                </c:pt>
                <c:pt idx="2496">
                  <c:v>99.890110000000007</c:v>
                </c:pt>
                <c:pt idx="2497">
                  <c:v>99.889210000000006</c:v>
                </c:pt>
                <c:pt idx="2498">
                  <c:v>99.887420000000006</c:v>
                </c:pt>
                <c:pt idx="2499">
                  <c:v>99.887110000000007</c:v>
                </c:pt>
                <c:pt idx="2500">
                  <c:v>99.887029999999996</c:v>
                </c:pt>
                <c:pt idx="2501">
                  <c:v>99.886219999999994</c:v>
                </c:pt>
                <c:pt idx="2502">
                  <c:v>99.884810000000002</c:v>
                </c:pt>
                <c:pt idx="2503">
                  <c:v>99.883989999999983</c:v>
                </c:pt>
                <c:pt idx="2504">
                  <c:v>99.883989999999983</c:v>
                </c:pt>
                <c:pt idx="2505">
                  <c:v>99.882999999999981</c:v>
                </c:pt>
                <c:pt idx="2506">
                  <c:v>99.882089999999948</c:v>
                </c:pt>
                <c:pt idx="2507">
                  <c:v>99.881820000000005</c:v>
                </c:pt>
                <c:pt idx="2508">
                  <c:v>99.881559999999993</c:v>
                </c:pt>
                <c:pt idx="2509">
                  <c:v>99.881209999999996</c:v>
                </c:pt>
                <c:pt idx="2510">
                  <c:v>99.880439999999979</c:v>
                </c:pt>
                <c:pt idx="2511">
                  <c:v>99.878809999999959</c:v>
                </c:pt>
                <c:pt idx="2512">
                  <c:v>99.87851999999998</c:v>
                </c:pt>
                <c:pt idx="2513">
                  <c:v>99.878119999999981</c:v>
                </c:pt>
                <c:pt idx="2514">
                  <c:v>99.877589999999998</c:v>
                </c:pt>
                <c:pt idx="2515">
                  <c:v>99.87677999999984</c:v>
                </c:pt>
                <c:pt idx="2516">
                  <c:v>99.87612</c:v>
                </c:pt>
                <c:pt idx="2517">
                  <c:v>99.87482</c:v>
                </c:pt>
                <c:pt idx="2518">
                  <c:v>99.874520000000004</c:v>
                </c:pt>
                <c:pt idx="2519">
                  <c:v>99.873889999999989</c:v>
                </c:pt>
                <c:pt idx="2520">
                  <c:v>99.87327999999998</c:v>
                </c:pt>
                <c:pt idx="2521">
                  <c:v>99.873239999999981</c:v>
                </c:pt>
                <c:pt idx="2522">
                  <c:v>99.872939999999886</c:v>
                </c:pt>
                <c:pt idx="2523">
                  <c:v>99.872649999999979</c:v>
                </c:pt>
                <c:pt idx="2524">
                  <c:v>99.872189999999989</c:v>
                </c:pt>
                <c:pt idx="2525">
                  <c:v>99.871739999999988</c:v>
                </c:pt>
                <c:pt idx="2526">
                  <c:v>99.871139999999983</c:v>
                </c:pt>
                <c:pt idx="2527">
                  <c:v>99.870660000000001</c:v>
                </c:pt>
                <c:pt idx="2528">
                  <c:v>99.869720000000001</c:v>
                </c:pt>
                <c:pt idx="2529">
                  <c:v>99.86936</c:v>
                </c:pt>
                <c:pt idx="2530">
                  <c:v>99.867779999999982</c:v>
                </c:pt>
                <c:pt idx="2531">
                  <c:v>99.867099999999994</c:v>
                </c:pt>
                <c:pt idx="2532">
                  <c:v>99.86645</c:v>
                </c:pt>
                <c:pt idx="2533">
                  <c:v>99.866020000000006</c:v>
                </c:pt>
                <c:pt idx="2534">
                  <c:v>99.865629999999996</c:v>
                </c:pt>
                <c:pt idx="2535">
                  <c:v>99.864840000000001</c:v>
                </c:pt>
                <c:pt idx="2536">
                  <c:v>99.863860000000003</c:v>
                </c:pt>
                <c:pt idx="2537">
                  <c:v>99.863159999999993</c:v>
                </c:pt>
                <c:pt idx="2538">
                  <c:v>99.862250000000003</c:v>
                </c:pt>
                <c:pt idx="2539">
                  <c:v>99.861689999999996</c:v>
                </c:pt>
                <c:pt idx="2540">
                  <c:v>99.861239999999995</c:v>
                </c:pt>
                <c:pt idx="2541">
                  <c:v>99.860510000000005</c:v>
                </c:pt>
                <c:pt idx="2542">
                  <c:v>99.859260000000006</c:v>
                </c:pt>
                <c:pt idx="2543">
                  <c:v>99.858359999999948</c:v>
                </c:pt>
                <c:pt idx="2544">
                  <c:v>99.857690000000005</c:v>
                </c:pt>
                <c:pt idx="2545">
                  <c:v>99.856779999999958</c:v>
                </c:pt>
                <c:pt idx="2546">
                  <c:v>99.855559999999983</c:v>
                </c:pt>
                <c:pt idx="2547">
                  <c:v>99.855279999999979</c:v>
                </c:pt>
                <c:pt idx="2548">
                  <c:v>99.854379999999978</c:v>
                </c:pt>
                <c:pt idx="2549">
                  <c:v>99.853189999999998</c:v>
                </c:pt>
                <c:pt idx="2550">
                  <c:v>99.852260000000001</c:v>
                </c:pt>
                <c:pt idx="2551">
                  <c:v>99.851659999999995</c:v>
                </c:pt>
                <c:pt idx="2552">
                  <c:v>99.851089999999999</c:v>
                </c:pt>
                <c:pt idx="2553">
                  <c:v>99.850200000000001</c:v>
                </c:pt>
                <c:pt idx="2554">
                  <c:v>99.849360000000004</c:v>
                </c:pt>
                <c:pt idx="2555">
                  <c:v>99.849339999999998</c:v>
                </c:pt>
                <c:pt idx="2556">
                  <c:v>99.848320000000001</c:v>
                </c:pt>
                <c:pt idx="2557">
                  <c:v>99.847560000000129</c:v>
                </c:pt>
                <c:pt idx="2558">
                  <c:v>99.84675</c:v>
                </c:pt>
                <c:pt idx="2559">
                  <c:v>99.846530000000001</c:v>
                </c:pt>
                <c:pt idx="2560">
                  <c:v>99.845939999999999</c:v>
                </c:pt>
                <c:pt idx="2561">
                  <c:v>99.845309999999998</c:v>
                </c:pt>
                <c:pt idx="2562">
                  <c:v>99.844139999999996</c:v>
                </c:pt>
                <c:pt idx="2563">
                  <c:v>99.84287999999998</c:v>
                </c:pt>
                <c:pt idx="2564">
                  <c:v>99.842220000000026</c:v>
                </c:pt>
                <c:pt idx="2565">
                  <c:v>99.841640000000027</c:v>
                </c:pt>
                <c:pt idx="2566">
                  <c:v>99.840779999999981</c:v>
                </c:pt>
                <c:pt idx="2567">
                  <c:v>99.840140000000005</c:v>
                </c:pt>
                <c:pt idx="2568">
                  <c:v>99.839309999999998</c:v>
                </c:pt>
                <c:pt idx="2569">
                  <c:v>99.838859999999983</c:v>
                </c:pt>
                <c:pt idx="2570">
                  <c:v>99.83844999999998</c:v>
                </c:pt>
                <c:pt idx="2571">
                  <c:v>99.837530000000001</c:v>
                </c:pt>
                <c:pt idx="2572">
                  <c:v>99.836759999999998</c:v>
                </c:pt>
                <c:pt idx="2573">
                  <c:v>99.836209999999994</c:v>
                </c:pt>
                <c:pt idx="2574">
                  <c:v>99.83508999999998</c:v>
                </c:pt>
                <c:pt idx="2575">
                  <c:v>99.834260000000114</c:v>
                </c:pt>
                <c:pt idx="2576">
                  <c:v>99.833280000000002</c:v>
                </c:pt>
                <c:pt idx="2577">
                  <c:v>99.832719999999981</c:v>
                </c:pt>
                <c:pt idx="2578">
                  <c:v>99.831509999999994</c:v>
                </c:pt>
                <c:pt idx="2579">
                  <c:v>99.830579999999998</c:v>
                </c:pt>
                <c:pt idx="2580">
                  <c:v>99.829989999999981</c:v>
                </c:pt>
                <c:pt idx="2581">
                  <c:v>99.829549999999998</c:v>
                </c:pt>
                <c:pt idx="2582">
                  <c:v>99.828799999999958</c:v>
                </c:pt>
                <c:pt idx="2583">
                  <c:v>99.828189999999978</c:v>
                </c:pt>
                <c:pt idx="2584">
                  <c:v>99.827429999999993</c:v>
                </c:pt>
                <c:pt idx="2585">
                  <c:v>99.826639999999998</c:v>
                </c:pt>
                <c:pt idx="2586">
                  <c:v>99.825379999999825</c:v>
                </c:pt>
                <c:pt idx="2587">
                  <c:v>99.824759999999998</c:v>
                </c:pt>
                <c:pt idx="2588">
                  <c:v>99.823189999999983</c:v>
                </c:pt>
                <c:pt idx="2589">
                  <c:v>99.822809999999919</c:v>
                </c:pt>
                <c:pt idx="2590">
                  <c:v>99.821889999999982</c:v>
                </c:pt>
                <c:pt idx="2591">
                  <c:v>99.821759999999998</c:v>
                </c:pt>
                <c:pt idx="2592">
                  <c:v>99.821280000000002</c:v>
                </c:pt>
                <c:pt idx="2593">
                  <c:v>99.820639999999983</c:v>
                </c:pt>
                <c:pt idx="2594">
                  <c:v>99.820239999999998</c:v>
                </c:pt>
                <c:pt idx="2595">
                  <c:v>99.819879999999998</c:v>
                </c:pt>
                <c:pt idx="2596">
                  <c:v>99.819199999999995</c:v>
                </c:pt>
                <c:pt idx="2597">
                  <c:v>99.818110000000004</c:v>
                </c:pt>
                <c:pt idx="2598">
                  <c:v>99.817009999999996</c:v>
                </c:pt>
                <c:pt idx="2599">
                  <c:v>99.816300000000012</c:v>
                </c:pt>
                <c:pt idx="2600">
                  <c:v>99.814949999999996</c:v>
                </c:pt>
                <c:pt idx="2601">
                  <c:v>99.813760000000002</c:v>
                </c:pt>
                <c:pt idx="2602">
                  <c:v>99.812899999999999</c:v>
                </c:pt>
                <c:pt idx="2603">
                  <c:v>99.811840000000004</c:v>
                </c:pt>
                <c:pt idx="2604">
                  <c:v>99.810739999999981</c:v>
                </c:pt>
                <c:pt idx="2605">
                  <c:v>99.810410000000005</c:v>
                </c:pt>
                <c:pt idx="2606">
                  <c:v>99.809619999999995</c:v>
                </c:pt>
                <c:pt idx="2607">
                  <c:v>99.808660000000003</c:v>
                </c:pt>
                <c:pt idx="2608">
                  <c:v>99.807580000000002</c:v>
                </c:pt>
                <c:pt idx="2609">
                  <c:v>99.807029999999997</c:v>
                </c:pt>
                <c:pt idx="2610">
                  <c:v>99.806520000000006</c:v>
                </c:pt>
                <c:pt idx="2611">
                  <c:v>99.805389999999989</c:v>
                </c:pt>
                <c:pt idx="2612">
                  <c:v>99.804620000000114</c:v>
                </c:pt>
                <c:pt idx="2613">
                  <c:v>99.803659999999994</c:v>
                </c:pt>
                <c:pt idx="2614">
                  <c:v>99.802449999999979</c:v>
                </c:pt>
                <c:pt idx="2615">
                  <c:v>99.801649999999995</c:v>
                </c:pt>
                <c:pt idx="2616">
                  <c:v>99.8005</c:v>
                </c:pt>
                <c:pt idx="2617">
                  <c:v>99.799840000000003</c:v>
                </c:pt>
                <c:pt idx="2618">
                  <c:v>99.798509999999993</c:v>
                </c:pt>
                <c:pt idx="2619">
                  <c:v>99.798249999999996</c:v>
                </c:pt>
                <c:pt idx="2620">
                  <c:v>99.797349999999994</c:v>
                </c:pt>
                <c:pt idx="2621">
                  <c:v>99.796470000000014</c:v>
                </c:pt>
                <c:pt idx="2622">
                  <c:v>99.796319999999994</c:v>
                </c:pt>
                <c:pt idx="2623">
                  <c:v>99.795779999999979</c:v>
                </c:pt>
                <c:pt idx="2624">
                  <c:v>99.794680000000113</c:v>
                </c:pt>
                <c:pt idx="2625">
                  <c:v>99.793279999999996</c:v>
                </c:pt>
                <c:pt idx="2626">
                  <c:v>99.792460000000005</c:v>
                </c:pt>
                <c:pt idx="2627">
                  <c:v>99.791590000000113</c:v>
                </c:pt>
                <c:pt idx="2628">
                  <c:v>99.791130000000024</c:v>
                </c:pt>
                <c:pt idx="2629">
                  <c:v>99.790220000000161</c:v>
                </c:pt>
                <c:pt idx="2630">
                  <c:v>99.789299999999997</c:v>
                </c:pt>
                <c:pt idx="2631">
                  <c:v>99.788529999999994</c:v>
                </c:pt>
                <c:pt idx="2632">
                  <c:v>99.787809999999993</c:v>
                </c:pt>
                <c:pt idx="2633">
                  <c:v>99.786959999999993</c:v>
                </c:pt>
                <c:pt idx="2634">
                  <c:v>99.785759999999982</c:v>
                </c:pt>
                <c:pt idx="2635">
                  <c:v>99.784690000000026</c:v>
                </c:pt>
                <c:pt idx="2636">
                  <c:v>99.783789999999982</c:v>
                </c:pt>
                <c:pt idx="2637">
                  <c:v>99.782859999999999</c:v>
                </c:pt>
                <c:pt idx="2638">
                  <c:v>99.781650000000027</c:v>
                </c:pt>
                <c:pt idx="2639">
                  <c:v>99.781260000000131</c:v>
                </c:pt>
                <c:pt idx="2640">
                  <c:v>99.780240000000006</c:v>
                </c:pt>
                <c:pt idx="2641">
                  <c:v>99.779150000000001</c:v>
                </c:pt>
                <c:pt idx="2642">
                  <c:v>99.777779999999979</c:v>
                </c:pt>
                <c:pt idx="2643">
                  <c:v>99.77737999999998</c:v>
                </c:pt>
                <c:pt idx="2644">
                  <c:v>99.776060000000001</c:v>
                </c:pt>
                <c:pt idx="2645">
                  <c:v>99.774779999999978</c:v>
                </c:pt>
                <c:pt idx="2646">
                  <c:v>99.774159999999995</c:v>
                </c:pt>
                <c:pt idx="2647">
                  <c:v>99.773759999999982</c:v>
                </c:pt>
                <c:pt idx="2648">
                  <c:v>99.772620000000003</c:v>
                </c:pt>
                <c:pt idx="2649">
                  <c:v>99.77136999999999</c:v>
                </c:pt>
                <c:pt idx="2650">
                  <c:v>99.771010000000004</c:v>
                </c:pt>
                <c:pt idx="2651">
                  <c:v>99.770189999999999</c:v>
                </c:pt>
                <c:pt idx="2652">
                  <c:v>99.76934</c:v>
                </c:pt>
                <c:pt idx="2653">
                  <c:v>99.768640000000005</c:v>
                </c:pt>
                <c:pt idx="2654">
                  <c:v>99.76769000000013</c:v>
                </c:pt>
                <c:pt idx="2655">
                  <c:v>99.766509999999997</c:v>
                </c:pt>
                <c:pt idx="2656">
                  <c:v>99.766000000000005</c:v>
                </c:pt>
                <c:pt idx="2657">
                  <c:v>99.765159999999995</c:v>
                </c:pt>
                <c:pt idx="2658">
                  <c:v>99.763940000000005</c:v>
                </c:pt>
                <c:pt idx="2659">
                  <c:v>99.76285</c:v>
                </c:pt>
                <c:pt idx="2660">
                  <c:v>99.762079999999983</c:v>
                </c:pt>
                <c:pt idx="2661">
                  <c:v>99.760949999999994</c:v>
                </c:pt>
                <c:pt idx="2662">
                  <c:v>99.759749999999983</c:v>
                </c:pt>
                <c:pt idx="2663">
                  <c:v>99.758389999999949</c:v>
                </c:pt>
                <c:pt idx="2664">
                  <c:v>99.757189999999994</c:v>
                </c:pt>
                <c:pt idx="2665">
                  <c:v>99.756290000000007</c:v>
                </c:pt>
                <c:pt idx="2666">
                  <c:v>99.755589999999998</c:v>
                </c:pt>
                <c:pt idx="2667">
                  <c:v>99.754760000000005</c:v>
                </c:pt>
                <c:pt idx="2668">
                  <c:v>99.754509999999996</c:v>
                </c:pt>
                <c:pt idx="2669">
                  <c:v>99.753630000000001</c:v>
                </c:pt>
                <c:pt idx="2670">
                  <c:v>99.753</c:v>
                </c:pt>
                <c:pt idx="2671">
                  <c:v>99.7517</c:v>
                </c:pt>
                <c:pt idx="2672">
                  <c:v>99.750779999999978</c:v>
                </c:pt>
                <c:pt idx="2673">
                  <c:v>99.749100000000027</c:v>
                </c:pt>
                <c:pt idx="2674">
                  <c:v>99.748419999999996</c:v>
                </c:pt>
                <c:pt idx="2675">
                  <c:v>99.747310000000027</c:v>
                </c:pt>
                <c:pt idx="2676">
                  <c:v>99.74579</c:v>
                </c:pt>
                <c:pt idx="2677">
                  <c:v>99.744620000000197</c:v>
                </c:pt>
                <c:pt idx="2678">
                  <c:v>99.743690000000129</c:v>
                </c:pt>
                <c:pt idx="2679">
                  <c:v>99.742810000000006</c:v>
                </c:pt>
                <c:pt idx="2680">
                  <c:v>99.742279999999994</c:v>
                </c:pt>
                <c:pt idx="2681">
                  <c:v>99.741700000000023</c:v>
                </c:pt>
                <c:pt idx="2682">
                  <c:v>99.740630000000024</c:v>
                </c:pt>
                <c:pt idx="2683">
                  <c:v>99.739310000000003</c:v>
                </c:pt>
                <c:pt idx="2684">
                  <c:v>99.738439999999983</c:v>
                </c:pt>
                <c:pt idx="2685">
                  <c:v>99.737309999999994</c:v>
                </c:pt>
                <c:pt idx="2686">
                  <c:v>99.736450000000005</c:v>
                </c:pt>
                <c:pt idx="2687">
                  <c:v>99.73578999999998</c:v>
                </c:pt>
                <c:pt idx="2688">
                  <c:v>99.735140000000001</c:v>
                </c:pt>
                <c:pt idx="2689">
                  <c:v>99.734139999999996</c:v>
                </c:pt>
                <c:pt idx="2690">
                  <c:v>99.732590000000002</c:v>
                </c:pt>
                <c:pt idx="2691">
                  <c:v>99.731449999999995</c:v>
                </c:pt>
                <c:pt idx="2692">
                  <c:v>99.730059999999995</c:v>
                </c:pt>
                <c:pt idx="2693">
                  <c:v>99.729140000000001</c:v>
                </c:pt>
                <c:pt idx="2694">
                  <c:v>99.728639999999999</c:v>
                </c:pt>
                <c:pt idx="2695">
                  <c:v>99.728189999999998</c:v>
                </c:pt>
                <c:pt idx="2696">
                  <c:v>99.727160000000026</c:v>
                </c:pt>
                <c:pt idx="2697">
                  <c:v>99.726709999999983</c:v>
                </c:pt>
                <c:pt idx="2698">
                  <c:v>99.725219999999993</c:v>
                </c:pt>
                <c:pt idx="2699">
                  <c:v>99.723939999999999</c:v>
                </c:pt>
                <c:pt idx="2700">
                  <c:v>99.723240000000004</c:v>
                </c:pt>
                <c:pt idx="2701">
                  <c:v>99.722560000000001</c:v>
                </c:pt>
                <c:pt idx="2702">
                  <c:v>99.721160000000026</c:v>
                </c:pt>
                <c:pt idx="2703">
                  <c:v>99.720619999999997</c:v>
                </c:pt>
                <c:pt idx="2704">
                  <c:v>99.719420000000113</c:v>
                </c:pt>
                <c:pt idx="2705">
                  <c:v>99.718159999999997</c:v>
                </c:pt>
                <c:pt idx="2706">
                  <c:v>99.716970000000003</c:v>
                </c:pt>
                <c:pt idx="2707">
                  <c:v>99.715530000000001</c:v>
                </c:pt>
                <c:pt idx="2708">
                  <c:v>99.714540000000113</c:v>
                </c:pt>
                <c:pt idx="2709">
                  <c:v>99.712879999999998</c:v>
                </c:pt>
                <c:pt idx="2710">
                  <c:v>99.71166000000018</c:v>
                </c:pt>
                <c:pt idx="2711">
                  <c:v>99.710690000000113</c:v>
                </c:pt>
                <c:pt idx="2712">
                  <c:v>99.708680000000001</c:v>
                </c:pt>
                <c:pt idx="2713">
                  <c:v>99.708060000000003</c:v>
                </c:pt>
                <c:pt idx="2714">
                  <c:v>99.707040000000006</c:v>
                </c:pt>
                <c:pt idx="2715">
                  <c:v>99.706109999999995</c:v>
                </c:pt>
                <c:pt idx="2716">
                  <c:v>99.704539999999994</c:v>
                </c:pt>
                <c:pt idx="2717">
                  <c:v>99.703519999999997</c:v>
                </c:pt>
                <c:pt idx="2718">
                  <c:v>99.702950000000001</c:v>
                </c:pt>
                <c:pt idx="2719">
                  <c:v>99.702280000000002</c:v>
                </c:pt>
                <c:pt idx="2720">
                  <c:v>99.700689999999994</c:v>
                </c:pt>
                <c:pt idx="2721">
                  <c:v>99.700159999999997</c:v>
                </c:pt>
                <c:pt idx="2722">
                  <c:v>99.699939999999998</c:v>
                </c:pt>
                <c:pt idx="2723">
                  <c:v>99.698319999999981</c:v>
                </c:pt>
                <c:pt idx="2724">
                  <c:v>99.696969999999993</c:v>
                </c:pt>
                <c:pt idx="2725">
                  <c:v>99.695909999999998</c:v>
                </c:pt>
                <c:pt idx="2726">
                  <c:v>99.695039999999949</c:v>
                </c:pt>
                <c:pt idx="2727">
                  <c:v>99.694379999999981</c:v>
                </c:pt>
                <c:pt idx="2728">
                  <c:v>99.69314</c:v>
                </c:pt>
                <c:pt idx="2729">
                  <c:v>99.692469999999986</c:v>
                </c:pt>
                <c:pt idx="2730">
                  <c:v>99.691289999999995</c:v>
                </c:pt>
                <c:pt idx="2731">
                  <c:v>99.690119999999993</c:v>
                </c:pt>
                <c:pt idx="2732">
                  <c:v>99.688659999999999</c:v>
                </c:pt>
                <c:pt idx="2733">
                  <c:v>99.687820000000002</c:v>
                </c:pt>
                <c:pt idx="2734">
                  <c:v>99.686739999999958</c:v>
                </c:pt>
                <c:pt idx="2735">
                  <c:v>99.68562</c:v>
                </c:pt>
                <c:pt idx="2736">
                  <c:v>99.684359999999998</c:v>
                </c:pt>
                <c:pt idx="2737">
                  <c:v>99.683409999999981</c:v>
                </c:pt>
                <c:pt idx="2738">
                  <c:v>99.682189999999949</c:v>
                </c:pt>
                <c:pt idx="2739">
                  <c:v>99.680879999999988</c:v>
                </c:pt>
                <c:pt idx="2740">
                  <c:v>99.68031999999998</c:v>
                </c:pt>
                <c:pt idx="2741">
                  <c:v>99.678919999999948</c:v>
                </c:pt>
                <c:pt idx="2742">
                  <c:v>99.678059999999988</c:v>
                </c:pt>
                <c:pt idx="2743">
                  <c:v>99.677179999999979</c:v>
                </c:pt>
                <c:pt idx="2744">
                  <c:v>99.676139999999918</c:v>
                </c:pt>
                <c:pt idx="2745">
                  <c:v>99.675009999999958</c:v>
                </c:pt>
                <c:pt idx="2746">
                  <c:v>99.673889999999886</c:v>
                </c:pt>
                <c:pt idx="2747">
                  <c:v>99.672969999999978</c:v>
                </c:pt>
                <c:pt idx="2748">
                  <c:v>99.671629999999993</c:v>
                </c:pt>
                <c:pt idx="2749">
                  <c:v>99.670459999999949</c:v>
                </c:pt>
                <c:pt idx="2750">
                  <c:v>99.669379999999919</c:v>
                </c:pt>
                <c:pt idx="2751">
                  <c:v>99.66798</c:v>
                </c:pt>
                <c:pt idx="2752">
                  <c:v>99.666989999999998</c:v>
                </c:pt>
                <c:pt idx="2753">
                  <c:v>99.66607999999998</c:v>
                </c:pt>
                <c:pt idx="2754">
                  <c:v>99.664959999999994</c:v>
                </c:pt>
                <c:pt idx="2755">
                  <c:v>99.664240000000007</c:v>
                </c:pt>
                <c:pt idx="2756">
                  <c:v>99.663420000000002</c:v>
                </c:pt>
                <c:pt idx="2757">
                  <c:v>99.661609999999996</c:v>
                </c:pt>
                <c:pt idx="2758">
                  <c:v>99.660529999999994</c:v>
                </c:pt>
                <c:pt idx="2759">
                  <c:v>99.659579999999949</c:v>
                </c:pt>
                <c:pt idx="2760">
                  <c:v>99.658909999999949</c:v>
                </c:pt>
                <c:pt idx="2761">
                  <c:v>99.657569999999993</c:v>
                </c:pt>
                <c:pt idx="2762">
                  <c:v>99.656379999999885</c:v>
                </c:pt>
                <c:pt idx="2763">
                  <c:v>99.655039999999886</c:v>
                </c:pt>
                <c:pt idx="2764">
                  <c:v>99.653629999999993</c:v>
                </c:pt>
                <c:pt idx="2765">
                  <c:v>99.651839999999979</c:v>
                </c:pt>
                <c:pt idx="2766">
                  <c:v>99.650879999999958</c:v>
                </c:pt>
                <c:pt idx="2767">
                  <c:v>99.650120000000001</c:v>
                </c:pt>
                <c:pt idx="2768">
                  <c:v>99.648379999999989</c:v>
                </c:pt>
                <c:pt idx="2769">
                  <c:v>99.647610000000114</c:v>
                </c:pt>
                <c:pt idx="2770">
                  <c:v>99.646320000000003</c:v>
                </c:pt>
                <c:pt idx="2771">
                  <c:v>99.644390000000001</c:v>
                </c:pt>
                <c:pt idx="2772">
                  <c:v>99.643240000000006</c:v>
                </c:pt>
                <c:pt idx="2773">
                  <c:v>99.642420000000001</c:v>
                </c:pt>
                <c:pt idx="2774">
                  <c:v>99.641419999999997</c:v>
                </c:pt>
                <c:pt idx="2775">
                  <c:v>99.640929999999997</c:v>
                </c:pt>
                <c:pt idx="2776">
                  <c:v>99.639859999999999</c:v>
                </c:pt>
                <c:pt idx="2777">
                  <c:v>99.63861</c:v>
                </c:pt>
                <c:pt idx="2778">
                  <c:v>99.637659999999997</c:v>
                </c:pt>
                <c:pt idx="2779">
                  <c:v>99.637079999999983</c:v>
                </c:pt>
                <c:pt idx="2780">
                  <c:v>99.635869999999983</c:v>
                </c:pt>
                <c:pt idx="2781">
                  <c:v>99.634779999999978</c:v>
                </c:pt>
                <c:pt idx="2782">
                  <c:v>99.633529999999993</c:v>
                </c:pt>
                <c:pt idx="2783">
                  <c:v>99.632089999999948</c:v>
                </c:pt>
                <c:pt idx="2784">
                  <c:v>99.631010000000003</c:v>
                </c:pt>
                <c:pt idx="2785">
                  <c:v>99.629439999999988</c:v>
                </c:pt>
                <c:pt idx="2786">
                  <c:v>99.627679999999998</c:v>
                </c:pt>
                <c:pt idx="2787">
                  <c:v>99.626819999999981</c:v>
                </c:pt>
                <c:pt idx="2788">
                  <c:v>99.625899999999959</c:v>
                </c:pt>
                <c:pt idx="2789">
                  <c:v>99.624809999999982</c:v>
                </c:pt>
                <c:pt idx="2790">
                  <c:v>99.623660000000001</c:v>
                </c:pt>
                <c:pt idx="2791">
                  <c:v>99.622459999999919</c:v>
                </c:pt>
                <c:pt idx="2792">
                  <c:v>99.62102999999999</c:v>
                </c:pt>
                <c:pt idx="2793">
                  <c:v>99.619320000000002</c:v>
                </c:pt>
                <c:pt idx="2794">
                  <c:v>99.617279999999994</c:v>
                </c:pt>
                <c:pt idx="2795">
                  <c:v>99.616299999999995</c:v>
                </c:pt>
                <c:pt idx="2796">
                  <c:v>99.615349999999978</c:v>
                </c:pt>
                <c:pt idx="2797">
                  <c:v>99.614500000000007</c:v>
                </c:pt>
                <c:pt idx="2798">
                  <c:v>99.613889999999998</c:v>
                </c:pt>
                <c:pt idx="2799">
                  <c:v>99.613140000000001</c:v>
                </c:pt>
                <c:pt idx="2800">
                  <c:v>99.611180000000004</c:v>
                </c:pt>
                <c:pt idx="2801">
                  <c:v>99.609549999999999</c:v>
                </c:pt>
                <c:pt idx="2802">
                  <c:v>99.608319999999978</c:v>
                </c:pt>
                <c:pt idx="2803">
                  <c:v>99.607119999999995</c:v>
                </c:pt>
                <c:pt idx="2804">
                  <c:v>99.605779999999825</c:v>
                </c:pt>
                <c:pt idx="2805">
                  <c:v>99.604690000000005</c:v>
                </c:pt>
                <c:pt idx="2806">
                  <c:v>99.603789999999989</c:v>
                </c:pt>
                <c:pt idx="2807">
                  <c:v>99.602429999999998</c:v>
                </c:pt>
                <c:pt idx="2808">
                  <c:v>99.601389999999981</c:v>
                </c:pt>
                <c:pt idx="2809">
                  <c:v>99.600200000000001</c:v>
                </c:pt>
                <c:pt idx="2810">
                  <c:v>99.598869999999991</c:v>
                </c:pt>
                <c:pt idx="2811">
                  <c:v>99.597930000000005</c:v>
                </c:pt>
                <c:pt idx="2812">
                  <c:v>99.596440000000001</c:v>
                </c:pt>
                <c:pt idx="2813">
                  <c:v>99.595160000000007</c:v>
                </c:pt>
                <c:pt idx="2814">
                  <c:v>99.593590000000006</c:v>
                </c:pt>
                <c:pt idx="2815">
                  <c:v>99.592579999999998</c:v>
                </c:pt>
                <c:pt idx="2816">
                  <c:v>99.590909999999994</c:v>
                </c:pt>
                <c:pt idx="2817">
                  <c:v>99.59</c:v>
                </c:pt>
                <c:pt idx="2818">
                  <c:v>99.588629999999995</c:v>
                </c:pt>
                <c:pt idx="2819">
                  <c:v>99.58699</c:v>
                </c:pt>
                <c:pt idx="2820">
                  <c:v>99.585920000000002</c:v>
                </c:pt>
                <c:pt idx="2821">
                  <c:v>99.584660000000113</c:v>
                </c:pt>
                <c:pt idx="2822">
                  <c:v>99.58399</c:v>
                </c:pt>
                <c:pt idx="2823">
                  <c:v>99.583320000000001</c:v>
                </c:pt>
                <c:pt idx="2824">
                  <c:v>99.582069999999987</c:v>
                </c:pt>
                <c:pt idx="2825">
                  <c:v>99.580449999999999</c:v>
                </c:pt>
                <c:pt idx="2826">
                  <c:v>99.579069999999987</c:v>
                </c:pt>
                <c:pt idx="2827">
                  <c:v>99.577739999999949</c:v>
                </c:pt>
                <c:pt idx="2828">
                  <c:v>99.57629</c:v>
                </c:pt>
                <c:pt idx="2829">
                  <c:v>99.575119999999998</c:v>
                </c:pt>
                <c:pt idx="2830">
                  <c:v>99.573939999999979</c:v>
                </c:pt>
                <c:pt idx="2831">
                  <c:v>99.573300000000003</c:v>
                </c:pt>
                <c:pt idx="2832">
                  <c:v>99.572489999999988</c:v>
                </c:pt>
                <c:pt idx="2833">
                  <c:v>99.571969999999993</c:v>
                </c:pt>
                <c:pt idx="2834">
                  <c:v>99.57138999999998</c:v>
                </c:pt>
                <c:pt idx="2835">
                  <c:v>99.570250000000001</c:v>
                </c:pt>
                <c:pt idx="2836">
                  <c:v>99.569000000000003</c:v>
                </c:pt>
                <c:pt idx="2837">
                  <c:v>99.568060000000003</c:v>
                </c:pt>
                <c:pt idx="2838">
                  <c:v>99.566940000000002</c:v>
                </c:pt>
                <c:pt idx="2839">
                  <c:v>99.565510000000003</c:v>
                </c:pt>
                <c:pt idx="2840">
                  <c:v>99.56335</c:v>
                </c:pt>
                <c:pt idx="2841">
                  <c:v>99.562089999999998</c:v>
                </c:pt>
                <c:pt idx="2842">
                  <c:v>99.56035</c:v>
                </c:pt>
                <c:pt idx="2843">
                  <c:v>99.558789999999988</c:v>
                </c:pt>
                <c:pt idx="2844">
                  <c:v>99.557699999999997</c:v>
                </c:pt>
                <c:pt idx="2845">
                  <c:v>99.55659</c:v>
                </c:pt>
                <c:pt idx="2846">
                  <c:v>99.555389999999989</c:v>
                </c:pt>
                <c:pt idx="2847">
                  <c:v>99.554289999999995</c:v>
                </c:pt>
                <c:pt idx="2848">
                  <c:v>99.553290000000004</c:v>
                </c:pt>
                <c:pt idx="2849">
                  <c:v>99.551969999999997</c:v>
                </c:pt>
                <c:pt idx="2850">
                  <c:v>99.551010000000005</c:v>
                </c:pt>
                <c:pt idx="2851">
                  <c:v>99.550089999999983</c:v>
                </c:pt>
                <c:pt idx="2852">
                  <c:v>99.549290000000113</c:v>
                </c:pt>
                <c:pt idx="2853">
                  <c:v>99.548159999999996</c:v>
                </c:pt>
                <c:pt idx="2854">
                  <c:v>99.546719999999993</c:v>
                </c:pt>
                <c:pt idx="2855">
                  <c:v>99.54621000000013</c:v>
                </c:pt>
                <c:pt idx="2856">
                  <c:v>99.545640000000006</c:v>
                </c:pt>
                <c:pt idx="2857">
                  <c:v>99.544610000000148</c:v>
                </c:pt>
                <c:pt idx="2858">
                  <c:v>99.543440000000004</c:v>
                </c:pt>
                <c:pt idx="2859">
                  <c:v>99.541630000000026</c:v>
                </c:pt>
                <c:pt idx="2860">
                  <c:v>99.540379999999999</c:v>
                </c:pt>
                <c:pt idx="2861">
                  <c:v>99.539119999999997</c:v>
                </c:pt>
                <c:pt idx="2862">
                  <c:v>99.537660000000145</c:v>
                </c:pt>
                <c:pt idx="2863">
                  <c:v>99.536510000000007</c:v>
                </c:pt>
                <c:pt idx="2864">
                  <c:v>99.534989999999993</c:v>
                </c:pt>
                <c:pt idx="2865">
                  <c:v>99.534120000000129</c:v>
                </c:pt>
                <c:pt idx="2866">
                  <c:v>99.533060000000006</c:v>
                </c:pt>
                <c:pt idx="2867">
                  <c:v>99.531189999999995</c:v>
                </c:pt>
                <c:pt idx="2868">
                  <c:v>99.529579999999982</c:v>
                </c:pt>
                <c:pt idx="2869">
                  <c:v>99.528389999999959</c:v>
                </c:pt>
                <c:pt idx="2870">
                  <c:v>99.527260000000027</c:v>
                </c:pt>
                <c:pt idx="2871">
                  <c:v>99.525819999999982</c:v>
                </c:pt>
                <c:pt idx="2872">
                  <c:v>99.524289999999993</c:v>
                </c:pt>
                <c:pt idx="2873">
                  <c:v>99.522559999999999</c:v>
                </c:pt>
                <c:pt idx="2874">
                  <c:v>99.521079999999998</c:v>
                </c:pt>
                <c:pt idx="2875">
                  <c:v>99.520009999999999</c:v>
                </c:pt>
                <c:pt idx="2876">
                  <c:v>99.519250000000113</c:v>
                </c:pt>
                <c:pt idx="2877">
                  <c:v>99.517489999999995</c:v>
                </c:pt>
                <c:pt idx="2878">
                  <c:v>99.516180000000006</c:v>
                </c:pt>
                <c:pt idx="2879">
                  <c:v>99.514950000000027</c:v>
                </c:pt>
                <c:pt idx="2880">
                  <c:v>99.51402000000013</c:v>
                </c:pt>
                <c:pt idx="2881">
                  <c:v>99.51233999999998</c:v>
                </c:pt>
                <c:pt idx="2882">
                  <c:v>99.511340000000004</c:v>
                </c:pt>
                <c:pt idx="2883">
                  <c:v>99.509620000000027</c:v>
                </c:pt>
                <c:pt idx="2884">
                  <c:v>99.50842999999999</c:v>
                </c:pt>
                <c:pt idx="2885">
                  <c:v>99.507360000000006</c:v>
                </c:pt>
                <c:pt idx="2886">
                  <c:v>99.506969999999995</c:v>
                </c:pt>
                <c:pt idx="2887">
                  <c:v>99.505929999999992</c:v>
                </c:pt>
                <c:pt idx="2888">
                  <c:v>99.504620000000131</c:v>
                </c:pt>
                <c:pt idx="2889">
                  <c:v>99.502510000000001</c:v>
                </c:pt>
                <c:pt idx="2890">
                  <c:v>99.501310000000004</c:v>
                </c:pt>
                <c:pt idx="2891">
                  <c:v>99.499950000000027</c:v>
                </c:pt>
                <c:pt idx="2892">
                  <c:v>99.498660000000129</c:v>
                </c:pt>
                <c:pt idx="2893">
                  <c:v>99.496759999999995</c:v>
                </c:pt>
                <c:pt idx="2894">
                  <c:v>99.495549999999994</c:v>
                </c:pt>
                <c:pt idx="2895">
                  <c:v>99.49441000000013</c:v>
                </c:pt>
                <c:pt idx="2896">
                  <c:v>99.492930000000001</c:v>
                </c:pt>
                <c:pt idx="2897">
                  <c:v>99.491520000000179</c:v>
                </c:pt>
                <c:pt idx="2898">
                  <c:v>99.490120000000147</c:v>
                </c:pt>
                <c:pt idx="2899">
                  <c:v>99.489140000000006</c:v>
                </c:pt>
                <c:pt idx="2900">
                  <c:v>99.487390000000005</c:v>
                </c:pt>
                <c:pt idx="2901">
                  <c:v>99.485259999999997</c:v>
                </c:pt>
                <c:pt idx="2902">
                  <c:v>99.483900000000006</c:v>
                </c:pt>
                <c:pt idx="2903">
                  <c:v>99.483310000000003</c:v>
                </c:pt>
                <c:pt idx="2904">
                  <c:v>99.48245</c:v>
                </c:pt>
                <c:pt idx="2905">
                  <c:v>99.48156000000013</c:v>
                </c:pt>
                <c:pt idx="2906">
                  <c:v>99.480490000000003</c:v>
                </c:pt>
                <c:pt idx="2907">
                  <c:v>99.479299999999995</c:v>
                </c:pt>
                <c:pt idx="2908">
                  <c:v>99.478399999999979</c:v>
                </c:pt>
                <c:pt idx="2909">
                  <c:v>99.476990000000001</c:v>
                </c:pt>
                <c:pt idx="2910">
                  <c:v>99.47575999999998</c:v>
                </c:pt>
                <c:pt idx="2911">
                  <c:v>99.475319999999982</c:v>
                </c:pt>
                <c:pt idx="2912">
                  <c:v>99.473749999999981</c:v>
                </c:pt>
                <c:pt idx="2913">
                  <c:v>99.471940000000004</c:v>
                </c:pt>
                <c:pt idx="2914">
                  <c:v>99.469849999999994</c:v>
                </c:pt>
                <c:pt idx="2915">
                  <c:v>99.468300000000013</c:v>
                </c:pt>
                <c:pt idx="2916">
                  <c:v>99.466880000000003</c:v>
                </c:pt>
                <c:pt idx="2917">
                  <c:v>99.465620000000129</c:v>
                </c:pt>
                <c:pt idx="2918">
                  <c:v>99.464810000000114</c:v>
                </c:pt>
                <c:pt idx="2919">
                  <c:v>99.463120000000146</c:v>
                </c:pt>
                <c:pt idx="2920">
                  <c:v>99.461879999999994</c:v>
                </c:pt>
                <c:pt idx="2921">
                  <c:v>99.460920000000129</c:v>
                </c:pt>
                <c:pt idx="2922">
                  <c:v>99.458920000000006</c:v>
                </c:pt>
                <c:pt idx="2923">
                  <c:v>99.458510000000004</c:v>
                </c:pt>
                <c:pt idx="2924">
                  <c:v>99.456970000000013</c:v>
                </c:pt>
                <c:pt idx="2925">
                  <c:v>99.455579999999998</c:v>
                </c:pt>
                <c:pt idx="2926">
                  <c:v>99.454530000000005</c:v>
                </c:pt>
                <c:pt idx="2927">
                  <c:v>99.45322000000013</c:v>
                </c:pt>
                <c:pt idx="2928">
                  <c:v>99.451120000000131</c:v>
                </c:pt>
                <c:pt idx="2929">
                  <c:v>99.449579999999997</c:v>
                </c:pt>
                <c:pt idx="2930">
                  <c:v>99.448060000000027</c:v>
                </c:pt>
                <c:pt idx="2931">
                  <c:v>99.446749999999994</c:v>
                </c:pt>
                <c:pt idx="2932">
                  <c:v>99.445779999999999</c:v>
                </c:pt>
                <c:pt idx="2933">
                  <c:v>99.444339999999997</c:v>
                </c:pt>
                <c:pt idx="2934">
                  <c:v>99.44312000000015</c:v>
                </c:pt>
                <c:pt idx="2935">
                  <c:v>99.44149000000013</c:v>
                </c:pt>
                <c:pt idx="2936">
                  <c:v>99.440349999999995</c:v>
                </c:pt>
                <c:pt idx="2937">
                  <c:v>99.439440000000005</c:v>
                </c:pt>
                <c:pt idx="2938">
                  <c:v>99.438599999999994</c:v>
                </c:pt>
                <c:pt idx="2939">
                  <c:v>99.436679999999996</c:v>
                </c:pt>
                <c:pt idx="2940">
                  <c:v>99.434520000000134</c:v>
                </c:pt>
                <c:pt idx="2941">
                  <c:v>99.432410000000004</c:v>
                </c:pt>
                <c:pt idx="2942">
                  <c:v>99.431180000000026</c:v>
                </c:pt>
                <c:pt idx="2943">
                  <c:v>99.430409999999995</c:v>
                </c:pt>
                <c:pt idx="2944">
                  <c:v>99.429180000000002</c:v>
                </c:pt>
                <c:pt idx="2945">
                  <c:v>99.427819999999997</c:v>
                </c:pt>
                <c:pt idx="2946">
                  <c:v>99.426339999999982</c:v>
                </c:pt>
                <c:pt idx="2947">
                  <c:v>99.424760000000006</c:v>
                </c:pt>
                <c:pt idx="2948">
                  <c:v>99.423190000000005</c:v>
                </c:pt>
                <c:pt idx="2949">
                  <c:v>99.421630000000007</c:v>
                </c:pt>
                <c:pt idx="2950">
                  <c:v>99.42121000000013</c:v>
                </c:pt>
                <c:pt idx="2951">
                  <c:v>99.419990000000027</c:v>
                </c:pt>
                <c:pt idx="2952">
                  <c:v>99.418390000000002</c:v>
                </c:pt>
                <c:pt idx="2953">
                  <c:v>99.416660000000135</c:v>
                </c:pt>
                <c:pt idx="2954">
                  <c:v>99.415419999999997</c:v>
                </c:pt>
                <c:pt idx="2955">
                  <c:v>99.414310000000114</c:v>
                </c:pt>
                <c:pt idx="2956">
                  <c:v>99.412779999999998</c:v>
                </c:pt>
                <c:pt idx="2957">
                  <c:v>99.411240000000149</c:v>
                </c:pt>
                <c:pt idx="2958">
                  <c:v>99.410399999999996</c:v>
                </c:pt>
                <c:pt idx="2959">
                  <c:v>99.408010000000004</c:v>
                </c:pt>
                <c:pt idx="2960">
                  <c:v>99.406650000000027</c:v>
                </c:pt>
                <c:pt idx="2961">
                  <c:v>99.405389999999983</c:v>
                </c:pt>
                <c:pt idx="2962">
                  <c:v>99.404530000000022</c:v>
                </c:pt>
                <c:pt idx="2963">
                  <c:v>99.403319999999994</c:v>
                </c:pt>
                <c:pt idx="2964">
                  <c:v>99.402990000000003</c:v>
                </c:pt>
                <c:pt idx="2965">
                  <c:v>99.401060000000129</c:v>
                </c:pt>
                <c:pt idx="2966">
                  <c:v>99.399410000000003</c:v>
                </c:pt>
                <c:pt idx="2967">
                  <c:v>99.397779999999983</c:v>
                </c:pt>
                <c:pt idx="2968">
                  <c:v>99.396609999999995</c:v>
                </c:pt>
                <c:pt idx="2969">
                  <c:v>99.394810000000007</c:v>
                </c:pt>
                <c:pt idx="2970">
                  <c:v>99.393029999999996</c:v>
                </c:pt>
                <c:pt idx="2971">
                  <c:v>99.391440000000003</c:v>
                </c:pt>
                <c:pt idx="2972">
                  <c:v>99.390220000000113</c:v>
                </c:pt>
                <c:pt idx="2973">
                  <c:v>99.388759999999948</c:v>
                </c:pt>
                <c:pt idx="2974">
                  <c:v>99.387720000000002</c:v>
                </c:pt>
                <c:pt idx="2975">
                  <c:v>99.386339999999919</c:v>
                </c:pt>
                <c:pt idx="2976">
                  <c:v>99.38518999999998</c:v>
                </c:pt>
                <c:pt idx="2977">
                  <c:v>99.38391</c:v>
                </c:pt>
                <c:pt idx="2978">
                  <c:v>99.381640000000004</c:v>
                </c:pt>
                <c:pt idx="2979">
                  <c:v>99.380120000000005</c:v>
                </c:pt>
                <c:pt idx="2980">
                  <c:v>99.378699999999981</c:v>
                </c:pt>
                <c:pt idx="2981">
                  <c:v>99.377189999999999</c:v>
                </c:pt>
                <c:pt idx="2982">
                  <c:v>99.376179999999948</c:v>
                </c:pt>
                <c:pt idx="2983">
                  <c:v>99.374510000000001</c:v>
                </c:pt>
                <c:pt idx="2984">
                  <c:v>99.373179999999948</c:v>
                </c:pt>
                <c:pt idx="2985">
                  <c:v>99.37148999999998</c:v>
                </c:pt>
                <c:pt idx="2986">
                  <c:v>99.371089999999981</c:v>
                </c:pt>
                <c:pt idx="2987">
                  <c:v>99.369060000000005</c:v>
                </c:pt>
                <c:pt idx="2988">
                  <c:v>99.367679999999993</c:v>
                </c:pt>
                <c:pt idx="2989">
                  <c:v>99.366280000000003</c:v>
                </c:pt>
                <c:pt idx="2990">
                  <c:v>99.364720000000005</c:v>
                </c:pt>
                <c:pt idx="2991">
                  <c:v>99.362719999999982</c:v>
                </c:pt>
                <c:pt idx="2992">
                  <c:v>99.361879999999999</c:v>
                </c:pt>
                <c:pt idx="2993">
                  <c:v>99.360249999999994</c:v>
                </c:pt>
                <c:pt idx="2994">
                  <c:v>99.359099999999998</c:v>
                </c:pt>
                <c:pt idx="2995">
                  <c:v>99.357749999999982</c:v>
                </c:pt>
                <c:pt idx="2996">
                  <c:v>99.356260000000006</c:v>
                </c:pt>
                <c:pt idx="2997">
                  <c:v>99.355239999999981</c:v>
                </c:pt>
                <c:pt idx="2998">
                  <c:v>99.35351</c:v>
                </c:pt>
                <c:pt idx="2999">
                  <c:v>99.35145</c:v>
                </c:pt>
                <c:pt idx="3000">
                  <c:v>99.349810000000005</c:v>
                </c:pt>
                <c:pt idx="3001">
                  <c:v>99.348029999999994</c:v>
                </c:pt>
                <c:pt idx="3002">
                  <c:v>99.346779999999981</c:v>
                </c:pt>
                <c:pt idx="3003">
                  <c:v>99.344910000000027</c:v>
                </c:pt>
                <c:pt idx="3004">
                  <c:v>99.343010000000007</c:v>
                </c:pt>
                <c:pt idx="3005">
                  <c:v>99.341240000000113</c:v>
                </c:pt>
                <c:pt idx="3006">
                  <c:v>99.33938999999998</c:v>
                </c:pt>
                <c:pt idx="3007">
                  <c:v>99.337779999999981</c:v>
                </c:pt>
                <c:pt idx="3008">
                  <c:v>99.335639999999998</c:v>
                </c:pt>
                <c:pt idx="3009">
                  <c:v>99.3339</c:v>
                </c:pt>
                <c:pt idx="3010">
                  <c:v>99.33235999999998</c:v>
                </c:pt>
                <c:pt idx="3011">
                  <c:v>99.331630000000004</c:v>
                </c:pt>
                <c:pt idx="3012">
                  <c:v>99.33047999999998</c:v>
                </c:pt>
                <c:pt idx="3013">
                  <c:v>99.330259999999996</c:v>
                </c:pt>
                <c:pt idx="3014">
                  <c:v>99.329409999999982</c:v>
                </c:pt>
                <c:pt idx="3015">
                  <c:v>99.328359999999989</c:v>
                </c:pt>
                <c:pt idx="3016">
                  <c:v>99.327179999999998</c:v>
                </c:pt>
                <c:pt idx="3017">
                  <c:v>99.325939999999989</c:v>
                </c:pt>
                <c:pt idx="3018">
                  <c:v>99.324299999999994</c:v>
                </c:pt>
                <c:pt idx="3019">
                  <c:v>99.323260000000005</c:v>
                </c:pt>
                <c:pt idx="3020">
                  <c:v>99.32186999999999</c:v>
                </c:pt>
                <c:pt idx="3021">
                  <c:v>99.319810000000004</c:v>
                </c:pt>
                <c:pt idx="3022">
                  <c:v>99.317719999999994</c:v>
                </c:pt>
                <c:pt idx="3023">
                  <c:v>99.315449999999998</c:v>
                </c:pt>
                <c:pt idx="3024">
                  <c:v>99.314139999999995</c:v>
                </c:pt>
                <c:pt idx="3025">
                  <c:v>99.312979999999982</c:v>
                </c:pt>
                <c:pt idx="3026">
                  <c:v>99.311240000000026</c:v>
                </c:pt>
                <c:pt idx="3027">
                  <c:v>99.310159999999996</c:v>
                </c:pt>
                <c:pt idx="3028">
                  <c:v>99.308939999999978</c:v>
                </c:pt>
                <c:pt idx="3029">
                  <c:v>99.307310000000001</c:v>
                </c:pt>
                <c:pt idx="3030">
                  <c:v>99.305660000000003</c:v>
                </c:pt>
                <c:pt idx="3031">
                  <c:v>99.303799999999981</c:v>
                </c:pt>
                <c:pt idx="3032">
                  <c:v>99.301369999999991</c:v>
                </c:pt>
                <c:pt idx="3033">
                  <c:v>99.300449999999998</c:v>
                </c:pt>
                <c:pt idx="3034">
                  <c:v>99.299180000000007</c:v>
                </c:pt>
                <c:pt idx="3035">
                  <c:v>99.297970000000007</c:v>
                </c:pt>
                <c:pt idx="3036">
                  <c:v>99.296099999999996</c:v>
                </c:pt>
                <c:pt idx="3037">
                  <c:v>99.295050000000003</c:v>
                </c:pt>
                <c:pt idx="3038">
                  <c:v>99.293499999999995</c:v>
                </c:pt>
                <c:pt idx="3039">
                  <c:v>99.292360000000002</c:v>
                </c:pt>
                <c:pt idx="3040">
                  <c:v>99.290350000000004</c:v>
                </c:pt>
                <c:pt idx="3041">
                  <c:v>99.288179999999983</c:v>
                </c:pt>
                <c:pt idx="3042">
                  <c:v>99.286369999999991</c:v>
                </c:pt>
                <c:pt idx="3043">
                  <c:v>99.285539999999983</c:v>
                </c:pt>
                <c:pt idx="3044">
                  <c:v>99.283439999999999</c:v>
                </c:pt>
                <c:pt idx="3045">
                  <c:v>99.282339999999948</c:v>
                </c:pt>
                <c:pt idx="3046">
                  <c:v>99.28134</c:v>
                </c:pt>
                <c:pt idx="3047">
                  <c:v>99.27955</c:v>
                </c:pt>
                <c:pt idx="3048">
                  <c:v>99.277979999999999</c:v>
                </c:pt>
                <c:pt idx="3049">
                  <c:v>99.276839999999979</c:v>
                </c:pt>
                <c:pt idx="3050">
                  <c:v>99.274029999999996</c:v>
                </c:pt>
                <c:pt idx="3051">
                  <c:v>99.27176</c:v>
                </c:pt>
                <c:pt idx="3052">
                  <c:v>99.269720000000007</c:v>
                </c:pt>
                <c:pt idx="3053">
                  <c:v>99.267719999999997</c:v>
                </c:pt>
                <c:pt idx="3054">
                  <c:v>99.265590000000003</c:v>
                </c:pt>
                <c:pt idx="3055">
                  <c:v>99.263720000000006</c:v>
                </c:pt>
                <c:pt idx="3056">
                  <c:v>99.262659999999997</c:v>
                </c:pt>
                <c:pt idx="3057">
                  <c:v>99.261840000000007</c:v>
                </c:pt>
                <c:pt idx="3058">
                  <c:v>99.259699999999995</c:v>
                </c:pt>
                <c:pt idx="3059">
                  <c:v>99.258789999999948</c:v>
                </c:pt>
                <c:pt idx="3060">
                  <c:v>99.257379999999998</c:v>
                </c:pt>
                <c:pt idx="3061">
                  <c:v>99.254999999999995</c:v>
                </c:pt>
                <c:pt idx="3062">
                  <c:v>99.25376</c:v>
                </c:pt>
                <c:pt idx="3063">
                  <c:v>99.252499999999998</c:v>
                </c:pt>
                <c:pt idx="3064">
                  <c:v>99.251250000000027</c:v>
                </c:pt>
                <c:pt idx="3065">
                  <c:v>99.249719999999996</c:v>
                </c:pt>
                <c:pt idx="3066">
                  <c:v>99.247879999999995</c:v>
                </c:pt>
                <c:pt idx="3067">
                  <c:v>99.246260000000149</c:v>
                </c:pt>
                <c:pt idx="3068">
                  <c:v>99.24492000000015</c:v>
                </c:pt>
                <c:pt idx="3069">
                  <c:v>99.243600000000129</c:v>
                </c:pt>
                <c:pt idx="3070">
                  <c:v>99.242189999999994</c:v>
                </c:pt>
                <c:pt idx="3071">
                  <c:v>99.240319999999997</c:v>
                </c:pt>
                <c:pt idx="3072">
                  <c:v>99.238560000000007</c:v>
                </c:pt>
                <c:pt idx="3073">
                  <c:v>99.237300000000005</c:v>
                </c:pt>
                <c:pt idx="3074">
                  <c:v>99.236279999999994</c:v>
                </c:pt>
                <c:pt idx="3075">
                  <c:v>99.234409999999997</c:v>
                </c:pt>
                <c:pt idx="3076">
                  <c:v>99.232990000000001</c:v>
                </c:pt>
                <c:pt idx="3077">
                  <c:v>99.231100000000026</c:v>
                </c:pt>
                <c:pt idx="3078">
                  <c:v>99.229489999999998</c:v>
                </c:pt>
                <c:pt idx="3079">
                  <c:v>99.227720000000005</c:v>
                </c:pt>
                <c:pt idx="3080">
                  <c:v>99.225920000000002</c:v>
                </c:pt>
                <c:pt idx="3081">
                  <c:v>99.224030000000013</c:v>
                </c:pt>
                <c:pt idx="3082">
                  <c:v>99.222839999999948</c:v>
                </c:pt>
                <c:pt idx="3083">
                  <c:v>99.221320000000006</c:v>
                </c:pt>
                <c:pt idx="3084">
                  <c:v>99.219970000000004</c:v>
                </c:pt>
                <c:pt idx="3085">
                  <c:v>99.218689999999995</c:v>
                </c:pt>
                <c:pt idx="3086">
                  <c:v>99.217500000000129</c:v>
                </c:pt>
                <c:pt idx="3087">
                  <c:v>99.215610000000027</c:v>
                </c:pt>
                <c:pt idx="3088">
                  <c:v>99.214340000000007</c:v>
                </c:pt>
                <c:pt idx="3089">
                  <c:v>99.212700000000012</c:v>
                </c:pt>
                <c:pt idx="3090">
                  <c:v>99.211260000000181</c:v>
                </c:pt>
                <c:pt idx="3091">
                  <c:v>99.209379999999982</c:v>
                </c:pt>
                <c:pt idx="3092">
                  <c:v>99.207890000000006</c:v>
                </c:pt>
                <c:pt idx="3093">
                  <c:v>99.205779999999919</c:v>
                </c:pt>
                <c:pt idx="3094">
                  <c:v>99.204220000000149</c:v>
                </c:pt>
                <c:pt idx="3095">
                  <c:v>99.202939999999998</c:v>
                </c:pt>
                <c:pt idx="3096">
                  <c:v>99.201549999999997</c:v>
                </c:pt>
                <c:pt idx="3097">
                  <c:v>99.199820000000003</c:v>
                </c:pt>
                <c:pt idx="3098">
                  <c:v>99.198499999999981</c:v>
                </c:pt>
                <c:pt idx="3099">
                  <c:v>99.19744</c:v>
                </c:pt>
                <c:pt idx="3100">
                  <c:v>99.1952</c:v>
                </c:pt>
                <c:pt idx="3101">
                  <c:v>99.192999999999998</c:v>
                </c:pt>
                <c:pt idx="3102">
                  <c:v>99.190610000000007</c:v>
                </c:pt>
                <c:pt idx="3103">
                  <c:v>99.188469999999981</c:v>
                </c:pt>
                <c:pt idx="3104">
                  <c:v>99.186250000000001</c:v>
                </c:pt>
                <c:pt idx="3105">
                  <c:v>99.184910000000002</c:v>
                </c:pt>
                <c:pt idx="3106">
                  <c:v>99.183589999999981</c:v>
                </c:pt>
                <c:pt idx="3107">
                  <c:v>99.182529999999986</c:v>
                </c:pt>
                <c:pt idx="3108">
                  <c:v>99.180939999999978</c:v>
                </c:pt>
                <c:pt idx="3109">
                  <c:v>99.179220000000001</c:v>
                </c:pt>
                <c:pt idx="3110">
                  <c:v>99.177160000000001</c:v>
                </c:pt>
                <c:pt idx="3111">
                  <c:v>99.175689999999989</c:v>
                </c:pt>
                <c:pt idx="3112">
                  <c:v>99.174120000000002</c:v>
                </c:pt>
                <c:pt idx="3113">
                  <c:v>99.172639999999959</c:v>
                </c:pt>
                <c:pt idx="3114">
                  <c:v>99.170079999999885</c:v>
                </c:pt>
                <c:pt idx="3115">
                  <c:v>99.168759999999978</c:v>
                </c:pt>
                <c:pt idx="3116">
                  <c:v>99.167079999999999</c:v>
                </c:pt>
                <c:pt idx="3117">
                  <c:v>99.165220000000005</c:v>
                </c:pt>
                <c:pt idx="3118">
                  <c:v>99.163510000000002</c:v>
                </c:pt>
                <c:pt idx="3119">
                  <c:v>99.16131</c:v>
                </c:pt>
                <c:pt idx="3120">
                  <c:v>99.159809999999979</c:v>
                </c:pt>
                <c:pt idx="3121">
                  <c:v>99.158739999999796</c:v>
                </c:pt>
                <c:pt idx="3122">
                  <c:v>99.157120000000006</c:v>
                </c:pt>
                <c:pt idx="3123">
                  <c:v>99.155509999999978</c:v>
                </c:pt>
                <c:pt idx="3124">
                  <c:v>99.153579999999948</c:v>
                </c:pt>
                <c:pt idx="3125">
                  <c:v>99.152009999999919</c:v>
                </c:pt>
                <c:pt idx="3126">
                  <c:v>99.150660000000002</c:v>
                </c:pt>
                <c:pt idx="3127">
                  <c:v>99.148409999999998</c:v>
                </c:pt>
                <c:pt idx="3128">
                  <c:v>99.147379999999998</c:v>
                </c:pt>
                <c:pt idx="3129">
                  <c:v>99.145690000000002</c:v>
                </c:pt>
                <c:pt idx="3130">
                  <c:v>99.143900000000002</c:v>
                </c:pt>
                <c:pt idx="3131">
                  <c:v>99.141779999999983</c:v>
                </c:pt>
                <c:pt idx="3132">
                  <c:v>99.140349999999998</c:v>
                </c:pt>
                <c:pt idx="3133">
                  <c:v>99.138089999999949</c:v>
                </c:pt>
                <c:pt idx="3134">
                  <c:v>99.136489999999981</c:v>
                </c:pt>
                <c:pt idx="3135">
                  <c:v>99.134950000000003</c:v>
                </c:pt>
                <c:pt idx="3136">
                  <c:v>99.133420000000001</c:v>
                </c:pt>
                <c:pt idx="3137">
                  <c:v>99.131709999999998</c:v>
                </c:pt>
                <c:pt idx="3138">
                  <c:v>99.129959999999983</c:v>
                </c:pt>
                <c:pt idx="3139">
                  <c:v>99.128589999999988</c:v>
                </c:pt>
                <c:pt idx="3140">
                  <c:v>99.127409999999998</c:v>
                </c:pt>
                <c:pt idx="3141">
                  <c:v>99.125939999999886</c:v>
                </c:pt>
                <c:pt idx="3142">
                  <c:v>99.12373999999987</c:v>
                </c:pt>
                <c:pt idx="3143">
                  <c:v>99.121799999999979</c:v>
                </c:pt>
                <c:pt idx="3144">
                  <c:v>99.119910000000004</c:v>
                </c:pt>
                <c:pt idx="3145">
                  <c:v>99.118589999999998</c:v>
                </c:pt>
                <c:pt idx="3146">
                  <c:v>99.117199999999997</c:v>
                </c:pt>
                <c:pt idx="3147">
                  <c:v>99.115089999999981</c:v>
                </c:pt>
                <c:pt idx="3148">
                  <c:v>99.114019999999996</c:v>
                </c:pt>
                <c:pt idx="3149">
                  <c:v>99.112779999999958</c:v>
                </c:pt>
                <c:pt idx="3150">
                  <c:v>99.111000000000004</c:v>
                </c:pt>
                <c:pt idx="3151">
                  <c:v>99.109260000000006</c:v>
                </c:pt>
                <c:pt idx="3152">
                  <c:v>99.106949999999998</c:v>
                </c:pt>
                <c:pt idx="3153">
                  <c:v>99.104759999999999</c:v>
                </c:pt>
                <c:pt idx="3154">
                  <c:v>99.102689999999981</c:v>
                </c:pt>
                <c:pt idx="3155">
                  <c:v>99.101259999999996</c:v>
                </c:pt>
                <c:pt idx="3156">
                  <c:v>99.099739999999983</c:v>
                </c:pt>
                <c:pt idx="3157">
                  <c:v>99.098110000000005</c:v>
                </c:pt>
                <c:pt idx="3158">
                  <c:v>99.096090000000004</c:v>
                </c:pt>
                <c:pt idx="3159">
                  <c:v>99.094190000000026</c:v>
                </c:pt>
                <c:pt idx="3160">
                  <c:v>99.092920000000007</c:v>
                </c:pt>
                <c:pt idx="3161">
                  <c:v>99.091099999999997</c:v>
                </c:pt>
                <c:pt idx="3162">
                  <c:v>99.089290000000005</c:v>
                </c:pt>
                <c:pt idx="3163">
                  <c:v>99.087069999999997</c:v>
                </c:pt>
                <c:pt idx="3164">
                  <c:v>99.085160000000002</c:v>
                </c:pt>
                <c:pt idx="3165">
                  <c:v>99.082989999999981</c:v>
                </c:pt>
                <c:pt idx="3166">
                  <c:v>99.081810000000004</c:v>
                </c:pt>
                <c:pt idx="3167">
                  <c:v>99.079499999999982</c:v>
                </c:pt>
                <c:pt idx="3168">
                  <c:v>99.077939999999998</c:v>
                </c:pt>
                <c:pt idx="3169">
                  <c:v>99.0762</c:v>
                </c:pt>
                <c:pt idx="3170">
                  <c:v>99.074520000000007</c:v>
                </c:pt>
                <c:pt idx="3171">
                  <c:v>99.072379999999825</c:v>
                </c:pt>
                <c:pt idx="3172">
                  <c:v>99.071029999999993</c:v>
                </c:pt>
                <c:pt idx="3173">
                  <c:v>99.069090000000003</c:v>
                </c:pt>
                <c:pt idx="3174">
                  <c:v>99.067279999999997</c:v>
                </c:pt>
                <c:pt idx="3175">
                  <c:v>99.065529999999995</c:v>
                </c:pt>
                <c:pt idx="3176">
                  <c:v>99.064120000000145</c:v>
                </c:pt>
                <c:pt idx="3177">
                  <c:v>99.062979999999982</c:v>
                </c:pt>
                <c:pt idx="3178">
                  <c:v>99.061210000000145</c:v>
                </c:pt>
                <c:pt idx="3179">
                  <c:v>99.0595</c:v>
                </c:pt>
                <c:pt idx="3180">
                  <c:v>99.057620000000114</c:v>
                </c:pt>
                <c:pt idx="3181">
                  <c:v>99.05552999999999</c:v>
                </c:pt>
                <c:pt idx="3182">
                  <c:v>99.053619999999995</c:v>
                </c:pt>
                <c:pt idx="3183">
                  <c:v>99.052459999999982</c:v>
                </c:pt>
                <c:pt idx="3184">
                  <c:v>99.050120000000007</c:v>
                </c:pt>
                <c:pt idx="3185">
                  <c:v>99.048739999999981</c:v>
                </c:pt>
                <c:pt idx="3186">
                  <c:v>99.047560000000146</c:v>
                </c:pt>
                <c:pt idx="3187">
                  <c:v>99.045930000000013</c:v>
                </c:pt>
                <c:pt idx="3188">
                  <c:v>99.044190000000114</c:v>
                </c:pt>
                <c:pt idx="3189">
                  <c:v>99.040949999999995</c:v>
                </c:pt>
                <c:pt idx="3190">
                  <c:v>99.039119999999997</c:v>
                </c:pt>
                <c:pt idx="3191">
                  <c:v>99.037679999999995</c:v>
                </c:pt>
                <c:pt idx="3192">
                  <c:v>99.036660000000026</c:v>
                </c:pt>
                <c:pt idx="3193">
                  <c:v>99.034490000000005</c:v>
                </c:pt>
                <c:pt idx="3194">
                  <c:v>99.032020000000003</c:v>
                </c:pt>
                <c:pt idx="3195">
                  <c:v>99.030450000000002</c:v>
                </c:pt>
                <c:pt idx="3196">
                  <c:v>99.029049999999998</c:v>
                </c:pt>
                <c:pt idx="3197">
                  <c:v>99.026600000000002</c:v>
                </c:pt>
                <c:pt idx="3198">
                  <c:v>99.025109999999998</c:v>
                </c:pt>
                <c:pt idx="3199">
                  <c:v>99.023139999999998</c:v>
                </c:pt>
                <c:pt idx="3200">
                  <c:v>99.02225</c:v>
                </c:pt>
                <c:pt idx="3201">
                  <c:v>99.02028</c:v>
                </c:pt>
                <c:pt idx="3202">
                  <c:v>99.018320000000003</c:v>
                </c:pt>
                <c:pt idx="3203">
                  <c:v>99.016720000000007</c:v>
                </c:pt>
                <c:pt idx="3204">
                  <c:v>99.015280000000004</c:v>
                </c:pt>
                <c:pt idx="3205">
                  <c:v>99.013400000000004</c:v>
                </c:pt>
                <c:pt idx="3206">
                  <c:v>99.011870000000002</c:v>
                </c:pt>
                <c:pt idx="3207">
                  <c:v>99.010189999999994</c:v>
                </c:pt>
                <c:pt idx="3208">
                  <c:v>99.008510000000001</c:v>
                </c:pt>
                <c:pt idx="3209">
                  <c:v>99.006469999999993</c:v>
                </c:pt>
                <c:pt idx="3210">
                  <c:v>99.004620000000131</c:v>
                </c:pt>
                <c:pt idx="3211">
                  <c:v>99.002690000000001</c:v>
                </c:pt>
                <c:pt idx="3212">
                  <c:v>99.000680000000003</c:v>
                </c:pt>
                <c:pt idx="3213">
                  <c:v>98.998610000000113</c:v>
                </c:pt>
                <c:pt idx="3214">
                  <c:v>98.997220000000198</c:v>
                </c:pt>
                <c:pt idx="3215">
                  <c:v>98.995199999999997</c:v>
                </c:pt>
                <c:pt idx="3216">
                  <c:v>98.993240000000114</c:v>
                </c:pt>
                <c:pt idx="3217">
                  <c:v>98.991030000000023</c:v>
                </c:pt>
                <c:pt idx="3218">
                  <c:v>98.990190000000027</c:v>
                </c:pt>
                <c:pt idx="3219">
                  <c:v>98.987970000000004</c:v>
                </c:pt>
                <c:pt idx="3220">
                  <c:v>98.986130000000003</c:v>
                </c:pt>
                <c:pt idx="3221">
                  <c:v>98.984100000000026</c:v>
                </c:pt>
                <c:pt idx="3222">
                  <c:v>98.982659999999996</c:v>
                </c:pt>
                <c:pt idx="3223">
                  <c:v>98.980070000000012</c:v>
                </c:pt>
                <c:pt idx="3224">
                  <c:v>98.978789999999989</c:v>
                </c:pt>
                <c:pt idx="3225">
                  <c:v>98.977450000000005</c:v>
                </c:pt>
                <c:pt idx="3226">
                  <c:v>98.976370000000003</c:v>
                </c:pt>
                <c:pt idx="3227">
                  <c:v>98.974090000000004</c:v>
                </c:pt>
                <c:pt idx="3228">
                  <c:v>98.972560000000001</c:v>
                </c:pt>
                <c:pt idx="3229">
                  <c:v>98.970619999999997</c:v>
                </c:pt>
                <c:pt idx="3230">
                  <c:v>98.969300000000004</c:v>
                </c:pt>
                <c:pt idx="3231">
                  <c:v>98.967180000000027</c:v>
                </c:pt>
                <c:pt idx="3232">
                  <c:v>98.965280000000007</c:v>
                </c:pt>
                <c:pt idx="3233">
                  <c:v>98.962649999999996</c:v>
                </c:pt>
                <c:pt idx="3234">
                  <c:v>98.960539999999995</c:v>
                </c:pt>
                <c:pt idx="3235">
                  <c:v>98.958379999999948</c:v>
                </c:pt>
                <c:pt idx="3236">
                  <c:v>98.95684</c:v>
                </c:pt>
                <c:pt idx="3237">
                  <c:v>98.955240000000003</c:v>
                </c:pt>
                <c:pt idx="3238">
                  <c:v>98.954089999999994</c:v>
                </c:pt>
                <c:pt idx="3239">
                  <c:v>98.951510000000027</c:v>
                </c:pt>
                <c:pt idx="3240">
                  <c:v>98.949380000000005</c:v>
                </c:pt>
                <c:pt idx="3241">
                  <c:v>98.947500000000161</c:v>
                </c:pt>
                <c:pt idx="3242">
                  <c:v>98.945899999999995</c:v>
                </c:pt>
                <c:pt idx="3243">
                  <c:v>98.944220000000257</c:v>
                </c:pt>
                <c:pt idx="3244">
                  <c:v>98.942809999999994</c:v>
                </c:pt>
                <c:pt idx="3245">
                  <c:v>98.941590000000161</c:v>
                </c:pt>
                <c:pt idx="3246">
                  <c:v>98.94064000000013</c:v>
                </c:pt>
                <c:pt idx="3247">
                  <c:v>98.938660000000027</c:v>
                </c:pt>
                <c:pt idx="3248">
                  <c:v>98.936719999999994</c:v>
                </c:pt>
                <c:pt idx="3249">
                  <c:v>98.934650000000147</c:v>
                </c:pt>
                <c:pt idx="3250">
                  <c:v>98.932640000000006</c:v>
                </c:pt>
                <c:pt idx="3251">
                  <c:v>98.929810000000003</c:v>
                </c:pt>
                <c:pt idx="3252">
                  <c:v>98.927850000000007</c:v>
                </c:pt>
                <c:pt idx="3253">
                  <c:v>98.925610000000006</c:v>
                </c:pt>
                <c:pt idx="3254">
                  <c:v>98.923590000000004</c:v>
                </c:pt>
                <c:pt idx="3255">
                  <c:v>98.921949999999995</c:v>
                </c:pt>
                <c:pt idx="3256">
                  <c:v>98.920910000000006</c:v>
                </c:pt>
                <c:pt idx="3257">
                  <c:v>98.919839999999994</c:v>
                </c:pt>
                <c:pt idx="3258">
                  <c:v>98.918890000000005</c:v>
                </c:pt>
                <c:pt idx="3259">
                  <c:v>98.917420000000149</c:v>
                </c:pt>
                <c:pt idx="3260">
                  <c:v>98.916089999999997</c:v>
                </c:pt>
                <c:pt idx="3261">
                  <c:v>98.913759999999996</c:v>
                </c:pt>
                <c:pt idx="3262">
                  <c:v>98.911560000000179</c:v>
                </c:pt>
                <c:pt idx="3263">
                  <c:v>98.909139999999994</c:v>
                </c:pt>
                <c:pt idx="3264">
                  <c:v>98.907280000000114</c:v>
                </c:pt>
                <c:pt idx="3265">
                  <c:v>98.904910000000129</c:v>
                </c:pt>
                <c:pt idx="3266">
                  <c:v>98.902839999999998</c:v>
                </c:pt>
                <c:pt idx="3267">
                  <c:v>98.900580000000005</c:v>
                </c:pt>
                <c:pt idx="3268">
                  <c:v>98.898879999999949</c:v>
                </c:pt>
                <c:pt idx="3269">
                  <c:v>98.897220000000146</c:v>
                </c:pt>
                <c:pt idx="3270">
                  <c:v>98.895939999999982</c:v>
                </c:pt>
                <c:pt idx="3271">
                  <c:v>98.893789999999981</c:v>
                </c:pt>
                <c:pt idx="3272">
                  <c:v>98.891970000000001</c:v>
                </c:pt>
                <c:pt idx="3273">
                  <c:v>98.890620000000027</c:v>
                </c:pt>
                <c:pt idx="3274">
                  <c:v>98.889089999999982</c:v>
                </c:pt>
                <c:pt idx="3275">
                  <c:v>98.886120000000005</c:v>
                </c:pt>
                <c:pt idx="3276">
                  <c:v>98.884559999999993</c:v>
                </c:pt>
                <c:pt idx="3277">
                  <c:v>98.882819999999981</c:v>
                </c:pt>
                <c:pt idx="3278">
                  <c:v>98.881519999999995</c:v>
                </c:pt>
                <c:pt idx="3279">
                  <c:v>98.879319999999979</c:v>
                </c:pt>
                <c:pt idx="3280">
                  <c:v>98.877470000000002</c:v>
                </c:pt>
                <c:pt idx="3281">
                  <c:v>98.875819999999948</c:v>
                </c:pt>
                <c:pt idx="3282">
                  <c:v>98.873889999999989</c:v>
                </c:pt>
                <c:pt idx="3283">
                  <c:v>98.873079999999959</c:v>
                </c:pt>
                <c:pt idx="3284">
                  <c:v>98.871679999999998</c:v>
                </c:pt>
                <c:pt idx="3285">
                  <c:v>98.869680000000002</c:v>
                </c:pt>
                <c:pt idx="3286">
                  <c:v>98.867650000000026</c:v>
                </c:pt>
                <c:pt idx="3287">
                  <c:v>98.86551</c:v>
                </c:pt>
                <c:pt idx="3288">
                  <c:v>98.863</c:v>
                </c:pt>
                <c:pt idx="3289">
                  <c:v>98.860849999999999</c:v>
                </c:pt>
                <c:pt idx="3290">
                  <c:v>98.859189999999998</c:v>
                </c:pt>
                <c:pt idx="3291">
                  <c:v>98.857420000000005</c:v>
                </c:pt>
                <c:pt idx="3292">
                  <c:v>98.855459999999979</c:v>
                </c:pt>
                <c:pt idx="3293">
                  <c:v>98.853279999999998</c:v>
                </c:pt>
                <c:pt idx="3294">
                  <c:v>98.851439999999982</c:v>
                </c:pt>
                <c:pt idx="3295">
                  <c:v>98.849599999999995</c:v>
                </c:pt>
                <c:pt idx="3296">
                  <c:v>98.847910000000027</c:v>
                </c:pt>
                <c:pt idx="3297">
                  <c:v>98.846190000000007</c:v>
                </c:pt>
                <c:pt idx="3298">
                  <c:v>98.844139999999996</c:v>
                </c:pt>
                <c:pt idx="3299">
                  <c:v>98.841800000000006</c:v>
                </c:pt>
                <c:pt idx="3300">
                  <c:v>98.839609999999993</c:v>
                </c:pt>
                <c:pt idx="3301">
                  <c:v>98.837590000000006</c:v>
                </c:pt>
                <c:pt idx="3302">
                  <c:v>98.835549999999998</c:v>
                </c:pt>
                <c:pt idx="3303">
                  <c:v>98.834720000000004</c:v>
                </c:pt>
                <c:pt idx="3304">
                  <c:v>98.832949999999983</c:v>
                </c:pt>
                <c:pt idx="3305">
                  <c:v>98.831490000000002</c:v>
                </c:pt>
                <c:pt idx="3306">
                  <c:v>98.829030000000003</c:v>
                </c:pt>
                <c:pt idx="3307">
                  <c:v>98.826839999999919</c:v>
                </c:pt>
                <c:pt idx="3308">
                  <c:v>98.825179999999989</c:v>
                </c:pt>
                <c:pt idx="3309">
                  <c:v>98.822759999999988</c:v>
                </c:pt>
                <c:pt idx="3310">
                  <c:v>98.820749999999919</c:v>
                </c:pt>
                <c:pt idx="3311">
                  <c:v>98.819059999999993</c:v>
                </c:pt>
                <c:pt idx="3312">
                  <c:v>98.817639999999997</c:v>
                </c:pt>
                <c:pt idx="3313">
                  <c:v>98.815979999999982</c:v>
                </c:pt>
                <c:pt idx="3314">
                  <c:v>98.81371</c:v>
                </c:pt>
                <c:pt idx="3315">
                  <c:v>98.81161000000013</c:v>
                </c:pt>
                <c:pt idx="3316">
                  <c:v>98.810149999999993</c:v>
                </c:pt>
                <c:pt idx="3317">
                  <c:v>98.808160000000001</c:v>
                </c:pt>
                <c:pt idx="3318">
                  <c:v>98.806529999999995</c:v>
                </c:pt>
                <c:pt idx="3319">
                  <c:v>98.804999999999993</c:v>
                </c:pt>
                <c:pt idx="3320">
                  <c:v>98.803520000000006</c:v>
                </c:pt>
                <c:pt idx="3321">
                  <c:v>98.801879999999983</c:v>
                </c:pt>
                <c:pt idx="3322">
                  <c:v>98.800120000000007</c:v>
                </c:pt>
                <c:pt idx="3323">
                  <c:v>98.798559999999995</c:v>
                </c:pt>
                <c:pt idx="3324">
                  <c:v>98.796580000000006</c:v>
                </c:pt>
                <c:pt idx="3325">
                  <c:v>98.794749999999993</c:v>
                </c:pt>
                <c:pt idx="3326">
                  <c:v>98.792689999999993</c:v>
                </c:pt>
                <c:pt idx="3327">
                  <c:v>98.790639999999996</c:v>
                </c:pt>
                <c:pt idx="3328">
                  <c:v>98.788499999999999</c:v>
                </c:pt>
                <c:pt idx="3329">
                  <c:v>98.787049999999994</c:v>
                </c:pt>
                <c:pt idx="3330">
                  <c:v>98.785139999999998</c:v>
                </c:pt>
                <c:pt idx="3331">
                  <c:v>98.783060000000006</c:v>
                </c:pt>
                <c:pt idx="3332">
                  <c:v>98.780620000000027</c:v>
                </c:pt>
                <c:pt idx="3333">
                  <c:v>98.778469999999999</c:v>
                </c:pt>
                <c:pt idx="3334">
                  <c:v>98.776379999999989</c:v>
                </c:pt>
                <c:pt idx="3335">
                  <c:v>98.774839999999998</c:v>
                </c:pt>
                <c:pt idx="3336">
                  <c:v>98.772749999999988</c:v>
                </c:pt>
                <c:pt idx="3337">
                  <c:v>98.771060000000006</c:v>
                </c:pt>
                <c:pt idx="3338">
                  <c:v>98.76873999999998</c:v>
                </c:pt>
                <c:pt idx="3339">
                  <c:v>98.767309999999995</c:v>
                </c:pt>
                <c:pt idx="3340">
                  <c:v>98.764950000000027</c:v>
                </c:pt>
                <c:pt idx="3341">
                  <c:v>98.762950000000004</c:v>
                </c:pt>
                <c:pt idx="3342">
                  <c:v>98.761759999999995</c:v>
                </c:pt>
                <c:pt idx="3343">
                  <c:v>98.760260000000144</c:v>
                </c:pt>
                <c:pt idx="3344">
                  <c:v>98.758839999999978</c:v>
                </c:pt>
                <c:pt idx="3345">
                  <c:v>98.756439999999998</c:v>
                </c:pt>
                <c:pt idx="3346">
                  <c:v>98.754189999999994</c:v>
                </c:pt>
                <c:pt idx="3347">
                  <c:v>98.752569999999992</c:v>
                </c:pt>
                <c:pt idx="3348">
                  <c:v>98.749950000000027</c:v>
                </c:pt>
                <c:pt idx="3349">
                  <c:v>98.748220000000146</c:v>
                </c:pt>
                <c:pt idx="3350">
                  <c:v>98.745940000000004</c:v>
                </c:pt>
                <c:pt idx="3351">
                  <c:v>98.744700000000023</c:v>
                </c:pt>
                <c:pt idx="3352">
                  <c:v>98.74322000000015</c:v>
                </c:pt>
                <c:pt idx="3353">
                  <c:v>98.741749999999996</c:v>
                </c:pt>
                <c:pt idx="3354">
                  <c:v>98.739530000000002</c:v>
                </c:pt>
                <c:pt idx="3355">
                  <c:v>98.737750000000005</c:v>
                </c:pt>
                <c:pt idx="3356">
                  <c:v>98.735489999999999</c:v>
                </c:pt>
                <c:pt idx="3357">
                  <c:v>98.734030000000004</c:v>
                </c:pt>
                <c:pt idx="3358">
                  <c:v>98.731780000000001</c:v>
                </c:pt>
                <c:pt idx="3359">
                  <c:v>98.730339999999998</c:v>
                </c:pt>
                <c:pt idx="3360">
                  <c:v>98.727590000000006</c:v>
                </c:pt>
                <c:pt idx="3361">
                  <c:v>98.725739999999988</c:v>
                </c:pt>
                <c:pt idx="3362">
                  <c:v>98.723190000000002</c:v>
                </c:pt>
                <c:pt idx="3363">
                  <c:v>98.721720000000005</c:v>
                </c:pt>
                <c:pt idx="3364">
                  <c:v>98.720010000000002</c:v>
                </c:pt>
                <c:pt idx="3365">
                  <c:v>98.719049999999996</c:v>
                </c:pt>
                <c:pt idx="3366">
                  <c:v>98.71616000000013</c:v>
                </c:pt>
                <c:pt idx="3367">
                  <c:v>98.713949999999997</c:v>
                </c:pt>
                <c:pt idx="3368">
                  <c:v>98.711970000000022</c:v>
                </c:pt>
                <c:pt idx="3369">
                  <c:v>98.710279999999997</c:v>
                </c:pt>
                <c:pt idx="3370">
                  <c:v>98.708309999999983</c:v>
                </c:pt>
                <c:pt idx="3371">
                  <c:v>98.706180000000003</c:v>
                </c:pt>
                <c:pt idx="3372">
                  <c:v>98.703819999999993</c:v>
                </c:pt>
                <c:pt idx="3373">
                  <c:v>98.702250000000006</c:v>
                </c:pt>
                <c:pt idx="3374">
                  <c:v>98.70035</c:v>
                </c:pt>
                <c:pt idx="3375">
                  <c:v>98.699339999999978</c:v>
                </c:pt>
                <c:pt idx="3376">
                  <c:v>98.697109999999995</c:v>
                </c:pt>
                <c:pt idx="3377">
                  <c:v>98.695589999999982</c:v>
                </c:pt>
                <c:pt idx="3378">
                  <c:v>98.693529999999996</c:v>
                </c:pt>
                <c:pt idx="3379">
                  <c:v>98.69171</c:v>
                </c:pt>
                <c:pt idx="3380">
                  <c:v>98.689689999999999</c:v>
                </c:pt>
                <c:pt idx="3381">
                  <c:v>98.68783999999998</c:v>
                </c:pt>
                <c:pt idx="3382">
                  <c:v>98.685859999999948</c:v>
                </c:pt>
                <c:pt idx="3383">
                  <c:v>98.684259999999995</c:v>
                </c:pt>
                <c:pt idx="3384">
                  <c:v>98.682409999999948</c:v>
                </c:pt>
                <c:pt idx="3385">
                  <c:v>98.681179999999998</c:v>
                </c:pt>
                <c:pt idx="3386">
                  <c:v>98.678529999999981</c:v>
                </c:pt>
                <c:pt idx="3387">
                  <c:v>98.676679999999948</c:v>
                </c:pt>
                <c:pt idx="3388">
                  <c:v>98.674959999999999</c:v>
                </c:pt>
                <c:pt idx="3389">
                  <c:v>98.673449999999988</c:v>
                </c:pt>
                <c:pt idx="3390">
                  <c:v>98.67116</c:v>
                </c:pt>
                <c:pt idx="3391">
                  <c:v>98.668879999999959</c:v>
                </c:pt>
                <c:pt idx="3392">
                  <c:v>98.666939999999983</c:v>
                </c:pt>
                <c:pt idx="3393">
                  <c:v>98.664640000000006</c:v>
                </c:pt>
                <c:pt idx="3394">
                  <c:v>98.662189999999981</c:v>
                </c:pt>
                <c:pt idx="3395">
                  <c:v>98.660089999999983</c:v>
                </c:pt>
                <c:pt idx="3396">
                  <c:v>98.65728</c:v>
                </c:pt>
                <c:pt idx="3397">
                  <c:v>98.654929999999993</c:v>
                </c:pt>
                <c:pt idx="3398">
                  <c:v>98.653359999999978</c:v>
                </c:pt>
                <c:pt idx="3399">
                  <c:v>98.652339999999796</c:v>
                </c:pt>
                <c:pt idx="3400">
                  <c:v>98.650319999999979</c:v>
                </c:pt>
                <c:pt idx="3401">
                  <c:v>98.648870000000002</c:v>
                </c:pt>
                <c:pt idx="3402">
                  <c:v>98.646839999999983</c:v>
                </c:pt>
                <c:pt idx="3403">
                  <c:v>98.645319999999998</c:v>
                </c:pt>
                <c:pt idx="3404">
                  <c:v>98.643140000000002</c:v>
                </c:pt>
                <c:pt idx="3405">
                  <c:v>98.641300000000001</c:v>
                </c:pt>
                <c:pt idx="3406">
                  <c:v>98.639150000000001</c:v>
                </c:pt>
                <c:pt idx="3407">
                  <c:v>98.637590000000003</c:v>
                </c:pt>
                <c:pt idx="3408">
                  <c:v>98.636009999999999</c:v>
                </c:pt>
                <c:pt idx="3409">
                  <c:v>98.634150000000005</c:v>
                </c:pt>
                <c:pt idx="3410">
                  <c:v>98.631799999999998</c:v>
                </c:pt>
                <c:pt idx="3411">
                  <c:v>98.629749999999959</c:v>
                </c:pt>
                <c:pt idx="3412">
                  <c:v>98.62742999999999</c:v>
                </c:pt>
                <c:pt idx="3413">
                  <c:v>98.625689999999949</c:v>
                </c:pt>
                <c:pt idx="3414">
                  <c:v>98.623499999999979</c:v>
                </c:pt>
                <c:pt idx="3415">
                  <c:v>98.621420000000001</c:v>
                </c:pt>
                <c:pt idx="3416">
                  <c:v>98.619749999999982</c:v>
                </c:pt>
                <c:pt idx="3417">
                  <c:v>98.618529999999993</c:v>
                </c:pt>
                <c:pt idx="3418">
                  <c:v>98.616010000000003</c:v>
                </c:pt>
                <c:pt idx="3419">
                  <c:v>98.613529999999997</c:v>
                </c:pt>
                <c:pt idx="3420">
                  <c:v>98.61157</c:v>
                </c:pt>
                <c:pt idx="3421">
                  <c:v>98.609809999999982</c:v>
                </c:pt>
                <c:pt idx="3422">
                  <c:v>98.608059999999981</c:v>
                </c:pt>
                <c:pt idx="3423">
                  <c:v>98.606650000000002</c:v>
                </c:pt>
                <c:pt idx="3424">
                  <c:v>98.60436</c:v>
                </c:pt>
                <c:pt idx="3425">
                  <c:v>98.602139999999949</c:v>
                </c:pt>
                <c:pt idx="3426">
                  <c:v>98.600200000000001</c:v>
                </c:pt>
                <c:pt idx="3427">
                  <c:v>98.599410000000006</c:v>
                </c:pt>
                <c:pt idx="3428">
                  <c:v>98.597880000000004</c:v>
                </c:pt>
                <c:pt idx="3429">
                  <c:v>98.596339999999998</c:v>
                </c:pt>
                <c:pt idx="3430">
                  <c:v>98.594660000000147</c:v>
                </c:pt>
                <c:pt idx="3431">
                  <c:v>98.591809999999995</c:v>
                </c:pt>
                <c:pt idx="3432">
                  <c:v>98.590280000000007</c:v>
                </c:pt>
                <c:pt idx="3433">
                  <c:v>98.588819999999998</c:v>
                </c:pt>
                <c:pt idx="3434">
                  <c:v>98.586010000000002</c:v>
                </c:pt>
                <c:pt idx="3435">
                  <c:v>98.583160000000007</c:v>
                </c:pt>
                <c:pt idx="3436">
                  <c:v>98.581190000000007</c:v>
                </c:pt>
                <c:pt idx="3437">
                  <c:v>98.579859999999982</c:v>
                </c:pt>
                <c:pt idx="3438">
                  <c:v>98.578279999999978</c:v>
                </c:pt>
                <c:pt idx="3439">
                  <c:v>98.576759999999979</c:v>
                </c:pt>
                <c:pt idx="3440">
                  <c:v>98.574179999999998</c:v>
                </c:pt>
                <c:pt idx="3441">
                  <c:v>98.572699999999998</c:v>
                </c:pt>
                <c:pt idx="3442">
                  <c:v>98.571060000000003</c:v>
                </c:pt>
                <c:pt idx="3443">
                  <c:v>98.568560000000005</c:v>
                </c:pt>
                <c:pt idx="3444">
                  <c:v>98.566500000000005</c:v>
                </c:pt>
                <c:pt idx="3445">
                  <c:v>98.564510000000027</c:v>
                </c:pt>
                <c:pt idx="3446">
                  <c:v>98.562510000000003</c:v>
                </c:pt>
                <c:pt idx="3447">
                  <c:v>98.560559999999995</c:v>
                </c:pt>
                <c:pt idx="3448">
                  <c:v>98.558679999999981</c:v>
                </c:pt>
                <c:pt idx="3449">
                  <c:v>98.556579999999983</c:v>
                </c:pt>
                <c:pt idx="3450">
                  <c:v>98.554509999999993</c:v>
                </c:pt>
                <c:pt idx="3451">
                  <c:v>98.552679999999981</c:v>
                </c:pt>
                <c:pt idx="3452">
                  <c:v>98.550929999999994</c:v>
                </c:pt>
                <c:pt idx="3453">
                  <c:v>98.548789999999983</c:v>
                </c:pt>
                <c:pt idx="3454">
                  <c:v>98.547550000000129</c:v>
                </c:pt>
                <c:pt idx="3455">
                  <c:v>98.545419999999993</c:v>
                </c:pt>
                <c:pt idx="3456">
                  <c:v>98.542609999999996</c:v>
                </c:pt>
                <c:pt idx="3457">
                  <c:v>98.540589999999995</c:v>
                </c:pt>
                <c:pt idx="3458">
                  <c:v>98.538510000000002</c:v>
                </c:pt>
                <c:pt idx="3459">
                  <c:v>98.536990000000003</c:v>
                </c:pt>
                <c:pt idx="3460">
                  <c:v>98.535200000000003</c:v>
                </c:pt>
                <c:pt idx="3461">
                  <c:v>98.532899999999998</c:v>
                </c:pt>
                <c:pt idx="3462">
                  <c:v>98.531030000000001</c:v>
                </c:pt>
                <c:pt idx="3463">
                  <c:v>98.529290000000003</c:v>
                </c:pt>
                <c:pt idx="3464">
                  <c:v>98.527320000000003</c:v>
                </c:pt>
                <c:pt idx="3465">
                  <c:v>98.525079999999988</c:v>
                </c:pt>
                <c:pt idx="3466">
                  <c:v>98.523359999999983</c:v>
                </c:pt>
                <c:pt idx="3467">
                  <c:v>98.520619999999994</c:v>
                </c:pt>
                <c:pt idx="3468">
                  <c:v>98.518240000000006</c:v>
                </c:pt>
                <c:pt idx="3469">
                  <c:v>98.516810000000007</c:v>
                </c:pt>
                <c:pt idx="3470">
                  <c:v>98.515450000000001</c:v>
                </c:pt>
                <c:pt idx="3471">
                  <c:v>98.513940000000005</c:v>
                </c:pt>
                <c:pt idx="3472">
                  <c:v>98.511590000000027</c:v>
                </c:pt>
                <c:pt idx="3473">
                  <c:v>98.509620000000027</c:v>
                </c:pt>
                <c:pt idx="3474">
                  <c:v>98.507509999999996</c:v>
                </c:pt>
                <c:pt idx="3475">
                  <c:v>98.505139999999983</c:v>
                </c:pt>
                <c:pt idx="3476">
                  <c:v>98.502690000000001</c:v>
                </c:pt>
                <c:pt idx="3477">
                  <c:v>98.501160000000027</c:v>
                </c:pt>
                <c:pt idx="3478">
                  <c:v>98.499809999999997</c:v>
                </c:pt>
                <c:pt idx="3479">
                  <c:v>98.498040000000003</c:v>
                </c:pt>
                <c:pt idx="3480">
                  <c:v>98.49526000000013</c:v>
                </c:pt>
                <c:pt idx="3481">
                  <c:v>98.492459999999994</c:v>
                </c:pt>
                <c:pt idx="3482">
                  <c:v>98.491389999999996</c:v>
                </c:pt>
                <c:pt idx="3483">
                  <c:v>98.489070000000012</c:v>
                </c:pt>
                <c:pt idx="3484">
                  <c:v>98.488159999999993</c:v>
                </c:pt>
                <c:pt idx="3485">
                  <c:v>98.486450000000005</c:v>
                </c:pt>
                <c:pt idx="3486">
                  <c:v>98.484380000000002</c:v>
                </c:pt>
                <c:pt idx="3487">
                  <c:v>98.482110000000006</c:v>
                </c:pt>
                <c:pt idx="3488">
                  <c:v>98.48062000000013</c:v>
                </c:pt>
                <c:pt idx="3489">
                  <c:v>98.478449999999981</c:v>
                </c:pt>
                <c:pt idx="3490">
                  <c:v>98.476439999999982</c:v>
                </c:pt>
                <c:pt idx="3491">
                  <c:v>98.474220000000145</c:v>
                </c:pt>
                <c:pt idx="3492">
                  <c:v>98.472889999999978</c:v>
                </c:pt>
                <c:pt idx="3493">
                  <c:v>98.470550000000003</c:v>
                </c:pt>
                <c:pt idx="3494">
                  <c:v>98.468630000000005</c:v>
                </c:pt>
                <c:pt idx="3495">
                  <c:v>98.466280000000026</c:v>
                </c:pt>
                <c:pt idx="3496">
                  <c:v>98.464290000000148</c:v>
                </c:pt>
                <c:pt idx="3497">
                  <c:v>98.461640000000131</c:v>
                </c:pt>
                <c:pt idx="3498">
                  <c:v>98.459720000000004</c:v>
                </c:pt>
                <c:pt idx="3499">
                  <c:v>98.457679999999996</c:v>
                </c:pt>
                <c:pt idx="3500">
                  <c:v>98.456140000000005</c:v>
                </c:pt>
                <c:pt idx="3501">
                  <c:v>98.453990000000005</c:v>
                </c:pt>
                <c:pt idx="3502">
                  <c:v>98.451939999999993</c:v>
                </c:pt>
                <c:pt idx="3503">
                  <c:v>98.450159999999997</c:v>
                </c:pt>
                <c:pt idx="3504">
                  <c:v>98.449050000000113</c:v>
                </c:pt>
                <c:pt idx="3505">
                  <c:v>98.446700000000007</c:v>
                </c:pt>
                <c:pt idx="3506">
                  <c:v>98.44538</c:v>
                </c:pt>
                <c:pt idx="3507">
                  <c:v>98.442560000000114</c:v>
                </c:pt>
                <c:pt idx="3508">
                  <c:v>98.440700000000007</c:v>
                </c:pt>
                <c:pt idx="3509">
                  <c:v>98.438789999999983</c:v>
                </c:pt>
                <c:pt idx="3510">
                  <c:v>98.436710000000005</c:v>
                </c:pt>
                <c:pt idx="3511">
                  <c:v>98.433970000000002</c:v>
                </c:pt>
                <c:pt idx="3512">
                  <c:v>98.432159999999996</c:v>
                </c:pt>
                <c:pt idx="3513">
                  <c:v>98.429910000000007</c:v>
                </c:pt>
                <c:pt idx="3514">
                  <c:v>98.427650000000114</c:v>
                </c:pt>
                <c:pt idx="3515">
                  <c:v>98.425139999999999</c:v>
                </c:pt>
                <c:pt idx="3516">
                  <c:v>98.422799999999981</c:v>
                </c:pt>
                <c:pt idx="3517">
                  <c:v>98.42004</c:v>
                </c:pt>
                <c:pt idx="3518">
                  <c:v>98.418510000000026</c:v>
                </c:pt>
                <c:pt idx="3519">
                  <c:v>98.41736000000013</c:v>
                </c:pt>
                <c:pt idx="3520">
                  <c:v>98.416439999999994</c:v>
                </c:pt>
                <c:pt idx="3521">
                  <c:v>98.414490000000129</c:v>
                </c:pt>
                <c:pt idx="3522">
                  <c:v>98.412970000000001</c:v>
                </c:pt>
                <c:pt idx="3523">
                  <c:v>98.411620000000227</c:v>
                </c:pt>
                <c:pt idx="3524">
                  <c:v>98.410460000000114</c:v>
                </c:pt>
                <c:pt idx="3525">
                  <c:v>98.408090000000001</c:v>
                </c:pt>
                <c:pt idx="3526">
                  <c:v>98.406189999999995</c:v>
                </c:pt>
                <c:pt idx="3527">
                  <c:v>98.403920000000113</c:v>
                </c:pt>
                <c:pt idx="3528">
                  <c:v>98.402540000000002</c:v>
                </c:pt>
                <c:pt idx="3529">
                  <c:v>98.400560000000027</c:v>
                </c:pt>
                <c:pt idx="3530">
                  <c:v>98.398779999999988</c:v>
                </c:pt>
                <c:pt idx="3531">
                  <c:v>98.395250000000004</c:v>
                </c:pt>
                <c:pt idx="3532">
                  <c:v>98.393559999999994</c:v>
                </c:pt>
                <c:pt idx="3533">
                  <c:v>98.392470000000003</c:v>
                </c:pt>
                <c:pt idx="3534">
                  <c:v>98.391290000000026</c:v>
                </c:pt>
                <c:pt idx="3535">
                  <c:v>98.389510000000001</c:v>
                </c:pt>
                <c:pt idx="3536">
                  <c:v>98.388220000000004</c:v>
                </c:pt>
                <c:pt idx="3537">
                  <c:v>98.386060000000001</c:v>
                </c:pt>
                <c:pt idx="3538">
                  <c:v>98.38433999999998</c:v>
                </c:pt>
                <c:pt idx="3539">
                  <c:v>98.381240000000005</c:v>
                </c:pt>
                <c:pt idx="3540">
                  <c:v>98.37842999999998</c:v>
                </c:pt>
                <c:pt idx="3541">
                  <c:v>98.376089999999948</c:v>
                </c:pt>
                <c:pt idx="3542">
                  <c:v>98.374639999999999</c:v>
                </c:pt>
                <c:pt idx="3543">
                  <c:v>98.372379999999808</c:v>
                </c:pt>
                <c:pt idx="3544">
                  <c:v>98.370409999999978</c:v>
                </c:pt>
                <c:pt idx="3545">
                  <c:v>98.368290000000002</c:v>
                </c:pt>
                <c:pt idx="3546">
                  <c:v>98.366140000000001</c:v>
                </c:pt>
                <c:pt idx="3547">
                  <c:v>98.363759999999999</c:v>
                </c:pt>
                <c:pt idx="3548">
                  <c:v>98.36139</c:v>
                </c:pt>
                <c:pt idx="3549">
                  <c:v>98.35929999999999</c:v>
                </c:pt>
                <c:pt idx="3550">
                  <c:v>98.357590000000002</c:v>
                </c:pt>
                <c:pt idx="3551">
                  <c:v>98.355509999999981</c:v>
                </c:pt>
                <c:pt idx="3552">
                  <c:v>98.354089999999999</c:v>
                </c:pt>
                <c:pt idx="3553">
                  <c:v>98.351889999999983</c:v>
                </c:pt>
                <c:pt idx="3554">
                  <c:v>98.350219999999993</c:v>
                </c:pt>
                <c:pt idx="3555">
                  <c:v>98.347550000000027</c:v>
                </c:pt>
                <c:pt idx="3556">
                  <c:v>98.346010000000007</c:v>
                </c:pt>
                <c:pt idx="3557">
                  <c:v>98.344020000000114</c:v>
                </c:pt>
                <c:pt idx="3558">
                  <c:v>98.342259999999996</c:v>
                </c:pt>
                <c:pt idx="3559">
                  <c:v>98.34</c:v>
                </c:pt>
                <c:pt idx="3560">
                  <c:v>98.338469999999987</c:v>
                </c:pt>
                <c:pt idx="3561">
                  <c:v>98.336119999999994</c:v>
                </c:pt>
                <c:pt idx="3562">
                  <c:v>98.334140000000005</c:v>
                </c:pt>
                <c:pt idx="3563">
                  <c:v>98.332059999999998</c:v>
                </c:pt>
                <c:pt idx="3564">
                  <c:v>98.329909999999998</c:v>
                </c:pt>
                <c:pt idx="3565">
                  <c:v>98.327719999999999</c:v>
                </c:pt>
                <c:pt idx="3566">
                  <c:v>98.326250000000002</c:v>
                </c:pt>
                <c:pt idx="3567">
                  <c:v>98.324550000000002</c:v>
                </c:pt>
                <c:pt idx="3568">
                  <c:v>98.322639999999978</c:v>
                </c:pt>
                <c:pt idx="3569">
                  <c:v>98.320079999999948</c:v>
                </c:pt>
                <c:pt idx="3570">
                  <c:v>98.317499999999995</c:v>
                </c:pt>
                <c:pt idx="3571">
                  <c:v>98.315799999999982</c:v>
                </c:pt>
                <c:pt idx="3572">
                  <c:v>98.314200000000113</c:v>
                </c:pt>
                <c:pt idx="3573">
                  <c:v>98.311940000000007</c:v>
                </c:pt>
                <c:pt idx="3574">
                  <c:v>98.309179999999998</c:v>
                </c:pt>
                <c:pt idx="3575">
                  <c:v>98.30683999999998</c:v>
                </c:pt>
                <c:pt idx="3576">
                  <c:v>98.304620000000114</c:v>
                </c:pt>
                <c:pt idx="3577">
                  <c:v>98.303060000000002</c:v>
                </c:pt>
                <c:pt idx="3578">
                  <c:v>98.301360000000003</c:v>
                </c:pt>
                <c:pt idx="3579">
                  <c:v>98.299340000000001</c:v>
                </c:pt>
                <c:pt idx="3580">
                  <c:v>98.296679999999995</c:v>
                </c:pt>
                <c:pt idx="3581">
                  <c:v>98.294960000000131</c:v>
                </c:pt>
                <c:pt idx="3582">
                  <c:v>98.293000000000006</c:v>
                </c:pt>
                <c:pt idx="3583">
                  <c:v>98.291399999999996</c:v>
                </c:pt>
                <c:pt idx="3584">
                  <c:v>98.289150000000006</c:v>
                </c:pt>
                <c:pt idx="3585">
                  <c:v>98.287310000000005</c:v>
                </c:pt>
                <c:pt idx="3586">
                  <c:v>98.284719999999993</c:v>
                </c:pt>
                <c:pt idx="3587">
                  <c:v>98.283299999999997</c:v>
                </c:pt>
                <c:pt idx="3588">
                  <c:v>98.281250000000114</c:v>
                </c:pt>
                <c:pt idx="3589">
                  <c:v>98.279920000000004</c:v>
                </c:pt>
                <c:pt idx="3590">
                  <c:v>98.277779999999979</c:v>
                </c:pt>
                <c:pt idx="3591">
                  <c:v>98.276179999999982</c:v>
                </c:pt>
                <c:pt idx="3592">
                  <c:v>98.273299999999992</c:v>
                </c:pt>
                <c:pt idx="3593">
                  <c:v>98.271299999999997</c:v>
                </c:pt>
                <c:pt idx="3594">
                  <c:v>98.268940000000001</c:v>
                </c:pt>
                <c:pt idx="3595">
                  <c:v>98.266520000000114</c:v>
                </c:pt>
                <c:pt idx="3596">
                  <c:v>98.264290000000145</c:v>
                </c:pt>
                <c:pt idx="3597">
                  <c:v>98.262420000000006</c:v>
                </c:pt>
                <c:pt idx="3598">
                  <c:v>98.259889999999999</c:v>
                </c:pt>
                <c:pt idx="3599">
                  <c:v>98.258629999999997</c:v>
                </c:pt>
                <c:pt idx="3600">
                  <c:v>98.256060000000005</c:v>
                </c:pt>
                <c:pt idx="3601">
                  <c:v>98.254639999999995</c:v>
                </c:pt>
                <c:pt idx="3602">
                  <c:v>98.251800000000003</c:v>
                </c:pt>
                <c:pt idx="3603">
                  <c:v>98.249989999999997</c:v>
                </c:pt>
                <c:pt idx="3604">
                  <c:v>98.246880000000004</c:v>
                </c:pt>
                <c:pt idx="3605">
                  <c:v>98.245379999999983</c:v>
                </c:pt>
                <c:pt idx="3606">
                  <c:v>98.243340000000003</c:v>
                </c:pt>
                <c:pt idx="3607">
                  <c:v>98.242549999999994</c:v>
                </c:pt>
                <c:pt idx="3608">
                  <c:v>98.240409999999997</c:v>
                </c:pt>
                <c:pt idx="3609">
                  <c:v>98.239339999999999</c:v>
                </c:pt>
                <c:pt idx="3610">
                  <c:v>98.237280000000027</c:v>
                </c:pt>
                <c:pt idx="3611">
                  <c:v>98.23554</c:v>
                </c:pt>
                <c:pt idx="3612">
                  <c:v>98.232779999999948</c:v>
                </c:pt>
                <c:pt idx="3613">
                  <c:v>98.230590000000007</c:v>
                </c:pt>
                <c:pt idx="3614">
                  <c:v>98.228049999999982</c:v>
                </c:pt>
                <c:pt idx="3615">
                  <c:v>98.226659999999995</c:v>
                </c:pt>
                <c:pt idx="3616">
                  <c:v>98.224890000000002</c:v>
                </c:pt>
                <c:pt idx="3617">
                  <c:v>98.223439999999982</c:v>
                </c:pt>
                <c:pt idx="3618">
                  <c:v>98.22081</c:v>
                </c:pt>
                <c:pt idx="3619">
                  <c:v>98.218530000000001</c:v>
                </c:pt>
                <c:pt idx="3620">
                  <c:v>98.216250000000144</c:v>
                </c:pt>
                <c:pt idx="3621">
                  <c:v>98.214760000000027</c:v>
                </c:pt>
                <c:pt idx="3622">
                  <c:v>98.212490000000003</c:v>
                </c:pt>
                <c:pt idx="3623">
                  <c:v>98.210939999999994</c:v>
                </c:pt>
                <c:pt idx="3624">
                  <c:v>98.209090000000003</c:v>
                </c:pt>
                <c:pt idx="3625">
                  <c:v>98.207340000000002</c:v>
                </c:pt>
                <c:pt idx="3626">
                  <c:v>98.205089999999998</c:v>
                </c:pt>
                <c:pt idx="3627">
                  <c:v>98.203360000000004</c:v>
                </c:pt>
                <c:pt idx="3628">
                  <c:v>98.200890000000001</c:v>
                </c:pt>
                <c:pt idx="3629">
                  <c:v>98.198859999999982</c:v>
                </c:pt>
                <c:pt idx="3630">
                  <c:v>98.196359999999999</c:v>
                </c:pt>
                <c:pt idx="3631">
                  <c:v>98.194190000000006</c:v>
                </c:pt>
                <c:pt idx="3632">
                  <c:v>98.191959999999995</c:v>
                </c:pt>
                <c:pt idx="3633">
                  <c:v>98.19068</c:v>
                </c:pt>
                <c:pt idx="3634">
                  <c:v>98.188449999999989</c:v>
                </c:pt>
                <c:pt idx="3635">
                  <c:v>98.186220000000006</c:v>
                </c:pt>
                <c:pt idx="3636">
                  <c:v>98.18389999999998</c:v>
                </c:pt>
                <c:pt idx="3637">
                  <c:v>98.182249999999982</c:v>
                </c:pt>
                <c:pt idx="3638">
                  <c:v>98.180260000000004</c:v>
                </c:pt>
                <c:pt idx="3639">
                  <c:v>98.17798999999998</c:v>
                </c:pt>
                <c:pt idx="3640">
                  <c:v>98.175039999999825</c:v>
                </c:pt>
                <c:pt idx="3641">
                  <c:v>98.172949999999958</c:v>
                </c:pt>
                <c:pt idx="3642">
                  <c:v>98.170899999999989</c:v>
                </c:pt>
                <c:pt idx="3643">
                  <c:v>98.169520000000006</c:v>
                </c:pt>
                <c:pt idx="3644">
                  <c:v>98.167739999999981</c:v>
                </c:pt>
                <c:pt idx="3645">
                  <c:v>98.166020000000003</c:v>
                </c:pt>
                <c:pt idx="3646">
                  <c:v>98.163879999999978</c:v>
                </c:pt>
                <c:pt idx="3647">
                  <c:v>98.161580000000001</c:v>
                </c:pt>
                <c:pt idx="3648">
                  <c:v>98.158379999999795</c:v>
                </c:pt>
                <c:pt idx="3649">
                  <c:v>98.15685999999998</c:v>
                </c:pt>
                <c:pt idx="3650">
                  <c:v>98.155239999999978</c:v>
                </c:pt>
                <c:pt idx="3651">
                  <c:v>98.15367999999998</c:v>
                </c:pt>
                <c:pt idx="3652">
                  <c:v>98.151449999999983</c:v>
                </c:pt>
                <c:pt idx="3653">
                  <c:v>98.149779999999978</c:v>
                </c:pt>
                <c:pt idx="3654">
                  <c:v>98.147639999999996</c:v>
                </c:pt>
                <c:pt idx="3655">
                  <c:v>98.145779999999988</c:v>
                </c:pt>
                <c:pt idx="3656">
                  <c:v>98.143280000000004</c:v>
                </c:pt>
                <c:pt idx="3657">
                  <c:v>98.141599999999997</c:v>
                </c:pt>
                <c:pt idx="3658">
                  <c:v>98.138939999999948</c:v>
                </c:pt>
                <c:pt idx="3659">
                  <c:v>98.13691</c:v>
                </c:pt>
                <c:pt idx="3660">
                  <c:v>98.134860000000003</c:v>
                </c:pt>
                <c:pt idx="3661">
                  <c:v>98.133449999999982</c:v>
                </c:pt>
                <c:pt idx="3662">
                  <c:v>98.131320000000002</c:v>
                </c:pt>
                <c:pt idx="3663">
                  <c:v>98.129059999999981</c:v>
                </c:pt>
                <c:pt idx="3664">
                  <c:v>98.126530000000002</c:v>
                </c:pt>
                <c:pt idx="3665">
                  <c:v>98.124439999999979</c:v>
                </c:pt>
                <c:pt idx="3666">
                  <c:v>98.121759999999981</c:v>
                </c:pt>
                <c:pt idx="3667">
                  <c:v>98.119389999999981</c:v>
                </c:pt>
                <c:pt idx="3668">
                  <c:v>98.11694</c:v>
                </c:pt>
                <c:pt idx="3669">
                  <c:v>98.115250000000003</c:v>
                </c:pt>
                <c:pt idx="3670">
                  <c:v>98.113200000000006</c:v>
                </c:pt>
                <c:pt idx="3671">
                  <c:v>98.110560000000007</c:v>
                </c:pt>
                <c:pt idx="3672">
                  <c:v>98.108469999999983</c:v>
                </c:pt>
                <c:pt idx="3673">
                  <c:v>98.106739999999988</c:v>
                </c:pt>
                <c:pt idx="3674">
                  <c:v>98.104640000000003</c:v>
                </c:pt>
                <c:pt idx="3675">
                  <c:v>98.102809999999948</c:v>
                </c:pt>
                <c:pt idx="3676">
                  <c:v>98.100579999999979</c:v>
                </c:pt>
                <c:pt idx="3677">
                  <c:v>98.098510000000005</c:v>
                </c:pt>
                <c:pt idx="3678">
                  <c:v>98.09684</c:v>
                </c:pt>
                <c:pt idx="3679">
                  <c:v>98.094690000000114</c:v>
                </c:pt>
                <c:pt idx="3680">
                  <c:v>98.09238999999998</c:v>
                </c:pt>
                <c:pt idx="3681">
                  <c:v>98.090490000000003</c:v>
                </c:pt>
                <c:pt idx="3682">
                  <c:v>98.088059999999999</c:v>
                </c:pt>
                <c:pt idx="3683">
                  <c:v>98.085509999999999</c:v>
                </c:pt>
                <c:pt idx="3684">
                  <c:v>98.083879999999979</c:v>
                </c:pt>
                <c:pt idx="3685">
                  <c:v>98.08208999999998</c:v>
                </c:pt>
                <c:pt idx="3686">
                  <c:v>98.079749999999919</c:v>
                </c:pt>
                <c:pt idx="3687">
                  <c:v>98.077569999999994</c:v>
                </c:pt>
                <c:pt idx="3688">
                  <c:v>98.075719999999919</c:v>
                </c:pt>
                <c:pt idx="3689">
                  <c:v>98.073639999999983</c:v>
                </c:pt>
                <c:pt idx="3690">
                  <c:v>98.071369999999987</c:v>
                </c:pt>
                <c:pt idx="3691">
                  <c:v>98.069379999999981</c:v>
                </c:pt>
                <c:pt idx="3692">
                  <c:v>98.067560000000114</c:v>
                </c:pt>
                <c:pt idx="3693">
                  <c:v>98.065309999999982</c:v>
                </c:pt>
                <c:pt idx="3694">
                  <c:v>98.063280000000006</c:v>
                </c:pt>
                <c:pt idx="3695">
                  <c:v>98.061290000000113</c:v>
                </c:pt>
                <c:pt idx="3696">
                  <c:v>98.059690000000003</c:v>
                </c:pt>
                <c:pt idx="3697">
                  <c:v>98.056640000000002</c:v>
                </c:pt>
                <c:pt idx="3698">
                  <c:v>98.055009999999982</c:v>
                </c:pt>
                <c:pt idx="3699">
                  <c:v>98.052779999999871</c:v>
                </c:pt>
                <c:pt idx="3700">
                  <c:v>98.050379999999919</c:v>
                </c:pt>
                <c:pt idx="3701">
                  <c:v>98.048410000000004</c:v>
                </c:pt>
                <c:pt idx="3702">
                  <c:v>98.046490000000006</c:v>
                </c:pt>
                <c:pt idx="3703">
                  <c:v>98.044280000000114</c:v>
                </c:pt>
                <c:pt idx="3704">
                  <c:v>98.043059999999997</c:v>
                </c:pt>
                <c:pt idx="3705">
                  <c:v>98.041380000000004</c:v>
                </c:pt>
                <c:pt idx="3706">
                  <c:v>98.039280000000005</c:v>
                </c:pt>
                <c:pt idx="3707">
                  <c:v>98.037690000000026</c:v>
                </c:pt>
                <c:pt idx="3708">
                  <c:v>98.034110000000027</c:v>
                </c:pt>
                <c:pt idx="3709">
                  <c:v>98.031440000000003</c:v>
                </c:pt>
                <c:pt idx="3710">
                  <c:v>98.029110000000003</c:v>
                </c:pt>
                <c:pt idx="3711">
                  <c:v>98.027140000000003</c:v>
                </c:pt>
                <c:pt idx="3712">
                  <c:v>98.025449999999978</c:v>
                </c:pt>
                <c:pt idx="3713">
                  <c:v>98.022899999999979</c:v>
                </c:pt>
                <c:pt idx="3714">
                  <c:v>98.020759999999981</c:v>
                </c:pt>
                <c:pt idx="3715">
                  <c:v>98.01873999999998</c:v>
                </c:pt>
                <c:pt idx="3716">
                  <c:v>98.015410000000003</c:v>
                </c:pt>
                <c:pt idx="3717">
                  <c:v>98.013549999999995</c:v>
                </c:pt>
                <c:pt idx="3718">
                  <c:v>98.011719999999997</c:v>
                </c:pt>
                <c:pt idx="3719">
                  <c:v>98.010499999999993</c:v>
                </c:pt>
                <c:pt idx="3720">
                  <c:v>98.008479999999949</c:v>
                </c:pt>
                <c:pt idx="3721">
                  <c:v>98.005869999999987</c:v>
                </c:pt>
                <c:pt idx="3722">
                  <c:v>98.003550000000004</c:v>
                </c:pt>
                <c:pt idx="3723">
                  <c:v>98.001339999999999</c:v>
                </c:pt>
                <c:pt idx="3724">
                  <c:v>97.999220000000179</c:v>
                </c:pt>
                <c:pt idx="3725">
                  <c:v>97.996440000000007</c:v>
                </c:pt>
                <c:pt idx="3726">
                  <c:v>97.99421000000018</c:v>
                </c:pt>
                <c:pt idx="3727">
                  <c:v>97.99226000000013</c:v>
                </c:pt>
                <c:pt idx="3728">
                  <c:v>97.990060000000113</c:v>
                </c:pt>
                <c:pt idx="3729">
                  <c:v>97.988469999999992</c:v>
                </c:pt>
                <c:pt idx="3730">
                  <c:v>97.986940000000004</c:v>
                </c:pt>
                <c:pt idx="3731">
                  <c:v>97.984510000000114</c:v>
                </c:pt>
                <c:pt idx="3732">
                  <c:v>97.981860000000026</c:v>
                </c:pt>
                <c:pt idx="3733">
                  <c:v>97.979839999999982</c:v>
                </c:pt>
                <c:pt idx="3734">
                  <c:v>97.977590000000006</c:v>
                </c:pt>
                <c:pt idx="3735">
                  <c:v>97.976500000000001</c:v>
                </c:pt>
                <c:pt idx="3736">
                  <c:v>97.973910000000004</c:v>
                </c:pt>
                <c:pt idx="3737">
                  <c:v>97.971789999999999</c:v>
                </c:pt>
                <c:pt idx="3738">
                  <c:v>97.968869999999995</c:v>
                </c:pt>
                <c:pt idx="3739">
                  <c:v>97.966880000000003</c:v>
                </c:pt>
                <c:pt idx="3740">
                  <c:v>97.964600000000146</c:v>
                </c:pt>
                <c:pt idx="3741">
                  <c:v>97.962430000000012</c:v>
                </c:pt>
                <c:pt idx="3742">
                  <c:v>97.960390000000004</c:v>
                </c:pt>
                <c:pt idx="3743">
                  <c:v>97.958439999999982</c:v>
                </c:pt>
                <c:pt idx="3744">
                  <c:v>97.955820000000003</c:v>
                </c:pt>
                <c:pt idx="3745">
                  <c:v>97.953990000000005</c:v>
                </c:pt>
                <c:pt idx="3746">
                  <c:v>97.952240000000003</c:v>
                </c:pt>
                <c:pt idx="3747">
                  <c:v>97.949820000000145</c:v>
                </c:pt>
                <c:pt idx="3748">
                  <c:v>97.947660000000198</c:v>
                </c:pt>
                <c:pt idx="3749">
                  <c:v>97.945430000000002</c:v>
                </c:pt>
                <c:pt idx="3750">
                  <c:v>97.943389999999994</c:v>
                </c:pt>
                <c:pt idx="3751">
                  <c:v>97.941190000000134</c:v>
                </c:pt>
                <c:pt idx="3752">
                  <c:v>97.939359999999994</c:v>
                </c:pt>
                <c:pt idx="3753">
                  <c:v>97.937430000000006</c:v>
                </c:pt>
                <c:pt idx="3754">
                  <c:v>97.934849999999997</c:v>
                </c:pt>
                <c:pt idx="3755">
                  <c:v>97.932469999999995</c:v>
                </c:pt>
                <c:pt idx="3756">
                  <c:v>97.930300000000003</c:v>
                </c:pt>
                <c:pt idx="3757">
                  <c:v>97.928129999999996</c:v>
                </c:pt>
                <c:pt idx="3758">
                  <c:v>97.926500000000004</c:v>
                </c:pt>
                <c:pt idx="3759">
                  <c:v>97.924379999999999</c:v>
                </c:pt>
                <c:pt idx="3760">
                  <c:v>97.922049999999999</c:v>
                </c:pt>
                <c:pt idx="3761">
                  <c:v>97.919650000000146</c:v>
                </c:pt>
                <c:pt idx="3762">
                  <c:v>97.917640000000148</c:v>
                </c:pt>
                <c:pt idx="3763">
                  <c:v>97.915220000000161</c:v>
                </c:pt>
                <c:pt idx="3764">
                  <c:v>97.912560000000113</c:v>
                </c:pt>
                <c:pt idx="3765">
                  <c:v>97.910250000000161</c:v>
                </c:pt>
                <c:pt idx="3766">
                  <c:v>97.907680000000113</c:v>
                </c:pt>
                <c:pt idx="3767">
                  <c:v>97.906310000000005</c:v>
                </c:pt>
                <c:pt idx="3768">
                  <c:v>97.903940000000006</c:v>
                </c:pt>
                <c:pt idx="3769">
                  <c:v>97.901740000000004</c:v>
                </c:pt>
                <c:pt idx="3770">
                  <c:v>97.899079999999998</c:v>
                </c:pt>
                <c:pt idx="3771">
                  <c:v>97.896680000000003</c:v>
                </c:pt>
                <c:pt idx="3772">
                  <c:v>97.893620000000027</c:v>
                </c:pt>
                <c:pt idx="3773">
                  <c:v>97.891120000000129</c:v>
                </c:pt>
                <c:pt idx="3774">
                  <c:v>97.889219999999995</c:v>
                </c:pt>
                <c:pt idx="3775">
                  <c:v>97.887910000000005</c:v>
                </c:pt>
                <c:pt idx="3776">
                  <c:v>97.885739999999871</c:v>
                </c:pt>
                <c:pt idx="3777">
                  <c:v>97.883629999999997</c:v>
                </c:pt>
                <c:pt idx="3778">
                  <c:v>97.88069999999999</c:v>
                </c:pt>
                <c:pt idx="3779">
                  <c:v>97.878559999999979</c:v>
                </c:pt>
                <c:pt idx="3780">
                  <c:v>97.876620000000003</c:v>
                </c:pt>
                <c:pt idx="3781">
                  <c:v>97.874260000000007</c:v>
                </c:pt>
                <c:pt idx="3782">
                  <c:v>97.872379999999808</c:v>
                </c:pt>
                <c:pt idx="3783">
                  <c:v>97.869779999999949</c:v>
                </c:pt>
                <c:pt idx="3784">
                  <c:v>97.867440000000002</c:v>
                </c:pt>
                <c:pt idx="3785">
                  <c:v>97.865179999999981</c:v>
                </c:pt>
                <c:pt idx="3786">
                  <c:v>97.862949999999998</c:v>
                </c:pt>
                <c:pt idx="3787">
                  <c:v>97.860820000000004</c:v>
                </c:pt>
                <c:pt idx="3788">
                  <c:v>97.858419999999981</c:v>
                </c:pt>
                <c:pt idx="3789">
                  <c:v>97.856049999999982</c:v>
                </c:pt>
                <c:pt idx="3790">
                  <c:v>97.854280000000003</c:v>
                </c:pt>
                <c:pt idx="3791">
                  <c:v>97.851990000000001</c:v>
                </c:pt>
                <c:pt idx="3792">
                  <c:v>97.849890000000002</c:v>
                </c:pt>
                <c:pt idx="3793">
                  <c:v>97.847800000000007</c:v>
                </c:pt>
                <c:pt idx="3794">
                  <c:v>97.845389999999981</c:v>
                </c:pt>
                <c:pt idx="3795">
                  <c:v>97.843159999999997</c:v>
                </c:pt>
                <c:pt idx="3796">
                  <c:v>97.841660000000147</c:v>
                </c:pt>
                <c:pt idx="3797">
                  <c:v>97.839079999999981</c:v>
                </c:pt>
                <c:pt idx="3798">
                  <c:v>97.83672</c:v>
                </c:pt>
                <c:pt idx="3799">
                  <c:v>97.834199999999996</c:v>
                </c:pt>
                <c:pt idx="3800">
                  <c:v>97.831720000000004</c:v>
                </c:pt>
                <c:pt idx="3801">
                  <c:v>97.829749999999919</c:v>
                </c:pt>
                <c:pt idx="3802">
                  <c:v>97.827489999999983</c:v>
                </c:pt>
                <c:pt idx="3803">
                  <c:v>97.825919999999982</c:v>
                </c:pt>
                <c:pt idx="3804">
                  <c:v>97.823909999999998</c:v>
                </c:pt>
                <c:pt idx="3805">
                  <c:v>97.82183999999998</c:v>
                </c:pt>
                <c:pt idx="3806">
                  <c:v>97.819580000000002</c:v>
                </c:pt>
                <c:pt idx="3807">
                  <c:v>97.817490000000006</c:v>
                </c:pt>
                <c:pt idx="3808">
                  <c:v>97.815510000000003</c:v>
                </c:pt>
                <c:pt idx="3809">
                  <c:v>97.813400000000001</c:v>
                </c:pt>
                <c:pt idx="3810">
                  <c:v>97.810389999999998</c:v>
                </c:pt>
                <c:pt idx="3811">
                  <c:v>97.807339999999982</c:v>
                </c:pt>
                <c:pt idx="3812">
                  <c:v>97.804860000000005</c:v>
                </c:pt>
                <c:pt idx="3813">
                  <c:v>97.802379999999886</c:v>
                </c:pt>
                <c:pt idx="3814">
                  <c:v>97.799809999999994</c:v>
                </c:pt>
                <c:pt idx="3815">
                  <c:v>97.797309999999996</c:v>
                </c:pt>
                <c:pt idx="3816">
                  <c:v>97.795159999999996</c:v>
                </c:pt>
                <c:pt idx="3817">
                  <c:v>97.792820000000006</c:v>
                </c:pt>
                <c:pt idx="3818">
                  <c:v>97.790859999999995</c:v>
                </c:pt>
                <c:pt idx="3819">
                  <c:v>97.788369999999986</c:v>
                </c:pt>
                <c:pt idx="3820">
                  <c:v>97.786439999999999</c:v>
                </c:pt>
                <c:pt idx="3821">
                  <c:v>97.783339999999981</c:v>
                </c:pt>
                <c:pt idx="3822">
                  <c:v>97.781530000000004</c:v>
                </c:pt>
                <c:pt idx="3823">
                  <c:v>97.779719999999998</c:v>
                </c:pt>
                <c:pt idx="3824">
                  <c:v>97.777410000000003</c:v>
                </c:pt>
                <c:pt idx="3825">
                  <c:v>97.774360000000001</c:v>
                </c:pt>
                <c:pt idx="3826">
                  <c:v>97.77131</c:v>
                </c:pt>
                <c:pt idx="3827">
                  <c:v>97.769779999999983</c:v>
                </c:pt>
                <c:pt idx="3828">
                  <c:v>97.767750000000007</c:v>
                </c:pt>
                <c:pt idx="3829">
                  <c:v>97.76549</c:v>
                </c:pt>
                <c:pt idx="3830">
                  <c:v>97.763110000000026</c:v>
                </c:pt>
                <c:pt idx="3831">
                  <c:v>97.760949999999994</c:v>
                </c:pt>
                <c:pt idx="3832">
                  <c:v>97.758799999999979</c:v>
                </c:pt>
                <c:pt idx="3833">
                  <c:v>97.756500000000003</c:v>
                </c:pt>
                <c:pt idx="3834">
                  <c:v>97.754379999999998</c:v>
                </c:pt>
                <c:pt idx="3835">
                  <c:v>97.752339999999919</c:v>
                </c:pt>
                <c:pt idx="3836">
                  <c:v>97.749700000000004</c:v>
                </c:pt>
                <c:pt idx="3837">
                  <c:v>97.74712000000018</c:v>
                </c:pt>
                <c:pt idx="3838">
                  <c:v>97.744280000000145</c:v>
                </c:pt>
                <c:pt idx="3839">
                  <c:v>97.741780000000006</c:v>
                </c:pt>
                <c:pt idx="3840">
                  <c:v>97.739509999999996</c:v>
                </c:pt>
                <c:pt idx="3841">
                  <c:v>97.73756000000013</c:v>
                </c:pt>
                <c:pt idx="3842">
                  <c:v>97.734690000000114</c:v>
                </c:pt>
                <c:pt idx="3843">
                  <c:v>97.732119999999995</c:v>
                </c:pt>
                <c:pt idx="3844">
                  <c:v>97.729950000000002</c:v>
                </c:pt>
                <c:pt idx="3845">
                  <c:v>97.72824</c:v>
                </c:pt>
                <c:pt idx="3846">
                  <c:v>97.725389999999948</c:v>
                </c:pt>
                <c:pt idx="3847">
                  <c:v>97.72251</c:v>
                </c:pt>
                <c:pt idx="3848">
                  <c:v>97.719809999999995</c:v>
                </c:pt>
                <c:pt idx="3849">
                  <c:v>97.717590000000129</c:v>
                </c:pt>
                <c:pt idx="3850">
                  <c:v>97.71508</c:v>
                </c:pt>
                <c:pt idx="3851">
                  <c:v>97.712990000000005</c:v>
                </c:pt>
                <c:pt idx="3852">
                  <c:v>97.710750000000004</c:v>
                </c:pt>
                <c:pt idx="3853">
                  <c:v>97.708609999999993</c:v>
                </c:pt>
                <c:pt idx="3854">
                  <c:v>97.706109999999995</c:v>
                </c:pt>
                <c:pt idx="3855">
                  <c:v>97.703599999999994</c:v>
                </c:pt>
                <c:pt idx="3856">
                  <c:v>97.701290000000114</c:v>
                </c:pt>
                <c:pt idx="3857">
                  <c:v>97.698309999999978</c:v>
                </c:pt>
                <c:pt idx="3858">
                  <c:v>97.695239999999998</c:v>
                </c:pt>
                <c:pt idx="3859">
                  <c:v>97.692570000000003</c:v>
                </c:pt>
                <c:pt idx="3860">
                  <c:v>97.690190000000001</c:v>
                </c:pt>
                <c:pt idx="3861">
                  <c:v>97.687910000000002</c:v>
                </c:pt>
                <c:pt idx="3862">
                  <c:v>97.685789999999855</c:v>
                </c:pt>
                <c:pt idx="3863">
                  <c:v>97.683439999999948</c:v>
                </c:pt>
                <c:pt idx="3864">
                  <c:v>97.681529999999995</c:v>
                </c:pt>
                <c:pt idx="3865">
                  <c:v>97.679449999999989</c:v>
                </c:pt>
                <c:pt idx="3866">
                  <c:v>97.677109999999999</c:v>
                </c:pt>
                <c:pt idx="3867">
                  <c:v>97.674759999999978</c:v>
                </c:pt>
                <c:pt idx="3868">
                  <c:v>97.672439999999796</c:v>
                </c:pt>
                <c:pt idx="3869">
                  <c:v>97.669889999999981</c:v>
                </c:pt>
                <c:pt idx="3870">
                  <c:v>97.6678</c:v>
                </c:pt>
                <c:pt idx="3871">
                  <c:v>97.665189999999981</c:v>
                </c:pt>
                <c:pt idx="3872">
                  <c:v>97.663299999999992</c:v>
                </c:pt>
                <c:pt idx="3873">
                  <c:v>97.66086</c:v>
                </c:pt>
                <c:pt idx="3874">
                  <c:v>97.658379999999795</c:v>
                </c:pt>
                <c:pt idx="3875">
                  <c:v>97.655619999999999</c:v>
                </c:pt>
                <c:pt idx="3876">
                  <c:v>97.653279999999981</c:v>
                </c:pt>
                <c:pt idx="3877">
                  <c:v>97.650309999999948</c:v>
                </c:pt>
                <c:pt idx="3878">
                  <c:v>97.648060000000001</c:v>
                </c:pt>
                <c:pt idx="3879">
                  <c:v>97.645110000000003</c:v>
                </c:pt>
                <c:pt idx="3880">
                  <c:v>97.643079999999998</c:v>
                </c:pt>
                <c:pt idx="3881">
                  <c:v>97.640590000000003</c:v>
                </c:pt>
                <c:pt idx="3882">
                  <c:v>97.638439999999989</c:v>
                </c:pt>
                <c:pt idx="3883">
                  <c:v>97.636079999999978</c:v>
                </c:pt>
                <c:pt idx="3884">
                  <c:v>97.633679999999998</c:v>
                </c:pt>
                <c:pt idx="3885">
                  <c:v>97.631240000000005</c:v>
                </c:pt>
                <c:pt idx="3886">
                  <c:v>97.628419999999949</c:v>
                </c:pt>
                <c:pt idx="3887">
                  <c:v>97.625969999999981</c:v>
                </c:pt>
                <c:pt idx="3888">
                  <c:v>97.623519999999999</c:v>
                </c:pt>
                <c:pt idx="3889">
                  <c:v>97.621129999999994</c:v>
                </c:pt>
                <c:pt idx="3890">
                  <c:v>97.618250000000003</c:v>
                </c:pt>
                <c:pt idx="3891">
                  <c:v>97.615539999999982</c:v>
                </c:pt>
                <c:pt idx="3892">
                  <c:v>97.613110000000006</c:v>
                </c:pt>
                <c:pt idx="3893">
                  <c:v>97.610659999999996</c:v>
                </c:pt>
                <c:pt idx="3894">
                  <c:v>97.607699999999994</c:v>
                </c:pt>
                <c:pt idx="3895">
                  <c:v>97.605239999999981</c:v>
                </c:pt>
                <c:pt idx="3896">
                  <c:v>97.603529999999992</c:v>
                </c:pt>
                <c:pt idx="3897">
                  <c:v>97.600839999999948</c:v>
                </c:pt>
                <c:pt idx="3898">
                  <c:v>97.597820000000027</c:v>
                </c:pt>
                <c:pt idx="3899">
                  <c:v>97.594610000000131</c:v>
                </c:pt>
                <c:pt idx="3900">
                  <c:v>97.592690000000005</c:v>
                </c:pt>
                <c:pt idx="3901">
                  <c:v>97.590419999999995</c:v>
                </c:pt>
                <c:pt idx="3902">
                  <c:v>97.588009999999983</c:v>
                </c:pt>
                <c:pt idx="3903">
                  <c:v>97.585160000000002</c:v>
                </c:pt>
                <c:pt idx="3904">
                  <c:v>97.582660000000004</c:v>
                </c:pt>
                <c:pt idx="3905">
                  <c:v>97.580179999999999</c:v>
                </c:pt>
                <c:pt idx="3906">
                  <c:v>97.577579999999998</c:v>
                </c:pt>
                <c:pt idx="3907">
                  <c:v>97.57499</c:v>
                </c:pt>
                <c:pt idx="3908">
                  <c:v>97.572379999999825</c:v>
                </c:pt>
                <c:pt idx="3909">
                  <c:v>97.569389999999999</c:v>
                </c:pt>
                <c:pt idx="3910">
                  <c:v>97.567139999999995</c:v>
                </c:pt>
                <c:pt idx="3911">
                  <c:v>97.563940000000002</c:v>
                </c:pt>
                <c:pt idx="3912">
                  <c:v>97.562219999999996</c:v>
                </c:pt>
                <c:pt idx="3913">
                  <c:v>97.560260000000113</c:v>
                </c:pt>
                <c:pt idx="3914">
                  <c:v>97.557490000000001</c:v>
                </c:pt>
                <c:pt idx="3915">
                  <c:v>97.555949999999982</c:v>
                </c:pt>
                <c:pt idx="3916">
                  <c:v>97.55368</c:v>
                </c:pt>
                <c:pt idx="3917">
                  <c:v>97.550789999999978</c:v>
                </c:pt>
                <c:pt idx="3918">
                  <c:v>97.548260000000113</c:v>
                </c:pt>
                <c:pt idx="3919">
                  <c:v>97.545620000000113</c:v>
                </c:pt>
                <c:pt idx="3920">
                  <c:v>97.54321000000013</c:v>
                </c:pt>
                <c:pt idx="3921">
                  <c:v>97.539439999999999</c:v>
                </c:pt>
                <c:pt idx="3922">
                  <c:v>97.536240000000006</c:v>
                </c:pt>
                <c:pt idx="3923">
                  <c:v>97.533600000000007</c:v>
                </c:pt>
                <c:pt idx="3924">
                  <c:v>97.531260000000131</c:v>
                </c:pt>
                <c:pt idx="3925">
                  <c:v>97.52816</c:v>
                </c:pt>
                <c:pt idx="3926">
                  <c:v>97.525689999999983</c:v>
                </c:pt>
                <c:pt idx="3927">
                  <c:v>97.523049999999998</c:v>
                </c:pt>
                <c:pt idx="3928">
                  <c:v>97.52042999999999</c:v>
                </c:pt>
                <c:pt idx="3929">
                  <c:v>97.517460000000113</c:v>
                </c:pt>
                <c:pt idx="3930">
                  <c:v>97.514939999999996</c:v>
                </c:pt>
                <c:pt idx="3931">
                  <c:v>97.512190000000004</c:v>
                </c:pt>
                <c:pt idx="3932">
                  <c:v>97.509530000000012</c:v>
                </c:pt>
                <c:pt idx="3933">
                  <c:v>97.507440000000003</c:v>
                </c:pt>
                <c:pt idx="3934">
                  <c:v>97.504800000000003</c:v>
                </c:pt>
                <c:pt idx="3935">
                  <c:v>97.502409999999998</c:v>
                </c:pt>
                <c:pt idx="3936">
                  <c:v>97.49952000000016</c:v>
                </c:pt>
                <c:pt idx="3937">
                  <c:v>97.496820000000113</c:v>
                </c:pt>
                <c:pt idx="3938">
                  <c:v>97.493889999999993</c:v>
                </c:pt>
                <c:pt idx="3939">
                  <c:v>97.490930000000006</c:v>
                </c:pt>
                <c:pt idx="3940">
                  <c:v>97.488420000000005</c:v>
                </c:pt>
                <c:pt idx="3941">
                  <c:v>97.485590000000002</c:v>
                </c:pt>
                <c:pt idx="3942">
                  <c:v>97.483250000000027</c:v>
                </c:pt>
                <c:pt idx="3943">
                  <c:v>97.480189999999993</c:v>
                </c:pt>
                <c:pt idx="3944">
                  <c:v>97.477180000000004</c:v>
                </c:pt>
                <c:pt idx="3945">
                  <c:v>97.473699999999994</c:v>
                </c:pt>
                <c:pt idx="3946">
                  <c:v>97.470939999999999</c:v>
                </c:pt>
                <c:pt idx="3947">
                  <c:v>97.467850000000027</c:v>
                </c:pt>
                <c:pt idx="3948">
                  <c:v>97.465280000000007</c:v>
                </c:pt>
                <c:pt idx="3949">
                  <c:v>97.462649999999996</c:v>
                </c:pt>
                <c:pt idx="3950">
                  <c:v>97.460150000000027</c:v>
                </c:pt>
                <c:pt idx="3951">
                  <c:v>97.457809999999995</c:v>
                </c:pt>
                <c:pt idx="3952">
                  <c:v>97.455560000000006</c:v>
                </c:pt>
                <c:pt idx="3953">
                  <c:v>97.452500000000001</c:v>
                </c:pt>
                <c:pt idx="3954">
                  <c:v>97.449920000000134</c:v>
                </c:pt>
                <c:pt idx="3955">
                  <c:v>97.447050000000146</c:v>
                </c:pt>
                <c:pt idx="3956">
                  <c:v>97.444310000000129</c:v>
                </c:pt>
                <c:pt idx="3957">
                  <c:v>97.441100000000134</c:v>
                </c:pt>
                <c:pt idx="3958">
                  <c:v>97.438689999999994</c:v>
                </c:pt>
                <c:pt idx="3959">
                  <c:v>97.435919999999996</c:v>
                </c:pt>
                <c:pt idx="3960">
                  <c:v>97.433510000000027</c:v>
                </c:pt>
                <c:pt idx="3961">
                  <c:v>97.430660000000131</c:v>
                </c:pt>
                <c:pt idx="3962">
                  <c:v>97.427620000000147</c:v>
                </c:pt>
                <c:pt idx="3963">
                  <c:v>97.425479999999979</c:v>
                </c:pt>
                <c:pt idx="3964">
                  <c:v>97.422640000000001</c:v>
                </c:pt>
                <c:pt idx="3965">
                  <c:v>97.419910000000129</c:v>
                </c:pt>
                <c:pt idx="3966">
                  <c:v>97.416450000000026</c:v>
                </c:pt>
                <c:pt idx="3967">
                  <c:v>97.413390000000007</c:v>
                </c:pt>
                <c:pt idx="3968">
                  <c:v>97.410860000000113</c:v>
                </c:pt>
                <c:pt idx="3969">
                  <c:v>97.408010000000004</c:v>
                </c:pt>
                <c:pt idx="3970">
                  <c:v>97.404489999999996</c:v>
                </c:pt>
                <c:pt idx="3971">
                  <c:v>97.402190000000004</c:v>
                </c:pt>
                <c:pt idx="3972">
                  <c:v>97.399140000000003</c:v>
                </c:pt>
                <c:pt idx="3973">
                  <c:v>97.396550000000005</c:v>
                </c:pt>
                <c:pt idx="3974">
                  <c:v>97.393640000000005</c:v>
                </c:pt>
                <c:pt idx="3975">
                  <c:v>97.391000000000005</c:v>
                </c:pt>
                <c:pt idx="3976">
                  <c:v>97.388589999999979</c:v>
                </c:pt>
                <c:pt idx="3977">
                  <c:v>97.385539999999978</c:v>
                </c:pt>
                <c:pt idx="3978">
                  <c:v>97.383089999999982</c:v>
                </c:pt>
                <c:pt idx="3979">
                  <c:v>97.380319999999998</c:v>
                </c:pt>
                <c:pt idx="3980">
                  <c:v>97.377779999999959</c:v>
                </c:pt>
                <c:pt idx="3981">
                  <c:v>97.37448999999998</c:v>
                </c:pt>
                <c:pt idx="3982">
                  <c:v>97.371339999999989</c:v>
                </c:pt>
                <c:pt idx="3983">
                  <c:v>97.367760000000004</c:v>
                </c:pt>
                <c:pt idx="3984">
                  <c:v>97.364440000000002</c:v>
                </c:pt>
                <c:pt idx="3985">
                  <c:v>97.361760000000004</c:v>
                </c:pt>
                <c:pt idx="3986">
                  <c:v>97.359920000000002</c:v>
                </c:pt>
                <c:pt idx="3987">
                  <c:v>97.356989999999982</c:v>
                </c:pt>
                <c:pt idx="3988">
                  <c:v>97.353909999999999</c:v>
                </c:pt>
                <c:pt idx="3989">
                  <c:v>97.350560000000002</c:v>
                </c:pt>
                <c:pt idx="3990">
                  <c:v>97.347489999999993</c:v>
                </c:pt>
                <c:pt idx="3991">
                  <c:v>97.344740000000002</c:v>
                </c:pt>
                <c:pt idx="3992">
                  <c:v>97.341420000000113</c:v>
                </c:pt>
                <c:pt idx="3993">
                  <c:v>97.33905</c:v>
                </c:pt>
                <c:pt idx="3994">
                  <c:v>97.335620000000006</c:v>
                </c:pt>
                <c:pt idx="3995">
                  <c:v>97.332639999999998</c:v>
                </c:pt>
                <c:pt idx="3996">
                  <c:v>97.329749999999919</c:v>
                </c:pt>
                <c:pt idx="3997">
                  <c:v>97.326859999999982</c:v>
                </c:pt>
                <c:pt idx="3998">
                  <c:v>97.323679999999982</c:v>
                </c:pt>
                <c:pt idx="3999">
                  <c:v>97.320589999999982</c:v>
                </c:pt>
                <c:pt idx="4000">
                  <c:v>97.317120000000131</c:v>
                </c:pt>
                <c:pt idx="4001">
                  <c:v>97.314840000000004</c:v>
                </c:pt>
                <c:pt idx="4002">
                  <c:v>97.312179999999998</c:v>
                </c:pt>
                <c:pt idx="4003">
                  <c:v>97.309650000000005</c:v>
                </c:pt>
                <c:pt idx="4004">
                  <c:v>97.305799999999948</c:v>
                </c:pt>
                <c:pt idx="4005">
                  <c:v>97.302309999999949</c:v>
                </c:pt>
                <c:pt idx="4006">
                  <c:v>97.298640000000006</c:v>
                </c:pt>
                <c:pt idx="4007">
                  <c:v>97.295090000000002</c:v>
                </c:pt>
                <c:pt idx="4008">
                  <c:v>97.291200000000146</c:v>
                </c:pt>
                <c:pt idx="4009">
                  <c:v>97.28846999999999</c:v>
                </c:pt>
                <c:pt idx="4010">
                  <c:v>97.285489999999982</c:v>
                </c:pt>
                <c:pt idx="4011">
                  <c:v>97.283090000000001</c:v>
                </c:pt>
                <c:pt idx="4012">
                  <c:v>97.279690000000002</c:v>
                </c:pt>
                <c:pt idx="4013">
                  <c:v>97.276759999999982</c:v>
                </c:pt>
                <c:pt idx="4014">
                  <c:v>97.274100000000004</c:v>
                </c:pt>
                <c:pt idx="4015">
                  <c:v>97.271550000000005</c:v>
                </c:pt>
                <c:pt idx="4016">
                  <c:v>97.268510000000006</c:v>
                </c:pt>
                <c:pt idx="4017">
                  <c:v>97.26573999999998</c:v>
                </c:pt>
                <c:pt idx="4018">
                  <c:v>97.262810000000002</c:v>
                </c:pt>
                <c:pt idx="4019">
                  <c:v>97.25994</c:v>
                </c:pt>
                <c:pt idx="4020">
                  <c:v>97.256810000000002</c:v>
                </c:pt>
                <c:pt idx="4021">
                  <c:v>97.25333999999998</c:v>
                </c:pt>
                <c:pt idx="4022">
                  <c:v>97.249750000000006</c:v>
                </c:pt>
                <c:pt idx="4023">
                  <c:v>97.245890000000003</c:v>
                </c:pt>
                <c:pt idx="4024">
                  <c:v>97.241739999999993</c:v>
                </c:pt>
                <c:pt idx="4025">
                  <c:v>97.23836</c:v>
                </c:pt>
                <c:pt idx="4026">
                  <c:v>97.236840000000001</c:v>
                </c:pt>
                <c:pt idx="4027">
                  <c:v>97.232680000000002</c:v>
                </c:pt>
                <c:pt idx="4028">
                  <c:v>97.229469999999992</c:v>
                </c:pt>
                <c:pt idx="4029">
                  <c:v>97.226320000000001</c:v>
                </c:pt>
                <c:pt idx="4030">
                  <c:v>97.222260000000006</c:v>
                </c:pt>
                <c:pt idx="4031">
                  <c:v>97.218260000000129</c:v>
                </c:pt>
                <c:pt idx="4032">
                  <c:v>97.214690000000147</c:v>
                </c:pt>
                <c:pt idx="4033">
                  <c:v>97.211210000000179</c:v>
                </c:pt>
                <c:pt idx="4034">
                  <c:v>97.208219999999997</c:v>
                </c:pt>
                <c:pt idx="4035">
                  <c:v>97.205560000000006</c:v>
                </c:pt>
                <c:pt idx="4036">
                  <c:v>97.202089999999998</c:v>
                </c:pt>
                <c:pt idx="4037">
                  <c:v>97.19905</c:v>
                </c:pt>
                <c:pt idx="4038">
                  <c:v>97.196299999999994</c:v>
                </c:pt>
                <c:pt idx="4039">
                  <c:v>97.193089999999998</c:v>
                </c:pt>
                <c:pt idx="4040">
                  <c:v>97.190799999999982</c:v>
                </c:pt>
                <c:pt idx="4041">
                  <c:v>97.188220000000001</c:v>
                </c:pt>
                <c:pt idx="4042">
                  <c:v>97.184879999999978</c:v>
                </c:pt>
                <c:pt idx="4043">
                  <c:v>97.181809999999999</c:v>
                </c:pt>
                <c:pt idx="4044">
                  <c:v>97.178529999999981</c:v>
                </c:pt>
                <c:pt idx="4045">
                  <c:v>97.175609999999978</c:v>
                </c:pt>
                <c:pt idx="4046">
                  <c:v>97.17275999999984</c:v>
                </c:pt>
                <c:pt idx="4047">
                  <c:v>97.170079999999885</c:v>
                </c:pt>
                <c:pt idx="4048">
                  <c:v>97.167060000000006</c:v>
                </c:pt>
                <c:pt idx="4049">
                  <c:v>97.163589999999999</c:v>
                </c:pt>
                <c:pt idx="4050">
                  <c:v>97.15967999999998</c:v>
                </c:pt>
                <c:pt idx="4051">
                  <c:v>97.156839999999988</c:v>
                </c:pt>
                <c:pt idx="4052">
                  <c:v>97.153339999999886</c:v>
                </c:pt>
                <c:pt idx="4053">
                  <c:v>97.149919999999995</c:v>
                </c:pt>
                <c:pt idx="4054">
                  <c:v>97.147009999999995</c:v>
                </c:pt>
                <c:pt idx="4055">
                  <c:v>97.143510000000006</c:v>
                </c:pt>
                <c:pt idx="4056">
                  <c:v>97.139859999999999</c:v>
                </c:pt>
                <c:pt idx="4057">
                  <c:v>97.136029999999991</c:v>
                </c:pt>
                <c:pt idx="4058">
                  <c:v>97.132419999999982</c:v>
                </c:pt>
                <c:pt idx="4059">
                  <c:v>97.128949999999989</c:v>
                </c:pt>
                <c:pt idx="4060">
                  <c:v>97.125379999999808</c:v>
                </c:pt>
                <c:pt idx="4061">
                  <c:v>97.122049999999959</c:v>
                </c:pt>
                <c:pt idx="4062">
                  <c:v>97.118379999999988</c:v>
                </c:pt>
                <c:pt idx="4063">
                  <c:v>97.115189999999998</c:v>
                </c:pt>
                <c:pt idx="4064">
                  <c:v>97.111810000000006</c:v>
                </c:pt>
                <c:pt idx="4065">
                  <c:v>97.108059999999981</c:v>
                </c:pt>
                <c:pt idx="4066">
                  <c:v>97.10393999999998</c:v>
                </c:pt>
                <c:pt idx="4067">
                  <c:v>97.100839999999948</c:v>
                </c:pt>
                <c:pt idx="4068">
                  <c:v>97.098029999999994</c:v>
                </c:pt>
                <c:pt idx="4069">
                  <c:v>97.094300000000004</c:v>
                </c:pt>
                <c:pt idx="4070">
                  <c:v>97.090819999999994</c:v>
                </c:pt>
                <c:pt idx="4071">
                  <c:v>97.088120000000004</c:v>
                </c:pt>
                <c:pt idx="4072">
                  <c:v>97.084379999999982</c:v>
                </c:pt>
                <c:pt idx="4073">
                  <c:v>97.08038999999998</c:v>
                </c:pt>
                <c:pt idx="4074">
                  <c:v>97.077069999999992</c:v>
                </c:pt>
                <c:pt idx="4075">
                  <c:v>97.073309999999978</c:v>
                </c:pt>
                <c:pt idx="4076">
                  <c:v>97.069410000000005</c:v>
                </c:pt>
                <c:pt idx="4077">
                  <c:v>97.065529999999995</c:v>
                </c:pt>
                <c:pt idx="4078">
                  <c:v>97.06241</c:v>
                </c:pt>
                <c:pt idx="4079">
                  <c:v>97.058839999999989</c:v>
                </c:pt>
                <c:pt idx="4080">
                  <c:v>97.055349999999919</c:v>
                </c:pt>
                <c:pt idx="4081">
                  <c:v>97.051680000000005</c:v>
                </c:pt>
                <c:pt idx="4082">
                  <c:v>97.047860000000114</c:v>
                </c:pt>
                <c:pt idx="4083">
                  <c:v>97.044309999999996</c:v>
                </c:pt>
                <c:pt idx="4084">
                  <c:v>97.040980000000005</c:v>
                </c:pt>
                <c:pt idx="4085">
                  <c:v>97.03762000000016</c:v>
                </c:pt>
                <c:pt idx="4086">
                  <c:v>97.034310000000005</c:v>
                </c:pt>
                <c:pt idx="4087">
                  <c:v>97.030690000000007</c:v>
                </c:pt>
                <c:pt idx="4088">
                  <c:v>97.026420000000002</c:v>
                </c:pt>
                <c:pt idx="4089">
                  <c:v>97.023009999999999</c:v>
                </c:pt>
                <c:pt idx="4090">
                  <c:v>97.019620000000145</c:v>
                </c:pt>
                <c:pt idx="4091">
                  <c:v>97.016319999999993</c:v>
                </c:pt>
                <c:pt idx="4092">
                  <c:v>97.012299999999996</c:v>
                </c:pt>
                <c:pt idx="4093">
                  <c:v>97.008250000000004</c:v>
                </c:pt>
                <c:pt idx="4094">
                  <c:v>97.004520000000113</c:v>
                </c:pt>
                <c:pt idx="4095">
                  <c:v>97.001720000000006</c:v>
                </c:pt>
                <c:pt idx="4096">
                  <c:v>96.998689999999996</c:v>
                </c:pt>
                <c:pt idx="4097">
                  <c:v>96.994749999999996</c:v>
                </c:pt>
                <c:pt idx="4098">
                  <c:v>96.991240000000147</c:v>
                </c:pt>
                <c:pt idx="4099">
                  <c:v>96.986879999999999</c:v>
                </c:pt>
                <c:pt idx="4100">
                  <c:v>96.983279999999993</c:v>
                </c:pt>
                <c:pt idx="4101">
                  <c:v>96.979690000000005</c:v>
                </c:pt>
                <c:pt idx="4102">
                  <c:v>96.976050000000001</c:v>
                </c:pt>
                <c:pt idx="4103">
                  <c:v>96.971940000000004</c:v>
                </c:pt>
                <c:pt idx="4104">
                  <c:v>96.967720000000114</c:v>
                </c:pt>
                <c:pt idx="4105">
                  <c:v>96.964060000000146</c:v>
                </c:pt>
                <c:pt idx="4106">
                  <c:v>96.960890000000006</c:v>
                </c:pt>
                <c:pt idx="4107">
                  <c:v>96.957120000000145</c:v>
                </c:pt>
                <c:pt idx="4108">
                  <c:v>96.952820000000003</c:v>
                </c:pt>
                <c:pt idx="4109">
                  <c:v>96.94926000000018</c:v>
                </c:pt>
                <c:pt idx="4110">
                  <c:v>96.945719999999994</c:v>
                </c:pt>
                <c:pt idx="4111">
                  <c:v>96.94199000000016</c:v>
                </c:pt>
                <c:pt idx="4112">
                  <c:v>96.937410000000114</c:v>
                </c:pt>
                <c:pt idx="4113">
                  <c:v>96.933480000000003</c:v>
                </c:pt>
                <c:pt idx="4114">
                  <c:v>96.929620000000114</c:v>
                </c:pt>
                <c:pt idx="4115">
                  <c:v>96.925299999999993</c:v>
                </c:pt>
                <c:pt idx="4116">
                  <c:v>96.920119999999997</c:v>
                </c:pt>
                <c:pt idx="4117">
                  <c:v>96.915279999999996</c:v>
                </c:pt>
                <c:pt idx="4118">
                  <c:v>96.910759999999996</c:v>
                </c:pt>
                <c:pt idx="4119">
                  <c:v>96.906639999999996</c:v>
                </c:pt>
                <c:pt idx="4120">
                  <c:v>96.902299999999997</c:v>
                </c:pt>
                <c:pt idx="4121">
                  <c:v>96.898560000000003</c:v>
                </c:pt>
                <c:pt idx="4122">
                  <c:v>96.894189999999995</c:v>
                </c:pt>
                <c:pt idx="4123">
                  <c:v>96.889779999999988</c:v>
                </c:pt>
                <c:pt idx="4124">
                  <c:v>96.885339999999886</c:v>
                </c:pt>
                <c:pt idx="4125">
                  <c:v>96.88133999999998</c:v>
                </c:pt>
                <c:pt idx="4126">
                  <c:v>96.877139999999983</c:v>
                </c:pt>
                <c:pt idx="4127">
                  <c:v>96.873939999999948</c:v>
                </c:pt>
                <c:pt idx="4128">
                  <c:v>96.869680000000002</c:v>
                </c:pt>
                <c:pt idx="4129">
                  <c:v>96.86515</c:v>
                </c:pt>
                <c:pt idx="4130">
                  <c:v>96.860900000000001</c:v>
                </c:pt>
                <c:pt idx="4131">
                  <c:v>96.856839999999949</c:v>
                </c:pt>
                <c:pt idx="4132">
                  <c:v>96.85308999999998</c:v>
                </c:pt>
                <c:pt idx="4133">
                  <c:v>96.849199999999996</c:v>
                </c:pt>
                <c:pt idx="4134">
                  <c:v>96.845220000000026</c:v>
                </c:pt>
                <c:pt idx="4135">
                  <c:v>96.840999999999994</c:v>
                </c:pt>
                <c:pt idx="4136">
                  <c:v>96.836339999999979</c:v>
                </c:pt>
                <c:pt idx="4137">
                  <c:v>96.832079999999948</c:v>
                </c:pt>
                <c:pt idx="4138">
                  <c:v>96.828129999999987</c:v>
                </c:pt>
                <c:pt idx="4139">
                  <c:v>96.824219999999997</c:v>
                </c:pt>
                <c:pt idx="4140">
                  <c:v>96.819919999999996</c:v>
                </c:pt>
                <c:pt idx="4141">
                  <c:v>96.815779999999918</c:v>
                </c:pt>
                <c:pt idx="4142">
                  <c:v>96.811490000000006</c:v>
                </c:pt>
                <c:pt idx="4143">
                  <c:v>96.807379999999981</c:v>
                </c:pt>
                <c:pt idx="4144">
                  <c:v>96.80298999999998</c:v>
                </c:pt>
                <c:pt idx="4145">
                  <c:v>96.798469999999995</c:v>
                </c:pt>
                <c:pt idx="4146">
                  <c:v>96.794489999999996</c:v>
                </c:pt>
                <c:pt idx="4147">
                  <c:v>96.790539999999993</c:v>
                </c:pt>
                <c:pt idx="4148">
                  <c:v>96.786810000000003</c:v>
                </c:pt>
                <c:pt idx="4149">
                  <c:v>96.782020000000003</c:v>
                </c:pt>
                <c:pt idx="4150">
                  <c:v>96.77731</c:v>
                </c:pt>
                <c:pt idx="4151">
                  <c:v>96.772649999999999</c:v>
                </c:pt>
                <c:pt idx="4152">
                  <c:v>96.767750000000007</c:v>
                </c:pt>
                <c:pt idx="4153">
                  <c:v>96.763200000000026</c:v>
                </c:pt>
                <c:pt idx="4154">
                  <c:v>96.758939999999981</c:v>
                </c:pt>
                <c:pt idx="4155">
                  <c:v>96.753659999999996</c:v>
                </c:pt>
                <c:pt idx="4156">
                  <c:v>96.749179999999996</c:v>
                </c:pt>
                <c:pt idx="4157">
                  <c:v>96.745490000000004</c:v>
                </c:pt>
                <c:pt idx="4158">
                  <c:v>96.741240000000147</c:v>
                </c:pt>
                <c:pt idx="4159">
                  <c:v>96.737179999999995</c:v>
                </c:pt>
                <c:pt idx="4160">
                  <c:v>96.732460000000003</c:v>
                </c:pt>
                <c:pt idx="4161">
                  <c:v>96.727779999999981</c:v>
                </c:pt>
                <c:pt idx="4162">
                  <c:v>96.722819999999999</c:v>
                </c:pt>
                <c:pt idx="4163">
                  <c:v>96.718190000000007</c:v>
                </c:pt>
                <c:pt idx="4164">
                  <c:v>96.713620000000134</c:v>
                </c:pt>
                <c:pt idx="4165">
                  <c:v>96.709660000000113</c:v>
                </c:pt>
                <c:pt idx="4166">
                  <c:v>96.705280000000002</c:v>
                </c:pt>
                <c:pt idx="4167">
                  <c:v>96.700689999999994</c:v>
                </c:pt>
                <c:pt idx="4168">
                  <c:v>96.695549999999983</c:v>
                </c:pt>
                <c:pt idx="4169">
                  <c:v>96.690399999999983</c:v>
                </c:pt>
                <c:pt idx="4170">
                  <c:v>96.68568999999998</c:v>
                </c:pt>
                <c:pt idx="4171">
                  <c:v>96.681339999999949</c:v>
                </c:pt>
                <c:pt idx="4172">
                  <c:v>96.676809999999989</c:v>
                </c:pt>
                <c:pt idx="4173">
                  <c:v>96.67271999999987</c:v>
                </c:pt>
                <c:pt idx="4174">
                  <c:v>96.668079999999989</c:v>
                </c:pt>
                <c:pt idx="4175">
                  <c:v>96.663060000000002</c:v>
                </c:pt>
                <c:pt idx="4176">
                  <c:v>96.657920000000004</c:v>
                </c:pt>
                <c:pt idx="4177">
                  <c:v>96.653339999999886</c:v>
                </c:pt>
                <c:pt idx="4178">
                  <c:v>96.64855</c:v>
                </c:pt>
                <c:pt idx="4179">
                  <c:v>96.643659999999997</c:v>
                </c:pt>
                <c:pt idx="4180">
                  <c:v>96.638589999999979</c:v>
                </c:pt>
                <c:pt idx="4181">
                  <c:v>96.633339999999919</c:v>
                </c:pt>
                <c:pt idx="4182">
                  <c:v>96.628399999999885</c:v>
                </c:pt>
                <c:pt idx="4183">
                  <c:v>96.623759999999919</c:v>
                </c:pt>
                <c:pt idx="4184">
                  <c:v>96.619060000000005</c:v>
                </c:pt>
                <c:pt idx="4185">
                  <c:v>96.614050000000006</c:v>
                </c:pt>
                <c:pt idx="4186">
                  <c:v>96.609499999999983</c:v>
                </c:pt>
                <c:pt idx="4187">
                  <c:v>96.604179999999999</c:v>
                </c:pt>
                <c:pt idx="4188">
                  <c:v>96.599199999999996</c:v>
                </c:pt>
                <c:pt idx="4189">
                  <c:v>96.593909999999994</c:v>
                </c:pt>
                <c:pt idx="4190">
                  <c:v>96.588979999999978</c:v>
                </c:pt>
                <c:pt idx="4191">
                  <c:v>96.583920000000006</c:v>
                </c:pt>
                <c:pt idx="4192">
                  <c:v>96.57823999999998</c:v>
                </c:pt>
                <c:pt idx="4193">
                  <c:v>96.572809999999919</c:v>
                </c:pt>
                <c:pt idx="4194">
                  <c:v>96.567070000000001</c:v>
                </c:pt>
                <c:pt idx="4195">
                  <c:v>96.561319999999995</c:v>
                </c:pt>
                <c:pt idx="4196">
                  <c:v>96.556110000000004</c:v>
                </c:pt>
                <c:pt idx="4197">
                  <c:v>96.551140000000004</c:v>
                </c:pt>
                <c:pt idx="4198">
                  <c:v>96.546080000000003</c:v>
                </c:pt>
                <c:pt idx="4199">
                  <c:v>96.541079999999994</c:v>
                </c:pt>
                <c:pt idx="4200">
                  <c:v>96.536630000000002</c:v>
                </c:pt>
                <c:pt idx="4201">
                  <c:v>96.531470000000013</c:v>
                </c:pt>
                <c:pt idx="4202">
                  <c:v>96.525660000000002</c:v>
                </c:pt>
                <c:pt idx="4203">
                  <c:v>96.520079999999979</c:v>
                </c:pt>
                <c:pt idx="4204">
                  <c:v>96.514610000000147</c:v>
                </c:pt>
                <c:pt idx="4205">
                  <c:v>96.509159999999994</c:v>
                </c:pt>
                <c:pt idx="4206">
                  <c:v>96.504080000000002</c:v>
                </c:pt>
                <c:pt idx="4207">
                  <c:v>96.498419999999996</c:v>
                </c:pt>
                <c:pt idx="4208">
                  <c:v>96.49288</c:v>
                </c:pt>
                <c:pt idx="4209">
                  <c:v>96.487340000000003</c:v>
                </c:pt>
                <c:pt idx="4210">
                  <c:v>96.481640000000027</c:v>
                </c:pt>
                <c:pt idx="4211">
                  <c:v>96.476200000000006</c:v>
                </c:pt>
                <c:pt idx="4212">
                  <c:v>96.470240000000004</c:v>
                </c:pt>
                <c:pt idx="4213">
                  <c:v>96.464530000000025</c:v>
                </c:pt>
                <c:pt idx="4214">
                  <c:v>96.459019999999995</c:v>
                </c:pt>
                <c:pt idx="4215">
                  <c:v>96.452779999999919</c:v>
                </c:pt>
                <c:pt idx="4216">
                  <c:v>96.447350000000114</c:v>
                </c:pt>
                <c:pt idx="4217">
                  <c:v>96.441620000000228</c:v>
                </c:pt>
                <c:pt idx="4218">
                  <c:v>96.436120000000145</c:v>
                </c:pt>
                <c:pt idx="4219">
                  <c:v>96.430200000000113</c:v>
                </c:pt>
                <c:pt idx="4220">
                  <c:v>96.424560000000113</c:v>
                </c:pt>
                <c:pt idx="4221">
                  <c:v>96.419340000000005</c:v>
                </c:pt>
                <c:pt idx="4222">
                  <c:v>96.413740000000004</c:v>
                </c:pt>
                <c:pt idx="4223">
                  <c:v>96.407439999999994</c:v>
                </c:pt>
                <c:pt idx="4224">
                  <c:v>96.401740000000004</c:v>
                </c:pt>
                <c:pt idx="4225">
                  <c:v>96.395690000000002</c:v>
                </c:pt>
                <c:pt idx="4226">
                  <c:v>96.389579999999981</c:v>
                </c:pt>
                <c:pt idx="4227">
                  <c:v>96.383529999999993</c:v>
                </c:pt>
                <c:pt idx="4228">
                  <c:v>96.378589999999988</c:v>
                </c:pt>
                <c:pt idx="4229">
                  <c:v>96.372199999999978</c:v>
                </c:pt>
                <c:pt idx="4230">
                  <c:v>96.36548999999998</c:v>
                </c:pt>
                <c:pt idx="4231">
                  <c:v>96.359219999999993</c:v>
                </c:pt>
                <c:pt idx="4232">
                  <c:v>96.352779999999825</c:v>
                </c:pt>
                <c:pt idx="4233">
                  <c:v>96.346940000000004</c:v>
                </c:pt>
                <c:pt idx="4234">
                  <c:v>96.341340000000002</c:v>
                </c:pt>
                <c:pt idx="4235">
                  <c:v>96.334909999999994</c:v>
                </c:pt>
                <c:pt idx="4236">
                  <c:v>96.328209999999999</c:v>
                </c:pt>
                <c:pt idx="4237">
                  <c:v>96.322029999999998</c:v>
                </c:pt>
                <c:pt idx="4238">
                  <c:v>96.315630000000013</c:v>
                </c:pt>
                <c:pt idx="4239">
                  <c:v>96.309240000000003</c:v>
                </c:pt>
                <c:pt idx="4240">
                  <c:v>96.303190000000001</c:v>
                </c:pt>
                <c:pt idx="4241">
                  <c:v>96.29715000000013</c:v>
                </c:pt>
                <c:pt idx="4242">
                  <c:v>96.290450000000007</c:v>
                </c:pt>
                <c:pt idx="4243">
                  <c:v>96.283559999999994</c:v>
                </c:pt>
                <c:pt idx="4244">
                  <c:v>96.276910000000001</c:v>
                </c:pt>
                <c:pt idx="4245">
                  <c:v>96.271010000000004</c:v>
                </c:pt>
                <c:pt idx="4246">
                  <c:v>96.264470000000003</c:v>
                </c:pt>
                <c:pt idx="4247">
                  <c:v>96.258279999999999</c:v>
                </c:pt>
                <c:pt idx="4248">
                  <c:v>96.251310000000004</c:v>
                </c:pt>
                <c:pt idx="4249">
                  <c:v>96.244940000000113</c:v>
                </c:pt>
                <c:pt idx="4250">
                  <c:v>96.238370000000003</c:v>
                </c:pt>
                <c:pt idx="4251">
                  <c:v>96.231630000000024</c:v>
                </c:pt>
                <c:pt idx="4252">
                  <c:v>96.225779999999958</c:v>
                </c:pt>
                <c:pt idx="4253">
                  <c:v>96.218509999999995</c:v>
                </c:pt>
                <c:pt idx="4254">
                  <c:v>96.211720000000113</c:v>
                </c:pt>
                <c:pt idx="4255">
                  <c:v>96.205110000000005</c:v>
                </c:pt>
                <c:pt idx="4256">
                  <c:v>96.198379999999958</c:v>
                </c:pt>
                <c:pt idx="4257">
                  <c:v>96.191820000000007</c:v>
                </c:pt>
                <c:pt idx="4258">
                  <c:v>96.18568999999998</c:v>
                </c:pt>
                <c:pt idx="4259">
                  <c:v>96.178529999999981</c:v>
                </c:pt>
                <c:pt idx="4260">
                  <c:v>96.171939999999978</c:v>
                </c:pt>
                <c:pt idx="4261">
                  <c:v>96.165279999999981</c:v>
                </c:pt>
                <c:pt idx="4262">
                  <c:v>96.15883999999987</c:v>
                </c:pt>
                <c:pt idx="4263">
                  <c:v>96.151520000000005</c:v>
                </c:pt>
                <c:pt idx="4264">
                  <c:v>96.144310000000004</c:v>
                </c:pt>
                <c:pt idx="4265">
                  <c:v>96.136839999999978</c:v>
                </c:pt>
                <c:pt idx="4266">
                  <c:v>96.129699999999985</c:v>
                </c:pt>
                <c:pt idx="4267">
                  <c:v>96.121999999999986</c:v>
                </c:pt>
                <c:pt idx="4268">
                  <c:v>96.115009999999998</c:v>
                </c:pt>
                <c:pt idx="4269">
                  <c:v>96.107810000000001</c:v>
                </c:pt>
                <c:pt idx="4270">
                  <c:v>96.100409999999982</c:v>
                </c:pt>
                <c:pt idx="4271">
                  <c:v>96.09281</c:v>
                </c:pt>
                <c:pt idx="4272">
                  <c:v>96.085660000000004</c:v>
                </c:pt>
                <c:pt idx="4273">
                  <c:v>96.078379999999825</c:v>
                </c:pt>
                <c:pt idx="4274">
                  <c:v>96.071240000000003</c:v>
                </c:pt>
                <c:pt idx="4275">
                  <c:v>96.063660000000027</c:v>
                </c:pt>
                <c:pt idx="4276">
                  <c:v>96.056630000000013</c:v>
                </c:pt>
                <c:pt idx="4277">
                  <c:v>96.049319999999994</c:v>
                </c:pt>
                <c:pt idx="4278">
                  <c:v>96.04156000000016</c:v>
                </c:pt>
                <c:pt idx="4279">
                  <c:v>96.034200000000027</c:v>
                </c:pt>
                <c:pt idx="4280">
                  <c:v>96.02670999999998</c:v>
                </c:pt>
                <c:pt idx="4281">
                  <c:v>96.018609999999995</c:v>
                </c:pt>
                <c:pt idx="4282">
                  <c:v>96.010660000000129</c:v>
                </c:pt>
                <c:pt idx="4283">
                  <c:v>96.002939999999981</c:v>
                </c:pt>
                <c:pt idx="4284">
                  <c:v>95.994960000000134</c:v>
                </c:pt>
                <c:pt idx="4285">
                  <c:v>95.987070000000003</c:v>
                </c:pt>
                <c:pt idx="4286">
                  <c:v>95.979370000000003</c:v>
                </c:pt>
                <c:pt idx="4287">
                  <c:v>95.971590000000006</c:v>
                </c:pt>
                <c:pt idx="4288">
                  <c:v>95.963800000000006</c:v>
                </c:pt>
                <c:pt idx="4289">
                  <c:v>95.955749999999981</c:v>
                </c:pt>
                <c:pt idx="4290">
                  <c:v>95.947379999999995</c:v>
                </c:pt>
                <c:pt idx="4291">
                  <c:v>95.939760000000007</c:v>
                </c:pt>
                <c:pt idx="4292">
                  <c:v>95.931970000000007</c:v>
                </c:pt>
                <c:pt idx="4293">
                  <c:v>95.923660000000027</c:v>
                </c:pt>
                <c:pt idx="4294">
                  <c:v>95.915819999999997</c:v>
                </c:pt>
                <c:pt idx="4295">
                  <c:v>95.90742000000013</c:v>
                </c:pt>
                <c:pt idx="4296">
                  <c:v>95.899959999999993</c:v>
                </c:pt>
                <c:pt idx="4297">
                  <c:v>95.892150000000001</c:v>
                </c:pt>
                <c:pt idx="4298">
                  <c:v>95.883799999999979</c:v>
                </c:pt>
                <c:pt idx="4299">
                  <c:v>95.875989999999959</c:v>
                </c:pt>
                <c:pt idx="4300">
                  <c:v>95.867739999999998</c:v>
                </c:pt>
                <c:pt idx="4301">
                  <c:v>95.859549999999999</c:v>
                </c:pt>
                <c:pt idx="4302">
                  <c:v>95.85172</c:v>
                </c:pt>
                <c:pt idx="4303">
                  <c:v>95.843419999999995</c:v>
                </c:pt>
                <c:pt idx="4304">
                  <c:v>95.834199999999996</c:v>
                </c:pt>
                <c:pt idx="4305">
                  <c:v>95.825549999999978</c:v>
                </c:pt>
                <c:pt idx="4306">
                  <c:v>95.816249999999997</c:v>
                </c:pt>
                <c:pt idx="4307">
                  <c:v>95.807570000000013</c:v>
                </c:pt>
                <c:pt idx="4308">
                  <c:v>95.799220000000147</c:v>
                </c:pt>
                <c:pt idx="4309">
                  <c:v>95.790539999999993</c:v>
                </c:pt>
                <c:pt idx="4310">
                  <c:v>95.781369999999995</c:v>
                </c:pt>
                <c:pt idx="4311">
                  <c:v>95.772409999999979</c:v>
                </c:pt>
                <c:pt idx="4312">
                  <c:v>95.763480000000001</c:v>
                </c:pt>
                <c:pt idx="4313">
                  <c:v>95.754379999999998</c:v>
                </c:pt>
                <c:pt idx="4314">
                  <c:v>95.744810000000129</c:v>
                </c:pt>
                <c:pt idx="4315">
                  <c:v>95.735950000000003</c:v>
                </c:pt>
                <c:pt idx="4316">
                  <c:v>95.727379999999982</c:v>
                </c:pt>
                <c:pt idx="4317">
                  <c:v>95.718400000000003</c:v>
                </c:pt>
                <c:pt idx="4318">
                  <c:v>95.709590000000006</c:v>
                </c:pt>
                <c:pt idx="4319">
                  <c:v>95.700190000000006</c:v>
                </c:pt>
                <c:pt idx="4320">
                  <c:v>95.690939999999998</c:v>
                </c:pt>
                <c:pt idx="4321">
                  <c:v>95.681699999999992</c:v>
                </c:pt>
                <c:pt idx="4322">
                  <c:v>95.672279999999958</c:v>
                </c:pt>
                <c:pt idx="4323">
                  <c:v>95.662969999999987</c:v>
                </c:pt>
                <c:pt idx="4324">
                  <c:v>95.652969999999982</c:v>
                </c:pt>
                <c:pt idx="4325">
                  <c:v>95.643680000000003</c:v>
                </c:pt>
                <c:pt idx="4326">
                  <c:v>95.63388999999998</c:v>
                </c:pt>
                <c:pt idx="4327">
                  <c:v>95.62560999999998</c:v>
                </c:pt>
                <c:pt idx="4328">
                  <c:v>95.61569999999999</c:v>
                </c:pt>
                <c:pt idx="4329">
                  <c:v>95.605689999999981</c:v>
                </c:pt>
                <c:pt idx="4330">
                  <c:v>95.595920000000007</c:v>
                </c:pt>
                <c:pt idx="4331">
                  <c:v>95.586680000000001</c:v>
                </c:pt>
                <c:pt idx="4332">
                  <c:v>95.576620000000005</c:v>
                </c:pt>
                <c:pt idx="4333">
                  <c:v>95.566879999999998</c:v>
                </c:pt>
                <c:pt idx="4334">
                  <c:v>95.557379999999981</c:v>
                </c:pt>
                <c:pt idx="4335">
                  <c:v>95.547360000000026</c:v>
                </c:pt>
                <c:pt idx="4336">
                  <c:v>95.537960000000027</c:v>
                </c:pt>
                <c:pt idx="4337">
                  <c:v>95.527820000000006</c:v>
                </c:pt>
                <c:pt idx="4338">
                  <c:v>95.517280000000113</c:v>
                </c:pt>
                <c:pt idx="4339">
                  <c:v>95.50703</c:v>
                </c:pt>
                <c:pt idx="4340">
                  <c:v>95.497000000000114</c:v>
                </c:pt>
                <c:pt idx="4341">
                  <c:v>95.486879999999999</c:v>
                </c:pt>
                <c:pt idx="4342">
                  <c:v>95.476960000000005</c:v>
                </c:pt>
                <c:pt idx="4343">
                  <c:v>95.466579999999993</c:v>
                </c:pt>
                <c:pt idx="4344">
                  <c:v>95.456000000000003</c:v>
                </c:pt>
                <c:pt idx="4345">
                  <c:v>95.445220000000134</c:v>
                </c:pt>
                <c:pt idx="4346">
                  <c:v>95.435050000000004</c:v>
                </c:pt>
                <c:pt idx="4347">
                  <c:v>95.424220000000147</c:v>
                </c:pt>
                <c:pt idx="4348">
                  <c:v>95.413690000000145</c:v>
                </c:pt>
                <c:pt idx="4349">
                  <c:v>95.40258</c:v>
                </c:pt>
                <c:pt idx="4350">
                  <c:v>95.391390000000001</c:v>
                </c:pt>
                <c:pt idx="4351">
                  <c:v>95.379409999999979</c:v>
                </c:pt>
                <c:pt idx="4352">
                  <c:v>95.367689999999996</c:v>
                </c:pt>
                <c:pt idx="4353">
                  <c:v>95.356960000000001</c:v>
                </c:pt>
                <c:pt idx="4354">
                  <c:v>95.346789999999999</c:v>
                </c:pt>
                <c:pt idx="4355">
                  <c:v>95.335819999999998</c:v>
                </c:pt>
                <c:pt idx="4356">
                  <c:v>95.324420000000003</c:v>
                </c:pt>
                <c:pt idx="4357">
                  <c:v>95.313199999999995</c:v>
                </c:pt>
                <c:pt idx="4358">
                  <c:v>95.302349999999919</c:v>
                </c:pt>
                <c:pt idx="4359">
                  <c:v>95.291480000000007</c:v>
                </c:pt>
                <c:pt idx="4360">
                  <c:v>95.280220000000114</c:v>
                </c:pt>
                <c:pt idx="4361">
                  <c:v>95.268530000000013</c:v>
                </c:pt>
                <c:pt idx="4362">
                  <c:v>95.256839999999983</c:v>
                </c:pt>
                <c:pt idx="4363">
                  <c:v>95.246409999999997</c:v>
                </c:pt>
                <c:pt idx="4364">
                  <c:v>95.234620000000149</c:v>
                </c:pt>
                <c:pt idx="4365">
                  <c:v>95.222660000000005</c:v>
                </c:pt>
                <c:pt idx="4366">
                  <c:v>95.210440000000006</c:v>
                </c:pt>
                <c:pt idx="4367">
                  <c:v>95.198989999999981</c:v>
                </c:pt>
                <c:pt idx="4368">
                  <c:v>95.187569999999994</c:v>
                </c:pt>
                <c:pt idx="4369">
                  <c:v>95.175869999999918</c:v>
                </c:pt>
                <c:pt idx="4370">
                  <c:v>95.16413</c:v>
                </c:pt>
                <c:pt idx="4371">
                  <c:v>95.152429999999981</c:v>
                </c:pt>
                <c:pt idx="4372">
                  <c:v>95.140379999999979</c:v>
                </c:pt>
                <c:pt idx="4373">
                  <c:v>95.128299999999982</c:v>
                </c:pt>
                <c:pt idx="4374">
                  <c:v>95.115879999999919</c:v>
                </c:pt>
                <c:pt idx="4375">
                  <c:v>95.10369</c:v>
                </c:pt>
                <c:pt idx="4376">
                  <c:v>95.090779999999981</c:v>
                </c:pt>
                <c:pt idx="4377">
                  <c:v>95.078299999999999</c:v>
                </c:pt>
                <c:pt idx="4378">
                  <c:v>95.065619999999996</c:v>
                </c:pt>
                <c:pt idx="4379">
                  <c:v>95.05256</c:v>
                </c:pt>
                <c:pt idx="4380">
                  <c:v>95.039749999999998</c:v>
                </c:pt>
                <c:pt idx="4381">
                  <c:v>95.027000000000001</c:v>
                </c:pt>
                <c:pt idx="4382">
                  <c:v>95.014470000000003</c:v>
                </c:pt>
                <c:pt idx="4383">
                  <c:v>95.002079999999978</c:v>
                </c:pt>
                <c:pt idx="4384">
                  <c:v>94.988889999999998</c:v>
                </c:pt>
                <c:pt idx="4385">
                  <c:v>94.975529999999992</c:v>
                </c:pt>
                <c:pt idx="4386">
                  <c:v>94.961970000000022</c:v>
                </c:pt>
                <c:pt idx="4387">
                  <c:v>94.949520000000149</c:v>
                </c:pt>
                <c:pt idx="4388">
                  <c:v>94.936369999999997</c:v>
                </c:pt>
                <c:pt idx="4389">
                  <c:v>94.922939999999983</c:v>
                </c:pt>
                <c:pt idx="4390">
                  <c:v>94.909000000000006</c:v>
                </c:pt>
                <c:pt idx="4391">
                  <c:v>94.896839999999983</c:v>
                </c:pt>
                <c:pt idx="4392">
                  <c:v>94.883479999999949</c:v>
                </c:pt>
                <c:pt idx="4393">
                  <c:v>94.870589999999979</c:v>
                </c:pt>
                <c:pt idx="4394">
                  <c:v>94.857950000000002</c:v>
                </c:pt>
                <c:pt idx="4395">
                  <c:v>94.846810000000005</c:v>
                </c:pt>
                <c:pt idx="4396">
                  <c:v>94.835049999999981</c:v>
                </c:pt>
                <c:pt idx="4397">
                  <c:v>94.823700000000002</c:v>
                </c:pt>
                <c:pt idx="4398">
                  <c:v>94.812020000000004</c:v>
                </c:pt>
                <c:pt idx="4399">
                  <c:v>94.800659999999993</c:v>
                </c:pt>
                <c:pt idx="4400">
                  <c:v>94.788619999999995</c:v>
                </c:pt>
                <c:pt idx="4401">
                  <c:v>94.776820000000001</c:v>
                </c:pt>
                <c:pt idx="4402">
                  <c:v>94.765280000000004</c:v>
                </c:pt>
                <c:pt idx="4403">
                  <c:v>94.754009999999994</c:v>
                </c:pt>
                <c:pt idx="4404">
                  <c:v>94.741789999999995</c:v>
                </c:pt>
                <c:pt idx="4405">
                  <c:v>94.730189999999993</c:v>
                </c:pt>
                <c:pt idx="4406">
                  <c:v>94.718509999999995</c:v>
                </c:pt>
                <c:pt idx="4407">
                  <c:v>94.706660000000113</c:v>
                </c:pt>
                <c:pt idx="4408">
                  <c:v>94.694300000000013</c:v>
                </c:pt>
                <c:pt idx="4409">
                  <c:v>94.681879999999978</c:v>
                </c:pt>
                <c:pt idx="4410">
                  <c:v>94.669339999999949</c:v>
                </c:pt>
                <c:pt idx="4411">
                  <c:v>94.657759999999982</c:v>
                </c:pt>
                <c:pt idx="4412">
                  <c:v>94.645739999999989</c:v>
                </c:pt>
                <c:pt idx="4413">
                  <c:v>94.633479999999949</c:v>
                </c:pt>
                <c:pt idx="4414">
                  <c:v>94.620509999999982</c:v>
                </c:pt>
                <c:pt idx="4415">
                  <c:v>94.608239999999981</c:v>
                </c:pt>
                <c:pt idx="4416">
                  <c:v>94.595460000000003</c:v>
                </c:pt>
                <c:pt idx="4417">
                  <c:v>94.583119999999994</c:v>
                </c:pt>
                <c:pt idx="4418">
                  <c:v>94.569839999999999</c:v>
                </c:pt>
                <c:pt idx="4419">
                  <c:v>94.556579999999983</c:v>
                </c:pt>
                <c:pt idx="4420">
                  <c:v>94.543589999999995</c:v>
                </c:pt>
                <c:pt idx="4421">
                  <c:v>94.530420000000007</c:v>
                </c:pt>
                <c:pt idx="4422">
                  <c:v>94.517590000000027</c:v>
                </c:pt>
                <c:pt idx="4423">
                  <c:v>94.504689999999997</c:v>
                </c:pt>
                <c:pt idx="4424">
                  <c:v>94.491760000000113</c:v>
                </c:pt>
                <c:pt idx="4425">
                  <c:v>94.478499999999983</c:v>
                </c:pt>
                <c:pt idx="4426">
                  <c:v>94.465350000000001</c:v>
                </c:pt>
                <c:pt idx="4427">
                  <c:v>94.452160000000006</c:v>
                </c:pt>
                <c:pt idx="4428">
                  <c:v>94.439150000000026</c:v>
                </c:pt>
                <c:pt idx="4429">
                  <c:v>94.426450000000003</c:v>
                </c:pt>
                <c:pt idx="4430">
                  <c:v>94.413399999999996</c:v>
                </c:pt>
                <c:pt idx="4431">
                  <c:v>94.400700000000001</c:v>
                </c:pt>
                <c:pt idx="4432">
                  <c:v>94.387969999999996</c:v>
                </c:pt>
                <c:pt idx="4433">
                  <c:v>94.375059999999948</c:v>
                </c:pt>
                <c:pt idx="4434">
                  <c:v>94.361750000000001</c:v>
                </c:pt>
                <c:pt idx="4435">
                  <c:v>94.348759999999999</c:v>
                </c:pt>
                <c:pt idx="4436">
                  <c:v>94.334959999999995</c:v>
                </c:pt>
                <c:pt idx="4437">
                  <c:v>94.321569999999994</c:v>
                </c:pt>
                <c:pt idx="4438">
                  <c:v>94.307509999999994</c:v>
                </c:pt>
                <c:pt idx="4439">
                  <c:v>94.293379999999999</c:v>
                </c:pt>
                <c:pt idx="4440">
                  <c:v>94.279389999999978</c:v>
                </c:pt>
                <c:pt idx="4441">
                  <c:v>94.266019999999997</c:v>
                </c:pt>
                <c:pt idx="4442">
                  <c:v>94.252089999999981</c:v>
                </c:pt>
                <c:pt idx="4443">
                  <c:v>94.238609999999994</c:v>
                </c:pt>
                <c:pt idx="4444">
                  <c:v>94.224300000000014</c:v>
                </c:pt>
                <c:pt idx="4445">
                  <c:v>94.210800000000006</c:v>
                </c:pt>
                <c:pt idx="4446">
                  <c:v>94.196160000000006</c:v>
                </c:pt>
                <c:pt idx="4447">
                  <c:v>94.18186</c:v>
                </c:pt>
                <c:pt idx="4448">
                  <c:v>94.167580000000001</c:v>
                </c:pt>
                <c:pt idx="4449">
                  <c:v>94.153059999999982</c:v>
                </c:pt>
                <c:pt idx="4450">
                  <c:v>94.138199999999998</c:v>
                </c:pt>
                <c:pt idx="4451">
                  <c:v>94.122649999999979</c:v>
                </c:pt>
                <c:pt idx="4452">
                  <c:v>94.106809999999982</c:v>
                </c:pt>
                <c:pt idx="4453">
                  <c:v>94.091710000000006</c:v>
                </c:pt>
                <c:pt idx="4454">
                  <c:v>94.076009999999982</c:v>
                </c:pt>
                <c:pt idx="4455">
                  <c:v>94.060839999999999</c:v>
                </c:pt>
                <c:pt idx="4456">
                  <c:v>94.045559999999995</c:v>
                </c:pt>
                <c:pt idx="4457">
                  <c:v>94.030220000000114</c:v>
                </c:pt>
                <c:pt idx="4458">
                  <c:v>94.014719999999997</c:v>
                </c:pt>
                <c:pt idx="4459">
                  <c:v>93.998610000000113</c:v>
                </c:pt>
                <c:pt idx="4460">
                  <c:v>93.982810000000001</c:v>
                </c:pt>
                <c:pt idx="4461">
                  <c:v>93.96616000000013</c:v>
                </c:pt>
                <c:pt idx="4462">
                  <c:v>93.950950000000006</c:v>
                </c:pt>
                <c:pt idx="4463">
                  <c:v>93.935970000000012</c:v>
                </c:pt>
                <c:pt idx="4464">
                  <c:v>93.919910000000129</c:v>
                </c:pt>
                <c:pt idx="4465">
                  <c:v>93.903009999999995</c:v>
                </c:pt>
                <c:pt idx="4466">
                  <c:v>93.886439999999979</c:v>
                </c:pt>
                <c:pt idx="4467">
                  <c:v>93.869379999999978</c:v>
                </c:pt>
                <c:pt idx="4468">
                  <c:v>93.852469999999983</c:v>
                </c:pt>
                <c:pt idx="4469">
                  <c:v>93.835439999999949</c:v>
                </c:pt>
                <c:pt idx="4470">
                  <c:v>93.818469999999991</c:v>
                </c:pt>
                <c:pt idx="4471">
                  <c:v>93.801159999999996</c:v>
                </c:pt>
                <c:pt idx="4472">
                  <c:v>93.783510000000007</c:v>
                </c:pt>
                <c:pt idx="4473">
                  <c:v>93.766059999999996</c:v>
                </c:pt>
                <c:pt idx="4474">
                  <c:v>93.748239999999996</c:v>
                </c:pt>
                <c:pt idx="4475">
                  <c:v>93.730220000000131</c:v>
                </c:pt>
                <c:pt idx="4476">
                  <c:v>93.712590000000006</c:v>
                </c:pt>
                <c:pt idx="4477">
                  <c:v>93.69444</c:v>
                </c:pt>
                <c:pt idx="4478">
                  <c:v>93.676409999999919</c:v>
                </c:pt>
                <c:pt idx="4479">
                  <c:v>93.658419999999978</c:v>
                </c:pt>
                <c:pt idx="4480">
                  <c:v>93.64</c:v>
                </c:pt>
                <c:pt idx="4481">
                  <c:v>93.621999999999986</c:v>
                </c:pt>
                <c:pt idx="4482">
                  <c:v>93.602939999999919</c:v>
                </c:pt>
                <c:pt idx="4483">
                  <c:v>93.584239999999994</c:v>
                </c:pt>
                <c:pt idx="4484">
                  <c:v>93.565439999999981</c:v>
                </c:pt>
                <c:pt idx="4485">
                  <c:v>93.546239999999997</c:v>
                </c:pt>
                <c:pt idx="4486">
                  <c:v>93.52688999999998</c:v>
                </c:pt>
                <c:pt idx="4487">
                  <c:v>93.507819999999995</c:v>
                </c:pt>
                <c:pt idx="4488">
                  <c:v>93.488699999999994</c:v>
                </c:pt>
                <c:pt idx="4489">
                  <c:v>93.469160000000144</c:v>
                </c:pt>
                <c:pt idx="4490">
                  <c:v>93.449910000000131</c:v>
                </c:pt>
                <c:pt idx="4491">
                  <c:v>93.43038</c:v>
                </c:pt>
                <c:pt idx="4492">
                  <c:v>93.410700000000006</c:v>
                </c:pt>
                <c:pt idx="4493">
                  <c:v>93.391239999999996</c:v>
                </c:pt>
                <c:pt idx="4494">
                  <c:v>93.371219999999994</c:v>
                </c:pt>
                <c:pt idx="4495">
                  <c:v>93.350999999999999</c:v>
                </c:pt>
                <c:pt idx="4496">
                  <c:v>93.33032</c:v>
                </c:pt>
                <c:pt idx="4497">
                  <c:v>93.309280000000001</c:v>
                </c:pt>
                <c:pt idx="4498">
                  <c:v>93.288560000000004</c:v>
                </c:pt>
                <c:pt idx="4499">
                  <c:v>93.267510000000129</c:v>
                </c:pt>
                <c:pt idx="4500">
                  <c:v>93.246690000000129</c:v>
                </c:pt>
                <c:pt idx="4501">
                  <c:v>93.225920000000002</c:v>
                </c:pt>
                <c:pt idx="4502">
                  <c:v>93.20438</c:v>
                </c:pt>
                <c:pt idx="4503">
                  <c:v>93.182509999999979</c:v>
                </c:pt>
                <c:pt idx="4504">
                  <c:v>93.160659999999993</c:v>
                </c:pt>
                <c:pt idx="4505">
                  <c:v>93.139449999999982</c:v>
                </c:pt>
                <c:pt idx="4506">
                  <c:v>93.117819999999995</c:v>
                </c:pt>
                <c:pt idx="4507">
                  <c:v>93.095920000000007</c:v>
                </c:pt>
                <c:pt idx="4508">
                  <c:v>93.073920000000001</c:v>
                </c:pt>
                <c:pt idx="4509">
                  <c:v>93.051879999999983</c:v>
                </c:pt>
                <c:pt idx="4510">
                  <c:v>93.029489999999981</c:v>
                </c:pt>
                <c:pt idx="4511">
                  <c:v>93.006779999999978</c:v>
                </c:pt>
                <c:pt idx="4512">
                  <c:v>92.984120000000146</c:v>
                </c:pt>
                <c:pt idx="4513">
                  <c:v>92.961570000000023</c:v>
                </c:pt>
                <c:pt idx="4514">
                  <c:v>92.938260000000113</c:v>
                </c:pt>
                <c:pt idx="4515">
                  <c:v>92.915470000000013</c:v>
                </c:pt>
                <c:pt idx="4516">
                  <c:v>92.892589999999998</c:v>
                </c:pt>
                <c:pt idx="4517">
                  <c:v>92.869439999999983</c:v>
                </c:pt>
                <c:pt idx="4518">
                  <c:v>92.846080000000001</c:v>
                </c:pt>
                <c:pt idx="4519">
                  <c:v>92.822809999999919</c:v>
                </c:pt>
                <c:pt idx="4520">
                  <c:v>92.799499999999995</c:v>
                </c:pt>
                <c:pt idx="4521">
                  <c:v>92.775699999999986</c:v>
                </c:pt>
                <c:pt idx="4522">
                  <c:v>92.752089999999981</c:v>
                </c:pt>
                <c:pt idx="4523">
                  <c:v>92.727450000000005</c:v>
                </c:pt>
                <c:pt idx="4524">
                  <c:v>92.702969999999993</c:v>
                </c:pt>
                <c:pt idx="4525">
                  <c:v>92.677889999999948</c:v>
                </c:pt>
                <c:pt idx="4526">
                  <c:v>92.653799999999919</c:v>
                </c:pt>
                <c:pt idx="4527">
                  <c:v>92.62847999999984</c:v>
                </c:pt>
                <c:pt idx="4528">
                  <c:v>92.603309999999979</c:v>
                </c:pt>
                <c:pt idx="4529">
                  <c:v>92.577929999999995</c:v>
                </c:pt>
                <c:pt idx="4530">
                  <c:v>92.552589999999981</c:v>
                </c:pt>
                <c:pt idx="4531">
                  <c:v>92.527109999999993</c:v>
                </c:pt>
                <c:pt idx="4532">
                  <c:v>92.501440000000002</c:v>
                </c:pt>
                <c:pt idx="4533">
                  <c:v>92.475319999999982</c:v>
                </c:pt>
                <c:pt idx="4534">
                  <c:v>92.449309999999997</c:v>
                </c:pt>
                <c:pt idx="4535">
                  <c:v>92.422779999999989</c:v>
                </c:pt>
                <c:pt idx="4536">
                  <c:v>92.396320000000003</c:v>
                </c:pt>
                <c:pt idx="4537">
                  <c:v>92.369529999999997</c:v>
                </c:pt>
                <c:pt idx="4538">
                  <c:v>92.341910000000027</c:v>
                </c:pt>
                <c:pt idx="4539">
                  <c:v>92.31514</c:v>
                </c:pt>
                <c:pt idx="4540">
                  <c:v>92.287540000000007</c:v>
                </c:pt>
                <c:pt idx="4541">
                  <c:v>92.259550000000004</c:v>
                </c:pt>
                <c:pt idx="4542">
                  <c:v>92.231939999999994</c:v>
                </c:pt>
                <c:pt idx="4543">
                  <c:v>92.204080000000005</c:v>
                </c:pt>
                <c:pt idx="4544">
                  <c:v>92.176649999999981</c:v>
                </c:pt>
                <c:pt idx="4545">
                  <c:v>92.148290000000003</c:v>
                </c:pt>
                <c:pt idx="4546">
                  <c:v>92.119640000000004</c:v>
                </c:pt>
                <c:pt idx="4547">
                  <c:v>92.091309999999993</c:v>
                </c:pt>
                <c:pt idx="4548">
                  <c:v>92.063090000000003</c:v>
                </c:pt>
                <c:pt idx="4549">
                  <c:v>92.034160000000114</c:v>
                </c:pt>
                <c:pt idx="4550">
                  <c:v>92.001990000000006</c:v>
                </c:pt>
                <c:pt idx="4551">
                  <c:v>91.977419999999995</c:v>
                </c:pt>
                <c:pt idx="4552">
                  <c:v>91.950980000000001</c:v>
                </c:pt>
                <c:pt idx="4553">
                  <c:v>91.926310000000001</c:v>
                </c:pt>
                <c:pt idx="4554">
                  <c:v>91.902649999999994</c:v>
                </c:pt>
                <c:pt idx="4555">
                  <c:v>91.878599999999949</c:v>
                </c:pt>
                <c:pt idx="4556">
                  <c:v>91.854969999999994</c:v>
                </c:pt>
                <c:pt idx="4557">
                  <c:v>91.831120000000027</c:v>
                </c:pt>
                <c:pt idx="4558">
                  <c:v>91.807689999999994</c:v>
                </c:pt>
                <c:pt idx="4559">
                  <c:v>91.783709999999999</c:v>
                </c:pt>
                <c:pt idx="4560">
                  <c:v>91.758779999999959</c:v>
                </c:pt>
                <c:pt idx="4561">
                  <c:v>91.733940000000004</c:v>
                </c:pt>
                <c:pt idx="4562">
                  <c:v>91.708489999999998</c:v>
                </c:pt>
                <c:pt idx="4563">
                  <c:v>91.683439999999948</c:v>
                </c:pt>
                <c:pt idx="4564">
                  <c:v>91.658439999999885</c:v>
                </c:pt>
                <c:pt idx="4565">
                  <c:v>91.632109999999983</c:v>
                </c:pt>
                <c:pt idx="4566">
                  <c:v>91.606639999999999</c:v>
                </c:pt>
                <c:pt idx="4567">
                  <c:v>91.579439999999948</c:v>
                </c:pt>
                <c:pt idx="4568">
                  <c:v>91.552889999999948</c:v>
                </c:pt>
                <c:pt idx="4569">
                  <c:v>91.525469999999999</c:v>
                </c:pt>
                <c:pt idx="4570">
                  <c:v>91.497739999999993</c:v>
                </c:pt>
                <c:pt idx="4571">
                  <c:v>91.470320000000001</c:v>
                </c:pt>
                <c:pt idx="4572">
                  <c:v>91.441320000000147</c:v>
                </c:pt>
                <c:pt idx="4573">
                  <c:v>91.412090000000006</c:v>
                </c:pt>
                <c:pt idx="4574">
                  <c:v>91.383489999999981</c:v>
                </c:pt>
                <c:pt idx="4575">
                  <c:v>91.354379999999978</c:v>
                </c:pt>
                <c:pt idx="4576">
                  <c:v>91.32499</c:v>
                </c:pt>
                <c:pt idx="4577">
                  <c:v>91.294610000000148</c:v>
                </c:pt>
                <c:pt idx="4578">
                  <c:v>91.263810000000007</c:v>
                </c:pt>
                <c:pt idx="4579">
                  <c:v>91.231600000000114</c:v>
                </c:pt>
                <c:pt idx="4580">
                  <c:v>91.200239999999994</c:v>
                </c:pt>
                <c:pt idx="4581">
                  <c:v>91.168679999999981</c:v>
                </c:pt>
                <c:pt idx="4582">
                  <c:v>91.136240000000001</c:v>
                </c:pt>
                <c:pt idx="4583">
                  <c:v>91.10375999999998</c:v>
                </c:pt>
                <c:pt idx="4584">
                  <c:v>91.071399999999983</c:v>
                </c:pt>
                <c:pt idx="4585">
                  <c:v>91.038910000000001</c:v>
                </c:pt>
                <c:pt idx="4586">
                  <c:v>91.005799999999979</c:v>
                </c:pt>
                <c:pt idx="4587">
                  <c:v>90.973479999999981</c:v>
                </c:pt>
                <c:pt idx="4588">
                  <c:v>90.938910000000007</c:v>
                </c:pt>
                <c:pt idx="4589">
                  <c:v>90.903530000000003</c:v>
                </c:pt>
                <c:pt idx="4590">
                  <c:v>90.86896999999999</c:v>
                </c:pt>
                <c:pt idx="4591">
                  <c:v>90.834339999999983</c:v>
                </c:pt>
                <c:pt idx="4592">
                  <c:v>90.799340000000001</c:v>
                </c:pt>
                <c:pt idx="4593">
                  <c:v>90.764220000000179</c:v>
                </c:pt>
                <c:pt idx="4594">
                  <c:v>90.728819999999999</c:v>
                </c:pt>
                <c:pt idx="4595">
                  <c:v>90.693179999999998</c:v>
                </c:pt>
                <c:pt idx="4596">
                  <c:v>90.657120000000006</c:v>
                </c:pt>
                <c:pt idx="4597">
                  <c:v>90.620009999999979</c:v>
                </c:pt>
                <c:pt idx="4598">
                  <c:v>90.582700000000003</c:v>
                </c:pt>
                <c:pt idx="4599">
                  <c:v>90.544970000000006</c:v>
                </c:pt>
                <c:pt idx="4600">
                  <c:v>90.507720000000006</c:v>
                </c:pt>
                <c:pt idx="4601">
                  <c:v>90.470249999999993</c:v>
                </c:pt>
                <c:pt idx="4602">
                  <c:v>90.433310000000006</c:v>
                </c:pt>
                <c:pt idx="4603">
                  <c:v>90.39506999999999</c:v>
                </c:pt>
                <c:pt idx="4604">
                  <c:v>90.356290000000001</c:v>
                </c:pt>
                <c:pt idx="4605">
                  <c:v>90.319260000000114</c:v>
                </c:pt>
                <c:pt idx="4606">
                  <c:v>90.280720000000002</c:v>
                </c:pt>
                <c:pt idx="4607">
                  <c:v>90.242120000000114</c:v>
                </c:pt>
                <c:pt idx="4608">
                  <c:v>90.202969999999993</c:v>
                </c:pt>
                <c:pt idx="4609">
                  <c:v>90.163889999999981</c:v>
                </c:pt>
                <c:pt idx="4610">
                  <c:v>90.123809999999978</c:v>
                </c:pt>
                <c:pt idx="4611">
                  <c:v>90.08347999999998</c:v>
                </c:pt>
                <c:pt idx="4612">
                  <c:v>90.041200000000146</c:v>
                </c:pt>
                <c:pt idx="4613">
                  <c:v>89.998689999999996</c:v>
                </c:pt>
                <c:pt idx="4614">
                  <c:v>89.95547999999998</c:v>
                </c:pt>
                <c:pt idx="4615">
                  <c:v>89.91322000000018</c:v>
                </c:pt>
                <c:pt idx="4616">
                  <c:v>89.871839999999978</c:v>
                </c:pt>
                <c:pt idx="4617">
                  <c:v>89.830259999999996</c:v>
                </c:pt>
                <c:pt idx="4618">
                  <c:v>89.789760000000001</c:v>
                </c:pt>
                <c:pt idx="4619">
                  <c:v>89.748890000000003</c:v>
                </c:pt>
                <c:pt idx="4620">
                  <c:v>89.706919999999997</c:v>
                </c:pt>
                <c:pt idx="4621">
                  <c:v>89.663560000000004</c:v>
                </c:pt>
                <c:pt idx="4622">
                  <c:v>89.619249999999994</c:v>
                </c:pt>
                <c:pt idx="4623">
                  <c:v>89.574379999999948</c:v>
                </c:pt>
                <c:pt idx="4624">
                  <c:v>89.529359999999983</c:v>
                </c:pt>
                <c:pt idx="4625">
                  <c:v>89.483590000000007</c:v>
                </c:pt>
                <c:pt idx="4626">
                  <c:v>89.438900000000004</c:v>
                </c:pt>
                <c:pt idx="4627">
                  <c:v>89.395379999999989</c:v>
                </c:pt>
                <c:pt idx="4628">
                  <c:v>89.352319999999978</c:v>
                </c:pt>
                <c:pt idx="4629">
                  <c:v>89.30932</c:v>
                </c:pt>
                <c:pt idx="4630">
                  <c:v>89.266990000000007</c:v>
                </c:pt>
                <c:pt idx="4631">
                  <c:v>89.223640000000003</c:v>
                </c:pt>
                <c:pt idx="4632">
                  <c:v>89.179279999999949</c:v>
                </c:pt>
                <c:pt idx="4633">
                  <c:v>89.135079999999988</c:v>
                </c:pt>
                <c:pt idx="4634">
                  <c:v>89.090490000000003</c:v>
                </c:pt>
                <c:pt idx="4635">
                  <c:v>89.044650000000146</c:v>
                </c:pt>
                <c:pt idx="4636">
                  <c:v>88.998279999999994</c:v>
                </c:pt>
                <c:pt idx="4637">
                  <c:v>88.950339999999983</c:v>
                </c:pt>
                <c:pt idx="4638">
                  <c:v>88.902159999999995</c:v>
                </c:pt>
                <c:pt idx="4639">
                  <c:v>88.854489999999998</c:v>
                </c:pt>
                <c:pt idx="4640">
                  <c:v>88.808610000000002</c:v>
                </c:pt>
                <c:pt idx="4641">
                  <c:v>88.762810000000002</c:v>
                </c:pt>
                <c:pt idx="4642">
                  <c:v>88.718199999999996</c:v>
                </c:pt>
                <c:pt idx="4643">
                  <c:v>88.673279999999949</c:v>
                </c:pt>
                <c:pt idx="4644">
                  <c:v>88.627749999999978</c:v>
                </c:pt>
                <c:pt idx="4645">
                  <c:v>88.583160000000007</c:v>
                </c:pt>
                <c:pt idx="4646">
                  <c:v>88.538139999999999</c:v>
                </c:pt>
                <c:pt idx="4647">
                  <c:v>88.491600000000147</c:v>
                </c:pt>
                <c:pt idx="4648">
                  <c:v>88.443560000000161</c:v>
                </c:pt>
                <c:pt idx="4649">
                  <c:v>88.394909999999996</c:v>
                </c:pt>
                <c:pt idx="4650">
                  <c:v>88.345550000000003</c:v>
                </c:pt>
                <c:pt idx="4651">
                  <c:v>88.296009999999995</c:v>
                </c:pt>
                <c:pt idx="4652">
                  <c:v>88.246700000000004</c:v>
                </c:pt>
                <c:pt idx="4653">
                  <c:v>88.197620000000114</c:v>
                </c:pt>
                <c:pt idx="4654">
                  <c:v>88.148989999999998</c:v>
                </c:pt>
                <c:pt idx="4655">
                  <c:v>88.101280000000003</c:v>
                </c:pt>
                <c:pt idx="4656">
                  <c:v>88.051339999999982</c:v>
                </c:pt>
                <c:pt idx="4657">
                  <c:v>88.001890000000003</c:v>
                </c:pt>
                <c:pt idx="4658">
                  <c:v>87.952349999999981</c:v>
                </c:pt>
                <c:pt idx="4659">
                  <c:v>87.903800000000004</c:v>
                </c:pt>
                <c:pt idx="4660">
                  <c:v>87.854799999999983</c:v>
                </c:pt>
                <c:pt idx="4661">
                  <c:v>87.805160000000001</c:v>
                </c:pt>
                <c:pt idx="4662">
                  <c:v>87.752889999999979</c:v>
                </c:pt>
                <c:pt idx="4663">
                  <c:v>87.699150000000003</c:v>
                </c:pt>
                <c:pt idx="4664">
                  <c:v>87.643519999999995</c:v>
                </c:pt>
                <c:pt idx="4665">
                  <c:v>87.586510000000004</c:v>
                </c:pt>
                <c:pt idx="4666">
                  <c:v>87.527649999999994</c:v>
                </c:pt>
                <c:pt idx="4667">
                  <c:v>87.46766000000018</c:v>
                </c:pt>
                <c:pt idx="4668">
                  <c:v>87.407900000000026</c:v>
                </c:pt>
                <c:pt idx="4669">
                  <c:v>87.349800000000002</c:v>
                </c:pt>
                <c:pt idx="4670">
                  <c:v>87.292660000000026</c:v>
                </c:pt>
                <c:pt idx="4671">
                  <c:v>87.236879999999999</c:v>
                </c:pt>
                <c:pt idx="4672">
                  <c:v>87.181640000000002</c:v>
                </c:pt>
                <c:pt idx="4673">
                  <c:v>87.127339999999919</c:v>
                </c:pt>
                <c:pt idx="4674">
                  <c:v>87.073389999999989</c:v>
                </c:pt>
                <c:pt idx="4675">
                  <c:v>87.019639999999995</c:v>
                </c:pt>
                <c:pt idx="4676">
                  <c:v>86.964340000000007</c:v>
                </c:pt>
                <c:pt idx="4677">
                  <c:v>86.908320000000003</c:v>
                </c:pt>
                <c:pt idx="4678">
                  <c:v>86.851690000000005</c:v>
                </c:pt>
                <c:pt idx="4679">
                  <c:v>86.794300000000007</c:v>
                </c:pt>
                <c:pt idx="4680">
                  <c:v>86.735659999999996</c:v>
                </c:pt>
                <c:pt idx="4681">
                  <c:v>86.676239999999979</c:v>
                </c:pt>
                <c:pt idx="4682">
                  <c:v>86.61506</c:v>
                </c:pt>
                <c:pt idx="4683">
                  <c:v>86.555779999999885</c:v>
                </c:pt>
                <c:pt idx="4684">
                  <c:v>86.497720000000129</c:v>
                </c:pt>
                <c:pt idx="4685">
                  <c:v>86.44129000000018</c:v>
                </c:pt>
                <c:pt idx="4686">
                  <c:v>86.384739999999979</c:v>
                </c:pt>
                <c:pt idx="4687">
                  <c:v>86.328000000000003</c:v>
                </c:pt>
                <c:pt idx="4688">
                  <c:v>86.271339999999981</c:v>
                </c:pt>
                <c:pt idx="4689">
                  <c:v>86.213560000000129</c:v>
                </c:pt>
                <c:pt idx="4690">
                  <c:v>86.153579999999948</c:v>
                </c:pt>
                <c:pt idx="4691">
                  <c:v>86.091840000000005</c:v>
                </c:pt>
                <c:pt idx="4692">
                  <c:v>86.028530000000003</c:v>
                </c:pt>
                <c:pt idx="4693">
                  <c:v>85.964060000000146</c:v>
                </c:pt>
                <c:pt idx="4694">
                  <c:v>85.898160000000004</c:v>
                </c:pt>
                <c:pt idx="4695">
                  <c:v>85.830179999999999</c:v>
                </c:pt>
                <c:pt idx="4696">
                  <c:v>85.762050000000002</c:v>
                </c:pt>
                <c:pt idx="4697">
                  <c:v>85.695089999999979</c:v>
                </c:pt>
                <c:pt idx="4698">
                  <c:v>85.628719999999959</c:v>
                </c:pt>
                <c:pt idx="4699">
                  <c:v>85.563130000000001</c:v>
                </c:pt>
                <c:pt idx="4700">
                  <c:v>85.497280000000146</c:v>
                </c:pt>
                <c:pt idx="4701">
                  <c:v>85.431889999999996</c:v>
                </c:pt>
                <c:pt idx="4702">
                  <c:v>85.366190000000003</c:v>
                </c:pt>
                <c:pt idx="4703">
                  <c:v>85.297950000000114</c:v>
                </c:pt>
                <c:pt idx="4704">
                  <c:v>85.22824</c:v>
                </c:pt>
                <c:pt idx="4705">
                  <c:v>85.15940999999998</c:v>
                </c:pt>
                <c:pt idx="4706">
                  <c:v>85.09</c:v>
                </c:pt>
                <c:pt idx="4707">
                  <c:v>85.021910000000005</c:v>
                </c:pt>
                <c:pt idx="4708">
                  <c:v>84.952820000000003</c:v>
                </c:pt>
                <c:pt idx="4709">
                  <c:v>84.883969999999991</c:v>
                </c:pt>
                <c:pt idx="4710">
                  <c:v>84.816320000000005</c:v>
                </c:pt>
                <c:pt idx="4711">
                  <c:v>84.749970000000005</c:v>
                </c:pt>
                <c:pt idx="4712">
                  <c:v>84.683220000000006</c:v>
                </c:pt>
                <c:pt idx="4713">
                  <c:v>84.615939999999981</c:v>
                </c:pt>
                <c:pt idx="4714">
                  <c:v>84.546480000000003</c:v>
                </c:pt>
                <c:pt idx="4715">
                  <c:v>84.475739999999988</c:v>
                </c:pt>
                <c:pt idx="4716">
                  <c:v>84.402690000000007</c:v>
                </c:pt>
                <c:pt idx="4717">
                  <c:v>84.330460000000002</c:v>
                </c:pt>
                <c:pt idx="4718">
                  <c:v>84.257050000000007</c:v>
                </c:pt>
                <c:pt idx="4719">
                  <c:v>84.183009999999982</c:v>
                </c:pt>
                <c:pt idx="4720">
                  <c:v>84.109179999999981</c:v>
                </c:pt>
                <c:pt idx="4721">
                  <c:v>84.037459999999996</c:v>
                </c:pt>
                <c:pt idx="4722">
                  <c:v>83.96522000000013</c:v>
                </c:pt>
                <c:pt idx="4723">
                  <c:v>83.891760000000005</c:v>
                </c:pt>
                <c:pt idx="4724">
                  <c:v>83.81738</c:v>
                </c:pt>
                <c:pt idx="4725">
                  <c:v>83.742279999999994</c:v>
                </c:pt>
                <c:pt idx="4726">
                  <c:v>83.667749999999998</c:v>
                </c:pt>
                <c:pt idx="4727">
                  <c:v>83.591700000000003</c:v>
                </c:pt>
                <c:pt idx="4728">
                  <c:v>83.514200000000145</c:v>
                </c:pt>
                <c:pt idx="4729">
                  <c:v>83.437420000000131</c:v>
                </c:pt>
                <c:pt idx="4730">
                  <c:v>83.362120000000004</c:v>
                </c:pt>
                <c:pt idx="4731">
                  <c:v>83.287750000000003</c:v>
                </c:pt>
                <c:pt idx="4732">
                  <c:v>83.214839999999995</c:v>
                </c:pt>
                <c:pt idx="4733">
                  <c:v>83.139499999999998</c:v>
                </c:pt>
                <c:pt idx="4734">
                  <c:v>83.060109999999995</c:v>
                </c:pt>
                <c:pt idx="4735">
                  <c:v>82.977199999999996</c:v>
                </c:pt>
                <c:pt idx="4736">
                  <c:v>82.893559999999994</c:v>
                </c:pt>
                <c:pt idx="4737">
                  <c:v>82.811179999999993</c:v>
                </c:pt>
                <c:pt idx="4738">
                  <c:v>82.72972</c:v>
                </c:pt>
                <c:pt idx="4739">
                  <c:v>82.647880000000001</c:v>
                </c:pt>
                <c:pt idx="4740">
                  <c:v>82.565739999999948</c:v>
                </c:pt>
                <c:pt idx="4741">
                  <c:v>82.483210000000113</c:v>
                </c:pt>
                <c:pt idx="4742">
                  <c:v>82.399180000000001</c:v>
                </c:pt>
                <c:pt idx="4743">
                  <c:v>82.315060000000003</c:v>
                </c:pt>
                <c:pt idx="4744">
                  <c:v>82.232000000000014</c:v>
                </c:pt>
                <c:pt idx="4745">
                  <c:v>82.148499999999999</c:v>
                </c:pt>
                <c:pt idx="4746">
                  <c:v>82.06353</c:v>
                </c:pt>
                <c:pt idx="4747">
                  <c:v>81.977879999999999</c:v>
                </c:pt>
                <c:pt idx="4748">
                  <c:v>81.893240000000006</c:v>
                </c:pt>
                <c:pt idx="4749">
                  <c:v>81.810199999999995</c:v>
                </c:pt>
                <c:pt idx="4750">
                  <c:v>81.726089999999999</c:v>
                </c:pt>
                <c:pt idx="4751">
                  <c:v>81.640190000000004</c:v>
                </c:pt>
                <c:pt idx="4752">
                  <c:v>81.551940000000002</c:v>
                </c:pt>
                <c:pt idx="4753">
                  <c:v>81.463380000000001</c:v>
                </c:pt>
                <c:pt idx="4754">
                  <c:v>81.376589999999979</c:v>
                </c:pt>
                <c:pt idx="4755">
                  <c:v>81.291280000000114</c:v>
                </c:pt>
                <c:pt idx="4756">
                  <c:v>81.206530000000001</c:v>
                </c:pt>
                <c:pt idx="4757">
                  <c:v>81.119100000000003</c:v>
                </c:pt>
                <c:pt idx="4758">
                  <c:v>81.029489999999981</c:v>
                </c:pt>
                <c:pt idx="4759">
                  <c:v>80.940220000000181</c:v>
                </c:pt>
                <c:pt idx="4760">
                  <c:v>80.851190000000003</c:v>
                </c:pt>
                <c:pt idx="4761">
                  <c:v>80.762950000000004</c:v>
                </c:pt>
                <c:pt idx="4762">
                  <c:v>80.673579999999959</c:v>
                </c:pt>
                <c:pt idx="4763">
                  <c:v>80.583500000000001</c:v>
                </c:pt>
                <c:pt idx="4764">
                  <c:v>80.493920000000131</c:v>
                </c:pt>
                <c:pt idx="4765">
                  <c:v>80.401709999999994</c:v>
                </c:pt>
                <c:pt idx="4766">
                  <c:v>80.309579999999983</c:v>
                </c:pt>
                <c:pt idx="4767">
                  <c:v>80.216620000000134</c:v>
                </c:pt>
                <c:pt idx="4768">
                  <c:v>80.120859999999979</c:v>
                </c:pt>
                <c:pt idx="4769">
                  <c:v>80.024260000000027</c:v>
                </c:pt>
                <c:pt idx="4770">
                  <c:v>79.929509999999993</c:v>
                </c:pt>
                <c:pt idx="4771">
                  <c:v>79.83296</c:v>
                </c:pt>
                <c:pt idx="4772">
                  <c:v>79.736530000000002</c:v>
                </c:pt>
                <c:pt idx="4773">
                  <c:v>79.637649999999994</c:v>
                </c:pt>
                <c:pt idx="4774">
                  <c:v>79.536530000000013</c:v>
                </c:pt>
                <c:pt idx="4775">
                  <c:v>79.435030000000012</c:v>
                </c:pt>
                <c:pt idx="4776">
                  <c:v>79.333609999999993</c:v>
                </c:pt>
                <c:pt idx="4777">
                  <c:v>79.232399999999998</c:v>
                </c:pt>
                <c:pt idx="4778">
                  <c:v>79.129979999999989</c:v>
                </c:pt>
                <c:pt idx="4779">
                  <c:v>79.026299999999992</c:v>
                </c:pt>
                <c:pt idx="4780">
                  <c:v>78.922659999999993</c:v>
                </c:pt>
                <c:pt idx="4781">
                  <c:v>78.818429999999992</c:v>
                </c:pt>
                <c:pt idx="4782">
                  <c:v>78.71392000000013</c:v>
                </c:pt>
                <c:pt idx="4783">
                  <c:v>78.604969999999994</c:v>
                </c:pt>
                <c:pt idx="4784">
                  <c:v>78.49297</c:v>
                </c:pt>
                <c:pt idx="4785">
                  <c:v>78.38082</c:v>
                </c:pt>
                <c:pt idx="4786">
                  <c:v>78.272999999999982</c:v>
                </c:pt>
                <c:pt idx="4787">
                  <c:v>78.166039999999981</c:v>
                </c:pt>
                <c:pt idx="4788">
                  <c:v>78.057029999999997</c:v>
                </c:pt>
                <c:pt idx="4789">
                  <c:v>77.947779999999995</c:v>
                </c:pt>
                <c:pt idx="4790">
                  <c:v>77.837400000000002</c:v>
                </c:pt>
                <c:pt idx="4791">
                  <c:v>77.727059999999994</c:v>
                </c:pt>
                <c:pt idx="4792">
                  <c:v>77.618690000000001</c:v>
                </c:pt>
                <c:pt idx="4793">
                  <c:v>77.512699999999995</c:v>
                </c:pt>
                <c:pt idx="4794">
                  <c:v>77.409800000000004</c:v>
                </c:pt>
                <c:pt idx="4795">
                  <c:v>77.308660000000003</c:v>
                </c:pt>
                <c:pt idx="4796">
                  <c:v>77.207589999999996</c:v>
                </c:pt>
                <c:pt idx="4797">
                  <c:v>77.104150000000004</c:v>
                </c:pt>
                <c:pt idx="4798">
                  <c:v>76.996660000000148</c:v>
                </c:pt>
                <c:pt idx="4799">
                  <c:v>76.886809999999983</c:v>
                </c:pt>
                <c:pt idx="4800">
                  <c:v>76.774999999999991</c:v>
                </c:pt>
                <c:pt idx="4801">
                  <c:v>76.663120000000006</c:v>
                </c:pt>
                <c:pt idx="4802">
                  <c:v>76.550339999999949</c:v>
                </c:pt>
                <c:pt idx="4803">
                  <c:v>76.435599999999994</c:v>
                </c:pt>
                <c:pt idx="4804">
                  <c:v>76.319400000000002</c:v>
                </c:pt>
                <c:pt idx="4805">
                  <c:v>76.204200000000114</c:v>
                </c:pt>
                <c:pt idx="4806">
                  <c:v>76.087280000000007</c:v>
                </c:pt>
                <c:pt idx="4807">
                  <c:v>75.969740000000002</c:v>
                </c:pt>
                <c:pt idx="4808">
                  <c:v>75.851860000000002</c:v>
                </c:pt>
                <c:pt idx="4809">
                  <c:v>75.733450000000005</c:v>
                </c:pt>
                <c:pt idx="4810">
                  <c:v>75.614050000000006</c:v>
                </c:pt>
                <c:pt idx="4811">
                  <c:v>75.495239999999995</c:v>
                </c:pt>
                <c:pt idx="4812">
                  <c:v>75.374499999999998</c:v>
                </c:pt>
                <c:pt idx="4813">
                  <c:v>75.252759999999981</c:v>
                </c:pt>
                <c:pt idx="4814">
                  <c:v>75.132389999999958</c:v>
                </c:pt>
                <c:pt idx="4815">
                  <c:v>75.011680000000027</c:v>
                </c:pt>
                <c:pt idx="4816">
                  <c:v>74.890299999999996</c:v>
                </c:pt>
                <c:pt idx="4817">
                  <c:v>74.769000000000005</c:v>
                </c:pt>
                <c:pt idx="4818">
                  <c:v>74.647279999999995</c:v>
                </c:pt>
                <c:pt idx="4819">
                  <c:v>74.524850000000001</c:v>
                </c:pt>
                <c:pt idx="4820">
                  <c:v>74.401210000000134</c:v>
                </c:pt>
                <c:pt idx="4821">
                  <c:v>74.27628</c:v>
                </c:pt>
                <c:pt idx="4822">
                  <c:v>74.151660000000007</c:v>
                </c:pt>
                <c:pt idx="4823">
                  <c:v>74.025459999999981</c:v>
                </c:pt>
                <c:pt idx="4824">
                  <c:v>73.89864</c:v>
                </c:pt>
                <c:pt idx="4825">
                  <c:v>73.772429999999986</c:v>
                </c:pt>
                <c:pt idx="4826">
                  <c:v>73.646699999999996</c:v>
                </c:pt>
                <c:pt idx="4827">
                  <c:v>73.520899999999983</c:v>
                </c:pt>
                <c:pt idx="4828">
                  <c:v>73.395989999999998</c:v>
                </c:pt>
                <c:pt idx="4829">
                  <c:v>73.270250000000004</c:v>
                </c:pt>
                <c:pt idx="4830">
                  <c:v>73.143869999999993</c:v>
                </c:pt>
                <c:pt idx="4831">
                  <c:v>73.017570000000006</c:v>
                </c:pt>
                <c:pt idx="4832">
                  <c:v>72.891610000000114</c:v>
                </c:pt>
                <c:pt idx="4833">
                  <c:v>72.762500000000003</c:v>
                </c:pt>
                <c:pt idx="4834">
                  <c:v>72.631500000000003</c:v>
                </c:pt>
                <c:pt idx="4835">
                  <c:v>72.499820000000113</c:v>
                </c:pt>
                <c:pt idx="4836">
                  <c:v>72.367000000000004</c:v>
                </c:pt>
                <c:pt idx="4837">
                  <c:v>72.233000000000004</c:v>
                </c:pt>
                <c:pt idx="4838">
                  <c:v>72.099680000000006</c:v>
                </c:pt>
                <c:pt idx="4839">
                  <c:v>71.967140000000114</c:v>
                </c:pt>
                <c:pt idx="4840">
                  <c:v>71.832789999999989</c:v>
                </c:pt>
                <c:pt idx="4841">
                  <c:v>71.697999999999993</c:v>
                </c:pt>
                <c:pt idx="4842">
                  <c:v>71.561800000000005</c:v>
                </c:pt>
                <c:pt idx="4843">
                  <c:v>71.426439999999999</c:v>
                </c:pt>
                <c:pt idx="4844">
                  <c:v>71.290560000000113</c:v>
                </c:pt>
                <c:pt idx="4845">
                  <c:v>71.156439999999989</c:v>
                </c:pt>
                <c:pt idx="4846">
                  <c:v>71.02237999999987</c:v>
                </c:pt>
                <c:pt idx="4847">
                  <c:v>70.888249999999999</c:v>
                </c:pt>
                <c:pt idx="4848">
                  <c:v>70.754819999999995</c:v>
                </c:pt>
                <c:pt idx="4849">
                  <c:v>70.620449999999948</c:v>
                </c:pt>
                <c:pt idx="4850">
                  <c:v>70.483239999999995</c:v>
                </c:pt>
                <c:pt idx="4851">
                  <c:v>70.343500000000006</c:v>
                </c:pt>
                <c:pt idx="4852">
                  <c:v>70.203940000000003</c:v>
                </c:pt>
                <c:pt idx="4853">
                  <c:v>70.062010000000001</c:v>
                </c:pt>
                <c:pt idx="4854">
                  <c:v>69.917779999999993</c:v>
                </c:pt>
                <c:pt idx="4855">
                  <c:v>69.773499999999999</c:v>
                </c:pt>
                <c:pt idx="4856">
                  <c:v>69.629029999999986</c:v>
                </c:pt>
                <c:pt idx="4857">
                  <c:v>69.48422000000015</c:v>
                </c:pt>
                <c:pt idx="4858">
                  <c:v>69.339699999999993</c:v>
                </c:pt>
                <c:pt idx="4859">
                  <c:v>69.196089999999998</c:v>
                </c:pt>
                <c:pt idx="4860">
                  <c:v>69.051900000000003</c:v>
                </c:pt>
                <c:pt idx="4861">
                  <c:v>68.906570000000002</c:v>
                </c:pt>
                <c:pt idx="4862">
                  <c:v>68.76196000000013</c:v>
                </c:pt>
                <c:pt idx="4863">
                  <c:v>68.616119999999995</c:v>
                </c:pt>
                <c:pt idx="4864">
                  <c:v>68.470550000000003</c:v>
                </c:pt>
                <c:pt idx="4865">
                  <c:v>68.325199999999981</c:v>
                </c:pt>
                <c:pt idx="4866">
                  <c:v>68.179699999999983</c:v>
                </c:pt>
                <c:pt idx="4867">
                  <c:v>68.032600000000002</c:v>
                </c:pt>
                <c:pt idx="4868">
                  <c:v>67.883560000000003</c:v>
                </c:pt>
                <c:pt idx="4869">
                  <c:v>67.734930000000006</c:v>
                </c:pt>
                <c:pt idx="4870">
                  <c:v>67.587620000000129</c:v>
                </c:pt>
                <c:pt idx="4871">
                  <c:v>67.440340000000006</c:v>
                </c:pt>
                <c:pt idx="4872">
                  <c:v>67.292820000000006</c:v>
                </c:pt>
                <c:pt idx="4873">
                  <c:v>67.144840000000002</c:v>
                </c:pt>
                <c:pt idx="4874">
                  <c:v>66.996860000000027</c:v>
                </c:pt>
                <c:pt idx="4875">
                  <c:v>66.848699999999994</c:v>
                </c:pt>
                <c:pt idx="4876">
                  <c:v>66.699179999999998</c:v>
                </c:pt>
                <c:pt idx="4877">
                  <c:v>66.548369999999991</c:v>
                </c:pt>
                <c:pt idx="4878">
                  <c:v>66.396439999999998</c:v>
                </c:pt>
                <c:pt idx="4879">
                  <c:v>66.244000000000113</c:v>
                </c:pt>
                <c:pt idx="4880">
                  <c:v>66.090940000000003</c:v>
                </c:pt>
                <c:pt idx="4881">
                  <c:v>65.936600000000027</c:v>
                </c:pt>
                <c:pt idx="4882">
                  <c:v>65.783620000000113</c:v>
                </c:pt>
                <c:pt idx="4883">
                  <c:v>65.629319999999979</c:v>
                </c:pt>
                <c:pt idx="4884">
                  <c:v>65.474059999999994</c:v>
                </c:pt>
                <c:pt idx="4885">
                  <c:v>65.317070000000001</c:v>
                </c:pt>
                <c:pt idx="4886">
                  <c:v>65.160499999999999</c:v>
                </c:pt>
                <c:pt idx="4887">
                  <c:v>65.004720000000006</c:v>
                </c:pt>
                <c:pt idx="4888">
                  <c:v>64.847499999999997</c:v>
                </c:pt>
                <c:pt idx="4889">
                  <c:v>64.689620000000005</c:v>
                </c:pt>
                <c:pt idx="4890">
                  <c:v>64.53098</c:v>
                </c:pt>
                <c:pt idx="4891">
                  <c:v>64.372629999999987</c:v>
                </c:pt>
                <c:pt idx="4892">
                  <c:v>64.213179999999994</c:v>
                </c:pt>
                <c:pt idx="4893">
                  <c:v>64.053600000000003</c:v>
                </c:pt>
                <c:pt idx="4894">
                  <c:v>63.893790000000003</c:v>
                </c:pt>
                <c:pt idx="4895">
                  <c:v>63.732740000000057</c:v>
                </c:pt>
                <c:pt idx="4896">
                  <c:v>63.570500000000003</c:v>
                </c:pt>
                <c:pt idx="4897">
                  <c:v>63.407540000000004</c:v>
                </c:pt>
                <c:pt idx="4898">
                  <c:v>63.244100000000003</c:v>
                </c:pt>
                <c:pt idx="4899">
                  <c:v>63.080860000000001</c:v>
                </c:pt>
                <c:pt idx="4900">
                  <c:v>62.917180000000002</c:v>
                </c:pt>
                <c:pt idx="4901">
                  <c:v>62.753210000000003</c:v>
                </c:pt>
                <c:pt idx="4902">
                  <c:v>62.588940000000001</c:v>
                </c:pt>
                <c:pt idx="4903">
                  <c:v>62.423510000000057</c:v>
                </c:pt>
                <c:pt idx="4904">
                  <c:v>62.257560000000005</c:v>
                </c:pt>
                <c:pt idx="4905">
                  <c:v>62.092200000000012</c:v>
                </c:pt>
                <c:pt idx="4906">
                  <c:v>61.927400000000006</c:v>
                </c:pt>
                <c:pt idx="4907">
                  <c:v>61.762310000000113</c:v>
                </c:pt>
                <c:pt idx="4908">
                  <c:v>61.595940000000013</c:v>
                </c:pt>
                <c:pt idx="4909">
                  <c:v>61.430400000000006</c:v>
                </c:pt>
                <c:pt idx="4910">
                  <c:v>61.264400000000002</c:v>
                </c:pt>
                <c:pt idx="4911">
                  <c:v>61.097190000000012</c:v>
                </c:pt>
                <c:pt idx="4912">
                  <c:v>60.929130000000058</c:v>
                </c:pt>
                <c:pt idx="4913">
                  <c:v>60.761180000000003</c:v>
                </c:pt>
                <c:pt idx="4914">
                  <c:v>60.593160000000012</c:v>
                </c:pt>
                <c:pt idx="4915">
                  <c:v>60.423850000000002</c:v>
                </c:pt>
                <c:pt idx="4916">
                  <c:v>60.2547</c:v>
                </c:pt>
                <c:pt idx="4917">
                  <c:v>60.083500000000001</c:v>
                </c:pt>
                <c:pt idx="4918">
                  <c:v>59.912580000000005</c:v>
                </c:pt>
                <c:pt idx="4919">
                  <c:v>59.740790000000011</c:v>
                </c:pt>
                <c:pt idx="4920">
                  <c:v>59.568780000000011</c:v>
                </c:pt>
                <c:pt idx="4921">
                  <c:v>59.395220000000002</c:v>
                </c:pt>
                <c:pt idx="4922">
                  <c:v>59.221430000000012</c:v>
                </c:pt>
                <c:pt idx="4923">
                  <c:v>59.046760000000006</c:v>
                </c:pt>
                <c:pt idx="4924">
                  <c:v>58.87209</c:v>
                </c:pt>
                <c:pt idx="4925">
                  <c:v>58.697110000000066</c:v>
                </c:pt>
                <c:pt idx="4926">
                  <c:v>58.522300000000065</c:v>
                </c:pt>
                <c:pt idx="4927">
                  <c:v>58.346699999999998</c:v>
                </c:pt>
                <c:pt idx="4928">
                  <c:v>58.170160000000003</c:v>
                </c:pt>
                <c:pt idx="4929">
                  <c:v>57.993250000000003</c:v>
                </c:pt>
                <c:pt idx="4930">
                  <c:v>57.815879999999993</c:v>
                </c:pt>
                <c:pt idx="4931">
                  <c:v>57.637700000000002</c:v>
                </c:pt>
                <c:pt idx="4932">
                  <c:v>57.458770000000001</c:v>
                </c:pt>
                <c:pt idx="4933">
                  <c:v>57.27908</c:v>
                </c:pt>
                <c:pt idx="4934">
                  <c:v>57.099410000000013</c:v>
                </c:pt>
                <c:pt idx="4935">
                  <c:v>56.91957</c:v>
                </c:pt>
                <c:pt idx="4936">
                  <c:v>56.738900000000065</c:v>
                </c:pt>
                <c:pt idx="4937">
                  <c:v>56.557340000000003</c:v>
                </c:pt>
                <c:pt idx="4938">
                  <c:v>56.375590000000003</c:v>
                </c:pt>
                <c:pt idx="4939">
                  <c:v>56.193120000000057</c:v>
                </c:pt>
                <c:pt idx="4940">
                  <c:v>56.010089999999998</c:v>
                </c:pt>
                <c:pt idx="4941">
                  <c:v>55.82714</c:v>
                </c:pt>
                <c:pt idx="4942">
                  <c:v>55.643000000000001</c:v>
                </c:pt>
                <c:pt idx="4943">
                  <c:v>55.458550000000002</c:v>
                </c:pt>
                <c:pt idx="4944">
                  <c:v>55.273950000000013</c:v>
                </c:pt>
                <c:pt idx="4945">
                  <c:v>55.088630000000002</c:v>
                </c:pt>
                <c:pt idx="4946">
                  <c:v>54.903240000000004</c:v>
                </c:pt>
                <c:pt idx="4947">
                  <c:v>54.717080000000003</c:v>
                </c:pt>
                <c:pt idx="4948">
                  <c:v>54.530330000000056</c:v>
                </c:pt>
                <c:pt idx="4949">
                  <c:v>54.343060000000001</c:v>
                </c:pt>
                <c:pt idx="4950">
                  <c:v>54.15522</c:v>
                </c:pt>
                <c:pt idx="4951">
                  <c:v>53.966710000000013</c:v>
                </c:pt>
                <c:pt idx="4952">
                  <c:v>53.778380000000013</c:v>
                </c:pt>
                <c:pt idx="4953">
                  <c:v>53.588889999999999</c:v>
                </c:pt>
                <c:pt idx="4954">
                  <c:v>53.399590000000003</c:v>
                </c:pt>
                <c:pt idx="4955">
                  <c:v>53.209010000000013</c:v>
                </c:pt>
                <c:pt idx="4956">
                  <c:v>53.017320000000005</c:v>
                </c:pt>
                <c:pt idx="4957">
                  <c:v>52.825470000000003</c:v>
                </c:pt>
                <c:pt idx="4958">
                  <c:v>52.633290000000002</c:v>
                </c:pt>
                <c:pt idx="4959">
                  <c:v>52.441040000000001</c:v>
                </c:pt>
                <c:pt idx="4960">
                  <c:v>52.247400000000006</c:v>
                </c:pt>
                <c:pt idx="4961">
                  <c:v>52.054189999999998</c:v>
                </c:pt>
                <c:pt idx="4962">
                  <c:v>51.860790000000001</c:v>
                </c:pt>
                <c:pt idx="4963">
                  <c:v>51.666560000000011</c:v>
                </c:pt>
                <c:pt idx="4964">
                  <c:v>51.471240000000002</c:v>
                </c:pt>
                <c:pt idx="4965">
                  <c:v>51.275800000000011</c:v>
                </c:pt>
                <c:pt idx="4966">
                  <c:v>51.08032</c:v>
                </c:pt>
                <c:pt idx="4967">
                  <c:v>50.884059999999998</c:v>
                </c:pt>
                <c:pt idx="4968">
                  <c:v>50.68741</c:v>
                </c:pt>
                <c:pt idx="4969">
                  <c:v>50.489530000000002</c:v>
                </c:pt>
                <c:pt idx="4970">
                  <c:v>50.291720000000012</c:v>
                </c:pt>
                <c:pt idx="4971">
                  <c:v>50.092480000000002</c:v>
                </c:pt>
                <c:pt idx="4972">
                  <c:v>49.892810000000011</c:v>
                </c:pt>
                <c:pt idx="4973">
                  <c:v>49.692360000000058</c:v>
                </c:pt>
                <c:pt idx="4974">
                  <c:v>49.491</c:v>
                </c:pt>
                <c:pt idx="4975">
                  <c:v>49.288600000000002</c:v>
                </c:pt>
                <c:pt idx="4976">
                  <c:v>49.086120000000001</c:v>
                </c:pt>
                <c:pt idx="4977">
                  <c:v>48.882580000000004</c:v>
                </c:pt>
                <c:pt idx="4978">
                  <c:v>48.679780000000001</c:v>
                </c:pt>
                <c:pt idx="4979">
                  <c:v>48.476180000000006</c:v>
                </c:pt>
                <c:pt idx="4980">
                  <c:v>48.272500000000058</c:v>
                </c:pt>
                <c:pt idx="4981">
                  <c:v>48.068100000000065</c:v>
                </c:pt>
                <c:pt idx="4982">
                  <c:v>47.863420000000005</c:v>
                </c:pt>
                <c:pt idx="4983">
                  <c:v>47.657600000000002</c:v>
                </c:pt>
                <c:pt idx="4984">
                  <c:v>47.452669999999998</c:v>
                </c:pt>
                <c:pt idx="4985">
                  <c:v>47.246400000000001</c:v>
                </c:pt>
                <c:pt idx="4986">
                  <c:v>47.040200000000006</c:v>
                </c:pt>
                <c:pt idx="4987">
                  <c:v>46.83352</c:v>
                </c:pt>
                <c:pt idx="4988">
                  <c:v>46.626860000000001</c:v>
                </c:pt>
                <c:pt idx="4989">
                  <c:v>46.4191</c:v>
                </c:pt>
                <c:pt idx="4990">
                  <c:v>46.210600000000007</c:v>
                </c:pt>
                <c:pt idx="4991">
                  <c:v>46.002590000000012</c:v>
                </c:pt>
                <c:pt idx="4992">
                  <c:v>45.793280000000003</c:v>
                </c:pt>
                <c:pt idx="4993">
                  <c:v>45.584489999999995</c:v>
                </c:pt>
                <c:pt idx="4994">
                  <c:v>45.374699999999997</c:v>
                </c:pt>
                <c:pt idx="4995">
                  <c:v>45.165360000000057</c:v>
                </c:pt>
                <c:pt idx="4996">
                  <c:v>44.955760000000005</c:v>
                </c:pt>
                <c:pt idx="4997">
                  <c:v>44.745760000000011</c:v>
                </c:pt>
                <c:pt idx="4998">
                  <c:v>44.535040000000002</c:v>
                </c:pt>
                <c:pt idx="4999">
                  <c:v>44.322940000000003</c:v>
                </c:pt>
                <c:pt idx="5000">
                  <c:v>44.111000000000004</c:v>
                </c:pt>
                <c:pt idx="5001">
                  <c:v>43.898910000000058</c:v>
                </c:pt>
                <c:pt idx="5002">
                  <c:v>43.685740000000003</c:v>
                </c:pt>
                <c:pt idx="5003">
                  <c:v>43.473089999999999</c:v>
                </c:pt>
                <c:pt idx="5004">
                  <c:v>43.259980000000006</c:v>
                </c:pt>
                <c:pt idx="5005">
                  <c:v>43.046520000000001</c:v>
                </c:pt>
                <c:pt idx="5006">
                  <c:v>42.832460000000005</c:v>
                </c:pt>
                <c:pt idx="5007">
                  <c:v>42.617889999999996</c:v>
                </c:pt>
                <c:pt idx="5008">
                  <c:v>42.403460000000003</c:v>
                </c:pt>
                <c:pt idx="5009">
                  <c:v>42.188120000000012</c:v>
                </c:pt>
                <c:pt idx="5010">
                  <c:v>41.972580000000001</c:v>
                </c:pt>
                <c:pt idx="5011">
                  <c:v>41.756450000000001</c:v>
                </c:pt>
                <c:pt idx="5012">
                  <c:v>41.540230000000001</c:v>
                </c:pt>
                <c:pt idx="5013">
                  <c:v>41.323880000000003</c:v>
                </c:pt>
                <c:pt idx="5014">
                  <c:v>41.107520000000001</c:v>
                </c:pt>
                <c:pt idx="5015">
                  <c:v>40.890950000000011</c:v>
                </c:pt>
                <c:pt idx="5016">
                  <c:v>40.674230000000001</c:v>
                </c:pt>
                <c:pt idx="5017">
                  <c:v>40.456879999999998</c:v>
                </c:pt>
                <c:pt idx="5018">
                  <c:v>40.238670000000013</c:v>
                </c:pt>
                <c:pt idx="5019">
                  <c:v>40.020940000000003</c:v>
                </c:pt>
                <c:pt idx="5020">
                  <c:v>39.802880000000002</c:v>
                </c:pt>
                <c:pt idx="5021">
                  <c:v>39.584580000000003</c:v>
                </c:pt>
                <c:pt idx="5022">
                  <c:v>39.365690000000001</c:v>
                </c:pt>
                <c:pt idx="5023">
                  <c:v>39.147180000000006</c:v>
                </c:pt>
                <c:pt idx="5024">
                  <c:v>38.927760000000006</c:v>
                </c:pt>
                <c:pt idx="5025">
                  <c:v>38.708280000000002</c:v>
                </c:pt>
                <c:pt idx="5026">
                  <c:v>38.488570000000003</c:v>
                </c:pt>
                <c:pt idx="5027">
                  <c:v>38.269400000000012</c:v>
                </c:pt>
                <c:pt idx="5028">
                  <c:v>38.0486</c:v>
                </c:pt>
                <c:pt idx="5029">
                  <c:v>37.827740000000006</c:v>
                </c:pt>
                <c:pt idx="5030">
                  <c:v>37.607050000000001</c:v>
                </c:pt>
                <c:pt idx="5031">
                  <c:v>37.386560000000003</c:v>
                </c:pt>
                <c:pt idx="5032">
                  <c:v>37.166760000000011</c:v>
                </c:pt>
                <c:pt idx="5033">
                  <c:v>36.945390000000003</c:v>
                </c:pt>
                <c:pt idx="5034">
                  <c:v>36.723900000000057</c:v>
                </c:pt>
                <c:pt idx="5035">
                  <c:v>36.501760000000004</c:v>
                </c:pt>
                <c:pt idx="5036">
                  <c:v>36.27946</c:v>
                </c:pt>
                <c:pt idx="5037">
                  <c:v>36.058020000000006</c:v>
                </c:pt>
                <c:pt idx="5038">
                  <c:v>35.835250000000002</c:v>
                </c:pt>
                <c:pt idx="5039">
                  <c:v>35.612860000000005</c:v>
                </c:pt>
                <c:pt idx="5040">
                  <c:v>35.390700000000002</c:v>
                </c:pt>
                <c:pt idx="5041">
                  <c:v>35.168700000000065</c:v>
                </c:pt>
                <c:pt idx="5042">
                  <c:v>34.946480000000001</c:v>
                </c:pt>
                <c:pt idx="5043">
                  <c:v>34.723050000000057</c:v>
                </c:pt>
                <c:pt idx="5044">
                  <c:v>34.500830000000001</c:v>
                </c:pt>
                <c:pt idx="5045">
                  <c:v>34.278250000000057</c:v>
                </c:pt>
                <c:pt idx="5046">
                  <c:v>34.055970000000002</c:v>
                </c:pt>
                <c:pt idx="5047">
                  <c:v>33.833160000000007</c:v>
                </c:pt>
                <c:pt idx="5048">
                  <c:v>33.611040000000003</c:v>
                </c:pt>
                <c:pt idx="5049">
                  <c:v>33.388840000000002</c:v>
                </c:pt>
                <c:pt idx="5050">
                  <c:v>33.166160000000012</c:v>
                </c:pt>
                <c:pt idx="5051">
                  <c:v>32.943760000000005</c:v>
                </c:pt>
                <c:pt idx="5052">
                  <c:v>32.721130000000073</c:v>
                </c:pt>
                <c:pt idx="5053">
                  <c:v>32.498640000000002</c:v>
                </c:pt>
                <c:pt idx="5054">
                  <c:v>32.275580000000012</c:v>
                </c:pt>
                <c:pt idx="5055">
                  <c:v>32.052580000000006</c:v>
                </c:pt>
                <c:pt idx="5056">
                  <c:v>31.830500000000001</c:v>
                </c:pt>
                <c:pt idx="5057">
                  <c:v>31.607520000000001</c:v>
                </c:pt>
                <c:pt idx="5058">
                  <c:v>31.385679999999965</c:v>
                </c:pt>
                <c:pt idx="5059">
                  <c:v>31.163150000000005</c:v>
                </c:pt>
                <c:pt idx="5060">
                  <c:v>30.940599999999961</c:v>
                </c:pt>
                <c:pt idx="5061">
                  <c:v>30.71838</c:v>
                </c:pt>
                <c:pt idx="5062">
                  <c:v>30.495799999999942</c:v>
                </c:pt>
                <c:pt idx="5063">
                  <c:v>30.273900000000001</c:v>
                </c:pt>
                <c:pt idx="5064">
                  <c:v>30.052239999999966</c:v>
                </c:pt>
                <c:pt idx="5065">
                  <c:v>29.83115000000004</c:v>
                </c:pt>
                <c:pt idx="5066">
                  <c:v>29.610000000000028</c:v>
                </c:pt>
                <c:pt idx="5067">
                  <c:v>29.38899</c:v>
                </c:pt>
                <c:pt idx="5068">
                  <c:v>29.167529999999989</c:v>
                </c:pt>
                <c:pt idx="5069">
                  <c:v>28.946359999999967</c:v>
                </c:pt>
                <c:pt idx="5070">
                  <c:v>28.725509999999961</c:v>
                </c:pt>
                <c:pt idx="5071">
                  <c:v>28.505519999999965</c:v>
                </c:pt>
                <c:pt idx="5072">
                  <c:v>28.285769999999943</c:v>
                </c:pt>
                <c:pt idx="5073">
                  <c:v>28.065839999999966</c:v>
                </c:pt>
                <c:pt idx="5074">
                  <c:v>27.845539999999957</c:v>
                </c:pt>
                <c:pt idx="5075">
                  <c:v>27.626110000000001</c:v>
                </c:pt>
                <c:pt idx="5076">
                  <c:v>27.407499999999967</c:v>
                </c:pt>
                <c:pt idx="5077">
                  <c:v>27.188829999999989</c:v>
                </c:pt>
                <c:pt idx="5078">
                  <c:v>26.970439999999961</c:v>
                </c:pt>
                <c:pt idx="5079">
                  <c:v>26.752929999999989</c:v>
                </c:pt>
                <c:pt idx="5080">
                  <c:v>26.535439999999966</c:v>
                </c:pt>
                <c:pt idx="5081">
                  <c:v>26.317060000000041</c:v>
                </c:pt>
                <c:pt idx="5082">
                  <c:v>26.099989999999988</c:v>
                </c:pt>
                <c:pt idx="5083">
                  <c:v>25.883209999999963</c:v>
                </c:pt>
                <c:pt idx="5084">
                  <c:v>25.66677</c:v>
                </c:pt>
                <c:pt idx="5085">
                  <c:v>25.450619999999965</c:v>
                </c:pt>
                <c:pt idx="5086">
                  <c:v>25.235189999999989</c:v>
                </c:pt>
                <c:pt idx="5087">
                  <c:v>25.019980000000036</c:v>
                </c:pt>
                <c:pt idx="5088">
                  <c:v>24.805109999999971</c:v>
                </c:pt>
                <c:pt idx="5089">
                  <c:v>24.590820000000001</c:v>
                </c:pt>
                <c:pt idx="5090">
                  <c:v>24.377220000000001</c:v>
                </c:pt>
                <c:pt idx="5091">
                  <c:v>24.16366</c:v>
                </c:pt>
                <c:pt idx="5092">
                  <c:v>23.95112</c:v>
                </c:pt>
                <c:pt idx="5093">
                  <c:v>23.73929</c:v>
                </c:pt>
                <c:pt idx="5094">
                  <c:v>23.528079999999989</c:v>
                </c:pt>
                <c:pt idx="5095">
                  <c:v>23.317599999999999</c:v>
                </c:pt>
                <c:pt idx="5096">
                  <c:v>23.107690000000005</c:v>
                </c:pt>
                <c:pt idx="5097">
                  <c:v>22.898260000000001</c:v>
                </c:pt>
                <c:pt idx="5098">
                  <c:v>22.689019999999989</c:v>
                </c:pt>
                <c:pt idx="5099">
                  <c:v>22.480419999999942</c:v>
                </c:pt>
                <c:pt idx="5100">
                  <c:v>22.272499999999965</c:v>
                </c:pt>
                <c:pt idx="5101">
                  <c:v>22.064550000000001</c:v>
                </c:pt>
                <c:pt idx="5102">
                  <c:v>21.85848</c:v>
                </c:pt>
                <c:pt idx="5103">
                  <c:v>21.652640000000002</c:v>
                </c:pt>
                <c:pt idx="5104">
                  <c:v>21.447749999999942</c:v>
                </c:pt>
                <c:pt idx="5105">
                  <c:v>21.243339999999961</c:v>
                </c:pt>
                <c:pt idx="5106">
                  <c:v>21.039380000000001</c:v>
                </c:pt>
                <c:pt idx="5107">
                  <c:v>20.837090000000028</c:v>
                </c:pt>
                <c:pt idx="5108">
                  <c:v>20.634730000000001</c:v>
                </c:pt>
                <c:pt idx="5109">
                  <c:v>20.433439999999965</c:v>
                </c:pt>
                <c:pt idx="5110">
                  <c:v>20.233049999999967</c:v>
                </c:pt>
                <c:pt idx="5111">
                  <c:v>20.032950000000028</c:v>
                </c:pt>
                <c:pt idx="5112">
                  <c:v>19.834260000000036</c:v>
                </c:pt>
                <c:pt idx="5113">
                  <c:v>19.636430000000001</c:v>
                </c:pt>
                <c:pt idx="5114">
                  <c:v>19.43919</c:v>
                </c:pt>
                <c:pt idx="5115">
                  <c:v>19.242299999999954</c:v>
                </c:pt>
                <c:pt idx="5116">
                  <c:v>19.046719999999965</c:v>
                </c:pt>
                <c:pt idx="5117">
                  <c:v>18.852170000000001</c:v>
                </c:pt>
                <c:pt idx="5118">
                  <c:v>18.65814</c:v>
                </c:pt>
                <c:pt idx="5119">
                  <c:v>18.465879999999967</c:v>
                </c:pt>
                <c:pt idx="5120">
                  <c:v>18.27383</c:v>
                </c:pt>
                <c:pt idx="5121">
                  <c:v>18.083319999999965</c:v>
                </c:pt>
                <c:pt idx="5122">
                  <c:v>17.893809999999988</c:v>
                </c:pt>
                <c:pt idx="5123">
                  <c:v>17.70392</c:v>
                </c:pt>
                <c:pt idx="5124">
                  <c:v>17.515889999999999</c:v>
                </c:pt>
                <c:pt idx="5125">
                  <c:v>17.328779999999963</c:v>
                </c:pt>
                <c:pt idx="5126">
                  <c:v>17.142769999999967</c:v>
                </c:pt>
                <c:pt idx="5127">
                  <c:v>16.95729</c:v>
                </c:pt>
                <c:pt idx="5128">
                  <c:v>16.773669999999989</c:v>
                </c:pt>
                <c:pt idx="5129">
                  <c:v>16.591010000000001</c:v>
                </c:pt>
                <c:pt idx="5130">
                  <c:v>16.40906</c:v>
                </c:pt>
                <c:pt idx="5131">
                  <c:v>16.227629999999966</c:v>
                </c:pt>
                <c:pt idx="5132">
                  <c:v>16.047870000000028</c:v>
                </c:pt>
                <c:pt idx="5133">
                  <c:v>15.869040000000016</c:v>
                </c:pt>
                <c:pt idx="5134">
                  <c:v>15.69214</c:v>
                </c:pt>
                <c:pt idx="5135">
                  <c:v>15.515080000000006</c:v>
                </c:pt>
                <c:pt idx="5136">
                  <c:v>15.34008</c:v>
                </c:pt>
                <c:pt idx="5137">
                  <c:v>15.165410000000014</c:v>
                </c:pt>
                <c:pt idx="5138">
                  <c:v>14.992370000000001</c:v>
                </c:pt>
                <c:pt idx="5139">
                  <c:v>14.820580000000014</c:v>
                </c:pt>
                <c:pt idx="5140">
                  <c:v>14.649890000000001</c:v>
                </c:pt>
                <c:pt idx="5141">
                  <c:v>14.480780000000006</c:v>
                </c:pt>
                <c:pt idx="5142">
                  <c:v>14.312230000000014</c:v>
                </c:pt>
                <c:pt idx="5143">
                  <c:v>14.14495</c:v>
                </c:pt>
                <c:pt idx="5144">
                  <c:v>13.97847</c:v>
                </c:pt>
                <c:pt idx="5145">
                  <c:v>13.813530000000016</c:v>
                </c:pt>
                <c:pt idx="5146">
                  <c:v>13.649330000000001</c:v>
                </c:pt>
                <c:pt idx="5147">
                  <c:v>13.485720000000002</c:v>
                </c:pt>
                <c:pt idx="5148">
                  <c:v>13.323310000000001</c:v>
                </c:pt>
                <c:pt idx="5149">
                  <c:v>13.162040000000006</c:v>
                </c:pt>
                <c:pt idx="5150">
                  <c:v>13.001910000000001</c:v>
                </c:pt>
                <c:pt idx="5151">
                  <c:v>12.84291</c:v>
                </c:pt>
                <c:pt idx="5152">
                  <c:v>12.685400000000014</c:v>
                </c:pt>
                <c:pt idx="5153">
                  <c:v>12.52867</c:v>
                </c:pt>
                <c:pt idx="5154">
                  <c:v>12.373140000000006</c:v>
                </c:pt>
                <c:pt idx="5155">
                  <c:v>12.218819999999999</c:v>
                </c:pt>
                <c:pt idx="5156">
                  <c:v>12.065610000000014</c:v>
                </c:pt>
                <c:pt idx="5157">
                  <c:v>11.913500000000004</c:v>
                </c:pt>
                <c:pt idx="5158">
                  <c:v>11.76282</c:v>
                </c:pt>
                <c:pt idx="5159">
                  <c:v>11.61337</c:v>
                </c:pt>
                <c:pt idx="5160">
                  <c:v>11.465050000000014</c:v>
                </c:pt>
                <c:pt idx="5161">
                  <c:v>11.31812</c:v>
                </c:pt>
                <c:pt idx="5162">
                  <c:v>11.17272</c:v>
                </c:pt>
                <c:pt idx="5163">
                  <c:v>11.027660000000001</c:v>
                </c:pt>
                <c:pt idx="5164">
                  <c:v>10.883600000000015</c:v>
                </c:pt>
                <c:pt idx="5165">
                  <c:v>10.740600000000001</c:v>
                </c:pt>
                <c:pt idx="5166">
                  <c:v>10.599</c:v>
                </c:pt>
                <c:pt idx="5167">
                  <c:v>10.458680000000006</c:v>
                </c:pt>
                <c:pt idx="5168">
                  <c:v>10.319130000000014</c:v>
                </c:pt>
                <c:pt idx="5169">
                  <c:v>10.18136</c:v>
                </c:pt>
                <c:pt idx="5170">
                  <c:v>10.044590000000001</c:v>
                </c:pt>
                <c:pt idx="5171">
                  <c:v>9.9089960000000001</c:v>
                </c:pt>
                <c:pt idx="5172">
                  <c:v>9.7753119999999996</c:v>
                </c:pt>
                <c:pt idx="5173">
                  <c:v>9.6430739999999986</c:v>
                </c:pt>
                <c:pt idx="5174">
                  <c:v>9.5118500000000008</c:v>
                </c:pt>
                <c:pt idx="5175">
                  <c:v>9.3818860000000068</c:v>
                </c:pt>
                <c:pt idx="5176">
                  <c:v>9.2528010000000016</c:v>
                </c:pt>
                <c:pt idx="5177">
                  <c:v>9.1256880000000002</c:v>
                </c:pt>
                <c:pt idx="5178">
                  <c:v>9.0002340000000007</c:v>
                </c:pt>
                <c:pt idx="5179">
                  <c:v>8.8758700000000008</c:v>
                </c:pt>
                <c:pt idx="5180">
                  <c:v>8.7531119999999998</c:v>
                </c:pt>
                <c:pt idx="5181">
                  <c:v>8.6319569999999999</c:v>
                </c:pt>
                <c:pt idx="5182">
                  <c:v>8.5118360000000006</c:v>
                </c:pt>
                <c:pt idx="5183">
                  <c:v>8.393301000000001</c:v>
                </c:pt>
                <c:pt idx="5184">
                  <c:v>8.2761259999999996</c:v>
                </c:pt>
                <c:pt idx="5185">
                  <c:v>8.1609030000000011</c:v>
                </c:pt>
                <c:pt idx="5186">
                  <c:v>8.0463880000000003</c:v>
                </c:pt>
                <c:pt idx="5187">
                  <c:v>7.9331839999999998</c:v>
                </c:pt>
                <c:pt idx="5188">
                  <c:v>7.8222659999999955</c:v>
                </c:pt>
                <c:pt idx="5189">
                  <c:v>7.7133750000000001</c:v>
                </c:pt>
                <c:pt idx="5190">
                  <c:v>7.6056499999999998</c:v>
                </c:pt>
                <c:pt idx="5191">
                  <c:v>7.4996700000000081</c:v>
                </c:pt>
                <c:pt idx="5192">
                  <c:v>7.3945779999999885</c:v>
                </c:pt>
                <c:pt idx="5193">
                  <c:v>7.2917750000000003</c:v>
                </c:pt>
                <c:pt idx="5194">
                  <c:v>7.1902499999999998</c:v>
                </c:pt>
                <c:pt idx="5195">
                  <c:v>7.0898979999999998</c:v>
                </c:pt>
                <c:pt idx="5196">
                  <c:v>6.9916920000000102</c:v>
                </c:pt>
                <c:pt idx="5197">
                  <c:v>6.8943430000000001</c:v>
                </c:pt>
                <c:pt idx="5198">
                  <c:v>6.7982139999999998</c:v>
                </c:pt>
                <c:pt idx="5199">
                  <c:v>6.7044569999999917</c:v>
                </c:pt>
                <c:pt idx="5200">
                  <c:v>6.6106199999999955</c:v>
                </c:pt>
                <c:pt idx="5201">
                  <c:v>6.5196949999999996</c:v>
                </c:pt>
                <c:pt idx="5202">
                  <c:v>6.4299679999999997</c:v>
                </c:pt>
                <c:pt idx="5203">
                  <c:v>6.3419670000000004</c:v>
                </c:pt>
                <c:pt idx="5204">
                  <c:v>6.2549649999999914</c:v>
                </c:pt>
                <c:pt idx="5205">
                  <c:v>6.1705439999999996</c:v>
                </c:pt>
                <c:pt idx="5206">
                  <c:v>6.0866980000000082</c:v>
                </c:pt>
                <c:pt idx="5207">
                  <c:v>6.0047439999999996</c:v>
                </c:pt>
                <c:pt idx="5208">
                  <c:v>5.9240239999999975</c:v>
                </c:pt>
                <c:pt idx="5209">
                  <c:v>5.8450159999999913</c:v>
                </c:pt>
                <c:pt idx="5210">
                  <c:v>5.7669009999999945</c:v>
                </c:pt>
                <c:pt idx="5211">
                  <c:v>5.6909739999999926</c:v>
                </c:pt>
                <c:pt idx="5212">
                  <c:v>5.6152799999999985</c:v>
                </c:pt>
                <c:pt idx="5213">
                  <c:v>5.5417100000000001</c:v>
                </c:pt>
                <c:pt idx="5214">
                  <c:v>5.4699220000000004</c:v>
                </c:pt>
                <c:pt idx="5215">
                  <c:v>5.3995819999999917</c:v>
                </c:pt>
                <c:pt idx="5216">
                  <c:v>5.3301499999999997</c:v>
                </c:pt>
                <c:pt idx="5217">
                  <c:v>5.262219</c:v>
                </c:pt>
                <c:pt idx="5218">
                  <c:v>5.1956959999999945</c:v>
                </c:pt>
                <c:pt idx="5219">
                  <c:v>5.1299929999999945</c:v>
                </c:pt>
                <c:pt idx="5220">
                  <c:v>5.0666339999999996</c:v>
                </c:pt>
                <c:pt idx="5221">
                  <c:v>5.0045959999999914</c:v>
                </c:pt>
                <c:pt idx="5222">
                  <c:v>4.9434760000000004</c:v>
                </c:pt>
                <c:pt idx="5223">
                  <c:v>4.8838119999999945</c:v>
                </c:pt>
                <c:pt idx="5224">
                  <c:v>4.8257019999999926</c:v>
                </c:pt>
                <c:pt idx="5225">
                  <c:v>4.7688480000000002</c:v>
                </c:pt>
                <c:pt idx="5226">
                  <c:v>4.7138980000000004</c:v>
                </c:pt>
                <c:pt idx="5227">
                  <c:v>4.6596869999999955</c:v>
                </c:pt>
                <c:pt idx="5228">
                  <c:v>4.6072829999999945</c:v>
                </c:pt>
                <c:pt idx="5229">
                  <c:v>4.5555969999999926</c:v>
                </c:pt>
                <c:pt idx="5230">
                  <c:v>4.5045389999999914</c:v>
                </c:pt>
                <c:pt idx="5231">
                  <c:v>4.45519</c:v>
                </c:pt>
                <c:pt idx="5232">
                  <c:v>4.4068199999999997</c:v>
                </c:pt>
                <c:pt idx="5233">
                  <c:v>4.3606629999999997</c:v>
                </c:pt>
                <c:pt idx="5234">
                  <c:v>4.3157199999999927</c:v>
                </c:pt>
                <c:pt idx="5235">
                  <c:v>4.2721020000000003</c:v>
                </c:pt>
                <c:pt idx="5236">
                  <c:v>4.2294039999999997</c:v>
                </c:pt>
                <c:pt idx="5237">
                  <c:v>4.1871619999999945</c:v>
                </c:pt>
                <c:pt idx="5238">
                  <c:v>4.1464539999999985</c:v>
                </c:pt>
                <c:pt idx="5239">
                  <c:v>4.1063919999999996</c:v>
                </c:pt>
                <c:pt idx="5240">
                  <c:v>4.0684109999999913</c:v>
                </c:pt>
                <c:pt idx="5241">
                  <c:v>4.0320159999999916</c:v>
                </c:pt>
                <c:pt idx="5242">
                  <c:v>3.9959249999999997</c:v>
                </c:pt>
                <c:pt idx="5243">
                  <c:v>3.9612589999999961</c:v>
                </c:pt>
                <c:pt idx="5244">
                  <c:v>3.9279090000000001</c:v>
                </c:pt>
                <c:pt idx="5245">
                  <c:v>3.8955859999999967</c:v>
                </c:pt>
                <c:pt idx="5246">
                  <c:v>3.8636330000000001</c:v>
                </c:pt>
                <c:pt idx="5247">
                  <c:v>3.8329439999999932</c:v>
                </c:pt>
                <c:pt idx="5248">
                  <c:v>3.803817</c:v>
                </c:pt>
                <c:pt idx="5249">
                  <c:v>3.7756029999999967</c:v>
                </c:pt>
                <c:pt idx="5250">
                  <c:v>3.7486540000000002</c:v>
                </c:pt>
                <c:pt idx="5251">
                  <c:v>3.7223459999999977</c:v>
                </c:pt>
                <c:pt idx="5252">
                  <c:v>3.6976260000000001</c:v>
                </c:pt>
                <c:pt idx="5253">
                  <c:v>3.6737980000000001</c:v>
                </c:pt>
                <c:pt idx="5254">
                  <c:v>3.6515300000000002</c:v>
                </c:pt>
                <c:pt idx="5255">
                  <c:v>3.6294940000000002</c:v>
                </c:pt>
                <c:pt idx="5256">
                  <c:v>3.609146</c:v>
                </c:pt>
                <c:pt idx="5257">
                  <c:v>3.5902219999999998</c:v>
                </c:pt>
                <c:pt idx="5258">
                  <c:v>3.5723249999999998</c:v>
                </c:pt>
                <c:pt idx="5259">
                  <c:v>3.5546949999999997</c:v>
                </c:pt>
                <c:pt idx="5260">
                  <c:v>3.5389699999999977</c:v>
                </c:pt>
                <c:pt idx="5261">
                  <c:v>3.5245880000000001</c:v>
                </c:pt>
                <c:pt idx="5262">
                  <c:v>3.511034</c:v>
                </c:pt>
                <c:pt idx="5263">
                  <c:v>3.498491</c:v>
                </c:pt>
                <c:pt idx="5264">
                  <c:v>3.4871660000000002</c:v>
                </c:pt>
                <c:pt idx="5265">
                  <c:v>3.4760199999999961</c:v>
                </c:pt>
                <c:pt idx="5266">
                  <c:v>3.4660439999999961</c:v>
                </c:pt>
                <c:pt idx="5267">
                  <c:v>3.4568119999999967</c:v>
                </c:pt>
                <c:pt idx="5268">
                  <c:v>3.4493969999999998</c:v>
                </c:pt>
                <c:pt idx="5269">
                  <c:v>3.4416179999999987</c:v>
                </c:pt>
                <c:pt idx="5270">
                  <c:v>3.4347149999999997</c:v>
                </c:pt>
                <c:pt idx="5271">
                  <c:v>3.4281199999999998</c:v>
                </c:pt>
                <c:pt idx="5272">
                  <c:v>3.4229979999999998</c:v>
                </c:pt>
                <c:pt idx="5273">
                  <c:v>3.4179930000000001</c:v>
                </c:pt>
                <c:pt idx="5274">
                  <c:v>3.4136159999999967</c:v>
                </c:pt>
                <c:pt idx="5275">
                  <c:v>3.4098659999999961</c:v>
                </c:pt>
                <c:pt idx="5276">
                  <c:v>3.4066679999999967</c:v>
                </c:pt>
                <c:pt idx="5277">
                  <c:v>3.403832</c:v>
                </c:pt>
                <c:pt idx="5278">
                  <c:v>3.4016089999999961</c:v>
                </c:pt>
                <c:pt idx="5279">
                  <c:v>3.3990309999999977</c:v>
                </c:pt>
                <c:pt idx="5280">
                  <c:v>3.3976149999999987</c:v>
                </c:pt>
                <c:pt idx="5281">
                  <c:v>3.3959959999999967</c:v>
                </c:pt>
                <c:pt idx="5282">
                  <c:v>3.39473</c:v>
                </c:pt>
                <c:pt idx="5283">
                  <c:v>3.3934599999999966</c:v>
                </c:pt>
                <c:pt idx="5284">
                  <c:v>3.3928379999999967</c:v>
                </c:pt>
                <c:pt idx="5285">
                  <c:v>3.3923939999999977</c:v>
                </c:pt>
                <c:pt idx="5286">
                  <c:v>3.391768999999996</c:v>
                </c:pt>
                <c:pt idx="5287">
                  <c:v>3.3910779999999967</c:v>
                </c:pt>
                <c:pt idx="5288">
                  <c:v>3.3905210000000001</c:v>
                </c:pt>
                <c:pt idx="5289">
                  <c:v>3.3893239999999998</c:v>
                </c:pt>
                <c:pt idx="5290">
                  <c:v>3.388916</c:v>
                </c:pt>
                <c:pt idx="5291">
                  <c:v>3.3884619999999988</c:v>
                </c:pt>
                <c:pt idx="5292">
                  <c:v>3.3885419999999997</c:v>
                </c:pt>
                <c:pt idx="5293">
                  <c:v>3.3885339999999999</c:v>
                </c:pt>
                <c:pt idx="5294">
                  <c:v>3.3879899999999998</c:v>
                </c:pt>
                <c:pt idx="5295">
                  <c:v>3.3879389999999998</c:v>
                </c:pt>
                <c:pt idx="5296">
                  <c:v>3.3878479999999978</c:v>
                </c:pt>
                <c:pt idx="5297">
                  <c:v>3.3878309999999998</c:v>
                </c:pt>
                <c:pt idx="5298">
                  <c:v>3.3876179999999998</c:v>
                </c:pt>
                <c:pt idx="5299">
                  <c:v>3.3873039999999999</c:v>
                </c:pt>
                <c:pt idx="5300">
                  <c:v>3.3873039999999999</c:v>
                </c:pt>
                <c:pt idx="5301">
                  <c:v>3.3875199999999999</c:v>
                </c:pt>
                <c:pt idx="5302">
                  <c:v>3.3877609999999998</c:v>
                </c:pt>
                <c:pt idx="5303">
                  <c:v>3.3875090000000001</c:v>
                </c:pt>
                <c:pt idx="5304">
                  <c:v>3.3871310000000046</c:v>
                </c:pt>
                <c:pt idx="5305">
                  <c:v>3.387178</c:v>
                </c:pt>
                <c:pt idx="5306">
                  <c:v>3.3869779999999987</c:v>
                </c:pt>
                <c:pt idx="5307">
                  <c:v>3.3874579999999987</c:v>
                </c:pt>
                <c:pt idx="5308">
                  <c:v>3.3873479999999998</c:v>
                </c:pt>
                <c:pt idx="5309">
                  <c:v>3.3876399999999998</c:v>
                </c:pt>
                <c:pt idx="5310">
                  <c:v>3.3880059999999967</c:v>
                </c:pt>
                <c:pt idx="5311">
                  <c:v>3.3877130000000002</c:v>
                </c:pt>
                <c:pt idx="5312">
                  <c:v>3.387756</c:v>
                </c:pt>
                <c:pt idx="5313">
                  <c:v>3.3882029999999967</c:v>
                </c:pt>
                <c:pt idx="5314">
                  <c:v>3.38829</c:v>
                </c:pt>
                <c:pt idx="5315">
                  <c:v>3.3882379999999999</c:v>
                </c:pt>
                <c:pt idx="5316">
                  <c:v>3.3878629999999967</c:v>
                </c:pt>
                <c:pt idx="5317">
                  <c:v>3.387489</c:v>
                </c:pt>
                <c:pt idx="5318">
                  <c:v>3.3875500000000001</c:v>
                </c:pt>
                <c:pt idx="5319">
                  <c:v>3.3875579999999998</c:v>
                </c:pt>
                <c:pt idx="5320">
                  <c:v>3.3879980000000001</c:v>
                </c:pt>
                <c:pt idx="5321">
                  <c:v>3.3877899999999999</c:v>
                </c:pt>
                <c:pt idx="5322">
                  <c:v>3.3876140000000001</c:v>
                </c:pt>
                <c:pt idx="5323">
                  <c:v>3.3869899999999977</c:v>
                </c:pt>
                <c:pt idx="5324">
                  <c:v>3.386711</c:v>
                </c:pt>
                <c:pt idx="5325">
                  <c:v>3.3868989999999961</c:v>
                </c:pt>
                <c:pt idx="5326">
                  <c:v>3.3867579999999977</c:v>
                </c:pt>
                <c:pt idx="5327">
                  <c:v>3.3871579999999999</c:v>
                </c:pt>
                <c:pt idx="5328">
                  <c:v>3.3866059999999956</c:v>
                </c:pt>
                <c:pt idx="5329">
                  <c:v>3.3864139999999967</c:v>
                </c:pt>
                <c:pt idx="5330">
                  <c:v>3.3867099999999977</c:v>
                </c:pt>
                <c:pt idx="5331">
                  <c:v>3.3867559999999961</c:v>
                </c:pt>
                <c:pt idx="5332">
                  <c:v>3.3869949999999998</c:v>
                </c:pt>
                <c:pt idx="5333">
                  <c:v>3.3871159999999998</c:v>
                </c:pt>
                <c:pt idx="5334">
                  <c:v>3.3881589999999977</c:v>
                </c:pt>
                <c:pt idx="5335">
                  <c:v>3.3879910000000035</c:v>
                </c:pt>
                <c:pt idx="5336">
                  <c:v>3.3878399999999997</c:v>
                </c:pt>
                <c:pt idx="5337">
                  <c:v>3.3881399999999999</c:v>
                </c:pt>
                <c:pt idx="5338">
                  <c:v>3.3875920000000002</c:v>
                </c:pt>
                <c:pt idx="5339">
                  <c:v>3.3878689999999967</c:v>
                </c:pt>
                <c:pt idx="5340">
                  <c:v>3.3880749999999997</c:v>
                </c:pt>
                <c:pt idx="5341">
                  <c:v>3.3878900000000001</c:v>
                </c:pt>
                <c:pt idx="5342">
                  <c:v>3.387902</c:v>
                </c:pt>
                <c:pt idx="5343">
                  <c:v>3.3875120000000001</c:v>
                </c:pt>
                <c:pt idx="5344">
                  <c:v>3.387896</c:v>
                </c:pt>
                <c:pt idx="5345">
                  <c:v>3.3885719999999999</c:v>
                </c:pt>
                <c:pt idx="5346">
                  <c:v>3.388388</c:v>
                </c:pt>
                <c:pt idx="5347">
                  <c:v>3.3886499999999966</c:v>
                </c:pt>
                <c:pt idx="5348">
                  <c:v>3.3881190000000001</c:v>
                </c:pt>
                <c:pt idx="5349">
                  <c:v>3.3880149999999998</c:v>
                </c:pt>
                <c:pt idx="5350">
                  <c:v>3.38761</c:v>
                </c:pt>
                <c:pt idx="5351">
                  <c:v>3.388039</c:v>
                </c:pt>
                <c:pt idx="5352">
                  <c:v>3.3881489999999967</c:v>
                </c:pt>
                <c:pt idx="5353">
                  <c:v>3.3882499999999967</c:v>
                </c:pt>
                <c:pt idx="5354">
                  <c:v>3.3879830000000002</c:v>
                </c:pt>
                <c:pt idx="5355">
                  <c:v>3.3881079999999999</c:v>
                </c:pt>
                <c:pt idx="5356">
                  <c:v>3.3874279999999999</c:v>
                </c:pt>
                <c:pt idx="5357">
                  <c:v>3.3872840000000002</c:v>
                </c:pt>
                <c:pt idx="5358">
                  <c:v>3.3875060000000001</c:v>
                </c:pt>
                <c:pt idx="5359">
                  <c:v>3.387839</c:v>
                </c:pt>
                <c:pt idx="5360">
                  <c:v>3.387756</c:v>
                </c:pt>
                <c:pt idx="5361">
                  <c:v>3.3875099999999998</c:v>
                </c:pt>
                <c:pt idx="5362">
                  <c:v>3.387788</c:v>
                </c:pt>
                <c:pt idx="5363">
                  <c:v>3.3870100000000001</c:v>
                </c:pt>
                <c:pt idx="5364">
                  <c:v>3.387146</c:v>
                </c:pt>
                <c:pt idx="5365">
                  <c:v>3.3871150000000001</c:v>
                </c:pt>
                <c:pt idx="5366">
                  <c:v>3.3865419999999977</c:v>
                </c:pt>
                <c:pt idx="5367">
                  <c:v>3.3865699999999967</c:v>
                </c:pt>
                <c:pt idx="5368">
                  <c:v>3.3866879999999977</c:v>
                </c:pt>
                <c:pt idx="5369">
                  <c:v>3.3866639999999961</c:v>
                </c:pt>
                <c:pt idx="5370">
                  <c:v>3.3866979999999987</c:v>
                </c:pt>
                <c:pt idx="5371">
                  <c:v>3.3872909999999998</c:v>
                </c:pt>
                <c:pt idx="5372">
                  <c:v>3.3875500000000001</c:v>
                </c:pt>
                <c:pt idx="5373">
                  <c:v>3.3875980000000001</c:v>
                </c:pt>
                <c:pt idx="5374">
                  <c:v>3.38768</c:v>
                </c:pt>
                <c:pt idx="5375">
                  <c:v>3.3875120000000001</c:v>
                </c:pt>
                <c:pt idx="5376">
                  <c:v>3.3874360000000001</c:v>
                </c:pt>
                <c:pt idx="5377">
                  <c:v>3.3874419999999987</c:v>
                </c:pt>
                <c:pt idx="5378">
                  <c:v>3.3862839999999967</c:v>
                </c:pt>
                <c:pt idx="5379">
                  <c:v>3.3863819999999998</c:v>
                </c:pt>
                <c:pt idx="5380">
                  <c:v>3.3870449999999988</c:v>
                </c:pt>
                <c:pt idx="5381">
                  <c:v>3.3870479999999987</c:v>
                </c:pt>
                <c:pt idx="5382">
                  <c:v>3.3871720000000001</c:v>
                </c:pt>
                <c:pt idx="5383">
                  <c:v>3.387686</c:v>
                </c:pt>
                <c:pt idx="5384">
                  <c:v>3.3875820000000001</c:v>
                </c:pt>
                <c:pt idx="5385">
                  <c:v>3.3877860000000002</c:v>
                </c:pt>
                <c:pt idx="5386">
                  <c:v>3.3878719999999998</c:v>
                </c:pt>
                <c:pt idx="5387">
                  <c:v>3.38761</c:v>
                </c:pt>
                <c:pt idx="5388">
                  <c:v>3.387578</c:v>
                </c:pt>
                <c:pt idx="5389">
                  <c:v>3.387972</c:v>
                </c:pt>
                <c:pt idx="5390">
                  <c:v>3.3876539999999977</c:v>
                </c:pt>
                <c:pt idx="5391">
                  <c:v>3.3873000000000002</c:v>
                </c:pt>
                <c:pt idx="5392">
                  <c:v>3.3867240000000001</c:v>
                </c:pt>
                <c:pt idx="5393">
                  <c:v>3.3863799999999977</c:v>
                </c:pt>
                <c:pt idx="5394">
                  <c:v>3.3862219999999987</c:v>
                </c:pt>
                <c:pt idx="5395">
                  <c:v>3.3864259999999966</c:v>
                </c:pt>
                <c:pt idx="5396">
                  <c:v>3.3865599999999967</c:v>
                </c:pt>
                <c:pt idx="5397">
                  <c:v>3.3870519999999997</c:v>
                </c:pt>
                <c:pt idx="5398">
                  <c:v>3.3872559999999967</c:v>
                </c:pt>
                <c:pt idx="5399">
                  <c:v>3.3872619999999998</c:v>
                </c:pt>
                <c:pt idx="5400">
                  <c:v>3.387289</c:v>
                </c:pt>
                <c:pt idx="5401">
                  <c:v>3.387464</c:v>
                </c:pt>
                <c:pt idx="5402">
                  <c:v>3.3879250000000001</c:v>
                </c:pt>
                <c:pt idx="5403">
                  <c:v>3.3883549999999998</c:v>
                </c:pt>
                <c:pt idx="5404">
                  <c:v>3.3880119999999998</c:v>
                </c:pt>
                <c:pt idx="5405">
                  <c:v>3.3877999999999999</c:v>
                </c:pt>
                <c:pt idx="5406">
                  <c:v>3.3885149999999999</c:v>
                </c:pt>
                <c:pt idx="5407">
                  <c:v>3.3885869999999998</c:v>
                </c:pt>
                <c:pt idx="5408">
                  <c:v>3.3883990000000002</c:v>
                </c:pt>
                <c:pt idx="5409">
                  <c:v>3.3890340000000001</c:v>
                </c:pt>
                <c:pt idx="5410">
                  <c:v>3.3889960000000001</c:v>
                </c:pt>
                <c:pt idx="5411">
                  <c:v>3.3889830000000001</c:v>
                </c:pt>
                <c:pt idx="5412">
                  <c:v>3.3889399999999998</c:v>
                </c:pt>
                <c:pt idx="5413">
                  <c:v>3.3890149999999997</c:v>
                </c:pt>
                <c:pt idx="5414">
                  <c:v>3.3889300000000002</c:v>
                </c:pt>
                <c:pt idx="5415">
                  <c:v>3.388992</c:v>
                </c:pt>
                <c:pt idx="5416">
                  <c:v>3.3887809999999998</c:v>
                </c:pt>
                <c:pt idx="5417">
                  <c:v>3.3887100000000001</c:v>
                </c:pt>
                <c:pt idx="5418">
                  <c:v>3.3886810000000001</c:v>
                </c:pt>
                <c:pt idx="5419">
                  <c:v>3.3891990000000001</c:v>
                </c:pt>
                <c:pt idx="5420">
                  <c:v>3.3889809999999998</c:v>
                </c:pt>
                <c:pt idx="5421">
                  <c:v>3.3886159999999967</c:v>
                </c:pt>
                <c:pt idx="5422">
                  <c:v>3.3886319999999999</c:v>
                </c:pt>
                <c:pt idx="5423">
                  <c:v>3.3887260000000001</c:v>
                </c:pt>
                <c:pt idx="5424">
                  <c:v>3.3889100000000001</c:v>
                </c:pt>
                <c:pt idx="5425">
                  <c:v>3.3896219999999997</c:v>
                </c:pt>
                <c:pt idx="5426">
                  <c:v>3.3888609999999977</c:v>
                </c:pt>
                <c:pt idx="5427">
                  <c:v>3.388989</c:v>
                </c:pt>
                <c:pt idx="5428">
                  <c:v>3.3896749999999987</c:v>
                </c:pt>
                <c:pt idx="5429">
                  <c:v>3.3895119999999999</c:v>
                </c:pt>
                <c:pt idx="5430">
                  <c:v>3.3896019999999987</c:v>
                </c:pt>
                <c:pt idx="5431">
                  <c:v>3.3899370000000002</c:v>
                </c:pt>
                <c:pt idx="5432">
                  <c:v>3.3896819999999988</c:v>
                </c:pt>
                <c:pt idx="5433">
                  <c:v>3.3899179999999998</c:v>
                </c:pt>
                <c:pt idx="5434">
                  <c:v>3.3892719999999987</c:v>
                </c:pt>
                <c:pt idx="5435">
                  <c:v>3.3898219999999997</c:v>
                </c:pt>
                <c:pt idx="5436">
                  <c:v>3.390117</c:v>
                </c:pt>
                <c:pt idx="5437">
                  <c:v>3.3904749999999977</c:v>
                </c:pt>
                <c:pt idx="5438">
                  <c:v>3.3902769999999967</c:v>
                </c:pt>
                <c:pt idx="5439">
                  <c:v>3.3904609999999966</c:v>
                </c:pt>
                <c:pt idx="5440">
                  <c:v>3.3902289999999966</c:v>
                </c:pt>
                <c:pt idx="5441">
                  <c:v>3.3893870000000001</c:v>
                </c:pt>
                <c:pt idx="5442">
                  <c:v>3.3903219999999998</c:v>
                </c:pt>
                <c:pt idx="5443">
                  <c:v>3.3899679999999988</c:v>
                </c:pt>
                <c:pt idx="5444">
                  <c:v>3.39059</c:v>
                </c:pt>
                <c:pt idx="5445">
                  <c:v>3.3913639999999967</c:v>
                </c:pt>
                <c:pt idx="5446">
                  <c:v>3.3910359999999966</c:v>
                </c:pt>
                <c:pt idx="5447">
                  <c:v>3.3914559999999931</c:v>
                </c:pt>
                <c:pt idx="5448">
                  <c:v>3.3909519999999977</c:v>
                </c:pt>
                <c:pt idx="5449">
                  <c:v>3.3910049999999967</c:v>
                </c:pt>
                <c:pt idx="5450">
                  <c:v>3.3908199999999966</c:v>
                </c:pt>
                <c:pt idx="5451">
                  <c:v>3.3914179999999967</c:v>
                </c:pt>
                <c:pt idx="5452">
                  <c:v>3.3913279999999997</c:v>
                </c:pt>
                <c:pt idx="5453">
                  <c:v>3.3915859999999967</c:v>
                </c:pt>
                <c:pt idx="5454">
                  <c:v>3.3913329999999977</c:v>
                </c:pt>
                <c:pt idx="5455">
                  <c:v>3.3911919999999998</c:v>
                </c:pt>
                <c:pt idx="5456">
                  <c:v>3.3911859999999967</c:v>
                </c:pt>
                <c:pt idx="5457">
                  <c:v>3.3909159999999967</c:v>
                </c:pt>
                <c:pt idx="5458">
                  <c:v>3.3906219999999987</c:v>
                </c:pt>
                <c:pt idx="5459">
                  <c:v>3.3909849999999997</c:v>
                </c:pt>
                <c:pt idx="5460">
                  <c:v>3.3916649999999962</c:v>
                </c:pt>
                <c:pt idx="5461">
                  <c:v>3.3920219999999977</c:v>
                </c:pt>
                <c:pt idx="5462">
                  <c:v>3.3913729999999966</c:v>
                </c:pt>
                <c:pt idx="5463">
                  <c:v>3.3911499999999961</c:v>
                </c:pt>
                <c:pt idx="5464">
                  <c:v>3.3915599999999961</c:v>
                </c:pt>
                <c:pt idx="5465">
                  <c:v>3.3918479999999946</c:v>
                </c:pt>
                <c:pt idx="5466">
                  <c:v>3.3922339999999966</c:v>
                </c:pt>
                <c:pt idx="5467">
                  <c:v>3.3927759999999956</c:v>
                </c:pt>
                <c:pt idx="5468">
                  <c:v>3.3925849999999977</c:v>
                </c:pt>
                <c:pt idx="5469">
                  <c:v>3.3927459999999932</c:v>
                </c:pt>
                <c:pt idx="5470">
                  <c:v>3.3924289999999941</c:v>
                </c:pt>
                <c:pt idx="5471">
                  <c:v>3.391679999999996</c:v>
                </c:pt>
                <c:pt idx="5472">
                  <c:v>3.3918999999999961</c:v>
                </c:pt>
                <c:pt idx="5473">
                  <c:v>3.3929859999999961</c:v>
                </c:pt>
                <c:pt idx="5474">
                  <c:v>3.3941479999999977</c:v>
                </c:pt>
                <c:pt idx="5475">
                  <c:v>3.393411</c:v>
                </c:pt>
                <c:pt idx="5476">
                  <c:v>3.3932919999999998</c:v>
                </c:pt>
                <c:pt idx="5477">
                  <c:v>3.3927929999999966</c:v>
                </c:pt>
                <c:pt idx="5478">
                  <c:v>3.3929689999999932</c:v>
                </c:pt>
                <c:pt idx="5479">
                  <c:v>3.3934059999999966</c:v>
                </c:pt>
                <c:pt idx="5480">
                  <c:v>3.3938469999999961</c:v>
                </c:pt>
                <c:pt idx="5481">
                  <c:v>3.3942779999999977</c:v>
                </c:pt>
                <c:pt idx="5482">
                  <c:v>3.3940499999999956</c:v>
                </c:pt>
                <c:pt idx="5483">
                  <c:v>3.3935789999999977</c:v>
                </c:pt>
                <c:pt idx="5484">
                  <c:v>3.3932499999999961</c:v>
                </c:pt>
                <c:pt idx="5485">
                  <c:v>3.3933179999999998</c:v>
                </c:pt>
                <c:pt idx="5486">
                  <c:v>3.3938409999999961</c:v>
                </c:pt>
                <c:pt idx="5487">
                  <c:v>3.3933599999999977</c:v>
                </c:pt>
                <c:pt idx="5488">
                  <c:v>3.3935419999999987</c:v>
                </c:pt>
                <c:pt idx="5489">
                  <c:v>3.3936859999999966</c:v>
                </c:pt>
                <c:pt idx="5490">
                  <c:v>3.3941330000000001</c:v>
                </c:pt>
                <c:pt idx="5491">
                  <c:v>3.3938719999999987</c:v>
                </c:pt>
                <c:pt idx="5492">
                  <c:v>3.3933960000000001</c:v>
                </c:pt>
                <c:pt idx="5493">
                  <c:v>3.3935459999999966</c:v>
                </c:pt>
                <c:pt idx="5494">
                  <c:v>3.3939159999999977</c:v>
                </c:pt>
                <c:pt idx="5495">
                  <c:v>3.3941499999999967</c:v>
                </c:pt>
                <c:pt idx="5496">
                  <c:v>3.39419</c:v>
                </c:pt>
                <c:pt idx="5497">
                  <c:v>3.3935369999999998</c:v>
                </c:pt>
                <c:pt idx="5498">
                  <c:v>3.3929629999999955</c:v>
                </c:pt>
                <c:pt idx="5499">
                  <c:v>3.3939179999999998</c:v>
                </c:pt>
                <c:pt idx="5500">
                  <c:v>3.3937849999999998</c:v>
                </c:pt>
                <c:pt idx="5501">
                  <c:v>3.3936249999999997</c:v>
                </c:pt>
                <c:pt idx="5502">
                  <c:v>3.3936869999999977</c:v>
                </c:pt>
                <c:pt idx="5503">
                  <c:v>3.3937300000000001</c:v>
                </c:pt>
                <c:pt idx="5504">
                  <c:v>3.3944679999999967</c:v>
                </c:pt>
                <c:pt idx="5505">
                  <c:v>3.3949999999999987</c:v>
                </c:pt>
                <c:pt idx="5506">
                  <c:v>3.3950669999999961</c:v>
                </c:pt>
                <c:pt idx="5507">
                  <c:v>3.3956099999999956</c:v>
                </c:pt>
                <c:pt idx="5508">
                  <c:v>3.3958129999999955</c:v>
                </c:pt>
                <c:pt idx="5509">
                  <c:v>3.3958439999999932</c:v>
                </c:pt>
                <c:pt idx="5510">
                  <c:v>3.3955399999999987</c:v>
                </c:pt>
                <c:pt idx="5511">
                  <c:v>3.3954779999999967</c:v>
                </c:pt>
                <c:pt idx="5512">
                  <c:v>3.3957659999999961</c:v>
                </c:pt>
                <c:pt idx="5513">
                  <c:v>3.3956249999999977</c:v>
                </c:pt>
                <c:pt idx="5514">
                  <c:v>3.3959929999999967</c:v>
                </c:pt>
                <c:pt idx="5515">
                  <c:v>3.3962979999999967</c:v>
                </c:pt>
                <c:pt idx="5516">
                  <c:v>3.3965019999999977</c:v>
                </c:pt>
                <c:pt idx="5517">
                  <c:v>3.3965449999999962</c:v>
                </c:pt>
                <c:pt idx="5518">
                  <c:v>3.3962969999999961</c:v>
                </c:pt>
                <c:pt idx="5519">
                  <c:v>3.3968439999999931</c:v>
                </c:pt>
                <c:pt idx="5520">
                  <c:v>3.3967939999999968</c:v>
                </c:pt>
                <c:pt idx="5521">
                  <c:v>3.396629999999996</c:v>
                </c:pt>
                <c:pt idx="5522">
                  <c:v>3.3959839999999977</c:v>
                </c:pt>
                <c:pt idx="5523">
                  <c:v>3.3958289999999955</c:v>
                </c:pt>
                <c:pt idx="5524">
                  <c:v>3.3958289999999955</c:v>
                </c:pt>
                <c:pt idx="5525">
                  <c:v>3.3963729999999961</c:v>
                </c:pt>
                <c:pt idx="5526">
                  <c:v>3.3963119999999987</c:v>
                </c:pt>
                <c:pt idx="5527">
                  <c:v>3.3971399999999998</c:v>
                </c:pt>
                <c:pt idx="5528">
                  <c:v>3.3969059999999955</c:v>
                </c:pt>
                <c:pt idx="5529">
                  <c:v>3.3970370000000001</c:v>
                </c:pt>
                <c:pt idx="5530">
                  <c:v>3.3975449999999987</c:v>
                </c:pt>
                <c:pt idx="5531">
                  <c:v>3.3976639999999967</c:v>
                </c:pt>
                <c:pt idx="5532">
                  <c:v>3.39751</c:v>
                </c:pt>
                <c:pt idx="5533">
                  <c:v>3.3978979999999988</c:v>
                </c:pt>
                <c:pt idx="5534">
                  <c:v>3.3974049999999987</c:v>
                </c:pt>
                <c:pt idx="5535">
                  <c:v>3.3980319999999997</c:v>
                </c:pt>
                <c:pt idx="5536">
                  <c:v>3.3983659999999967</c:v>
                </c:pt>
                <c:pt idx="5537">
                  <c:v>3.3987779999999987</c:v>
                </c:pt>
                <c:pt idx="5538">
                  <c:v>3.3981840000000001</c:v>
                </c:pt>
                <c:pt idx="5539">
                  <c:v>3.3987099999999977</c:v>
                </c:pt>
                <c:pt idx="5540">
                  <c:v>3.3979840000000001</c:v>
                </c:pt>
                <c:pt idx="5541">
                  <c:v>3.3980719999999978</c:v>
                </c:pt>
                <c:pt idx="5542">
                  <c:v>3.3959719999999987</c:v>
                </c:pt>
                <c:pt idx="5543">
                  <c:v>3.3963679999999967</c:v>
                </c:pt>
                <c:pt idx="5544">
                  <c:v>3.3977539999999977</c:v>
                </c:pt>
                <c:pt idx="5545">
                  <c:v>3.3979509999999977</c:v>
                </c:pt>
                <c:pt idx="5546">
                  <c:v>3.3984779999999977</c:v>
                </c:pt>
                <c:pt idx="5547">
                  <c:v>3.3988259999999961</c:v>
                </c:pt>
                <c:pt idx="5548">
                  <c:v>3.3989679999999987</c:v>
                </c:pt>
                <c:pt idx="5549">
                  <c:v>3.3980899999999967</c:v>
                </c:pt>
                <c:pt idx="5550">
                  <c:v>3.3982119999999987</c:v>
                </c:pt>
                <c:pt idx="5551">
                  <c:v>3.3987799999999977</c:v>
                </c:pt>
                <c:pt idx="5552">
                  <c:v>3.3991179999999988</c:v>
                </c:pt>
                <c:pt idx="5553">
                  <c:v>3.3999629999999961</c:v>
                </c:pt>
                <c:pt idx="5554">
                  <c:v>3.4000559999999966</c:v>
                </c:pt>
                <c:pt idx="5555">
                  <c:v>3.3999389999999967</c:v>
                </c:pt>
                <c:pt idx="5556">
                  <c:v>3.399285999999996</c:v>
                </c:pt>
                <c:pt idx="5557">
                  <c:v>3.3983279999999998</c:v>
                </c:pt>
                <c:pt idx="5558">
                  <c:v>3.3980699999999966</c:v>
                </c:pt>
                <c:pt idx="5559">
                  <c:v>3.3986259999999966</c:v>
                </c:pt>
                <c:pt idx="5560">
                  <c:v>3.3989039999999977</c:v>
                </c:pt>
                <c:pt idx="5561">
                  <c:v>3.3989940000000001</c:v>
                </c:pt>
                <c:pt idx="5562">
                  <c:v>3.3986879999999977</c:v>
                </c:pt>
                <c:pt idx="5563">
                  <c:v>3.398387</c:v>
                </c:pt>
                <c:pt idx="5564">
                  <c:v>3.3999349999999997</c:v>
                </c:pt>
                <c:pt idx="5565">
                  <c:v>3.3993619999999987</c:v>
                </c:pt>
                <c:pt idx="5566">
                  <c:v>3.3988869999999967</c:v>
                </c:pt>
                <c:pt idx="5567">
                  <c:v>3.3988349999999987</c:v>
                </c:pt>
                <c:pt idx="5568">
                  <c:v>3.3985789999999967</c:v>
                </c:pt>
                <c:pt idx="5569">
                  <c:v>3.3989889999999967</c:v>
                </c:pt>
                <c:pt idx="5570">
                  <c:v>3.3993340000000001</c:v>
                </c:pt>
                <c:pt idx="5571">
                  <c:v>3.3989119999999997</c:v>
                </c:pt>
                <c:pt idx="5572">
                  <c:v>3.398933</c:v>
                </c:pt>
                <c:pt idx="5573">
                  <c:v>3.3995699999999967</c:v>
                </c:pt>
                <c:pt idx="5574">
                  <c:v>3.3992739999999961</c:v>
                </c:pt>
                <c:pt idx="5575">
                  <c:v>3.3996709999999961</c:v>
                </c:pt>
                <c:pt idx="5576">
                  <c:v>3.3993039999999977</c:v>
                </c:pt>
                <c:pt idx="5577">
                  <c:v>3.3998249999999977</c:v>
                </c:pt>
                <c:pt idx="5578">
                  <c:v>3.3995299999999977</c:v>
                </c:pt>
                <c:pt idx="5579">
                  <c:v>3.3996689999999932</c:v>
                </c:pt>
                <c:pt idx="5580">
                  <c:v>3.3997559999999956</c:v>
                </c:pt>
                <c:pt idx="5581">
                  <c:v>3.3997579999999967</c:v>
                </c:pt>
                <c:pt idx="5582">
                  <c:v>3.3995779999999987</c:v>
                </c:pt>
                <c:pt idx="5583">
                  <c:v>3.3996399999999967</c:v>
                </c:pt>
                <c:pt idx="5584">
                  <c:v>3.3999879999999987</c:v>
                </c:pt>
                <c:pt idx="5585">
                  <c:v>3.3998159999999946</c:v>
                </c:pt>
                <c:pt idx="5586">
                  <c:v>3.4000049999999997</c:v>
                </c:pt>
                <c:pt idx="5587">
                  <c:v>3.4001929999999998</c:v>
                </c:pt>
                <c:pt idx="5588">
                  <c:v>3.4004399999999997</c:v>
                </c:pt>
                <c:pt idx="5589">
                  <c:v>3.4006529999999966</c:v>
                </c:pt>
                <c:pt idx="5590">
                  <c:v>3.4009109999999998</c:v>
                </c:pt>
                <c:pt idx="5591">
                  <c:v>3.4013819999999999</c:v>
                </c:pt>
                <c:pt idx="5592">
                  <c:v>3.4014319999999998</c:v>
                </c:pt>
                <c:pt idx="5593">
                  <c:v>3.4015960000000001</c:v>
                </c:pt>
                <c:pt idx="5594">
                  <c:v>3.4018479999999967</c:v>
                </c:pt>
                <c:pt idx="5595">
                  <c:v>3.402237</c:v>
                </c:pt>
                <c:pt idx="5596">
                  <c:v>3.4022999999999977</c:v>
                </c:pt>
                <c:pt idx="5597">
                  <c:v>3.4034140000000002</c:v>
                </c:pt>
                <c:pt idx="5598">
                  <c:v>3.403194000000004</c:v>
                </c:pt>
                <c:pt idx="5599">
                  <c:v>3.4031560000000001</c:v>
                </c:pt>
                <c:pt idx="5600">
                  <c:v>3.4031099999999999</c:v>
                </c:pt>
                <c:pt idx="5601">
                  <c:v>3.403489</c:v>
                </c:pt>
                <c:pt idx="5602">
                  <c:v>3.4025149999999997</c:v>
                </c:pt>
                <c:pt idx="5603">
                  <c:v>3.4022879999999978</c:v>
                </c:pt>
                <c:pt idx="5604">
                  <c:v>3.4020109999999977</c:v>
                </c:pt>
                <c:pt idx="5605">
                  <c:v>3.4027310000000002</c:v>
                </c:pt>
                <c:pt idx="5606">
                  <c:v>3.4031870000000035</c:v>
                </c:pt>
                <c:pt idx="5607">
                  <c:v>3.4029539999999967</c:v>
                </c:pt>
                <c:pt idx="5608">
                  <c:v>3.4035380000000002</c:v>
                </c:pt>
                <c:pt idx="5609">
                  <c:v>3.4032149999999999</c:v>
                </c:pt>
                <c:pt idx="5610">
                  <c:v>3.4034960000000001</c:v>
                </c:pt>
                <c:pt idx="5611">
                  <c:v>3.403626</c:v>
                </c:pt>
                <c:pt idx="5612">
                  <c:v>3.4041030000000001</c:v>
                </c:pt>
                <c:pt idx="5613">
                  <c:v>3.4036749999999998</c:v>
                </c:pt>
                <c:pt idx="5614">
                  <c:v>3.4038419999999987</c:v>
                </c:pt>
                <c:pt idx="5615">
                  <c:v>3.4041860000000002</c:v>
                </c:pt>
                <c:pt idx="5616">
                  <c:v>3.4043419999999998</c:v>
                </c:pt>
                <c:pt idx="5617">
                  <c:v>3.404639</c:v>
                </c:pt>
                <c:pt idx="5618">
                  <c:v>3.4032459999999967</c:v>
                </c:pt>
                <c:pt idx="5619">
                  <c:v>3.4033850000000001</c:v>
                </c:pt>
                <c:pt idx="5620">
                  <c:v>3.4046069999999977</c:v>
                </c:pt>
                <c:pt idx="5621">
                  <c:v>3.4045839999999998</c:v>
                </c:pt>
                <c:pt idx="5622">
                  <c:v>3.40483</c:v>
                </c:pt>
                <c:pt idx="5623">
                  <c:v>3.4047369999999999</c:v>
                </c:pt>
                <c:pt idx="5624">
                  <c:v>3.4046879999999997</c:v>
                </c:pt>
                <c:pt idx="5625">
                  <c:v>3.4047809999999998</c:v>
                </c:pt>
                <c:pt idx="5626">
                  <c:v>3.4045169999999998</c:v>
                </c:pt>
                <c:pt idx="5627">
                  <c:v>3.4047909999999999</c:v>
                </c:pt>
                <c:pt idx="5628">
                  <c:v>3.4048469999999966</c:v>
                </c:pt>
                <c:pt idx="5629">
                  <c:v>3.4049939999999999</c:v>
                </c:pt>
                <c:pt idx="5630">
                  <c:v>3.4049200000000002</c:v>
                </c:pt>
                <c:pt idx="5631">
                  <c:v>3.4049079999999998</c:v>
                </c:pt>
                <c:pt idx="5632">
                  <c:v>3.4051049999999998</c:v>
                </c:pt>
                <c:pt idx="5633">
                  <c:v>3.4054619999999987</c:v>
                </c:pt>
                <c:pt idx="5634">
                  <c:v>3.4063399999999997</c:v>
                </c:pt>
                <c:pt idx="5635">
                  <c:v>3.4060059999999961</c:v>
                </c:pt>
                <c:pt idx="5636">
                  <c:v>3.4059049999999997</c:v>
                </c:pt>
                <c:pt idx="5637">
                  <c:v>3.4056219999999997</c:v>
                </c:pt>
                <c:pt idx="5638">
                  <c:v>3.4069619999999987</c:v>
                </c:pt>
                <c:pt idx="5639">
                  <c:v>3.4068649999999967</c:v>
                </c:pt>
                <c:pt idx="5640">
                  <c:v>3.4067419999999977</c:v>
                </c:pt>
                <c:pt idx="5641">
                  <c:v>3.4062399999999977</c:v>
                </c:pt>
                <c:pt idx="5642">
                  <c:v>3.4065499999999966</c:v>
                </c:pt>
                <c:pt idx="5643">
                  <c:v>3.4058379999999997</c:v>
                </c:pt>
                <c:pt idx="5644">
                  <c:v>3.4062269999999977</c:v>
                </c:pt>
                <c:pt idx="5645">
                  <c:v>3.4056289999999967</c:v>
                </c:pt>
                <c:pt idx="5646">
                  <c:v>3.4061340000000002</c:v>
                </c:pt>
                <c:pt idx="5647">
                  <c:v>3.4055599999999977</c:v>
                </c:pt>
                <c:pt idx="5648">
                  <c:v>3.4060199999999967</c:v>
                </c:pt>
                <c:pt idx="5649">
                  <c:v>3.4061360000000001</c:v>
                </c:pt>
                <c:pt idx="5650">
                  <c:v>3.4067579999999977</c:v>
                </c:pt>
                <c:pt idx="5651">
                  <c:v>3.4068249999999987</c:v>
                </c:pt>
                <c:pt idx="5652">
                  <c:v>3.407286</c:v>
                </c:pt>
                <c:pt idx="5653">
                  <c:v>3.4073300000000035</c:v>
                </c:pt>
                <c:pt idx="5654">
                  <c:v>3.4080940000000002</c:v>
                </c:pt>
                <c:pt idx="5655">
                  <c:v>3.4073989999999998</c:v>
                </c:pt>
                <c:pt idx="5656">
                  <c:v>3.407664</c:v>
                </c:pt>
                <c:pt idx="5657">
                  <c:v>3.407937000000004</c:v>
                </c:pt>
                <c:pt idx="5658">
                  <c:v>3.4079120000000001</c:v>
                </c:pt>
                <c:pt idx="5659">
                  <c:v>3.4073120000000001</c:v>
                </c:pt>
                <c:pt idx="5660">
                  <c:v>3.4070179999999999</c:v>
                </c:pt>
                <c:pt idx="5661">
                  <c:v>3.4070529999999977</c:v>
                </c:pt>
                <c:pt idx="5662">
                  <c:v>3.4076179999999998</c:v>
                </c:pt>
                <c:pt idx="5663">
                  <c:v>3.407718</c:v>
                </c:pt>
                <c:pt idx="5664">
                  <c:v>3.4079380000000001</c:v>
                </c:pt>
                <c:pt idx="5665">
                  <c:v>3.408325</c:v>
                </c:pt>
                <c:pt idx="5666">
                  <c:v>3.4118399999999967</c:v>
                </c:pt>
                <c:pt idx="5667">
                  <c:v>3.4182279999999987</c:v>
                </c:pt>
                <c:pt idx="5668">
                  <c:v>3.4074339999999999</c:v>
                </c:pt>
                <c:pt idx="5669">
                  <c:v>3.4061279999999998</c:v>
                </c:pt>
                <c:pt idx="5670">
                  <c:v>3.4095279999999999</c:v>
                </c:pt>
                <c:pt idx="5671">
                  <c:v>3.4100379999999997</c:v>
                </c:pt>
                <c:pt idx="5672">
                  <c:v>3.4052370000000001</c:v>
                </c:pt>
                <c:pt idx="5673">
                  <c:v>3.4109089999999966</c:v>
                </c:pt>
                <c:pt idx="5674">
                  <c:v>3.4145539999999968</c:v>
                </c:pt>
                <c:pt idx="5675">
                  <c:v>3.4123479999999962</c:v>
                </c:pt>
                <c:pt idx="5676">
                  <c:v>3.4111739999999977</c:v>
                </c:pt>
                <c:pt idx="5677">
                  <c:v>3.4096569999999966</c:v>
                </c:pt>
                <c:pt idx="5678">
                  <c:v>3.4094479999999967</c:v>
                </c:pt>
                <c:pt idx="5679">
                  <c:v>3.4095629999999977</c:v>
                </c:pt>
                <c:pt idx="5680">
                  <c:v>3.4096039999999967</c:v>
                </c:pt>
                <c:pt idx="5681">
                  <c:v>3.4088129999999977</c:v>
                </c:pt>
                <c:pt idx="5682">
                  <c:v>3.40829</c:v>
                </c:pt>
                <c:pt idx="5683">
                  <c:v>3.4072519999999997</c:v>
                </c:pt>
                <c:pt idx="5684">
                  <c:v>3.4073180000000001</c:v>
                </c:pt>
                <c:pt idx="5685">
                  <c:v>3.4077999999999999</c:v>
                </c:pt>
                <c:pt idx="5686">
                  <c:v>3.4081619999999999</c:v>
                </c:pt>
                <c:pt idx="5687">
                  <c:v>3.4083220000000001</c:v>
                </c:pt>
                <c:pt idx="5688">
                  <c:v>3.4084919999999999</c:v>
                </c:pt>
                <c:pt idx="5689">
                  <c:v>3.4085000000000001</c:v>
                </c:pt>
                <c:pt idx="5690">
                  <c:v>3.4089740000000002</c:v>
                </c:pt>
                <c:pt idx="5691">
                  <c:v>3.4087419999999997</c:v>
                </c:pt>
                <c:pt idx="5692">
                  <c:v>3.408782</c:v>
                </c:pt>
                <c:pt idx="5693">
                  <c:v>3.4084119999999998</c:v>
                </c:pt>
                <c:pt idx="5694">
                  <c:v>3.4083410000000001</c:v>
                </c:pt>
                <c:pt idx="5695">
                  <c:v>3.4087360000000002</c:v>
                </c:pt>
                <c:pt idx="5696">
                  <c:v>3.4086679999999987</c:v>
                </c:pt>
                <c:pt idx="5697">
                  <c:v>3.4090479999999967</c:v>
                </c:pt>
                <c:pt idx="5698">
                  <c:v>3.4092039999999977</c:v>
                </c:pt>
                <c:pt idx="5699">
                  <c:v>3.4089670000000001</c:v>
                </c:pt>
                <c:pt idx="5700">
                  <c:v>3.4087369999999999</c:v>
                </c:pt>
                <c:pt idx="5701">
                  <c:v>3.4092089999999966</c:v>
                </c:pt>
                <c:pt idx="5702">
                  <c:v>3.4091040000000001</c:v>
                </c:pt>
                <c:pt idx="5703">
                  <c:v>3.4092439999999966</c:v>
                </c:pt>
                <c:pt idx="5704">
                  <c:v>3.4094879999999987</c:v>
                </c:pt>
                <c:pt idx="5705">
                  <c:v>3.4085260000000002</c:v>
                </c:pt>
                <c:pt idx="5706">
                  <c:v>3.4086719999999997</c:v>
                </c:pt>
                <c:pt idx="5707">
                  <c:v>3.4086370000000001</c:v>
                </c:pt>
                <c:pt idx="5708">
                  <c:v>3.4085519999999998</c:v>
                </c:pt>
                <c:pt idx="5709">
                  <c:v>3.4090619999999987</c:v>
                </c:pt>
                <c:pt idx="5710">
                  <c:v>3.4093659999999977</c:v>
                </c:pt>
                <c:pt idx="5711">
                  <c:v>3.4098749999999987</c:v>
                </c:pt>
                <c:pt idx="5712">
                  <c:v>3.4103829999999977</c:v>
                </c:pt>
                <c:pt idx="5713">
                  <c:v>3.4101469999999967</c:v>
                </c:pt>
                <c:pt idx="5714">
                  <c:v>3.4098869999999977</c:v>
                </c:pt>
                <c:pt idx="5715">
                  <c:v>3.4100999999999977</c:v>
                </c:pt>
                <c:pt idx="5716">
                  <c:v>3.4100359999999967</c:v>
                </c:pt>
                <c:pt idx="5717">
                  <c:v>3.4097170000000001</c:v>
                </c:pt>
                <c:pt idx="5718">
                  <c:v>3.4096979999999997</c:v>
                </c:pt>
                <c:pt idx="5719">
                  <c:v>3.409513</c:v>
                </c:pt>
                <c:pt idx="5720">
                  <c:v>3.4095749999999998</c:v>
                </c:pt>
                <c:pt idx="5721">
                  <c:v>3.4094789999999966</c:v>
                </c:pt>
                <c:pt idx="5722">
                  <c:v>3.4092899999999977</c:v>
                </c:pt>
                <c:pt idx="5723">
                  <c:v>3.4099339999999998</c:v>
                </c:pt>
                <c:pt idx="5724">
                  <c:v>3.4106029999999961</c:v>
                </c:pt>
                <c:pt idx="5725">
                  <c:v>3.4101759999999977</c:v>
                </c:pt>
                <c:pt idx="5726">
                  <c:v>3.4104359999999967</c:v>
                </c:pt>
                <c:pt idx="5727">
                  <c:v>3.4108219999999987</c:v>
                </c:pt>
                <c:pt idx="5728">
                  <c:v>3.41079</c:v>
                </c:pt>
                <c:pt idx="5729">
                  <c:v>3.4108619999999967</c:v>
                </c:pt>
                <c:pt idx="5730">
                  <c:v>3.4111479999999967</c:v>
                </c:pt>
                <c:pt idx="5731">
                  <c:v>3.4108909999999977</c:v>
                </c:pt>
                <c:pt idx="5732">
                  <c:v>3.4104459999999932</c:v>
                </c:pt>
                <c:pt idx="5733">
                  <c:v>3.4102389999999967</c:v>
                </c:pt>
                <c:pt idx="5734">
                  <c:v>3.4107029999999967</c:v>
                </c:pt>
                <c:pt idx="5735">
                  <c:v>3.4107419999999977</c:v>
                </c:pt>
                <c:pt idx="5736">
                  <c:v>3.4110059999999955</c:v>
                </c:pt>
                <c:pt idx="5737">
                  <c:v>3.4102659999999956</c:v>
                </c:pt>
                <c:pt idx="5738">
                  <c:v>3.4105559999999966</c:v>
                </c:pt>
                <c:pt idx="5739">
                  <c:v>3.4106199999999967</c:v>
                </c:pt>
                <c:pt idx="5740">
                  <c:v>3.4110259999999961</c:v>
                </c:pt>
                <c:pt idx="5741">
                  <c:v>3.4117189999999966</c:v>
                </c:pt>
                <c:pt idx="5742">
                  <c:v>3.4120559999999931</c:v>
                </c:pt>
                <c:pt idx="5743">
                  <c:v>3.4124779999999957</c:v>
                </c:pt>
                <c:pt idx="5744">
                  <c:v>3.4117319999999998</c:v>
                </c:pt>
                <c:pt idx="5745">
                  <c:v>3.4119029999999961</c:v>
                </c:pt>
                <c:pt idx="5746">
                  <c:v>3.4123169999999967</c:v>
                </c:pt>
                <c:pt idx="5747">
                  <c:v>3.4123049999999977</c:v>
                </c:pt>
                <c:pt idx="5748">
                  <c:v>3.4114359999999961</c:v>
                </c:pt>
                <c:pt idx="5749">
                  <c:v>3.4110319999999987</c:v>
                </c:pt>
                <c:pt idx="5750">
                  <c:v>3.4106909999999977</c:v>
                </c:pt>
                <c:pt idx="5751">
                  <c:v>3.410774</c:v>
                </c:pt>
                <c:pt idx="5752">
                  <c:v>3.4109779999999987</c:v>
                </c:pt>
                <c:pt idx="5753">
                  <c:v>3.4111940000000001</c:v>
                </c:pt>
                <c:pt idx="5754">
                  <c:v>3.4113559999999961</c:v>
                </c:pt>
                <c:pt idx="5755">
                  <c:v>3.4110839999999967</c:v>
                </c:pt>
                <c:pt idx="5756">
                  <c:v>3.4111999999999987</c:v>
                </c:pt>
                <c:pt idx="5757">
                  <c:v>3.4108169999999967</c:v>
                </c:pt>
                <c:pt idx="5758">
                  <c:v>3.4112499999999932</c:v>
                </c:pt>
                <c:pt idx="5759">
                  <c:v>3.4120509999999942</c:v>
                </c:pt>
                <c:pt idx="5760">
                  <c:v>3.4126039999999955</c:v>
                </c:pt>
                <c:pt idx="5761">
                  <c:v>3.4129609999999961</c:v>
                </c:pt>
                <c:pt idx="5762">
                  <c:v>3.4127169999999967</c:v>
                </c:pt>
                <c:pt idx="5763">
                  <c:v>3.4130279999999997</c:v>
                </c:pt>
                <c:pt idx="5764">
                  <c:v>3.4128639999999932</c:v>
                </c:pt>
                <c:pt idx="5765">
                  <c:v>3.4129779999999967</c:v>
                </c:pt>
                <c:pt idx="5766">
                  <c:v>3.413332</c:v>
                </c:pt>
                <c:pt idx="5767">
                  <c:v>3.4129499999999942</c:v>
                </c:pt>
                <c:pt idx="5768">
                  <c:v>3.4127859999999961</c:v>
                </c:pt>
                <c:pt idx="5769">
                  <c:v>3.4117089999999961</c:v>
                </c:pt>
                <c:pt idx="5770">
                  <c:v>3.4126699999999932</c:v>
                </c:pt>
                <c:pt idx="5771">
                  <c:v>3.4129599999999956</c:v>
                </c:pt>
                <c:pt idx="5772">
                  <c:v>3.41303</c:v>
                </c:pt>
                <c:pt idx="5773">
                  <c:v>3.4143679999999987</c:v>
                </c:pt>
                <c:pt idx="5774">
                  <c:v>3.4147119999999997</c:v>
                </c:pt>
                <c:pt idx="5775">
                  <c:v>3.4142649999999977</c:v>
                </c:pt>
                <c:pt idx="5776">
                  <c:v>3.4144329999999967</c:v>
                </c:pt>
                <c:pt idx="5777">
                  <c:v>3.414104</c:v>
                </c:pt>
                <c:pt idx="5778">
                  <c:v>3.4137940000000002</c:v>
                </c:pt>
                <c:pt idx="5779">
                  <c:v>3.4136429999999955</c:v>
                </c:pt>
                <c:pt idx="5780">
                  <c:v>3.4133419999999997</c:v>
                </c:pt>
                <c:pt idx="5781">
                  <c:v>3.4134409999999966</c:v>
                </c:pt>
                <c:pt idx="5782">
                  <c:v>3.4135089999999977</c:v>
                </c:pt>
                <c:pt idx="5783">
                  <c:v>3.4134599999999966</c:v>
                </c:pt>
                <c:pt idx="5784">
                  <c:v>3.4131589999999967</c:v>
                </c:pt>
                <c:pt idx="5785">
                  <c:v>3.4130779999999987</c:v>
                </c:pt>
                <c:pt idx="5786">
                  <c:v>3.4133369999999998</c:v>
                </c:pt>
                <c:pt idx="5787">
                  <c:v>3.4137200000000001</c:v>
                </c:pt>
                <c:pt idx="5788">
                  <c:v>3.4133439999999977</c:v>
                </c:pt>
                <c:pt idx="5789">
                  <c:v>3.4131309999999999</c:v>
                </c:pt>
                <c:pt idx="5790">
                  <c:v>3.4132539999999967</c:v>
                </c:pt>
                <c:pt idx="5791">
                  <c:v>3.4138899999999968</c:v>
                </c:pt>
                <c:pt idx="5792">
                  <c:v>3.4138859999999966</c:v>
                </c:pt>
                <c:pt idx="5793">
                  <c:v>3.413732</c:v>
                </c:pt>
                <c:pt idx="5794">
                  <c:v>3.4136839999999977</c:v>
                </c:pt>
                <c:pt idx="5795">
                  <c:v>3.4138179999999987</c:v>
                </c:pt>
                <c:pt idx="5796">
                  <c:v>3.4139200000000001</c:v>
                </c:pt>
                <c:pt idx="5797">
                  <c:v>3.4142019999999977</c:v>
                </c:pt>
                <c:pt idx="5798">
                  <c:v>3.4147349999999999</c:v>
                </c:pt>
                <c:pt idx="5799">
                  <c:v>3.4146749999999977</c:v>
                </c:pt>
                <c:pt idx="5800">
                  <c:v>3.4144659999999956</c:v>
                </c:pt>
                <c:pt idx="5801">
                  <c:v>3.4151699999999967</c:v>
                </c:pt>
                <c:pt idx="5802">
                  <c:v>3.4148889999999961</c:v>
                </c:pt>
                <c:pt idx="5803">
                  <c:v>3.4156199999999961</c:v>
                </c:pt>
                <c:pt idx="5804">
                  <c:v>3.4154199999999961</c:v>
                </c:pt>
                <c:pt idx="5805">
                  <c:v>3.4157129999999967</c:v>
                </c:pt>
                <c:pt idx="5806">
                  <c:v>3.4154839999999966</c:v>
                </c:pt>
                <c:pt idx="5807">
                  <c:v>3.4156279999999977</c:v>
                </c:pt>
                <c:pt idx="5808">
                  <c:v>3.4149729999999967</c:v>
                </c:pt>
                <c:pt idx="5809">
                  <c:v>3.4147499999999966</c:v>
                </c:pt>
                <c:pt idx="5810">
                  <c:v>3.4143859999999977</c:v>
                </c:pt>
                <c:pt idx="5811">
                  <c:v>3.415088999999996</c:v>
                </c:pt>
                <c:pt idx="5812">
                  <c:v>3.4150499999999941</c:v>
                </c:pt>
                <c:pt idx="5813">
                  <c:v>3.415269999999996</c:v>
                </c:pt>
                <c:pt idx="5814">
                  <c:v>3.4152669999999961</c:v>
                </c:pt>
                <c:pt idx="5815">
                  <c:v>3.4152219999999978</c:v>
                </c:pt>
                <c:pt idx="5816">
                  <c:v>3.4148349999999987</c:v>
                </c:pt>
                <c:pt idx="5817">
                  <c:v>3.4159129999999966</c:v>
                </c:pt>
                <c:pt idx="5818">
                  <c:v>3.4160379999999977</c:v>
                </c:pt>
                <c:pt idx="5819">
                  <c:v>3.4160579999999956</c:v>
                </c:pt>
                <c:pt idx="5820">
                  <c:v>3.4156969999999967</c:v>
                </c:pt>
                <c:pt idx="5821">
                  <c:v>3.4154169999999966</c:v>
                </c:pt>
                <c:pt idx="5822">
                  <c:v>3.4153340000000001</c:v>
                </c:pt>
                <c:pt idx="5823">
                  <c:v>3.4158379999999977</c:v>
                </c:pt>
                <c:pt idx="5824">
                  <c:v>3.4153629999999966</c:v>
                </c:pt>
                <c:pt idx="5825">
                  <c:v>3.4157599999999961</c:v>
                </c:pt>
                <c:pt idx="5826">
                  <c:v>3.4156189999999955</c:v>
                </c:pt>
                <c:pt idx="5827">
                  <c:v>3.4155829999999967</c:v>
                </c:pt>
                <c:pt idx="5828">
                  <c:v>3.4152249999999977</c:v>
                </c:pt>
                <c:pt idx="5829">
                  <c:v>3.4155340000000001</c:v>
                </c:pt>
                <c:pt idx="5830">
                  <c:v>3.4150169999999966</c:v>
                </c:pt>
                <c:pt idx="5831">
                  <c:v>3.415250999999996</c:v>
                </c:pt>
                <c:pt idx="5832">
                  <c:v>3.4156199999999961</c:v>
                </c:pt>
                <c:pt idx="5833">
                  <c:v>3.4165359999999967</c:v>
                </c:pt>
                <c:pt idx="5834">
                  <c:v>3.4166559999999926</c:v>
                </c:pt>
                <c:pt idx="5835">
                  <c:v>3.4167699999999961</c:v>
                </c:pt>
                <c:pt idx="5836">
                  <c:v>3.4167539999999961</c:v>
                </c:pt>
                <c:pt idx="5837">
                  <c:v>3.416362999999996</c:v>
                </c:pt>
                <c:pt idx="5838">
                  <c:v>3.4167539999999961</c:v>
                </c:pt>
                <c:pt idx="5839">
                  <c:v>3.4174949999999997</c:v>
                </c:pt>
                <c:pt idx="5840">
                  <c:v>3.4169309999999977</c:v>
                </c:pt>
                <c:pt idx="5841">
                  <c:v>3.4172129999999967</c:v>
                </c:pt>
                <c:pt idx="5842">
                  <c:v>3.4168549999999946</c:v>
                </c:pt>
                <c:pt idx="5843">
                  <c:v>3.4166399999999957</c:v>
                </c:pt>
                <c:pt idx="5844">
                  <c:v>3.4166379999999967</c:v>
                </c:pt>
                <c:pt idx="5845">
                  <c:v>3.4169599999999956</c:v>
                </c:pt>
                <c:pt idx="5846">
                  <c:v>3.4171130000000001</c:v>
                </c:pt>
                <c:pt idx="5847">
                  <c:v>3.417694</c:v>
                </c:pt>
                <c:pt idx="5848">
                  <c:v>3.4178189999999966</c:v>
                </c:pt>
                <c:pt idx="5849">
                  <c:v>3.4176359999999977</c:v>
                </c:pt>
                <c:pt idx="5850">
                  <c:v>3.4174310000000001</c:v>
                </c:pt>
                <c:pt idx="5851">
                  <c:v>3.4178779999999978</c:v>
                </c:pt>
                <c:pt idx="5852">
                  <c:v>3.4173999999999998</c:v>
                </c:pt>
                <c:pt idx="5853">
                  <c:v>3.4175079999999998</c:v>
                </c:pt>
                <c:pt idx="5854">
                  <c:v>3.41736</c:v>
                </c:pt>
                <c:pt idx="5855">
                  <c:v>3.417624</c:v>
                </c:pt>
                <c:pt idx="5856">
                  <c:v>3.4178519999999977</c:v>
                </c:pt>
                <c:pt idx="5857">
                  <c:v>3.4179589999999966</c:v>
                </c:pt>
                <c:pt idx="5858">
                  <c:v>3.4179999999999997</c:v>
                </c:pt>
                <c:pt idx="5859">
                  <c:v>3.4182059999999961</c:v>
                </c:pt>
                <c:pt idx="5860">
                  <c:v>3.4182649999999977</c:v>
                </c:pt>
                <c:pt idx="5861">
                  <c:v>3.4178310000000001</c:v>
                </c:pt>
                <c:pt idx="5862">
                  <c:v>3.4179499999999967</c:v>
                </c:pt>
                <c:pt idx="5863">
                  <c:v>3.4181249999999999</c:v>
                </c:pt>
                <c:pt idx="5864">
                  <c:v>3.4183940000000002</c:v>
                </c:pt>
                <c:pt idx="5865">
                  <c:v>3.4184659999999956</c:v>
                </c:pt>
                <c:pt idx="5866">
                  <c:v>3.418196</c:v>
                </c:pt>
                <c:pt idx="5867">
                  <c:v>3.4184429999999932</c:v>
                </c:pt>
                <c:pt idx="5868">
                  <c:v>3.4187509999999977</c:v>
                </c:pt>
                <c:pt idx="5869">
                  <c:v>3.4189419999999977</c:v>
                </c:pt>
                <c:pt idx="5870">
                  <c:v>3.4188979999999987</c:v>
                </c:pt>
                <c:pt idx="5871">
                  <c:v>3.418399</c:v>
                </c:pt>
                <c:pt idx="5872">
                  <c:v>3.4184359999999967</c:v>
                </c:pt>
                <c:pt idx="5873">
                  <c:v>3.4192249999999977</c:v>
                </c:pt>
                <c:pt idx="5874">
                  <c:v>3.4187289999999977</c:v>
                </c:pt>
                <c:pt idx="5875">
                  <c:v>3.4185439999999967</c:v>
                </c:pt>
                <c:pt idx="5876">
                  <c:v>3.4185439999999967</c:v>
                </c:pt>
                <c:pt idx="5877">
                  <c:v>3.4182809999999977</c:v>
                </c:pt>
                <c:pt idx="5878">
                  <c:v>3.4183499999999967</c:v>
                </c:pt>
                <c:pt idx="5879">
                  <c:v>3.4189669999999968</c:v>
                </c:pt>
                <c:pt idx="5880">
                  <c:v>3.4194539999999956</c:v>
                </c:pt>
                <c:pt idx="5881">
                  <c:v>3.4191439999999966</c:v>
                </c:pt>
                <c:pt idx="5882">
                  <c:v>3.4186259999999966</c:v>
                </c:pt>
                <c:pt idx="5883">
                  <c:v>3.4194529999999932</c:v>
                </c:pt>
                <c:pt idx="5884">
                  <c:v>3.4195719999999987</c:v>
                </c:pt>
                <c:pt idx="5885">
                  <c:v>3.4197329999999977</c:v>
                </c:pt>
                <c:pt idx="5886">
                  <c:v>3.4194419999999957</c:v>
                </c:pt>
                <c:pt idx="5887">
                  <c:v>3.4199399999999978</c:v>
                </c:pt>
                <c:pt idx="5888">
                  <c:v>3.4197099999999967</c:v>
                </c:pt>
                <c:pt idx="5889">
                  <c:v>3.4197739999999968</c:v>
                </c:pt>
                <c:pt idx="5890">
                  <c:v>3.4195479999999967</c:v>
                </c:pt>
                <c:pt idx="5891">
                  <c:v>3.4199889999999966</c:v>
                </c:pt>
                <c:pt idx="5892">
                  <c:v>3.4200360000000001</c:v>
                </c:pt>
                <c:pt idx="5893">
                  <c:v>3.4200919999999999</c:v>
                </c:pt>
                <c:pt idx="5894">
                  <c:v>3.4197719999999987</c:v>
                </c:pt>
                <c:pt idx="5895">
                  <c:v>3.4196799999999961</c:v>
                </c:pt>
                <c:pt idx="5896">
                  <c:v>3.4202479999999977</c:v>
                </c:pt>
                <c:pt idx="5897">
                  <c:v>3.4204399999999997</c:v>
                </c:pt>
                <c:pt idx="5898">
                  <c:v>3.4199469999999961</c:v>
                </c:pt>
                <c:pt idx="5899">
                  <c:v>3.4190939999999967</c:v>
                </c:pt>
                <c:pt idx="5900">
                  <c:v>3.4191099999999977</c:v>
                </c:pt>
                <c:pt idx="5901">
                  <c:v>3.4190279999999977</c:v>
                </c:pt>
                <c:pt idx="5902">
                  <c:v>3.4191499999999961</c:v>
                </c:pt>
                <c:pt idx="5903">
                  <c:v>3.4195539999999967</c:v>
                </c:pt>
                <c:pt idx="5904">
                  <c:v>3.4201999999999999</c:v>
                </c:pt>
                <c:pt idx="5905">
                  <c:v>3.4208399999999997</c:v>
                </c:pt>
                <c:pt idx="5906">
                  <c:v>3.4204699999999977</c:v>
                </c:pt>
                <c:pt idx="5907">
                  <c:v>3.4206679999999987</c:v>
                </c:pt>
                <c:pt idx="5908">
                  <c:v>3.4209390000000002</c:v>
                </c:pt>
                <c:pt idx="5909">
                  <c:v>3.4206970000000001</c:v>
                </c:pt>
                <c:pt idx="5910">
                  <c:v>3.4207999999999998</c:v>
                </c:pt>
                <c:pt idx="5911">
                  <c:v>3.4203960000000002</c:v>
                </c:pt>
                <c:pt idx="5912">
                  <c:v>3.4205760000000001</c:v>
                </c:pt>
                <c:pt idx="5913">
                  <c:v>3.4203540000000001</c:v>
                </c:pt>
                <c:pt idx="5914">
                  <c:v>3.4205169999999998</c:v>
                </c:pt>
                <c:pt idx="5915">
                  <c:v>3.4201800000000002</c:v>
                </c:pt>
                <c:pt idx="5916">
                  <c:v>3.42049</c:v>
                </c:pt>
                <c:pt idx="5917">
                  <c:v>3.4205079999999999</c:v>
                </c:pt>
                <c:pt idx="5918">
                  <c:v>3.4212449999999968</c:v>
                </c:pt>
                <c:pt idx="5919">
                  <c:v>3.4214479999999967</c:v>
                </c:pt>
                <c:pt idx="5920">
                  <c:v>3.4211209999999999</c:v>
                </c:pt>
                <c:pt idx="5921">
                  <c:v>3.42117</c:v>
                </c:pt>
                <c:pt idx="5922">
                  <c:v>3.4209900000000002</c:v>
                </c:pt>
                <c:pt idx="5923">
                  <c:v>3.4204859999999977</c:v>
                </c:pt>
                <c:pt idx="5924">
                  <c:v>3.4206479999999977</c:v>
                </c:pt>
                <c:pt idx="5925">
                  <c:v>3.4202870000000001</c:v>
                </c:pt>
                <c:pt idx="5926">
                  <c:v>3.4204689999999967</c:v>
                </c:pt>
                <c:pt idx="5927">
                  <c:v>3.4206479999999977</c:v>
                </c:pt>
                <c:pt idx="5928">
                  <c:v>3.42076</c:v>
                </c:pt>
                <c:pt idx="5929">
                  <c:v>3.4212419999999977</c:v>
                </c:pt>
                <c:pt idx="5930">
                  <c:v>3.4212649999999987</c:v>
                </c:pt>
                <c:pt idx="5931">
                  <c:v>3.4212479999999967</c:v>
                </c:pt>
                <c:pt idx="5932">
                  <c:v>3.4216299999999977</c:v>
                </c:pt>
                <c:pt idx="5933">
                  <c:v>3.4214769999999977</c:v>
                </c:pt>
                <c:pt idx="5934">
                  <c:v>3.4216649999999977</c:v>
                </c:pt>
                <c:pt idx="5935">
                  <c:v>3.4220759999999961</c:v>
                </c:pt>
                <c:pt idx="5936">
                  <c:v>3.4222499999999956</c:v>
                </c:pt>
                <c:pt idx="5937">
                  <c:v>3.421852999999996</c:v>
                </c:pt>
                <c:pt idx="5938">
                  <c:v>3.4219719999999998</c:v>
                </c:pt>
                <c:pt idx="5939">
                  <c:v>3.4220579999999967</c:v>
                </c:pt>
                <c:pt idx="5940">
                  <c:v>3.4224299999999968</c:v>
                </c:pt>
                <c:pt idx="5941">
                  <c:v>3.4223859999999977</c:v>
                </c:pt>
                <c:pt idx="5942">
                  <c:v>3.4221270000000001</c:v>
                </c:pt>
                <c:pt idx="5943">
                  <c:v>3.4222609999999967</c:v>
                </c:pt>
                <c:pt idx="5944">
                  <c:v>3.422374</c:v>
                </c:pt>
                <c:pt idx="5945">
                  <c:v>3.4218359999999977</c:v>
                </c:pt>
                <c:pt idx="5946">
                  <c:v>3.4220199999999967</c:v>
                </c:pt>
                <c:pt idx="5947">
                  <c:v>3.4220579999999967</c:v>
                </c:pt>
                <c:pt idx="5948">
                  <c:v>3.4221159999999977</c:v>
                </c:pt>
                <c:pt idx="5949">
                  <c:v>3.4228639999999961</c:v>
                </c:pt>
                <c:pt idx="5950">
                  <c:v>3.4230670000000001</c:v>
                </c:pt>
                <c:pt idx="5951">
                  <c:v>3.4225989999999977</c:v>
                </c:pt>
                <c:pt idx="5952">
                  <c:v>3.422936</c:v>
                </c:pt>
                <c:pt idx="5953">
                  <c:v>3.4227409999999967</c:v>
                </c:pt>
                <c:pt idx="5954">
                  <c:v>3.4228629999999955</c:v>
                </c:pt>
                <c:pt idx="5955">
                  <c:v>3.4222169999999967</c:v>
                </c:pt>
                <c:pt idx="5956">
                  <c:v>3.422174</c:v>
                </c:pt>
                <c:pt idx="5957">
                  <c:v>3.4225859999999977</c:v>
                </c:pt>
                <c:pt idx="5958">
                  <c:v>3.4233159999999998</c:v>
                </c:pt>
                <c:pt idx="5959">
                  <c:v>3.4233799999999999</c:v>
                </c:pt>
                <c:pt idx="5960">
                  <c:v>3.42334</c:v>
                </c:pt>
                <c:pt idx="5961">
                  <c:v>3.42326</c:v>
                </c:pt>
                <c:pt idx="5962">
                  <c:v>3.4225319999999999</c:v>
                </c:pt>
                <c:pt idx="5963">
                  <c:v>3.4224679999999967</c:v>
                </c:pt>
                <c:pt idx="5964">
                  <c:v>3.4224029999999961</c:v>
                </c:pt>
                <c:pt idx="5965">
                  <c:v>3.42252</c:v>
                </c:pt>
                <c:pt idx="5966">
                  <c:v>3.422526</c:v>
                </c:pt>
                <c:pt idx="5967">
                  <c:v>3.4227919999999998</c:v>
                </c:pt>
                <c:pt idx="5968">
                  <c:v>3.4219579999999987</c:v>
                </c:pt>
                <c:pt idx="5969">
                  <c:v>3.4216589999999956</c:v>
                </c:pt>
                <c:pt idx="5970">
                  <c:v>3.4217999999999997</c:v>
                </c:pt>
                <c:pt idx="5971">
                  <c:v>3.4227469999999967</c:v>
                </c:pt>
                <c:pt idx="5972">
                  <c:v>3.422993</c:v>
                </c:pt>
                <c:pt idx="5973">
                  <c:v>3.4224579999999967</c:v>
                </c:pt>
                <c:pt idx="5974">
                  <c:v>3.4224839999999968</c:v>
                </c:pt>
                <c:pt idx="5975">
                  <c:v>3.4227110000000001</c:v>
                </c:pt>
                <c:pt idx="5976">
                  <c:v>3.4227910000000001</c:v>
                </c:pt>
                <c:pt idx="5977">
                  <c:v>3.4221629999999967</c:v>
                </c:pt>
                <c:pt idx="5978">
                  <c:v>3.4215549999999997</c:v>
                </c:pt>
                <c:pt idx="5979">
                  <c:v>3.4213879999999999</c:v>
                </c:pt>
                <c:pt idx="5980">
                  <c:v>3.421516</c:v>
                </c:pt>
                <c:pt idx="5981">
                  <c:v>3.4218089999999961</c:v>
                </c:pt>
                <c:pt idx="5982">
                  <c:v>3.4220779999999977</c:v>
                </c:pt>
                <c:pt idx="5983">
                  <c:v>3.421824</c:v>
                </c:pt>
                <c:pt idx="5984">
                  <c:v>3.422291</c:v>
                </c:pt>
                <c:pt idx="5985">
                  <c:v>3.4222139999999968</c:v>
                </c:pt>
                <c:pt idx="5986">
                  <c:v>3.4225310000000002</c:v>
                </c:pt>
                <c:pt idx="5987">
                  <c:v>3.4220139999999977</c:v>
                </c:pt>
                <c:pt idx="5988">
                  <c:v>3.4227019999999997</c:v>
                </c:pt>
                <c:pt idx="5989">
                  <c:v>3.4224929999999967</c:v>
                </c:pt>
                <c:pt idx="5990">
                  <c:v>3.4227959999999977</c:v>
                </c:pt>
                <c:pt idx="5991">
                  <c:v>3.4221949999999999</c:v>
                </c:pt>
                <c:pt idx="5992">
                  <c:v>3.4225679999999987</c:v>
                </c:pt>
                <c:pt idx="5993">
                  <c:v>3.4217279999999999</c:v>
                </c:pt>
                <c:pt idx="5994">
                  <c:v>3.42157</c:v>
                </c:pt>
                <c:pt idx="5995">
                  <c:v>3.4209100000000001</c:v>
                </c:pt>
                <c:pt idx="5996">
                  <c:v>3.4221149999999998</c:v>
                </c:pt>
                <c:pt idx="5997">
                  <c:v>3.4221399999999997</c:v>
                </c:pt>
                <c:pt idx="5998">
                  <c:v>3.4224959999999967</c:v>
                </c:pt>
                <c:pt idx="5999">
                  <c:v>3.4221699999999977</c:v>
                </c:pt>
                <c:pt idx="6000">
                  <c:v>3.4226709999999967</c:v>
                </c:pt>
                <c:pt idx="6001">
                  <c:v>3.4228329999999967</c:v>
                </c:pt>
                <c:pt idx="6002">
                  <c:v>3.4231780000000001</c:v>
                </c:pt>
                <c:pt idx="6003">
                  <c:v>3.4231940000000041</c:v>
                </c:pt>
                <c:pt idx="6004">
                  <c:v>3.423432</c:v>
                </c:pt>
                <c:pt idx="6005">
                  <c:v>3.4234830000000001</c:v>
                </c:pt>
                <c:pt idx="6006">
                  <c:v>3.4242119999999998</c:v>
                </c:pt>
                <c:pt idx="6007">
                  <c:v>3.4240189999999977</c:v>
                </c:pt>
                <c:pt idx="6008">
                  <c:v>3.4241600000000001</c:v>
                </c:pt>
                <c:pt idx="6009">
                  <c:v>3.4240719999999998</c:v>
                </c:pt>
                <c:pt idx="6010">
                  <c:v>3.4242459999999961</c:v>
                </c:pt>
                <c:pt idx="6011">
                  <c:v>3.4245760000000001</c:v>
                </c:pt>
                <c:pt idx="6012">
                  <c:v>3.42415</c:v>
                </c:pt>
                <c:pt idx="6013">
                  <c:v>3.4241549999999998</c:v>
                </c:pt>
                <c:pt idx="6014">
                  <c:v>3.4236449999999987</c:v>
                </c:pt>
                <c:pt idx="6015">
                  <c:v>3.4238740000000001</c:v>
                </c:pt>
                <c:pt idx="6016">
                  <c:v>3.4240309999999998</c:v>
                </c:pt>
                <c:pt idx="6017">
                  <c:v>3.4238679999999997</c:v>
                </c:pt>
                <c:pt idx="6018">
                  <c:v>3.4240539999999977</c:v>
                </c:pt>
                <c:pt idx="6019">
                  <c:v>3.4239809999999999</c:v>
                </c:pt>
                <c:pt idx="6020">
                  <c:v>3.4239670000000002</c:v>
                </c:pt>
                <c:pt idx="6021">
                  <c:v>3.4236819999999999</c:v>
                </c:pt>
                <c:pt idx="6022">
                  <c:v>3.4240599999999977</c:v>
                </c:pt>
                <c:pt idx="6023">
                  <c:v>3.423861</c:v>
                </c:pt>
                <c:pt idx="6024">
                  <c:v>3.42394</c:v>
                </c:pt>
                <c:pt idx="6025">
                  <c:v>3.4236719999999998</c:v>
                </c:pt>
                <c:pt idx="6026">
                  <c:v>3.423746</c:v>
                </c:pt>
                <c:pt idx="6027">
                  <c:v>3.4233950000000002</c:v>
                </c:pt>
                <c:pt idx="6028">
                  <c:v>3.4237419999999998</c:v>
                </c:pt>
                <c:pt idx="6029">
                  <c:v>3.4238810000000002</c:v>
                </c:pt>
                <c:pt idx="6030">
                  <c:v>3.4245390000000002</c:v>
                </c:pt>
                <c:pt idx="6031">
                  <c:v>3.4240029999999977</c:v>
                </c:pt>
                <c:pt idx="6032">
                  <c:v>3.4239169999999999</c:v>
                </c:pt>
                <c:pt idx="6033">
                  <c:v>3.4240900000000001</c:v>
                </c:pt>
                <c:pt idx="6034">
                  <c:v>3.42449</c:v>
                </c:pt>
                <c:pt idx="6035">
                  <c:v>3.4248779999999988</c:v>
                </c:pt>
                <c:pt idx="6036">
                  <c:v>3.424779</c:v>
                </c:pt>
                <c:pt idx="6037">
                  <c:v>3.4247709999999998</c:v>
                </c:pt>
                <c:pt idx="6038">
                  <c:v>3.4253019999999998</c:v>
                </c:pt>
                <c:pt idx="6039">
                  <c:v>3.4264499999999956</c:v>
                </c:pt>
                <c:pt idx="6040">
                  <c:v>3.4266459999999932</c:v>
                </c:pt>
                <c:pt idx="6041">
                  <c:v>3.4258249999999997</c:v>
                </c:pt>
                <c:pt idx="6042">
                  <c:v>3.4250039999999977</c:v>
                </c:pt>
                <c:pt idx="6043">
                  <c:v>3.4247459999999967</c:v>
                </c:pt>
                <c:pt idx="6044">
                  <c:v>3.4246110000000001</c:v>
                </c:pt>
                <c:pt idx="6045">
                  <c:v>3.4252389999999977</c:v>
                </c:pt>
                <c:pt idx="6046">
                  <c:v>3.4250940000000001</c:v>
                </c:pt>
                <c:pt idx="6047">
                  <c:v>3.4245999999999999</c:v>
                </c:pt>
                <c:pt idx="6048">
                  <c:v>3.4247999999999998</c:v>
                </c:pt>
                <c:pt idx="6049">
                  <c:v>3.4246189999999967</c:v>
                </c:pt>
                <c:pt idx="6050">
                  <c:v>3.4254799999999967</c:v>
                </c:pt>
                <c:pt idx="6051">
                  <c:v>3.4252289999999967</c:v>
                </c:pt>
                <c:pt idx="6052">
                  <c:v>3.4252219999999998</c:v>
                </c:pt>
                <c:pt idx="6053">
                  <c:v>3.424356</c:v>
                </c:pt>
                <c:pt idx="6054">
                  <c:v>3.424798</c:v>
                </c:pt>
                <c:pt idx="6055">
                  <c:v>3.4243070000000002</c:v>
                </c:pt>
                <c:pt idx="6056">
                  <c:v>3.4251170000000002</c:v>
                </c:pt>
                <c:pt idx="6057">
                  <c:v>3.4246919999999998</c:v>
                </c:pt>
                <c:pt idx="6058">
                  <c:v>3.4253969999999998</c:v>
                </c:pt>
                <c:pt idx="6059">
                  <c:v>3.4249390000000002</c:v>
                </c:pt>
                <c:pt idx="6060">
                  <c:v>3.425532</c:v>
                </c:pt>
                <c:pt idx="6061">
                  <c:v>3.424982</c:v>
                </c:pt>
                <c:pt idx="6062">
                  <c:v>3.4254919999999998</c:v>
                </c:pt>
                <c:pt idx="6063">
                  <c:v>3.4250699999999967</c:v>
                </c:pt>
                <c:pt idx="6064">
                  <c:v>3.425214</c:v>
                </c:pt>
                <c:pt idx="6065">
                  <c:v>3.4249040000000002</c:v>
                </c:pt>
                <c:pt idx="6066">
                  <c:v>3.4248779999999988</c:v>
                </c:pt>
                <c:pt idx="6067">
                  <c:v>3.4250669999999968</c:v>
                </c:pt>
                <c:pt idx="6068">
                  <c:v>3.4255800000000001</c:v>
                </c:pt>
                <c:pt idx="6069">
                  <c:v>3.42509</c:v>
                </c:pt>
                <c:pt idx="6070">
                  <c:v>3.4253559999999967</c:v>
                </c:pt>
                <c:pt idx="6071">
                  <c:v>3.4257230000000001</c:v>
                </c:pt>
                <c:pt idx="6072">
                  <c:v>3.4262819999999987</c:v>
                </c:pt>
                <c:pt idx="6073">
                  <c:v>3.4253170000000002</c:v>
                </c:pt>
                <c:pt idx="6074">
                  <c:v>3.4260049999999977</c:v>
                </c:pt>
                <c:pt idx="6075">
                  <c:v>3.4256049999999987</c:v>
                </c:pt>
                <c:pt idx="6076">
                  <c:v>3.4258249999999997</c:v>
                </c:pt>
                <c:pt idx="6077">
                  <c:v>3.4255879999999999</c:v>
                </c:pt>
                <c:pt idx="6078">
                  <c:v>3.4256399999999987</c:v>
                </c:pt>
                <c:pt idx="6079">
                  <c:v>3.4256099999999967</c:v>
                </c:pt>
                <c:pt idx="6080">
                  <c:v>3.4253330000000002</c:v>
                </c:pt>
                <c:pt idx="6081">
                  <c:v>3.424817</c:v>
                </c:pt>
                <c:pt idx="6082">
                  <c:v>3.4255599999999977</c:v>
                </c:pt>
                <c:pt idx="6083">
                  <c:v>3.4258419999999967</c:v>
                </c:pt>
                <c:pt idx="6084">
                  <c:v>3.4262479999999962</c:v>
                </c:pt>
                <c:pt idx="6085">
                  <c:v>3.4260169999999968</c:v>
                </c:pt>
                <c:pt idx="6086">
                  <c:v>3.4254539999999967</c:v>
                </c:pt>
                <c:pt idx="6087">
                  <c:v>3.4259749999999998</c:v>
                </c:pt>
                <c:pt idx="6088">
                  <c:v>3.4259119999999998</c:v>
                </c:pt>
                <c:pt idx="6089">
                  <c:v>3.4261569999999977</c:v>
                </c:pt>
                <c:pt idx="6090">
                  <c:v>3.426049999999996</c:v>
                </c:pt>
                <c:pt idx="6091">
                  <c:v>3.425852999999996</c:v>
                </c:pt>
                <c:pt idx="6092">
                  <c:v>3.425684</c:v>
                </c:pt>
                <c:pt idx="6093">
                  <c:v>3.4252439999999966</c:v>
                </c:pt>
                <c:pt idx="6094">
                  <c:v>3.4257300000000002</c:v>
                </c:pt>
                <c:pt idx="6095">
                  <c:v>3.4255999999999998</c:v>
                </c:pt>
                <c:pt idx="6096">
                  <c:v>3.4252819999999997</c:v>
                </c:pt>
                <c:pt idx="6097">
                  <c:v>3.4253800000000001</c:v>
                </c:pt>
              </c:numCache>
            </c:numRef>
          </c:yVal>
          <c:smooth val="1"/>
        </c:ser>
        <c:ser>
          <c:idx val="3"/>
          <c:order val="3"/>
          <c:tx>
            <c:v>PE/3Pcc</c:v>
          </c:tx>
          <c:spPr>
            <a:ln w="19035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rpm'!$AP$4:$AP$5549</c:f>
              <c:numCache>
                <c:formatCode>@</c:formatCode>
                <c:ptCount val="5546"/>
                <c:pt idx="0">
                  <c:v>87.841470000000001</c:v>
                </c:pt>
                <c:pt idx="1">
                  <c:v>87.760200000000026</c:v>
                </c:pt>
                <c:pt idx="2">
                  <c:v>87.68056</c:v>
                </c:pt>
                <c:pt idx="3">
                  <c:v>87.606679999999983</c:v>
                </c:pt>
                <c:pt idx="4">
                  <c:v>87.538749999999979</c:v>
                </c:pt>
                <c:pt idx="5">
                  <c:v>87.473320000000001</c:v>
                </c:pt>
                <c:pt idx="6">
                  <c:v>87.413510000000144</c:v>
                </c:pt>
                <c:pt idx="7">
                  <c:v>87.357810000000001</c:v>
                </c:pt>
                <c:pt idx="8">
                  <c:v>87.307040000000001</c:v>
                </c:pt>
                <c:pt idx="9">
                  <c:v>87.259020000000007</c:v>
                </c:pt>
                <c:pt idx="10">
                  <c:v>87.217640000000131</c:v>
                </c:pt>
                <c:pt idx="11">
                  <c:v>87.181449999999998</c:v>
                </c:pt>
                <c:pt idx="12">
                  <c:v>87.149220000000113</c:v>
                </c:pt>
                <c:pt idx="13">
                  <c:v>87.125009999999989</c:v>
                </c:pt>
                <c:pt idx="14">
                  <c:v>87.105529999999987</c:v>
                </c:pt>
                <c:pt idx="15">
                  <c:v>87.089799999999983</c:v>
                </c:pt>
                <c:pt idx="16">
                  <c:v>87.077339999999978</c:v>
                </c:pt>
                <c:pt idx="17">
                  <c:v>87.073129999999992</c:v>
                </c:pt>
                <c:pt idx="18">
                  <c:v>87.070399999999978</c:v>
                </c:pt>
                <c:pt idx="19">
                  <c:v>87.074060000000003</c:v>
                </c:pt>
                <c:pt idx="20">
                  <c:v>87.082799999999978</c:v>
                </c:pt>
                <c:pt idx="21">
                  <c:v>87.097620000000134</c:v>
                </c:pt>
                <c:pt idx="22">
                  <c:v>87.114689999999996</c:v>
                </c:pt>
                <c:pt idx="23">
                  <c:v>87.136920000000003</c:v>
                </c:pt>
                <c:pt idx="24">
                  <c:v>87.163259999999994</c:v>
                </c:pt>
                <c:pt idx="25">
                  <c:v>87.19359</c:v>
                </c:pt>
                <c:pt idx="26">
                  <c:v>87.22896999999999</c:v>
                </c:pt>
                <c:pt idx="27">
                  <c:v>87.267410000000027</c:v>
                </c:pt>
                <c:pt idx="28">
                  <c:v>87.310509999999994</c:v>
                </c:pt>
                <c:pt idx="29">
                  <c:v>87.356839999999949</c:v>
                </c:pt>
                <c:pt idx="30">
                  <c:v>87.406650000000027</c:v>
                </c:pt>
                <c:pt idx="31">
                  <c:v>87.459460000000007</c:v>
                </c:pt>
                <c:pt idx="32">
                  <c:v>87.515339999999981</c:v>
                </c:pt>
                <c:pt idx="33">
                  <c:v>87.572579999999988</c:v>
                </c:pt>
                <c:pt idx="34">
                  <c:v>87.633200000000002</c:v>
                </c:pt>
                <c:pt idx="35">
                  <c:v>87.697389999999999</c:v>
                </c:pt>
                <c:pt idx="36">
                  <c:v>87.76379</c:v>
                </c:pt>
                <c:pt idx="37">
                  <c:v>87.831879999999998</c:v>
                </c:pt>
                <c:pt idx="38">
                  <c:v>87.902360000000002</c:v>
                </c:pt>
                <c:pt idx="39">
                  <c:v>87.97508999999998</c:v>
                </c:pt>
                <c:pt idx="40">
                  <c:v>88.050039999999981</c:v>
                </c:pt>
                <c:pt idx="41">
                  <c:v>88.124179999999981</c:v>
                </c:pt>
                <c:pt idx="42">
                  <c:v>88.200249999999997</c:v>
                </c:pt>
                <c:pt idx="43">
                  <c:v>88.278049999999979</c:v>
                </c:pt>
                <c:pt idx="44">
                  <c:v>88.356409999999983</c:v>
                </c:pt>
                <c:pt idx="45">
                  <c:v>88.436520000000129</c:v>
                </c:pt>
                <c:pt idx="46">
                  <c:v>88.51836999999999</c:v>
                </c:pt>
                <c:pt idx="47">
                  <c:v>88.601590000000002</c:v>
                </c:pt>
                <c:pt idx="48">
                  <c:v>88.68389999999998</c:v>
                </c:pt>
                <c:pt idx="49">
                  <c:v>88.769819999999996</c:v>
                </c:pt>
                <c:pt idx="50">
                  <c:v>88.854569999999995</c:v>
                </c:pt>
                <c:pt idx="51">
                  <c:v>88.938010000000006</c:v>
                </c:pt>
                <c:pt idx="52">
                  <c:v>89.023899999999998</c:v>
                </c:pt>
                <c:pt idx="53">
                  <c:v>89.107249999999993</c:v>
                </c:pt>
                <c:pt idx="54">
                  <c:v>89.191909999999993</c:v>
                </c:pt>
                <c:pt idx="55">
                  <c:v>89.276569999999992</c:v>
                </c:pt>
                <c:pt idx="56">
                  <c:v>89.362809999999982</c:v>
                </c:pt>
                <c:pt idx="57">
                  <c:v>89.449309999999997</c:v>
                </c:pt>
                <c:pt idx="58">
                  <c:v>89.534490000000005</c:v>
                </c:pt>
                <c:pt idx="59">
                  <c:v>89.620530000000002</c:v>
                </c:pt>
                <c:pt idx="60">
                  <c:v>89.706410000000005</c:v>
                </c:pt>
                <c:pt idx="61">
                  <c:v>89.790700000000001</c:v>
                </c:pt>
                <c:pt idx="62">
                  <c:v>89.876059999999981</c:v>
                </c:pt>
                <c:pt idx="63">
                  <c:v>89.960620000000148</c:v>
                </c:pt>
                <c:pt idx="64">
                  <c:v>90.045749999999998</c:v>
                </c:pt>
                <c:pt idx="65">
                  <c:v>90.13048999999998</c:v>
                </c:pt>
                <c:pt idx="66">
                  <c:v>90.214000000000027</c:v>
                </c:pt>
                <c:pt idx="67">
                  <c:v>90.29813</c:v>
                </c:pt>
                <c:pt idx="68">
                  <c:v>90.381990000000002</c:v>
                </c:pt>
                <c:pt idx="69">
                  <c:v>90.465779999999981</c:v>
                </c:pt>
                <c:pt idx="70">
                  <c:v>90.550420000000003</c:v>
                </c:pt>
                <c:pt idx="71">
                  <c:v>90.63237999999987</c:v>
                </c:pt>
                <c:pt idx="72">
                  <c:v>90.717720000000114</c:v>
                </c:pt>
                <c:pt idx="73">
                  <c:v>90.799620000000147</c:v>
                </c:pt>
                <c:pt idx="74">
                  <c:v>90.881029999999996</c:v>
                </c:pt>
                <c:pt idx="75">
                  <c:v>90.962879999999998</c:v>
                </c:pt>
                <c:pt idx="76">
                  <c:v>91.045320000000004</c:v>
                </c:pt>
                <c:pt idx="77">
                  <c:v>91.127110000000002</c:v>
                </c:pt>
                <c:pt idx="78">
                  <c:v>91.208619999999996</c:v>
                </c:pt>
                <c:pt idx="79">
                  <c:v>91.287610000000129</c:v>
                </c:pt>
                <c:pt idx="80">
                  <c:v>91.368739999999988</c:v>
                </c:pt>
                <c:pt idx="81">
                  <c:v>91.451490000000007</c:v>
                </c:pt>
                <c:pt idx="82">
                  <c:v>91.531890000000004</c:v>
                </c:pt>
                <c:pt idx="83">
                  <c:v>91.612819999999999</c:v>
                </c:pt>
                <c:pt idx="84">
                  <c:v>91.693240000000003</c:v>
                </c:pt>
                <c:pt idx="85">
                  <c:v>91.771839999999983</c:v>
                </c:pt>
                <c:pt idx="86">
                  <c:v>91.850120000000004</c:v>
                </c:pt>
                <c:pt idx="87">
                  <c:v>91.929919999999996</c:v>
                </c:pt>
                <c:pt idx="88">
                  <c:v>92.010009999999994</c:v>
                </c:pt>
                <c:pt idx="89">
                  <c:v>92.088989999999981</c:v>
                </c:pt>
                <c:pt idx="90">
                  <c:v>92.167280000000005</c:v>
                </c:pt>
                <c:pt idx="91">
                  <c:v>92.246240000000114</c:v>
                </c:pt>
                <c:pt idx="92">
                  <c:v>92.32550999999998</c:v>
                </c:pt>
                <c:pt idx="93">
                  <c:v>92.404889999999995</c:v>
                </c:pt>
                <c:pt idx="94">
                  <c:v>92.486419999999995</c:v>
                </c:pt>
                <c:pt idx="95">
                  <c:v>92.565529999999995</c:v>
                </c:pt>
                <c:pt idx="96">
                  <c:v>92.644419999999997</c:v>
                </c:pt>
                <c:pt idx="97">
                  <c:v>92.722409999999982</c:v>
                </c:pt>
                <c:pt idx="98">
                  <c:v>92.801940000000002</c:v>
                </c:pt>
                <c:pt idx="99">
                  <c:v>92.880849999999981</c:v>
                </c:pt>
                <c:pt idx="100">
                  <c:v>92.960460000000026</c:v>
                </c:pt>
                <c:pt idx="101">
                  <c:v>93.040510000000026</c:v>
                </c:pt>
                <c:pt idx="102">
                  <c:v>93.117850000000004</c:v>
                </c:pt>
                <c:pt idx="103">
                  <c:v>93.196259999999995</c:v>
                </c:pt>
                <c:pt idx="104">
                  <c:v>93.273660000000007</c:v>
                </c:pt>
                <c:pt idx="105">
                  <c:v>93.353739999999988</c:v>
                </c:pt>
                <c:pt idx="106">
                  <c:v>93.432339999999982</c:v>
                </c:pt>
                <c:pt idx="107">
                  <c:v>93.511600000000129</c:v>
                </c:pt>
                <c:pt idx="108">
                  <c:v>93.589240000000004</c:v>
                </c:pt>
                <c:pt idx="109">
                  <c:v>93.66831999999998</c:v>
                </c:pt>
                <c:pt idx="110">
                  <c:v>93.746250000000146</c:v>
                </c:pt>
                <c:pt idx="111">
                  <c:v>93.827259999999995</c:v>
                </c:pt>
                <c:pt idx="112">
                  <c:v>93.905249999999995</c:v>
                </c:pt>
                <c:pt idx="113">
                  <c:v>93.985079999999982</c:v>
                </c:pt>
                <c:pt idx="114">
                  <c:v>94.065920000000006</c:v>
                </c:pt>
                <c:pt idx="115">
                  <c:v>94.144220000000161</c:v>
                </c:pt>
                <c:pt idx="116">
                  <c:v>94.223280000000003</c:v>
                </c:pt>
                <c:pt idx="117">
                  <c:v>94.302109999999999</c:v>
                </c:pt>
                <c:pt idx="118">
                  <c:v>94.382559999999998</c:v>
                </c:pt>
                <c:pt idx="119">
                  <c:v>94.460759999999993</c:v>
                </c:pt>
                <c:pt idx="120">
                  <c:v>94.540300000000002</c:v>
                </c:pt>
                <c:pt idx="121">
                  <c:v>94.620559999999998</c:v>
                </c:pt>
                <c:pt idx="122">
                  <c:v>94.699219999999997</c:v>
                </c:pt>
                <c:pt idx="123">
                  <c:v>94.780010000000004</c:v>
                </c:pt>
                <c:pt idx="124">
                  <c:v>94.858709999999988</c:v>
                </c:pt>
                <c:pt idx="125">
                  <c:v>94.936409999999995</c:v>
                </c:pt>
                <c:pt idx="126">
                  <c:v>95.017020000000144</c:v>
                </c:pt>
                <c:pt idx="127">
                  <c:v>95.097220000000135</c:v>
                </c:pt>
                <c:pt idx="128">
                  <c:v>95.177759999999978</c:v>
                </c:pt>
                <c:pt idx="129">
                  <c:v>95.257310000000004</c:v>
                </c:pt>
                <c:pt idx="130">
                  <c:v>95.33638999999998</c:v>
                </c:pt>
                <c:pt idx="131">
                  <c:v>95.418009999999995</c:v>
                </c:pt>
                <c:pt idx="132">
                  <c:v>95.497310000000027</c:v>
                </c:pt>
                <c:pt idx="133">
                  <c:v>95.578809999999919</c:v>
                </c:pt>
                <c:pt idx="134">
                  <c:v>95.65734999999998</c:v>
                </c:pt>
                <c:pt idx="135">
                  <c:v>95.737740000000002</c:v>
                </c:pt>
                <c:pt idx="136">
                  <c:v>95.818630000000013</c:v>
                </c:pt>
                <c:pt idx="137">
                  <c:v>95.897800000000004</c:v>
                </c:pt>
                <c:pt idx="138">
                  <c:v>95.980070000000012</c:v>
                </c:pt>
                <c:pt idx="139">
                  <c:v>96.059910000000002</c:v>
                </c:pt>
                <c:pt idx="140">
                  <c:v>96.141949999999994</c:v>
                </c:pt>
                <c:pt idx="141">
                  <c:v>96.220510000000004</c:v>
                </c:pt>
                <c:pt idx="142">
                  <c:v>96.300899999999999</c:v>
                </c:pt>
                <c:pt idx="143">
                  <c:v>96.381249999999994</c:v>
                </c:pt>
                <c:pt idx="144">
                  <c:v>96.462350000000001</c:v>
                </c:pt>
                <c:pt idx="145">
                  <c:v>96.543049999999994</c:v>
                </c:pt>
                <c:pt idx="146">
                  <c:v>96.621339999999989</c:v>
                </c:pt>
                <c:pt idx="147">
                  <c:v>96.703260000000114</c:v>
                </c:pt>
                <c:pt idx="148">
                  <c:v>96.786919999999995</c:v>
                </c:pt>
                <c:pt idx="149">
                  <c:v>96.866579999999999</c:v>
                </c:pt>
                <c:pt idx="150">
                  <c:v>96.946910000000145</c:v>
                </c:pt>
                <c:pt idx="151">
                  <c:v>97.028989999999979</c:v>
                </c:pt>
                <c:pt idx="152">
                  <c:v>97.108029999999999</c:v>
                </c:pt>
                <c:pt idx="153">
                  <c:v>97.192469999999986</c:v>
                </c:pt>
                <c:pt idx="154">
                  <c:v>97.272939999999949</c:v>
                </c:pt>
                <c:pt idx="155">
                  <c:v>97.354029999999995</c:v>
                </c:pt>
                <c:pt idx="156">
                  <c:v>97.433210000000145</c:v>
                </c:pt>
                <c:pt idx="157">
                  <c:v>97.514799999999994</c:v>
                </c:pt>
                <c:pt idx="158">
                  <c:v>97.593919999999997</c:v>
                </c:pt>
                <c:pt idx="159">
                  <c:v>97.675509999999989</c:v>
                </c:pt>
                <c:pt idx="160">
                  <c:v>97.757739999999998</c:v>
                </c:pt>
                <c:pt idx="161">
                  <c:v>97.839460000000003</c:v>
                </c:pt>
                <c:pt idx="162">
                  <c:v>97.920640000000006</c:v>
                </c:pt>
                <c:pt idx="163">
                  <c:v>98.000699999999995</c:v>
                </c:pt>
                <c:pt idx="164">
                  <c:v>98.082250000000002</c:v>
                </c:pt>
                <c:pt idx="165">
                  <c:v>98.163060000000002</c:v>
                </c:pt>
                <c:pt idx="166">
                  <c:v>98.242530000000002</c:v>
                </c:pt>
                <c:pt idx="167">
                  <c:v>98.325469999999981</c:v>
                </c:pt>
                <c:pt idx="168">
                  <c:v>98.407410000000027</c:v>
                </c:pt>
                <c:pt idx="169">
                  <c:v>98.488910000000004</c:v>
                </c:pt>
                <c:pt idx="170">
                  <c:v>98.571250000000006</c:v>
                </c:pt>
                <c:pt idx="171">
                  <c:v>98.654589999999999</c:v>
                </c:pt>
                <c:pt idx="172">
                  <c:v>98.737390000000005</c:v>
                </c:pt>
                <c:pt idx="173">
                  <c:v>98.816609999999997</c:v>
                </c:pt>
                <c:pt idx="174">
                  <c:v>98.897890000000004</c:v>
                </c:pt>
                <c:pt idx="175">
                  <c:v>98.97987999999998</c:v>
                </c:pt>
                <c:pt idx="176">
                  <c:v>99.060980000000001</c:v>
                </c:pt>
                <c:pt idx="177">
                  <c:v>99.140709999999999</c:v>
                </c:pt>
                <c:pt idx="178">
                  <c:v>99.222499999999982</c:v>
                </c:pt>
                <c:pt idx="179">
                  <c:v>99.303309999999982</c:v>
                </c:pt>
                <c:pt idx="180">
                  <c:v>99.38585999999998</c:v>
                </c:pt>
                <c:pt idx="181">
                  <c:v>99.467310000000026</c:v>
                </c:pt>
                <c:pt idx="182">
                  <c:v>99.55095</c:v>
                </c:pt>
                <c:pt idx="183">
                  <c:v>99.632809999999978</c:v>
                </c:pt>
                <c:pt idx="184">
                  <c:v>99.713530000000006</c:v>
                </c:pt>
                <c:pt idx="185">
                  <c:v>99.797849999999997</c:v>
                </c:pt>
                <c:pt idx="186">
                  <c:v>99.878509999999949</c:v>
                </c:pt>
                <c:pt idx="187">
                  <c:v>99.959339999999983</c:v>
                </c:pt>
                <c:pt idx="188">
                  <c:v>100.0433</c:v>
                </c:pt>
                <c:pt idx="189">
                  <c:v>100.1266</c:v>
                </c:pt>
                <c:pt idx="190">
                  <c:v>100.2077</c:v>
                </c:pt>
                <c:pt idx="191">
                  <c:v>100.2891</c:v>
                </c:pt>
                <c:pt idx="192">
                  <c:v>100.37139999999998</c:v>
                </c:pt>
                <c:pt idx="193">
                  <c:v>100.4528</c:v>
                </c:pt>
                <c:pt idx="194">
                  <c:v>100.5347</c:v>
                </c:pt>
                <c:pt idx="195">
                  <c:v>100.61799999999999</c:v>
                </c:pt>
                <c:pt idx="196">
                  <c:v>100.6979</c:v>
                </c:pt>
                <c:pt idx="197">
                  <c:v>100.7817</c:v>
                </c:pt>
                <c:pt idx="198">
                  <c:v>100.86120000000011</c:v>
                </c:pt>
                <c:pt idx="199">
                  <c:v>100.94490000000015</c:v>
                </c:pt>
                <c:pt idx="200">
                  <c:v>101.0278</c:v>
                </c:pt>
                <c:pt idx="201">
                  <c:v>101.11</c:v>
                </c:pt>
                <c:pt idx="202">
                  <c:v>101.19229999999999</c:v>
                </c:pt>
                <c:pt idx="203">
                  <c:v>101.274</c:v>
                </c:pt>
                <c:pt idx="204">
                  <c:v>101.3565</c:v>
                </c:pt>
                <c:pt idx="205">
                  <c:v>101.43519999999999</c:v>
                </c:pt>
                <c:pt idx="206">
                  <c:v>101.5194</c:v>
                </c:pt>
                <c:pt idx="207">
                  <c:v>101.6018</c:v>
                </c:pt>
                <c:pt idx="208">
                  <c:v>101.6842</c:v>
                </c:pt>
                <c:pt idx="209">
                  <c:v>101.76400000000002</c:v>
                </c:pt>
                <c:pt idx="210">
                  <c:v>101.84720000000011</c:v>
                </c:pt>
                <c:pt idx="211">
                  <c:v>101.9284</c:v>
                </c:pt>
                <c:pt idx="212">
                  <c:v>102.0093</c:v>
                </c:pt>
                <c:pt idx="213">
                  <c:v>102.09139999999999</c:v>
                </c:pt>
                <c:pt idx="214">
                  <c:v>102.17449999999998</c:v>
                </c:pt>
                <c:pt idx="215">
                  <c:v>102.25620000000002</c:v>
                </c:pt>
                <c:pt idx="216">
                  <c:v>102.3407</c:v>
                </c:pt>
                <c:pt idx="217">
                  <c:v>102.4209</c:v>
                </c:pt>
                <c:pt idx="218">
                  <c:v>102.5056</c:v>
                </c:pt>
                <c:pt idx="219">
                  <c:v>102.5865</c:v>
                </c:pt>
                <c:pt idx="220">
                  <c:v>102.6695</c:v>
                </c:pt>
                <c:pt idx="221">
                  <c:v>102.7521</c:v>
                </c:pt>
                <c:pt idx="222">
                  <c:v>102.8373</c:v>
                </c:pt>
                <c:pt idx="223">
                  <c:v>102.91730000000011</c:v>
                </c:pt>
                <c:pt idx="224">
                  <c:v>103.00149999999999</c:v>
                </c:pt>
                <c:pt idx="225">
                  <c:v>103.08450000000002</c:v>
                </c:pt>
                <c:pt idx="226">
                  <c:v>103.1649</c:v>
                </c:pt>
                <c:pt idx="227">
                  <c:v>103.248</c:v>
                </c:pt>
                <c:pt idx="228">
                  <c:v>103.33320000000002</c:v>
                </c:pt>
                <c:pt idx="229">
                  <c:v>103.41410000000015</c:v>
                </c:pt>
                <c:pt idx="230">
                  <c:v>103.4984</c:v>
                </c:pt>
                <c:pt idx="231">
                  <c:v>103.58069999999999</c:v>
                </c:pt>
                <c:pt idx="232">
                  <c:v>103.6648</c:v>
                </c:pt>
                <c:pt idx="233">
                  <c:v>103.74740000000011</c:v>
                </c:pt>
                <c:pt idx="234">
                  <c:v>103.83120000000002</c:v>
                </c:pt>
                <c:pt idx="235">
                  <c:v>103.91520000000011</c:v>
                </c:pt>
                <c:pt idx="236">
                  <c:v>103.99710000000013</c:v>
                </c:pt>
                <c:pt idx="237">
                  <c:v>104.08069999999999</c:v>
                </c:pt>
                <c:pt idx="238">
                  <c:v>104.16370000000001</c:v>
                </c:pt>
                <c:pt idx="239">
                  <c:v>104.24890000000002</c:v>
                </c:pt>
                <c:pt idx="240">
                  <c:v>104.32889999999998</c:v>
                </c:pt>
                <c:pt idx="241">
                  <c:v>104.41130000000011</c:v>
                </c:pt>
                <c:pt idx="242">
                  <c:v>104.49350000000011</c:v>
                </c:pt>
                <c:pt idx="243">
                  <c:v>104.57829999999998</c:v>
                </c:pt>
                <c:pt idx="244">
                  <c:v>104.66330000000001</c:v>
                </c:pt>
                <c:pt idx="245">
                  <c:v>104.74430000000002</c:v>
                </c:pt>
                <c:pt idx="246">
                  <c:v>104.8272</c:v>
                </c:pt>
                <c:pt idx="247">
                  <c:v>104.91100000000012</c:v>
                </c:pt>
                <c:pt idx="248">
                  <c:v>104.99339999999999</c:v>
                </c:pt>
                <c:pt idx="249">
                  <c:v>105.07599999999998</c:v>
                </c:pt>
                <c:pt idx="250">
                  <c:v>105.16079999999998</c:v>
                </c:pt>
                <c:pt idx="251">
                  <c:v>105.24420000000021</c:v>
                </c:pt>
                <c:pt idx="252">
                  <c:v>105.3278</c:v>
                </c:pt>
                <c:pt idx="253">
                  <c:v>105.41140000000011</c:v>
                </c:pt>
                <c:pt idx="254">
                  <c:v>105.49450000000012</c:v>
                </c:pt>
                <c:pt idx="255">
                  <c:v>105.57889999999998</c:v>
                </c:pt>
                <c:pt idx="256">
                  <c:v>105.66379999999998</c:v>
                </c:pt>
                <c:pt idx="257">
                  <c:v>105.74550000000002</c:v>
                </c:pt>
                <c:pt idx="258">
                  <c:v>105.82859999999998</c:v>
                </c:pt>
                <c:pt idx="259">
                  <c:v>105.9127</c:v>
                </c:pt>
                <c:pt idx="260">
                  <c:v>105.99490000000011</c:v>
                </c:pt>
                <c:pt idx="261">
                  <c:v>106.0778</c:v>
                </c:pt>
                <c:pt idx="262">
                  <c:v>106.161</c:v>
                </c:pt>
                <c:pt idx="263">
                  <c:v>106.2454</c:v>
                </c:pt>
                <c:pt idx="264">
                  <c:v>106.32829999999998</c:v>
                </c:pt>
                <c:pt idx="265">
                  <c:v>106.41060000000012</c:v>
                </c:pt>
                <c:pt idx="266">
                  <c:v>106.49360000000011</c:v>
                </c:pt>
                <c:pt idx="267">
                  <c:v>106.5774</c:v>
                </c:pt>
                <c:pt idx="268">
                  <c:v>106.6615</c:v>
                </c:pt>
                <c:pt idx="269">
                  <c:v>106.74390000000002</c:v>
                </c:pt>
                <c:pt idx="270">
                  <c:v>106.82569999999998</c:v>
                </c:pt>
                <c:pt idx="271">
                  <c:v>106.90710000000011</c:v>
                </c:pt>
                <c:pt idx="272">
                  <c:v>106.99110000000013</c:v>
                </c:pt>
                <c:pt idx="273">
                  <c:v>107.07550000000001</c:v>
                </c:pt>
                <c:pt idx="274">
                  <c:v>107.15879999999989</c:v>
                </c:pt>
                <c:pt idx="275">
                  <c:v>107.2433</c:v>
                </c:pt>
                <c:pt idx="276">
                  <c:v>107.3262</c:v>
                </c:pt>
                <c:pt idx="277">
                  <c:v>107.4093</c:v>
                </c:pt>
                <c:pt idx="278">
                  <c:v>107.492</c:v>
                </c:pt>
                <c:pt idx="279">
                  <c:v>107.5766</c:v>
                </c:pt>
                <c:pt idx="280">
                  <c:v>107.65860000000001</c:v>
                </c:pt>
                <c:pt idx="281">
                  <c:v>107.74209999999999</c:v>
                </c:pt>
                <c:pt idx="282">
                  <c:v>107.82569999999998</c:v>
                </c:pt>
                <c:pt idx="283">
                  <c:v>107.90910000000002</c:v>
                </c:pt>
                <c:pt idx="284">
                  <c:v>107.99290000000002</c:v>
                </c:pt>
                <c:pt idx="285">
                  <c:v>108.0771</c:v>
                </c:pt>
                <c:pt idx="286">
                  <c:v>108.15879999999989</c:v>
                </c:pt>
                <c:pt idx="287">
                  <c:v>108.24299999999999</c:v>
                </c:pt>
                <c:pt idx="288">
                  <c:v>108.3262</c:v>
                </c:pt>
                <c:pt idx="289">
                  <c:v>108.4093</c:v>
                </c:pt>
                <c:pt idx="290">
                  <c:v>108.49379999999999</c:v>
                </c:pt>
                <c:pt idx="291">
                  <c:v>108.57839999999995</c:v>
                </c:pt>
                <c:pt idx="292">
                  <c:v>108.66160000000002</c:v>
                </c:pt>
                <c:pt idx="293">
                  <c:v>108.74490000000011</c:v>
                </c:pt>
                <c:pt idx="294">
                  <c:v>108.8296</c:v>
                </c:pt>
                <c:pt idx="295">
                  <c:v>108.91260000000011</c:v>
                </c:pt>
                <c:pt idx="296">
                  <c:v>108.99610000000011</c:v>
                </c:pt>
                <c:pt idx="297">
                  <c:v>109.0782</c:v>
                </c:pt>
                <c:pt idx="298">
                  <c:v>109.16240000000001</c:v>
                </c:pt>
                <c:pt idx="299">
                  <c:v>109.24700000000011</c:v>
                </c:pt>
                <c:pt idx="300">
                  <c:v>109.3302</c:v>
                </c:pt>
                <c:pt idx="301">
                  <c:v>109.4127</c:v>
                </c:pt>
                <c:pt idx="302">
                  <c:v>109.49620000000012</c:v>
                </c:pt>
                <c:pt idx="303">
                  <c:v>109.57980000000001</c:v>
                </c:pt>
                <c:pt idx="304">
                  <c:v>109.6652</c:v>
                </c:pt>
                <c:pt idx="305">
                  <c:v>109.74890000000002</c:v>
                </c:pt>
                <c:pt idx="306">
                  <c:v>109.8318</c:v>
                </c:pt>
                <c:pt idx="307">
                  <c:v>109.91620000000013</c:v>
                </c:pt>
                <c:pt idx="308">
                  <c:v>109.99960000000011</c:v>
                </c:pt>
                <c:pt idx="309">
                  <c:v>110.0838</c:v>
                </c:pt>
                <c:pt idx="310">
                  <c:v>110.1692</c:v>
                </c:pt>
                <c:pt idx="311">
                  <c:v>110.25230000000001</c:v>
                </c:pt>
                <c:pt idx="312">
                  <c:v>110.33420000000002</c:v>
                </c:pt>
                <c:pt idx="313">
                  <c:v>110.41770000000002</c:v>
                </c:pt>
                <c:pt idx="314">
                  <c:v>110.5031</c:v>
                </c:pt>
                <c:pt idx="315">
                  <c:v>110.58580000000001</c:v>
                </c:pt>
                <c:pt idx="316">
                  <c:v>110.6694</c:v>
                </c:pt>
                <c:pt idx="317">
                  <c:v>110.7535</c:v>
                </c:pt>
                <c:pt idx="318">
                  <c:v>110.83710000000002</c:v>
                </c:pt>
                <c:pt idx="319">
                  <c:v>110.91970000000002</c:v>
                </c:pt>
                <c:pt idx="320">
                  <c:v>111.006</c:v>
                </c:pt>
                <c:pt idx="321">
                  <c:v>111.09059999999999</c:v>
                </c:pt>
                <c:pt idx="322">
                  <c:v>111.1746</c:v>
                </c:pt>
                <c:pt idx="323">
                  <c:v>111.2594</c:v>
                </c:pt>
                <c:pt idx="324">
                  <c:v>111.34399999999999</c:v>
                </c:pt>
                <c:pt idx="325">
                  <c:v>111.4273</c:v>
                </c:pt>
                <c:pt idx="326">
                  <c:v>111.51020000000011</c:v>
                </c:pt>
                <c:pt idx="327">
                  <c:v>111.59480000000002</c:v>
                </c:pt>
                <c:pt idx="328">
                  <c:v>111.67959999999998</c:v>
                </c:pt>
                <c:pt idx="329">
                  <c:v>111.76450000000011</c:v>
                </c:pt>
                <c:pt idx="330">
                  <c:v>111.85029999999999</c:v>
                </c:pt>
                <c:pt idx="331">
                  <c:v>111.93610000000002</c:v>
                </c:pt>
                <c:pt idx="332">
                  <c:v>112.0222</c:v>
                </c:pt>
                <c:pt idx="333">
                  <c:v>112.107</c:v>
                </c:pt>
                <c:pt idx="334">
                  <c:v>112.1905</c:v>
                </c:pt>
                <c:pt idx="335">
                  <c:v>112.2771</c:v>
                </c:pt>
                <c:pt idx="336">
                  <c:v>112.3633</c:v>
                </c:pt>
                <c:pt idx="337">
                  <c:v>112.44800000000002</c:v>
                </c:pt>
                <c:pt idx="338">
                  <c:v>112.53319999999999</c:v>
                </c:pt>
                <c:pt idx="339">
                  <c:v>112.61660000000002</c:v>
                </c:pt>
                <c:pt idx="340">
                  <c:v>112.6999</c:v>
                </c:pt>
                <c:pt idx="341">
                  <c:v>112.7852</c:v>
                </c:pt>
                <c:pt idx="342">
                  <c:v>112.86960000000002</c:v>
                </c:pt>
                <c:pt idx="343">
                  <c:v>112.9529</c:v>
                </c:pt>
                <c:pt idx="344">
                  <c:v>113.0393</c:v>
                </c:pt>
                <c:pt idx="345">
                  <c:v>113.12220000000001</c:v>
                </c:pt>
                <c:pt idx="346">
                  <c:v>113.20750000000002</c:v>
                </c:pt>
                <c:pt idx="347">
                  <c:v>113.289</c:v>
                </c:pt>
                <c:pt idx="348">
                  <c:v>113.37220000000001</c:v>
                </c:pt>
                <c:pt idx="349">
                  <c:v>113.45829999999999</c:v>
                </c:pt>
                <c:pt idx="350">
                  <c:v>113.54020000000011</c:v>
                </c:pt>
                <c:pt idx="351">
                  <c:v>113.62589999999989</c:v>
                </c:pt>
                <c:pt idx="352">
                  <c:v>113.7103</c:v>
                </c:pt>
                <c:pt idx="353">
                  <c:v>113.79410000000011</c:v>
                </c:pt>
                <c:pt idx="354">
                  <c:v>113.87829999999998</c:v>
                </c:pt>
                <c:pt idx="355">
                  <c:v>113.96050000000002</c:v>
                </c:pt>
                <c:pt idx="356">
                  <c:v>114.0428</c:v>
                </c:pt>
                <c:pt idx="357">
                  <c:v>114.1262</c:v>
                </c:pt>
                <c:pt idx="358">
                  <c:v>114.2103</c:v>
                </c:pt>
                <c:pt idx="359">
                  <c:v>114.2933</c:v>
                </c:pt>
                <c:pt idx="360">
                  <c:v>114.37949999999998</c:v>
                </c:pt>
                <c:pt idx="361">
                  <c:v>114.46010000000011</c:v>
                </c:pt>
                <c:pt idx="362">
                  <c:v>114.5429</c:v>
                </c:pt>
                <c:pt idx="363">
                  <c:v>114.62779999999998</c:v>
                </c:pt>
                <c:pt idx="364">
                  <c:v>114.7098</c:v>
                </c:pt>
                <c:pt idx="365">
                  <c:v>114.79400000000011</c:v>
                </c:pt>
                <c:pt idx="366">
                  <c:v>114.87529999999998</c:v>
                </c:pt>
                <c:pt idx="367">
                  <c:v>114.95699999999999</c:v>
                </c:pt>
                <c:pt idx="368">
                  <c:v>115.0398</c:v>
                </c:pt>
                <c:pt idx="369">
                  <c:v>115.12139999999998</c:v>
                </c:pt>
                <c:pt idx="370">
                  <c:v>115.2051</c:v>
                </c:pt>
                <c:pt idx="371">
                  <c:v>115.2881</c:v>
                </c:pt>
                <c:pt idx="372">
                  <c:v>115.37130000000001</c:v>
                </c:pt>
                <c:pt idx="373">
                  <c:v>115.45359999999999</c:v>
                </c:pt>
                <c:pt idx="374">
                  <c:v>115.5368</c:v>
                </c:pt>
                <c:pt idx="375">
                  <c:v>115.61920000000002</c:v>
                </c:pt>
                <c:pt idx="376">
                  <c:v>115.70099999999999</c:v>
                </c:pt>
                <c:pt idx="377">
                  <c:v>115.7852</c:v>
                </c:pt>
                <c:pt idx="378">
                  <c:v>115.8674</c:v>
                </c:pt>
                <c:pt idx="379">
                  <c:v>115.94740000000012</c:v>
                </c:pt>
                <c:pt idx="380">
                  <c:v>116.03160000000011</c:v>
                </c:pt>
                <c:pt idx="381">
                  <c:v>116.1129</c:v>
                </c:pt>
                <c:pt idx="382">
                  <c:v>116.19629999999999</c:v>
                </c:pt>
                <c:pt idx="383">
                  <c:v>116.27829999999999</c:v>
                </c:pt>
                <c:pt idx="384">
                  <c:v>116.3618</c:v>
                </c:pt>
                <c:pt idx="385">
                  <c:v>116.44620000000015</c:v>
                </c:pt>
                <c:pt idx="386">
                  <c:v>116.52760000000002</c:v>
                </c:pt>
                <c:pt idx="387">
                  <c:v>116.6109</c:v>
                </c:pt>
                <c:pt idx="388">
                  <c:v>116.69280000000001</c:v>
                </c:pt>
                <c:pt idx="389">
                  <c:v>116.7756</c:v>
                </c:pt>
                <c:pt idx="390">
                  <c:v>116.8579</c:v>
                </c:pt>
                <c:pt idx="391">
                  <c:v>116.94160000000018</c:v>
                </c:pt>
                <c:pt idx="392">
                  <c:v>117.0249</c:v>
                </c:pt>
                <c:pt idx="393">
                  <c:v>117.1078</c:v>
                </c:pt>
                <c:pt idx="394">
                  <c:v>117.18969999999999</c:v>
                </c:pt>
                <c:pt idx="395">
                  <c:v>117.273</c:v>
                </c:pt>
                <c:pt idx="396">
                  <c:v>117.3556</c:v>
                </c:pt>
                <c:pt idx="397">
                  <c:v>117.43710000000011</c:v>
                </c:pt>
                <c:pt idx="398">
                  <c:v>117.52079999999998</c:v>
                </c:pt>
                <c:pt idx="399">
                  <c:v>117.6044</c:v>
                </c:pt>
                <c:pt idx="400">
                  <c:v>117.6895</c:v>
                </c:pt>
                <c:pt idx="401">
                  <c:v>117.773</c:v>
                </c:pt>
                <c:pt idx="402">
                  <c:v>117.8539</c:v>
                </c:pt>
                <c:pt idx="403">
                  <c:v>117.938</c:v>
                </c:pt>
                <c:pt idx="404">
                  <c:v>118.0214</c:v>
                </c:pt>
                <c:pt idx="405">
                  <c:v>118.10299999999998</c:v>
                </c:pt>
                <c:pt idx="406">
                  <c:v>118.1866</c:v>
                </c:pt>
                <c:pt idx="407">
                  <c:v>118.2684</c:v>
                </c:pt>
                <c:pt idx="408">
                  <c:v>118.3502</c:v>
                </c:pt>
                <c:pt idx="409">
                  <c:v>118.43360000000011</c:v>
                </c:pt>
                <c:pt idx="410">
                  <c:v>118.51779999999999</c:v>
                </c:pt>
                <c:pt idx="411">
                  <c:v>118.6009</c:v>
                </c:pt>
                <c:pt idx="412">
                  <c:v>118.6814</c:v>
                </c:pt>
                <c:pt idx="413">
                  <c:v>118.76560000000002</c:v>
                </c:pt>
                <c:pt idx="414">
                  <c:v>118.85</c:v>
                </c:pt>
                <c:pt idx="415">
                  <c:v>118.9328</c:v>
                </c:pt>
                <c:pt idx="416">
                  <c:v>119.015</c:v>
                </c:pt>
                <c:pt idx="417">
                  <c:v>119.1</c:v>
                </c:pt>
                <c:pt idx="418">
                  <c:v>119.1832</c:v>
                </c:pt>
                <c:pt idx="419">
                  <c:v>119.26660000000011</c:v>
                </c:pt>
                <c:pt idx="420">
                  <c:v>119.3522</c:v>
                </c:pt>
                <c:pt idx="421">
                  <c:v>119.43650000000002</c:v>
                </c:pt>
                <c:pt idx="422">
                  <c:v>119.5198</c:v>
                </c:pt>
                <c:pt idx="423">
                  <c:v>119.60290000000001</c:v>
                </c:pt>
                <c:pt idx="424">
                  <c:v>119.6862</c:v>
                </c:pt>
                <c:pt idx="425">
                  <c:v>119.7701</c:v>
                </c:pt>
                <c:pt idx="426">
                  <c:v>119.85199999999999</c:v>
                </c:pt>
                <c:pt idx="427">
                  <c:v>119.9353</c:v>
                </c:pt>
                <c:pt idx="428">
                  <c:v>120.01920000000011</c:v>
                </c:pt>
                <c:pt idx="429">
                  <c:v>120.1031</c:v>
                </c:pt>
                <c:pt idx="430">
                  <c:v>120.187</c:v>
                </c:pt>
                <c:pt idx="431">
                  <c:v>120.26900000000002</c:v>
                </c:pt>
                <c:pt idx="432">
                  <c:v>120.35229999999999</c:v>
                </c:pt>
                <c:pt idx="433">
                  <c:v>120.43720000000015</c:v>
                </c:pt>
                <c:pt idx="434">
                  <c:v>120.5211</c:v>
                </c:pt>
                <c:pt idx="435">
                  <c:v>120.60339999999998</c:v>
                </c:pt>
                <c:pt idx="436">
                  <c:v>120.68559999999998</c:v>
                </c:pt>
                <c:pt idx="437">
                  <c:v>120.7697</c:v>
                </c:pt>
                <c:pt idx="438">
                  <c:v>120.85269999999998</c:v>
                </c:pt>
                <c:pt idx="439">
                  <c:v>120.9354</c:v>
                </c:pt>
                <c:pt idx="440">
                  <c:v>121.0184</c:v>
                </c:pt>
                <c:pt idx="441">
                  <c:v>121.1022</c:v>
                </c:pt>
                <c:pt idx="442">
                  <c:v>121.1876</c:v>
                </c:pt>
                <c:pt idx="443">
                  <c:v>121.27</c:v>
                </c:pt>
                <c:pt idx="444">
                  <c:v>121.35239999999995</c:v>
                </c:pt>
                <c:pt idx="445">
                  <c:v>121.4358</c:v>
                </c:pt>
                <c:pt idx="446">
                  <c:v>121.5193</c:v>
                </c:pt>
                <c:pt idx="447">
                  <c:v>121.60380000000001</c:v>
                </c:pt>
                <c:pt idx="448">
                  <c:v>121.6846</c:v>
                </c:pt>
                <c:pt idx="449">
                  <c:v>121.76819999999999</c:v>
                </c:pt>
                <c:pt idx="450">
                  <c:v>121.8516</c:v>
                </c:pt>
                <c:pt idx="451">
                  <c:v>121.9354</c:v>
                </c:pt>
                <c:pt idx="452">
                  <c:v>122.0201</c:v>
                </c:pt>
                <c:pt idx="453">
                  <c:v>122.10279999999995</c:v>
                </c:pt>
                <c:pt idx="454">
                  <c:v>122.1872</c:v>
                </c:pt>
                <c:pt idx="455">
                  <c:v>122.2677</c:v>
                </c:pt>
                <c:pt idx="456">
                  <c:v>122.3526</c:v>
                </c:pt>
                <c:pt idx="457">
                  <c:v>122.4384</c:v>
                </c:pt>
                <c:pt idx="458">
                  <c:v>122.52290000000001</c:v>
                </c:pt>
                <c:pt idx="459">
                  <c:v>122.60720000000002</c:v>
                </c:pt>
                <c:pt idx="460">
                  <c:v>122.68799999999999</c:v>
                </c:pt>
                <c:pt idx="461">
                  <c:v>122.76949999999999</c:v>
                </c:pt>
                <c:pt idx="462">
                  <c:v>122.85329999999999</c:v>
                </c:pt>
                <c:pt idx="463">
                  <c:v>122.9367</c:v>
                </c:pt>
                <c:pt idx="464">
                  <c:v>123.0194</c:v>
                </c:pt>
                <c:pt idx="465">
                  <c:v>123.1032</c:v>
                </c:pt>
                <c:pt idx="466">
                  <c:v>123.1866</c:v>
                </c:pt>
                <c:pt idx="467">
                  <c:v>123.2702</c:v>
                </c:pt>
                <c:pt idx="468">
                  <c:v>123.3545</c:v>
                </c:pt>
                <c:pt idx="469">
                  <c:v>123.43720000000015</c:v>
                </c:pt>
                <c:pt idx="470">
                  <c:v>123.52</c:v>
                </c:pt>
                <c:pt idx="471">
                  <c:v>123.6022</c:v>
                </c:pt>
                <c:pt idx="472">
                  <c:v>123.6846</c:v>
                </c:pt>
                <c:pt idx="473">
                  <c:v>123.7693</c:v>
                </c:pt>
                <c:pt idx="474">
                  <c:v>123.85369999999999</c:v>
                </c:pt>
                <c:pt idx="475">
                  <c:v>123.938</c:v>
                </c:pt>
                <c:pt idx="476">
                  <c:v>124.02239999999998</c:v>
                </c:pt>
                <c:pt idx="477">
                  <c:v>124.1056</c:v>
                </c:pt>
                <c:pt idx="478">
                  <c:v>124.18810000000001</c:v>
                </c:pt>
                <c:pt idx="479">
                  <c:v>124.2734</c:v>
                </c:pt>
                <c:pt idx="480">
                  <c:v>124.3574</c:v>
                </c:pt>
                <c:pt idx="481">
                  <c:v>124.44070000000002</c:v>
                </c:pt>
                <c:pt idx="482">
                  <c:v>124.5239</c:v>
                </c:pt>
                <c:pt idx="483">
                  <c:v>124.6074</c:v>
                </c:pt>
                <c:pt idx="484">
                  <c:v>124.6909</c:v>
                </c:pt>
                <c:pt idx="485">
                  <c:v>124.7773</c:v>
                </c:pt>
                <c:pt idx="486">
                  <c:v>124.85869999999998</c:v>
                </c:pt>
                <c:pt idx="487">
                  <c:v>124.94250000000002</c:v>
                </c:pt>
                <c:pt idx="488">
                  <c:v>125.02460000000002</c:v>
                </c:pt>
                <c:pt idx="489">
                  <c:v>125.11060000000002</c:v>
                </c:pt>
                <c:pt idx="490">
                  <c:v>125.19240000000001</c:v>
                </c:pt>
                <c:pt idx="491">
                  <c:v>125.2765</c:v>
                </c:pt>
                <c:pt idx="492">
                  <c:v>125.3592</c:v>
                </c:pt>
                <c:pt idx="493">
                  <c:v>125.44130000000011</c:v>
                </c:pt>
                <c:pt idx="494">
                  <c:v>125.52579999999998</c:v>
                </c:pt>
                <c:pt idx="495">
                  <c:v>125.6092</c:v>
                </c:pt>
                <c:pt idx="496">
                  <c:v>125.6922</c:v>
                </c:pt>
                <c:pt idx="497">
                  <c:v>125.7764</c:v>
                </c:pt>
                <c:pt idx="498">
                  <c:v>125.85939999999998</c:v>
                </c:pt>
                <c:pt idx="499">
                  <c:v>125.94340000000011</c:v>
                </c:pt>
                <c:pt idx="500">
                  <c:v>126.02760000000002</c:v>
                </c:pt>
                <c:pt idx="501">
                  <c:v>126.10939999999998</c:v>
                </c:pt>
                <c:pt idx="502">
                  <c:v>126.1938</c:v>
                </c:pt>
                <c:pt idx="503">
                  <c:v>126.2764</c:v>
                </c:pt>
                <c:pt idx="504">
                  <c:v>126.3617</c:v>
                </c:pt>
                <c:pt idx="505">
                  <c:v>126.44550000000002</c:v>
                </c:pt>
                <c:pt idx="506">
                  <c:v>126.5279</c:v>
                </c:pt>
                <c:pt idx="507">
                  <c:v>126.6103</c:v>
                </c:pt>
                <c:pt idx="508">
                  <c:v>126.6966</c:v>
                </c:pt>
                <c:pt idx="509">
                  <c:v>126.77809999999998</c:v>
                </c:pt>
                <c:pt idx="510">
                  <c:v>126.8621</c:v>
                </c:pt>
                <c:pt idx="511">
                  <c:v>126.94610000000011</c:v>
                </c:pt>
                <c:pt idx="512">
                  <c:v>127.0291</c:v>
                </c:pt>
                <c:pt idx="513">
                  <c:v>127.1135</c:v>
                </c:pt>
                <c:pt idx="514">
                  <c:v>127.19840000000001</c:v>
                </c:pt>
                <c:pt idx="515">
                  <c:v>127.2808</c:v>
                </c:pt>
                <c:pt idx="516">
                  <c:v>127.36420000000011</c:v>
                </c:pt>
                <c:pt idx="517">
                  <c:v>127.44760000000018</c:v>
                </c:pt>
                <c:pt idx="518">
                  <c:v>127.532</c:v>
                </c:pt>
                <c:pt idx="519">
                  <c:v>127.6159</c:v>
                </c:pt>
                <c:pt idx="520">
                  <c:v>127.7007</c:v>
                </c:pt>
                <c:pt idx="521">
                  <c:v>127.7822</c:v>
                </c:pt>
                <c:pt idx="522">
                  <c:v>127.86579999999998</c:v>
                </c:pt>
                <c:pt idx="523">
                  <c:v>127.94860000000011</c:v>
                </c:pt>
                <c:pt idx="524">
                  <c:v>128.03280000000001</c:v>
                </c:pt>
                <c:pt idx="525">
                  <c:v>128.1174</c:v>
                </c:pt>
                <c:pt idx="526">
                  <c:v>128.20099999999999</c:v>
                </c:pt>
                <c:pt idx="527">
                  <c:v>128.28469999999999</c:v>
                </c:pt>
                <c:pt idx="528">
                  <c:v>128.36710000000022</c:v>
                </c:pt>
                <c:pt idx="529">
                  <c:v>128.45060000000001</c:v>
                </c:pt>
                <c:pt idx="530">
                  <c:v>128.53630000000001</c:v>
                </c:pt>
                <c:pt idx="531">
                  <c:v>128.61989999999992</c:v>
                </c:pt>
                <c:pt idx="532">
                  <c:v>128.70230000000001</c:v>
                </c:pt>
                <c:pt idx="533">
                  <c:v>128.78550000000001</c:v>
                </c:pt>
                <c:pt idx="534">
                  <c:v>128.86740000000026</c:v>
                </c:pt>
                <c:pt idx="535">
                  <c:v>128.9494</c:v>
                </c:pt>
                <c:pt idx="536">
                  <c:v>129.0333</c:v>
                </c:pt>
                <c:pt idx="537">
                  <c:v>129.11509999999998</c:v>
                </c:pt>
                <c:pt idx="538">
                  <c:v>129.19919999999999</c:v>
                </c:pt>
                <c:pt idx="539">
                  <c:v>129.28240000000022</c:v>
                </c:pt>
                <c:pt idx="540">
                  <c:v>129.36660000000001</c:v>
                </c:pt>
                <c:pt idx="541">
                  <c:v>129.45080000000004</c:v>
                </c:pt>
                <c:pt idx="542">
                  <c:v>129.5325</c:v>
                </c:pt>
                <c:pt idx="543">
                  <c:v>129.61939999999998</c:v>
                </c:pt>
                <c:pt idx="544">
                  <c:v>129.7011</c:v>
                </c:pt>
                <c:pt idx="545">
                  <c:v>129.78579999999999</c:v>
                </c:pt>
                <c:pt idx="546">
                  <c:v>129.86790000000022</c:v>
                </c:pt>
                <c:pt idx="547">
                  <c:v>129.95040000000026</c:v>
                </c:pt>
                <c:pt idx="548">
                  <c:v>130.0343</c:v>
                </c:pt>
                <c:pt idx="549">
                  <c:v>130.1182</c:v>
                </c:pt>
                <c:pt idx="550">
                  <c:v>130.202</c:v>
                </c:pt>
                <c:pt idx="551">
                  <c:v>130.28450000000001</c:v>
                </c:pt>
                <c:pt idx="552">
                  <c:v>130.36820000000026</c:v>
                </c:pt>
                <c:pt idx="553">
                  <c:v>130.45190000000022</c:v>
                </c:pt>
                <c:pt idx="554">
                  <c:v>130.5343</c:v>
                </c:pt>
                <c:pt idx="555">
                  <c:v>130.61909999999995</c:v>
                </c:pt>
                <c:pt idx="556">
                  <c:v>130.70089999999999</c:v>
                </c:pt>
                <c:pt idx="557">
                  <c:v>130.78530000000001</c:v>
                </c:pt>
                <c:pt idx="558">
                  <c:v>130.86750000000001</c:v>
                </c:pt>
                <c:pt idx="559">
                  <c:v>130.95040000000026</c:v>
                </c:pt>
                <c:pt idx="560">
                  <c:v>131.03540000000001</c:v>
                </c:pt>
                <c:pt idx="561">
                  <c:v>131.11840000000001</c:v>
                </c:pt>
                <c:pt idx="562">
                  <c:v>131.20329999999998</c:v>
                </c:pt>
                <c:pt idx="563">
                  <c:v>131.28700000000001</c:v>
                </c:pt>
                <c:pt idx="564">
                  <c:v>131.36940000000001</c:v>
                </c:pt>
                <c:pt idx="565">
                  <c:v>131.45440000000022</c:v>
                </c:pt>
                <c:pt idx="566">
                  <c:v>131.5367</c:v>
                </c:pt>
                <c:pt idx="567">
                  <c:v>131.61919999999998</c:v>
                </c:pt>
                <c:pt idx="568">
                  <c:v>131.70369999999977</c:v>
                </c:pt>
                <c:pt idx="569">
                  <c:v>131.7877</c:v>
                </c:pt>
                <c:pt idx="570">
                  <c:v>131.87100000000001</c:v>
                </c:pt>
                <c:pt idx="571">
                  <c:v>131.9539</c:v>
                </c:pt>
                <c:pt idx="572">
                  <c:v>132.03830000000022</c:v>
                </c:pt>
                <c:pt idx="573">
                  <c:v>132.12120000000004</c:v>
                </c:pt>
                <c:pt idx="574">
                  <c:v>132.20319999999998</c:v>
                </c:pt>
                <c:pt idx="575">
                  <c:v>132.2876</c:v>
                </c:pt>
                <c:pt idx="576">
                  <c:v>132.37130000000022</c:v>
                </c:pt>
                <c:pt idx="577">
                  <c:v>132.45590000000001</c:v>
                </c:pt>
                <c:pt idx="578">
                  <c:v>132.5385</c:v>
                </c:pt>
                <c:pt idx="579">
                  <c:v>132.62140000000022</c:v>
                </c:pt>
                <c:pt idx="580">
                  <c:v>132.70529999999999</c:v>
                </c:pt>
                <c:pt idx="581">
                  <c:v>132.7894</c:v>
                </c:pt>
                <c:pt idx="582">
                  <c:v>132.87050000000002</c:v>
                </c:pt>
                <c:pt idx="583">
                  <c:v>132.95320000000001</c:v>
                </c:pt>
                <c:pt idx="584">
                  <c:v>133.0368</c:v>
                </c:pt>
                <c:pt idx="585">
                  <c:v>133.11989999999992</c:v>
                </c:pt>
                <c:pt idx="586">
                  <c:v>133.20319999999998</c:v>
                </c:pt>
                <c:pt idx="587">
                  <c:v>133.28559999999999</c:v>
                </c:pt>
                <c:pt idx="588">
                  <c:v>133.36830000000029</c:v>
                </c:pt>
                <c:pt idx="589">
                  <c:v>133.45359999999999</c:v>
                </c:pt>
                <c:pt idx="590">
                  <c:v>133.53569999999999</c:v>
                </c:pt>
                <c:pt idx="591">
                  <c:v>133.62010000000001</c:v>
                </c:pt>
                <c:pt idx="592">
                  <c:v>133.702</c:v>
                </c:pt>
                <c:pt idx="593">
                  <c:v>133.78579999999999</c:v>
                </c:pt>
                <c:pt idx="594">
                  <c:v>133.86920000000001</c:v>
                </c:pt>
                <c:pt idx="595">
                  <c:v>133.95120000000023</c:v>
                </c:pt>
                <c:pt idx="596">
                  <c:v>134.03459999999998</c:v>
                </c:pt>
                <c:pt idx="597">
                  <c:v>134.11779999999999</c:v>
                </c:pt>
                <c:pt idx="598">
                  <c:v>134.20249999999999</c:v>
                </c:pt>
                <c:pt idx="599">
                  <c:v>134.28740000000022</c:v>
                </c:pt>
                <c:pt idx="600">
                  <c:v>134.37030000000001</c:v>
                </c:pt>
                <c:pt idx="601">
                  <c:v>134.45330000000001</c:v>
                </c:pt>
                <c:pt idx="602">
                  <c:v>134.53830000000022</c:v>
                </c:pt>
                <c:pt idx="603">
                  <c:v>134.624</c:v>
                </c:pt>
                <c:pt idx="604">
                  <c:v>134.70579999999998</c:v>
                </c:pt>
                <c:pt idx="605">
                  <c:v>134.78880000000001</c:v>
                </c:pt>
                <c:pt idx="606">
                  <c:v>134.87190000000001</c:v>
                </c:pt>
                <c:pt idx="607">
                  <c:v>134.95690000000022</c:v>
                </c:pt>
                <c:pt idx="608">
                  <c:v>135.03989999999999</c:v>
                </c:pt>
                <c:pt idx="609">
                  <c:v>135.12240000000023</c:v>
                </c:pt>
                <c:pt idx="610">
                  <c:v>135.20519999999999</c:v>
                </c:pt>
                <c:pt idx="611">
                  <c:v>135.2886</c:v>
                </c:pt>
                <c:pt idx="612">
                  <c:v>135.37050000000002</c:v>
                </c:pt>
                <c:pt idx="613">
                  <c:v>135.4538</c:v>
                </c:pt>
                <c:pt idx="614">
                  <c:v>135.536</c:v>
                </c:pt>
                <c:pt idx="615">
                  <c:v>135.6216</c:v>
                </c:pt>
                <c:pt idx="616">
                  <c:v>135.70509999999999</c:v>
                </c:pt>
                <c:pt idx="617">
                  <c:v>135.78890000000001</c:v>
                </c:pt>
                <c:pt idx="618">
                  <c:v>135.87190000000001</c:v>
                </c:pt>
                <c:pt idx="619">
                  <c:v>135.95530000000022</c:v>
                </c:pt>
                <c:pt idx="620">
                  <c:v>136.0394</c:v>
                </c:pt>
                <c:pt idx="621">
                  <c:v>136.12300000000002</c:v>
                </c:pt>
                <c:pt idx="622">
                  <c:v>136.2063</c:v>
                </c:pt>
                <c:pt idx="623">
                  <c:v>136.2902</c:v>
                </c:pt>
                <c:pt idx="624">
                  <c:v>136.3742</c:v>
                </c:pt>
                <c:pt idx="625">
                  <c:v>136.45660000000001</c:v>
                </c:pt>
                <c:pt idx="626">
                  <c:v>136.5401</c:v>
                </c:pt>
                <c:pt idx="627">
                  <c:v>136.624</c:v>
                </c:pt>
                <c:pt idx="628">
                  <c:v>136.70740000000001</c:v>
                </c:pt>
                <c:pt idx="629">
                  <c:v>136.79140000000001</c:v>
                </c:pt>
                <c:pt idx="630">
                  <c:v>136.87459999999999</c:v>
                </c:pt>
                <c:pt idx="631">
                  <c:v>136.9605</c:v>
                </c:pt>
                <c:pt idx="632">
                  <c:v>137.0428</c:v>
                </c:pt>
                <c:pt idx="633">
                  <c:v>137.1277</c:v>
                </c:pt>
                <c:pt idx="634">
                  <c:v>137.20919999999998</c:v>
                </c:pt>
                <c:pt idx="635">
                  <c:v>137.29359999999977</c:v>
                </c:pt>
                <c:pt idx="636">
                  <c:v>137.3751</c:v>
                </c:pt>
                <c:pt idx="637">
                  <c:v>137.45920000000001</c:v>
                </c:pt>
                <c:pt idx="638">
                  <c:v>137.54240000000001</c:v>
                </c:pt>
                <c:pt idx="639">
                  <c:v>137.6266</c:v>
                </c:pt>
                <c:pt idx="640">
                  <c:v>137.70909999999998</c:v>
                </c:pt>
                <c:pt idx="641">
                  <c:v>137.79459999999995</c:v>
                </c:pt>
                <c:pt idx="642">
                  <c:v>137.87690000000001</c:v>
                </c:pt>
                <c:pt idx="643">
                  <c:v>137.959</c:v>
                </c:pt>
                <c:pt idx="644">
                  <c:v>138.04240000000001</c:v>
                </c:pt>
                <c:pt idx="645">
                  <c:v>138.1266</c:v>
                </c:pt>
                <c:pt idx="646">
                  <c:v>138.21039999999999</c:v>
                </c:pt>
                <c:pt idx="647">
                  <c:v>138.29479999999998</c:v>
                </c:pt>
                <c:pt idx="648">
                  <c:v>138.3766</c:v>
                </c:pt>
                <c:pt idx="649">
                  <c:v>138.45940000000004</c:v>
                </c:pt>
                <c:pt idx="650">
                  <c:v>138.54399999999998</c:v>
                </c:pt>
                <c:pt idx="651">
                  <c:v>138.62630000000001</c:v>
                </c:pt>
                <c:pt idx="652">
                  <c:v>138.70939999999999</c:v>
                </c:pt>
                <c:pt idx="653">
                  <c:v>138.79489999999998</c:v>
                </c:pt>
                <c:pt idx="654">
                  <c:v>138.87870000000001</c:v>
                </c:pt>
                <c:pt idx="655">
                  <c:v>138.96080000000001</c:v>
                </c:pt>
                <c:pt idx="656">
                  <c:v>139.0428</c:v>
                </c:pt>
                <c:pt idx="657">
                  <c:v>139.12520000000001</c:v>
                </c:pt>
                <c:pt idx="658">
                  <c:v>139.20999999999998</c:v>
                </c:pt>
                <c:pt idx="659">
                  <c:v>139.29339999999999</c:v>
                </c:pt>
                <c:pt idx="660">
                  <c:v>139.3768</c:v>
                </c:pt>
                <c:pt idx="661">
                  <c:v>139.4597</c:v>
                </c:pt>
                <c:pt idx="662">
                  <c:v>139.54319999999998</c:v>
                </c:pt>
                <c:pt idx="663">
                  <c:v>139.6258</c:v>
                </c:pt>
                <c:pt idx="664">
                  <c:v>139.71119999999999</c:v>
                </c:pt>
                <c:pt idx="665">
                  <c:v>139.7955</c:v>
                </c:pt>
                <c:pt idx="666">
                  <c:v>139.87989999999999</c:v>
                </c:pt>
                <c:pt idx="667">
                  <c:v>139.9631</c:v>
                </c:pt>
                <c:pt idx="668">
                  <c:v>140.04650000000001</c:v>
                </c:pt>
                <c:pt idx="669">
                  <c:v>140.12969999999999</c:v>
                </c:pt>
                <c:pt idx="670">
                  <c:v>140.21259999999998</c:v>
                </c:pt>
                <c:pt idx="671">
                  <c:v>140.2961</c:v>
                </c:pt>
                <c:pt idx="672">
                  <c:v>140.37690000000001</c:v>
                </c:pt>
                <c:pt idx="673">
                  <c:v>140.46220000000022</c:v>
                </c:pt>
                <c:pt idx="674">
                  <c:v>140.5462</c:v>
                </c:pt>
                <c:pt idx="675">
                  <c:v>140.6302</c:v>
                </c:pt>
                <c:pt idx="676">
                  <c:v>140.71029999999999</c:v>
                </c:pt>
                <c:pt idx="677">
                  <c:v>140.79469999999998</c:v>
                </c:pt>
                <c:pt idx="678">
                  <c:v>140.8777</c:v>
                </c:pt>
                <c:pt idx="679">
                  <c:v>140.9616</c:v>
                </c:pt>
                <c:pt idx="680">
                  <c:v>141.04379999999998</c:v>
                </c:pt>
                <c:pt idx="681">
                  <c:v>141.12690000000001</c:v>
                </c:pt>
                <c:pt idx="682">
                  <c:v>141.21089999999998</c:v>
                </c:pt>
                <c:pt idx="683">
                  <c:v>141.2944</c:v>
                </c:pt>
                <c:pt idx="684">
                  <c:v>141.3793</c:v>
                </c:pt>
                <c:pt idx="685">
                  <c:v>141.46020000000001</c:v>
                </c:pt>
                <c:pt idx="686">
                  <c:v>141.54459999999995</c:v>
                </c:pt>
                <c:pt idx="687">
                  <c:v>141.62959999999998</c:v>
                </c:pt>
                <c:pt idx="688">
                  <c:v>141.71019999999999</c:v>
                </c:pt>
                <c:pt idx="689">
                  <c:v>141.79369999999992</c:v>
                </c:pt>
                <c:pt idx="690">
                  <c:v>141.87730000000022</c:v>
                </c:pt>
                <c:pt idx="691">
                  <c:v>141.95870000000022</c:v>
                </c:pt>
                <c:pt idx="692">
                  <c:v>142.04319999999998</c:v>
                </c:pt>
                <c:pt idx="693">
                  <c:v>142.12700000000001</c:v>
                </c:pt>
                <c:pt idx="694">
                  <c:v>142.20979999999992</c:v>
                </c:pt>
                <c:pt idx="695">
                  <c:v>142.29459999999995</c:v>
                </c:pt>
                <c:pt idx="696">
                  <c:v>142.3793</c:v>
                </c:pt>
                <c:pt idx="697">
                  <c:v>142.46340000000001</c:v>
                </c:pt>
                <c:pt idx="698">
                  <c:v>142.54459999999995</c:v>
                </c:pt>
                <c:pt idx="699">
                  <c:v>142.62810000000007</c:v>
                </c:pt>
                <c:pt idx="700">
                  <c:v>142.71149999999997</c:v>
                </c:pt>
                <c:pt idx="701">
                  <c:v>142.79650000000001</c:v>
                </c:pt>
                <c:pt idx="702">
                  <c:v>142.87959999999998</c:v>
                </c:pt>
                <c:pt idx="703">
                  <c:v>142.96340000000001</c:v>
                </c:pt>
                <c:pt idx="704">
                  <c:v>143.0453</c:v>
                </c:pt>
                <c:pt idx="705">
                  <c:v>143.12909999999999</c:v>
                </c:pt>
                <c:pt idx="706">
                  <c:v>143.21439999999998</c:v>
                </c:pt>
                <c:pt idx="707">
                  <c:v>143.2962</c:v>
                </c:pt>
                <c:pt idx="708">
                  <c:v>143.3814000000003</c:v>
                </c:pt>
                <c:pt idx="709">
                  <c:v>143.4649</c:v>
                </c:pt>
                <c:pt idx="710">
                  <c:v>143.5478</c:v>
                </c:pt>
                <c:pt idx="711">
                  <c:v>143.63130000000001</c:v>
                </c:pt>
                <c:pt idx="712">
                  <c:v>143.71599999999998</c:v>
                </c:pt>
                <c:pt idx="713">
                  <c:v>143.80110000000022</c:v>
                </c:pt>
                <c:pt idx="714">
                  <c:v>143.88200000000029</c:v>
                </c:pt>
                <c:pt idx="715">
                  <c:v>143.96540000000007</c:v>
                </c:pt>
                <c:pt idx="716">
                  <c:v>144.0488</c:v>
                </c:pt>
                <c:pt idx="717">
                  <c:v>144.12959999999998</c:v>
                </c:pt>
                <c:pt idx="718">
                  <c:v>144.21459999999976</c:v>
                </c:pt>
                <c:pt idx="719">
                  <c:v>144.2972</c:v>
                </c:pt>
                <c:pt idx="720">
                  <c:v>144.38060000000004</c:v>
                </c:pt>
                <c:pt idx="721">
                  <c:v>144.46260000000001</c:v>
                </c:pt>
                <c:pt idx="722">
                  <c:v>144.54599999999999</c:v>
                </c:pt>
                <c:pt idx="723">
                  <c:v>144.6302</c:v>
                </c:pt>
                <c:pt idx="724">
                  <c:v>144.71319999999992</c:v>
                </c:pt>
                <c:pt idx="725">
                  <c:v>144.79669999999999</c:v>
                </c:pt>
                <c:pt idx="726">
                  <c:v>144.88120000000029</c:v>
                </c:pt>
                <c:pt idx="727">
                  <c:v>144.9659</c:v>
                </c:pt>
                <c:pt idx="728">
                  <c:v>145.04919999999998</c:v>
                </c:pt>
                <c:pt idx="729">
                  <c:v>145.13059999999999</c:v>
                </c:pt>
                <c:pt idx="730">
                  <c:v>145.21439999999998</c:v>
                </c:pt>
                <c:pt idx="731">
                  <c:v>145.29569999999998</c:v>
                </c:pt>
                <c:pt idx="732">
                  <c:v>145.37950000000001</c:v>
                </c:pt>
                <c:pt idx="733">
                  <c:v>145.46260000000001</c:v>
                </c:pt>
                <c:pt idx="734">
                  <c:v>145.54589999999999</c:v>
                </c:pt>
                <c:pt idx="735">
                  <c:v>145.6293</c:v>
                </c:pt>
                <c:pt idx="736">
                  <c:v>145.7135999999997</c:v>
                </c:pt>
                <c:pt idx="737">
                  <c:v>145.79730000000001</c:v>
                </c:pt>
                <c:pt idx="738">
                  <c:v>145.87979999999999</c:v>
                </c:pt>
                <c:pt idx="739">
                  <c:v>145.96260000000001</c:v>
                </c:pt>
                <c:pt idx="740">
                  <c:v>146.04589999999999</c:v>
                </c:pt>
                <c:pt idx="741">
                  <c:v>146.1277</c:v>
                </c:pt>
                <c:pt idx="742">
                  <c:v>146.21209999999999</c:v>
                </c:pt>
                <c:pt idx="743">
                  <c:v>146.29499999999999</c:v>
                </c:pt>
                <c:pt idx="744">
                  <c:v>146.37840000000023</c:v>
                </c:pt>
                <c:pt idx="745">
                  <c:v>146.46260000000001</c:v>
                </c:pt>
                <c:pt idx="746">
                  <c:v>146.5463</c:v>
                </c:pt>
                <c:pt idx="747">
                  <c:v>146.62880000000001</c:v>
                </c:pt>
                <c:pt idx="748">
                  <c:v>146.71269999999998</c:v>
                </c:pt>
                <c:pt idx="749">
                  <c:v>146.79640000000001</c:v>
                </c:pt>
                <c:pt idx="750">
                  <c:v>146.88030000000029</c:v>
                </c:pt>
                <c:pt idx="751">
                  <c:v>146.9633</c:v>
                </c:pt>
                <c:pt idx="752">
                  <c:v>147.0472</c:v>
                </c:pt>
                <c:pt idx="753">
                  <c:v>147.12950000000001</c:v>
                </c:pt>
                <c:pt idx="754">
                  <c:v>147.21529999999998</c:v>
                </c:pt>
                <c:pt idx="755">
                  <c:v>147.29830000000001</c:v>
                </c:pt>
                <c:pt idx="756">
                  <c:v>147.3814000000003</c:v>
                </c:pt>
                <c:pt idx="757">
                  <c:v>147.46369999999999</c:v>
                </c:pt>
                <c:pt idx="758">
                  <c:v>147.54939999999999</c:v>
                </c:pt>
                <c:pt idx="759">
                  <c:v>147.63250000000002</c:v>
                </c:pt>
                <c:pt idx="760">
                  <c:v>147.71669999999995</c:v>
                </c:pt>
                <c:pt idx="761">
                  <c:v>147.79909999999998</c:v>
                </c:pt>
                <c:pt idx="762">
                  <c:v>147.88200000000029</c:v>
                </c:pt>
                <c:pt idx="763">
                  <c:v>147.96620000000001</c:v>
                </c:pt>
                <c:pt idx="764">
                  <c:v>148.04979999999998</c:v>
                </c:pt>
                <c:pt idx="765">
                  <c:v>148.13399999999999</c:v>
                </c:pt>
                <c:pt idx="766">
                  <c:v>148.21639999999999</c:v>
                </c:pt>
                <c:pt idx="767">
                  <c:v>148.29949999999999</c:v>
                </c:pt>
                <c:pt idx="768">
                  <c:v>148.3822000000003</c:v>
                </c:pt>
                <c:pt idx="769">
                  <c:v>148.46510000000001</c:v>
                </c:pt>
                <c:pt idx="770">
                  <c:v>148.54859999999999</c:v>
                </c:pt>
                <c:pt idx="771">
                  <c:v>148.63079999999999</c:v>
                </c:pt>
                <c:pt idx="772">
                  <c:v>148.71629999999999</c:v>
                </c:pt>
                <c:pt idx="773">
                  <c:v>148.79959999999977</c:v>
                </c:pt>
                <c:pt idx="774">
                  <c:v>148.88340000000022</c:v>
                </c:pt>
                <c:pt idx="775">
                  <c:v>148.96790000000001</c:v>
                </c:pt>
                <c:pt idx="776">
                  <c:v>149.04959999999977</c:v>
                </c:pt>
                <c:pt idx="777">
                  <c:v>149.1327</c:v>
                </c:pt>
                <c:pt idx="778">
                  <c:v>149.21619999999999</c:v>
                </c:pt>
                <c:pt idx="779">
                  <c:v>149.29900000000001</c:v>
                </c:pt>
                <c:pt idx="780">
                  <c:v>149.38260000000022</c:v>
                </c:pt>
                <c:pt idx="781">
                  <c:v>149.46559999999999</c:v>
                </c:pt>
                <c:pt idx="782">
                  <c:v>149.54830000000001</c:v>
                </c:pt>
                <c:pt idx="783">
                  <c:v>149.63220000000001</c:v>
                </c:pt>
                <c:pt idx="784">
                  <c:v>149.71329999999998</c:v>
                </c:pt>
                <c:pt idx="785">
                  <c:v>149.7961</c:v>
                </c:pt>
                <c:pt idx="786">
                  <c:v>149.88090000000022</c:v>
                </c:pt>
                <c:pt idx="787">
                  <c:v>149.96730000000022</c:v>
                </c:pt>
                <c:pt idx="788">
                  <c:v>150.05080000000001</c:v>
                </c:pt>
                <c:pt idx="789">
                  <c:v>150.13300000000001</c:v>
                </c:pt>
                <c:pt idx="790">
                  <c:v>150.21769999999998</c:v>
                </c:pt>
                <c:pt idx="791">
                  <c:v>150.30190000000007</c:v>
                </c:pt>
                <c:pt idx="792">
                  <c:v>150.38300000000001</c:v>
                </c:pt>
                <c:pt idx="793">
                  <c:v>150.4658</c:v>
                </c:pt>
                <c:pt idx="794">
                  <c:v>150.5489</c:v>
                </c:pt>
                <c:pt idx="795">
                  <c:v>150.63300000000001</c:v>
                </c:pt>
                <c:pt idx="796">
                  <c:v>150.71569999999977</c:v>
                </c:pt>
                <c:pt idx="797">
                  <c:v>150.8005</c:v>
                </c:pt>
                <c:pt idx="798">
                  <c:v>150.88160000000022</c:v>
                </c:pt>
                <c:pt idx="799">
                  <c:v>150.9667</c:v>
                </c:pt>
                <c:pt idx="800">
                  <c:v>151.0487</c:v>
                </c:pt>
                <c:pt idx="801">
                  <c:v>151.1328</c:v>
                </c:pt>
                <c:pt idx="802">
                  <c:v>151.21609999999998</c:v>
                </c:pt>
                <c:pt idx="803">
                  <c:v>151.29900000000001</c:v>
                </c:pt>
                <c:pt idx="804">
                  <c:v>151.38260000000022</c:v>
                </c:pt>
                <c:pt idx="805">
                  <c:v>151.46540000000007</c:v>
                </c:pt>
                <c:pt idx="806">
                  <c:v>151.54979999999998</c:v>
                </c:pt>
                <c:pt idx="807">
                  <c:v>151.63250000000002</c:v>
                </c:pt>
                <c:pt idx="808">
                  <c:v>151.71689999999998</c:v>
                </c:pt>
                <c:pt idx="809">
                  <c:v>151.79939999999999</c:v>
                </c:pt>
                <c:pt idx="810">
                  <c:v>151.8837</c:v>
                </c:pt>
                <c:pt idx="811">
                  <c:v>151.96880000000004</c:v>
                </c:pt>
                <c:pt idx="812">
                  <c:v>152.04989999999998</c:v>
                </c:pt>
                <c:pt idx="813">
                  <c:v>152.13159999999999</c:v>
                </c:pt>
                <c:pt idx="814">
                  <c:v>152.21579999999992</c:v>
                </c:pt>
                <c:pt idx="815">
                  <c:v>152.29810000000001</c:v>
                </c:pt>
                <c:pt idx="816">
                  <c:v>152.38290000000029</c:v>
                </c:pt>
                <c:pt idx="817">
                  <c:v>152.4659</c:v>
                </c:pt>
                <c:pt idx="818">
                  <c:v>152.54929999999999</c:v>
                </c:pt>
                <c:pt idx="819">
                  <c:v>152.63359999999992</c:v>
                </c:pt>
                <c:pt idx="820">
                  <c:v>152.71619999999999</c:v>
                </c:pt>
                <c:pt idx="821">
                  <c:v>152.79979999999998</c:v>
                </c:pt>
                <c:pt idx="822">
                  <c:v>152.88420000000022</c:v>
                </c:pt>
                <c:pt idx="823">
                  <c:v>152.9675</c:v>
                </c:pt>
                <c:pt idx="824">
                  <c:v>153.05160000000001</c:v>
                </c:pt>
                <c:pt idx="825">
                  <c:v>153.13449999999997</c:v>
                </c:pt>
                <c:pt idx="826">
                  <c:v>153.21850000000001</c:v>
                </c:pt>
                <c:pt idx="827">
                  <c:v>153.30070000000001</c:v>
                </c:pt>
                <c:pt idx="828">
                  <c:v>153.38310000000001</c:v>
                </c:pt>
                <c:pt idx="829">
                  <c:v>153.46520000000001</c:v>
                </c:pt>
                <c:pt idx="830">
                  <c:v>153.5488</c:v>
                </c:pt>
                <c:pt idx="831">
                  <c:v>153.63200000000001</c:v>
                </c:pt>
                <c:pt idx="832">
                  <c:v>153.71659999999977</c:v>
                </c:pt>
                <c:pt idx="833">
                  <c:v>153.80100000000004</c:v>
                </c:pt>
                <c:pt idx="834">
                  <c:v>153.8845</c:v>
                </c:pt>
                <c:pt idx="835">
                  <c:v>153.96800000000007</c:v>
                </c:pt>
                <c:pt idx="836">
                  <c:v>154.05080000000001</c:v>
                </c:pt>
                <c:pt idx="837">
                  <c:v>154.13349999999997</c:v>
                </c:pt>
                <c:pt idx="838">
                  <c:v>154.21799999999999</c:v>
                </c:pt>
                <c:pt idx="839">
                  <c:v>154.30180000000001</c:v>
                </c:pt>
                <c:pt idx="840">
                  <c:v>154.38420000000022</c:v>
                </c:pt>
                <c:pt idx="841">
                  <c:v>154.46700000000001</c:v>
                </c:pt>
                <c:pt idx="842">
                  <c:v>154.55040000000022</c:v>
                </c:pt>
                <c:pt idx="843">
                  <c:v>154.63250000000002</c:v>
                </c:pt>
                <c:pt idx="844">
                  <c:v>154.71769999999998</c:v>
                </c:pt>
                <c:pt idx="845">
                  <c:v>154.80100000000004</c:v>
                </c:pt>
                <c:pt idx="846">
                  <c:v>154.88300000000001</c:v>
                </c:pt>
                <c:pt idx="847">
                  <c:v>154.96690000000001</c:v>
                </c:pt>
                <c:pt idx="848">
                  <c:v>155.04939999999999</c:v>
                </c:pt>
                <c:pt idx="849">
                  <c:v>155.13349999999997</c:v>
                </c:pt>
                <c:pt idx="850">
                  <c:v>155.21879999999999</c:v>
                </c:pt>
                <c:pt idx="851">
                  <c:v>155.30230000000026</c:v>
                </c:pt>
                <c:pt idx="852">
                  <c:v>155.38470000000001</c:v>
                </c:pt>
                <c:pt idx="853">
                  <c:v>155.4666</c:v>
                </c:pt>
                <c:pt idx="854">
                  <c:v>155.5505</c:v>
                </c:pt>
                <c:pt idx="855">
                  <c:v>155.6352</c:v>
                </c:pt>
                <c:pt idx="856">
                  <c:v>155.71879999999999</c:v>
                </c:pt>
                <c:pt idx="857">
                  <c:v>155.80100000000004</c:v>
                </c:pt>
                <c:pt idx="858">
                  <c:v>155.88500000000022</c:v>
                </c:pt>
                <c:pt idx="859">
                  <c:v>155.96700000000001</c:v>
                </c:pt>
                <c:pt idx="860">
                  <c:v>156.05080000000001</c:v>
                </c:pt>
                <c:pt idx="861">
                  <c:v>156.13359999999992</c:v>
                </c:pt>
                <c:pt idx="862">
                  <c:v>156.21859999999998</c:v>
                </c:pt>
                <c:pt idx="863">
                  <c:v>156.30220000000023</c:v>
                </c:pt>
                <c:pt idx="864">
                  <c:v>156.38600000000022</c:v>
                </c:pt>
                <c:pt idx="865">
                  <c:v>156.46880000000004</c:v>
                </c:pt>
                <c:pt idx="866">
                  <c:v>156.5505</c:v>
                </c:pt>
                <c:pt idx="867">
                  <c:v>156.63290000000001</c:v>
                </c:pt>
                <c:pt idx="868">
                  <c:v>156.71729999999999</c:v>
                </c:pt>
                <c:pt idx="869">
                  <c:v>156.79979999999998</c:v>
                </c:pt>
                <c:pt idx="870">
                  <c:v>156.88330000000022</c:v>
                </c:pt>
                <c:pt idx="871">
                  <c:v>156.96770000000001</c:v>
                </c:pt>
                <c:pt idx="872">
                  <c:v>157.05090000000001</c:v>
                </c:pt>
                <c:pt idx="873">
                  <c:v>157.13509999999999</c:v>
                </c:pt>
                <c:pt idx="874">
                  <c:v>157.21719999999999</c:v>
                </c:pt>
                <c:pt idx="875">
                  <c:v>157.29929999999999</c:v>
                </c:pt>
                <c:pt idx="876">
                  <c:v>157.3837</c:v>
                </c:pt>
                <c:pt idx="877">
                  <c:v>157.46640000000022</c:v>
                </c:pt>
                <c:pt idx="878">
                  <c:v>157.55110000000022</c:v>
                </c:pt>
                <c:pt idx="879">
                  <c:v>157.6343</c:v>
                </c:pt>
                <c:pt idx="880">
                  <c:v>157.71859999999998</c:v>
                </c:pt>
                <c:pt idx="881">
                  <c:v>157.80220000000023</c:v>
                </c:pt>
                <c:pt idx="882">
                  <c:v>157.88580000000007</c:v>
                </c:pt>
                <c:pt idx="883">
                  <c:v>157.9676</c:v>
                </c:pt>
                <c:pt idx="884">
                  <c:v>158.05270000000004</c:v>
                </c:pt>
                <c:pt idx="885">
                  <c:v>158.13559999999998</c:v>
                </c:pt>
                <c:pt idx="886">
                  <c:v>158.21879999999999</c:v>
                </c:pt>
                <c:pt idx="887">
                  <c:v>158.30160000000001</c:v>
                </c:pt>
                <c:pt idx="888">
                  <c:v>158.38500000000022</c:v>
                </c:pt>
                <c:pt idx="889">
                  <c:v>158.46820000000022</c:v>
                </c:pt>
                <c:pt idx="890">
                  <c:v>158.55120000000022</c:v>
                </c:pt>
                <c:pt idx="891">
                  <c:v>158.6352</c:v>
                </c:pt>
                <c:pt idx="892">
                  <c:v>158.71749999999997</c:v>
                </c:pt>
                <c:pt idx="893">
                  <c:v>158.80190000000007</c:v>
                </c:pt>
                <c:pt idx="894">
                  <c:v>158.88260000000022</c:v>
                </c:pt>
                <c:pt idx="895">
                  <c:v>158.96690000000001</c:v>
                </c:pt>
                <c:pt idx="896">
                  <c:v>159.05080000000001</c:v>
                </c:pt>
                <c:pt idx="897">
                  <c:v>159.1344</c:v>
                </c:pt>
                <c:pt idx="898">
                  <c:v>159.21709999999999</c:v>
                </c:pt>
                <c:pt idx="899">
                  <c:v>159.30070000000001</c:v>
                </c:pt>
                <c:pt idx="900">
                  <c:v>159.3837</c:v>
                </c:pt>
                <c:pt idx="901">
                  <c:v>159.4667</c:v>
                </c:pt>
                <c:pt idx="902">
                  <c:v>159.5505</c:v>
                </c:pt>
                <c:pt idx="903">
                  <c:v>159.63449999999997</c:v>
                </c:pt>
                <c:pt idx="904">
                  <c:v>159.71919999999992</c:v>
                </c:pt>
                <c:pt idx="905">
                  <c:v>159.803</c:v>
                </c:pt>
                <c:pt idx="906">
                  <c:v>159.88810000000029</c:v>
                </c:pt>
                <c:pt idx="907">
                  <c:v>159.97120000000001</c:v>
                </c:pt>
                <c:pt idx="908">
                  <c:v>160.05200000000022</c:v>
                </c:pt>
                <c:pt idx="909">
                  <c:v>160.136</c:v>
                </c:pt>
                <c:pt idx="910">
                  <c:v>160.21909999999977</c:v>
                </c:pt>
                <c:pt idx="911">
                  <c:v>160.30210000000022</c:v>
                </c:pt>
                <c:pt idx="912">
                  <c:v>160.38510000000022</c:v>
                </c:pt>
                <c:pt idx="913">
                  <c:v>160.46870000000001</c:v>
                </c:pt>
                <c:pt idx="914">
                  <c:v>160.55170000000001</c:v>
                </c:pt>
                <c:pt idx="915">
                  <c:v>160.63489999999999</c:v>
                </c:pt>
                <c:pt idx="916">
                  <c:v>160.7174</c:v>
                </c:pt>
                <c:pt idx="917">
                  <c:v>160.80170000000001</c:v>
                </c:pt>
                <c:pt idx="918">
                  <c:v>160.88500000000022</c:v>
                </c:pt>
                <c:pt idx="919">
                  <c:v>160.9692</c:v>
                </c:pt>
                <c:pt idx="920">
                  <c:v>161.05090000000001</c:v>
                </c:pt>
                <c:pt idx="921">
                  <c:v>161.13459999999998</c:v>
                </c:pt>
                <c:pt idx="922">
                  <c:v>161.21919999999992</c:v>
                </c:pt>
                <c:pt idx="923">
                  <c:v>161.30270000000004</c:v>
                </c:pt>
                <c:pt idx="924">
                  <c:v>161.38460000000001</c:v>
                </c:pt>
                <c:pt idx="925">
                  <c:v>161.46850000000001</c:v>
                </c:pt>
                <c:pt idx="926">
                  <c:v>161.55200000000022</c:v>
                </c:pt>
                <c:pt idx="927">
                  <c:v>161.63650000000001</c:v>
                </c:pt>
                <c:pt idx="928">
                  <c:v>161.72020000000001</c:v>
                </c:pt>
                <c:pt idx="929">
                  <c:v>161.80430000000001</c:v>
                </c:pt>
                <c:pt idx="930">
                  <c:v>161.89040000000023</c:v>
                </c:pt>
                <c:pt idx="931">
                  <c:v>161.9742</c:v>
                </c:pt>
                <c:pt idx="932">
                  <c:v>162.05730000000023</c:v>
                </c:pt>
                <c:pt idx="933">
                  <c:v>162.13959999999992</c:v>
                </c:pt>
                <c:pt idx="934">
                  <c:v>162.2225</c:v>
                </c:pt>
                <c:pt idx="935">
                  <c:v>162.3056</c:v>
                </c:pt>
                <c:pt idx="936">
                  <c:v>162.38900000000001</c:v>
                </c:pt>
                <c:pt idx="937">
                  <c:v>162.47020000000001</c:v>
                </c:pt>
                <c:pt idx="938">
                  <c:v>162.55430000000001</c:v>
                </c:pt>
                <c:pt idx="939">
                  <c:v>162.63810000000001</c:v>
                </c:pt>
                <c:pt idx="940">
                  <c:v>162.72230000000022</c:v>
                </c:pt>
                <c:pt idx="941">
                  <c:v>162.80500000000001</c:v>
                </c:pt>
                <c:pt idx="942">
                  <c:v>162.8874000000003</c:v>
                </c:pt>
                <c:pt idx="943">
                  <c:v>162.97040000000001</c:v>
                </c:pt>
                <c:pt idx="944">
                  <c:v>163.05590000000001</c:v>
                </c:pt>
                <c:pt idx="945">
                  <c:v>163.13800000000001</c:v>
                </c:pt>
                <c:pt idx="946">
                  <c:v>163.2226</c:v>
                </c:pt>
                <c:pt idx="947">
                  <c:v>163.30450000000002</c:v>
                </c:pt>
                <c:pt idx="948">
                  <c:v>163.38870000000023</c:v>
                </c:pt>
                <c:pt idx="949">
                  <c:v>163.47059999999999</c:v>
                </c:pt>
                <c:pt idx="950">
                  <c:v>163.55260000000001</c:v>
                </c:pt>
                <c:pt idx="951">
                  <c:v>163.63640000000001</c:v>
                </c:pt>
                <c:pt idx="952">
                  <c:v>163.71939999999998</c:v>
                </c:pt>
                <c:pt idx="953">
                  <c:v>163.80340000000001</c:v>
                </c:pt>
                <c:pt idx="954">
                  <c:v>163.88800000000029</c:v>
                </c:pt>
                <c:pt idx="955">
                  <c:v>163.97020000000001</c:v>
                </c:pt>
                <c:pt idx="956">
                  <c:v>164.0531</c:v>
                </c:pt>
                <c:pt idx="957">
                  <c:v>164.13850000000002</c:v>
                </c:pt>
                <c:pt idx="958">
                  <c:v>164.2208</c:v>
                </c:pt>
                <c:pt idx="959">
                  <c:v>164.3056</c:v>
                </c:pt>
                <c:pt idx="960">
                  <c:v>164.38940000000022</c:v>
                </c:pt>
                <c:pt idx="961">
                  <c:v>164.47020000000001</c:v>
                </c:pt>
                <c:pt idx="962">
                  <c:v>164.55440000000004</c:v>
                </c:pt>
                <c:pt idx="963">
                  <c:v>164.63720000000001</c:v>
                </c:pt>
                <c:pt idx="964">
                  <c:v>164.71949999999995</c:v>
                </c:pt>
                <c:pt idx="965">
                  <c:v>164.80330000000001</c:v>
                </c:pt>
                <c:pt idx="966">
                  <c:v>164.88560000000001</c:v>
                </c:pt>
                <c:pt idx="967">
                  <c:v>164.97030000000001</c:v>
                </c:pt>
                <c:pt idx="968">
                  <c:v>165.0531</c:v>
                </c:pt>
                <c:pt idx="969">
                  <c:v>165.13659999999999</c:v>
                </c:pt>
                <c:pt idx="970">
                  <c:v>165.22030000000001</c:v>
                </c:pt>
                <c:pt idx="971">
                  <c:v>165.3049</c:v>
                </c:pt>
                <c:pt idx="972">
                  <c:v>165.38550000000001</c:v>
                </c:pt>
                <c:pt idx="973">
                  <c:v>165.47</c:v>
                </c:pt>
                <c:pt idx="974">
                  <c:v>165.5547</c:v>
                </c:pt>
                <c:pt idx="975">
                  <c:v>165.63740000000001</c:v>
                </c:pt>
                <c:pt idx="976">
                  <c:v>165.72200000000001</c:v>
                </c:pt>
                <c:pt idx="977">
                  <c:v>165.80359999999999</c:v>
                </c:pt>
                <c:pt idx="978">
                  <c:v>165.88700000000023</c:v>
                </c:pt>
                <c:pt idx="979">
                  <c:v>165.9709</c:v>
                </c:pt>
                <c:pt idx="980">
                  <c:v>166.05420000000001</c:v>
                </c:pt>
                <c:pt idx="981">
                  <c:v>166.13659999999999</c:v>
                </c:pt>
                <c:pt idx="982">
                  <c:v>166.2182</c:v>
                </c:pt>
                <c:pt idx="983">
                  <c:v>166.30420000000001</c:v>
                </c:pt>
                <c:pt idx="984">
                  <c:v>166.38750000000007</c:v>
                </c:pt>
                <c:pt idx="985">
                  <c:v>166.47050000000002</c:v>
                </c:pt>
                <c:pt idx="986">
                  <c:v>166.554</c:v>
                </c:pt>
                <c:pt idx="987">
                  <c:v>166.63720000000001</c:v>
                </c:pt>
                <c:pt idx="988">
                  <c:v>166.71939999999998</c:v>
                </c:pt>
                <c:pt idx="989">
                  <c:v>166.80200000000022</c:v>
                </c:pt>
                <c:pt idx="990">
                  <c:v>166.88650000000001</c:v>
                </c:pt>
                <c:pt idx="991">
                  <c:v>166.97050000000002</c:v>
                </c:pt>
                <c:pt idx="992">
                  <c:v>167.05420000000001</c:v>
                </c:pt>
                <c:pt idx="993">
                  <c:v>167.13800000000001</c:v>
                </c:pt>
                <c:pt idx="994">
                  <c:v>167.22130000000001</c:v>
                </c:pt>
                <c:pt idx="995">
                  <c:v>167.304</c:v>
                </c:pt>
                <c:pt idx="996">
                  <c:v>167.38920000000007</c:v>
                </c:pt>
                <c:pt idx="997">
                  <c:v>167.47240000000022</c:v>
                </c:pt>
                <c:pt idx="998">
                  <c:v>167.55610000000001</c:v>
                </c:pt>
                <c:pt idx="999">
                  <c:v>167.6378</c:v>
                </c:pt>
                <c:pt idx="1000">
                  <c:v>167.72110000000001</c:v>
                </c:pt>
                <c:pt idx="1001">
                  <c:v>167.8032</c:v>
                </c:pt>
                <c:pt idx="1002">
                  <c:v>167.88660000000004</c:v>
                </c:pt>
                <c:pt idx="1003">
                  <c:v>167.97140000000007</c:v>
                </c:pt>
                <c:pt idx="1004">
                  <c:v>168.05420000000001</c:v>
                </c:pt>
                <c:pt idx="1005">
                  <c:v>168.1369</c:v>
                </c:pt>
                <c:pt idx="1006">
                  <c:v>168.21929999999998</c:v>
                </c:pt>
                <c:pt idx="1007">
                  <c:v>168.3047</c:v>
                </c:pt>
                <c:pt idx="1008">
                  <c:v>168.38920000000007</c:v>
                </c:pt>
                <c:pt idx="1009">
                  <c:v>168.47309999999999</c:v>
                </c:pt>
                <c:pt idx="1010">
                  <c:v>168.55540000000022</c:v>
                </c:pt>
                <c:pt idx="1011">
                  <c:v>168.63900000000001</c:v>
                </c:pt>
                <c:pt idx="1012">
                  <c:v>168.72200000000001</c:v>
                </c:pt>
                <c:pt idx="1013">
                  <c:v>168.80540000000022</c:v>
                </c:pt>
                <c:pt idx="1014">
                  <c:v>168.88920000000007</c:v>
                </c:pt>
                <c:pt idx="1015">
                  <c:v>168.9727</c:v>
                </c:pt>
                <c:pt idx="1016">
                  <c:v>169.05530000000007</c:v>
                </c:pt>
                <c:pt idx="1017">
                  <c:v>169.13890000000001</c:v>
                </c:pt>
                <c:pt idx="1018">
                  <c:v>169.22240000000022</c:v>
                </c:pt>
                <c:pt idx="1019">
                  <c:v>169.3038</c:v>
                </c:pt>
                <c:pt idx="1020">
                  <c:v>169.38770000000022</c:v>
                </c:pt>
                <c:pt idx="1021">
                  <c:v>169.47130000000001</c:v>
                </c:pt>
                <c:pt idx="1022">
                  <c:v>169.554</c:v>
                </c:pt>
                <c:pt idx="1023">
                  <c:v>169.63800000000001</c:v>
                </c:pt>
                <c:pt idx="1024">
                  <c:v>169.72050000000002</c:v>
                </c:pt>
                <c:pt idx="1025">
                  <c:v>169.80520000000001</c:v>
                </c:pt>
                <c:pt idx="1026">
                  <c:v>169.88890000000029</c:v>
                </c:pt>
                <c:pt idx="1027">
                  <c:v>169.9726</c:v>
                </c:pt>
                <c:pt idx="1028">
                  <c:v>170.0565</c:v>
                </c:pt>
                <c:pt idx="1029">
                  <c:v>170.13850000000002</c:v>
                </c:pt>
                <c:pt idx="1030">
                  <c:v>170.22379999999998</c:v>
                </c:pt>
                <c:pt idx="1031">
                  <c:v>170.30620000000022</c:v>
                </c:pt>
                <c:pt idx="1032">
                  <c:v>170.3897</c:v>
                </c:pt>
                <c:pt idx="1033">
                  <c:v>170.4744</c:v>
                </c:pt>
                <c:pt idx="1034">
                  <c:v>170.5566</c:v>
                </c:pt>
                <c:pt idx="1035">
                  <c:v>170.6412</c:v>
                </c:pt>
                <c:pt idx="1036">
                  <c:v>170.72359999999998</c:v>
                </c:pt>
                <c:pt idx="1037">
                  <c:v>170.8058</c:v>
                </c:pt>
                <c:pt idx="1038">
                  <c:v>170.89190000000022</c:v>
                </c:pt>
                <c:pt idx="1039">
                  <c:v>170.97620000000001</c:v>
                </c:pt>
                <c:pt idx="1040">
                  <c:v>171.05959999999999</c:v>
                </c:pt>
                <c:pt idx="1041">
                  <c:v>171.1421</c:v>
                </c:pt>
                <c:pt idx="1042">
                  <c:v>171.2252</c:v>
                </c:pt>
                <c:pt idx="1043">
                  <c:v>171.30790000000007</c:v>
                </c:pt>
                <c:pt idx="1044">
                  <c:v>171.39150000000001</c:v>
                </c:pt>
                <c:pt idx="1045">
                  <c:v>171.47240000000022</c:v>
                </c:pt>
                <c:pt idx="1046">
                  <c:v>171.55690000000001</c:v>
                </c:pt>
                <c:pt idx="1047">
                  <c:v>171.63939999999999</c:v>
                </c:pt>
                <c:pt idx="1048">
                  <c:v>171.72220000000004</c:v>
                </c:pt>
                <c:pt idx="1049">
                  <c:v>171.80530000000007</c:v>
                </c:pt>
                <c:pt idx="1050">
                  <c:v>171.88810000000029</c:v>
                </c:pt>
                <c:pt idx="1051">
                  <c:v>171.97140000000007</c:v>
                </c:pt>
                <c:pt idx="1052">
                  <c:v>172.054</c:v>
                </c:pt>
                <c:pt idx="1053">
                  <c:v>172.13730000000001</c:v>
                </c:pt>
                <c:pt idx="1054">
                  <c:v>172.22040000000001</c:v>
                </c:pt>
                <c:pt idx="1055">
                  <c:v>172.3032</c:v>
                </c:pt>
                <c:pt idx="1056">
                  <c:v>172.38760000000022</c:v>
                </c:pt>
                <c:pt idx="1057">
                  <c:v>172.47050000000002</c:v>
                </c:pt>
                <c:pt idx="1058">
                  <c:v>172.5556</c:v>
                </c:pt>
                <c:pt idx="1059">
                  <c:v>172.6386</c:v>
                </c:pt>
                <c:pt idx="1060">
                  <c:v>172.7216</c:v>
                </c:pt>
                <c:pt idx="1061">
                  <c:v>172.8047</c:v>
                </c:pt>
                <c:pt idx="1062">
                  <c:v>172.89060000000001</c:v>
                </c:pt>
                <c:pt idx="1063">
                  <c:v>172.9726</c:v>
                </c:pt>
                <c:pt idx="1064">
                  <c:v>173.0538</c:v>
                </c:pt>
                <c:pt idx="1065">
                  <c:v>173.13949999999997</c:v>
                </c:pt>
                <c:pt idx="1066">
                  <c:v>173.2242</c:v>
                </c:pt>
                <c:pt idx="1067">
                  <c:v>173.30780000000001</c:v>
                </c:pt>
                <c:pt idx="1068">
                  <c:v>173.38940000000022</c:v>
                </c:pt>
                <c:pt idx="1069">
                  <c:v>173.47300000000001</c:v>
                </c:pt>
                <c:pt idx="1070">
                  <c:v>173.5565</c:v>
                </c:pt>
                <c:pt idx="1071">
                  <c:v>173.64019999999999</c:v>
                </c:pt>
                <c:pt idx="1072">
                  <c:v>173.7242</c:v>
                </c:pt>
                <c:pt idx="1073">
                  <c:v>173.80890000000022</c:v>
                </c:pt>
                <c:pt idx="1074">
                  <c:v>173.8895</c:v>
                </c:pt>
                <c:pt idx="1075">
                  <c:v>173.97469999999998</c:v>
                </c:pt>
                <c:pt idx="1076">
                  <c:v>174.05840000000029</c:v>
                </c:pt>
                <c:pt idx="1077">
                  <c:v>174.14159999999998</c:v>
                </c:pt>
                <c:pt idx="1078">
                  <c:v>174.22379999999998</c:v>
                </c:pt>
                <c:pt idx="1079">
                  <c:v>174.30700000000004</c:v>
                </c:pt>
                <c:pt idx="1080">
                  <c:v>174.3895</c:v>
                </c:pt>
                <c:pt idx="1081">
                  <c:v>174.47359999999998</c:v>
                </c:pt>
                <c:pt idx="1082">
                  <c:v>174.55870000000004</c:v>
                </c:pt>
                <c:pt idx="1083">
                  <c:v>174.64150000000001</c:v>
                </c:pt>
                <c:pt idx="1084">
                  <c:v>174.72329999999999</c:v>
                </c:pt>
                <c:pt idx="1085">
                  <c:v>174.80690000000001</c:v>
                </c:pt>
                <c:pt idx="1086">
                  <c:v>174.88980000000001</c:v>
                </c:pt>
                <c:pt idx="1087">
                  <c:v>174.97369999999998</c:v>
                </c:pt>
                <c:pt idx="1088">
                  <c:v>175.05800000000022</c:v>
                </c:pt>
                <c:pt idx="1089">
                  <c:v>175.13939999999999</c:v>
                </c:pt>
                <c:pt idx="1090">
                  <c:v>175.22290000000001</c:v>
                </c:pt>
                <c:pt idx="1091">
                  <c:v>175.3056</c:v>
                </c:pt>
                <c:pt idx="1092">
                  <c:v>175.3895</c:v>
                </c:pt>
                <c:pt idx="1093">
                  <c:v>175.47300000000001</c:v>
                </c:pt>
                <c:pt idx="1094">
                  <c:v>175.55640000000022</c:v>
                </c:pt>
                <c:pt idx="1095">
                  <c:v>175.63919999999999</c:v>
                </c:pt>
                <c:pt idx="1096">
                  <c:v>175.72190000000001</c:v>
                </c:pt>
                <c:pt idx="1097">
                  <c:v>175.8056</c:v>
                </c:pt>
                <c:pt idx="1098">
                  <c:v>175.88800000000029</c:v>
                </c:pt>
                <c:pt idx="1099">
                  <c:v>175.9726</c:v>
                </c:pt>
                <c:pt idx="1100">
                  <c:v>176.0557</c:v>
                </c:pt>
                <c:pt idx="1101">
                  <c:v>176.13840000000022</c:v>
                </c:pt>
                <c:pt idx="1102">
                  <c:v>176.2218</c:v>
                </c:pt>
                <c:pt idx="1103">
                  <c:v>176.30700000000004</c:v>
                </c:pt>
                <c:pt idx="1104">
                  <c:v>176.3895</c:v>
                </c:pt>
                <c:pt idx="1105">
                  <c:v>176.4726</c:v>
                </c:pt>
                <c:pt idx="1106">
                  <c:v>176.55520000000001</c:v>
                </c:pt>
                <c:pt idx="1107">
                  <c:v>176.63919999999999</c:v>
                </c:pt>
                <c:pt idx="1108">
                  <c:v>176.72059999999999</c:v>
                </c:pt>
                <c:pt idx="1109">
                  <c:v>176.8048</c:v>
                </c:pt>
                <c:pt idx="1110">
                  <c:v>176.88760000000022</c:v>
                </c:pt>
                <c:pt idx="1111">
                  <c:v>176.971</c:v>
                </c:pt>
                <c:pt idx="1112">
                  <c:v>177.05430000000001</c:v>
                </c:pt>
                <c:pt idx="1113">
                  <c:v>177.13740000000001</c:v>
                </c:pt>
                <c:pt idx="1114">
                  <c:v>177.22110000000001</c:v>
                </c:pt>
                <c:pt idx="1115">
                  <c:v>177.30510000000001</c:v>
                </c:pt>
                <c:pt idx="1116">
                  <c:v>177.38800000000029</c:v>
                </c:pt>
                <c:pt idx="1117">
                  <c:v>177.47230000000022</c:v>
                </c:pt>
                <c:pt idx="1118">
                  <c:v>177.55510000000001</c:v>
                </c:pt>
                <c:pt idx="1119">
                  <c:v>177.63810000000001</c:v>
                </c:pt>
                <c:pt idx="1120">
                  <c:v>177.72069999999999</c:v>
                </c:pt>
                <c:pt idx="1121">
                  <c:v>177.80550000000002</c:v>
                </c:pt>
                <c:pt idx="1122">
                  <c:v>177.88860000000022</c:v>
                </c:pt>
                <c:pt idx="1123">
                  <c:v>177.97120000000001</c:v>
                </c:pt>
                <c:pt idx="1124">
                  <c:v>178.05590000000001</c:v>
                </c:pt>
                <c:pt idx="1125">
                  <c:v>178.13979999999998</c:v>
                </c:pt>
                <c:pt idx="1126">
                  <c:v>178.2225</c:v>
                </c:pt>
                <c:pt idx="1127">
                  <c:v>178.30770000000001</c:v>
                </c:pt>
                <c:pt idx="1128">
                  <c:v>178.38860000000022</c:v>
                </c:pt>
                <c:pt idx="1129">
                  <c:v>178.47280000000001</c:v>
                </c:pt>
                <c:pt idx="1130">
                  <c:v>178.55700000000004</c:v>
                </c:pt>
                <c:pt idx="1131">
                  <c:v>178.6414</c:v>
                </c:pt>
                <c:pt idx="1132">
                  <c:v>178.72319999999999</c:v>
                </c:pt>
                <c:pt idx="1133">
                  <c:v>178.80720000000022</c:v>
                </c:pt>
                <c:pt idx="1134">
                  <c:v>178.89020000000022</c:v>
                </c:pt>
                <c:pt idx="1135">
                  <c:v>178.97240000000022</c:v>
                </c:pt>
                <c:pt idx="1136">
                  <c:v>179.05550000000002</c:v>
                </c:pt>
                <c:pt idx="1137">
                  <c:v>179.13919999999999</c:v>
                </c:pt>
                <c:pt idx="1138">
                  <c:v>179.22220000000004</c:v>
                </c:pt>
                <c:pt idx="1139">
                  <c:v>179.30740000000023</c:v>
                </c:pt>
                <c:pt idx="1140">
                  <c:v>179.39190000000022</c:v>
                </c:pt>
                <c:pt idx="1141">
                  <c:v>179.47479999999999</c:v>
                </c:pt>
                <c:pt idx="1142">
                  <c:v>179.55730000000023</c:v>
                </c:pt>
                <c:pt idx="1143">
                  <c:v>179.64089999999999</c:v>
                </c:pt>
                <c:pt idx="1144">
                  <c:v>179.72499999999999</c:v>
                </c:pt>
                <c:pt idx="1145">
                  <c:v>179.80880000000022</c:v>
                </c:pt>
                <c:pt idx="1146">
                  <c:v>179.89020000000022</c:v>
                </c:pt>
                <c:pt idx="1147">
                  <c:v>179.97369999999998</c:v>
                </c:pt>
                <c:pt idx="1148">
                  <c:v>180.0556</c:v>
                </c:pt>
                <c:pt idx="1149">
                  <c:v>180.13820000000001</c:v>
                </c:pt>
                <c:pt idx="1150">
                  <c:v>180.22379999999998</c:v>
                </c:pt>
                <c:pt idx="1151">
                  <c:v>180.30800000000022</c:v>
                </c:pt>
                <c:pt idx="1152">
                  <c:v>180.393</c:v>
                </c:pt>
                <c:pt idx="1153">
                  <c:v>180.47800000000001</c:v>
                </c:pt>
                <c:pt idx="1154">
                  <c:v>180.55950000000001</c:v>
                </c:pt>
                <c:pt idx="1155">
                  <c:v>180.64389999999995</c:v>
                </c:pt>
                <c:pt idx="1156">
                  <c:v>180.72820000000004</c:v>
                </c:pt>
                <c:pt idx="1157">
                  <c:v>180.81020000000001</c:v>
                </c:pt>
                <c:pt idx="1158">
                  <c:v>180.893</c:v>
                </c:pt>
                <c:pt idx="1159">
                  <c:v>180.9753</c:v>
                </c:pt>
                <c:pt idx="1160">
                  <c:v>181.05890000000022</c:v>
                </c:pt>
                <c:pt idx="1161">
                  <c:v>181.14339999999999</c:v>
                </c:pt>
                <c:pt idx="1162">
                  <c:v>181.2253</c:v>
                </c:pt>
                <c:pt idx="1163">
                  <c:v>181.31020000000001</c:v>
                </c:pt>
                <c:pt idx="1164">
                  <c:v>181.39359999999999</c:v>
                </c:pt>
                <c:pt idx="1165">
                  <c:v>181.47499999999999</c:v>
                </c:pt>
                <c:pt idx="1166">
                  <c:v>181.55940000000001</c:v>
                </c:pt>
                <c:pt idx="1167">
                  <c:v>181.642</c:v>
                </c:pt>
                <c:pt idx="1168">
                  <c:v>181.7242</c:v>
                </c:pt>
                <c:pt idx="1169">
                  <c:v>181.80520000000001</c:v>
                </c:pt>
                <c:pt idx="1170">
                  <c:v>181.89100000000022</c:v>
                </c:pt>
                <c:pt idx="1171">
                  <c:v>181.97359999999998</c:v>
                </c:pt>
                <c:pt idx="1172">
                  <c:v>182.05530000000007</c:v>
                </c:pt>
                <c:pt idx="1173">
                  <c:v>182.13989999999998</c:v>
                </c:pt>
                <c:pt idx="1174">
                  <c:v>182.22399999999999</c:v>
                </c:pt>
                <c:pt idx="1175">
                  <c:v>182.30700000000004</c:v>
                </c:pt>
                <c:pt idx="1176">
                  <c:v>182.38980000000001</c:v>
                </c:pt>
                <c:pt idx="1177">
                  <c:v>182.4718</c:v>
                </c:pt>
                <c:pt idx="1178">
                  <c:v>182.55640000000022</c:v>
                </c:pt>
                <c:pt idx="1179">
                  <c:v>182.64009999999999</c:v>
                </c:pt>
                <c:pt idx="1180">
                  <c:v>182.72300000000001</c:v>
                </c:pt>
                <c:pt idx="1181">
                  <c:v>182.80700000000004</c:v>
                </c:pt>
                <c:pt idx="1182">
                  <c:v>182.89000000000001</c:v>
                </c:pt>
                <c:pt idx="1183">
                  <c:v>182.97319999999999</c:v>
                </c:pt>
                <c:pt idx="1184">
                  <c:v>183.05820000000023</c:v>
                </c:pt>
                <c:pt idx="1185">
                  <c:v>183.14099999999999</c:v>
                </c:pt>
                <c:pt idx="1186">
                  <c:v>183.22200000000001</c:v>
                </c:pt>
                <c:pt idx="1187">
                  <c:v>183.30600000000001</c:v>
                </c:pt>
                <c:pt idx="1188">
                  <c:v>183.3882000000003</c:v>
                </c:pt>
                <c:pt idx="1189">
                  <c:v>183.47190000000001</c:v>
                </c:pt>
                <c:pt idx="1190">
                  <c:v>183.55590000000001</c:v>
                </c:pt>
                <c:pt idx="1191">
                  <c:v>183.63820000000001</c:v>
                </c:pt>
                <c:pt idx="1192">
                  <c:v>183.72240000000022</c:v>
                </c:pt>
                <c:pt idx="1193">
                  <c:v>183.80680000000001</c:v>
                </c:pt>
                <c:pt idx="1194">
                  <c:v>183.88880000000026</c:v>
                </c:pt>
                <c:pt idx="1195">
                  <c:v>183.971</c:v>
                </c:pt>
                <c:pt idx="1196">
                  <c:v>184.0556</c:v>
                </c:pt>
                <c:pt idx="1197">
                  <c:v>184.1388</c:v>
                </c:pt>
                <c:pt idx="1198">
                  <c:v>184.22359999999998</c:v>
                </c:pt>
                <c:pt idx="1199">
                  <c:v>184.30690000000001</c:v>
                </c:pt>
                <c:pt idx="1200">
                  <c:v>184.39000000000001</c:v>
                </c:pt>
                <c:pt idx="1201">
                  <c:v>184.47200000000001</c:v>
                </c:pt>
                <c:pt idx="1202">
                  <c:v>184.5556</c:v>
                </c:pt>
                <c:pt idx="1203">
                  <c:v>184.63969999999998</c:v>
                </c:pt>
                <c:pt idx="1204">
                  <c:v>184.72369999999998</c:v>
                </c:pt>
                <c:pt idx="1205">
                  <c:v>184.8057</c:v>
                </c:pt>
                <c:pt idx="1206">
                  <c:v>184.89020000000022</c:v>
                </c:pt>
                <c:pt idx="1207">
                  <c:v>184.9743</c:v>
                </c:pt>
                <c:pt idx="1208">
                  <c:v>185.05710000000022</c:v>
                </c:pt>
                <c:pt idx="1209">
                  <c:v>185.1422</c:v>
                </c:pt>
                <c:pt idx="1210">
                  <c:v>185.22489999999999</c:v>
                </c:pt>
                <c:pt idx="1211">
                  <c:v>185.3092</c:v>
                </c:pt>
                <c:pt idx="1212">
                  <c:v>185.39020000000022</c:v>
                </c:pt>
                <c:pt idx="1213">
                  <c:v>185.476</c:v>
                </c:pt>
                <c:pt idx="1214">
                  <c:v>185.5598</c:v>
                </c:pt>
                <c:pt idx="1215">
                  <c:v>185.6429</c:v>
                </c:pt>
                <c:pt idx="1216">
                  <c:v>185.72559999999999</c:v>
                </c:pt>
                <c:pt idx="1217">
                  <c:v>185.80930000000001</c:v>
                </c:pt>
                <c:pt idx="1218">
                  <c:v>185.89250000000001</c:v>
                </c:pt>
                <c:pt idx="1219">
                  <c:v>185.97659999999999</c:v>
                </c:pt>
                <c:pt idx="1220">
                  <c:v>186.0598</c:v>
                </c:pt>
                <c:pt idx="1221">
                  <c:v>186.14379999999977</c:v>
                </c:pt>
                <c:pt idx="1222">
                  <c:v>186.22640000000001</c:v>
                </c:pt>
                <c:pt idx="1223">
                  <c:v>186.30860000000001</c:v>
                </c:pt>
                <c:pt idx="1224">
                  <c:v>186.39359999999999</c:v>
                </c:pt>
                <c:pt idx="1225">
                  <c:v>186.4761</c:v>
                </c:pt>
                <c:pt idx="1226">
                  <c:v>186.5608</c:v>
                </c:pt>
                <c:pt idx="1227">
                  <c:v>186.64399999999998</c:v>
                </c:pt>
                <c:pt idx="1228">
                  <c:v>186.7276</c:v>
                </c:pt>
                <c:pt idx="1229">
                  <c:v>186.8108</c:v>
                </c:pt>
                <c:pt idx="1230">
                  <c:v>186.8948</c:v>
                </c:pt>
                <c:pt idx="1231">
                  <c:v>186.97790000000001</c:v>
                </c:pt>
                <c:pt idx="1232">
                  <c:v>187.06040000000004</c:v>
                </c:pt>
                <c:pt idx="1233">
                  <c:v>187.14519999999999</c:v>
                </c:pt>
                <c:pt idx="1234">
                  <c:v>187.22620000000001</c:v>
                </c:pt>
                <c:pt idx="1235">
                  <c:v>187.3117</c:v>
                </c:pt>
                <c:pt idx="1236">
                  <c:v>187.39400000000001</c:v>
                </c:pt>
                <c:pt idx="1237">
                  <c:v>187.4768</c:v>
                </c:pt>
                <c:pt idx="1238">
                  <c:v>187.5599</c:v>
                </c:pt>
                <c:pt idx="1239">
                  <c:v>187.64439999999999</c:v>
                </c:pt>
                <c:pt idx="1240">
                  <c:v>187.7276</c:v>
                </c:pt>
                <c:pt idx="1241">
                  <c:v>187.8116</c:v>
                </c:pt>
                <c:pt idx="1242">
                  <c:v>187.89640000000023</c:v>
                </c:pt>
                <c:pt idx="1243">
                  <c:v>187.9778</c:v>
                </c:pt>
                <c:pt idx="1244">
                  <c:v>188.0616</c:v>
                </c:pt>
                <c:pt idx="1245">
                  <c:v>188.14419999999998</c:v>
                </c:pt>
                <c:pt idx="1246">
                  <c:v>188.2269</c:v>
                </c:pt>
                <c:pt idx="1247">
                  <c:v>188.31230000000022</c:v>
                </c:pt>
                <c:pt idx="1248">
                  <c:v>188.39510000000001</c:v>
                </c:pt>
                <c:pt idx="1249">
                  <c:v>188.47890000000001</c:v>
                </c:pt>
                <c:pt idx="1250">
                  <c:v>188.56140000000022</c:v>
                </c:pt>
                <c:pt idx="1251">
                  <c:v>188.64549999999997</c:v>
                </c:pt>
                <c:pt idx="1252">
                  <c:v>188.72929999999999</c:v>
                </c:pt>
                <c:pt idx="1253">
                  <c:v>188.81459999999998</c:v>
                </c:pt>
                <c:pt idx="1254">
                  <c:v>188.89510000000001</c:v>
                </c:pt>
                <c:pt idx="1255">
                  <c:v>188.97840000000022</c:v>
                </c:pt>
                <c:pt idx="1256">
                  <c:v>189.06140000000022</c:v>
                </c:pt>
                <c:pt idx="1257">
                  <c:v>189.14549999999997</c:v>
                </c:pt>
                <c:pt idx="1258">
                  <c:v>189.22730000000001</c:v>
                </c:pt>
                <c:pt idx="1259">
                  <c:v>189.31100000000001</c:v>
                </c:pt>
                <c:pt idx="1260">
                  <c:v>189.39340000000001</c:v>
                </c:pt>
                <c:pt idx="1261">
                  <c:v>189.4759</c:v>
                </c:pt>
                <c:pt idx="1262">
                  <c:v>189.55959999999999</c:v>
                </c:pt>
                <c:pt idx="1263">
                  <c:v>189.64419999999998</c:v>
                </c:pt>
                <c:pt idx="1264">
                  <c:v>189.72840000000022</c:v>
                </c:pt>
                <c:pt idx="1265">
                  <c:v>189.81280000000001</c:v>
                </c:pt>
                <c:pt idx="1266">
                  <c:v>189.8955</c:v>
                </c:pt>
                <c:pt idx="1267">
                  <c:v>189.97880000000001</c:v>
                </c:pt>
                <c:pt idx="1268">
                  <c:v>190.05940000000001</c:v>
                </c:pt>
                <c:pt idx="1269">
                  <c:v>190.14259999999999</c:v>
                </c:pt>
                <c:pt idx="1270">
                  <c:v>190.22720000000001</c:v>
                </c:pt>
                <c:pt idx="1271">
                  <c:v>190.3092</c:v>
                </c:pt>
                <c:pt idx="1272">
                  <c:v>190.39140000000026</c:v>
                </c:pt>
                <c:pt idx="1273">
                  <c:v>190.47800000000001</c:v>
                </c:pt>
                <c:pt idx="1274">
                  <c:v>190.56040000000004</c:v>
                </c:pt>
                <c:pt idx="1275">
                  <c:v>190.6421</c:v>
                </c:pt>
                <c:pt idx="1276">
                  <c:v>190.72630000000001</c:v>
                </c:pt>
                <c:pt idx="1277">
                  <c:v>190.80770000000001</c:v>
                </c:pt>
                <c:pt idx="1278">
                  <c:v>190.89420000000001</c:v>
                </c:pt>
                <c:pt idx="1279">
                  <c:v>190.97620000000001</c:v>
                </c:pt>
                <c:pt idx="1280">
                  <c:v>191.0599</c:v>
                </c:pt>
                <c:pt idx="1281">
                  <c:v>191.14379999999977</c:v>
                </c:pt>
                <c:pt idx="1282">
                  <c:v>191.2269</c:v>
                </c:pt>
                <c:pt idx="1283">
                  <c:v>191.3116</c:v>
                </c:pt>
                <c:pt idx="1284">
                  <c:v>191.3931</c:v>
                </c:pt>
                <c:pt idx="1285">
                  <c:v>191.47909999999999</c:v>
                </c:pt>
                <c:pt idx="1286">
                  <c:v>191.5609</c:v>
                </c:pt>
                <c:pt idx="1287">
                  <c:v>191.64359999999976</c:v>
                </c:pt>
                <c:pt idx="1288">
                  <c:v>191.7261</c:v>
                </c:pt>
                <c:pt idx="1289">
                  <c:v>191.81</c:v>
                </c:pt>
                <c:pt idx="1290">
                  <c:v>191.8939</c:v>
                </c:pt>
                <c:pt idx="1291">
                  <c:v>191.9777</c:v>
                </c:pt>
                <c:pt idx="1292">
                  <c:v>192.0607</c:v>
                </c:pt>
                <c:pt idx="1293">
                  <c:v>192.14259999999999</c:v>
                </c:pt>
                <c:pt idx="1294">
                  <c:v>192.22730000000001</c:v>
                </c:pt>
                <c:pt idx="1295">
                  <c:v>192.3109</c:v>
                </c:pt>
                <c:pt idx="1296">
                  <c:v>192.39280000000022</c:v>
                </c:pt>
                <c:pt idx="1297">
                  <c:v>192.4759</c:v>
                </c:pt>
                <c:pt idx="1298">
                  <c:v>192.56059999999999</c:v>
                </c:pt>
                <c:pt idx="1299">
                  <c:v>192.64509999999999</c:v>
                </c:pt>
                <c:pt idx="1300">
                  <c:v>192.7277</c:v>
                </c:pt>
                <c:pt idx="1301">
                  <c:v>192.8091</c:v>
                </c:pt>
                <c:pt idx="1302">
                  <c:v>192.89330000000001</c:v>
                </c:pt>
                <c:pt idx="1303">
                  <c:v>192.97710000000001</c:v>
                </c:pt>
                <c:pt idx="1304">
                  <c:v>193.06180000000001</c:v>
                </c:pt>
                <c:pt idx="1305">
                  <c:v>193.14309999999998</c:v>
                </c:pt>
                <c:pt idx="1306">
                  <c:v>193.22740000000007</c:v>
                </c:pt>
                <c:pt idx="1307">
                  <c:v>193.31050000000002</c:v>
                </c:pt>
                <c:pt idx="1308">
                  <c:v>193.39340000000001</c:v>
                </c:pt>
                <c:pt idx="1309">
                  <c:v>193.47740000000007</c:v>
                </c:pt>
                <c:pt idx="1310">
                  <c:v>193.55880000000022</c:v>
                </c:pt>
                <c:pt idx="1311">
                  <c:v>193.64309999999998</c:v>
                </c:pt>
                <c:pt idx="1312">
                  <c:v>193.72630000000001</c:v>
                </c:pt>
                <c:pt idx="1313">
                  <c:v>193.81</c:v>
                </c:pt>
                <c:pt idx="1314">
                  <c:v>193.89280000000022</c:v>
                </c:pt>
                <c:pt idx="1315">
                  <c:v>193.9776</c:v>
                </c:pt>
                <c:pt idx="1316">
                  <c:v>194.059</c:v>
                </c:pt>
                <c:pt idx="1317">
                  <c:v>194.14299999999997</c:v>
                </c:pt>
                <c:pt idx="1318">
                  <c:v>194.22640000000001</c:v>
                </c:pt>
                <c:pt idx="1319">
                  <c:v>194.31230000000022</c:v>
                </c:pt>
                <c:pt idx="1320">
                  <c:v>194.39440000000022</c:v>
                </c:pt>
                <c:pt idx="1321">
                  <c:v>194.4786</c:v>
                </c:pt>
                <c:pt idx="1322">
                  <c:v>194.56379999999999</c:v>
                </c:pt>
                <c:pt idx="1323">
                  <c:v>194.64559999999992</c:v>
                </c:pt>
                <c:pt idx="1324">
                  <c:v>194.72800000000001</c:v>
                </c:pt>
                <c:pt idx="1325">
                  <c:v>194.81140000000022</c:v>
                </c:pt>
                <c:pt idx="1326">
                  <c:v>194.89580000000001</c:v>
                </c:pt>
                <c:pt idx="1327">
                  <c:v>194.97790000000001</c:v>
                </c:pt>
                <c:pt idx="1328">
                  <c:v>195.06220000000022</c:v>
                </c:pt>
                <c:pt idx="1329">
                  <c:v>195.14619999999999</c:v>
                </c:pt>
                <c:pt idx="1330">
                  <c:v>195.22969999999998</c:v>
                </c:pt>
                <c:pt idx="1331">
                  <c:v>195.3133</c:v>
                </c:pt>
                <c:pt idx="1332">
                  <c:v>195.39640000000023</c:v>
                </c:pt>
                <c:pt idx="1333">
                  <c:v>195.4787</c:v>
                </c:pt>
                <c:pt idx="1334">
                  <c:v>195.5634</c:v>
                </c:pt>
                <c:pt idx="1335">
                  <c:v>195.6472</c:v>
                </c:pt>
                <c:pt idx="1336">
                  <c:v>195.7304</c:v>
                </c:pt>
                <c:pt idx="1337">
                  <c:v>195.8151</c:v>
                </c:pt>
                <c:pt idx="1338">
                  <c:v>195.89780000000007</c:v>
                </c:pt>
                <c:pt idx="1339">
                  <c:v>195.98060000000001</c:v>
                </c:pt>
                <c:pt idx="1340">
                  <c:v>196.06379999999999</c:v>
                </c:pt>
                <c:pt idx="1341">
                  <c:v>196.1481</c:v>
                </c:pt>
                <c:pt idx="1342">
                  <c:v>196.23309999999998</c:v>
                </c:pt>
                <c:pt idx="1343">
                  <c:v>196.31469999999999</c:v>
                </c:pt>
                <c:pt idx="1344">
                  <c:v>196.39840000000029</c:v>
                </c:pt>
                <c:pt idx="1345">
                  <c:v>196.48090000000022</c:v>
                </c:pt>
                <c:pt idx="1346">
                  <c:v>196.5634</c:v>
                </c:pt>
                <c:pt idx="1347">
                  <c:v>196.64840000000001</c:v>
                </c:pt>
                <c:pt idx="1348">
                  <c:v>196.732</c:v>
                </c:pt>
                <c:pt idx="1349">
                  <c:v>196.81440000000001</c:v>
                </c:pt>
                <c:pt idx="1350">
                  <c:v>196.89880000000022</c:v>
                </c:pt>
                <c:pt idx="1351">
                  <c:v>196.98100000000022</c:v>
                </c:pt>
                <c:pt idx="1352">
                  <c:v>197.06230000000022</c:v>
                </c:pt>
                <c:pt idx="1353">
                  <c:v>197.14649999999997</c:v>
                </c:pt>
                <c:pt idx="1354">
                  <c:v>197.22949999999997</c:v>
                </c:pt>
                <c:pt idx="1355">
                  <c:v>197.31359999999998</c:v>
                </c:pt>
                <c:pt idx="1356">
                  <c:v>197.39710000000022</c:v>
                </c:pt>
                <c:pt idx="1357">
                  <c:v>197.48130000000029</c:v>
                </c:pt>
                <c:pt idx="1358">
                  <c:v>197.56540000000001</c:v>
                </c:pt>
                <c:pt idx="1359">
                  <c:v>197.648</c:v>
                </c:pt>
                <c:pt idx="1360">
                  <c:v>197.7312</c:v>
                </c:pt>
                <c:pt idx="1361">
                  <c:v>197.81569999999999</c:v>
                </c:pt>
                <c:pt idx="1362">
                  <c:v>197.89790000000022</c:v>
                </c:pt>
                <c:pt idx="1363">
                  <c:v>197.98040000000026</c:v>
                </c:pt>
                <c:pt idx="1364">
                  <c:v>198.0641</c:v>
                </c:pt>
                <c:pt idx="1365">
                  <c:v>198.14789999999999</c:v>
                </c:pt>
                <c:pt idx="1366">
                  <c:v>198.23099999999999</c:v>
                </c:pt>
                <c:pt idx="1367">
                  <c:v>198.31359999999998</c:v>
                </c:pt>
                <c:pt idx="1368">
                  <c:v>198.39810000000023</c:v>
                </c:pt>
                <c:pt idx="1369">
                  <c:v>198.48160000000001</c:v>
                </c:pt>
                <c:pt idx="1370">
                  <c:v>198.56459999999998</c:v>
                </c:pt>
                <c:pt idx="1371">
                  <c:v>198.64659999999998</c:v>
                </c:pt>
                <c:pt idx="1372">
                  <c:v>198.7302</c:v>
                </c:pt>
                <c:pt idx="1373">
                  <c:v>198.81450000000001</c:v>
                </c:pt>
                <c:pt idx="1374">
                  <c:v>198.89740000000029</c:v>
                </c:pt>
                <c:pt idx="1375">
                  <c:v>198.98140000000029</c:v>
                </c:pt>
                <c:pt idx="1376">
                  <c:v>199.06459999999998</c:v>
                </c:pt>
                <c:pt idx="1377">
                  <c:v>199.1473</c:v>
                </c:pt>
                <c:pt idx="1378">
                  <c:v>199.23179999999999</c:v>
                </c:pt>
                <c:pt idx="1379">
                  <c:v>199.31549999999999</c:v>
                </c:pt>
                <c:pt idx="1380">
                  <c:v>199.39850000000001</c:v>
                </c:pt>
                <c:pt idx="1381">
                  <c:v>199.4824000000003</c:v>
                </c:pt>
                <c:pt idx="1382">
                  <c:v>199.5659</c:v>
                </c:pt>
                <c:pt idx="1383">
                  <c:v>199.64939999999999</c:v>
                </c:pt>
                <c:pt idx="1384">
                  <c:v>199.73159999999999</c:v>
                </c:pt>
                <c:pt idx="1385">
                  <c:v>199.81459999999998</c:v>
                </c:pt>
                <c:pt idx="1386">
                  <c:v>199.89830000000029</c:v>
                </c:pt>
                <c:pt idx="1387">
                  <c:v>199.98190000000022</c:v>
                </c:pt>
                <c:pt idx="1388">
                  <c:v>200.0658</c:v>
                </c:pt>
                <c:pt idx="1389">
                  <c:v>200.14969999999977</c:v>
                </c:pt>
                <c:pt idx="1390">
                  <c:v>200.23230000000001</c:v>
                </c:pt>
                <c:pt idx="1391">
                  <c:v>200.3176</c:v>
                </c:pt>
                <c:pt idx="1392">
                  <c:v>200.40100000000001</c:v>
                </c:pt>
                <c:pt idx="1393">
                  <c:v>200.4846</c:v>
                </c:pt>
                <c:pt idx="1394">
                  <c:v>200.5668</c:v>
                </c:pt>
                <c:pt idx="1395">
                  <c:v>200.64959999999977</c:v>
                </c:pt>
                <c:pt idx="1396">
                  <c:v>200.73349999999999</c:v>
                </c:pt>
                <c:pt idx="1397">
                  <c:v>200.81659999999999</c:v>
                </c:pt>
                <c:pt idx="1398">
                  <c:v>200.90090000000001</c:v>
                </c:pt>
                <c:pt idx="1399">
                  <c:v>200.98430000000022</c:v>
                </c:pt>
                <c:pt idx="1400">
                  <c:v>201.0677</c:v>
                </c:pt>
                <c:pt idx="1401">
                  <c:v>201.14989999999995</c:v>
                </c:pt>
                <c:pt idx="1402">
                  <c:v>201.2328</c:v>
                </c:pt>
                <c:pt idx="1403">
                  <c:v>201.3152</c:v>
                </c:pt>
                <c:pt idx="1404">
                  <c:v>201.39880000000022</c:v>
                </c:pt>
                <c:pt idx="1405">
                  <c:v>201.48200000000023</c:v>
                </c:pt>
                <c:pt idx="1406">
                  <c:v>201.56540000000001</c:v>
                </c:pt>
                <c:pt idx="1407">
                  <c:v>201.64840000000001</c:v>
                </c:pt>
                <c:pt idx="1408">
                  <c:v>201.73240000000001</c:v>
                </c:pt>
                <c:pt idx="1409">
                  <c:v>201.81489999999999</c:v>
                </c:pt>
                <c:pt idx="1410">
                  <c:v>201.89810000000023</c:v>
                </c:pt>
                <c:pt idx="1411">
                  <c:v>201.9824000000003</c:v>
                </c:pt>
                <c:pt idx="1412">
                  <c:v>202.06399999999999</c:v>
                </c:pt>
                <c:pt idx="1413">
                  <c:v>202.1472</c:v>
                </c:pt>
                <c:pt idx="1414">
                  <c:v>202.2302</c:v>
                </c:pt>
                <c:pt idx="1415">
                  <c:v>202.31230000000022</c:v>
                </c:pt>
                <c:pt idx="1416">
                  <c:v>202.39410000000001</c:v>
                </c:pt>
                <c:pt idx="1417">
                  <c:v>202.47820000000004</c:v>
                </c:pt>
                <c:pt idx="1418">
                  <c:v>202.5609</c:v>
                </c:pt>
                <c:pt idx="1419">
                  <c:v>202.6454</c:v>
                </c:pt>
                <c:pt idx="1420">
                  <c:v>202.72979999999998</c:v>
                </c:pt>
                <c:pt idx="1421">
                  <c:v>202.8125</c:v>
                </c:pt>
                <c:pt idx="1422">
                  <c:v>202.89450000000002</c:v>
                </c:pt>
                <c:pt idx="1423">
                  <c:v>202.97969999999998</c:v>
                </c:pt>
                <c:pt idx="1424">
                  <c:v>203.0609</c:v>
                </c:pt>
                <c:pt idx="1425">
                  <c:v>203.14589999999998</c:v>
                </c:pt>
                <c:pt idx="1426">
                  <c:v>203.22909999999999</c:v>
                </c:pt>
                <c:pt idx="1427">
                  <c:v>203.31200000000001</c:v>
                </c:pt>
                <c:pt idx="1428">
                  <c:v>203.39540000000022</c:v>
                </c:pt>
                <c:pt idx="1429">
                  <c:v>203.47909999999999</c:v>
                </c:pt>
                <c:pt idx="1430">
                  <c:v>203.56200000000001</c:v>
                </c:pt>
                <c:pt idx="1431">
                  <c:v>203.64689999999999</c:v>
                </c:pt>
                <c:pt idx="1432">
                  <c:v>203.72909999999999</c:v>
                </c:pt>
                <c:pt idx="1433">
                  <c:v>203.81220000000022</c:v>
                </c:pt>
                <c:pt idx="1434">
                  <c:v>203.8947</c:v>
                </c:pt>
                <c:pt idx="1435">
                  <c:v>203.97830000000022</c:v>
                </c:pt>
                <c:pt idx="1436">
                  <c:v>204.06240000000022</c:v>
                </c:pt>
                <c:pt idx="1437">
                  <c:v>204.148</c:v>
                </c:pt>
                <c:pt idx="1438">
                  <c:v>204.23159999999999</c:v>
                </c:pt>
                <c:pt idx="1439">
                  <c:v>204.31369999999998</c:v>
                </c:pt>
                <c:pt idx="1440">
                  <c:v>204.39730000000026</c:v>
                </c:pt>
                <c:pt idx="1441">
                  <c:v>204.47909999999999</c:v>
                </c:pt>
                <c:pt idx="1442">
                  <c:v>204.5625</c:v>
                </c:pt>
                <c:pt idx="1443">
                  <c:v>204.64499999999998</c:v>
                </c:pt>
                <c:pt idx="1444">
                  <c:v>204.7277</c:v>
                </c:pt>
                <c:pt idx="1445">
                  <c:v>204.81290000000001</c:v>
                </c:pt>
                <c:pt idx="1446">
                  <c:v>204.89630000000022</c:v>
                </c:pt>
                <c:pt idx="1447">
                  <c:v>204.97969999999998</c:v>
                </c:pt>
                <c:pt idx="1448">
                  <c:v>205.06479999999999</c:v>
                </c:pt>
                <c:pt idx="1449">
                  <c:v>205.14679999999998</c:v>
                </c:pt>
                <c:pt idx="1450">
                  <c:v>205.22909999999999</c:v>
                </c:pt>
                <c:pt idx="1451">
                  <c:v>205.31120000000001</c:v>
                </c:pt>
                <c:pt idx="1452">
                  <c:v>205.39600000000004</c:v>
                </c:pt>
                <c:pt idx="1453">
                  <c:v>205.47890000000001</c:v>
                </c:pt>
                <c:pt idx="1454">
                  <c:v>205.56120000000001</c:v>
                </c:pt>
                <c:pt idx="1455">
                  <c:v>205.64549999999997</c:v>
                </c:pt>
                <c:pt idx="1456">
                  <c:v>205.7285</c:v>
                </c:pt>
                <c:pt idx="1457">
                  <c:v>205.81290000000001</c:v>
                </c:pt>
                <c:pt idx="1458">
                  <c:v>205.89680000000001</c:v>
                </c:pt>
                <c:pt idx="1459">
                  <c:v>205.97949999999997</c:v>
                </c:pt>
                <c:pt idx="1460">
                  <c:v>206.06399999999999</c:v>
                </c:pt>
                <c:pt idx="1461">
                  <c:v>206.14679999999998</c:v>
                </c:pt>
                <c:pt idx="1462">
                  <c:v>206.23089999999999</c:v>
                </c:pt>
                <c:pt idx="1463">
                  <c:v>206.31220000000022</c:v>
                </c:pt>
                <c:pt idx="1464">
                  <c:v>206.39660000000001</c:v>
                </c:pt>
                <c:pt idx="1465">
                  <c:v>206.4785</c:v>
                </c:pt>
                <c:pt idx="1466">
                  <c:v>206.56220000000022</c:v>
                </c:pt>
                <c:pt idx="1467">
                  <c:v>206.64649999999997</c:v>
                </c:pt>
                <c:pt idx="1468">
                  <c:v>206.72989999999999</c:v>
                </c:pt>
                <c:pt idx="1469">
                  <c:v>206.81459999999998</c:v>
                </c:pt>
                <c:pt idx="1470">
                  <c:v>206.89660000000001</c:v>
                </c:pt>
                <c:pt idx="1471">
                  <c:v>206.98090000000022</c:v>
                </c:pt>
                <c:pt idx="1472">
                  <c:v>207.0652</c:v>
                </c:pt>
                <c:pt idx="1473">
                  <c:v>207.14939999999999</c:v>
                </c:pt>
                <c:pt idx="1474">
                  <c:v>207.232</c:v>
                </c:pt>
                <c:pt idx="1475">
                  <c:v>207.3141</c:v>
                </c:pt>
                <c:pt idx="1476">
                  <c:v>207.39700000000022</c:v>
                </c:pt>
                <c:pt idx="1477">
                  <c:v>207.4786</c:v>
                </c:pt>
                <c:pt idx="1478">
                  <c:v>207.5626</c:v>
                </c:pt>
                <c:pt idx="1479">
                  <c:v>207.64589999999998</c:v>
                </c:pt>
                <c:pt idx="1480">
                  <c:v>207.72929999999999</c:v>
                </c:pt>
                <c:pt idx="1481">
                  <c:v>207.8133</c:v>
                </c:pt>
                <c:pt idx="1482">
                  <c:v>207.89700000000022</c:v>
                </c:pt>
                <c:pt idx="1483">
                  <c:v>207.97979999999998</c:v>
                </c:pt>
                <c:pt idx="1484">
                  <c:v>208.06399999999999</c:v>
                </c:pt>
                <c:pt idx="1485">
                  <c:v>208.14709999999999</c:v>
                </c:pt>
                <c:pt idx="1486">
                  <c:v>208.2311</c:v>
                </c:pt>
                <c:pt idx="1487">
                  <c:v>208.31450000000001</c:v>
                </c:pt>
                <c:pt idx="1488">
                  <c:v>208.39940000000001</c:v>
                </c:pt>
                <c:pt idx="1489">
                  <c:v>208.4838</c:v>
                </c:pt>
                <c:pt idx="1490">
                  <c:v>208.5658</c:v>
                </c:pt>
                <c:pt idx="1491">
                  <c:v>208.64869999999999</c:v>
                </c:pt>
                <c:pt idx="1492">
                  <c:v>208.73169999999999</c:v>
                </c:pt>
                <c:pt idx="1493">
                  <c:v>208.81440000000001</c:v>
                </c:pt>
                <c:pt idx="1494">
                  <c:v>208.89840000000029</c:v>
                </c:pt>
                <c:pt idx="1495">
                  <c:v>208.98260000000022</c:v>
                </c:pt>
                <c:pt idx="1496">
                  <c:v>209.06780000000001</c:v>
                </c:pt>
                <c:pt idx="1497">
                  <c:v>209.15130000000022</c:v>
                </c:pt>
                <c:pt idx="1498">
                  <c:v>209.23399999999998</c:v>
                </c:pt>
                <c:pt idx="1499">
                  <c:v>209.31659999999999</c:v>
                </c:pt>
                <c:pt idx="1500">
                  <c:v>209.4</c:v>
                </c:pt>
                <c:pt idx="1501">
                  <c:v>209.48280000000022</c:v>
                </c:pt>
                <c:pt idx="1502">
                  <c:v>209.5617</c:v>
                </c:pt>
                <c:pt idx="1503">
                  <c:v>209.64419999999998</c:v>
                </c:pt>
                <c:pt idx="1504">
                  <c:v>209.72479999999999</c:v>
                </c:pt>
                <c:pt idx="1505">
                  <c:v>209.80800000000022</c:v>
                </c:pt>
                <c:pt idx="1506">
                  <c:v>209.89250000000001</c:v>
                </c:pt>
                <c:pt idx="1507">
                  <c:v>209.97240000000022</c:v>
                </c:pt>
                <c:pt idx="1508">
                  <c:v>210.0556</c:v>
                </c:pt>
                <c:pt idx="1509">
                  <c:v>210.13720000000001</c:v>
                </c:pt>
                <c:pt idx="1510">
                  <c:v>210.22200000000001</c:v>
                </c:pt>
                <c:pt idx="1511">
                  <c:v>210.30610000000001</c:v>
                </c:pt>
                <c:pt idx="1512">
                  <c:v>210.39040000000023</c:v>
                </c:pt>
                <c:pt idx="1513">
                  <c:v>210.4744</c:v>
                </c:pt>
                <c:pt idx="1514">
                  <c:v>210.55340000000001</c:v>
                </c:pt>
                <c:pt idx="1515">
                  <c:v>210.63820000000001</c:v>
                </c:pt>
                <c:pt idx="1516">
                  <c:v>210.72200000000001</c:v>
                </c:pt>
                <c:pt idx="1517">
                  <c:v>210.80450000000002</c:v>
                </c:pt>
                <c:pt idx="1518">
                  <c:v>210.88810000000029</c:v>
                </c:pt>
                <c:pt idx="1519">
                  <c:v>210.97190000000001</c:v>
                </c:pt>
                <c:pt idx="1520">
                  <c:v>211.05459999999999</c:v>
                </c:pt>
                <c:pt idx="1521">
                  <c:v>211.13979999999998</c:v>
                </c:pt>
                <c:pt idx="1522">
                  <c:v>211.22389999999999</c:v>
                </c:pt>
                <c:pt idx="1523">
                  <c:v>211.30820000000023</c:v>
                </c:pt>
                <c:pt idx="1524">
                  <c:v>211.39240000000029</c:v>
                </c:pt>
                <c:pt idx="1525">
                  <c:v>211.47459999999998</c:v>
                </c:pt>
                <c:pt idx="1526">
                  <c:v>211.5598</c:v>
                </c:pt>
                <c:pt idx="1527">
                  <c:v>211.64279999999999</c:v>
                </c:pt>
                <c:pt idx="1528">
                  <c:v>211.7268</c:v>
                </c:pt>
                <c:pt idx="1529">
                  <c:v>211.8133</c:v>
                </c:pt>
                <c:pt idx="1530">
                  <c:v>211.89500000000001</c:v>
                </c:pt>
                <c:pt idx="1531">
                  <c:v>211.97810000000001</c:v>
                </c:pt>
                <c:pt idx="1532">
                  <c:v>212.0625</c:v>
                </c:pt>
                <c:pt idx="1533">
                  <c:v>212.14549999999997</c:v>
                </c:pt>
                <c:pt idx="1534">
                  <c:v>212.22830000000022</c:v>
                </c:pt>
                <c:pt idx="1535">
                  <c:v>212.31190000000001</c:v>
                </c:pt>
                <c:pt idx="1536">
                  <c:v>212.39630000000022</c:v>
                </c:pt>
                <c:pt idx="1537">
                  <c:v>212.47959999999998</c:v>
                </c:pt>
                <c:pt idx="1538">
                  <c:v>212.56220000000022</c:v>
                </c:pt>
                <c:pt idx="1539">
                  <c:v>212.64499999999998</c:v>
                </c:pt>
                <c:pt idx="1540">
                  <c:v>212.72989999999999</c:v>
                </c:pt>
                <c:pt idx="1541">
                  <c:v>212.81440000000001</c:v>
                </c:pt>
                <c:pt idx="1542">
                  <c:v>212.899</c:v>
                </c:pt>
                <c:pt idx="1543">
                  <c:v>212.97969999999998</c:v>
                </c:pt>
                <c:pt idx="1544">
                  <c:v>213.0625</c:v>
                </c:pt>
                <c:pt idx="1545">
                  <c:v>213.1472</c:v>
                </c:pt>
                <c:pt idx="1546">
                  <c:v>213.22979999999998</c:v>
                </c:pt>
                <c:pt idx="1547">
                  <c:v>213.31489999999999</c:v>
                </c:pt>
                <c:pt idx="1548">
                  <c:v>213.39840000000029</c:v>
                </c:pt>
                <c:pt idx="1549">
                  <c:v>213.48070000000001</c:v>
                </c:pt>
                <c:pt idx="1550">
                  <c:v>213.56230000000022</c:v>
                </c:pt>
                <c:pt idx="1551">
                  <c:v>213.64659999999998</c:v>
                </c:pt>
                <c:pt idx="1552">
                  <c:v>213.7303</c:v>
                </c:pt>
                <c:pt idx="1553">
                  <c:v>213.81379999999999</c:v>
                </c:pt>
                <c:pt idx="1554">
                  <c:v>213.89890000000022</c:v>
                </c:pt>
                <c:pt idx="1555">
                  <c:v>213.98160000000001</c:v>
                </c:pt>
                <c:pt idx="1556">
                  <c:v>214.06620000000001</c:v>
                </c:pt>
                <c:pt idx="1557">
                  <c:v>214.1482</c:v>
                </c:pt>
                <c:pt idx="1558">
                  <c:v>214.23169999999999</c:v>
                </c:pt>
                <c:pt idx="1559">
                  <c:v>214.3141</c:v>
                </c:pt>
                <c:pt idx="1560">
                  <c:v>214.39680000000001</c:v>
                </c:pt>
                <c:pt idx="1561">
                  <c:v>214.48060000000001</c:v>
                </c:pt>
                <c:pt idx="1562">
                  <c:v>214.56479999999999</c:v>
                </c:pt>
                <c:pt idx="1563">
                  <c:v>214.64850000000001</c:v>
                </c:pt>
                <c:pt idx="1564">
                  <c:v>214.73339999999999</c:v>
                </c:pt>
                <c:pt idx="1565">
                  <c:v>214.81479999999999</c:v>
                </c:pt>
                <c:pt idx="1566">
                  <c:v>214.899</c:v>
                </c:pt>
                <c:pt idx="1567">
                  <c:v>214.98220000000029</c:v>
                </c:pt>
                <c:pt idx="1568">
                  <c:v>215.0659</c:v>
                </c:pt>
                <c:pt idx="1569">
                  <c:v>215.14879999999999</c:v>
                </c:pt>
                <c:pt idx="1570">
                  <c:v>215.2329</c:v>
                </c:pt>
                <c:pt idx="1571">
                  <c:v>215.31379999999999</c:v>
                </c:pt>
                <c:pt idx="1572">
                  <c:v>215.39820000000026</c:v>
                </c:pt>
                <c:pt idx="1573">
                  <c:v>215.48260000000022</c:v>
                </c:pt>
                <c:pt idx="1574">
                  <c:v>215.56559999999999</c:v>
                </c:pt>
                <c:pt idx="1575">
                  <c:v>215.64879999999999</c:v>
                </c:pt>
                <c:pt idx="1576">
                  <c:v>215.733</c:v>
                </c:pt>
                <c:pt idx="1577">
                  <c:v>215.8152</c:v>
                </c:pt>
                <c:pt idx="1578">
                  <c:v>215.89800000000022</c:v>
                </c:pt>
                <c:pt idx="1579">
                  <c:v>215.98080000000004</c:v>
                </c:pt>
                <c:pt idx="1580">
                  <c:v>216.06540000000001</c:v>
                </c:pt>
                <c:pt idx="1581">
                  <c:v>216.14850000000001</c:v>
                </c:pt>
                <c:pt idx="1582">
                  <c:v>216.23099999999999</c:v>
                </c:pt>
                <c:pt idx="1583">
                  <c:v>216.3135</c:v>
                </c:pt>
                <c:pt idx="1584">
                  <c:v>216.39840000000029</c:v>
                </c:pt>
                <c:pt idx="1585">
                  <c:v>216.48200000000023</c:v>
                </c:pt>
                <c:pt idx="1586">
                  <c:v>216.56720000000001</c:v>
                </c:pt>
                <c:pt idx="1587">
                  <c:v>216.65350000000001</c:v>
                </c:pt>
                <c:pt idx="1588">
                  <c:v>216.73599999999999</c:v>
                </c:pt>
                <c:pt idx="1589">
                  <c:v>216.81730000000007</c:v>
                </c:pt>
                <c:pt idx="1590">
                  <c:v>216.9008</c:v>
                </c:pt>
                <c:pt idx="1591">
                  <c:v>216.983</c:v>
                </c:pt>
                <c:pt idx="1592">
                  <c:v>217.06700000000001</c:v>
                </c:pt>
                <c:pt idx="1593">
                  <c:v>217.1506</c:v>
                </c:pt>
                <c:pt idx="1594">
                  <c:v>217.23230000000001</c:v>
                </c:pt>
                <c:pt idx="1595">
                  <c:v>217.3142</c:v>
                </c:pt>
                <c:pt idx="1596">
                  <c:v>217.39770000000001</c:v>
                </c:pt>
                <c:pt idx="1597">
                  <c:v>217.48260000000022</c:v>
                </c:pt>
                <c:pt idx="1598">
                  <c:v>217.5634</c:v>
                </c:pt>
                <c:pt idx="1599">
                  <c:v>217.64699999999999</c:v>
                </c:pt>
                <c:pt idx="1600">
                  <c:v>217.7311</c:v>
                </c:pt>
                <c:pt idx="1601">
                  <c:v>217.81459999999998</c:v>
                </c:pt>
                <c:pt idx="1602">
                  <c:v>217.89720000000023</c:v>
                </c:pt>
                <c:pt idx="1603">
                  <c:v>217.97949999999997</c:v>
                </c:pt>
                <c:pt idx="1604">
                  <c:v>218.0635</c:v>
                </c:pt>
                <c:pt idx="1605">
                  <c:v>218.1472</c:v>
                </c:pt>
                <c:pt idx="1606">
                  <c:v>218.2312</c:v>
                </c:pt>
                <c:pt idx="1607">
                  <c:v>218.31270000000001</c:v>
                </c:pt>
                <c:pt idx="1608">
                  <c:v>218.39680000000001</c:v>
                </c:pt>
                <c:pt idx="1609">
                  <c:v>218.47840000000022</c:v>
                </c:pt>
                <c:pt idx="1610">
                  <c:v>218.56210000000004</c:v>
                </c:pt>
                <c:pt idx="1611">
                  <c:v>218.64619999999999</c:v>
                </c:pt>
                <c:pt idx="1612">
                  <c:v>218.72949999999997</c:v>
                </c:pt>
                <c:pt idx="1613">
                  <c:v>218.81230000000022</c:v>
                </c:pt>
                <c:pt idx="1614">
                  <c:v>218.89630000000022</c:v>
                </c:pt>
                <c:pt idx="1615">
                  <c:v>218.97969999999998</c:v>
                </c:pt>
                <c:pt idx="1616">
                  <c:v>219.0634</c:v>
                </c:pt>
                <c:pt idx="1617">
                  <c:v>219.1472</c:v>
                </c:pt>
                <c:pt idx="1618">
                  <c:v>219.23069999999998</c:v>
                </c:pt>
                <c:pt idx="1619">
                  <c:v>219.3141</c:v>
                </c:pt>
                <c:pt idx="1620">
                  <c:v>219.39880000000022</c:v>
                </c:pt>
                <c:pt idx="1621">
                  <c:v>219.47979999999998</c:v>
                </c:pt>
                <c:pt idx="1622">
                  <c:v>219.56440000000001</c:v>
                </c:pt>
                <c:pt idx="1623">
                  <c:v>219.64449999999999</c:v>
                </c:pt>
                <c:pt idx="1624">
                  <c:v>219.72969999999998</c:v>
                </c:pt>
                <c:pt idx="1625">
                  <c:v>219.81309999999999</c:v>
                </c:pt>
                <c:pt idx="1626">
                  <c:v>219.8948</c:v>
                </c:pt>
                <c:pt idx="1627">
                  <c:v>219.97750000000002</c:v>
                </c:pt>
                <c:pt idx="1628">
                  <c:v>220.06300000000002</c:v>
                </c:pt>
                <c:pt idx="1629">
                  <c:v>220.1464</c:v>
                </c:pt>
                <c:pt idx="1630">
                  <c:v>220.2302</c:v>
                </c:pt>
                <c:pt idx="1631">
                  <c:v>220.31359999999998</c:v>
                </c:pt>
                <c:pt idx="1632">
                  <c:v>220.39880000000022</c:v>
                </c:pt>
                <c:pt idx="1633">
                  <c:v>220.48080000000004</c:v>
                </c:pt>
                <c:pt idx="1634">
                  <c:v>220.56450000000001</c:v>
                </c:pt>
                <c:pt idx="1635">
                  <c:v>220.64899999999997</c:v>
                </c:pt>
                <c:pt idx="1636">
                  <c:v>220.733</c:v>
                </c:pt>
                <c:pt idx="1637">
                  <c:v>220.8152</c:v>
                </c:pt>
                <c:pt idx="1638">
                  <c:v>220.89920000000001</c:v>
                </c:pt>
                <c:pt idx="1639">
                  <c:v>220.98350000000002</c:v>
                </c:pt>
                <c:pt idx="1640">
                  <c:v>221.06549999999999</c:v>
                </c:pt>
                <c:pt idx="1641">
                  <c:v>221.15110000000001</c:v>
                </c:pt>
                <c:pt idx="1642">
                  <c:v>221.23230000000001</c:v>
                </c:pt>
                <c:pt idx="1643">
                  <c:v>221.31620000000001</c:v>
                </c:pt>
                <c:pt idx="1644">
                  <c:v>221.39860000000004</c:v>
                </c:pt>
                <c:pt idx="1645">
                  <c:v>221.48160000000001</c:v>
                </c:pt>
                <c:pt idx="1646">
                  <c:v>221.565</c:v>
                </c:pt>
                <c:pt idx="1647">
                  <c:v>221.64879999999999</c:v>
                </c:pt>
                <c:pt idx="1648">
                  <c:v>221.73140000000001</c:v>
                </c:pt>
                <c:pt idx="1649">
                  <c:v>221.815</c:v>
                </c:pt>
                <c:pt idx="1650">
                  <c:v>221.89750000000001</c:v>
                </c:pt>
                <c:pt idx="1651">
                  <c:v>221.98100000000022</c:v>
                </c:pt>
                <c:pt idx="1652">
                  <c:v>222.06450000000001</c:v>
                </c:pt>
                <c:pt idx="1653">
                  <c:v>222.14759999999998</c:v>
                </c:pt>
                <c:pt idx="1654">
                  <c:v>222.23179999999999</c:v>
                </c:pt>
                <c:pt idx="1655">
                  <c:v>222.31479999999999</c:v>
                </c:pt>
                <c:pt idx="1656">
                  <c:v>222.39730000000026</c:v>
                </c:pt>
                <c:pt idx="1657">
                  <c:v>222.48180000000022</c:v>
                </c:pt>
                <c:pt idx="1658">
                  <c:v>222.56459999999998</c:v>
                </c:pt>
                <c:pt idx="1659">
                  <c:v>222.64759999999998</c:v>
                </c:pt>
                <c:pt idx="1660">
                  <c:v>222.7312</c:v>
                </c:pt>
                <c:pt idx="1661">
                  <c:v>222.815</c:v>
                </c:pt>
                <c:pt idx="1662">
                  <c:v>222.89780000000007</c:v>
                </c:pt>
                <c:pt idx="1663">
                  <c:v>222.98140000000029</c:v>
                </c:pt>
                <c:pt idx="1664">
                  <c:v>223.0635</c:v>
                </c:pt>
                <c:pt idx="1665">
                  <c:v>223.14859999999999</c:v>
                </c:pt>
                <c:pt idx="1666">
                  <c:v>223.23169999999999</c:v>
                </c:pt>
                <c:pt idx="1667">
                  <c:v>223.31559999999999</c:v>
                </c:pt>
                <c:pt idx="1668">
                  <c:v>223.3997</c:v>
                </c:pt>
                <c:pt idx="1669">
                  <c:v>223.48250000000004</c:v>
                </c:pt>
                <c:pt idx="1670">
                  <c:v>223.56800000000001</c:v>
                </c:pt>
                <c:pt idx="1671">
                  <c:v>223.64949999999999</c:v>
                </c:pt>
                <c:pt idx="1672">
                  <c:v>223.73369999999977</c:v>
                </c:pt>
                <c:pt idx="1673">
                  <c:v>223.8168</c:v>
                </c:pt>
                <c:pt idx="1674">
                  <c:v>223.89850000000001</c:v>
                </c:pt>
                <c:pt idx="1675">
                  <c:v>223.98050000000001</c:v>
                </c:pt>
                <c:pt idx="1676">
                  <c:v>224.06469999999999</c:v>
                </c:pt>
                <c:pt idx="1677">
                  <c:v>224.14659999999998</c:v>
                </c:pt>
                <c:pt idx="1678">
                  <c:v>224.23089999999999</c:v>
                </c:pt>
                <c:pt idx="1679">
                  <c:v>224.3134</c:v>
                </c:pt>
                <c:pt idx="1680">
                  <c:v>224.39660000000001</c:v>
                </c:pt>
                <c:pt idx="1681">
                  <c:v>224.48120000000023</c:v>
                </c:pt>
                <c:pt idx="1682">
                  <c:v>224.56459999999998</c:v>
                </c:pt>
                <c:pt idx="1683">
                  <c:v>224.64649999999997</c:v>
                </c:pt>
                <c:pt idx="1684">
                  <c:v>224.7287</c:v>
                </c:pt>
                <c:pt idx="1685">
                  <c:v>224.81319999999999</c:v>
                </c:pt>
                <c:pt idx="1686">
                  <c:v>224.89870000000022</c:v>
                </c:pt>
                <c:pt idx="1687">
                  <c:v>224.98160000000001</c:v>
                </c:pt>
                <c:pt idx="1688">
                  <c:v>225.06620000000001</c:v>
                </c:pt>
                <c:pt idx="1689">
                  <c:v>225.1474</c:v>
                </c:pt>
                <c:pt idx="1690">
                  <c:v>225.23050000000001</c:v>
                </c:pt>
                <c:pt idx="1691">
                  <c:v>225.31309999999999</c:v>
                </c:pt>
                <c:pt idx="1692">
                  <c:v>225.3955</c:v>
                </c:pt>
                <c:pt idx="1693">
                  <c:v>225.4777</c:v>
                </c:pt>
                <c:pt idx="1694">
                  <c:v>225.56280000000001</c:v>
                </c:pt>
                <c:pt idx="1695">
                  <c:v>225.64579999999998</c:v>
                </c:pt>
                <c:pt idx="1696">
                  <c:v>225.72900000000001</c:v>
                </c:pt>
                <c:pt idx="1697">
                  <c:v>225.8133</c:v>
                </c:pt>
                <c:pt idx="1698">
                  <c:v>225.89630000000022</c:v>
                </c:pt>
                <c:pt idx="1699">
                  <c:v>225.98140000000029</c:v>
                </c:pt>
                <c:pt idx="1700">
                  <c:v>226.0658</c:v>
                </c:pt>
                <c:pt idx="1701">
                  <c:v>226.14779999999999</c:v>
                </c:pt>
                <c:pt idx="1702">
                  <c:v>226.23150000000001</c:v>
                </c:pt>
                <c:pt idx="1703">
                  <c:v>226.31540000000001</c:v>
                </c:pt>
                <c:pt idx="1704">
                  <c:v>226.39850000000001</c:v>
                </c:pt>
                <c:pt idx="1705">
                  <c:v>226.48160000000001</c:v>
                </c:pt>
                <c:pt idx="1706">
                  <c:v>226.56389999999999</c:v>
                </c:pt>
                <c:pt idx="1707">
                  <c:v>226.64840000000001</c:v>
                </c:pt>
                <c:pt idx="1708">
                  <c:v>226.7328</c:v>
                </c:pt>
                <c:pt idx="1709">
                  <c:v>226.81440000000001</c:v>
                </c:pt>
                <c:pt idx="1710">
                  <c:v>226.89750000000001</c:v>
                </c:pt>
                <c:pt idx="1711">
                  <c:v>226.98060000000001</c:v>
                </c:pt>
                <c:pt idx="1712">
                  <c:v>227.06300000000002</c:v>
                </c:pt>
                <c:pt idx="1713">
                  <c:v>227.14709999999999</c:v>
                </c:pt>
                <c:pt idx="1714">
                  <c:v>227.23079999999999</c:v>
                </c:pt>
                <c:pt idx="1715">
                  <c:v>227.315</c:v>
                </c:pt>
                <c:pt idx="1716">
                  <c:v>227.39520000000007</c:v>
                </c:pt>
                <c:pt idx="1717">
                  <c:v>227.4794</c:v>
                </c:pt>
                <c:pt idx="1718">
                  <c:v>227.56270000000001</c:v>
                </c:pt>
                <c:pt idx="1719">
                  <c:v>227.6464</c:v>
                </c:pt>
                <c:pt idx="1720">
                  <c:v>227.72890000000001</c:v>
                </c:pt>
                <c:pt idx="1721">
                  <c:v>227.81270000000001</c:v>
                </c:pt>
                <c:pt idx="1722">
                  <c:v>227.8965</c:v>
                </c:pt>
                <c:pt idx="1723">
                  <c:v>227.9794</c:v>
                </c:pt>
                <c:pt idx="1724">
                  <c:v>228.0609</c:v>
                </c:pt>
                <c:pt idx="1725">
                  <c:v>228.14359999999976</c:v>
                </c:pt>
                <c:pt idx="1726">
                  <c:v>228.22659999999999</c:v>
                </c:pt>
                <c:pt idx="1727">
                  <c:v>228.31020000000001</c:v>
                </c:pt>
                <c:pt idx="1728">
                  <c:v>228.39510000000001</c:v>
                </c:pt>
                <c:pt idx="1729">
                  <c:v>228.4786</c:v>
                </c:pt>
                <c:pt idx="1730">
                  <c:v>228.56270000000001</c:v>
                </c:pt>
                <c:pt idx="1731">
                  <c:v>228.64459999999977</c:v>
                </c:pt>
                <c:pt idx="1732">
                  <c:v>228.7287</c:v>
                </c:pt>
                <c:pt idx="1733">
                  <c:v>228.8141</c:v>
                </c:pt>
                <c:pt idx="1734">
                  <c:v>228.89660000000001</c:v>
                </c:pt>
                <c:pt idx="1735">
                  <c:v>228.98010000000022</c:v>
                </c:pt>
                <c:pt idx="1736">
                  <c:v>229.0642</c:v>
                </c:pt>
                <c:pt idx="1737">
                  <c:v>229.14709999999999</c:v>
                </c:pt>
                <c:pt idx="1738">
                  <c:v>229.2294</c:v>
                </c:pt>
                <c:pt idx="1739">
                  <c:v>229.31379999999999</c:v>
                </c:pt>
                <c:pt idx="1740">
                  <c:v>229.39720000000023</c:v>
                </c:pt>
                <c:pt idx="1741">
                  <c:v>229.48060000000001</c:v>
                </c:pt>
                <c:pt idx="1742">
                  <c:v>229.56559999999999</c:v>
                </c:pt>
                <c:pt idx="1743">
                  <c:v>229.64899999999997</c:v>
                </c:pt>
                <c:pt idx="1744">
                  <c:v>229.732</c:v>
                </c:pt>
                <c:pt idx="1745">
                  <c:v>229.8158</c:v>
                </c:pt>
                <c:pt idx="1746">
                  <c:v>229.89760000000001</c:v>
                </c:pt>
                <c:pt idx="1747">
                  <c:v>229.98180000000022</c:v>
                </c:pt>
                <c:pt idx="1748">
                  <c:v>230.066</c:v>
                </c:pt>
                <c:pt idx="1749">
                  <c:v>230.15010000000001</c:v>
                </c:pt>
                <c:pt idx="1750">
                  <c:v>230.2313</c:v>
                </c:pt>
                <c:pt idx="1751">
                  <c:v>230.3158</c:v>
                </c:pt>
                <c:pt idx="1752">
                  <c:v>230.39860000000004</c:v>
                </c:pt>
                <c:pt idx="1753">
                  <c:v>230.48120000000023</c:v>
                </c:pt>
                <c:pt idx="1754">
                  <c:v>230.566</c:v>
                </c:pt>
                <c:pt idx="1755">
                  <c:v>230.6474</c:v>
                </c:pt>
                <c:pt idx="1756">
                  <c:v>230.73089999999999</c:v>
                </c:pt>
                <c:pt idx="1757">
                  <c:v>230.8151</c:v>
                </c:pt>
                <c:pt idx="1758">
                  <c:v>230.89620000000022</c:v>
                </c:pt>
                <c:pt idx="1759">
                  <c:v>230.98000000000022</c:v>
                </c:pt>
                <c:pt idx="1760">
                  <c:v>231.06459999999998</c:v>
                </c:pt>
                <c:pt idx="1761">
                  <c:v>231.1464</c:v>
                </c:pt>
                <c:pt idx="1762">
                  <c:v>231.22909999999999</c:v>
                </c:pt>
                <c:pt idx="1763">
                  <c:v>231.31450000000001</c:v>
                </c:pt>
                <c:pt idx="1764">
                  <c:v>231.39850000000001</c:v>
                </c:pt>
                <c:pt idx="1765">
                  <c:v>231.48120000000023</c:v>
                </c:pt>
                <c:pt idx="1766">
                  <c:v>231.56489999999999</c:v>
                </c:pt>
                <c:pt idx="1767">
                  <c:v>231.64869999999999</c:v>
                </c:pt>
                <c:pt idx="1768">
                  <c:v>231.73230000000001</c:v>
                </c:pt>
                <c:pt idx="1769">
                  <c:v>231.81569999999999</c:v>
                </c:pt>
                <c:pt idx="1770">
                  <c:v>231.89800000000022</c:v>
                </c:pt>
                <c:pt idx="1771">
                  <c:v>231.98040000000026</c:v>
                </c:pt>
                <c:pt idx="1772">
                  <c:v>232.0652</c:v>
                </c:pt>
                <c:pt idx="1773">
                  <c:v>232.1472</c:v>
                </c:pt>
                <c:pt idx="1774">
                  <c:v>232.2304</c:v>
                </c:pt>
                <c:pt idx="1775">
                  <c:v>232.31440000000001</c:v>
                </c:pt>
                <c:pt idx="1776">
                  <c:v>232.39959999999999</c:v>
                </c:pt>
                <c:pt idx="1777">
                  <c:v>232.48220000000029</c:v>
                </c:pt>
                <c:pt idx="1778">
                  <c:v>232.5643</c:v>
                </c:pt>
                <c:pt idx="1779">
                  <c:v>232.64859999999999</c:v>
                </c:pt>
                <c:pt idx="1780">
                  <c:v>232.73179999999999</c:v>
                </c:pt>
                <c:pt idx="1781">
                  <c:v>232.81399999999999</c:v>
                </c:pt>
                <c:pt idx="1782">
                  <c:v>232.89820000000026</c:v>
                </c:pt>
                <c:pt idx="1783">
                  <c:v>232.98080000000004</c:v>
                </c:pt>
                <c:pt idx="1784">
                  <c:v>233.06280000000001</c:v>
                </c:pt>
                <c:pt idx="1785">
                  <c:v>233.1474</c:v>
                </c:pt>
                <c:pt idx="1786">
                  <c:v>233.22959999999998</c:v>
                </c:pt>
                <c:pt idx="1787">
                  <c:v>233.3134</c:v>
                </c:pt>
                <c:pt idx="1788">
                  <c:v>233.39770000000001</c:v>
                </c:pt>
                <c:pt idx="1789">
                  <c:v>233.48160000000001</c:v>
                </c:pt>
                <c:pt idx="1790">
                  <c:v>233.56459999999998</c:v>
                </c:pt>
                <c:pt idx="1791">
                  <c:v>233.64989999999995</c:v>
                </c:pt>
                <c:pt idx="1792">
                  <c:v>233.73269999999999</c:v>
                </c:pt>
                <c:pt idx="1793">
                  <c:v>233.8169</c:v>
                </c:pt>
                <c:pt idx="1794">
                  <c:v>233.89850000000001</c:v>
                </c:pt>
                <c:pt idx="1795">
                  <c:v>233.98140000000029</c:v>
                </c:pt>
                <c:pt idx="1796">
                  <c:v>234.0642</c:v>
                </c:pt>
                <c:pt idx="1797">
                  <c:v>234.14599999999999</c:v>
                </c:pt>
                <c:pt idx="1798">
                  <c:v>234.23079999999999</c:v>
                </c:pt>
                <c:pt idx="1799">
                  <c:v>234.31309999999999</c:v>
                </c:pt>
                <c:pt idx="1800">
                  <c:v>234.39790000000022</c:v>
                </c:pt>
                <c:pt idx="1801">
                  <c:v>234.48200000000023</c:v>
                </c:pt>
                <c:pt idx="1802">
                  <c:v>234.56559999999999</c:v>
                </c:pt>
                <c:pt idx="1803">
                  <c:v>234.64759999999998</c:v>
                </c:pt>
                <c:pt idx="1804">
                  <c:v>234.73059999999998</c:v>
                </c:pt>
                <c:pt idx="1805">
                  <c:v>234.81389999999999</c:v>
                </c:pt>
                <c:pt idx="1806">
                  <c:v>234.89670000000001</c:v>
                </c:pt>
                <c:pt idx="1807">
                  <c:v>234.98130000000029</c:v>
                </c:pt>
                <c:pt idx="1808">
                  <c:v>235.0633</c:v>
                </c:pt>
                <c:pt idx="1809">
                  <c:v>235.14899999999997</c:v>
                </c:pt>
                <c:pt idx="1810">
                  <c:v>235.232</c:v>
                </c:pt>
                <c:pt idx="1811">
                  <c:v>235.3167</c:v>
                </c:pt>
                <c:pt idx="1812">
                  <c:v>235.39850000000001</c:v>
                </c:pt>
                <c:pt idx="1813">
                  <c:v>235.4824000000003</c:v>
                </c:pt>
                <c:pt idx="1814">
                  <c:v>235.56440000000001</c:v>
                </c:pt>
                <c:pt idx="1815">
                  <c:v>235.6464</c:v>
                </c:pt>
                <c:pt idx="1816">
                  <c:v>235.73159999999999</c:v>
                </c:pt>
                <c:pt idx="1817">
                  <c:v>235.81549999999999</c:v>
                </c:pt>
                <c:pt idx="1818">
                  <c:v>235.89670000000001</c:v>
                </c:pt>
                <c:pt idx="1819">
                  <c:v>235.98070000000001</c:v>
                </c:pt>
                <c:pt idx="1820">
                  <c:v>236.065</c:v>
                </c:pt>
                <c:pt idx="1821">
                  <c:v>236.14959999999977</c:v>
                </c:pt>
                <c:pt idx="1822">
                  <c:v>236.23059999999998</c:v>
                </c:pt>
                <c:pt idx="1823">
                  <c:v>236.31359999999998</c:v>
                </c:pt>
                <c:pt idx="1824">
                  <c:v>236.39870000000022</c:v>
                </c:pt>
                <c:pt idx="1825">
                  <c:v>236.48140000000029</c:v>
                </c:pt>
                <c:pt idx="1826">
                  <c:v>236.56630000000001</c:v>
                </c:pt>
                <c:pt idx="1827">
                  <c:v>236.64959999999977</c:v>
                </c:pt>
                <c:pt idx="1828">
                  <c:v>236.73399999999998</c:v>
                </c:pt>
                <c:pt idx="1829">
                  <c:v>236.81780000000001</c:v>
                </c:pt>
                <c:pt idx="1830">
                  <c:v>236.89830000000029</c:v>
                </c:pt>
                <c:pt idx="1831">
                  <c:v>236.98090000000022</c:v>
                </c:pt>
                <c:pt idx="1832">
                  <c:v>237.06459999999998</c:v>
                </c:pt>
                <c:pt idx="1833">
                  <c:v>237.1473</c:v>
                </c:pt>
                <c:pt idx="1834">
                  <c:v>237.23240000000001</c:v>
                </c:pt>
                <c:pt idx="1835">
                  <c:v>237.31620000000001</c:v>
                </c:pt>
                <c:pt idx="1836">
                  <c:v>237.3999</c:v>
                </c:pt>
                <c:pt idx="1837">
                  <c:v>237.48250000000004</c:v>
                </c:pt>
                <c:pt idx="1838">
                  <c:v>237.56659999999999</c:v>
                </c:pt>
                <c:pt idx="1839">
                  <c:v>237.64939999999999</c:v>
                </c:pt>
                <c:pt idx="1840">
                  <c:v>237.7321</c:v>
                </c:pt>
                <c:pt idx="1841">
                  <c:v>237.81630000000001</c:v>
                </c:pt>
                <c:pt idx="1842">
                  <c:v>237.89920000000001</c:v>
                </c:pt>
                <c:pt idx="1843">
                  <c:v>237.9836</c:v>
                </c:pt>
                <c:pt idx="1844">
                  <c:v>238.0667</c:v>
                </c:pt>
                <c:pt idx="1845">
                  <c:v>238.14939999999999</c:v>
                </c:pt>
                <c:pt idx="1846">
                  <c:v>238.23259999999999</c:v>
                </c:pt>
                <c:pt idx="1847">
                  <c:v>238.31540000000001</c:v>
                </c:pt>
                <c:pt idx="1848">
                  <c:v>238.39690000000004</c:v>
                </c:pt>
                <c:pt idx="1849">
                  <c:v>238.48320000000001</c:v>
                </c:pt>
                <c:pt idx="1850">
                  <c:v>238.5675</c:v>
                </c:pt>
                <c:pt idx="1851">
                  <c:v>238.64979999999977</c:v>
                </c:pt>
                <c:pt idx="1852">
                  <c:v>238.73399999999998</c:v>
                </c:pt>
                <c:pt idx="1853">
                  <c:v>238.81720000000001</c:v>
                </c:pt>
                <c:pt idx="1854">
                  <c:v>238.89940000000001</c:v>
                </c:pt>
                <c:pt idx="1855">
                  <c:v>238.98420000000004</c:v>
                </c:pt>
                <c:pt idx="1856">
                  <c:v>239.06659999999999</c:v>
                </c:pt>
                <c:pt idx="1857">
                  <c:v>239.14979999999977</c:v>
                </c:pt>
                <c:pt idx="1858">
                  <c:v>239.23140000000001</c:v>
                </c:pt>
                <c:pt idx="1859">
                  <c:v>239.315</c:v>
                </c:pt>
                <c:pt idx="1860">
                  <c:v>239.4007</c:v>
                </c:pt>
                <c:pt idx="1861">
                  <c:v>239.48420000000004</c:v>
                </c:pt>
                <c:pt idx="1862">
                  <c:v>239.5676</c:v>
                </c:pt>
                <c:pt idx="1863">
                  <c:v>239.65100000000001</c:v>
                </c:pt>
                <c:pt idx="1864">
                  <c:v>239.73459999999992</c:v>
                </c:pt>
                <c:pt idx="1865">
                  <c:v>239.81730000000007</c:v>
                </c:pt>
                <c:pt idx="1866">
                  <c:v>239.90030000000004</c:v>
                </c:pt>
                <c:pt idx="1867">
                  <c:v>239.9836</c:v>
                </c:pt>
                <c:pt idx="1868">
                  <c:v>240.06650000000002</c:v>
                </c:pt>
                <c:pt idx="1869">
                  <c:v>240.14859999999999</c:v>
                </c:pt>
                <c:pt idx="1870">
                  <c:v>240.23319999999998</c:v>
                </c:pt>
                <c:pt idx="1871">
                  <c:v>240.31610000000001</c:v>
                </c:pt>
                <c:pt idx="1872">
                  <c:v>240.39780000000007</c:v>
                </c:pt>
                <c:pt idx="1873">
                  <c:v>240.4824000000003</c:v>
                </c:pt>
                <c:pt idx="1874">
                  <c:v>240.56300000000002</c:v>
                </c:pt>
                <c:pt idx="1875">
                  <c:v>240.64759999999998</c:v>
                </c:pt>
                <c:pt idx="1876">
                  <c:v>240.7328</c:v>
                </c:pt>
                <c:pt idx="1877">
                  <c:v>240.81720000000001</c:v>
                </c:pt>
                <c:pt idx="1878">
                  <c:v>240.89920000000001</c:v>
                </c:pt>
                <c:pt idx="1879">
                  <c:v>240.983</c:v>
                </c:pt>
                <c:pt idx="1880">
                  <c:v>241.0676</c:v>
                </c:pt>
                <c:pt idx="1881">
                  <c:v>241.14929999999998</c:v>
                </c:pt>
                <c:pt idx="1882">
                  <c:v>241.23250000000002</c:v>
                </c:pt>
                <c:pt idx="1883">
                  <c:v>241.3152</c:v>
                </c:pt>
                <c:pt idx="1884">
                  <c:v>241.39680000000001</c:v>
                </c:pt>
                <c:pt idx="1885">
                  <c:v>241.47919999999999</c:v>
                </c:pt>
                <c:pt idx="1886">
                  <c:v>241.5626</c:v>
                </c:pt>
                <c:pt idx="1887">
                  <c:v>241.64759999999998</c:v>
                </c:pt>
                <c:pt idx="1888">
                  <c:v>241.73179999999999</c:v>
                </c:pt>
                <c:pt idx="1889">
                  <c:v>241.81450000000001</c:v>
                </c:pt>
                <c:pt idx="1890">
                  <c:v>241.89640000000023</c:v>
                </c:pt>
                <c:pt idx="1891">
                  <c:v>241.98160000000001</c:v>
                </c:pt>
                <c:pt idx="1892">
                  <c:v>242.0643</c:v>
                </c:pt>
                <c:pt idx="1893">
                  <c:v>242.1463</c:v>
                </c:pt>
                <c:pt idx="1894">
                  <c:v>242.22949999999997</c:v>
                </c:pt>
                <c:pt idx="1895">
                  <c:v>242.31300000000002</c:v>
                </c:pt>
                <c:pt idx="1896">
                  <c:v>242.39760000000001</c:v>
                </c:pt>
                <c:pt idx="1897">
                  <c:v>242.48080000000004</c:v>
                </c:pt>
                <c:pt idx="1898">
                  <c:v>242.56569999999999</c:v>
                </c:pt>
                <c:pt idx="1899">
                  <c:v>242.64899999999997</c:v>
                </c:pt>
                <c:pt idx="1900">
                  <c:v>242.73220000000001</c:v>
                </c:pt>
                <c:pt idx="1901">
                  <c:v>242.8142</c:v>
                </c:pt>
                <c:pt idx="1902">
                  <c:v>242.89770000000001</c:v>
                </c:pt>
                <c:pt idx="1903">
                  <c:v>242.98220000000029</c:v>
                </c:pt>
                <c:pt idx="1904">
                  <c:v>243.0669</c:v>
                </c:pt>
                <c:pt idx="1905">
                  <c:v>243.14830000000001</c:v>
                </c:pt>
                <c:pt idx="1906">
                  <c:v>243.23179999999999</c:v>
                </c:pt>
                <c:pt idx="1907">
                  <c:v>243.31620000000001</c:v>
                </c:pt>
                <c:pt idx="1908">
                  <c:v>243.39880000000022</c:v>
                </c:pt>
                <c:pt idx="1909">
                  <c:v>243.48200000000023</c:v>
                </c:pt>
                <c:pt idx="1910">
                  <c:v>243.56540000000001</c:v>
                </c:pt>
                <c:pt idx="1911">
                  <c:v>243.6489</c:v>
                </c:pt>
                <c:pt idx="1912">
                  <c:v>243.733</c:v>
                </c:pt>
                <c:pt idx="1913">
                  <c:v>243.8169</c:v>
                </c:pt>
                <c:pt idx="1914">
                  <c:v>243.89930000000001</c:v>
                </c:pt>
                <c:pt idx="1915">
                  <c:v>243.98160000000001</c:v>
                </c:pt>
                <c:pt idx="1916">
                  <c:v>244.065</c:v>
                </c:pt>
                <c:pt idx="1917">
                  <c:v>244.14899999999997</c:v>
                </c:pt>
                <c:pt idx="1918">
                  <c:v>244.2321</c:v>
                </c:pt>
                <c:pt idx="1919">
                  <c:v>244.31369999999998</c:v>
                </c:pt>
                <c:pt idx="1920">
                  <c:v>244.39690000000004</c:v>
                </c:pt>
                <c:pt idx="1921">
                  <c:v>244.48080000000004</c:v>
                </c:pt>
                <c:pt idx="1922">
                  <c:v>244.5635</c:v>
                </c:pt>
                <c:pt idx="1923">
                  <c:v>244.6472</c:v>
                </c:pt>
                <c:pt idx="1924">
                  <c:v>244.72929999999999</c:v>
                </c:pt>
                <c:pt idx="1925">
                  <c:v>244.81300000000002</c:v>
                </c:pt>
                <c:pt idx="1926">
                  <c:v>244.89810000000023</c:v>
                </c:pt>
                <c:pt idx="1927">
                  <c:v>244.98180000000022</c:v>
                </c:pt>
                <c:pt idx="1928">
                  <c:v>245.0651</c:v>
                </c:pt>
                <c:pt idx="1929">
                  <c:v>245.14859999999999</c:v>
                </c:pt>
                <c:pt idx="1930">
                  <c:v>245.2313</c:v>
                </c:pt>
                <c:pt idx="1931">
                  <c:v>245.31280000000001</c:v>
                </c:pt>
                <c:pt idx="1932">
                  <c:v>245.39600000000004</c:v>
                </c:pt>
                <c:pt idx="1933">
                  <c:v>245.47969999999998</c:v>
                </c:pt>
                <c:pt idx="1934">
                  <c:v>245.56300000000002</c:v>
                </c:pt>
                <c:pt idx="1935">
                  <c:v>245.64669999999998</c:v>
                </c:pt>
                <c:pt idx="1936">
                  <c:v>245.72969999999998</c:v>
                </c:pt>
                <c:pt idx="1937">
                  <c:v>245.81399999999999</c:v>
                </c:pt>
                <c:pt idx="1938">
                  <c:v>245.89670000000001</c:v>
                </c:pt>
                <c:pt idx="1939">
                  <c:v>245.97900000000001</c:v>
                </c:pt>
                <c:pt idx="1940">
                  <c:v>246.0633</c:v>
                </c:pt>
                <c:pt idx="1941">
                  <c:v>246.1474</c:v>
                </c:pt>
                <c:pt idx="1942">
                  <c:v>246.22880000000001</c:v>
                </c:pt>
                <c:pt idx="1943">
                  <c:v>246.31190000000001</c:v>
                </c:pt>
                <c:pt idx="1944">
                  <c:v>246.39600000000004</c:v>
                </c:pt>
                <c:pt idx="1945">
                  <c:v>246.48080000000004</c:v>
                </c:pt>
                <c:pt idx="1946">
                  <c:v>246.56200000000001</c:v>
                </c:pt>
                <c:pt idx="1947">
                  <c:v>246.64559999999992</c:v>
                </c:pt>
                <c:pt idx="1948">
                  <c:v>246.72900000000001</c:v>
                </c:pt>
                <c:pt idx="1949">
                  <c:v>246.81280000000001</c:v>
                </c:pt>
                <c:pt idx="1950">
                  <c:v>246.8965</c:v>
                </c:pt>
                <c:pt idx="1951">
                  <c:v>246.97890000000001</c:v>
                </c:pt>
                <c:pt idx="1952">
                  <c:v>247.06300000000002</c:v>
                </c:pt>
                <c:pt idx="1953">
                  <c:v>247.14659999999998</c:v>
                </c:pt>
                <c:pt idx="1954">
                  <c:v>247.22989999999999</c:v>
                </c:pt>
                <c:pt idx="1955">
                  <c:v>247.31369999999998</c:v>
                </c:pt>
                <c:pt idx="1956">
                  <c:v>247.39720000000023</c:v>
                </c:pt>
                <c:pt idx="1957">
                  <c:v>247.47909999999999</c:v>
                </c:pt>
                <c:pt idx="1958">
                  <c:v>247.5642</c:v>
                </c:pt>
                <c:pt idx="1959">
                  <c:v>247.6463</c:v>
                </c:pt>
                <c:pt idx="1960">
                  <c:v>247.73140000000001</c:v>
                </c:pt>
                <c:pt idx="1961">
                  <c:v>247.8142</c:v>
                </c:pt>
                <c:pt idx="1962">
                  <c:v>247.8956</c:v>
                </c:pt>
                <c:pt idx="1963">
                  <c:v>247.98070000000001</c:v>
                </c:pt>
                <c:pt idx="1964">
                  <c:v>248.065</c:v>
                </c:pt>
                <c:pt idx="1965">
                  <c:v>248.14869999999999</c:v>
                </c:pt>
                <c:pt idx="1966">
                  <c:v>248.2294</c:v>
                </c:pt>
                <c:pt idx="1967">
                  <c:v>248.3142</c:v>
                </c:pt>
                <c:pt idx="1968">
                  <c:v>248.39730000000026</c:v>
                </c:pt>
                <c:pt idx="1969">
                  <c:v>248.48160000000001</c:v>
                </c:pt>
                <c:pt idx="1970">
                  <c:v>248.56620000000001</c:v>
                </c:pt>
                <c:pt idx="1971">
                  <c:v>248.64879999999999</c:v>
                </c:pt>
                <c:pt idx="1972">
                  <c:v>248.73259999999999</c:v>
                </c:pt>
                <c:pt idx="1973">
                  <c:v>248.8168</c:v>
                </c:pt>
                <c:pt idx="1974">
                  <c:v>248.89920000000001</c:v>
                </c:pt>
                <c:pt idx="1975">
                  <c:v>248.98330000000001</c:v>
                </c:pt>
                <c:pt idx="1976">
                  <c:v>249.06720000000001</c:v>
                </c:pt>
                <c:pt idx="1977">
                  <c:v>249.14850000000001</c:v>
                </c:pt>
                <c:pt idx="1978">
                  <c:v>249.23179999999999</c:v>
                </c:pt>
                <c:pt idx="1979">
                  <c:v>249.31399999999999</c:v>
                </c:pt>
                <c:pt idx="1980">
                  <c:v>249.39740000000029</c:v>
                </c:pt>
                <c:pt idx="1981">
                  <c:v>249.47900000000001</c:v>
                </c:pt>
                <c:pt idx="1982">
                  <c:v>249.56459999999998</c:v>
                </c:pt>
                <c:pt idx="1983">
                  <c:v>249.6482</c:v>
                </c:pt>
                <c:pt idx="1984">
                  <c:v>249.73099999999999</c:v>
                </c:pt>
                <c:pt idx="1985">
                  <c:v>249.8152</c:v>
                </c:pt>
                <c:pt idx="1986">
                  <c:v>249.89840000000029</c:v>
                </c:pt>
                <c:pt idx="1987">
                  <c:v>249.98120000000023</c:v>
                </c:pt>
                <c:pt idx="1988">
                  <c:v>250.0643</c:v>
                </c:pt>
                <c:pt idx="1989">
                  <c:v>250.15</c:v>
                </c:pt>
                <c:pt idx="1990">
                  <c:v>250.2321</c:v>
                </c:pt>
                <c:pt idx="1991">
                  <c:v>250.31450000000001</c:v>
                </c:pt>
                <c:pt idx="1992">
                  <c:v>250.39720000000023</c:v>
                </c:pt>
                <c:pt idx="1993">
                  <c:v>250.48100000000022</c:v>
                </c:pt>
                <c:pt idx="1994">
                  <c:v>250.5642</c:v>
                </c:pt>
                <c:pt idx="1995">
                  <c:v>250.64699999999999</c:v>
                </c:pt>
                <c:pt idx="1996">
                  <c:v>250.73079999999999</c:v>
                </c:pt>
                <c:pt idx="1997">
                  <c:v>250.8158</c:v>
                </c:pt>
                <c:pt idx="1998">
                  <c:v>250.89940000000001</c:v>
                </c:pt>
                <c:pt idx="1999">
                  <c:v>250.98250000000004</c:v>
                </c:pt>
                <c:pt idx="2000">
                  <c:v>251.06659999999999</c:v>
                </c:pt>
                <c:pt idx="2001">
                  <c:v>251.1482</c:v>
                </c:pt>
                <c:pt idx="2002">
                  <c:v>251.232</c:v>
                </c:pt>
                <c:pt idx="2003">
                  <c:v>251.31479999999999</c:v>
                </c:pt>
                <c:pt idx="2004">
                  <c:v>251.39880000000022</c:v>
                </c:pt>
                <c:pt idx="2005">
                  <c:v>251.48150000000001</c:v>
                </c:pt>
                <c:pt idx="2006">
                  <c:v>251.56479999999999</c:v>
                </c:pt>
                <c:pt idx="2007">
                  <c:v>251.64919999999998</c:v>
                </c:pt>
                <c:pt idx="2008">
                  <c:v>251.73250000000002</c:v>
                </c:pt>
                <c:pt idx="2009">
                  <c:v>251.8167</c:v>
                </c:pt>
                <c:pt idx="2010">
                  <c:v>251.89870000000022</c:v>
                </c:pt>
                <c:pt idx="2011">
                  <c:v>251.98220000000029</c:v>
                </c:pt>
                <c:pt idx="2012">
                  <c:v>252.066</c:v>
                </c:pt>
                <c:pt idx="2013">
                  <c:v>252.14879999999999</c:v>
                </c:pt>
                <c:pt idx="2014">
                  <c:v>252.23169999999999</c:v>
                </c:pt>
                <c:pt idx="2015">
                  <c:v>252.3168</c:v>
                </c:pt>
                <c:pt idx="2016">
                  <c:v>252.399</c:v>
                </c:pt>
                <c:pt idx="2017">
                  <c:v>252.48420000000004</c:v>
                </c:pt>
                <c:pt idx="2018">
                  <c:v>252.5675</c:v>
                </c:pt>
                <c:pt idx="2019">
                  <c:v>252.64959999999977</c:v>
                </c:pt>
                <c:pt idx="2020">
                  <c:v>252.732</c:v>
                </c:pt>
                <c:pt idx="2021">
                  <c:v>252.8158</c:v>
                </c:pt>
                <c:pt idx="2022">
                  <c:v>252.89959999999999</c:v>
                </c:pt>
                <c:pt idx="2023">
                  <c:v>252.9824000000003</c:v>
                </c:pt>
                <c:pt idx="2024">
                  <c:v>253.06659999999999</c:v>
                </c:pt>
                <c:pt idx="2025">
                  <c:v>253.1489</c:v>
                </c:pt>
                <c:pt idx="2026">
                  <c:v>253.23349999999999</c:v>
                </c:pt>
                <c:pt idx="2027">
                  <c:v>253.3167</c:v>
                </c:pt>
                <c:pt idx="2028">
                  <c:v>253.4</c:v>
                </c:pt>
                <c:pt idx="2029">
                  <c:v>253.48190000000022</c:v>
                </c:pt>
                <c:pt idx="2030">
                  <c:v>253.566</c:v>
                </c:pt>
                <c:pt idx="2031">
                  <c:v>253.64919999999998</c:v>
                </c:pt>
                <c:pt idx="2032">
                  <c:v>253.73369999999977</c:v>
                </c:pt>
                <c:pt idx="2033">
                  <c:v>253.81659999999999</c:v>
                </c:pt>
                <c:pt idx="2034">
                  <c:v>253.899</c:v>
                </c:pt>
                <c:pt idx="2035">
                  <c:v>253.98230000000029</c:v>
                </c:pt>
                <c:pt idx="2036">
                  <c:v>254.066</c:v>
                </c:pt>
                <c:pt idx="2037">
                  <c:v>254.1506</c:v>
                </c:pt>
                <c:pt idx="2038">
                  <c:v>254.23359999999977</c:v>
                </c:pt>
                <c:pt idx="2039">
                  <c:v>254.31740000000022</c:v>
                </c:pt>
                <c:pt idx="2040">
                  <c:v>254.3999</c:v>
                </c:pt>
                <c:pt idx="2041">
                  <c:v>254.48420000000004</c:v>
                </c:pt>
                <c:pt idx="2042">
                  <c:v>254.5668</c:v>
                </c:pt>
                <c:pt idx="2043">
                  <c:v>254.64919999999998</c:v>
                </c:pt>
                <c:pt idx="2044">
                  <c:v>254.73319999999998</c:v>
                </c:pt>
                <c:pt idx="2045">
                  <c:v>254.81659999999999</c:v>
                </c:pt>
                <c:pt idx="2046">
                  <c:v>254.89959999999999</c:v>
                </c:pt>
                <c:pt idx="2047">
                  <c:v>254.98200000000023</c:v>
                </c:pt>
                <c:pt idx="2048">
                  <c:v>255.06620000000001</c:v>
                </c:pt>
                <c:pt idx="2049">
                  <c:v>255.14840000000001</c:v>
                </c:pt>
                <c:pt idx="2050">
                  <c:v>255.23159999999999</c:v>
                </c:pt>
                <c:pt idx="2051">
                  <c:v>255.31450000000001</c:v>
                </c:pt>
                <c:pt idx="2052">
                  <c:v>255.39750000000001</c:v>
                </c:pt>
                <c:pt idx="2053">
                  <c:v>255.48100000000022</c:v>
                </c:pt>
                <c:pt idx="2054">
                  <c:v>255.56489999999999</c:v>
                </c:pt>
                <c:pt idx="2055">
                  <c:v>255.64969999999977</c:v>
                </c:pt>
                <c:pt idx="2056">
                  <c:v>255.73240000000001</c:v>
                </c:pt>
                <c:pt idx="2057">
                  <c:v>255.81700000000001</c:v>
                </c:pt>
                <c:pt idx="2058">
                  <c:v>255.89840000000029</c:v>
                </c:pt>
                <c:pt idx="2059">
                  <c:v>255.98100000000022</c:v>
                </c:pt>
                <c:pt idx="2060">
                  <c:v>256.06639999999936</c:v>
                </c:pt>
                <c:pt idx="2061">
                  <c:v>256.1515</c:v>
                </c:pt>
                <c:pt idx="2062">
                  <c:v>256.2346</c:v>
                </c:pt>
                <c:pt idx="2063">
                  <c:v>256.3184</c:v>
                </c:pt>
                <c:pt idx="2064">
                  <c:v>256.40260000000001</c:v>
                </c:pt>
                <c:pt idx="2065">
                  <c:v>256.48389999999949</c:v>
                </c:pt>
                <c:pt idx="2066">
                  <c:v>256.56729999999999</c:v>
                </c:pt>
                <c:pt idx="2067">
                  <c:v>256.65080000000052</c:v>
                </c:pt>
                <c:pt idx="2068">
                  <c:v>256.73419999999936</c:v>
                </c:pt>
                <c:pt idx="2069">
                  <c:v>256.8184</c:v>
                </c:pt>
                <c:pt idx="2070">
                  <c:v>256.90039999999937</c:v>
                </c:pt>
                <c:pt idx="2071">
                  <c:v>256.98549999999949</c:v>
                </c:pt>
                <c:pt idx="2072">
                  <c:v>257.0684</c:v>
                </c:pt>
                <c:pt idx="2073">
                  <c:v>257.15249999999997</c:v>
                </c:pt>
                <c:pt idx="2074">
                  <c:v>257.23599999999936</c:v>
                </c:pt>
                <c:pt idx="2075">
                  <c:v>257.31829999999957</c:v>
                </c:pt>
                <c:pt idx="2076">
                  <c:v>257.40129999999937</c:v>
                </c:pt>
                <c:pt idx="2077">
                  <c:v>257.48499999999956</c:v>
                </c:pt>
                <c:pt idx="2078">
                  <c:v>257.56779999999969</c:v>
                </c:pt>
                <c:pt idx="2079">
                  <c:v>257.65390000000002</c:v>
                </c:pt>
                <c:pt idx="2080">
                  <c:v>257.73639999999904</c:v>
                </c:pt>
                <c:pt idx="2081">
                  <c:v>257.81979999999999</c:v>
                </c:pt>
                <c:pt idx="2082">
                  <c:v>257.90449999999993</c:v>
                </c:pt>
                <c:pt idx="2083">
                  <c:v>257.98719999999918</c:v>
                </c:pt>
                <c:pt idx="2084">
                  <c:v>258.0718</c:v>
                </c:pt>
                <c:pt idx="2085">
                  <c:v>258.15629999999999</c:v>
                </c:pt>
                <c:pt idx="2086">
                  <c:v>258.23919999999919</c:v>
                </c:pt>
                <c:pt idx="2087">
                  <c:v>258.32100000000003</c:v>
                </c:pt>
                <c:pt idx="2088">
                  <c:v>258.40440000000001</c:v>
                </c:pt>
                <c:pt idx="2089">
                  <c:v>258.48769999999956</c:v>
                </c:pt>
                <c:pt idx="2090">
                  <c:v>258.5702</c:v>
                </c:pt>
                <c:pt idx="2091">
                  <c:v>258.65230000000008</c:v>
                </c:pt>
                <c:pt idx="2092">
                  <c:v>258.73559999999918</c:v>
                </c:pt>
                <c:pt idx="2093">
                  <c:v>258.81799999999993</c:v>
                </c:pt>
                <c:pt idx="2094">
                  <c:v>258.90320000000003</c:v>
                </c:pt>
                <c:pt idx="2095">
                  <c:v>258.98619999999903</c:v>
                </c:pt>
                <c:pt idx="2096">
                  <c:v>259.06900000000002</c:v>
                </c:pt>
                <c:pt idx="2097">
                  <c:v>259.15260000000052</c:v>
                </c:pt>
                <c:pt idx="2098">
                  <c:v>259.23729999999949</c:v>
                </c:pt>
                <c:pt idx="2099">
                  <c:v>259.32119999999918</c:v>
                </c:pt>
                <c:pt idx="2100">
                  <c:v>259.40429999999969</c:v>
                </c:pt>
                <c:pt idx="2101">
                  <c:v>259.48699999999923</c:v>
                </c:pt>
                <c:pt idx="2102">
                  <c:v>259.57159999999936</c:v>
                </c:pt>
                <c:pt idx="2103">
                  <c:v>259.65499999999997</c:v>
                </c:pt>
                <c:pt idx="2104">
                  <c:v>259.73929999999956</c:v>
                </c:pt>
                <c:pt idx="2105">
                  <c:v>259.82249999999999</c:v>
                </c:pt>
                <c:pt idx="2106">
                  <c:v>259.90469999999999</c:v>
                </c:pt>
                <c:pt idx="2107">
                  <c:v>259.98779999999937</c:v>
                </c:pt>
                <c:pt idx="2108">
                  <c:v>260.07149999999956</c:v>
                </c:pt>
                <c:pt idx="2109">
                  <c:v>260.15559999999999</c:v>
                </c:pt>
                <c:pt idx="2110">
                  <c:v>260.23939999999936</c:v>
                </c:pt>
                <c:pt idx="2111">
                  <c:v>260.3218</c:v>
                </c:pt>
                <c:pt idx="2112">
                  <c:v>260.4052999999995</c:v>
                </c:pt>
                <c:pt idx="2113">
                  <c:v>260.4896</c:v>
                </c:pt>
                <c:pt idx="2114">
                  <c:v>260.57029999999969</c:v>
                </c:pt>
                <c:pt idx="2115">
                  <c:v>260.65449999999998</c:v>
                </c:pt>
                <c:pt idx="2116">
                  <c:v>260.73609999999917</c:v>
                </c:pt>
                <c:pt idx="2117">
                  <c:v>260.82080000000002</c:v>
                </c:pt>
                <c:pt idx="2118">
                  <c:v>260.9034999999995</c:v>
                </c:pt>
                <c:pt idx="2119">
                  <c:v>260.98559999999918</c:v>
                </c:pt>
                <c:pt idx="2120">
                  <c:v>261.06990000000002</c:v>
                </c:pt>
                <c:pt idx="2121">
                  <c:v>261.15320000000008</c:v>
                </c:pt>
                <c:pt idx="2122">
                  <c:v>261.23889999999949</c:v>
                </c:pt>
                <c:pt idx="2123">
                  <c:v>261.32209999999969</c:v>
                </c:pt>
                <c:pt idx="2124">
                  <c:v>261.40309999999937</c:v>
                </c:pt>
                <c:pt idx="2125">
                  <c:v>261.48559999999918</c:v>
                </c:pt>
                <c:pt idx="2126">
                  <c:v>261.57040000000001</c:v>
                </c:pt>
                <c:pt idx="2127">
                  <c:v>261.65190000000001</c:v>
                </c:pt>
                <c:pt idx="2128">
                  <c:v>261.73559999999918</c:v>
                </c:pt>
                <c:pt idx="2129">
                  <c:v>261.82080000000002</c:v>
                </c:pt>
                <c:pt idx="2130">
                  <c:v>261.9034999999995</c:v>
                </c:pt>
                <c:pt idx="2131">
                  <c:v>261.98769999999956</c:v>
                </c:pt>
                <c:pt idx="2132">
                  <c:v>262.07190000000003</c:v>
                </c:pt>
                <c:pt idx="2133">
                  <c:v>262.15400000000045</c:v>
                </c:pt>
                <c:pt idx="2134">
                  <c:v>262.2365999999991</c:v>
                </c:pt>
                <c:pt idx="2135">
                  <c:v>262.31939999999969</c:v>
                </c:pt>
                <c:pt idx="2136">
                  <c:v>262.40320000000003</c:v>
                </c:pt>
                <c:pt idx="2137">
                  <c:v>262.48679999999916</c:v>
                </c:pt>
                <c:pt idx="2138">
                  <c:v>262.57060000000001</c:v>
                </c:pt>
                <c:pt idx="2139">
                  <c:v>262.65359999999993</c:v>
                </c:pt>
                <c:pt idx="2140">
                  <c:v>262.7365999999991</c:v>
                </c:pt>
                <c:pt idx="2141">
                  <c:v>262.82109999999949</c:v>
                </c:pt>
                <c:pt idx="2142">
                  <c:v>262.904</c:v>
                </c:pt>
                <c:pt idx="2143">
                  <c:v>262.98599999999936</c:v>
                </c:pt>
                <c:pt idx="2144">
                  <c:v>263.06880000000001</c:v>
                </c:pt>
                <c:pt idx="2145">
                  <c:v>263.1515</c:v>
                </c:pt>
                <c:pt idx="2146">
                  <c:v>263.23289999999969</c:v>
                </c:pt>
                <c:pt idx="2147">
                  <c:v>263.31900000000002</c:v>
                </c:pt>
                <c:pt idx="2148">
                  <c:v>263.40249999999969</c:v>
                </c:pt>
                <c:pt idx="2149">
                  <c:v>263.48540000000003</c:v>
                </c:pt>
                <c:pt idx="2150">
                  <c:v>263.56659999999937</c:v>
                </c:pt>
                <c:pt idx="2151">
                  <c:v>263.65140000000002</c:v>
                </c:pt>
                <c:pt idx="2152">
                  <c:v>263.73559999999918</c:v>
                </c:pt>
                <c:pt idx="2153">
                  <c:v>263.81939999999969</c:v>
                </c:pt>
                <c:pt idx="2154">
                  <c:v>263.90410000000003</c:v>
                </c:pt>
                <c:pt idx="2155">
                  <c:v>263.98739999999918</c:v>
                </c:pt>
                <c:pt idx="2156">
                  <c:v>264.07060000000001</c:v>
                </c:pt>
                <c:pt idx="2157">
                  <c:v>264.15159999999969</c:v>
                </c:pt>
                <c:pt idx="2158">
                  <c:v>264.23499999999956</c:v>
                </c:pt>
                <c:pt idx="2159">
                  <c:v>264.31760000000008</c:v>
                </c:pt>
                <c:pt idx="2160">
                  <c:v>264.40139999999923</c:v>
                </c:pt>
                <c:pt idx="2161">
                  <c:v>264.48419999999936</c:v>
                </c:pt>
                <c:pt idx="2162">
                  <c:v>264.5677</c:v>
                </c:pt>
                <c:pt idx="2163">
                  <c:v>264.65159999999969</c:v>
                </c:pt>
                <c:pt idx="2164">
                  <c:v>264.73480000000001</c:v>
                </c:pt>
                <c:pt idx="2165">
                  <c:v>264.81939999999969</c:v>
                </c:pt>
                <c:pt idx="2166">
                  <c:v>264.90369999999956</c:v>
                </c:pt>
                <c:pt idx="2167">
                  <c:v>264.98699999999923</c:v>
                </c:pt>
                <c:pt idx="2168">
                  <c:v>265.06779999999969</c:v>
                </c:pt>
                <c:pt idx="2169">
                  <c:v>265.15010000000001</c:v>
                </c:pt>
                <c:pt idx="2170">
                  <c:v>265.23499999999956</c:v>
                </c:pt>
                <c:pt idx="2171">
                  <c:v>265.31959999999964</c:v>
                </c:pt>
                <c:pt idx="2172">
                  <c:v>265.40249999999969</c:v>
                </c:pt>
                <c:pt idx="2173">
                  <c:v>265.48649999999918</c:v>
                </c:pt>
                <c:pt idx="2174">
                  <c:v>265.56760000000008</c:v>
                </c:pt>
                <c:pt idx="2175">
                  <c:v>265.65050000000002</c:v>
                </c:pt>
                <c:pt idx="2176">
                  <c:v>265.73339999999916</c:v>
                </c:pt>
                <c:pt idx="2177">
                  <c:v>265.81700000000001</c:v>
                </c:pt>
                <c:pt idx="2178">
                  <c:v>265.89980000000008</c:v>
                </c:pt>
                <c:pt idx="2179">
                  <c:v>265.98359999999923</c:v>
                </c:pt>
                <c:pt idx="2180">
                  <c:v>266.06709999999993</c:v>
                </c:pt>
                <c:pt idx="2181">
                  <c:v>266.15100000000001</c:v>
                </c:pt>
                <c:pt idx="2182">
                  <c:v>266.23419999999936</c:v>
                </c:pt>
                <c:pt idx="2183">
                  <c:v>266.31809999999956</c:v>
                </c:pt>
                <c:pt idx="2184">
                  <c:v>266.4009999999995</c:v>
                </c:pt>
                <c:pt idx="2185">
                  <c:v>266.48359999999923</c:v>
                </c:pt>
                <c:pt idx="2186">
                  <c:v>266.56619999999918</c:v>
                </c:pt>
                <c:pt idx="2187">
                  <c:v>266.64970000000045</c:v>
                </c:pt>
                <c:pt idx="2188">
                  <c:v>266.73319999999916</c:v>
                </c:pt>
                <c:pt idx="2189">
                  <c:v>266.81700000000001</c:v>
                </c:pt>
                <c:pt idx="2190">
                  <c:v>266.89940000000001</c:v>
                </c:pt>
                <c:pt idx="2191">
                  <c:v>266.98119999999903</c:v>
                </c:pt>
                <c:pt idx="2192">
                  <c:v>267.065</c:v>
                </c:pt>
                <c:pt idx="2193">
                  <c:v>267.14839999999964</c:v>
                </c:pt>
                <c:pt idx="2194">
                  <c:v>267.23299999999949</c:v>
                </c:pt>
                <c:pt idx="2195">
                  <c:v>267.31560000000002</c:v>
                </c:pt>
                <c:pt idx="2196">
                  <c:v>267.39929999999993</c:v>
                </c:pt>
                <c:pt idx="2197">
                  <c:v>267.48289999999969</c:v>
                </c:pt>
                <c:pt idx="2198">
                  <c:v>267.56849999999969</c:v>
                </c:pt>
                <c:pt idx="2199">
                  <c:v>267.65190000000001</c:v>
                </c:pt>
                <c:pt idx="2200">
                  <c:v>267.7365999999991</c:v>
                </c:pt>
                <c:pt idx="2201">
                  <c:v>267.81970000000001</c:v>
                </c:pt>
                <c:pt idx="2202">
                  <c:v>267.904</c:v>
                </c:pt>
                <c:pt idx="2203">
                  <c:v>267.98789999999963</c:v>
                </c:pt>
                <c:pt idx="2204">
                  <c:v>268.07069999999999</c:v>
                </c:pt>
                <c:pt idx="2205">
                  <c:v>268.15400000000045</c:v>
                </c:pt>
                <c:pt idx="2206">
                  <c:v>268.23729999999949</c:v>
                </c:pt>
                <c:pt idx="2207">
                  <c:v>268.32149999999956</c:v>
                </c:pt>
                <c:pt idx="2208">
                  <c:v>268.40499999999969</c:v>
                </c:pt>
                <c:pt idx="2209">
                  <c:v>268.48759999999936</c:v>
                </c:pt>
                <c:pt idx="2210">
                  <c:v>268.57060000000001</c:v>
                </c:pt>
                <c:pt idx="2211">
                  <c:v>268.65400000000045</c:v>
                </c:pt>
                <c:pt idx="2212">
                  <c:v>268.7374999999995</c:v>
                </c:pt>
                <c:pt idx="2213">
                  <c:v>268.82029999999969</c:v>
                </c:pt>
                <c:pt idx="2214">
                  <c:v>268.90460000000002</c:v>
                </c:pt>
                <c:pt idx="2215">
                  <c:v>268.98579999999924</c:v>
                </c:pt>
                <c:pt idx="2216">
                  <c:v>269.06950000000001</c:v>
                </c:pt>
                <c:pt idx="2217">
                  <c:v>269.15249999999997</c:v>
                </c:pt>
                <c:pt idx="2218">
                  <c:v>269.23499999999956</c:v>
                </c:pt>
                <c:pt idx="2219">
                  <c:v>269.32040000000001</c:v>
                </c:pt>
                <c:pt idx="2220">
                  <c:v>269.4024</c:v>
                </c:pt>
                <c:pt idx="2221">
                  <c:v>269.48679999999916</c:v>
                </c:pt>
                <c:pt idx="2222">
                  <c:v>269.5702</c:v>
                </c:pt>
                <c:pt idx="2223">
                  <c:v>269.65290000000044</c:v>
                </c:pt>
                <c:pt idx="2224">
                  <c:v>269.73739999999918</c:v>
                </c:pt>
                <c:pt idx="2225">
                  <c:v>269.82040000000001</c:v>
                </c:pt>
                <c:pt idx="2226">
                  <c:v>269.90269999999964</c:v>
                </c:pt>
                <c:pt idx="2227">
                  <c:v>269.98679999999916</c:v>
                </c:pt>
                <c:pt idx="2228">
                  <c:v>270.06900000000002</c:v>
                </c:pt>
                <c:pt idx="2229">
                  <c:v>270.15249999999997</c:v>
                </c:pt>
                <c:pt idx="2230">
                  <c:v>270.2356999999995</c:v>
                </c:pt>
                <c:pt idx="2231">
                  <c:v>270.31959999999964</c:v>
                </c:pt>
                <c:pt idx="2232">
                  <c:v>270.40179999999918</c:v>
                </c:pt>
                <c:pt idx="2233">
                  <c:v>270.48689999999937</c:v>
                </c:pt>
                <c:pt idx="2234">
                  <c:v>270.56959999999964</c:v>
                </c:pt>
                <c:pt idx="2235">
                  <c:v>270.65379999999999</c:v>
                </c:pt>
                <c:pt idx="2236">
                  <c:v>270.73540000000003</c:v>
                </c:pt>
                <c:pt idx="2237">
                  <c:v>270.81970000000001</c:v>
                </c:pt>
                <c:pt idx="2238">
                  <c:v>270.904</c:v>
                </c:pt>
                <c:pt idx="2239">
                  <c:v>270.98679999999916</c:v>
                </c:pt>
                <c:pt idx="2240">
                  <c:v>271.07040000000001</c:v>
                </c:pt>
                <c:pt idx="2241">
                  <c:v>271.15359999999993</c:v>
                </c:pt>
                <c:pt idx="2242">
                  <c:v>271.23599999999936</c:v>
                </c:pt>
                <c:pt idx="2243">
                  <c:v>271.32060000000001</c:v>
                </c:pt>
                <c:pt idx="2244">
                  <c:v>271.40429999999969</c:v>
                </c:pt>
                <c:pt idx="2245">
                  <c:v>271.48719999999918</c:v>
                </c:pt>
                <c:pt idx="2246">
                  <c:v>271.56959999999964</c:v>
                </c:pt>
                <c:pt idx="2247">
                  <c:v>271.65280000000058</c:v>
                </c:pt>
                <c:pt idx="2248">
                  <c:v>271.73540000000003</c:v>
                </c:pt>
                <c:pt idx="2249">
                  <c:v>271.81900000000002</c:v>
                </c:pt>
                <c:pt idx="2250">
                  <c:v>271.9024</c:v>
                </c:pt>
                <c:pt idx="2251">
                  <c:v>271.98699999999923</c:v>
                </c:pt>
                <c:pt idx="2252">
                  <c:v>272.07029999999969</c:v>
                </c:pt>
                <c:pt idx="2253">
                  <c:v>272.15339999999969</c:v>
                </c:pt>
                <c:pt idx="2254">
                  <c:v>272.23719999999918</c:v>
                </c:pt>
                <c:pt idx="2255">
                  <c:v>272.32159999999936</c:v>
                </c:pt>
                <c:pt idx="2256">
                  <c:v>272.40469999999999</c:v>
                </c:pt>
                <c:pt idx="2257">
                  <c:v>272.48809999999918</c:v>
                </c:pt>
                <c:pt idx="2258">
                  <c:v>272.57069999999999</c:v>
                </c:pt>
                <c:pt idx="2259">
                  <c:v>272.65420000000051</c:v>
                </c:pt>
                <c:pt idx="2260">
                  <c:v>272.73709999999943</c:v>
                </c:pt>
                <c:pt idx="2261">
                  <c:v>272.82069999999999</c:v>
                </c:pt>
                <c:pt idx="2262">
                  <c:v>272.90469999999999</c:v>
                </c:pt>
                <c:pt idx="2263">
                  <c:v>272.98799999999949</c:v>
                </c:pt>
                <c:pt idx="2264">
                  <c:v>273.07149999999956</c:v>
                </c:pt>
                <c:pt idx="2265">
                  <c:v>273.15580000000051</c:v>
                </c:pt>
                <c:pt idx="2266">
                  <c:v>273.23899999999918</c:v>
                </c:pt>
                <c:pt idx="2267">
                  <c:v>273.32149999999956</c:v>
                </c:pt>
                <c:pt idx="2268">
                  <c:v>273.40480000000002</c:v>
                </c:pt>
                <c:pt idx="2269">
                  <c:v>273.48839999999916</c:v>
                </c:pt>
                <c:pt idx="2270">
                  <c:v>273.57100000000003</c:v>
                </c:pt>
                <c:pt idx="2271">
                  <c:v>273.65580000000051</c:v>
                </c:pt>
                <c:pt idx="2272">
                  <c:v>273.74009999999993</c:v>
                </c:pt>
                <c:pt idx="2273">
                  <c:v>273.82509999999957</c:v>
                </c:pt>
                <c:pt idx="2274">
                  <c:v>273.9068999999995</c:v>
                </c:pt>
                <c:pt idx="2275">
                  <c:v>273.99009999999925</c:v>
                </c:pt>
                <c:pt idx="2276">
                  <c:v>274.07459999999969</c:v>
                </c:pt>
                <c:pt idx="2277">
                  <c:v>274.15550000000002</c:v>
                </c:pt>
                <c:pt idx="2278">
                  <c:v>274.2396</c:v>
                </c:pt>
                <c:pt idx="2279">
                  <c:v>274.32119999999918</c:v>
                </c:pt>
                <c:pt idx="2280">
                  <c:v>274.4052999999995</c:v>
                </c:pt>
                <c:pt idx="2281">
                  <c:v>274.48789999999963</c:v>
                </c:pt>
                <c:pt idx="2282">
                  <c:v>274.57060000000001</c:v>
                </c:pt>
                <c:pt idx="2283">
                  <c:v>274.65280000000058</c:v>
                </c:pt>
                <c:pt idx="2284">
                  <c:v>274.73679999999916</c:v>
                </c:pt>
                <c:pt idx="2285">
                  <c:v>274.81900000000002</c:v>
                </c:pt>
                <c:pt idx="2286">
                  <c:v>274.904</c:v>
                </c:pt>
                <c:pt idx="2287">
                  <c:v>274.98699999999923</c:v>
                </c:pt>
                <c:pt idx="2288">
                  <c:v>275.0727</c:v>
                </c:pt>
                <c:pt idx="2289">
                  <c:v>275.15570000000002</c:v>
                </c:pt>
                <c:pt idx="2290">
                  <c:v>275.23839999999916</c:v>
                </c:pt>
                <c:pt idx="2291">
                  <c:v>275.32220000000001</c:v>
                </c:pt>
                <c:pt idx="2292">
                  <c:v>275.40440000000001</c:v>
                </c:pt>
                <c:pt idx="2293">
                  <c:v>275.48759999999936</c:v>
                </c:pt>
                <c:pt idx="2294">
                  <c:v>275.57119999999918</c:v>
                </c:pt>
                <c:pt idx="2295">
                  <c:v>275.65440000000052</c:v>
                </c:pt>
                <c:pt idx="2296">
                  <c:v>275.73739999999918</c:v>
                </c:pt>
                <c:pt idx="2297">
                  <c:v>275.82229999999993</c:v>
                </c:pt>
                <c:pt idx="2298">
                  <c:v>275.90599999999949</c:v>
                </c:pt>
                <c:pt idx="2299">
                  <c:v>275.98880000000003</c:v>
                </c:pt>
                <c:pt idx="2300">
                  <c:v>276.0736</c:v>
                </c:pt>
                <c:pt idx="2301">
                  <c:v>276.15620000000001</c:v>
                </c:pt>
                <c:pt idx="2302">
                  <c:v>276.23939999999936</c:v>
                </c:pt>
                <c:pt idx="2303">
                  <c:v>276.32249999999999</c:v>
                </c:pt>
                <c:pt idx="2304">
                  <c:v>276.40539999999936</c:v>
                </c:pt>
                <c:pt idx="2305">
                  <c:v>276.4896</c:v>
                </c:pt>
                <c:pt idx="2306">
                  <c:v>276.57240000000002</c:v>
                </c:pt>
                <c:pt idx="2307">
                  <c:v>276.65570000000002</c:v>
                </c:pt>
                <c:pt idx="2308">
                  <c:v>276.73799999999949</c:v>
                </c:pt>
                <c:pt idx="2309">
                  <c:v>276.82240000000002</c:v>
                </c:pt>
                <c:pt idx="2310">
                  <c:v>276.90499999999969</c:v>
                </c:pt>
                <c:pt idx="2311">
                  <c:v>276.9899999999995</c:v>
                </c:pt>
                <c:pt idx="2312">
                  <c:v>277.07339999999937</c:v>
                </c:pt>
                <c:pt idx="2313">
                  <c:v>277.15600000000001</c:v>
                </c:pt>
                <c:pt idx="2314">
                  <c:v>277.23989999999969</c:v>
                </c:pt>
                <c:pt idx="2315">
                  <c:v>277.32400000000001</c:v>
                </c:pt>
                <c:pt idx="2316">
                  <c:v>277.40559999999937</c:v>
                </c:pt>
                <c:pt idx="2317">
                  <c:v>277.48799999999949</c:v>
                </c:pt>
                <c:pt idx="2318">
                  <c:v>277.57240000000002</c:v>
                </c:pt>
                <c:pt idx="2319">
                  <c:v>277.65640000000002</c:v>
                </c:pt>
                <c:pt idx="2320">
                  <c:v>277.73929999999956</c:v>
                </c:pt>
                <c:pt idx="2321">
                  <c:v>277.82319999999936</c:v>
                </c:pt>
                <c:pt idx="2322">
                  <c:v>277.9052999999995</c:v>
                </c:pt>
                <c:pt idx="2323">
                  <c:v>277.98970000000003</c:v>
                </c:pt>
                <c:pt idx="2324">
                  <c:v>278.07249999999999</c:v>
                </c:pt>
                <c:pt idx="2325">
                  <c:v>278.1567</c:v>
                </c:pt>
                <c:pt idx="2326">
                  <c:v>278.23880000000003</c:v>
                </c:pt>
                <c:pt idx="2327">
                  <c:v>278.3218</c:v>
                </c:pt>
                <c:pt idx="2328">
                  <c:v>278.40629999999936</c:v>
                </c:pt>
                <c:pt idx="2329">
                  <c:v>278.48939999999936</c:v>
                </c:pt>
                <c:pt idx="2330">
                  <c:v>278.57240000000002</c:v>
                </c:pt>
                <c:pt idx="2331">
                  <c:v>278.65559999999999</c:v>
                </c:pt>
                <c:pt idx="2332">
                  <c:v>278.74</c:v>
                </c:pt>
                <c:pt idx="2333">
                  <c:v>278.82380000000001</c:v>
                </c:pt>
                <c:pt idx="2334">
                  <c:v>278.90699999999919</c:v>
                </c:pt>
                <c:pt idx="2335">
                  <c:v>278.9896</c:v>
                </c:pt>
                <c:pt idx="2336">
                  <c:v>279.07220000000001</c:v>
                </c:pt>
                <c:pt idx="2337">
                  <c:v>279.15600000000001</c:v>
                </c:pt>
                <c:pt idx="2338">
                  <c:v>279.24</c:v>
                </c:pt>
                <c:pt idx="2339">
                  <c:v>279.32299999999969</c:v>
                </c:pt>
                <c:pt idx="2340">
                  <c:v>279.40549999999956</c:v>
                </c:pt>
                <c:pt idx="2341">
                  <c:v>279.48899999999918</c:v>
                </c:pt>
                <c:pt idx="2342">
                  <c:v>279.57319999999936</c:v>
                </c:pt>
                <c:pt idx="2343">
                  <c:v>279.65820000000002</c:v>
                </c:pt>
                <c:pt idx="2344">
                  <c:v>279.74169999999964</c:v>
                </c:pt>
                <c:pt idx="2345">
                  <c:v>279.8230999999995</c:v>
                </c:pt>
                <c:pt idx="2346">
                  <c:v>279.90629999999936</c:v>
                </c:pt>
                <c:pt idx="2347">
                  <c:v>279.99059999999918</c:v>
                </c:pt>
                <c:pt idx="2348">
                  <c:v>280.07279999999969</c:v>
                </c:pt>
                <c:pt idx="2349">
                  <c:v>280.15660000000008</c:v>
                </c:pt>
                <c:pt idx="2350">
                  <c:v>280.23880000000003</c:v>
                </c:pt>
                <c:pt idx="2351">
                  <c:v>280.322</c:v>
                </c:pt>
                <c:pt idx="2352">
                  <c:v>280.4052999999995</c:v>
                </c:pt>
                <c:pt idx="2353">
                  <c:v>280.48859999999917</c:v>
                </c:pt>
                <c:pt idx="2354">
                  <c:v>280.57319999999936</c:v>
                </c:pt>
                <c:pt idx="2355">
                  <c:v>280.65640000000002</c:v>
                </c:pt>
                <c:pt idx="2356">
                  <c:v>280.73929999999956</c:v>
                </c:pt>
                <c:pt idx="2357">
                  <c:v>280.82220000000001</c:v>
                </c:pt>
                <c:pt idx="2358">
                  <c:v>280.90519999999918</c:v>
                </c:pt>
                <c:pt idx="2359">
                  <c:v>280.98739999999918</c:v>
                </c:pt>
                <c:pt idx="2360">
                  <c:v>281.07299999999969</c:v>
                </c:pt>
                <c:pt idx="2361">
                  <c:v>281.15580000000051</c:v>
                </c:pt>
                <c:pt idx="2362">
                  <c:v>281.23880000000003</c:v>
                </c:pt>
                <c:pt idx="2363">
                  <c:v>281.32109999999949</c:v>
                </c:pt>
                <c:pt idx="2364">
                  <c:v>281.40619999999916</c:v>
                </c:pt>
                <c:pt idx="2365">
                  <c:v>281.48859999999917</c:v>
                </c:pt>
                <c:pt idx="2366">
                  <c:v>281.572</c:v>
                </c:pt>
                <c:pt idx="2367">
                  <c:v>281.65620000000001</c:v>
                </c:pt>
                <c:pt idx="2368">
                  <c:v>281.7396</c:v>
                </c:pt>
                <c:pt idx="2369">
                  <c:v>281.82400000000001</c:v>
                </c:pt>
                <c:pt idx="2370">
                  <c:v>281.9076</c:v>
                </c:pt>
                <c:pt idx="2371">
                  <c:v>281.9896</c:v>
                </c:pt>
                <c:pt idx="2372">
                  <c:v>282.07249999999999</c:v>
                </c:pt>
                <c:pt idx="2373">
                  <c:v>282.15420000000051</c:v>
                </c:pt>
                <c:pt idx="2374">
                  <c:v>282.23839999999916</c:v>
                </c:pt>
                <c:pt idx="2375">
                  <c:v>282.32220000000001</c:v>
                </c:pt>
                <c:pt idx="2376">
                  <c:v>282.40539999999936</c:v>
                </c:pt>
                <c:pt idx="2377">
                  <c:v>282.48739999999918</c:v>
                </c:pt>
                <c:pt idx="2378">
                  <c:v>282.57069999999999</c:v>
                </c:pt>
                <c:pt idx="2379">
                  <c:v>282.65600000000001</c:v>
                </c:pt>
                <c:pt idx="2380">
                  <c:v>282.73869999999937</c:v>
                </c:pt>
                <c:pt idx="2381">
                  <c:v>282.82400000000001</c:v>
                </c:pt>
                <c:pt idx="2382">
                  <c:v>282.90619999999916</c:v>
                </c:pt>
                <c:pt idx="2383">
                  <c:v>282.98899999999918</c:v>
                </c:pt>
                <c:pt idx="2384">
                  <c:v>283.07220000000001</c:v>
                </c:pt>
                <c:pt idx="2385">
                  <c:v>283.15609999999964</c:v>
                </c:pt>
                <c:pt idx="2386">
                  <c:v>283.23880000000003</c:v>
                </c:pt>
                <c:pt idx="2387">
                  <c:v>283.32209999999969</c:v>
                </c:pt>
                <c:pt idx="2388">
                  <c:v>283.40599999999949</c:v>
                </c:pt>
                <c:pt idx="2389">
                  <c:v>283.4890999999995</c:v>
                </c:pt>
                <c:pt idx="2390">
                  <c:v>283.5730999999995</c:v>
                </c:pt>
                <c:pt idx="2391">
                  <c:v>283.65559999999999</c:v>
                </c:pt>
                <c:pt idx="2392">
                  <c:v>283.73839999999916</c:v>
                </c:pt>
                <c:pt idx="2393">
                  <c:v>283.82139999999919</c:v>
                </c:pt>
                <c:pt idx="2394">
                  <c:v>283.90440000000001</c:v>
                </c:pt>
                <c:pt idx="2395">
                  <c:v>283.98719999999918</c:v>
                </c:pt>
                <c:pt idx="2396">
                  <c:v>284.07169999999957</c:v>
                </c:pt>
                <c:pt idx="2397">
                  <c:v>284.15530000000001</c:v>
                </c:pt>
                <c:pt idx="2398">
                  <c:v>284.24090000000001</c:v>
                </c:pt>
                <c:pt idx="2399">
                  <c:v>284.3236</c:v>
                </c:pt>
                <c:pt idx="2400">
                  <c:v>284.40699999999919</c:v>
                </c:pt>
                <c:pt idx="2401">
                  <c:v>284.49029999999937</c:v>
                </c:pt>
                <c:pt idx="2402">
                  <c:v>284.57299999999969</c:v>
                </c:pt>
                <c:pt idx="2403">
                  <c:v>284.65589999999997</c:v>
                </c:pt>
                <c:pt idx="2404">
                  <c:v>284.73929999999956</c:v>
                </c:pt>
                <c:pt idx="2405">
                  <c:v>284.82220000000001</c:v>
                </c:pt>
                <c:pt idx="2406">
                  <c:v>284.90379999999936</c:v>
                </c:pt>
                <c:pt idx="2407">
                  <c:v>284.98719999999918</c:v>
                </c:pt>
                <c:pt idx="2408">
                  <c:v>285.07100000000003</c:v>
                </c:pt>
                <c:pt idx="2409">
                  <c:v>285.15300000000002</c:v>
                </c:pt>
                <c:pt idx="2410">
                  <c:v>285.2365999999991</c:v>
                </c:pt>
                <c:pt idx="2411">
                  <c:v>285.32069999999999</c:v>
                </c:pt>
                <c:pt idx="2412">
                  <c:v>285.40549999999956</c:v>
                </c:pt>
                <c:pt idx="2413">
                  <c:v>285.48939999999936</c:v>
                </c:pt>
                <c:pt idx="2414">
                  <c:v>285.5718</c:v>
                </c:pt>
                <c:pt idx="2415">
                  <c:v>285.65470000000045</c:v>
                </c:pt>
                <c:pt idx="2416">
                  <c:v>285.73779999999937</c:v>
                </c:pt>
                <c:pt idx="2417">
                  <c:v>285.82249999999999</c:v>
                </c:pt>
                <c:pt idx="2418">
                  <c:v>285.90609999999919</c:v>
                </c:pt>
                <c:pt idx="2419">
                  <c:v>285.98880000000003</c:v>
                </c:pt>
                <c:pt idx="2420">
                  <c:v>286.072</c:v>
                </c:pt>
                <c:pt idx="2421">
                  <c:v>286.15530000000001</c:v>
                </c:pt>
                <c:pt idx="2422">
                  <c:v>286.23789999999963</c:v>
                </c:pt>
                <c:pt idx="2423">
                  <c:v>286.32139999999919</c:v>
                </c:pt>
                <c:pt idx="2424">
                  <c:v>286.40679999999918</c:v>
                </c:pt>
                <c:pt idx="2425">
                  <c:v>286.48939999999936</c:v>
                </c:pt>
                <c:pt idx="2426">
                  <c:v>286.57380000000001</c:v>
                </c:pt>
                <c:pt idx="2427">
                  <c:v>286.65699999999993</c:v>
                </c:pt>
                <c:pt idx="2428">
                  <c:v>286.74020000000002</c:v>
                </c:pt>
                <c:pt idx="2429">
                  <c:v>286.82380000000001</c:v>
                </c:pt>
                <c:pt idx="2430">
                  <c:v>286.90699999999919</c:v>
                </c:pt>
                <c:pt idx="2431">
                  <c:v>286.98919999999919</c:v>
                </c:pt>
                <c:pt idx="2432">
                  <c:v>287.07319999999936</c:v>
                </c:pt>
                <c:pt idx="2433">
                  <c:v>287.15649999999999</c:v>
                </c:pt>
                <c:pt idx="2434">
                  <c:v>287.24009999999993</c:v>
                </c:pt>
                <c:pt idx="2435">
                  <c:v>287.32339999999937</c:v>
                </c:pt>
                <c:pt idx="2436">
                  <c:v>287.40699999999919</c:v>
                </c:pt>
                <c:pt idx="2437">
                  <c:v>287.4899999999995</c:v>
                </c:pt>
                <c:pt idx="2438">
                  <c:v>287.5736</c:v>
                </c:pt>
                <c:pt idx="2439">
                  <c:v>287.65609999999964</c:v>
                </c:pt>
                <c:pt idx="2440">
                  <c:v>287.74040000000002</c:v>
                </c:pt>
                <c:pt idx="2441">
                  <c:v>287.82369999999969</c:v>
                </c:pt>
                <c:pt idx="2442">
                  <c:v>287.90839999999918</c:v>
                </c:pt>
                <c:pt idx="2443">
                  <c:v>287.99159999999904</c:v>
                </c:pt>
                <c:pt idx="2444">
                  <c:v>288.07499999999999</c:v>
                </c:pt>
                <c:pt idx="2445">
                  <c:v>288.15800000000002</c:v>
                </c:pt>
                <c:pt idx="2446">
                  <c:v>288.24149999999969</c:v>
                </c:pt>
                <c:pt idx="2447">
                  <c:v>288.32319999999936</c:v>
                </c:pt>
                <c:pt idx="2448">
                  <c:v>288.40799999999956</c:v>
                </c:pt>
                <c:pt idx="2449">
                  <c:v>288.49119999999891</c:v>
                </c:pt>
                <c:pt idx="2450">
                  <c:v>288.57560000000001</c:v>
                </c:pt>
                <c:pt idx="2451">
                  <c:v>288.66019999999969</c:v>
                </c:pt>
                <c:pt idx="2452">
                  <c:v>288.74239999999969</c:v>
                </c:pt>
                <c:pt idx="2453">
                  <c:v>288.82749999999999</c:v>
                </c:pt>
                <c:pt idx="2454">
                  <c:v>288.91059999999936</c:v>
                </c:pt>
                <c:pt idx="2455">
                  <c:v>288.99299999999937</c:v>
                </c:pt>
                <c:pt idx="2456">
                  <c:v>289.07780000000002</c:v>
                </c:pt>
                <c:pt idx="2457">
                  <c:v>289.16030000000001</c:v>
                </c:pt>
                <c:pt idx="2458">
                  <c:v>289.24270000000001</c:v>
                </c:pt>
                <c:pt idx="2459">
                  <c:v>289.32409999999999</c:v>
                </c:pt>
                <c:pt idx="2460">
                  <c:v>289.4092</c:v>
                </c:pt>
                <c:pt idx="2461">
                  <c:v>289.49329999999918</c:v>
                </c:pt>
                <c:pt idx="2462">
                  <c:v>289.57459999999969</c:v>
                </c:pt>
                <c:pt idx="2463">
                  <c:v>289.65679999999969</c:v>
                </c:pt>
                <c:pt idx="2464">
                  <c:v>289.7414</c:v>
                </c:pt>
                <c:pt idx="2465">
                  <c:v>289.8252</c:v>
                </c:pt>
                <c:pt idx="2466">
                  <c:v>289.90909999999963</c:v>
                </c:pt>
                <c:pt idx="2467">
                  <c:v>289.99179999999916</c:v>
                </c:pt>
                <c:pt idx="2468">
                  <c:v>290.07599999999957</c:v>
                </c:pt>
                <c:pt idx="2469">
                  <c:v>290.15980000000064</c:v>
                </c:pt>
                <c:pt idx="2470">
                  <c:v>290.24239999999969</c:v>
                </c:pt>
                <c:pt idx="2471">
                  <c:v>290.3254</c:v>
                </c:pt>
                <c:pt idx="2472">
                  <c:v>290.40780000000001</c:v>
                </c:pt>
                <c:pt idx="2473">
                  <c:v>290.49329999999918</c:v>
                </c:pt>
                <c:pt idx="2474">
                  <c:v>290.5752</c:v>
                </c:pt>
                <c:pt idx="2475">
                  <c:v>290.66090000000008</c:v>
                </c:pt>
                <c:pt idx="2476">
                  <c:v>290.74220000000008</c:v>
                </c:pt>
                <c:pt idx="2477">
                  <c:v>290.82530000000003</c:v>
                </c:pt>
                <c:pt idx="2478">
                  <c:v>290.90879999999936</c:v>
                </c:pt>
                <c:pt idx="2479">
                  <c:v>290.99129999999917</c:v>
                </c:pt>
                <c:pt idx="2480">
                  <c:v>291.07499999999999</c:v>
                </c:pt>
                <c:pt idx="2481">
                  <c:v>291.15859999999969</c:v>
                </c:pt>
                <c:pt idx="2482">
                  <c:v>291.24250000000001</c:v>
                </c:pt>
                <c:pt idx="2483">
                  <c:v>291.3254</c:v>
                </c:pt>
                <c:pt idx="2484">
                  <c:v>291.40899999999937</c:v>
                </c:pt>
                <c:pt idx="2485">
                  <c:v>291.49039999999917</c:v>
                </c:pt>
                <c:pt idx="2486">
                  <c:v>291.57299999999969</c:v>
                </c:pt>
                <c:pt idx="2487">
                  <c:v>291.65769999999998</c:v>
                </c:pt>
                <c:pt idx="2488">
                  <c:v>291.74169999999964</c:v>
                </c:pt>
                <c:pt idx="2489">
                  <c:v>291.82400000000001</c:v>
                </c:pt>
                <c:pt idx="2490">
                  <c:v>291.90829999999943</c:v>
                </c:pt>
                <c:pt idx="2491">
                  <c:v>291.99419999999918</c:v>
                </c:pt>
                <c:pt idx="2492">
                  <c:v>292.07769999999999</c:v>
                </c:pt>
                <c:pt idx="2493">
                  <c:v>292.15899999999999</c:v>
                </c:pt>
                <c:pt idx="2494">
                  <c:v>292.24459999999999</c:v>
                </c:pt>
                <c:pt idx="2495">
                  <c:v>292.32929999999999</c:v>
                </c:pt>
                <c:pt idx="2496">
                  <c:v>292.41199999999918</c:v>
                </c:pt>
                <c:pt idx="2497">
                  <c:v>292.49499999999949</c:v>
                </c:pt>
                <c:pt idx="2498">
                  <c:v>292.57740000000001</c:v>
                </c:pt>
                <c:pt idx="2499">
                  <c:v>292.66070000000002</c:v>
                </c:pt>
                <c:pt idx="2500">
                  <c:v>292.74459999999999</c:v>
                </c:pt>
                <c:pt idx="2501">
                  <c:v>292.82859999999937</c:v>
                </c:pt>
                <c:pt idx="2502">
                  <c:v>292.91349999999949</c:v>
                </c:pt>
                <c:pt idx="2503">
                  <c:v>292.99599999999919</c:v>
                </c:pt>
                <c:pt idx="2504">
                  <c:v>293.07819999999919</c:v>
                </c:pt>
                <c:pt idx="2505">
                  <c:v>293.16059999999999</c:v>
                </c:pt>
                <c:pt idx="2506">
                  <c:v>293.24369999999999</c:v>
                </c:pt>
                <c:pt idx="2507">
                  <c:v>293.32499999999999</c:v>
                </c:pt>
                <c:pt idx="2508">
                  <c:v>293.40899999999937</c:v>
                </c:pt>
                <c:pt idx="2509">
                  <c:v>293.49239999999918</c:v>
                </c:pt>
                <c:pt idx="2510">
                  <c:v>293.57589999999999</c:v>
                </c:pt>
                <c:pt idx="2511">
                  <c:v>293.66000000000008</c:v>
                </c:pt>
                <c:pt idx="2512">
                  <c:v>293.74239999999969</c:v>
                </c:pt>
                <c:pt idx="2513">
                  <c:v>293.82440000000008</c:v>
                </c:pt>
                <c:pt idx="2514">
                  <c:v>293.90809999999937</c:v>
                </c:pt>
                <c:pt idx="2515">
                  <c:v>293.99239999999918</c:v>
                </c:pt>
                <c:pt idx="2516">
                  <c:v>294.07409999999999</c:v>
                </c:pt>
                <c:pt idx="2517">
                  <c:v>294.15780000000052</c:v>
                </c:pt>
                <c:pt idx="2518">
                  <c:v>294.24059999999969</c:v>
                </c:pt>
                <c:pt idx="2519">
                  <c:v>294.32589999999999</c:v>
                </c:pt>
                <c:pt idx="2520">
                  <c:v>294.4092</c:v>
                </c:pt>
                <c:pt idx="2521">
                  <c:v>294.49119999999891</c:v>
                </c:pt>
                <c:pt idx="2522">
                  <c:v>294.57440000000008</c:v>
                </c:pt>
                <c:pt idx="2523">
                  <c:v>294.65820000000002</c:v>
                </c:pt>
                <c:pt idx="2524">
                  <c:v>294.74160000000001</c:v>
                </c:pt>
                <c:pt idx="2525">
                  <c:v>294.8264999999995</c:v>
                </c:pt>
                <c:pt idx="2526">
                  <c:v>294.9092</c:v>
                </c:pt>
                <c:pt idx="2527">
                  <c:v>294.99299999999937</c:v>
                </c:pt>
                <c:pt idx="2528">
                  <c:v>295.07709999999969</c:v>
                </c:pt>
                <c:pt idx="2529">
                  <c:v>295.15960000000058</c:v>
                </c:pt>
                <c:pt idx="2530">
                  <c:v>295.24369999999999</c:v>
                </c:pt>
                <c:pt idx="2531">
                  <c:v>295.3254</c:v>
                </c:pt>
                <c:pt idx="2532">
                  <c:v>295.40989999999999</c:v>
                </c:pt>
                <c:pt idx="2533">
                  <c:v>295.49349999999924</c:v>
                </c:pt>
                <c:pt idx="2534">
                  <c:v>295.57580000000002</c:v>
                </c:pt>
                <c:pt idx="2535">
                  <c:v>295.65990000000045</c:v>
                </c:pt>
                <c:pt idx="2536">
                  <c:v>295.74400000000031</c:v>
                </c:pt>
                <c:pt idx="2537">
                  <c:v>295.82740000000001</c:v>
                </c:pt>
                <c:pt idx="2538">
                  <c:v>295.91109999999918</c:v>
                </c:pt>
                <c:pt idx="2539">
                  <c:v>295.99319999999904</c:v>
                </c:pt>
                <c:pt idx="2540">
                  <c:v>296.07689999999963</c:v>
                </c:pt>
                <c:pt idx="2541">
                  <c:v>296.16109999999969</c:v>
                </c:pt>
                <c:pt idx="2542">
                  <c:v>296.24380000000002</c:v>
                </c:pt>
                <c:pt idx="2543">
                  <c:v>296.32780000000002</c:v>
                </c:pt>
                <c:pt idx="2544">
                  <c:v>296.40879999999936</c:v>
                </c:pt>
                <c:pt idx="2545">
                  <c:v>296.49229999999949</c:v>
                </c:pt>
                <c:pt idx="2546">
                  <c:v>296.57509999999957</c:v>
                </c:pt>
                <c:pt idx="2547">
                  <c:v>296.65839999999969</c:v>
                </c:pt>
                <c:pt idx="2548">
                  <c:v>296.74250000000001</c:v>
                </c:pt>
                <c:pt idx="2549">
                  <c:v>296.82499999999999</c:v>
                </c:pt>
                <c:pt idx="2550">
                  <c:v>296.90799999999956</c:v>
                </c:pt>
                <c:pt idx="2551">
                  <c:v>296.99169999999918</c:v>
                </c:pt>
                <c:pt idx="2552">
                  <c:v>297.07499999999999</c:v>
                </c:pt>
                <c:pt idx="2553">
                  <c:v>297.15699999999993</c:v>
                </c:pt>
                <c:pt idx="2554">
                  <c:v>297.24090000000001</c:v>
                </c:pt>
                <c:pt idx="2555">
                  <c:v>297.32380000000001</c:v>
                </c:pt>
                <c:pt idx="2556">
                  <c:v>297.40699999999919</c:v>
                </c:pt>
                <c:pt idx="2557">
                  <c:v>297.4908999999995</c:v>
                </c:pt>
                <c:pt idx="2558">
                  <c:v>297.57440000000008</c:v>
                </c:pt>
                <c:pt idx="2559">
                  <c:v>297.65760000000051</c:v>
                </c:pt>
                <c:pt idx="2560">
                  <c:v>297.74</c:v>
                </c:pt>
                <c:pt idx="2561">
                  <c:v>297.82339999999937</c:v>
                </c:pt>
                <c:pt idx="2562">
                  <c:v>297.90559999999937</c:v>
                </c:pt>
                <c:pt idx="2563">
                  <c:v>297.98880000000003</c:v>
                </c:pt>
                <c:pt idx="2564">
                  <c:v>298.07149999999956</c:v>
                </c:pt>
                <c:pt idx="2565">
                  <c:v>298.15460000000064</c:v>
                </c:pt>
                <c:pt idx="2566">
                  <c:v>298.23709999999943</c:v>
                </c:pt>
                <c:pt idx="2567">
                  <c:v>298.32190000000003</c:v>
                </c:pt>
                <c:pt idx="2568">
                  <c:v>298.40559999999937</c:v>
                </c:pt>
                <c:pt idx="2569">
                  <c:v>298.48880000000003</c:v>
                </c:pt>
                <c:pt idx="2570">
                  <c:v>298.57159999999936</c:v>
                </c:pt>
                <c:pt idx="2571">
                  <c:v>298.65390000000002</c:v>
                </c:pt>
                <c:pt idx="2572">
                  <c:v>298.73839999999916</c:v>
                </c:pt>
                <c:pt idx="2573">
                  <c:v>298.82169999999957</c:v>
                </c:pt>
                <c:pt idx="2574">
                  <c:v>298.90519999999918</c:v>
                </c:pt>
                <c:pt idx="2575">
                  <c:v>298.98939999999936</c:v>
                </c:pt>
                <c:pt idx="2576">
                  <c:v>299.07249999999999</c:v>
                </c:pt>
                <c:pt idx="2577">
                  <c:v>299.15550000000002</c:v>
                </c:pt>
                <c:pt idx="2578">
                  <c:v>299.23919999999919</c:v>
                </c:pt>
                <c:pt idx="2579">
                  <c:v>299.32220000000001</c:v>
                </c:pt>
                <c:pt idx="2580">
                  <c:v>299.40660000000003</c:v>
                </c:pt>
                <c:pt idx="2581">
                  <c:v>299.48880000000003</c:v>
                </c:pt>
                <c:pt idx="2582">
                  <c:v>299.5727</c:v>
                </c:pt>
                <c:pt idx="2583">
                  <c:v>299.65539999999999</c:v>
                </c:pt>
                <c:pt idx="2584">
                  <c:v>299.7398</c:v>
                </c:pt>
                <c:pt idx="2585">
                  <c:v>299.822</c:v>
                </c:pt>
                <c:pt idx="2586">
                  <c:v>299.90499999999969</c:v>
                </c:pt>
                <c:pt idx="2587">
                  <c:v>299.98889999999949</c:v>
                </c:pt>
                <c:pt idx="2588">
                  <c:v>300.0718</c:v>
                </c:pt>
                <c:pt idx="2589">
                  <c:v>300.15499999999997</c:v>
                </c:pt>
                <c:pt idx="2590">
                  <c:v>300.23799999999949</c:v>
                </c:pt>
                <c:pt idx="2591">
                  <c:v>300.322</c:v>
                </c:pt>
                <c:pt idx="2592">
                  <c:v>300.40619999999916</c:v>
                </c:pt>
                <c:pt idx="2593">
                  <c:v>300.4896</c:v>
                </c:pt>
                <c:pt idx="2594">
                  <c:v>300.57409999999999</c:v>
                </c:pt>
                <c:pt idx="2595">
                  <c:v>300.65679999999969</c:v>
                </c:pt>
                <c:pt idx="2596">
                  <c:v>300.74099999999999</c:v>
                </c:pt>
                <c:pt idx="2597">
                  <c:v>300.8252</c:v>
                </c:pt>
                <c:pt idx="2598">
                  <c:v>300.90750000000003</c:v>
                </c:pt>
                <c:pt idx="2599">
                  <c:v>300.99159999999904</c:v>
                </c:pt>
                <c:pt idx="2600">
                  <c:v>301.07459999999969</c:v>
                </c:pt>
                <c:pt idx="2601">
                  <c:v>301.15820000000002</c:v>
                </c:pt>
                <c:pt idx="2602">
                  <c:v>301.24220000000008</c:v>
                </c:pt>
                <c:pt idx="2603">
                  <c:v>301.32319999999936</c:v>
                </c:pt>
                <c:pt idx="2604">
                  <c:v>301.40599999999949</c:v>
                </c:pt>
                <c:pt idx="2605">
                  <c:v>301.48939999999936</c:v>
                </c:pt>
                <c:pt idx="2606">
                  <c:v>301.57319999999936</c:v>
                </c:pt>
                <c:pt idx="2607">
                  <c:v>301.65879999999999</c:v>
                </c:pt>
                <c:pt idx="2608">
                  <c:v>301.74119999999937</c:v>
                </c:pt>
                <c:pt idx="2609">
                  <c:v>301.82470000000001</c:v>
                </c:pt>
                <c:pt idx="2610">
                  <c:v>301.90719999999936</c:v>
                </c:pt>
                <c:pt idx="2611">
                  <c:v>301.99220000000003</c:v>
                </c:pt>
                <c:pt idx="2612">
                  <c:v>302.07319999999936</c:v>
                </c:pt>
                <c:pt idx="2613">
                  <c:v>302.15719999999999</c:v>
                </c:pt>
                <c:pt idx="2614">
                  <c:v>302.2398</c:v>
                </c:pt>
                <c:pt idx="2615">
                  <c:v>302.32279999999969</c:v>
                </c:pt>
                <c:pt idx="2616">
                  <c:v>302.40679999999918</c:v>
                </c:pt>
                <c:pt idx="2617">
                  <c:v>302.48919999999919</c:v>
                </c:pt>
                <c:pt idx="2618">
                  <c:v>302.57319999999936</c:v>
                </c:pt>
                <c:pt idx="2619">
                  <c:v>302.65839999999969</c:v>
                </c:pt>
                <c:pt idx="2620">
                  <c:v>302.74239999999969</c:v>
                </c:pt>
                <c:pt idx="2621">
                  <c:v>302.82619999999918</c:v>
                </c:pt>
                <c:pt idx="2622">
                  <c:v>302.9092</c:v>
                </c:pt>
                <c:pt idx="2623">
                  <c:v>302.99349999999924</c:v>
                </c:pt>
                <c:pt idx="2624">
                  <c:v>303.077</c:v>
                </c:pt>
                <c:pt idx="2625">
                  <c:v>303.16000000000008</c:v>
                </c:pt>
                <c:pt idx="2626">
                  <c:v>303.24189999999999</c:v>
                </c:pt>
                <c:pt idx="2627">
                  <c:v>303.3272</c:v>
                </c:pt>
                <c:pt idx="2628">
                  <c:v>303.41000000000003</c:v>
                </c:pt>
                <c:pt idx="2629">
                  <c:v>303.49359999999916</c:v>
                </c:pt>
                <c:pt idx="2630">
                  <c:v>303.5772</c:v>
                </c:pt>
                <c:pt idx="2631">
                  <c:v>303.65949999999998</c:v>
                </c:pt>
                <c:pt idx="2632">
                  <c:v>303.74450000000002</c:v>
                </c:pt>
                <c:pt idx="2633">
                  <c:v>303.82849999999956</c:v>
                </c:pt>
                <c:pt idx="2634">
                  <c:v>303.91090000000003</c:v>
                </c:pt>
                <c:pt idx="2635">
                  <c:v>303.99489999999969</c:v>
                </c:pt>
                <c:pt idx="2636">
                  <c:v>304.0779</c:v>
                </c:pt>
                <c:pt idx="2637">
                  <c:v>304.16140000000001</c:v>
                </c:pt>
                <c:pt idx="2638">
                  <c:v>304.24430000000001</c:v>
                </c:pt>
                <c:pt idx="2639">
                  <c:v>304.32849999999956</c:v>
                </c:pt>
                <c:pt idx="2640">
                  <c:v>304.41239999999937</c:v>
                </c:pt>
                <c:pt idx="2641">
                  <c:v>304.4948</c:v>
                </c:pt>
                <c:pt idx="2642">
                  <c:v>304.57749999999999</c:v>
                </c:pt>
                <c:pt idx="2643">
                  <c:v>304.66019999999969</c:v>
                </c:pt>
                <c:pt idx="2644">
                  <c:v>304.74480000000051</c:v>
                </c:pt>
                <c:pt idx="2645">
                  <c:v>304.82920000000001</c:v>
                </c:pt>
                <c:pt idx="2646">
                  <c:v>304.91149999999936</c:v>
                </c:pt>
                <c:pt idx="2647">
                  <c:v>304.9933999999991</c:v>
                </c:pt>
                <c:pt idx="2648">
                  <c:v>305.07679999999937</c:v>
                </c:pt>
                <c:pt idx="2649">
                  <c:v>305.15750000000008</c:v>
                </c:pt>
                <c:pt idx="2650">
                  <c:v>305.2414</c:v>
                </c:pt>
                <c:pt idx="2651">
                  <c:v>305.32319999999936</c:v>
                </c:pt>
                <c:pt idx="2652">
                  <c:v>305.40679999999918</c:v>
                </c:pt>
                <c:pt idx="2653">
                  <c:v>305.49119999999891</c:v>
                </c:pt>
                <c:pt idx="2654">
                  <c:v>305.57440000000008</c:v>
                </c:pt>
                <c:pt idx="2655">
                  <c:v>305.65960000000058</c:v>
                </c:pt>
                <c:pt idx="2656">
                  <c:v>305.74220000000008</c:v>
                </c:pt>
                <c:pt idx="2657">
                  <c:v>305.82599999999957</c:v>
                </c:pt>
                <c:pt idx="2658">
                  <c:v>305.90960000000001</c:v>
                </c:pt>
                <c:pt idx="2659">
                  <c:v>305.99359999999916</c:v>
                </c:pt>
                <c:pt idx="2660">
                  <c:v>306.07780000000002</c:v>
                </c:pt>
                <c:pt idx="2661">
                  <c:v>306.16149999999999</c:v>
                </c:pt>
                <c:pt idx="2662">
                  <c:v>306.24380000000002</c:v>
                </c:pt>
                <c:pt idx="2663">
                  <c:v>306.32780000000002</c:v>
                </c:pt>
                <c:pt idx="2664">
                  <c:v>306.41159999999917</c:v>
                </c:pt>
                <c:pt idx="2665">
                  <c:v>306.49519999999916</c:v>
                </c:pt>
                <c:pt idx="2666">
                  <c:v>306.57580000000002</c:v>
                </c:pt>
                <c:pt idx="2667">
                  <c:v>306.66070000000002</c:v>
                </c:pt>
                <c:pt idx="2668">
                  <c:v>306.74480000000051</c:v>
                </c:pt>
                <c:pt idx="2669">
                  <c:v>306.82819999999919</c:v>
                </c:pt>
                <c:pt idx="2670">
                  <c:v>306.91109999999918</c:v>
                </c:pt>
                <c:pt idx="2671">
                  <c:v>306.99579999999918</c:v>
                </c:pt>
                <c:pt idx="2672">
                  <c:v>307.0804</c:v>
                </c:pt>
                <c:pt idx="2673">
                  <c:v>307.16340000000002</c:v>
                </c:pt>
                <c:pt idx="2674">
                  <c:v>307.24579999999969</c:v>
                </c:pt>
                <c:pt idx="2675">
                  <c:v>307.33009999999956</c:v>
                </c:pt>
                <c:pt idx="2676">
                  <c:v>307.41469999999993</c:v>
                </c:pt>
                <c:pt idx="2677">
                  <c:v>307.49659999999903</c:v>
                </c:pt>
                <c:pt idx="2678">
                  <c:v>307.57979999999969</c:v>
                </c:pt>
                <c:pt idx="2679">
                  <c:v>307.66579999999999</c:v>
                </c:pt>
                <c:pt idx="2680">
                  <c:v>307.74759999999969</c:v>
                </c:pt>
                <c:pt idx="2681">
                  <c:v>307.82909999999993</c:v>
                </c:pt>
                <c:pt idx="2682">
                  <c:v>307.9128</c:v>
                </c:pt>
                <c:pt idx="2683">
                  <c:v>307.99619999999885</c:v>
                </c:pt>
                <c:pt idx="2684">
                  <c:v>308.07859999999937</c:v>
                </c:pt>
                <c:pt idx="2685">
                  <c:v>308.16300000000001</c:v>
                </c:pt>
                <c:pt idx="2686">
                  <c:v>308.24579999999969</c:v>
                </c:pt>
                <c:pt idx="2687">
                  <c:v>308.33139999999918</c:v>
                </c:pt>
                <c:pt idx="2688">
                  <c:v>308.41430000000003</c:v>
                </c:pt>
                <c:pt idx="2689">
                  <c:v>308.49849999999918</c:v>
                </c:pt>
                <c:pt idx="2690">
                  <c:v>308.58139999999918</c:v>
                </c:pt>
                <c:pt idx="2691">
                  <c:v>308.66340000000002</c:v>
                </c:pt>
                <c:pt idx="2692">
                  <c:v>308.74849999999969</c:v>
                </c:pt>
                <c:pt idx="2693">
                  <c:v>308.83229999999969</c:v>
                </c:pt>
                <c:pt idx="2694">
                  <c:v>308.91579999999936</c:v>
                </c:pt>
                <c:pt idx="2695">
                  <c:v>309</c:v>
                </c:pt>
                <c:pt idx="2696">
                  <c:v>309.08280000000002</c:v>
                </c:pt>
                <c:pt idx="2697">
                  <c:v>309.16399999999999</c:v>
                </c:pt>
                <c:pt idx="2698">
                  <c:v>309.24720000000002</c:v>
                </c:pt>
                <c:pt idx="2699">
                  <c:v>309.32900000000001</c:v>
                </c:pt>
                <c:pt idx="2700">
                  <c:v>309.4128</c:v>
                </c:pt>
                <c:pt idx="2701">
                  <c:v>309.4967999999991</c:v>
                </c:pt>
                <c:pt idx="2702">
                  <c:v>309.5806</c:v>
                </c:pt>
                <c:pt idx="2703">
                  <c:v>309.66340000000002</c:v>
                </c:pt>
                <c:pt idx="2704">
                  <c:v>309.74869999999999</c:v>
                </c:pt>
                <c:pt idx="2705">
                  <c:v>309.8322</c:v>
                </c:pt>
                <c:pt idx="2706">
                  <c:v>309.91539999999918</c:v>
                </c:pt>
                <c:pt idx="2707">
                  <c:v>309.99869999999936</c:v>
                </c:pt>
                <c:pt idx="2708">
                  <c:v>310.08300000000003</c:v>
                </c:pt>
                <c:pt idx="2709">
                  <c:v>310.16579999999999</c:v>
                </c:pt>
                <c:pt idx="2710">
                  <c:v>310.24799999999999</c:v>
                </c:pt>
                <c:pt idx="2711">
                  <c:v>310.33139999999918</c:v>
                </c:pt>
                <c:pt idx="2712">
                  <c:v>310.41349999999949</c:v>
                </c:pt>
                <c:pt idx="2713">
                  <c:v>310.49599999999919</c:v>
                </c:pt>
                <c:pt idx="2714">
                  <c:v>310.57870000000003</c:v>
                </c:pt>
                <c:pt idx="2715">
                  <c:v>310.66300000000001</c:v>
                </c:pt>
                <c:pt idx="2716">
                  <c:v>310.74669999999969</c:v>
                </c:pt>
                <c:pt idx="2717">
                  <c:v>310.82859999999937</c:v>
                </c:pt>
                <c:pt idx="2718">
                  <c:v>310.9129999999995</c:v>
                </c:pt>
                <c:pt idx="2719">
                  <c:v>310.99819999999903</c:v>
                </c:pt>
                <c:pt idx="2720">
                  <c:v>311.08</c:v>
                </c:pt>
                <c:pt idx="2721">
                  <c:v>311.16480000000064</c:v>
                </c:pt>
                <c:pt idx="2722">
                  <c:v>311.24869999999999</c:v>
                </c:pt>
                <c:pt idx="2723">
                  <c:v>311.33300000000003</c:v>
                </c:pt>
                <c:pt idx="2724">
                  <c:v>311.41569999999956</c:v>
                </c:pt>
                <c:pt idx="2725">
                  <c:v>311.4967999999991</c:v>
                </c:pt>
                <c:pt idx="2726">
                  <c:v>311.58029999999957</c:v>
                </c:pt>
                <c:pt idx="2727">
                  <c:v>311.66250000000002</c:v>
                </c:pt>
                <c:pt idx="2728">
                  <c:v>311.74639999999937</c:v>
                </c:pt>
                <c:pt idx="2729">
                  <c:v>311.82990000000001</c:v>
                </c:pt>
                <c:pt idx="2730">
                  <c:v>311.91329999999937</c:v>
                </c:pt>
                <c:pt idx="2731">
                  <c:v>311.9994999999995</c:v>
                </c:pt>
                <c:pt idx="2732">
                  <c:v>312.08280000000002</c:v>
                </c:pt>
                <c:pt idx="2733">
                  <c:v>312.16539999999969</c:v>
                </c:pt>
                <c:pt idx="2734">
                  <c:v>312.24829999999969</c:v>
                </c:pt>
                <c:pt idx="2735">
                  <c:v>312.32979999999969</c:v>
                </c:pt>
                <c:pt idx="2736">
                  <c:v>312.41239999999937</c:v>
                </c:pt>
                <c:pt idx="2737">
                  <c:v>312.49629999999911</c:v>
                </c:pt>
                <c:pt idx="2738">
                  <c:v>312.57940000000002</c:v>
                </c:pt>
                <c:pt idx="2739">
                  <c:v>312.66440000000051</c:v>
                </c:pt>
                <c:pt idx="2740">
                  <c:v>312.75029999999964</c:v>
                </c:pt>
                <c:pt idx="2741">
                  <c:v>312.83199999999937</c:v>
                </c:pt>
                <c:pt idx="2742">
                  <c:v>312.9144</c:v>
                </c:pt>
                <c:pt idx="2743">
                  <c:v>312.99779999999924</c:v>
                </c:pt>
                <c:pt idx="2744">
                  <c:v>313.08119999999923</c:v>
                </c:pt>
                <c:pt idx="2745">
                  <c:v>313.16539999999969</c:v>
                </c:pt>
                <c:pt idx="2746">
                  <c:v>313.24959999999999</c:v>
                </c:pt>
                <c:pt idx="2747">
                  <c:v>313.33319999999918</c:v>
                </c:pt>
                <c:pt idx="2748">
                  <c:v>313.41689999999943</c:v>
                </c:pt>
                <c:pt idx="2749">
                  <c:v>313.49939999999918</c:v>
                </c:pt>
                <c:pt idx="2750">
                  <c:v>313.58309999999949</c:v>
                </c:pt>
                <c:pt idx="2751">
                  <c:v>313.66780000000051</c:v>
                </c:pt>
                <c:pt idx="2752">
                  <c:v>313.75099999999969</c:v>
                </c:pt>
                <c:pt idx="2753">
                  <c:v>313.83499999999964</c:v>
                </c:pt>
                <c:pt idx="2754">
                  <c:v>313.91759999999937</c:v>
                </c:pt>
                <c:pt idx="2755">
                  <c:v>313.99829999999918</c:v>
                </c:pt>
                <c:pt idx="2756">
                  <c:v>314.08280000000002</c:v>
                </c:pt>
                <c:pt idx="2757">
                  <c:v>314.16500000000002</c:v>
                </c:pt>
                <c:pt idx="2758">
                  <c:v>314.24799999999999</c:v>
                </c:pt>
                <c:pt idx="2759">
                  <c:v>314.33249999999964</c:v>
                </c:pt>
                <c:pt idx="2760">
                  <c:v>314.41499999999957</c:v>
                </c:pt>
                <c:pt idx="2761">
                  <c:v>314.49709999999936</c:v>
                </c:pt>
                <c:pt idx="2762">
                  <c:v>314.58249999999964</c:v>
                </c:pt>
                <c:pt idx="2763">
                  <c:v>314.66500000000002</c:v>
                </c:pt>
                <c:pt idx="2764">
                  <c:v>314.74849999999969</c:v>
                </c:pt>
                <c:pt idx="2765">
                  <c:v>314.83189999999956</c:v>
                </c:pt>
                <c:pt idx="2766">
                  <c:v>314.9144</c:v>
                </c:pt>
                <c:pt idx="2767">
                  <c:v>314.99699999999916</c:v>
                </c:pt>
                <c:pt idx="2768">
                  <c:v>315.08099999999956</c:v>
                </c:pt>
                <c:pt idx="2769">
                  <c:v>315.16460000000052</c:v>
                </c:pt>
                <c:pt idx="2770">
                  <c:v>315.24860000000001</c:v>
                </c:pt>
                <c:pt idx="2771">
                  <c:v>315.33229999999969</c:v>
                </c:pt>
                <c:pt idx="2772">
                  <c:v>315.41349999999949</c:v>
                </c:pt>
                <c:pt idx="2773">
                  <c:v>315.49719999999917</c:v>
                </c:pt>
                <c:pt idx="2774">
                  <c:v>315.58099999999956</c:v>
                </c:pt>
                <c:pt idx="2775">
                  <c:v>315.66539999999969</c:v>
                </c:pt>
                <c:pt idx="2776">
                  <c:v>315.74849999999969</c:v>
                </c:pt>
                <c:pt idx="2777">
                  <c:v>315.83019999999937</c:v>
                </c:pt>
                <c:pt idx="2778">
                  <c:v>315.9138999999995</c:v>
                </c:pt>
                <c:pt idx="2779">
                  <c:v>315.99569999999949</c:v>
                </c:pt>
                <c:pt idx="2780">
                  <c:v>316.08</c:v>
                </c:pt>
                <c:pt idx="2781">
                  <c:v>316.16390000000001</c:v>
                </c:pt>
                <c:pt idx="2782">
                  <c:v>316.24689999999993</c:v>
                </c:pt>
                <c:pt idx="2783">
                  <c:v>316.33119999999923</c:v>
                </c:pt>
                <c:pt idx="2784">
                  <c:v>316.41499999999957</c:v>
                </c:pt>
                <c:pt idx="2785">
                  <c:v>316.49819999999903</c:v>
                </c:pt>
                <c:pt idx="2786">
                  <c:v>316.58240000000001</c:v>
                </c:pt>
                <c:pt idx="2787">
                  <c:v>316.66379999999964</c:v>
                </c:pt>
                <c:pt idx="2788">
                  <c:v>316.74639999999937</c:v>
                </c:pt>
                <c:pt idx="2789">
                  <c:v>316.83029999999957</c:v>
                </c:pt>
                <c:pt idx="2790">
                  <c:v>316.91579999999936</c:v>
                </c:pt>
                <c:pt idx="2791">
                  <c:v>316.99879999999916</c:v>
                </c:pt>
                <c:pt idx="2792">
                  <c:v>317.08080000000001</c:v>
                </c:pt>
                <c:pt idx="2793">
                  <c:v>317.16449999999998</c:v>
                </c:pt>
                <c:pt idx="2794">
                  <c:v>317.24900000000002</c:v>
                </c:pt>
                <c:pt idx="2795">
                  <c:v>317.3306</c:v>
                </c:pt>
                <c:pt idx="2796">
                  <c:v>317.41329999999937</c:v>
                </c:pt>
                <c:pt idx="2797">
                  <c:v>317.49740000000003</c:v>
                </c:pt>
                <c:pt idx="2798">
                  <c:v>317.58049999999969</c:v>
                </c:pt>
                <c:pt idx="2799">
                  <c:v>317.66300000000001</c:v>
                </c:pt>
                <c:pt idx="2800">
                  <c:v>317.7466</c:v>
                </c:pt>
                <c:pt idx="2801">
                  <c:v>317.82909999999993</c:v>
                </c:pt>
                <c:pt idx="2802">
                  <c:v>317.91309999999936</c:v>
                </c:pt>
                <c:pt idx="2803">
                  <c:v>317.99659999999903</c:v>
                </c:pt>
                <c:pt idx="2804">
                  <c:v>318.08080000000001</c:v>
                </c:pt>
                <c:pt idx="2805">
                  <c:v>318.16539999999969</c:v>
                </c:pt>
                <c:pt idx="2806">
                  <c:v>318.24809999999957</c:v>
                </c:pt>
                <c:pt idx="2807">
                  <c:v>318.33099999999956</c:v>
                </c:pt>
                <c:pt idx="2808">
                  <c:v>318.41520000000003</c:v>
                </c:pt>
                <c:pt idx="2809">
                  <c:v>318.49939999999918</c:v>
                </c:pt>
                <c:pt idx="2810">
                  <c:v>318.58139999999918</c:v>
                </c:pt>
                <c:pt idx="2811">
                  <c:v>318.66579999999999</c:v>
                </c:pt>
                <c:pt idx="2812">
                  <c:v>318.74880000000002</c:v>
                </c:pt>
                <c:pt idx="2813">
                  <c:v>318.83179999999936</c:v>
                </c:pt>
                <c:pt idx="2814">
                  <c:v>318.91569999999956</c:v>
                </c:pt>
                <c:pt idx="2815">
                  <c:v>318.99839999999904</c:v>
                </c:pt>
                <c:pt idx="2816">
                  <c:v>319.0832999999995</c:v>
                </c:pt>
                <c:pt idx="2817">
                  <c:v>319.16680000000002</c:v>
                </c:pt>
                <c:pt idx="2818">
                  <c:v>319.24900000000002</c:v>
                </c:pt>
                <c:pt idx="2819">
                  <c:v>319.3322</c:v>
                </c:pt>
                <c:pt idx="2820">
                  <c:v>319.41599999999943</c:v>
                </c:pt>
                <c:pt idx="2821">
                  <c:v>319.49990000000003</c:v>
                </c:pt>
                <c:pt idx="2822">
                  <c:v>319.58280000000002</c:v>
                </c:pt>
                <c:pt idx="2823">
                  <c:v>319.66500000000002</c:v>
                </c:pt>
                <c:pt idx="2824">
                  <c:v>319.7484</c:v>
                </c:pt>
                <c:pt idx="2825">
                  <c:v>319.83280000000002</c:v>
                </c:pt>
                <c:pt idx="2826">
                  <c:v>319.91589999999957</c:v>
                </c:pt>
                <c:pt idx="2827">
                  <c:v>319.99939999999918</c:v>
                </c:pt>
                <c:pt idx="2828">
                  <c:v>320.08339999999924</c:v>
                </c:pt>
                <c:pt idx="2829">
                  <c:v>320.16699999999969</c:v>
                </c:pt>
                <c:pt idx="2830">
                  <c:v>320.24939999999964</c:v>
                </c:pt>
                <c:pt idx="2831">
                  <c:v>320.33280000000002</c:v>
                </c:pt>
                <c:pt idx="2832">
                  <c:v>320.41659999999916</c:v>
                </c:pt>
                <c:pt idx="2833">
                  <c:v>320.49919999999918</c:v>
                </c:pt>
                <c:pt idx="2834">
                  <c:v>320.5806</c:v>
                </c:pt>
                <c:pt idx="2835">
                  <c:v>320.66359999999969</c:v>
                </c:pt>
                <c:pt idx="2836">
                  <c:v>320.74809999999957</c:v>
                </c:pt>
                <c:pt idx="2837">
                  <c:v>320.8304</c:v>
                </c:pt>
                <c:pt idx="2838">
                  <c:v>320.91520000000003</c:v>
                </c:pt>
                <c:pt idx="2839">
                  <c:v>320.99759999999918</c:v>
                </c:pt>
                <c:pt idx="2840">
                  <c:v>321.08119999999923</c:v>
                </c:pt>
                <c:pt idx="2841">
                  <c:v>321.1653</c:v>
                </c:pt>
                <c:pt idx="2842">
                  <c:v>321.24849999999969</c:v>
                </c:pt>
                <c:pt idx="2843">
                  <c:v>321.33099999999956</c:v>
                </c:pt>
                <c:pt idx="2844">
                  <c:v>321.41379999999918</c:v>
                </c:pt>
                <c:pt idx="2845">
                  <c:v>321.49649999999923</c:v>
                </c:pt>
                <c:pt idx="2846">
                  <c:v>321.5804</c:v>
                </c:pt>
                <c:pt idx="2847">
                  <c:v>321.6635</c:v>
                </c:pt>
                <c:pt idx="2848">
                  <c:v>321.74829999999969</c:v>
                </c:pt>
                <c:pt idx="2849">
                  <c:v>321.83199999999937</c:v>
                </c:pt>
                <c:pt idx="2850">
                  <c:v>321.91579999999936</c:v>
                </c:pt>
                <c:pt idx="2851">
                  <c:v>321.99809999999917</c:v>
                </c:pt>
                <c:pt idx="2852">
                  <c:v>322.07920000000001</c:v>
                </c:pt>
                <c:pt idx="2853">
                  <c:v>322.16359999999969</c:v>
                </c:pt>
                <c:pt idx="2854">
                  <c:v>322.24609999999956</c:v>
                </c:pt>
                <c:pt idx="2855">
                  <c:v>322.33009999999956</c:v>
                </c:pt>
                <c:pt idx="2856">
                  <c:v>322.4144</c:v>
                </c:pt>
                <c:pt idx="2857">
                  <c:v>322.49809999999917</c:v>
                </c:pt>
                <c:pt idx="2858">
                  <c:v>322.5806</c:v>
                </c:pt>
                <c:pt idx="2859">
                  <c:v>322.66660000000002</c:v>
                </c:pt>
                <c:pt idx="2860">
                  <c:v>322.74900000000002</c:v>
                </c:pt>
                <c:pt idx="2861">
                  <c:v>322.83460000000002</c:v>
                </c:pt>
                <c:pt idx="2862">
                  <c:v>322.91659999999916</c:v>
                </c:pt>
                <c:pt idx="2863">
                  <c:v>323.00009999999969</c:v>
                </c:pt>
                <c:pt idx="2864">
                  <c:v>323.08300000000003</c:v>
                </c:pt>
                <c:pt idx="2865">
                  <c:v>323.16570000000002</c:v>
                </c:pt>
                <c:pt idx="2866">
                  <c:v>323.24880000000002</c:v>
                </c:pt>
                <c:pt idx="2867">
                  <c:v>323.3306</c:v>
                </c:pt>
                <c:pt idx="2868">
                  <c:v>323.41520000000003</c:v>
                </c:pt>
                <c:pt idx="2869">
                  <c:v>323.49819999999903</c:v>
                </c:pt>
                <c:pt idx="2870">
                  <c:v>323.58129999999949</c:v>
                </c:pt>
                <c:pt idx="2871">
                  <c:v>323.66520000000008</c:v>
                </c:pt>
                <c:pt idx="2872">
                  <c:v>323.74650000000003</c:v>
                </c:pt>
                <c:pt idx="2873">
                  <c:v>323.83089999999999</c:v>
                </c:pt>
                <c:pt idx="2874">
                  <c:v>323.91480000000001</c:v>
                </c:pt>
                <c:pt idx="2875">
                  <c:v>323.99799999999937</c:v>
                </c:pt>
                <c:pt idx="2876">
                  <c:v>324.08139999999918</c:v>
                </c:pt>
                <c:pt idx="2877">
                  <c:v>324.16280000000052</c:v>
                </c:pt>
                <c:pt idx="2878">
                  <c:v>324.24599999999964</c:v>
                </c:pt>
                <c:pt idx="2879">
                  <c:v>324.3295</c:v>
                </c:pt>
                <c:pt idx="2880">
                  <c:v>324.41109999999918</c:v>
                </c:pt>
                <c:pt idx="2881">
                  <c:v>324.49499999999949</c:v>
                </c:pt>
                <c:pt idx="2882">
                  <c:v>324.5795</c:v>
                </c:pt>
                <c:pt idx="2883">
                  <c:v>324.66260000000051</c:v>
                </c:pt>
                <c:pt idx="2884">
                  <c:v>324.74629999999956</c:v>
                </c:pt>
                <c:pt idx="2885">
                  <c:v>324.8297</c:v>
                </c:pt>
                <c:pt idx="2886">
                  <c:v>324.91329999999937</c:v>
                </c:pt>
                <c:pt idx="2887">
                  <c:v>324.99789999999956</c:v>
                </c:pt>
                <c:pt idx="2888">
                  <c:v>325.08019999999937</c:v>
                </c:pt>
                <c:pt idx="2889">
                  <c:v>325.16289999999998</c:v>
                </c:pt>
                <c:pt idx="2890">
                  <c:v>325.24669999999969</c:v>
                </c:pt>
                <c:pt idx="2891">
                  <c:v>325.33099999999956</c:v>
                </c:pt>
                <c:pt idx="2892">
                  <c:v>325.41609999999918</c:v>
                </c:pt>
                <c:pt idx="2893">
                  <c:v>325.49929999999949</c:v>
                </c:pt>
                <c:pt idx="2894">
                  <c:v>325.58099999999956</c:v>
                </c:pt>
                <c:pt idx="2895">
                  <c:v>325.66460000000052</c:v>
                </c:pt>
                <c:pt idx="2896">
                  <c:v>325.7475</c:v>
                </c:pt>
                <c:pt idx="2897">
                  <c:v>325.82960000000008</c:v>
                </c:pt>
                <c:pt idx="2898">
                  <c:v>325.9129999999995</c:v>
                </c:pt>
                <c:pt idx="2899">
                  <c:v>325.99669999999918</c:v>
                </c:pt>
                <c:pt idx="2900">
                  <c:v>326.07889999999969</c:v>
                </c:pt>
                <c:pt idx="2901">
                  <c:v>326.16390000000001</c:v>
                </c:pt>
                <c:pt idx="2902">
                  <c:v>326.24860000000001</c:v>
                </c:pt>
                <c:pt idx="2903">
                  <c:v>326.33260000000001</c:v>
                </c:pt>
                <c:pt idx="2904">
                  <c:v>326.41499999999957</c:v>
                </c:pt>
                <c:pt idx="2905">
                  <c:v>326.49829999999918</c:v>
                </c:pt>
                <c:pt idx="2906">
                  <c:v>326.58159999999918</c:v>
                </c:pt>
                <c:pt idx="2907">
                  <c:v>326.66329999999999</c:v>
                </c:pt>
                <c:pt idx="2908">
                  <c:v>326.74740000000008</c:v>
                </c:pt>
                <c:pt idx="2909">
                  <c:v>326.83129999999949</c:v>
                </c:pt>
                <c:pt idx="2910">
                  <c:v>326.91489999999999</c:v>
                </c:pt>
                <c:pt idx="2911">
                  <c:v>326.99749999999949</c:v>
                </c:pt>
                <c:pt idx="2912">
                  <c:v>327.0829</c:v>
                </c:pt>
                <c:pt idx="2913">
                  <c:v>327.16590000000002</c:v>
                </c:pt>
                <c:pt idx="2914">
                  <c:v>327.2484</c:v>
                </c:pt>
                <c:pt idx="2915">
                  <c:v>327.33179999999936</c:v>
                </c:pt>
                <c:pt idx="2916">
                  <c:v>327.41559999999924</c:v>
                </c:pt>
                <c:pt idx="2917">
                  <c:v>327.49849999999918</c:v>
                </c:pt>
                <c:pt idx="2918">
                  <c:v>327.58369999999957</c:v>
                </c:pt>
                <c:pt idx="2919">
                  <c:v>327.66539999999969</c:v>
                </c:pt>
                <c:pt idx="2920">
                  <c:v>327.74959999999999</c:v>
                </c:pt>
                <c:pt idx="2921">
                  <c:v>327.83309999999949</c:v>
                </c:pt>
                <c:pt idx="2922">
                  <c:v>327.91499999999957</c:v>
                </c:pt>
                <c:pt idx="2923">
                  <c:v>327.99859999999916</c:v>
                </c:pt>
                <c:pt idx="2924">
                  <c:v>328.08280000000002</c:v>
                </c:pt>
                <c:pt idx="2925">
                  <c:v>328.16739999999999</c:v>
                </c:pt>
                <c:pt idx="2926">
                  <c:v>328.25080000000008</c:v>
                </c:pt>
                <c:pt idx="2927">
                  <c:v>328.33359999999936</c:v>
                </c:pt>
                <c:pt idx="2928">
                  <c:v>328.41609999999918</c:v>
                </c:pt>
                <c:pt idx="2929">
                  <c:v>328.49849999999918</c:v>
                </c:pt>
                <c:pt idx="2930">
                  <c:v>328.58029999999957</c:v>
                </c:pt>
                <c:pt idx="2931">
                  <c:v>328.66399999999999</c:v>
                </c:pt>
                <c:pt idx="2932">
                  <c:v>328.74700000000001</c:v>
                </c:pt>
                <c:pt idx="2933">
                  <c:v>328.83149999999949</c:v>
                </c:pt>
                <c:pt idx="2934">
                  <c:v>328.91480000000001</c:v>
                </c:pt>
                <c:pt idx="2935">
                  <c:v>329.00040000000001</c:v>
                </c:pt>
                <c:pt idx="2936">
                  <c:v>329.084</c:v>
                </c:pt>
                <c:pt idx="2937">
                  <c:v>329.1669</c:v>
                </c:pt>
                <c:pt idx="2938">
                  <c:v>329.25060000000002</c:v>
                </c:pt>
                <c:pt idx="2939">
                  <c:v>329.33249999999964</c:v>
                </c:pt>
                <c:pt idx="2940">
                  <c:v>329.41599999999943</c:v>
                </c:pt>
                <c:pt idx="2941">
                  <c:v>329.50040000000001</c:v>
                </c:pt>
                <c:pt idx="2942">
                  <c:v>329.58420000000001</c:v>
                </c:pt>
                <c:pt idx="2943">
                  <c:v>329.66780000000051</c:v>
                </c:pt>
                <c:pt idx="2944">
                  <c:v>329.75080000000008</c:v>
                </c:pt>
                <c:pt idx="2945">
                  <c:v>329.83440000000002</c:v>
                </c:pt>
                <c:pt idx="2946">
                  <c:v>329.91719999999918</c:v>
                </c:pt>
                <c:pt idx="2947">
                  <c:v>330.0018</c:v>
                </c:pt>
                <c:pt idx="2948">
                  <c:v>330.08549999999963</c:v>
                </c:pt>
                <c:pt idx="2949">
                  <c:v>330.16879999999969</c:v>
                </c:pt>
                <c:pt idx="2950">
                  <c:v>330.25299999999999</c:v>
                </c:pt>
                <c:pt idx="2951">
                  <c:v>330.33309999999949</c:v>
                </c:pt>
                <c:pt idx="2952">
                  <c:v>330.41649999999925</c:v>
                </c:pt>
                <c:pt idx="2953">
                  <c:v>330.50020000000001</c:v>
                </c:pt>
                <c:pt idx="2954">
                  <c:v>330.5832999999995</c:v>
                </c:pt>
                <c:pt idx="2955">
                  <c:v>330.66759999999999</c:v>
                </c:pt>
                <c:pt idx="2956">
                  <c:v>330.75200000000001</c:v>
                </c:pt>
                <c:pt idx="2957">
                  <c:v>330.83599999999956</c:v>
                </c:pt>
                <c:pt idx="2958">
                  <c:v>330.91869999999949</c:v>
                </c:pt>
                <c:pt idx="2959">
                  <c:v>331.00420000000008</c:v>
                </c:pt>
                <c:pt idx="2960">
                  <c:v>331.08499999999964</c:v>
                </c:pt>
                <c:pt idx="2961">
                  <c:v>331.16840000000002</c:v>
                </c:pt>
                <c:pt idx="2962">
                  <c:v>331.25220000000002</c:v>
                </c:pt>
                <c:pt idx="2963">
                  <c:v>331.33539999999937</c:v>
                </c:pt>
                <c:pt idx="2964">
                  <c:v>331.4194</c:v>
                </c:pt>
                <c:pt idx="2965">
                  <c:v>331.50189999999969</c:v>
                </c:pt>
                <c:pt idx="2966">
                  <c:v>331.58499999999964</c:v>
                </c:pt>
                <c:pt idx="2967">
                  <c:v>331.66860000000008</c:v>
                </c:pt>
                <c:pt idx="2968">
                  <c:v>331.7510999999995</c:v>
                </c:pt>
                <c:pt idx="2969">
                  <c:v>331.83420000000001</c:v>
                </c:pt>
                <c:pt idx="2970">
                  <c:v>331.91699999999918</c:v>
                </c:pt>
                <c:pt idx="2971">
                  <c:v>332.0010999999995</c:v>
                </c:pt>
                <c:pt idx="2972">
                  <c:v>332.08479999999969</c:v>
                </c:pt>
                <c:pt idx="2973">
                  <c:v>332.1669</c:v>
                </c:pt>
                <c:pt idx="2974">
                  <c:v>332.25189999999969</c:v>
                </c:pt>
                <c:pt idx="2975">
                  <c:v>332.33629999999937</c:v>
                </c:pt>
                <c:pt idx="2976">
                  <c:v>332.41879999999918</c:v>
                </c:pt>
                <c:pt idx="2977">
                  <c:v>332.5018</c:v>
                </c:pt>
                <c:pt idx="2978">
                  <c:v>332.58479999999969</c:v>
                </c:pt>
                <c:pt idx="2979">
                  <c:v>332.66739999999999</c:v>
                </c:pt>
                <c:pt idx="2980">
                  <c:v>332.75099999999969</c:v>
                </c:pt>
                <c:pt idx="2981">
                  <c:v>332.83420000000001</c:v>
                </c:pt>
                <c:pt idx="2982">
                  <c:v>332.9178</c:v>
                </c:pt>
                <c:pt idx="2983">
                  <c:v>333.00200000000001</c:v>
                </c:pt>
                <c:pt idx="2984">
                  <c:v>333.0856</c:v>
                </c:pt>
                <c:pt idx="2985">
                  <c:v>333.16919999999999</c:v>
                </c:pt>
                <c:pt idx="2986">
                  <c:v>333.25209999999993</c:v>
                </c:pt>
                <c:pt idx="2987">
                  <c:v>333.3356</c:v>
                </c:pt>
                <c:pt idx="2988">
                  <c:v>333.41879999999918</c:v>
                </c:pt>
                <c:pt idx="2989">
                  <c:v>333.50080000000008</c:v>
                </c:pt>
                <c:pt idx="2990">
                  <c:v>333.58659999999918</c:v>
                </c:pt>
                <c:pt idx="2991">
                  <c:v>333.66849999999999</c:v>
                </c:pt>
                <c:pt idx="2992">
                  <c:v>333.75099999999969</c:v>
                </c:pt>
                <c:pt idx="2993">
                  <c:v>333.834</c:v>
                </c:pt>
                <c:pt idx="2994">
                  <c:v>333.9188999999995</c:v>
                </c:pt>
                <c:pt idx="2995">
                  <c:v>334.00279999999964</c:v>
                </c:pt>
                <c:pt idx="2996">
                  <c:v>334.08659999999918</c:v>
                </c:pt>
                <c:pt idx="2997">
                  <c:v>334.1703</c:v>
                </c:pt>
                <c:pt idx="2998">
                  <c:v>334.25400000000002</c:v>
                </c:pt>
                <c:pt idx="2999">
                  <c:v>334.33479999999969</c:v>
                </c:pt>
                <c:pt idx="3000">
                  <c:v>334.41969999999969</c:v>
                </c:pt>
                <c:pt idx="3001">
                  <c:v>334.50240000000002</c:v>
                </c:pt>
                <c:pt idx="3002">
                  <c:v>334.58529999999956</c:v>
                </c:pt>
                <c:pt idx="3003">
                  <c:v>334.66989999999998</c:v>
                </c:pt>
                <c:pt idx="3004">
                  <c:v>334.75349999999969</c:v>
                </c:pt>
                <c:pt idx="3005">
                  <c:v>334.83679999999919</c:v>
                </c:pt>
                <c:pt idx="3006">
                  <c:v>334.92059999999918</c:v>
                </c:pt>
                <c:pt idx="3007">
                  <c:v>335.00349999999969</c:v>
                </c:pt>
                <c:pt idx="3008">
                  <c:v>335.08659999999918</c:v>
                </c:pt>
                <c:pt idx="3009">
                  <c:v>335.1703</c:v>
                </c:pt>
                <c:pt idx="3010">
                  <c:v>335.25349999999969</c:v>
                </c:pt>
                <c:pt idx="3011">
                  <c:v>335.33839999999918</c:v>
                </c:pt>
                <c:pt idx="3012">
                  <c:v>335.42149999999918</c:v>
                </c:pt>
                <c:pt idx="3013">
                  <c:v>335.50369999999964</c:v>
                </c:pt>
                <c:pt idx="3014">
                  <c:v>335.58689999999956</c:v>
                </c:pt>
                <c:pt idx="3015">
                  <c:v>335.67039999999969</c:v>
                </c:pt>
                <c:pt idx="3016">
                  <c:v>335.75299999999999</c:v>
                </c:pt>
                <c:pt idx="3017">
                  <c:v>335.83689999999956</c:v>
                </c:pt>
                <c:pt idx="3018">
                  <c:v>335.92059999999918</c:v>
                </c:pt>
                <c:pt idx="3019">
                  <c:v>336.00400000000002</c:v>
                </c:pt>
                <c:pt idx="3020">
                  <c:v>336.08809999999943</c:v>
                </c:pt>
                <c:pt idx="3021">
                  <c:v>336.17090000000002</c:v>
                </c:pt>
                <c:pt idx="3022">
                  <c:v>336.25229999999999</c:v>
                </c:pt>
                <c:pt idx="3023">
                  <c:v>336.33689999999956</c:v>
                </c:pt>
                <c:pt idx="3024">
                  <c:v>336.42119999999903</c:v>
                </c:pt>
                <c:pt idx="3025">
                  <c:v>336.50580000000002</c:v>
                </c:pt>
                <c:pt idx="3026">
                  <c:v>336.58879999999937</c:v>
                </c:pt>
                <c:pt idx="3027">
                  <c:v>336.67200000000008</c:v>
                </c:pt>
                <c:pt idx="3028">
                  <c:v>336.75400000000002</c:v>
                </c:pt>
                <c:pt idx="3029">
                  <c:v>336.83839999999918</c:v>
                </c:pt>
                <c:pt idx="3030">
                  <c:v>336.92129999999918</c:v>
                </c:pt>
                <c:pt idx="3031">
                  <c:v>337.0052</c:v>
                </c:pt>
                <c:pt idx="3032">
                  <c:v>337.08960000000002</c:v>
                </c:pt>
                <c:pt idx="3033">
                  <c:v>337.17280000000045</c:v>
                </c:pt>
                <c:pt idx="3034">
                  <c:v>337.25479999999999</c:v>
                </c:pt>
                <c:pt idx="3035">
                  <c:v>337.34019999999964</c:v>
                </c:pt>
                <c:pt idx="3036">
                  <c:v>337.4228</c:v>
                </c:pt>
                <c:pt idx="3037">
                  <c:v>337.50510000000003</c:v>
                </c:pt>
                <c:pt idx="3038">
                  <c:v>337.58799999999957</c:v>
                </c:pt>
                <c:pt idx="3039">
                  <c:v>337.67099999999999</c:v>
                </c:pt>
                <c:pt idx="3040">
                  <c:v>337.75240000000002</c:v>
                </c:pt>
                <c:pt idx="3041">
                  <c:v>337.83529999999956</c:v>
                </c:pt>
                <c:pt idx="3042">
                  <c:v>337.91919999999936</c:v>
                </c:pt>
                <c:pt idx="3043">
                  <c:v>338.00409999999999</c:v>
                </c:pt>
                <c:pt idx="3044">
                  <c:v>338.08780000000002</c:v>
                </c:pt>
                <c:pt idx="3045">
                  <c:v>338.17079999999999</c:v>
                </c:pt>
                <c:pt idx="3046">
                  <c:v>338.25400000000002</c:v>
                </c:pt>
                <c:pt idx="3047">
                  <c:v>338.33799999999957</c:v>
                </c:pt>
                <c:pt idx="3048">
                  <c:v>338.41969999999969</c:v>
                </c:pt>
                <c:pt idx="3049">
                  <c:v>338.50220000000002</c:v>
                </c:pt>
                <c:pt idx="3050">
                  <c:v>338.58699999999936</c:v>
                </c:pt>
                <c:pt idx="3051">
                  <c:v>338.6705</c:v>
                </c:pt>
                <c:pt idx="3052">
                  <c:v>338.7534</c:v>
                </c:pt>
                <c:pt idx="3053">
                  <c:v>338.83689999999956</c:v>
                </c:pt>
                <c:pt idx="3054">
                  <c:v>338.92139999999904</c:v>
                </c:pt>
                <c:pt idx="3055">
                  <c:v>339.00319999999937</c:v>
                </c:pt>
                <c:pt idx="3056">
                  <c:v>339.0866999999995</c:v>
                </c:pt>
                <c:pt idx="3057">
                  <c:v>339.1703</c:v>
                </c:pt>
                <c:pt idx="3058">
                  <c:v>339.25229999999999</c:v>
                </c:pt>
                <c:pt idx="3059">
                  <c:v>339.3374</c:v>
                </c:pt>
                <c:pt idx="3060">
                  <c:v>339.41999999999956</c:v>
                </c:pt>
                <c:pt idx="3061">
                  <c:v>339.5025</c:v>
                </c:pt>
                <c:pt idx="3062">
                  <c:v>339.58640000000003</c:v>
                </c:pt>
                <c:pt idx="3063">
                  <c:v>339.6705</c:v>
                </c:pt>
                <c:pt idx="3064">
                  <c:v>339.75220000000002</c:v>
                </c:pt>
                <c:pt idx="3065">
                  <c:v>339.83659999999918</c:v>
                </c:pt>
                <c:pt idx="3066">
                  <c:v>339.91969999999969</c:v>
                </c:pt>
                <c:pt idx="3067">
                  <c:v>340.0034</c:v>
                </c:pt>
                <c:pt idx="3068">
                  <c:v>340.0872</c:v>
                </c:pt>
                <c:pt idx="3069">
                  <c:v>340.17</c:v>
                </c:pt>
                <c:pt idx="3070">
                  <c:v>340.25329999999963</c:v>
                </c:pt>
                <c:pt idx="3071">
                  <c:v>340.33549999999963</c:v>
                </c:pt>
                <c:pt idx="3072">
                  <c:v>340.41980000000001</c:v>
                </c:pt>
                <c:pt idx="3073">
                  <c:v>340.50389999999999</c:v>
                </c:pt>
                <c:pt idx="3074">
                  <c:v>340.58709999999957</c:v>
                </c:pt>
                <c:pt idx="3075">
                  <c:v>340.66809999999964</c:v>
                </c:pt>
                <c:pt idx="3076">
                  <c:v>340.7534</c:v>
                </c:pt>
                <c:pt idx="3077">
                  <c:v>340.84039999999999</c:v>
                </c:pt>
                <c:pt idx="3078">
                  <c:v>340.9228</c:v>
                </c:pt>
                <c:pt idx="3079">
                  <c:v>341.00599999999969</c:v>
                </c:pt>
                <c:pt idx="3080">
                  <c:v>341.089</c:v>
                </c:pt>
                <c:pt idx="3081">
                  <c:v>341.173</c:v>
                </c:pt>
                <c:pt idx="3082">
                  <c:v>341.25420000000008</c:v>
                </c:pt>
                <c:pt idx="3083">
                  <c:v>341.33859999999936</c:v>
                </c:pt>
                <c:pt idx="3084">
                  <c:v>341.42309999999918</c:v>
                </c:pt>
                <c:pt idx="3085">
                  <c:v>341.50529999999969</c:v>
                </c:pt>
                <c:pt idx="3086">
                  <c:v>341.58960000000002</c:v>
                </c:pt>
                <c:pt idx="3087">
                  <c:v>341.67320000000001</c:v>
                </c:pt>
                <c:pt idx="3088">
                  <c:v>341.75760000000002</c:v>
                </c:pt>
                <c:pt idx="3089">
                  <c:v>341.83980000000008</c:v>
                </c:pt>
                <c:pt idx="3090">
                  <c:v>341.92219999999918</c:v>
                </c:pt>
                <c:pt idx="3091">
                  <c:v>342.00540000000001</c:v>
                </c:pt>
                <c:pt idx="3092">
                  <c:v>342.0884999999995</c:v>
                </c:pt>
                <c:pt idx="3093">
                  <c:v>342.17160000000001</c:v>
                </c:pt>
                <c:pt idx="3094">
                  <c:v>342.25549999999993</c:v>
                </c:pt>
                <c:pt idx="3095">
                  <c:v>342.33819999999918</c:v>
                </c:pt>
                <c:pt idx="3096">
                  <c:v>342.41999999999956</c:v>
                </c:pt>
                <c:pt idx="3097">
                  <c:v>342.50389999999999</c:v>
                </c:pt>
                <c:pt idx="3098">
                  <c:v>342.58859999999936</c:v>
                </c:pt>
                <c:pt idx="3099">
                  <c:v>342.6712</c:v>
                </c:pt>
                <c:pt idx="3100">
                  <c:v>342.75549999999993</c:v>
                </c:pt>
                <c:pt idx="3101">
                  <c:v>342.83859999999936</c:v>
                </c:pt>
                <c:pt idx="3102">
                  <c:v>342.92349999999936</c:v>
                </c:pt>
                <c:pt idx="3103">
                  <c:v>343.0052</c:v>
                </c:pt>
                <c:pt idx="3104">
                  <c:v>343.08749999999969</c:v>
                </c:pt>
                <c:pt idx="3105">
                  <c:v>343.1721</c:v>
                </c:pt>
                <c:pt idx="3106">
                  <c:v>343.2552</c:v>
                </c:pt>
                <c:pt idx="3107">
                  <c:v>343.33819999999918</c:v>
                </c:pt>
                <c:pt idx="3108">
                  <c:v>343.42259999999936</c:v>
                </c:pt>
                <c:pt idx="3109">
                  <c:v>343.50619999999918</c:v>
                </c:pt>
                <c:pt idx="3110">
                  <c:v>343.58980000000008</c:v>
                </c:pt>
                <c:pt idx="3111">
                  <c:v>343.67360000000002</c:v>
                </c:pt>
                <c:pt idx="3112">
                  <c:v>343.75609999999949</c:v>
                </c:pt>
                <c:pt idx="3113">
                  <c:v>343.8384999999995</c:v>
                </c:pt>
                <c:pt idx="3114">
                  <c:v>343.92109999999917</c:v>
                </c:pt>
                <c:pt idx="3115">
                  <c:v>344.00439999999969</c:v>
                </c:pt>
                <c:pt idx="3116">
                  <c:v>344.08920000000001</c:v>
                </c:pt>
                <c:pt idx="3117">
                  <c:v>344.17200000000008</c:v>
                </c:pt>
                <c:pt idx="3118">
                  <c:v>344.25560000000002</c:v>
                </c:pt>
                <c:pt idx="3119">
                  <c:v>344.33879999999937</c:v>
                </c:pt>
                <c:pt idx="3120">
                  <c:v>344.42239999999919</c:v>
                </c:pt>
                <c:pt idx="3121">
                  <c:v>344.50619999999918</c:v>
                </c:pt>
                <c:pt idx="3122">
                  <c:v>344.59029999999956</c:v>
                </c:pt>
                <c:pt idx="3123">
                  <c:v>344.67340000000002</c:v>
                </c:pt>
                <c:pt idx="3124">
                  <c:v>344.75740000000002</c:v>
                </c:pt>
                <c:pt idx="3125">
                  <c:v>344.84030000000001</c:v>
                </c:pt>
                <c:pt idx="3126">
                  <c:v>344.92399999999918</c:v>
                </c:pt>
                <c:pt idx="3127">
                  <c:v>345.00809999999956</c:v>
                </c:pt>
                <c:pt idx="3128">
                  <c:v>345.09160000000003</c:v>
                </c:pt>
                <c:pt idx="3129">
                  <c:v>345.17500000000001</c:v>
                </c:pt>
                <c:pt idx="3130">
                  <c:v>345.2595</c:v>
                </c:pt>
                <c:pt idx="3131">
                  <c:v>345.34249999999997</c:v>
                </c:pt>
                <c:pt idx="3132">
                  <c:v>345.42569999999949</c:v>
                </c:pt>
                <c:pt idx="3133">
                  <c:v>345.51119999999918</c:v>
                </c:pt>
                <c:pt idx="3134">
                  <c:v>345.59399999999937</c:v>
                </c:pt>
                <c:pt idx="3135">
                  <c:v>345.67720000000008</c:v>
                </c:pt>
                <c:pt idx="3136">
                  <c:v>345.75839999999937</c:v>
                </c:pt>
                <c:pt idx="3137">
                  <c:v>345.8415</c:v>
                </c:pt>
                <c:pt idx="3138">
                  <c:v>345.92290000000003</c:v>
                </c:pt>
                <c:pt idx="3139">
                  <c:v>346.00700000000001</c:v>
                </c:pt>
                <c:pt idx="3140">
                  <c:v>346.0918999999995</c:v>
                </c:pt>
                <c:pt idx="3141">
                  <c:v>346.17410000000001</c:v>
                </c:pt>
                <c:pt idx="3142">
                  <c:v>346.2568</c:v>
                </c:pt>
                <c:pt idx="3143">
                  <c:v>346.34059999999999</c:v>
                </c:pt>
                <c:pt idx="3144">
                  <c:v>346.42419999999925</c:v>
                </c:pt>
                <c:pt idx="3145">
                  <c:v>346.50740000000002</c:v>
                </c:pt>
                <c:pt idx="3146">
                  <c:v>346.59139999999917</c:v>
                </c:pt>
                <c:pt idx="3147">
                  <c:v>346.67290000000008</c:v>
                </c:pt>
                <c:pt idx="3148">
                  <c:v>346.7568</c:v>
                </c:pt>
                <c:pt idx="3149">
                  <c:v>346.84160000000008</c:v>
                </c:pt>
                <c:pt idx="3150">
                  <c:v>346.92380000000003</c:v>
                </c:pt>
                <c:pt idx="3151">
                  <c:v>347.00659999999937</c:v>
                </c:pt>
                <c:pt idx="3152">
                  <c:v>347.08980000000008</c:v>
                </c:pt>
                <c:pt idx="3153">
                  <c:v>347.17340000000002</c:v>
                </c:pt>
                <c:pt idx="3154">
                  <c:v>347.2552</c:v>
                </c:pt>
                <c:pt idx="3155">
                  <c:v>347.33859999999936</c:v>
                </c:pt>
                <c:pt idx="3156">
                  <c:v>347.42119999999903</c:v>
                </c:pt>
                <c:pt idx="3157">
                  <c:v>347.50459999999993</c:v>
                </c:pt>
                <c:pt idx="3158">
                  <c:v>347.59019999999919</c:v>
                </c:pt>
                <c:pt idx="3159">
                  <c:v>347.67430000000002</c:v>
                </c:pt>
                <c:pt idx="3160">
                  <c:v>347.75749999999999</c:v>
                </c:pt>
                <c:pt idx="3161">
                  <c:v>347.84160000000008</c:v>
                </c:pt>
                <c:pt idx="3162">
                  <c:v>347.92419999999925</c:v>
                </c:pt>
                <c:pt idx="3163">
                  <c:v>348.00900000000001</c:v>
                </c:pt>
                <c:pt idx="3164">
                  <c:v>348.09329999999949</c:v>
                </c:pt>
                <c:pt idx="3165">
                  <c:v>348.17680000000001</c:v>
                </c:pt>
                <c:pt idx="3166">
                  <c:v>348.25749999999999</c:v>
                </c:pt>
                <c:pt idx="3167">
                  <c:v>348.34059999999999</c:v>
                </c:pt>
                <c:pt idx="3168">
                  <c:v>348.42429999999956</c:v>
                </c:pt>
                <c:pt idx="3169">
                  <c:v>348.50599999999969</c:v>
                </c:pt>
                <c:pt idx="3170">
                  <c:v>348.58980000000008</c:v>
                </c:pt>
                <c:pt idx="3171">
                  <c:v>348.67280000000045</c:v>
                </c:pt>
                <c:pt idx="3172">
                  <c:v>348.75619999999918</c:v>
                </c:pt>
                <c:pt idx="3173">
                  <c:v>348.83940000000001</c:v>
                </c:pt>
                <c:pt idx="3174">
                  <c:v>348.92380000000003</c:v>
                </c:pt>
                <c:pt idx="3175">
                  <c:v>349.00749999999999</c:v>
                </c:pt>
                <c:pt idx="3176">
                  <c:v>349.08969999999999</c:v>
                </c:pt>
                <c:pt idx="3177">
                  <c:v>349.17450000000002</c:v>
                </c:pt>
                <c:pt idx="3178">
                  <c:v>349.25779999999969</c:v>
                </c:pt>
                <c:pt idx="3179">
                  <c:v>349.34219999999999</c:v>
                </c:pt>
                <c:pt idx="3180">
                  <c:v>349.42449999999963</c:v>
                </c:pt>
                <c:pt idx="3181">
                  <c:v>349.50779999999969</c:v>
                </c:pt>
                <c:pt idx="3182">
                  <c:v>349.5900999999995</c:v>
                </c:pt>
                <c:pt idx="3183">
                  <c:v>349.6737</c:v>
                </c:pt>
                <c:pt idx="3184">
                  <c:v>349.75649999999956</c:v>
                </c:pt>
                <c:pt idx="3185">
                  <c:v>349.83819999999918</c:v>
                </c:pt>
                <c:pt idx="3186">
                  <c:v>349.92179999999917</c:v>
                </c:pt>
                <c:pt idx="3187">
                  <c:v>350.0052</c:v>
                </c:pt>
                <c:pt idx="3188">
                  <c:v>350.08909999999969</c:v>
                </c:pt>
                <c:pt idx="3189">
                  <c:v>350.17149999999964</c:v>
                </c:pt>
                <c:pt idx="3190">
                  <c:v>350.25619999999918</c:v>
                </c:pt>
                <c:pt idx="3191">
                  <c:v>350.33769999999993</c:v>
                </c:pt>
                <c:pt idx="3192">
                  <c:v>350.42079999999936</c:v>
                </c:pt>
                <c:pt idx="3193">
                  <c:v>350.50470000000001</c:v>
                </c:pt>
                <c:pt idx="3194">
                  <c:v>350.58809999999943</c:v>
                </c:pt>
                <c:pt idx="3195">
                  <c:v>350.67200000000008</c:v>
                </c:pt>
                <c:pt idx="3196">
                  <c:v>350.755</c:v>
                </c:pt>
                <c:pt idx="3197">
                  <c:v>350.83839999999918</c:v>
                </c:pt>
                <c:pt idx="3198">
                  <c:v>350.92189999999937</c:v>
                </c:pt>
                <c:pt idx="3199">
                  <c:v>351.0052</c:v>
                </c:pt>
                <c:pt idx="3200">
                  <c:v>351.08699999999936</c:v>
                </c:pt>
                <c:pt idx="3201">
                  <c:v>351.16980000000052</c:v>
                </c:pt>
                <c:pt idx="3202">
                  <c:v>351.25360000000001</c:v>
                </c:pt>
                <c:pt idx="3203">
                  <c:v>351.33749999999969</c:v>
                </c:pt>
                <c:pt idx="3204">
                  <c:v>351.42249999999956</c:v>
                </c:pt>
                <c:pt idx="3205">
                  <c:v>351.5052</c:v>
                </c:pt>
                <c:pt idx="3206">
                  <c:v>351.58960000000002</c:v>
                </c:pt>
                <c:pt idx="3207">
                  <c:v>351.67329999999993</c:v>
                </c:pt>
                <c:pt idx="3208">
                  <c:v>351.75619999999918</c:v>
                </c:pt>
                <c:pt idx="3209">
                  <c:v>351.84080000000051</c:v>
                </c:pt>
                <c:pt idx="3210">
                  <c:v>351.92349999999936</c:v>
                </c:pt>
                <c:pt idx="3211">
                  <c:v>352.00659999999937</c:v>
                </c:pt>
                <c:pt idx="3212">
                  <c:v>352.09</c:v>
                </c:pt>
                <c:pt idx="3213">
                  <c:v>352.17399999999969</c:v>
                </c:pt>
                <c:pt idx="3214">
                  <c:v>352.25649999999956</c:v>
                </c:pt>
                <c:pt idx="3215">
                  <c:v>352.33960000000002</c:v>
                </c:pt>
                <c:pt idx="3216">
                  <c:v>352.42149999999918</c:v>
                </c:pt>
                <c:pt idx="3217">
                  <c:v>352.5059</c:v>
                </c:pt>
                <c:pt idx="3218">
                  <c:v>352.58940000000001</c:v>
                </c:pt>
                <c:pt idx="3219">
                  <c:v>352.67399999999969</c:v>
                </c:pt>
                <c:pt idx="3220">
                  <c:v>352.75529999999969</c:v>
                </c:pt>
                <c:pt idx="3221">
                  <c:v>352.83920000000001</c:v>
                </c:pt>
                <c:pt idx="3222">
                  <c:v>352.92339999999916</c:v>
                </c:pt>
                <c:pt idx="3223">
                  <c:v>353.00580000000002</c:v>
                </c:pt>
                <c:pt idx="3224">
                  <c:v>353.0899</c:v>
                </c:pt>
                <c:pt idx="3225">
                  <c:v>353.17239999999993</c:v>
                </c:pt>
                <c:pt idx="3226">
                  <c:v>353.25669999999963</c:v>
                </c:pt>
                <c:pt idx="3227">
                  <c:v>353.34019999999964</c:v>
                </c:pt>
                <c:pt idx="3228">
                  <c:v>353.42189999999937</c:v>
                </c:pt>
                <c:pt idx="3229">
                  <c:v>353.50580000000002</c:v>
                </c:pt>
                <c:pt idx="3230">
                  <c:v>353.58960000000002</c:v>
                </c:pt>
                <c:pt idx="3231">
                  <c:v>353.67259999999999</c:v>
                </c:pt>
                <c:pt idx="3232">
                  <c:v>353.75779999999969</c:v>
                </c:pt>
                <c:pt idx="3233">
                  <c:v>353.84000000000032</c:v>
                </c:pt>
                <c:pt idx="3234">
                  <c:v>353.92539999999923</c:v>
                </c:pt>
                <c:pt idx="3235">
                  <c:v>354.00940000000008</c:v>
                </c:pt>
                <c:pt idx="3236">
                  <c:v>354.09280000000001</c:v>
                </c:pt>
                <c:pt idx="3237">
                  <c:v>354.17559999999969</c:v>
                </c:pt>
                <c:pt idx="3238">
                  <c:v>354.25819999999936</c:v>
                </c:pt>
                <c:pt idx="3239">
                  <c:v>354.34129999999999</c:v>
                </c:pt>
                <c:pt idx="3240">
                  <c:v>354.42469999999969</c:v>
                </c:pt>
                <c:pt idx="3241">
                  <c:v>354.50669999999963</c:v>
                </c:pt>
                <c:pt idx="3242">
                  <c:v>354.59039999999936</c:v>
                </c:pt>
                <c:pt idx="3243">
                  <c:v>354.67410000000001</c:v>
                </c:pt>
                <c:pt idx="3244">
                  <c:v>354.75619999999918</c:v>
                </c:pt>
                <c:pt idx="3245">
                  <c:v>354.84019999999964</c:v>
                </c:pt>
                <c:pt idx="3246">
                  <c:v>354.92269999999957</c:v>
                </c:pt>
                <c:pt idx="3247">
                  <c:v>355.0062999999995</c:v>
                </c:pt>
                <c:pt idx="3248">
                  <c:v>355.09</c:v>
                </c:pt>
                <c:pt idx="3249">
                  <c:v>355.17480000000052</c:v>
                </c:pt>
                <c:pt idx="3250">
                  <c:v>355.25560000000002</c:v>
                </c:pt>
                <c:pt idx="3251">
                  <c:v>355.33909999999969</c:v>
                </c:pt>
                <c:pt idx="3252">
                  <c:v>355.42249999999956</c:v>
                </c:pt>
                <c:pt idx="3253">
                  <c:v>355.50880000000001</c:v>
                </c:pt>
                <c:pt idx="3254">
                  <c:v>355.5909999999995</c:v>
                </c:pt>
                <c:pt idx="3255">
                  <c:v>355.67439999999999</c:v>
                </c:pt>
                <c:pt idx="3256">
                  <c:v>355.75669999999963</c:v>
                </c:pt>
                <c:pt idx="3257">
                  <c:v>355.83799999999957</c:v>
                </c:pt>
                <c:pt idx="3258">
                  <c:v>355.92059999999918</c:v>
                </c:pt>
                <c:pt idx="3259">
                  <c:v>356.00580000000002</c:v>
                </c:pt>
                <c:pt idx="3260">
                  <c:v>356.08799999999957</c:v>
                </c:pt>
                <c:pt idx="3261">
                  <c:v>356.17109999999963</c:v>
                </c:pt>
                <c:pt idx="3262">
                  <c:v>356.25439999999969</c:v>
                </c:pt>
                <c:pt idx="3263">
                  <c:v>356.33699999999936</c:v>
                </c:pt>
                <c:pt idx="3264">
                  <c:v>356.42039999999918</c:v>
                </c:pt>
                <c:pt idx="3265">
                  <c:v>356.50400000000002</c:v>
                </c:pt>
                <c:pt idx="3266">
                  <c:v>356.58769999999993</c:v>
                </c:pt>
                <c:pt idx="3267">
                  <c:v>356.67200000000008</c:v>
                </c:pt>
                <c:pt idx="3268">
                  <c:v>356.75479999999999</c:v>
                </c:pt>
                <c:pt idx="3269">
                  <c:v>356.839</c:v>
                </c:pt>
                <c:pt idx="3270">
                  <c:v>356.92329999999924</c:v>
                </c:pt>
                <c:pt idx="3271">
                  <c:v>357.00700000000001</c:v>
                </c:pt>
                <c:pt idx="3272">
                  <c:v>357.0908</c:v>
                </c:pt>
                <c:pt idx="3273">
                  <c:v>357.17439999999999</c:v>
                </c:pt>
                <c:pt idx="3274">
                  <c:v>357.25779999999969</c:v>
                </c:pt>
                <c:pt idx="3275">
                  <c:v>357.33909999999969</c:v>
                </c:pt>
                <c:pt idx="3276">
                  <c:v>357.4240999999995</c:v>
                </c:pt>
                <c:pt idx="3277">
                  <c:v>357.50779999999969</c:v>
                </c:pt>
                <c:pt idx="3278">
                  <c:v>357.5909999999995</c:v>
                </c:pt>
                <c:pt idx="3279">
                  <c:v>357.67609999999956</c:v>
                </c:pt>
                <c:pt idx="3280">
                  <c:v>357.75709999999964</c:v>
                </c:pt>
                <c:pt idx="3281">
                  <c:v>357.83960000000002</c:v>
                </c:pt>
                <c:pt idx="3282">
                  <c:v>357.92139999999904</c:v>
                </c:pt>
                <c:pt idx="3283">
                  <c:v>358.00479999999999</c:v>
                </c:pt>
                <c:pt idx="3284">
                  <c:v>358.09129999999936</c:v>
                </c:pt>
                <c:pt idx="3285">
                  <c:v>358.1739</c:v>
                </c:pt>
                <c:pt idx="3286">
                  <c:v>358.25839999999937</c:v>
                </c:pt>
                <c:pt idx="3287">
                  <c:v>358.34120000000001</c:v>
                </c:pt>
                <c:pt idx="3288">
                  <c:v>358.42399999999918</c:v>
                </c:pt>
                <c:pt idx="3289">
                  <c:v>358.50779999999969</c:v>
                </c:pt>
                <c:pt idx="3290">
                  <c:v>358.59119999999916</c:v>
                </c:pt>
                <c:pt idx="3291">
                  <c:v>358.6764</c:v>
                </c:pt>
                <c:pt idx="3292">
                  <c:v>358.75970000000001</c:v>
                </c:pt>
                <c:pt idx="3293">
                  <c:v>358.84350000000001</c:v>
                </c:pt>
                <c:pt idx="3294">
                  <c:v>358.92579999999919</c:v>
                </c:pt>
                <c:pt idx="3295">
                  <c:v>359.00659999999937</c:v>
                </c:pt>
                <c:pt idx="3296">
                  <c:v>359.09179999999918</c:v>
                </c:pt>
                <c:pt idx="3297">
                  <c:v>359.17460000000051</c:v>
                </c:pt>
                <c:pt idx="3298">
                  <c:v>359.25700000000001</c:v>
                </c:pt>
                <c:pt idx="3299">
                  <c:v>359.3399</c:v>
                </c:pt>
                <c:pt idx="3300">
                  <c:v>359.42349999999936</c:v>
                </c:pt>
                <c:pt idx="3301">
                  <c:v>359.5059</c:v>
                </c:pt>
                <c:pt idx="3302">
                  <c:v>359.58879999999937</c:v>
                </c:pt>
                <c:pt idx="3303">
                  <c:v>359.67559999999969</c:v>
                </c:pt>
                <c:pt idx="3304">
                  <c:v>359.75799999999964</c:v>
                </c:pt>
                <c:pt idx="3305">
                  <c:v>359.84160000000008</c:v>
                </c:pt>
                <c:pt idx="3306">
                  <c:v>359.92599999999936</c:v>
                </c:pt>
                <c:pt idx="3307">
                  <c:v>360.01099999999963</c:v>
                </c:pt>
                <c:pt idx="3308">
                  <c:v>360.09359999999919</c:v>
                </c:pt>
                <c:pt idx="3309">
                  <c:v>360.17720000000008</c:v>
                </c:pt>
                <c:pt idx="3310">
                  <c:v>360.25900000000001</c:v>
                </c:pt>
                <c:pt idx="3311">
                  <c:v>360.3417</c:v>
                </c:pt>
                <c:pt idx="3312">
                  <c:v>360.42559999999918</c:v>
                </c:pt>
                <c:pt idx="3313">
                  <c:v>360.50900000000001</c:v>
                </c:pt>
                <c:pt idx="3314">
                  <c:v>360.5924</c:v>
                </c:pt>
                <c:pt idx="3315">
                  <c:v>360.67559999999969</c:v>
                </c:pt>
                <c:pt idx="3316">
                  <c:v>360.75839999999937</c:v>
                </c:pt>
                <c:pt idx="3317">
                  <c:v>360.84160000000008</c:v>
                </c:pt>
                <c:pt idx="3318">
                  <c:v>360.92619999999891</c:v>
                </c:pt>
                <c:pt idx="3319">
                  <c:v>361.01049999999969</c:v>
                </c:pt>
                <c:pt idx="3320">
                  <c:v>361.09500000000003</c:v>
                </c:pt>
                <c:pt idx="3321">
                  <c:v>361.17939999999999</c:v>
                </c:pt>
                <c:pt idx="3322">
                  <c:v>361.26249999999999</c:v>
                </c:pt>
                <c:pt idx="3323">
                  <c:v>361.34300000000002</c:v>
                </c:pt>
                <c:pt idx="3324">
                  <c:v>361.42799999999943</c:v>
                </c:pt>
                <c:pt idx="3325">
                  <c:v>361.50829999999956</c:v>
                </c:pt>
                <c:pt idx="3326">
                  <c:v>361.59199999999925</c:v>
                </c:pt>
                <c:pt idx="3327">
                  <c:v>361.67649999999969</c:v>
                </c:pt>
                <c:pt idx="3328">
                  <c:v>361.75970000000001</c:v>
                </c:pt>
                <c:pt idx="3329">
                  <c:v>361.84359999999964</c:v>
                </c:pt>
                <c:pt idx="3330">
                  <c:v>361.92639999999903</c:v>
                </c:pt>
                <c:pt idx="3331">
                  <c:v>362.01089999999999</c:v>
                </c:pt>
                <c:pt idx="3332">
                  <c:v>362.09469999999999</c:v>
                </c:pt>
                <c:pt idx="3333">
                  <c:v>362.178</c:v>
                </c:pt>
                <c:pt idx="3334">
                  <c:v>362.25970000000001</c:v>
                </c:pt>
                <c:pt idx="3335">
                  <c:v>362.34440000000052</c:v>
                </c:pt>
                <c:pt idx="3336">
                  <c:v>362.4265999999991</c:v>
                </c:pt>
                <c:pt idx="3337">
                  <c:v>362.50940000000008</c:v>
                </c:pt>
                <c:pt idx="3338">
                  <c:v>362.59280000000001</c:v>
                </c:pt>
                <c:pt idx="3339">
                  <c:v>362.67609999999956</c:v>
                </c:pt>
                <c:pt idx="3340">
                  <c:v>362.75920000000002</c:v>
                </c:pt>
                <c:pt idx="3341">
                  <c:v>362.84199999999993</c:v>
                </c:pt>
                <c:pt idx="3342">
                  <c:v>362.92469999999969</c:v>
                </c:pt>
                <c:pt idx="3343">
                  <c:v>363.00740000000002</c:v>
                </c:pt>
                <c:pt idx="3344">
                  <c:v>363.0909999999995</c:v>
                </c:pt>
                <c:pt idx="3345">
                  <c:v>363.1739</c:v>
                </c:pt>
                <c:pt idx="3346">
                  <c:v>363.2568</c:v>
                </c:pt>
                <c:pt idx="3347">
                  <c:v>363.34019999999964</c:v>
                </c:pt>
                <c:pt idx="3348">
                  <c:v>363.42359999999917</c:v>
                </c:pt>
                <c:pt idx="3349">
                  <c:v>363.50740000000002</c:v>
                </c:pt>
                <c:pt idx="3350">
                  <c:v>363.59199999999925</c:v>
                </c:pt>
                <c:pt idx="3351">
                  <c:v>363.67320000000001</c:v>
                </c:pt>
                <c:pt idx="3352">
                  <c:v>363.7586</c:v>
                </c:pt>
                <c:pt idx="3353">
                  <c:v>363.84100000000001</c:v>
                </c:pt>
                <c:pt idx="3354">
                  <c:v>363.92399999999918</c:v>
                </c:pt>
                <c:pt idx="3355">
                  <c:v>364.00510000000003</c:v>
                </c:pt>
                <c:pt idx="3356">
                  <c:v>364.08879999999937</c:v>
                </c:pt>
                <c:pt idx="3357">
                  <c:v>364.17340000000002</c:v>
                </c:pt>
                <c:pt idx="3358">
                  <c:v>364.25700000000001</c:v>
                </c:pt>
                <c:pt idx="3359">
                  <c:v>364.33909999999969</c:v>
                </c:pt>
                <c:pt idx="3360">
                  <c:v>364.42219999999918</c:v>
                </c:pt>
                <c:pt idx="3361">
                  <c:v>364.50649999999956</c:v>
                </c:pt>
                <c:pt idx="3362">
                  <c:v>364.58940000000001</c:v>
                </c:pt>
                <c:pt idx="3363">
                  <c:v>364.67460000000051</c:v>
                </c:pt>
                <c:pt idx="3364">
                  <c:v>364.75639999999936</c:v>
                </c:pt>
                <c:pt idx="3365">
                  <c:v>364.84030000000001</c:v>
                </c:pt>
                <c:pt idx="3366">
                  <c:v>364.92359999999917</c:v>
                </c:pt>
                <c:pt idx="3367">
                  <c:v>365.00779999999969</c:v>
                </c:pt>
                <c:pt idx="3368">
                  <c:v>365.09059999999937</c:v>
                </c:pt>
                <c:pt idx="3369">
                  <c:v>365.17320000000001</c:v>
                </c:pt>
                <c:pt idx="3370">
                  <c:v>365.25880000000001</c:v>
                </c:pt>
                <c:pt idx="3371">
                  <c:v>365.34059999999999</c:v>
                </c:pt>
                <c:pt idx="3372">
                  <c:v>365.4231999999991</c:v>
                </c:pt>
                <c:pt idx="3373">
                  <c:v>365.50740000000002</c:v>
                </c:pt>
                <c:pt idx="3374">
                  <c:v>365.59129999999936</c:v>
                </c:pt>
                <c:pt idx="3375">
                  <c:v>365.67399999999969</c:v>
                </c:pt>
                <c:pt idx="3376">
                  <c:v>365.75560000000002</c:v>
                </c:pt>
                <c:pt idx="3377">
                  <c:v>365.83980000000008</c:v>
                </c:pt>
                <c:pt idx="3378">
                  <c:v>365.92299999999949</c:v>
                </c:pt>
                <c:pt idx="3379">
                  <c:v>366.00700000000001</c:v>
                </c:pt>
                <c:pt idx="3380">
                  <c:v>366.09</c:v>
                </c:pt>
                <c:pt idx="3381">
                  <c:v>366.17340000000002</c:v>
                </c:pt>
                <c:pt idx="3382">
                  <c:v>366.2568</c:v>
                </c:pt>
                <c:pt idx="3383">
                  <c:v>366.3399</c:v>
                </c:pt>
                <c:pt idx="3384">
                  <c:v>366.42439999999937</c:v>
                </c:pt>
                <c:pt idx="3385">
                  <c:v>366.5086</c:v>
                </c:pt>
                <c:pt idx="3386">
                  <c:v>366.5908</c:v>
                </c:pt>
                <c:pt idx="3387">
                  <c:v>366.67500000000001</c:v>
                </c:pt>
                <c:pt idx="3388">
                  <c:v>366.75839999999937</c:v>
                </c:pt>
                <c:pt idx="3389">
                  <c:v>366.84199999999993</c:v>
                </c:pt>
                <c:pt idx="3390">
                  <c:v>366.9249999999995</c:v>
                </c:pt>
                <c:pt idx="3391">
                  <c:v>367.00799999999964</c:v>
                </c:pt>
                <c:pt idx="3392">
                  <c:v>367.09089999999969</c:v>
                </c:pt>
                <c:pt idx="3393">
                  <c:v>367.17439999999999</c:v>
                </c:pt>
                <c:pt idx="3394">
                  <c:v>367.2568</c:v>
                </c:pt>
                <c:pt idx="3395">
                  <c:v>367.34039999999999</c:v>
                </c:pt>
                <c:pt idx="3396">
                  <c:v>367.42429999999956</c:v>
                </c:pt>
                <c:pt idx="3397">
                  <c:v>367.50729999999999</c:v>
                </c:pt>
                <c:pt idx="3398">
                  <c:v>367.59059999999937</c:v>
                </c:pt>
                <c:pt idx="3399">
                  <c:v>367.67380000000031</c:v>
                </c:pt>
                <c:pt idx="3400">
                  <c:v>367.75700000000001</c:v>
                </c:pt>
                <c:pt idx="3401">
                  <c:v>367.83960000000002</c:v>
                </c:pt>
                <c:pt idx="3402">
                  <c:v>367.9228</c:v>
                </c:pt>
                <c:pt idx="3403">
                  <c:v>368.00609999999949</c:v>
                </c:pt>
                <c:pt idx="3404">
                  <c:v>368.09</c:v>
                </c:pt>
                <c:pt idx="3405">
                  <c:v>368.17419999999993</c:v>
                </c:pt>
                <c:pt idx="3406">
                  <c:v>368.25799999999964</c:v>
                </c:pt>
                <c:pt idx="3407">
                  <c:v>368.34070000000008</c:v>
                </c:pt>
                <c:pt idx="3408">
                  <c:v>368.42539999999923</c:v>
                </c:pt>
                <c:pt idx="3409">
                  <c:v>368.50709999999964</c:v>
                </c:pt>
                <c:pt idx="3410">
                  <c:v>368.59179999999918</c:v>
                </c:pt>
                <c:pt idx="3411">
                  <c:v>368.67500000000001</c:v>
                </c:pt>
                <c:pt idx="3412">
                  <c:v>368.75749999999999</c:v>
                </c:pt>
                <c:pt idx="3413">
                  <c:v>368.839</c:v>
                </c:pt>
                <c:pt idx="3414">
                  <c:v>368.92239999999919</c:v>
                </c:pt>
                <c:pt idx="3415">
                  <c:v>369.0062999999995</c:v>
                </c:pt>
                <c:pt idx="3416">
                  <c:v>369.08949999999999</c:v>
                </c:pt>
                <c:pt idx="3417">
                  <c:v>369.17340000000002</c:v>
                </c:pt>
                <c:pt idx="3418">
                  <c:v>369.25749999999999</c:v>
                </c:pt>
                <c:pt idx="3419">
                  <c:v>369.34100000000001</c:v>
                </c:pt>
                <c:pt idx="3420">
                  <c:v>369.42349999999936</c:v>
                </c:pt>
                <c:pt idx="3421">
                  <c:v>369.5077</c:v>
                </c:pt>
                <c:pt idx="3422">
                  <c:v>369.58940000000001</c:v>
                </c:pt>
                <c:pt idx="3423">
                  <c:v>369.67280000000045</c:v>
                </c:pt>
                <c:pt idx="3424">
                  <c:v>369.7559</c:v>
                </c:pt>
                <c:pt idx="3425">
                  <c:v>369.84190000000001</c:v>
                </c:pt>
                <c:pt idx="3426">
                  <c:v>369.92399999999918</c:v>
                </c:pt>
                <c:pt idx="3427">
                  <c:v>370.00740000000002</c:v>
                </c:pt>
                <c:pt idx="3428">
                  <c:v>370.09039999999936</c:v>
                </c:pt>
                <c:pt idx="3429">
                  <c:v>370.17520000000002</c:v>
                </c:pt>
                <c:pt idx="3430">
                  <c:v>370.25740000000002</c:v>
                </c:pt>
                <c:pt idx="3431">
                  <c:v>370.34019999999964</c:v>
                </c:pt>
                <c:pt idx="3432">
                  <c:v>370.42309999999918</c:v>
                </c:pt>
                <c:pt idx="3433">
                  <c:v>370.50599999999969</c:v>
                </c:pt>
                <c:pt idx="3434">
                  <c:v>370.59</c:v>
                </c:pt>
                <c:pt idx="3435">
                  <c:v>370.67419999999993</c:v>
                </c:pt>
                <c:pt idx="3436">
                  <c:v>370.75829999999956</c:v>
                </c:pt>
                <c:pt idx="3437">
                  <c:v>370.83839999999918</c:v>
                </c:pt>
                <c:pt idx="3438">
                  <c:v>370.92209999999949</c:v>
                </c:pt>
                <c:pt idx="3439">
                  <c:v>371.00599999999969</c:v>
                </c:pt>
                <c:pt idx="3440">
                  <c:v>371.08949999999999</c:v>
                </c:pt>
                <c:pt idx="3441">
                  <c:v>371.17219999999969</c:v>
                </c:pt>
                <c:pt idx="3442">
                  <c:v>371.25659999999937</c:v>
                </c:pt>
                <c:pt idx="3443">
                  <c:v>371.34059999999999</c:v>
                </c:pt>
                <c:pt idx="3444">
                  <c:v>371.42419999999925</c:v>
                </c:pt>
                <c:pt idx="3445">
                  <c:v>371.50740000000002</c:v>
                </c:pt>
                <c:pt idx="3446">
                  <c:v>371.5884999999995</c:v>
                </c:pt>
                <c:pt idx="3447">
                  <c:v>371.67439999999999</c:v>
                </c:pt>
                <c:pt idx="3448">
                  <c:v>371.75889999999993</c:v>
                </c:pt>
                <c:pt idx="3449">
                  <c:v>371.83980000000008</c:v>
                </c:pt>
                <c:pt idx="3450">
                  <c:v>371.92380000000003</c:v>
                </c:pt>
                <c:pt idx="3451">
                  <c:v>372.00659999999937</c:v>
                </c:pt>
                <c:pt idx="3452">
                  <c:v>372.09129999999936</c:v>
                </c:pt>
                <c:pt idx="3453">
                  <c:v>372.17419999999993</c:v>
                </c:pt>
                <c:pt idx="3454">
                  <c:v>372.25779999999969</c:v>
                </c:pt>
                <c:pt idx="3455">
                  <c:v>372.34070000000008</c:v>
                </c:pt>
                <c:pt idx="3456">
                  <c:v>372.42269999999957</c:v>
                </c:pt>
                <c:pt idx="3457">
                  <c:v>372.50749999999999</c:v>
                </c:pt>
                <c:pt idx="3458">
                  <c:v>372.59019999999919</c:v>
                </c:pt>
                <c:pt idx="3459">
                  <c:v>372.67149999999964</c:v>
                </c:pt>
                <c:pt idx="3460">
                  <c:v>372.75819999999936</c:v>
                </c:pt>
                <c:pt idx="3461">
                  <c:v>372.83879999999937</c:v>
                </c:pt>
                <c:pt idx="3462">
                  <c:v>372.92259999999936</c:v>
                </c:pt>
                <c:pt idx="3463">
                  <c:v>373.00700000000001</c:v>
                </c:pt>
                <c:pt idx="3464">
                  <c:v>373.09119999999916</c:v>
                </c:pt>
                <c:pt idx="3465">
                  <c:v>373.17340000000002</c:v>
                </c:pt>
                <c:pt idx="3466">
                  <c:v>373.25709999999964</c:v>
                </c:pt>
                <c:pt idx="3467">
                  <c:v>373.34050000000002</c:v>
                </c:pt>
                <c:pt idx="3468">
                  <c:v>373.42399999999918</c:v>
                </c:pt>
                <c:pt idx="3469">
                  <c:v>373.50700000000001</c:v>
                </c:pt>
                <c:pt idx="3470">
                  <c:v>373.58920000000001</c:v>
                </c:pt>
                <c:pt idx="3471">
                  <c:v>373.67380000000031</c:v>
                </c:pt>
                <c:pt idx="3472">
                  <c:v>373.75749999999999</c:v>
                </c:pt>
                <c:pt idx="3473">
                  <c:v>373.84160000000008</c:v>
                </c:pt>
                <c:pt idx="3474">
                  <c:v>373.92339999999916</c:v>
                </c:pt>
                <c:pt idx="3475">
                  <c:v>374.00740000000002</c:v>
                </c:pt>
                <c:pt idx="3476">
                  <c:v>374.09059999999937</c:v>
                </c:pt>
                <c:pt idx="3477">
                  <c:v>374.1739</c:v>
                </c:pt>
                <c:pt idx="3478">
                  <c:v>374.25799999999964</c:v>
                </c:pt>
                <c:pt idx="3479">
                  <c:v>374.34129999999999</c:v>
                </c:pt>
                <c:pt idx="3480">
                  <c:v>374.4249999999995</c:v>
                </c:pt>
                <c:pt idx="3481">
                  <c:v>374.5086</c:v>
                </c:pt>
                <c:pt idx="3482">
                  <c:v>374.59139999999917</c:v>
                </c:pt>
                <c:pt idx="3483">
                  <c:v>374.67439999999999</c:v>
                </c:pt>
                <c:pt idx="3484">
                  <c:v>374.75729999999999</c:v>
                </c:pt>
                <c:pt idx="3485">
                  <c:v>374.84039999999999</c:v>
                </c:pt>
                <c:pt idx="3486">
                  <c:v>374.92269999999957</c:v>
                </c:pt>
                <c:pt idx="3487">
                  <c:v>375.00580000000002</c:v>
                </c:pt>
                <c:pt idx="3488">
                  <c:v>375.09129999999936</c:v>
                </c:pt>
                <c:pt idx="3489">
                  <c:v>375.17439999999999</c:v>
                </c:pt>
                <c:pt idx="3490">
                  <c:v>375.25779999999969</c:v>
                </c:pt>
                <c:pt idx="3491">
                  <c:v>375.34179999999969</c:v>
                </c:pt>
                <c:pt idx="3492">
                  <c:v>375.42539999999923</c:v>
                </c:pt>
                <c:pt idx="3493">
                  <c:v>375.50970000000001</c:v>
                </c:pt>
                <c:pt idx="3494">
                  <c:v>375.59119999999916</c:v>
                </c:pt>
                <c:pt idx="3495">
                  <c:v>375.6764</c:v>
                </c:pt>
                <c:pt idx="3496">
                  <c:v>375.76089999999999</c:v>
                </c:pt>
                <c:pt idx="3497">
                  <c:v>375.84420000000051</c:v>
                </c:pt>
                <c:pt idx="3498">
                  <c:v>375.92549999999949</c:v>
                </c:pt>
                <c:pt idx="3499">
                  <c:v>376.00819999999936</c:v>
                </c:pt>
                <c:pt idx="3500">
                  <c:v>376.0909999999995</c:v>
                </c:pt>
                <c:pt idx="3501">
                  <c:v>376.17480000000052</c:v>
                </c:pt>
                <c:pt idx="3502">
                  <c:v>376.25819999999936</c:v>
                </c:pt>
                <c:pt idx="3503">
                  <c:v>376.34280000000052</c:v>
                </c:pt>
                <c:pt idx="3504">
                  <c:v>376.42709999999937</c:v>
                </c:pt>
                <c:pt idx="3505">
                  <c:v>376.50990000000002</c:v>
                </c:pt>
                <c:pt idx="3506">
                  <c:v>376.59299999999956</c:v>
                </c:pt>
                <c:pt idx="3507">
                  <c:v>376.6771</c:v>
                </c:pt>
                <c:pt idx="3508">
                  <c:v>376.76060000000001</c:v>
                </c:pt>
                <c:pt idx="3509">
                  <c:v>376.84440000000052</c:v>
                </c:pt>
                <c:pt idx="3510">
                  <c:v>376.9265999999991</c:v>
                </c:pt>
                <c:pt idx="3511">
                  <c:v>377.00920000000002</c:v>
                </c:pt>
                <c:pt idx="3512">
                  <c:v>377.09359999999919</c:v>
                </c:pt>
                <c:pt idx="3513">
                  <c:v>377.17609999999956</c:v>
                </c:pt>
                <c:pt idx="3514">
                  <c:v>377.25900000000001</c:v>
                </c:pt>
                <c:pt idx="3515">
                  <c:v>377.34429999999998</c:v>
                </c:pt>
                <c:pt idx="3516">
                  <c:v>377.42689999999936</c:v>
                </c:pt>
                <c:pt idx="3517">
                  <c:v>377.51129999999949</c:v>
                </c:pt>
                <c:pt idx="3518">
                  <c:v>377.59359999999919</c:v>
                </c:pt>
                <c:pt idx="3519">
                  <c:v>377.67619999999937</c:v>
                </c:pt>
                <c:pt idx="3520">
                  <c:v>377.76049999999969</c:v>
                </c:pt>
                <c:pt idx="3521">
                  <c:v>377.84260000000052</c:v>
                </c:pt>
                <c:pt idx="3522">
                  <c:v>377.92649999999918</c:v>
                </c:pt>
                <c:pt idx="3523">
                  <c:v>378.00909999999999</c:v>
                </c:pt>
                <c:pt idx="3524">
                  <c:v>378.0926</c:v>
                </c:pt>
                <c:pt idx="3525">
                  <c:v>378.17599999999999</c:v>
                </c:pt>
                <c:pt idx="3526">
                  <c:v>378.25920000000002</c:v>
                </c:pt>
                <c:pt idx="3527">
                  <c:v>378.3417</c:v>
                </c:pt>
                <c:pt idx="3528">
                  <c:v>378.42539999999923</c:v>
                </c:pt>
                <c:pt idx="3529">
                  <c:v>378.50809999999956</c:v>
                </c:pt>
                <c:pt idx="3530">
                  <c:v>378.59249999999969</c:v>
                </c:pt>
                <c:pt idx="3531">
                  <c:v>378.67559999999969</c:v>
                </c:pt>
                <c:pt idx="3532">
                  <c:v>378.75729999999999</c:v>
                </c:pt>
                <c:pt idx="3533">
                  <c:v>378.84199999999993</c:v>
                </c:pt>
                <c:pt idx="3534">
                  <c:v>378.9265999999991</c:v>
                </c:pt>
                <c:pt idx="3535">
                  <c:v>379.00839999999937</c:v>
                </c:pt>
                <c:pt idx="3536">
                  <c:v>379.09089999999969</c:v>
                </c:pt>
                <c:pt idx="3537">
                  <c:v>379.17360000000002</c:v>
                </c:pt>
                <c:pt idx="3538">
                  <c:v>379.25649999999956</c:v>
                </c:pt>
                <c:pt idx="3539">
                  <c:v>379.34129999999999</c:v>
                </c:pt>
                <c:pt idx="3540">
                  <c:v>379.4246</c:v>
                </c:pt>
                <c:pt idx="3541">
                  <c:v>379.50839999999937</c:v>
                </c:pt>
                <c:pt idx="3542">
                  <c:v>379.59199999999925</c:v>
                </c:pt>
                <c:pt idx="3543">
                  <c:v>379.67500000000001</c:v>
                </c:pt>
                <c:pt idx="3544">
                  <c:v>379.75850000000003</c:v>
                </c:pt>
                <c:pt idx="3545">
                  <c:v>379.84219999999999</c:v>
                </c:pt>
                <c:pt idx="3546">
                  <c:v>379.92599999999936</c:v>
                </c:pt>
                <c:pt idx="3547">
                  <c:v>380.0086</c:v>
                </c:pt>
                <c:pt idx="3548">
                  <c:v>380.09219999999937</c:v>
                </c:pt>
                <c:pt idx="3549">
                  <c:v>380.17419999999993</c:v>
                </c:pt>
                <c:pt idx="3550">
                  <c:v>380.25829999999956</c:v>
                </c:pt>
                <c:pt idx="3551">
                  <c:v>380.34059999999999</c:v>
                </c:pt>
                <c:pt idx="3552">
                  <c:v>380.42380000000003</c:v>
                </c:pt>
                <c:pt idx="3553">
                  <c:v>380.50700000000001</c:v>
                </c:pt>
                <c:pt idx="3554">
                  <c:v>380.59139999999917</c:v>
                </c:pt>
                <c:pt idx="3555">
                  <c:v>380.67619999999937</c:v>
                </c:pt>
                <c:pt idx="3556">
                  <c:v>380.75900000000001</c:v>
                </c:pt>
                <c:pt idx="3557">
                  <c:v>380.84179999999969</c:v>
                </c:pt>
                <c:pt idx="3558">
                  <c:v>380.92359999999917</c:v>
                </c:pt>
                <c:pt idx="3559">
                  <c:v>381.00869999999969</c:v>
                </c:pt>
                <c:pt idx="3560">
                  <c:v>381.09179999999918</c:v>
                </c:pt>
                <c:pt idx="3561">
                  <c:v>381.17619999999937</c:v>
                </c:pt>
                <c:pt idx="3562">
                  <c:v>381.25900000000001</c:v>
                </c:pt>
                <c:pt idx="3563">
                  <c:v>381.34219999999999</c:v>
                </c:pt>
                <c:pt idx="3564">
                  <c:v>381.42609999999911</c:v>
                </c:pt>
                <c:pt idx="3565">
                  <c:v>381.51009999999957</c:v>
                </c:pt>
                <c:pt idx="3566">
                  <c:v>381.59309999999937</c:v>
                </c:pt>
                <c:pt idx="3567">
                  <c:v>381.67660000000001</c:v>
                </c:pt>
                <c:pt idx="3568">
                  <c:v>381.75940000000008</c:v>
                </c:pt>
                <c:pt idx="3569">
                  <c:v>381.84160000000008</c:v>
                </c:pt>
                <c:pt idx="3570">
                  <c:v>381.92449999999963</c:v>
                </c:pt>
                <c:pt idx="3571">
                  <c:v>382.00700000000001</c:v>
                </c:pt>
                <c:pt idx="3572">
                  <c:v>382.09019999999919</c:v>
                </c:pt>
                <c:pt idx="3573">
                  <c:v>382.17360000000002</c:v>
                </c:pt>
                <c:pt idx="3574">
                  <c:v>382.25609999999949</c:v>
                </c:pt>
                <c:pt idx="3575">
                  <c:v>382.339</c:v>
                </c:pt>
                <c:pt idx="3576">
                  <c:v>382.4228</c:v>
                </c:pt>
                <c:pt idx="3577">
                  <c:v>382.50599999999969</c:v>
                </c:pt>
                <c:pt idx="3578">
                  <c:v>382.58960000000002</c:v>
                </c:pt>
                <c:pt idx="3579">
                  <c:v>382.67290000000008</c:v>
                </c:pt>
                <c:pt idx="3580">
                  <c:v>382.75609999999949</c:v>
                </c:pt>
                <c:pt idx="3581">
                  <c:v>382.83909999999969</c:v>
                </c:pt>
                <c:pt idx="3582">
                  <c:v>382.92299999999949</c:v>
                </c:pt>
                <c:pt idx="3583">
                  <c:v>383.00749999999999</c:v>
                </c:pt>
                <c:pt idx="3584">
                  <c:v>383.09</c:v>
                </c:pt>
                <c:pt idx="3585">
                  <c:v>383.17609999999956</c:v>
                </c:pt>
                <c:pt idx="3586">
                  <c:v>383.25970000000001</c:v>
                </c:pt>
                <c:pt idx="3587">
                  <c:v>383.34249999999997</c:v>
                </c:pt>
                <c:pt idx="3588">
                  <c:v>383.42399999999918</c:v>
                </c:pt>
                <c:pt idx="3589">
                  <c:v>383.5086</c:v>
                </c:pt>
                <c:pt idx="3590">
                  <c:v>383.59160000000003</c:v>
                </c:pt>
                <c:pt idx="3591">
                  <c:v>383.6764</c:v>
                </c:pt>
                <c:pt idx="3592">
                  <c:v>383.75839999999937</c:v>
                </c:pt>
                <c:pt idx="3593">
                  <c:v>383.84249999999997</c:v>
                </c:pt>
                <c:pt idx="3594">
                  <c:v>383.92619999999891</c:v>
                </c:pt>
                <c:pt idx="3595">
                  <c:v>384.00979999999993</c:v>
                </c:pt>
                <c:pt idx="3596">
                  <c:v>384.09359999999919</c:v>
                </c:pt>
                <c:pt idx="3597">
                  <c:v>384.17529999999999</c:v>
                </c:pt>
                <c:pt idx="3598">
                  <c:v>384.25979999999993</c:v>
                </c:pt>
                <c:pt idx="3599">
                  <c:v>384.34379999999999</c:v>
                </c:pt>
                <c:pt idx="3600">
                  <c:v>384.42699999999917</c:v>
                </c:pt>
                <c:pt idx="3601">
                  <c:v>384.5095</c:v>
                </c:pt>
                <c:pt idx="3602">
                  <c:v>384.59379999999936</c:v>
                </c:pt>
                <c:pt idx="3603">
                  <c:v>384.67609999999956</c:v>
                </c:pt>
                <c:pt idx="3604">
                  <c:v>384.76069999999999</c:v>
                </c:pt>
                <c:pt idx="3605">
                  <c:v>384.84290000000038</c:v>
                </c:pt>
                <c:pt idx="3606">
                  <c:v>384.92669999999919</c:v>
                </c:pt>
                <c:pt idx="3607">
                  <c:v>385.00900000000001</c:v>
                </c:pt>
                <c:pt idx="3608">
                  <c:v>385.09179999999918</c:v>
                </c:pt>
                <c:pt idx="3609">
                  <c:v>385.17419999999993</c:v>
                </c:pt>
                <c:pt idx="3610">
                  <c:v>385.25909999999999</c:v>
                </c:pt>
                <c:pt idx="3611">
                  <c:v>385.34219999999999</c:v>
                </c:pt>
                <c:pt idx="3612">
                  <c:v>385.4265999999991</c:v>
                </c:pt>
                <c:pt idx="3613">
                  <c:v>385.51099999999963</c:v>
                </c:pt>
                <c:pt idx="3614">
                  <c:v>385.59289999999999</c:v>
                </c:pt>
                <c:pt idx="3615">
                  <c:v>385.67649999999969</c:v>
                </c:pt>
                <c:pt idx="3616">
                  <c:v>385.76049999999969</c:v>
                </c:pt>
                <c:pt idx="3617">
                  <c:v>385.84210000000002</c:v>
                </c:pt>
                <c:pt idx="3618">
                  <c:v>385.92689999999936</c:v>
                </c:pt>
                <c:pt idx="3619">
                  <c:v>386.00889999999993</c:v>
                </c:pt>
                <c:pt idx="3620">
                  <c:v>386.09119999999916</c:v>
                </c:pt>
                <c:pt idx="3621">
                  <c:v>386.17590000000001</c:v>
                </c:pt>
                <c:pt idx="3622">
                  <c:v>386.25850000000003</c:v>
                </c:pt>
                <c:pt idx="3623">
                  <c:v>386.34249999999997</c:v>
                </c:pt>
                <c:pt idx="3624">
                  <c:v>386.4240999999995</c:v>
                </c:pt>
                <c:pt idx="3625">
                  <c:v>386.50669999999963</c:v>
                </c:pt>
                <c:pt idx="3626">
                  <c:v>386.58980000000008</c:v>
                </c:pt>
                <c:pt idx="3627">
                  <c:v>386.67540000000002</c:v>
                </c:pt>
                <c:pt idx="3628">
                  <c:v>386.75880000000001</c:v>
                </c:pt>
                <c:pt idx="3629">
                  <c:v>386.84129999999999</c:v>
                </c:pt>
                <c:pt idx="3630">
                  <c:v>386.92599999999936</c:v>
                </c:pt>
                <c:pt idx="3631">
                  <c:v>387.00909999999999</c:v>
                </c:pt>
                <c:pt idx="3632">
                  <c:v>387.09179999999918</c:v>
                </c:pt>
                <c:pt idx="3633">
                  <c:v>387.17419999999993</c:v>
                </c:pt>
                <c:pt idx="3634">
                  <c:v>387.25700000000001</c:v>
                </c:pt>
                <c:pt idx="3635">
                  <c:v>387.33940000000001</c:v>
                </c:pt>
                <c:pt idx="3636">
                  <c:v>387.42339999999916</c:v>
                </c:pt>
                <c:pt idx="3637">
                  <c:v>387.50749999999999</c:v>
                </c:pt>
                <c:pt idx="3638">
                  <c:v>387.5908</c:v>
                </c:pt>
                <c:pt idx="3639">
                  <c:v>387.67399999999969</c:v>
                </c:pt>
                <c:pt idx="3640">
                  <c:v>387.75549999999993</c:v>
                </c:pt>
                <c:pt idx="3641">
                  <c:v>387.84080000000051</c:v>
                </c:pt>
                <c:pt idx="3642">
                  <c:v>387.92519999999917</c:v>
                </c:pt>
                <c:pt idx="3643">
                  <c:v>388.00880000000001</c:v>
                </c:pt>
                <c:pt idx="3644">
                  <c:v>388.0908</c:v>
                </c:pt>
                <c:pt idx="3645">
                  <c:v>388.17450000000002</c:v>
                </c:pt>
                <c:pt idx="3646">
                  <c:v>388.25779999999969</c:v>
                </c:pt>
                <c:pt idx="3647">
                  <c:v>388.34030000000001</c:v>
                </c:pt>
                <c:pt idx="3648">
                  <c:v>388.42439999999937</c:v>
                </c:pt>
                <c:pt idx="3649">
                  <c:v>388.50669999999963</c:v>
                </c:pt>
                <c:pt idx="3650">
                  <c:v>388.58980000000008</c:v>
                </c:pt>
                <c:pt idx="3651">
                  <c:v>388.67380000000031</c:v>
                </c:pt>
                <c:pt idx="3652">
                  <c:v>388.75760000000002</c:v>
                </c:pt>
                <c:pt idx="3653">
                  <c:v>388.84030000000001</c:v>
                </c:pt>
                <c:pt idx="3654">
                  <c:v>388.92380000000003</c:v>
                </c:pt>
                <c:pt idx="3655">
                  <c:v>389.00749999999999</c:v>
                </c:pt>
                <c:pt idx="3656">
                  <c:v>389.09149999999937</c:v>
                </c:pt>
                <c:pt idx="3657">
                  <c:v>389.17259999999999</c:v>
                </c:pt>
                <c:pt idx="3658">
                  <c:v>389.25959999999969</c:v>
                </c:pt>
                <c:pt idx="3659">
                  <c:v>389.34249999999997</c:v>
                </c:pt>
                <c:pt idx="3660">
                  <c:v>389.42619999999891</c:v>
                </c:pt>
                <c:pt idx="3661">
                  <c:v>389.51109999999949</c:v>
                </c:pt>
                <c:pt idx="3662">
                  <c:v>389.59280000000001</c:v>
                </c:pt>
                <c:pt idx="3663">
                  <c:v>389.67579999999964</c:v>
                </c:pt>
                <c:pt idx="3664">
                  <c:v>389.76009999999957</c:v>
                </c:pt>
                <c:pt idx="3665">
                  <c:v>389.84320000000002</c:v>
                </c:pt>
                <c:pt idx="3666">
                  <c:v>389.92599999999936</c:v>
                </c:pt>
                <c:pt idx="3667">
                  <c:v>390.01080000000002</c:v>
                </c:pt>
                <c:pt idx="3668">
                  <c:v>390.09519999999918</c:v>
                </c:pt>
                <c:pt idx="3669">
                  <c:v>390.17689999999999</c:v>
                </c:pt>
                <c:pt idx="3670">
                  <c:v>390.26159999999936</c:v>
                </c:pt>
                <c:pt idx="3671">
                  <c:v>390.34300000000002</c:v>
                </c:pt>
                <c:pt idx="3672">
                  <c:v>390.4249999999995</c:v>
                </c:pt>
                <c:pt idx="3673">
                  <c:v>390.50829999999956</c:v>
                </c:pt>
                <c:pt idx="3674">
                  <c:v>390.59139999999917</c:v>
                </c:pt>
                <c:pt idx="3675">
                  <c:v>390.67649999999969</c:v>
                </c:pt>
                <c:pt idx="3676">
                  <c:v>390.7602</c:v>
                </c:pt>
                <c:pt idx="3677">
                  <c:v>390.84320000000002</c:v>
                </c:pt>
                <c:pt idx="3678">
                  <c:v>390.92399999999918</c:v>
                </c:pt>
                <c:pt idx="3679">
                  <c:v>391.00749999999999</c:v>
                </c:pt>
                <c:pt idx="3680">
                  <c:v>391.09179999999918</c:v>
                </c:pt>
                <c:pt idx="3681">
                  <c:v>391.17410000000001</c:v>
                </c:pt>
                <c:pt idx="3682">
                  <c:v>391.25740000000002</c:v>
                </c:pt>
                <c:pt idx="3683">
                  <c:v>391.34019999999964</c:v>
                </c:pt>
                <c:pt idx="3684">
                  <c:v>391.4248</c:v>
                </c:pt>
                <c:pt idx="3685">
                  <c:v>391.50720000000001</c:v>
                </c:pt>
                <c:pt idx="3686">
                  <c:v>391.59219999999937</c:v>
                </c:pt>
                <c:pt idx="3687">
                  <c:v>391.6737</c:v>
                </c:pt>
                <c:pt idx="3688">
                  <c:v>391.75799999999964</c:v>
                </c:pt>
                <c:pt idx="3689">
                  <c:v>391.84039999999999</c:v>
                </c:pt>
                <c:pt idx="3690">
                  <c:v>391.92349999999936</c:v>
                </c:pt>
                <c:pt idx="3691">
                  <c:v>392.00819999999936</c:v>
                </c:pt>
                <c:pt idx="3692">
                  <c:v>392.09129999999936</c:v>
                </c:pt>
                <c:pt idx="3693">
                  <c:v>392.17500000000001</c:v>
                </c:pt>
                <c:pt idx="3694">
                  <c:v>392.25920000000002</c:v>
                </c:pt>
                <c:pt idx="3695">
                  <c:v>392.34379999999999</c:v>
                </c:pt>
                <c:pt idx="3696">
                  <c:v>392.42619999999891</c:v>
                </c:pt>
                <c:pt idx="3697">
                  <c:v>392.50979999999993</c:v>
                </c:pt>
                <c:pt idx="3698">
                  <c:v>392.59229999999963</c:v>
                </c:pt>
                <c:pt idx="3699">
                  <c:v>392.6771</c:v>
                </c:pt>
                <c:pt idx="3700">
                  <c:v>392.76089999999999</c:v>
                </c:pt>
                <c:pt idx="3701">
                  <c:v>392.84210000000002</c:v>
                </c:pt>
                <c:pt idx="3702">
                  <c:v>392.92720000000003</c:v>
                </c:pt>
                <c:pt idx="3703">
                  <c:v>393.0104</c:v>
                </c:pt>
                <c:pt idx="3704">
                  <c:v>393.09309999999937</c:v>
                </c:pt>
                <c:pt idx="3705">
                  <c:v>393.17700000000002</c:v>
                </c:pt>
                <c:pt idx="3706">
                  <c:v>393.25900000000001</c:v>
                </c:pt>
                <c:pt idx="3707">
                  <c:v>393.34260000000052</c:v>
                </c:pt>
                <c:pt idx="3708">
                  <c:v>393.42519999999917</c:v>
                </c:pt>
                <c:pt idx="3709">
                  <c:v>393.50880000000001</c:v>
                </c:pt>
                <c:pt idx="3710">
                  <c:v>393.59329999999949</c:v>
                </c:pt>
                <c:pt idx="3711">
                  <c:v>393.6764</c:v>
                </c:pt>
                <c:pt idx="3712">
                  <c:v>393.7602</c:v>
                </c:pt>
                <c:pt idx="3713">
                  <c:v>393.84219999999999</c:v>
                </c:pt>
                <c:pt idx="3714">
                  <c:v>393.92609999999911</c:v>
                </c:pt>
                <c:pt idx="3715">
                  <c:v>394.00889999999993</c:v>
                </c:pt>
                <c:pt idx="3716">
                  <c:v>394.0918999999995</c:v>
                </c:pt>
                <c:pt idx="3717">
                  <c:v>394.17500000000001</c:v>
                </c:pt>
                <c:pt idx="3718">
                  <c:v>394.25920000000002</c:v>
                </c:pt>
                <c:pt idx="3719">
                  <c:v>394.34249999999997</c:v>
                </c:pt>
                <c:pt idx="3720">
                  <c:v>394.42639999999903</c:v>
                </c:pt>
                <c:pt idx="3721">
                  <c:v>394.51</c:v>
                </c:pt>
                <c:pt idx="3722">
                  <c:v>394.59299999999956</c:v>
                </c:pt>
                <c:pt idx="3723">
                  <c:v>394.67660000000001</c:v>
                </c:pt>
                <c:pt idx="3724">
                  <c:v>394.76119999999918</c:v>
                </c:pt>
                <c:pt idx="3725">
                  <c:v>394.84300000000002</c:v>
                </c:pt>
                <c:pt idx="3726">
                  <c:v>394.92699999999917</c:v>
                </c:pt>
                <c:pt idx="3727">
                  <c:v>395.01080000000002</c:v>
                </c:pt>
                <c:pt idx="3728">
                  <c:v>395.09299999999956</c:v>
                </c:pt>
                <c:pt idx="3729">
                  <c:v>395.17540000000002</c:v>
                </c:pt>
                <c:pt idx="3730">
                  <c:v>395.2602</c:v>
                </c:pt>
                <c:pt idx="3731">
                  <c:v>395.34519999999969</c:v>
                </c:pt>
                <c:pt idx="3732">
                  <c:v>395.42589999999956</c:v>
                </c:pt>
                <c:pt idx="3733">
                  <c:v>395.50900000000001</c:v>
                </c:pt>
                <c:pt idx="3734">
                  <c:v>395.5924</c:v>
                </c:pt>
                <c:pt idx="3735">
                  <c:v>395.6755</c:v>
                </c:pt>
                <c:pt idx="3736">
                  <c:v>395.75819999999936</c:v>
                </c:pt>
                <c:pt idx="3737">
                  <c:v>395.84199999999993</c:v>
                </c:pt>
                <c:pt idx="3738">
                  <c:v>395.92439999999937</c:v>
                </c:pt>
                <c:pt idx="3739">
                  <c:v>396.00819999999936</c:v>
                </c:pt>
                <c:pt idx="3740">
                  <c:v>396.09229999999963</c:v>
                </c:pt>
                <c:pt idx="3741">
                  <c:v>396.17599999999999</c:v>
                </c:pt>
                <c:pt idx="3742">
                  <c:v>396.2604</c:v>
                </c:pt>
                <c:pt idx="3743">
                  <c:v>396.34140000000002</c:v>
                </c:pt>
                <c:pt idx="3744">
                  <c:v>396.42549999999949</c:v>
                </c:pt>
                <c:pt idx="3745">
                  <c:v>396.50970000000001</c:v>
                </c:pt>
                <c:pt idx="3746">
                  <c:v>396.59369999999956</c:v>
                </c:pt>
                <c:pt idx="3747">
                  <c:v>396.6755</c:v>
                </c:pt>
                <c:pt idx="3748">
                  <c:v>396.7586</c:v>
                </c:pt>
                <c:pt idx="3749">
                  <c:v>396.84249999999997</c:v>
                </c:pt>
                <c:pt idx="3750">
                  <c:v>396.92609999999911</c:v>
                </c:pt>
                <c:pt idx="3751">
                  <c:v>397.00790000000001</c:v>
                </c:pt>
                <c:pt idx="3752">
                  <c:v>397.09139999999917</c:v>
                </c:pt>
                <c:pt idx="3753">
                  <c:v>397.17450000000002</c:v>
                </c:pt>
                <c:pt idx="3754">
                  <c:v>397.25709999999964</c:v>
                </c:pt>
                <c:pt idx="3755">
                  <c:v>397.34050000000002</c:v>
                </c:pt>
                <c:pt idx="3756">
                  <c:v>397.4240999999995</c:v>
                </c:pt>
                <c:pt idx="3757">
                  <c:v>397.50580000000002</c:v>
                </c:pt>
                <c:pt idx="3758">
                  <c:v>397.59029999999956</c:v>
                </c:pt>
                <c:pt idx="3759">
                  <c:v>397.67259999999999</c:v>
                </c:pt>
                <c:pt idx="3760">
                  <c:v>397.75560000000002</c:v>
                </c:pt>
                <c:pt idx="3761">
                  <c:v>397.83920000000001</c:v>
                </c:pt>
                <c:pt idx="3762">
                  <c:v>397.92309999999918</c:v>
                </c:pt>
                <c:pt idx="3763">
                  <c:v>398.00569999999999</c:v>
                </c:pt>
                <c:pt idx="3764">
                  <c:v>398.09029999999956</c:v>
                </c:pt>
                <c:pt idx="3765">
                  <c:v>398.17280000000045</c:v>
                </c:pt>
                <c:pt idx="3766">
                  <c:v>398.25569999999999</c:v>
                </c:pt>
                <c:pt idx="3767">
                  <c:v>398.33839999999918</c:v>
                </c:pt>
                <c:pt idx="3768">
                  <c:v>398.42259999999936</c:v>
                </c:pt>
                <c:pt idx="3769">
                  <c:v>398.50659999999937</c:v>
                </c:pt>
                <c:pt idx="3770">
                  <c:v>398.589</c:v>
                </c:pt>
                <c:pt idx="3771">
                  <c:v>398.67219999999969</c:v>
                </c:pt>
                <c:pt idx="3772">
                  <c:v>398.75540000000001</c:v>
                </c:pt>
                <c:pt idx="3773">
                  <c:v>398.83909999999969</c:v>
                </c:pt>
                <c:pt idx="3774">
                  <c:v>398.92269999999957</c:v>
                </c:pt>
                <c:pt idx="3775">
                  <c:v>399.00490000000002</c:v>
                </c:pt>
                <c:pt idx="3776">
                  <c:v>399.08940000000001</c:v>
                </c:pt>
                <c:pt idx="3777">
                  <c:v>399.17020000000002</c:v>
                </c:pt>
                <c:pt idx="3778">
                  <c:v>399.25599999999969</c:v>
                </c:pt>
                <c:pt idx="3779">
                  <c:v>399.34000000000032</c:v>
                </c:pt>
                <c:pt idx="3780">
                  <c:v>399.4249999999995</c:v>
                </c:pt>
                <c:pt idx="3781">
                  <c:v>399.5102</c:v>
                </c:pt>
                <c:pt idx="3782">
                  <c:v>399.59359999999919</c:v>
                </c:pt>
                <c:pt idx="3783">
                  <c:v>399.67680000000001</c:v>
                </c:pt>
                <c:pt idx="3784">
                  <c:v>399.76</c:v>
                </c:pt>
                <c:pt idx="3785">
                  <c:v>399.84399999999999</c:v>
                </c:pt>
                <c:pt idx="3786">
                  <c:v>399.92609999999911</c:v>
                </c:pt>
                <c:pt idx="3787">
                  <c:v>400.00839999999937</c:v>
                </c:pt>
                <c:pt idx="3788">
                  <c:v>400.09179999999918</c:v>
                </c:pt>
                <c:pt idx="3789">
                  <c:v>400.17439999999999</c:v>
                </c:pt>
                <c:pt idx="3790">
                  <c:v>400.25909999999999</c:v>
                </c:pt>
                <c:pt idx="3791">
                  <c:v>400.34429999999998</c:v>
                </c:pt>
                <c:pt idx="3792">
                  <c:v>400.4246</c:v>
                </c:pt>
                <c:pt idx="3793">
                  <c:v>400.50819999999936</c:v>
                </c:pt>
                <c:pt idx="3794">
                  <c:v>400.59280000000001</c:v>
                </c:pt>
                <c:pt idx="3795">
                  <c:v>400.67720000000008</c:v>
                </c:pt>
                <c:pt idx="3796">
                  <c:v>400.76179999999937</c:v>
                </c:pt>
                <c:pt idx="3797">
                  <c:v>400.84179999999969</c:v>
                </c:pt>
                <c:pt idx="3798">
                  <c:v>400.92519999999917</c:v>
                </c:pt>
                <c:pt idx="3799">
                  <c:v>401.00880000000001</c:v>
                </c:pt>
                <c:pt idx="3800">
                  <c:v>401.09280000000001</c:v>
                </c:pt>
                <c:pt idx="3801">
                  <c:v>401.17649999999969</c:v>
                </c:pt>
                <c:pt idx="3802">
                  <c:v>401.26099999999963</c:v>
                </c:pt>
                <c:pt idx="3803">
                  <c:v>401.3433</c:v>
                </c:pt>
                <c:pt idx="3804">
                  <c:v>401.42559999999918</c:v>
                </c:pt>
                <c:pt idx="3805">
                  <c:v>401.50740000000002</c:v>
                </c:pt>
                <c:pt idx="3806">
                  <c:v>401.59349999999949</c:v>
                </c:pt>
                <c:pt idx="3807">
                  <c:v>401.67700000000002</c:v>
                </c:pt>
                <c:pt idx="3808">
                  <c:v>401.76169999999956</c:v>
                </c:pt>
                <c:pt idx="3809">
                  <c:v>401.84559999999999</c:v>
                </c:pt>
                <c:pt idx="3810">
                  <c:v>401.92649999999918</c:v>
                </c:pt>
                <c:pt idx="3811">
                  <c:v>402.0114999999995</c:v>
                </c:pt>
                <c:pt idx="3812">
                  <c:v>402.0942</c:v>
                </c:pt>
                <c:pt idx="3813">
                  <c:v>402.17849999999999</c:v>
                </c:pt>
                <c:pt idx="3814">
                  <c:v>402.26089999999999</c:v>
                </c:pt>
                <c:pt idx="3815">
                  <c:v>402.3433</c:v>
                </c:pt>
                <c:pt idx="3816">
                  <c:v>402.42699999999917</c:v>
                </c:pt>
                <c:pt idx="3817">
                  <c:v>402.51009999999957</c:v>
                </c:pt>
                <c:pt idx="3818">
                  <c:v>402.59349999999949</c:v>
                </c:pt>
                <c:pt idx="3819">
                  <c:v>402.67770000000002</c:v>
                </c:pt>
                <c:pt idx="3820">
                  <c:v>402.76</c:v>
                </c:pt>
                <c:pt idx="3821">
                  <c:v>402.84309999999999</c:v>
                </c:pt>
                <c:pt idx="3822">
                  <c:v>402.92669999999919</c:v>
                </c:pt>
                <c:pt idx="3823">
                  <c:v>403.00970000000001</c:v>
                </c:pt>
                <c:pt idx="3824">
                  <c:v>403.09399999999937</c:v>
                </c:pt>
                <c:pt idx="3825">
                  <c:v>403.17770000000002</c:v>
                </c:pt>
                <c:pt idx="3826">
                  <c:v>403.2614999999995</c:v>
                </c:pt>
                <c:pt idx="3827">
                  <c:v>403.34370000000001</c:v>
                </c:pt>
                <c:pt idx="3828">
                  <c:v>403.42689999999936</c:v>
                </c:pt>
                <c:pt idx="3829">
                  <c:v>403.51080000000002</c:v>
                </c:pt>
                <c:pt idx="3830">
                  <c:v>403.59399999999937</c:v>
                </c:pt>
                <c:pt idx="3831">
                  <c:v>403.67880000000002</c:v>
                </c:pt>
                <c:pt idx="3832">
                  <c:v>403.762</c:v>
                </c:pt>
                <c:pt idx="3833">
                  <c:v>403.84470000000044</c:v>
                </c:pt>
                <c:pt idx="3834">
                  <c:v>403.92899999999918</c:v>
                </c:pt>
                <c:pt idx="3835">
                  <c:v>404.01319999999924</c:v>
                </c:pt>
                <c:pt idx="3836">
                  <c:v>404.09599999999949</c:v>
                </c:pt>
                <c:pt idx="3837">
                  <c:v>404.17869999999999</c:v>
                </c:pt>
                <c:pt idx="3838">
                  <c:v>404.26049999999969</c:v>
                </c:pt>
                <c:pt idx="3839">
                  <c:v>404.34519999999969</c:v>
                </c:pt>
                <c:pt idx="3840">
                  <c:v>404.42899999999918</c:v>
                </c:pt>
                <c:pt idx="3841">
                  <c:v>404.51099999999963</c:v>
                </c:pt>
                <c:pt idx="3842">
                  <c:v>404.59519999999918</c:v>
                </c:pt>
                <c:pt idx="3843">
                  <c:v>404.67840000000001</c:v>
                </c:pt>
                <c:pt idx="3844">
                  <c:v>404.7630999999995</c:v>
                </c:pt>
                <c:pt idx="3845">
                  <c:v>404.84320000000002</c:v>
                </c:pt>
                <c:pt idx="3846">
                  <c:v>404.92689999999936</c:v>
                </c:pt>
                <c:pt idx="3847">
                  <c:v>405.012</c:v>
                </c:pt>
                <c:pt idx="3848">
                  <c:v>405.09449999999993</c:v>
                </c:pt>
                <c:pt idx="3849">
                  <c:v>405.17939999999999</c:v>
                </c:pt>
                <c:pt idx="3850">
                  <c:v>405.26139999999918</c:v>
                </c:pt>
                <c:pt idx="3851">
                  <c:v>405.34470000000044</c:v>
                </c:pt>
                <c:pt idx="3852">
                  <c:v>405.42809999999918</c:v>
                </c:pt>
                <c:pt idx="3853">
                  <c:v>405.51060000000001</c:v>
                </c:pt>
                <c:pt idx="3854">
                  <c:v>405.59429999999969</c:v>
                </c:pt>
                <c:pt idx="3855">
                  <c:v>405.67750000000001</c:v>
                </c:pt>
                <c:pt idx="3856">
                  <c:v>405.76069999999999</c:v>
                </c:pt>
                <c:pt idx="3857">
                  <c:v>405.84399999999999</c:v>
                </c:pt>
                <c:pt idx="3858">
                  <c:v>405.92849999999936</c:v>
                </c:pt>
                <c:pt idx="3859">
                  <c:v>406.01229999999993</c:v>
                </c:pt>
                <c:pt idx="3860">
                  <c:v>406.09629999999936</c:v>
                </c:pt>
                <c:pt idx="3861">
                  <c:v>406.17980000000051</c:v>
                </c:pt>
                <c:pt idx="3862">
                  <c:v>406.26280000000008</c:v>
                </c:pt>
                <c:pt idx="3863">
                  <c:v>406.34580000000045</c:v>
                </c:pt>
                <c:pt idx="3864">
                  <c:v>406.4299999999995</c:v>
                </c:pt>
                <c:pt idx="3865">
                  <c:v>406.51169999999956</c:v>
                </c:pt>
                <c:pt idx="3866">
                  <c:v>406.59469999999999</c:v>
                </c:pt>
                <c:pt idx="3867">
                  <c:v>406.67880000000002</c:v>
                </c:pt>
                <c:pt idx="3868">
                  <c:v>406.762</c:v>
                </c:pt>
                <c:pt idx="3869">
                  <c:v>406.84609999999969</c:v>
                </c:pt>
                <c:pt idx="3870">
                  <c:v>406.92769999999956</c:v>
                </c:pt>
                <c:pt idx="3871">
                  <c:v>407.01179999999937</c:v>
                </c:pt>
                <c:pt idx="3872">
                  <c:v>407.0961999999991</c:v>
                </c:pt>
                <c:pt idx="3873">
                  <c:v>407.18060000000008</c:v>
                </c:pt>
                <c:pt idx="3874">
                  <c:v>407.262</c:v>
                </c:pt>
                <c:pt idx="3875">
                  <c:v>407.34539999999993</c:v>
                </c:pt>
                <c:pt idx="3876">
                  <c:v>407.42909999999949</c:v>
                </c:pt>
                <c:pt idx="3877">
                  <c:v>407.51299999999969</c:v>
                </c:pt>
                <c:pt idx="3878">
                  <c:v>407.59699999999918</c:v>
                </c:pt>
                <c:pt idx="3879">
                  <c:v>407.67939999999999</c:v>
                </c:pt>
                <c:pt idx="3880">
                  <c:v>407.762</c:v>
                </c:pt>
                <c:pt idx="3881">
                  <c:v>407.84500000000008</c:v>
                </c:pt>
                <c:pt idx="3882">
                  <c:v>407.92939999999936</c:v>
                </c:pt>
                <c:pt idx="3883">
                  <c:v>408.012</c:v>
                </c:pt>
                <c:pt idx="3884">
                  <c:v>408.09639999999916</c:v>
                </c:pt>
                <c:pt idx="3885">
                  <c:v>408.18</c:v>
                </c:pt>
                <c:pt idx="3886">
                  <c:v>408.26260000000002</c:v>
                </c:pt>
                <c:pt idx="3887">
                  <c:v>408.34500000000008</c:v>
                </c:pt>
                <c:pt idx="3888">
                  <c:v>408.42879999999923</c:v>
                </c:pt>
                <c:pt idx="3889">
                  <c:v>408.51420000000002</c:v>
                </c:pt>
                <c:pt idx="3890">
                  <c:v>408.59539999999924</c:v>
                </c:pt>
                <c:pt idx="3891">
                  <c:v>408.67860000000002</c:v>
                </c:pt>
                <c:pt idx="3892">
                  <c:v>408.76260000000002</c:v>
                </c:pt>
                <c:pt idx="3893">
                  <c:v>408.84440000000052</c:v>
                </c:pt>
                <c:pt idx="3894">
                  <c:v>408.92849999999936</c:v>
                </c:pt>
                <c:pt idx="3895">
                  <c:v>409.012</c:v>
                </c:pt>
                <c:pt idx="3896">
                  <c:v>409.09500000000003</c:v>
                </c:pt>
                <c:pt idx="3897">
                  <c:v>409.1789</c:v>
                </c:pt>
                <c:pt idx="3898">
                  <c:v>409.2602</c:v>
                </c:pt>
                <c:pt idx="3899">
                  <c:v>409.346</c:v>
                </c:pt>
                <c:pt idx="3900">
                  <c:v>409.42579999999919</c:v>
                </c:pt>
                <c:pt idx="3901">
                  <c:v>409.51</c:v>
                </c:pt>
                <c:pt idx="3902">
                  <c:v>409.59369999999956</c:v>
                </c:pt>
                <c:pt idx="3903">
                  <c:v>409.67649999999969</c:v>
                </c:pt>
                <c:pt idx="3904">
                  <c:v>409.7604</c:v>
                </c:pt>
                <c:pt idx="3905">
                  <c:v>409.84449999999998</c:v>
                </c:pt>
                <c:pt idx="3906">
                  <c:v>409.92709999999937</c:v>
                </c:pt>
                <c:pt idx="3907">
                  <c:v>410.01119999999918</c:v>
                </c:pt>
                <c:pt idx="3908">
                  <c:v>410.09399999999937</c:v>
                </c:pt>
                <c:pt idx="3909">
                  <c:v>410.17680000000001</c:v>
                </c:pt>
                <c:pt idx="3910">
                  <c:v>410.25979999999993</c:v>
                </c:pt>
                <c:pt idx="3911">
                  <c:v>410.34219999999999</c:v>
                </c:pt>
                <c:pt idx="3912">
                  <c:v>410.4248</c:v>
                </c:pt>
                <c:pt idx="3913">
                  <c:v>410.50839999999937</c:v>
                </c:pt>
                <c:pt idx="3914">
                  <c:v>410.5908</c:v>
                </c:pt>
                <c:pt idx="3915">
                  <c:v>410.67500000000001</c:v>
                </c:pt>
                <c:pt idx="3916">
                  <c:v>410.75819999999936</c:v>
                </c:pt>
                <c:pt idx="3917">
                  <c:v>410.84140000000002</c:v>
                </c:pt>
                <c:pt idx="3918">
                  <c:v>410.92380000000003</c:v>
                </c:pt>
                <c:pt idx="3919">
                  <c:v>411.00880000000001</c:v>
                </c:pt>
                <c:pt idx="3920">
                  <c:v>411.09199999999925</c:v>
                </c:pt>
                <c:pt idx="3921">
                  <c:v>411.1764</c:v>
                </c:pt>
                <c:pt idx="3922">
                  <c:v>411.26</c:v>
                </c:pt>
                <c:pt idx="3923">
                  <c:v>411.34249999999997</c:v>
                </c:pt>
                <c:pt idx="3924">
                  <c:v>411.42439999999937</c:v>
                </c:pt>
                <c:pt idx="3925">
                  <c:v>411.51029999999969</c:v>
                </c:pt>
                <c:pt idx="3926">
                  <c:v>411.59440000000001</c:v>
                </c:pt>
                <c:pt idx="3927">
                  <c:v>411.67779999999999</c:v>
                </c:pt>
                <c:pt idx="3928">
                  <c:v>411.76</c:v>
                </c:pt>
                <c:pt idx="3929">
                  <c:v>411.84290000000038</c:v>
                </c:pt>
                <c:pt idx="3930">
                  <c:v>411.9248</c:v>
                </c:pt>
                <c:pt idx="3931">
                  <c:v>412.00940000000008</c:v>
                </c:pt>
                <c:pt idx="3932">
                  <c:v>412.09299999999956</c:v>
                </c:pt>
                <c:pt idx="3933">
                  <c:v>412.17500000000001</c:v>
                </c:pt>
                <c:pt idx="3934">
                  <c:v>412.25940000000008</c:v>
                </c:pt>
                <c:pt idx="3935">
                  <c:v>412.34100000000001</c:v>
                </c:pt>
                <c:pt idx="3936">
                  <c:v>412.42429999999956</c:v>
                </c:pt>
                <c:pt idx="3937">
                  <c:v>412.50649999999956</c:v>
                </c:pt>
                <c:pt idx="3938">
                  <c:v>412.58889999999963</c:v>
                </c:pt>
                <c:pt idx="3939">
                  <c:v>412.67169999999999</c:v>
                </c:pt>
                <c:pt idx="3940">
                  <c:v>412.755</c:v>
                </c:pt>
                <c:pt idx="3941">
                  <c:v>412.83829999999949</c:v>
                </c:pt>
                <c:pt idx="3942">
                  <c:v>412.92259999999936</c:v>
                </c:pt>
                <c:pt idx="3943">
                  <c:v>413.00669999999963</c:v>
                </c:pt>
                <c:pt idx="3944">
                  <c:v>413.0909999999995</c:v>
                </c:pt>
                <c:pt idx="3945">
                  <c:v>413.17520000000002</c:v>
                </c:pt>
                <c:pt idx="3946">
                  <c:v>413.25779999999969</c:v>
                </c:pt>
                <c:pt idx="3947">
                  <c:v>413.34080000000051</c:v>
                </c:pt>
                <c:pt idx="3948">
                  <c:v>413.4248</c:v>
                </c:pt>
                <c:pt idx="3949">
                  <c:v>413.50880000000001</c:v>
                </c:pt>
                <c:pt idx="3950">
                  <c:v>413.59119999999916</c:v>
                </c:pt>
                <c:pt idx="3951">
                  <c:v>413.6739</c:v>
                </c:pt>
                <c:pt idx="3952">
                  <c:v>413.75549999999993</c:v>
                </c:pt>
                <c:pt idx="3953">
                  <c:v>413.83940000000001</c:v>
                </c:pt>
                <c:pt idx="3954">
                  <c:v>413.92519999999917</c:v>
                </c:pt>
                <c:pt idx="3955">
                  <c:v>414.00920000000002</c:v>
                </c:pt>
                <c:pt idx="3956">
                  <c:v>414.09199999999925</c:v>
                </c:pt>
                <c:pt idx="3957">
                  <c:v>414.17540000000002</c:v>
                </c:pt>
                <c:pt idx="3958">
                  <c:v>414.2593</c:v>
                </c:pt>
                <c:pt idx="3959">
                  <c:v>414.34100000000001</c:v>
                </c:pt>
                <c:pt idx="3960">
                  <c:v>414.42380000000003</c:v>
                </c:pt>
                <c:pt idx="3961">
                  <c:v>414.50760000000002</c:v>
                </c:pt>
                <c:pt idx="3962">
                  <c:v>414.5909999999995</c:v>
                </c:pt>
                <c:pt idx="3963">
                  <c:v>414.67380000000031</c:v>
                </c:pt>
                <c:pt idx="3964">
                  <c:v>414.75799999999964</c:v>
                </c:pt>
                <c:pt idx="3965">
                  <c:v>414.84179999999969</c:v>
                </c:pt>
                <c:pt idx="3966">
                  <c:v>414.92629999999923</c:v>
                </c:pt>
                <c:pt idx="3967">
                  <c:v>415.00940000000008</c:v>
                </c:pt>
                <c:pt idx="3968">
                  <c:v>415.09299999999956</c:v>
                </c:pt>
                <c:pt idx="3969">
                  <c:v>415.17689999999999</c:v>
                </c:pt>
                <c:pt idx="3970">
                  <c:v>415.25940000000008</c:v>
                </c:pt>
                <c:pt idx="3971">
                  <c:v>415.34240000000051</c:v>
                </c:pt>
                <c:pt idx="3972">
                  <c:v>415.4265999999991</c:v>
                </c:pt>
                <c:pt idx="3973">
                  <c:v>415.50839999999937</c:v>
                </c:pt>
                <c:pt idx="3974">
                  <c:v>415.5926</c:v>
                </c:pt>
                <c:pt idx="3975">
                  <c:v>415.67700000000002</c:v>
                </c:pt>
                <c:pt idx="3976">
                  <c:v>415.7586</c:v>
                </c:pt>
                <c:pt idx="3977">
                  <c:v>415.84399999999999</c:v>
                </c:pt>
                <c:pt idx="3978">
                  <c:v>415.92859999999916</c:v>
                </c:pt>
                <c:pt idx="3979">
                  <c:v>416.01179999999937</c:v>
                </c:pt>
                <c:pt idx="3980">
                  <c:v>416.09449999999993</c:v>
                </c:pt>
                <c:pt idx="3981">
                  <c:v>416.17520000000002</c:v>
                </c:pt>
                <c:pt idx="3982">
                  <c:v>416.25940000000008</c:v>
                </c:pt>
                <c:pt idx="3983">
                  <c:v>416.34300000000002</c:v>
                </c:pt>
                <c:pt idx="3984">
                  <c:v>416.42720000000003</c:v>
                </c:pt>
                <c:pt idx="3985">
                  <c:v>416.51190000000003</c:v>
                </c:pt>
                <c:pt idx="3986">
                  <c:v>416.59289999999999</c:v>
                </c:pt>
                <c:pt idx="3987">
                  <c:v>416.67500000000001</c:v>
                </c:pt>
                <c:pt idx="3988">
                  <c:v>416.75819999999936</c:v>
                </c:pt>
                <c:pt idx="3989">
                  <c:v>416.84280000000052</c:v>
                </c:pt>
                <c:pt idx="3990">
                  <c:v>416.92720000000003</c:v>
                </c:pt>
                <c:pt idx="3991">
                  <c:v>417.00920000000002</c:v>
                </c:pt>
                <c:pt idx="3992">
                  <c:v>417.09160000000003</c:v>
                </c:pt>
                <c:pt idx="3993">
                  <c:v>417.17579999999964</c:v>
                </c:pt>
                <c:pt idx="3994">
                  <c:v>417.25819999999936</c:v>
                </c:pt>
                <c:pt idx="3995">
                  <c:v>417.34219999999999</c:v>
                </c:pt>
                <c:pt idx="3996">
                  <c:v>417.42679999999916</c:v>
                </c:pt>
                <c:pt idx="3997">
                  <c:v>417.50889999999993</c:v>
                </c:pt>
                <c:pt idx="3998">
                  <c:v>417.59299999999956</c:v>
                </c:pt>
                <c:pt idx="3999">
                  <c:v>417.67450000000002</c:v>
                </c:pt>
                <c:pt idx="4000">
                  <c:v>417.75819999999936</c:v>
                </c:pt>
                <c:pt idx="4001">
                  <c:v>417.84249999999997</c:v>
                </c:pt>
                <c:pt idx="4002">
                  <c:v>417.92619999999891</c:v>
                </c:pt>
                <c:pt idx="4003">
                  <c:v>418.00900000000001</c:v>
                </c:pt>
                <c:pt idx="4004">
                  <c:v>418.09219999999937</c:v>
                </c:pt>
                <c:pt idx="4005">
                  <c:v>418.17660000000001</c:v>
                </c:pt>
                <c:pt idx="4006">
                  <c:v>418.25869999999969</c:v>
                </c:pt>
                <c:pt idx="4007">
                  <c:v>418.34290000000038</c:v>
                </c:pt>
                <c:pt idx="4008">
                  <c:v>418.42579999999919</c:v>
                </c:pt>
                <c:pt idx="4009">
                  <c:v>418.50659999999937</c:v>
                </c:pt>
                <c:pt idx="4010">
                  <c:v>418.59139999999917</c:v>
                </c:pt>
                <c:pt idx="4011">
                  <c:v>418.67609999999956</c:v>
                </c:pt>
                <c:pt idx="4012">
                  <c:v>418.75839999999937</c:v>
                </c:pt>
                <c:pt idx="4013">
                  <c:v>418.84000000000032</c:v>
                </c:pt>
                <c:pt idx="4014">
                  <c:v>418.92359999999917</c:v>
                </c:pt>
                <c:pt idx="4015">
                  <c:v>419.00720000000001</c:v>
                </c:pt>
                <c:pt idx="4016">
                  <c:v>419.09219999999937</c:v>
                </c:pt>
                <c:pt idx="4017">
                  <c:v>419.17520000000002</c:v>
                </c:pt>
                <c:pt idx="4018">
                  <c:v>419.25850000000003</c:v>
                </c:pt>
                <c:pt idx="4019">
                  <c:v>419.34190000000001</c:v>
                </c:pt>
                <c:pt idx="4020">
                  <c:v>419.4246</c:v>
                </c:pt>
                <c:pt idx="4021">
                  <c:v>419.50839999999937</c:v>
                </c:pt>
                <c:pt idx="4022">
                  <c:v>419.59149999999937</c:v>
                </c:pt>
                <c:pt idx="4023">
                  <c:v>419.67439999999999</c:v>
                </c:pt>
                <c:pt idx="4024">
                  <c:v>419.75979999999993</c:v>
                </c:pt>
                <c:pt idx="4025">
                  <c:v>419.84300000000002</c:v>
                </c:pt>
                <c:pt idx="4026">
                  <c:v>419.92689999999936</c:v>
                </c:pt>
                <c:pt idx="4027">
                  <c:v>420.00900000000001</c:v>
                </c:pt>
                <c:pt idx="4028">
                  <c:v>420.0924</c:v>
                </c:pt>
                <c:pt idx="4029">
                  <c:v>420.178</c:v>
                </c:pt>
                <c:pt idx="4030">
                  <c:v>420.25940000000008</c:v>
                </c:pt>
                <c:pt idx="4031">
                  <c:v>420.34300000000002</c:v>
                </c:pt>
                <c:pt idx="4032">
                  <c:v>420.4246</c:v>
                </c:pt>
                <c:pt idx="4033">
                  <c:v>420.50889999999993</c:v>
                </c:pt>
                <c:pt idx="4034">
                  <c:v>420.59219999999937</c:v>
                </c:pt>
                <c:pt idx="4035">
                  <c:v>420.67540000000002</c:v>
                </c:pt>
                <c:pt idx="4036">
                  <c:v>420.75909999999999</c:v>
                </c:pt>
                <c:pt idx="4037">
                  <c:v>420.84249999999997</c:v>
                </c:pt>
                <c:pt idx="4038">
                  <c:v>420.92599999999936</c:v>
                </c:pt>
                <c:pt idx="4039">
                  <c:v>421.00940000000008</c:v>
                </c:pt>
                <c:pt idx="4040">
                  <c:v>421.09339999999918</c:v>
                </c:pt>
                <c:pt idx="4041">
                  <c:v>421.17579999999964</c:v>
                </c:pt>
                <c:pt idx="4042">
                  <c:v>421.26</c:v>
                </c:pt>
                <c:pt idx="4043">
                  <c:v>421.34399999999999</c:v>
                </c:pt>
                <c:pt idx="4044">
                  <c:v>421.42649999999918</c:v>
                </c:pt>
                <c:pt idx="4045">
                  <c:v>421.50979999999993</c:v>
                </c:pt>
                <c:pt idx="4046">
                  <c:v>421.59070000000003</c:v>
                </c:pt>
                <c:pt idx="4047">
                  <c:v>421.67380000000031</c:v>
                </c:pt>
                <c:pt idx="4048">
                  <c:v>421.7568</c:v>
                </c:pt>
                <c:pt idx="4049">
                  <c:v>421.84140000000002</c:v>
                </c:pt>
                <c:pt idx="4050">
                  <c:v>421.92529999999937</c:v>
                </c:pt>
                <c:pt idx="4051">
                  <c:v>422.00869999999969</c:v>
                </c:pt>
                <c:pt idx="4052">
                  <c:v>422.09199999999925</c:v>
                </c:pt>
                <c:pt idx="4053">
                  <c:v>422.17689999999999</c:v>
                </c:pt>
                <c:pt idx="4054">
                  <c:v>422.2604</c:v>
                </c:pt>
                <c:pt idx="4055">
                  <c:v>422.34339999999969</c:v>
                </c:pt>
                <c:pt idx="4056">
                  <c:v>422.42669999999919</c:v>
                </c:pt>
                <c:pt idx="4057">
                  <c:v>422.50940000000008</c:v>
                </c:pt>
                <c:pt idx="4058">
                  <c:v>422.5926</c:v>
                </c:pt>
                <c:pt idx="4059">
                  <c:v>422.67520000000002</c:v>
                </c:pt>
                <c:pt idx="4060">
                  <c:v>422.75900000000001</c:v>
                </c:pt>
                <c:pt idx="4061">
                  <c:v>422.83920000000001</c:v>
                </c:pt>
                <c:pt idx="4062">
                  <c:v>422.92239999999919</c:v>
                </c:pt>
                <c:pt idx="4063">
                  <c:v>423.0034</c:v>
                </c:pt>
                <c:pt idx="4064">
                  <c:v>423.0856</c:v>
                </c:pt>
                <c:pt idx="4065">
                  <c:v>423.1671</c:v>
                </c:pt>
                <c:pt idx="4066">
                  <c:v>423.25</c:v>
                </c:pt>
                <c:pt idx="4067">
                  <c:v>423.33440000000002</c:v>
                </c:pt>
                <c:pt idx="4068">
                  <c:v>423.41499999999957</c:v>
                </c:pt>
                <c:pt idx="4069">
                  <c:v>423.49979999999937</c:v>
                </c:pt>
                <c:pt idx="4070">
                  <c:v>423.58300000000003</c:v>
                </c:pt>
                <c:pt idx="4071">
                  <c:v>423.66680000000002</c:v>
                </c:pt>
                <c:pt idx="4072">
                  <c:v>423.75139999999936</c:v>
                </c:pt>
                <c:pt idx="4073">
                  <c:v>423.83539999999937</c:v>
                </c:pt>
                <c:pt idx="4074">
                  <c:v>423.91899999999919</c:v>
                </c:pt>
                <c:pt idx="4075">
                  <c:v>424.00329999999963</c:v>
                </c:pt>
                <c:pt idx="4076">
                  <c:v>424.08799999999957</c:v>
                </c:pt>
                <c:pt idx="4077">
                  <c:v>424.17140000000001</c:v>
                </c:pt>
                <c:pt idx="4078">
                  <c:v>424.25459999999993</c:v>
                </c:pt>
                <c:pt idx="4079">
                  <c:v>424.33879999999937</c:v>
                </c:pt>
                <c:pt idx="4080">
                  <c:v>424.42249999999956</c:v>
                </c:pt>
                <c:pt idx="4081">
                  <c:v>424.50659999999937</c:v>
                </c:pt>
                <c:pt idx="4082">
                  <c:v>424.59039999999936</c:v>
                </c:pt>
                <c:pt idx="4083">
                  <c:v>424.67480000000052</c:v>
                </c:pt>
                <c:pt idx="4084">
                  <c:v>424.75880000000001</c:v>
                </c:pt>
                <c:pt idx="4085">
                  <c:v>424.84199999999993</c:v>
                </c:pt>
                <c:pt idx="4086">
                  <c:v>424.9248</c:v>
                </c:pt>
                <c:pt idx="4087">
                  <c:v>425.00839999999937</c:v>
                </c:pt>
                <c:pt idx="4088">
                  <c:v>425.0942</c:v>
                </c:pt>
                <c:pt idx="4089">
                  <c:v>425.17869999999999</c:v>
                </c:pt>
                <c:pt idx="4090">
                  <c:v>425.26109999999949</c:v>
                </c:pt>
                <c:pt idx="4091">
                  <c:v>425.34379999999999</c:v>
                </c:pt>
                <c:pt idx="4092">
                  <c:v>425.42919999999918</c:v>
                </c:pt>
                <c:pt idx="4093">
                  <c:v>425.51329999999956</c:v>
                </c:pt>
                <c:pt idx="4094">
                  <c:v>425.59669999999943</c:v>
                </c:pt>
                <c:pt idx="4095">
                  <c:v>425.67980000000051</c:v>
                </c:pt>
                <c:pt idx="4096">
                  <c:v>425.76220000000001</c:v>
                </c:pt>
                <c:pt idx="4097">
                  <c:v>425.8451</c:v>
                </c:pt>
                <c:pt idx="4098">
                  <c:v>425.92899999999918</c:v>
                </c:pt>
                <c:pt idx="4099">
                  <c:v>426.0136</c:v>
                </c:pt>
                <c:pt idx="4100">
                  <c:v>426.09509999999949</c:v>
                </c:pt>
                <c:pt idx="4101">
                  <c:v>426.18009999999964</c:v>
                </c:pt>
                <c:pt idx="4102">
                  <c:v>426.26329999999956</c:v>
                </c:pt>
                <c:pt idx="4103">
                  <c:v>426.34559999999999</c:v>
                </c:pt>
                <c:pt idx="4104">
                  <c:v>426.4298</c:v>
                </c:pt>
                <c:pt idx="4105">
                  <c:v>426.51339999999936</c:v>
                </c:pt>
                <c:pt idx="4106">
                  <c:v>426.59539999999924</c:v>
                </c:pt>
                <c:pt idx="4107">
                  <c:v>426.67950000000002</c:v>
                </c:pt>
                <c:pt idx="4108">
                  <c:v>426.76280000000008</c:v>
                </c:pt>
                <c:pt idx="4109">
                  <c:v>426.84699999999964</c:v>
                </c:pt>
                <c:pt idx="4110">
                  <c:v>426.93169999999918</c:v>
                </c:pt>
                <c:pt idx="4111">
                  <c:v>427.01459999999969</c:v>
                </c:pt>
                <c:pt idx="4112">
                  <c:v>427.09739999999937</c:v>
                </c:pt>
                <c:pt idx="4113">
                  <c:v>427.18</c:v>
                </c:pt>
                <c:pt idx="4114">
                  <c:v>427.2636</c:v>
                </c:pt>
                <c:pt idx="4115">
                  <c:v>427.34739999999999</c:v>
                </c:pt>
                <c:pt idx="4116">
                  <c:v>427.43199999999916</c:v>
                </c:pt>
                <c:pt idx="4117">
                  <c:v>427.5154</c:v>
                </c:pt>
                <c:pt idx="4118">
                  <c:v>427.59889999999956</c:v>
                </c:pt>
                <c:pt idx="4119">
                  <c:v>427.67989999999998</c:v>
                </c:pt>
                <c:pt idx="4120">
                  <c:v>427.76260000000002</c:v>
                </c:pt>
                <c:pt idx="4121">
                  <c:v>427.84719999999999</c:v>
                </c:pt>
                <c:pt idx="4122">
                  <c:v>427.93019999999916</c:v>
                </c:pt>
                <c:pt idx="4123">
                  <c:v>428.01159999999936</c:v>
                </c:pt>
                <c:pt idx="4124">
                  <c:v>428.09460000000001</c:v>
                </c:pt>
                <c:pt idx="4125">
                  <c:v>428.17720000000008</c:v>
                </c:pt>
                <c:pt idx="4126">
                  <c:v>428.26229999999993</c:v>
                </c:pt>
                <c:pt idx="4127">
                  <c:v>428.34410000000008</c:v>
                </c:pt>
                <c:pt idx="4128">
                  <c:v>428.42779999999937</c:v>
                </c:pt>
                <c:pt idx="4129">
                  <c:v>428.51280000000008</c:v>
                </c:pt>
                <c:pt idx="4130">
                  <c:v>428.5952999999995</c:v>
                </c:pt>
                <c:pt idx="4131">
                  <c:v>428.67880000000002</c:v>
                </c:pt>
                <c:pt idx="4132">
                  <c:v>428.76249999999999</c:v>
                </c:pt>
                <c:pt idx="4133">
                  <c:v>428.84679999999969</c:v>
                </c:pt>
                <c:pt idx="4134">
                  <c:v>428.92889999999949</c:v>
                </c:pt>
                <c:pt idx="4135">
                  <c:v>429.01400000000001</c:v>
                </c:pt>
                <c:pt idx="4136">
                  <c:v>429.09699999999918</c:v>
                </c:pt>
                <c:pt idx="4137">
                  <c:v>429.18119999999936</c:v>
                </c:pt>
                <c:pt idx="4138">
                  <c:v>429.26420000000002</c:v>
                </c:pt>
                <c:pt idx="4139">
                  <c:v>429.34719999999999</c:v>
                </c:pt>
                <c:pt idx="4140">
                  <c:v>429.43060000000003</c:v>
                </c:pt>
                <c:pt idx="4141">
                  <c:v>429.51319999999924</c:v>
                </c:pt>
                <c:pt idx="4142">
                  <c:v>429.5952999999995</c:v>
                </c:pt>
                <c:pt idx="4143">
                  <c:v>429.67869999999999</c:v>
                </c:pt>
                <c:pt idx="4144">
                  <c:v>429.76260000000002</c:v>
                </c:pt>
                <c:pt idx="4145">
                  <c:v>429.846</c:v>
                </c:pt>
                <c:pt idx="4146">
                  <c:v>429.92879999999923</c:v>
                </c:pt>
                <c:pt idx="4147">
                  <c:v>430.01249999999999</c:v>
                </c:pt>
                <c:pt idx="4148">
                  <c:v>430.0952999999995</c:v>
                </c:pt>
                <c:pt idx="4149">
                  <c:v>430.17980000000051</c:v>
                </c:pt>
                <c:pt idx="4150">
                  <c:v>430.262</c:v>
                </c:pt>
                <c:pt idx="4151">
                  <c:v>430.34370000000001</c:v>
                </c:pt>
                <c:pt idx="4152">
                  <c:v>430.42809999999918</c:v>
                </c:pt>
                <c:pt idx="4153">
                  <c:v>430.51179999999937</c:v>
                </c:pt>
                <c:pt idx="4154">
                  <c:v>430.59599999999949</c:v>
                </c:pt>
                <c:pt idx="4155">
                  <c:v>430.6816</c:v>
                </c:pt>
                <c:pt idx="4156">
                  <c:v>430.7654</c:v>
                </c:pt>
                <c:pt idx="4157">
                  <c:v>430.84820000000002</c:v>
                </c:pt>
                <c:pt idx="4158">
                  <c:v>430.9308999999995</c:v>
                </c:pt>
                <c:pt idx="4159">
                  <c:v>431.01339999999936</c:v>
                </c:pt>
                <c:pt idx="4160">
                  <c:v>431.09689999999949</c:v>
                </c:pt>
                <c:pt idx="4161">
                  <c:v>431.17980000000051</c:v>
                </c:pt>
                <c:pt idx="4162">
                  <c:v>431.26319999999924</c:v>
                </c:pt>
                <c:pt idx="4163">
                  <c:v>431.34679999999969</c:v>
                </c:pt>
                <c:pt idx="4164">
                  <c:v>431.4299999999995</c:v>
                </c:pt>
                <c:pt idx="4165">
                  <c:v>431.51440000000002</c:v>
                </c:pt>
                <c:pt idx="4166">
                  <c:v>431.59799999999956</c:v>
                </c:pt>
                <c:pt idx="4167">
                  <c:v>431.68200000000002</c:v>
                </c:pt>
                <c:pt idx="4168">
                  <c:v>431.76420000000002</c:v>
                </c:pt>
                <c:pt idx="4169">
                  <c:v>431.84859999999969</c:v>
                </c:pt>
                <c:pt idx="4170">
                  <c:v>431.93109999999911</c:v>
                </c:pt>
                <c:pt idx="4171">
                  <c:v>432.01569999999964</c:v>
                </c:pt>
                <c:pt idx="4172">
                  <c:v>432.09899999999936</c:v>
                </c:pt>
                <c:pt idx="4173">
                  <c:v>432.18079999999969</c:v>
                </c:pt>
                <c:pt idx="4174">
                  <c:v>432.26459999999969</c:v>
                </c:pt>
                <c:pt idx="4175">
                  <c:v>432.34800000000001</c:v>
                </c:pt>
                <c:pt idx="4176">
                  <c:v>432.42959999999937</c:v>
                </c:pt>
                <c:pt idx="4177">
                  <c:v>432.51249999999999</c:v>
                </c:pt>
                <c:pt idx="4178">
                  <c:v>432.59549999999956</c:v>
                </c:pt>
                <c:pt idx="4179">
                  <c:v>432.67840000000001</c:v>
                </c:pt>
                <c:pt idx="4180">
                  <c:v>432.76280000000008</c:v>
                </c:pt>
                <c:pt idx="4181">
                  <c:v>432.84530000000001</c:v>
                </c:pt>
                <c:pt idx="4182">
                  <c:v>432.92699999999917</c:v>
                </c:pt>
                <c:pt idx="4183">
                  <c:v>433.01129999999949</c:v>
                </c:pt>
                <c:pt idx="4184">
                  <c:v>433.09339999999918</c:v>
                </c:pt>
                <c:pt idx="4185">
                  <c:v>433.17680000000001</c:v>
                </c:pt>
                <c:pt idx="4186">
                  <c:v>433.26139999999918</c:v>
                </c:pt>
                <c:pt idx="4187">
                  <c:v>433.34460000000064</c:v>
                </c:pt>
                <c:pt idx="4188">
                  <c:v>433.42720000000003</c:v>
                </c:pt>
                <c:pt idx="4189">
                  <c:v>433.51109999999949</c:v>
                </c:pt>
                <c:pt idx="4190">
                  <c:v>433.59460000000001</c:v>
                </c:pt>
                <c:pt idx="4191">
                  <c:v>433.67770000000002</c:v>
                </c:pt>
                <c:pt idx="4192">
                  <c:v>433.76</c:v>
                </c:pt>
                <c:pt idx="4193">
                  <c:v>433.84390000000002</c:v>
                </c:pt>
                <c:pt idx="4194">
                  <c:v>433.92669999999919</c:v>
                </c:pt>
                <c:pt idx="4195">
                  <c:v>434.00959999999969</c:v>
                </c:pt>
                <c:pt idx="4196">
                  <c:v>434.09349999999949</c:v>
                </c:pt>
                <c:pt idx="4197">
                  <c:v>434.17720000000008</c:v>
                </c:pt>
                <c:pt idx="4198">
                  <c:v>434.26080000000002</c:v>
                </c:pt>
                <c:pt idx="4199">
                  <c:v>434.34420000000051</c:v>
                </c:pt>
                <c:pt idx="4200">
                  <c:v>434.42879999999923</c:v>
                </c:pt>
                <c:pt idx="4201">
                  <c:v>434.51319999999924</c:v>
                </c:pt>
                <c:pt idx="4202">
                  <c:v>434.59639999999916</c:v>
                </c:pt>
                <c:pt idx="4203">
                  <c:v>434.68</c:v>
                </c:pt>
                <c:pt idx="4204">
                  <c:v>434.76429999999999</c:v>
                </c:pt>
                <c:pt idx="4205">
                  <c:v>434.8451</c:v>
                </c:pt>
                <c:pt idx="4206">
                  <c:v>434.92909999999949</c:v>
                </c:pt>
                <c:pt idx="4207">
                  <c:v>435.01329999999956</c:v>
                </c:pt>
                <c:pt idx="4208">
                  <c:v>435.09599999999949</c:v>
                </c:pt>
                <c:pt idx="4209">
                  <c:v>435.18060000000008</c:v>
                </c:pt>
                <c:pt idx="4210">
                  <c:v>435.26280000000008</c:v>
                </c:pt>
                <c:pt idx="4211">
                  <c:v>435.34589999999997</c:v>
                </c:pt>
                <c:pt idx="4212">
                  <c:v>435.4299999999995</c:v>
                </c:pt>
                <c:pt idx="4213">
                  <c:v>435.51260000000002</c:v>
                </c:pt>
                <c:pt idx="4214">
                  <c:v>435.59500000000003</c:v>
                </c:pt>
                <c:pt idx="4215">
                  <c:v>435.67599999999999</c:v>
                </c:pt>
                <c:pt idx="4216">
                  <c:v>435.76139999999918</c:v>
                </c:pt>
                <c:pt idx="4217">
                  <c:v>435.84620000000001</c:v>
                </c:pt>
                <c:pt idx="4218">
                  <c:v>435.92839999999916</c:v>
                </c:pt>
                <c:pt idx="4219">
                  <c:v>436.01049999999969</c:v>
                </c:pt>
                <c:pt idx="4220">
                  <c:v>436.09399999999937</c:v>
                </c:pt>
                <c:pt idx="4221">
                  <c:v>436.17849999999999</c:v>
                </c:pt>
                <c:pt idx="4222">
                  <c:v>436.26080000000002</c:v>
                </c:pt>
                <c:pt idx="4223">
                  <c:v>436.34410000000008</c:v>
                </c:pt>
                <c:pt idx="4224">
                  <c:v>436.42799999999943</c:v>
                </c:pt>
                <c:pt idx="4225">
                  <c:v>436.51069999999999</c:v>
                </c:pt>
                <c:pt idx="4226">
                  <c:v>436.59519999999918</c:v>
                </c:pt>
                <c:pt idx="4227">
                  <c:v>436.6782</c:v>
                </c:pt>
                <c:pt idx="4228">
                  <c:v>436.76220000000001</c:v>
                </c:pt>
                <c:pt idx="4229">
                  <c:v>436.84480000000065</c:v>
                </c:pt>
                <c:pt idx="4230">
                  <c:v>436.92889999999949</c:v>
                </c:pt>
                <c:pt idx="4231">
                  <c:v>437.01169999999956</c:v>
                </c:pt>
                <c:pt idx="4232">
                  <c:v>437.09769999999969</c:v>
                </c:pt>
                <c:pt idx="4233">
                  <c:v>437.18029999999999</c:v>
                </c:pt>
                <c:pt idx="4234">
                  <c:v>437.2638</c:v>
                </c:pt>
                <c:pt idx="4235">
                  <c:v>437.34539999999993</c:v>
                </c:pt>
                <c:pt idx="4236">
                  <c:v>437.42720000000003</c:v>
                </c:pt>
                <c:pt idx="4237">
                  <c:v>437.51109999999949</c:v>
                </c:pt>
                <c:pt idx="4238">
                  <c:v>437.59559999999937</c:v>
                </c:pt>
                <c:pt idx="4239">
                  <c:v>437.67869999999999</c:v>
                </c:pt>
                <c:pt idx="4240">
                  <c:v>437.76220000000001</c:v>
                </c:pt>
                <c:pt idx="4241">
                  <c:v>437.84609999999969</c:v>
                </c:pt>
                <c:pt idx="4242">
                  <c:v>437.93019999999916</c:v>
                </c:pt>
                <c:pt idx="4243">
                  <c:v>438.01240000000001</c:v>
                </c:pt>
                <c:pt idx="4244">
                  <c:v>438.09649999999937</c:v>
                </c:pt>
                <c:pt idx="4245">
                  <c:v>438.18</c:v>
                </c:pt>
                <c:pt idx="4246">
                  <c:v>438.26339999999936</c:v>
                </c:pt>
                <c:pt idx="4247">
                  <c:v>438.346</c:v>
                </c:pt>
                <c:pt idx="4248">
                  <c:v>438.42889999999949</c:v>
                </c:pt>
                <c:pt idx="4249">
                  <c:v>438.51190000000003</c:v>
                </c:pt>
                <c:pt idx="4250">
                  <c:v>438.59509999999949</c:v>
                </c:pt>
                <c:pt idx="4251">
                  <c:v>438.67759999999993</c:v>
                </c:pt>
                <c:pt idx="4252">
                  <c:v>438.7630999999995</c:v>
                </c:pt>
                <c:pt idx="4253">
                  <c:v>438.84660000000002</c:v>
                </c:pt>
                <c:pt idx="4254">
                  <c:v>438.92739999999918</c:v>
                </c:pt>
                <c:pt idx="4255">
                  <c:v>439.01240000000001</c:v>
                </c:pt>
                <c:pt idx="4256">
                  <c:v>439.09879999999919</c:v>
                </c:pt>
                <c:pt idx="4257">
                  <c:v>439.18290000000002</c:v>
                </c:pt>
                <c:pt idx="4258">
                  <c:v>439.26400000000001</c:v>
                </c:pt>
                <c:pt idx="4259">
                  <c:v>439.34699999999964</c:v>
                </c:pt>
                <c:pt idx="4260">
                  <c:v>439.43319999999903</c:v>
                </c:pt>
                <c:pt idx="4261">
                  <c:v>439.51599999999956</c:v>
                </c:pt>
                <c:pt idx="4262">
                  <c:v>439.60019999999969</c:v>
                </c:pt>
                <c:pt idx="4263">
                  <c:v>439.685</c:v>
                </c:pt>
                <c:pt idx="4264">
                  <c:v>439.7672</c:v>
                </c:pt>
                <c:pt idx="4265">
                  <c:v>439.85079999999999</c:v>
                </c:pt>
                <c:pt idx="4266">
                  <c:v>439.93459999999936</c:v>
                </c:pt>
                <c:pt idx="4267">
                  <c:v>440.0182999999995</c:v>
                </c:pt>
                <c:pt idx="4268">
                  <c:v>440.10039999999969</c:v>
                </c:pt>
                <c:pt idx="4269">
                  <c:v>440.18360000000001</c:v>
                </c:pt>
                <c:pt idx="4270">
                  <c:v>440.26760000000002</c:v>
                </c:pt>
                <c:pt idx="4271">
                  <c:v>440.35</c:v>
                </c:pt>
                <c:pt idx="4272">
                  <c:v>440.43499999999949</c:v>
                </c:pt>
                <c:pt idx="4273">
                  <c:v>440.51859999999937</c:v>
                </c:pt>
                <c:pt idx="4274">
                  <c:v>440.6019</c:v>
                </c:pt>
                <c:pt idx="4275">
                  <c:v>440.68480000000045</c:v>
                </c:pt>
                <c:pt idx="4276">
                  <c:v>440.76780000000002</c:v>
                </c:pt>
                <c:pt idx="4277">
                  <c:v>440.85120000000001</c:v>
                </c:pt>
                <c:pt idx="4278">
                  <c:v>440.93359999999916</c:v>
                </c:pt>
                <c:pt idx="4279">
                  <c:v>441.01479999999964</c:v>
                </c:pt>
                <c:pt idx="4280">
                  <c:v>441.10019999999969</c:v>
                </c:pt>
                <c:pt idx="4281">
                  <c:v>441.1841</c:v>
                </c:pt>
                <c:pt idx="4282">
                  <c:v>441.26760000000002</c:v>
                </c:pt>
                <c:pt idx="4283">
                  <c:v>441.35160000000002</c:v>
                </c:pt>
                <c:pt idx="4284">
                  <c:v>441.43389999999937</c:v>
                </c:pt>
                <c:pt idx="4285">
                  <c:v>441.5164999999995</c:v>
                </c:pt>
                <c:pt idx="4286">
                  <c:v>441.59819999999917</c:v>
                </c:pt>
                <c:pt idx="4287">
                  <c:v>441.68200000000002</c:v>
                </c:pt>
                <c:pt idx="4288">
                  <c:v>441.7654</c:v>
                </c:pt>
                <c:pt idx="4289">
                  <c:v>441.84719999999999</c:v>
                </c:pt>
                <c:pt idx="4290">
                  <c:v>441.93129999999917</c:v>
                </c:pt>
                <c:pt idx="4291">
                  <c:v>442.01620000000003</c:v>
                </c:pt>
                <c:pt idx="4292">
                  <c:v>442.1</c:v>
                </c:pt>
                <c:pt idx="4293">
                  <c:v>442.18380000000002</c:v>
                </c:pt>
                <c:pt idx="4294">
                  <c:v>442.26519999999937</c:v>
                </c:pt>
                <c:pt idx="4295">
                  <c:v>442.34820000000002</c:v>
                </c:pt>
                <c:pt idx="4296">
                  <c:v>442.43169999999918</c:v>
                </c:pt>
                <c:pt idx="4297">
                  <c:v>442.51440000000002</c:v>
                </c:pt>
                <c:pt idx="4298">
                  <c:v>442.59780000000001</c:v>
                </c:pt>
                <c:pt idx="4299">
                  <c:v>442.68040000000002</c:v>
                </c:pt>
                <c:pt idx="4300">
                  <c:v>442.76389999999969</c:v>
                </c:pt>
                <c:pt idx="4301">
                  <c:v>442.84690000000001</c:v>
                </c:pt>
                <c:pt idx="4302">
                  <c:v>442.93009999999919</c:v>
                </c:pt>
                <c:pt idx="4303">
                  <c:v>443.01229999999993</c:v>
                </c:pt>
                <c:pt idx="4304">
                  <c:v>443.09440000000001</c:v>
                </c:pt>
                <c:pt idx="4305">
                  <c:v>443.17809999999969</c:v>
                </c:pt>
                <c:pt idx="4306">
                  <c:v>443.26089999999999</c:v>
                </c:pt>
                <c:pt idx="4307">
                  <c:v>443.34290000000038</c:v>
                </c:pt>
                <c:pt idx="4308">
                  <c:v>443.42679999999916</c:v>
                </c:pt>
                <c:pt idx="4309">
                  <c:v>443.51</c:v>
                </c:pt>
                <c:pt idx="4310">
                  <c:v>443.59179999999918</c:v>
                </c:pt>
                <c:pt idx="4311">
                  <c:v>443.67540000000002</c:v>
                </c:pt>
                <c:pt idx="4312">
                  <c:v>443.75740000000002</c:v>
                </c:pt>
                <c:pt idx="4313">
                  <c:v>443.84290000000038</c:v>
                </c:pt>
                <c:pt idx="4314">
                  <c:v>443.92380000000003</c:v>
                </c:pt>
                <c:pt idx="4315">
                  <c:v>444.00799999999964</c:v>
                </c:pt>
                <c:pt idx="4316">
                  <c:v>444.09280000000001</c:v>
                </c:pt>
                <c:pt idx="4317">
                  <c:v>444.17619999999937</c:v>
                </c:pt>
                <c:pt idx="4318">
                  <c:v>444.2586</c:v>
                </c:pt>
                <c:pt idx="4319">
                  <c:v>444.34080000000051</c:v>
                </c:pt>
                <c:pt idx="4320">
                  <c:v>444.42439999999937</c:v>
                </c:pt>
                <c:pt idx="4321">
                  <c:v>444.50779999999969</c:v>
                </c:pt>
                <c:pt idx="4322">
                  <c:v>444.59199999999925</c:v>
                </c:pt>
                <c:pt idx="4323">
                  <c:v>444.67380000000031</c:v>
                </c:pt>
                <c:pt idx="4324">
                  <c:v>444.75819999999936</c:v>
                </c:pt>
                <c:pt idx="4325">
                  <c:v>444.83980000000008</c:v>
                </c:pt>
                <c:pt idx="4326">
                  <c:v>444.92259999999936</c:v>
                </c:pt>
                <c:pt idx="4327">
                  <c:v>445.00669999999963</c:v>
                </c:pt>
                <c:pt idx="4328">
                  <c:v>445.09169999999949</c:v>
                </c:pt>
                <c:pt idx="4329">
                  <c:v>445.17309999999969</c:v>
                </c:pt>
                <c:pt idx="4330">
                  <c:v>445.25700000000001</c:v>
                </c:pt>
                <c:pt idx="4331">
                  <c:v>445.34059999999999</c:v>
                </c:pt>
                <c:pt idx="4332">
                  <c:v>445.42380000000003</c:v>
                </c:pt>
                <c:pt idx="4333">
                  <c:v>445.50580000000002</c:v>
                </c:pt>
                <c:pt idx="4334">
                  <c:v>445.58760000000001</c:v>
                </c:pt>
                <c:pt idx="4335">
                  <c:v>445.67039999999969</c:v>
                </c:pt>
                <c:pt idx="4336">
                  <c:v>445.7534</c:v>
                </c:pt>
                <c:pt idx="4337">
                  <c:v>445.8374</c:v>
                </c:pt>
                <c:pt idx="4338">
                  <c:v>445.92200000000003</c:v>
                </c:pt>
                <c:pt idx="4339">
                  <c:v>446.00420000000008</c:v>
                </c:pt>
                <c:pt idx="4340">
                  <c:v>446.08780000000002</c:v>
                </c:pt>
                <c:pt idx="4341">
                  <c:v>446.17090000000002</c:v>
                </c:pt>
                <c:pt idx="4342">
                  <c:v>446.25529999999969</c:v>
                </c:pt>
                <c:pt idx="4343">
                  <c:v>446.33769999999993</c:v>
                </c:pt>
                <c:pt idx="4344">
                  <c:v>446.42139999999904</c:v>
                </c:pt>
                <c:pt idx="4345">
                  <c:v>446.505</c:v>
                </c:pt>
                <c:pt idx="4346">
                  <c:v>446.58799999999957</c:v>
                </c:pt>
                <c:pt idx="4347">
                  <c:v>446.67200000000008</c:v>
                </c:pt>
                <c:pt idx="4348">
                  <c:v>446.7562999999995</c:v>
                </c:pt>
                <c:pt idx="4349">
                  <c:v>446.83829999999949</c:v>
                </c:pt>
                <c:pt idx="4350">
                  <c:v>446.92269999999957</c:v>
                </c:pt>
                <c:pt idx="4351">
                  <c:v>447.00619999999918</c:v>
                </c:pt>
                <c:pt idx="4352">
                  <c:v>447.08839999999918</c:v>
                </c:pt>
                <c:pt idx="4353">
                  <c:v>447.17239999999993</c:v>
                </c:pt>
                <c:pt idx="4354">
                  <c:v>447.25470000000001</c:v>
                </c:pt>
                <c:pt idx="4355">
                  <c:v>447.33940000000001</c:v>
                </c:pt>
                <c:pt idx="4356">
                  <c:v>447.42169999999936</c:v>
                </c:pt>
                <c:pt idx="4357">
                  <c:v>447.50639999999936</c:v>
                </c:pt>
                <c:pt idx="4358">
                  <c:v>447.58789999999999</c:v>
                </c:pt>
                <c:pt idx="4359">
                  <c:v>447.67079999999999</c:v>
                </c:pt>
                <c:pt idx="4360">
                  <c:v>447.75279999999964</c:v>
                </c:pt>
                <c:pt idx="4361">
                  <c:v>447.8366999999995</c:v>
                </c:pt>
                <c:pt idx="4362">
                  <c:v>447.92019999999917</c:v>
                </c:pt>
                <c:pt idx="4363">
                  <c:v>448.0034</c:v>
                </c:pt>
                <c:pt idx="4364">
                  <c:v>448.08679999999919</c:v>
                </c:pt>
                <c:pt idx="4365">
                  <c:v>448.16919999999999</c:v>
                </c:pt>
                <c:pt idx="4366">
                  <c:v>448.25240000000002</c:v>
                </c:pt>
                <c:pt idx="4367">
                  <c:v>448.33699999999936</c:v>
                </c:pt>
                <c:pt idx="4368">
                  <c:v>448.41929999999957</c:v>
                </c:pt>
                <c:pt idx="4369">
                  <c:v>448.5016</c:v>
                </c:pt>
                <c:pt idx="4370">
                  <c:v>448.58440000000002</c:v>
                </c:pt>
                <c:pt idx="4371">
                  <c:v>448.66759999999999</c:v>
                </c:pt>
                <c:pt idx="4372">
                  <c:v>448.75040000000001</c:v>
                </c:pt>
                <c:pt idx="4373">
                  <c:v>448.83580000000001</c:v>
                </c:pt>
                <c:pt idx="4374">
                  <c:v>448.91839999999917</c:v>
                </c:pt>
                <c:pt idx="4375">
                  <c:v>449.0016</c:v>
                </c:pt>
                <c:pt idx="4376">
                  <c:v>449.08619999999917</c:v>
                </c:pt>
                <c:pt idx="4377">
                  <c:v>449.16919999999999</c:v>
                </c:pt>
                <c:pt idx="4378">
                  <c:v>449.25060000000002</c:v>
                </c:pt>
                <c:pt idx="4379">
                  <c:v>449.33519999999936</c:v>
                </c:pt>
                <c:pt idx="4380">
                  <c:v>449.42029999999943</c:v>
                </c:pt>
                <c:pt idx="4381">
                  <c:v>449.50400000000002</c:v>
                </c:pt>
                <c:pt idx="4382">
                  <c:v>449.58629999999937</c:v>
                </c:pt>
                <c:pt idx="4383">
                  <c:v>449.66860000000008</c:v>
                </c:pt>
                <c:pt idx="4384">
                  <c:v>449.75349999999969</c:v>
                </c:pt>
                <c:pt idx="4385">
                  <c:v>449.83780000000002</c:v>
                </c:pt>
                <c:pt idx="4386">
                  <c:v>449.92009999999937</c:v>
                </c:pt>
                <c:pt idx="4387">
                  <c:v>450.00400000000002</c:v>
                </c:pt>
                <c:pt idx="4388">
                  <c:v>450.08589999999964</c:v>
                </c:pt>
                <c:pt idx="4389">
                  <c:v>450.16849999999999</c:v>
                </c:pt>
                <c:pt idx="4390">
                  <c:v>450.25220000000002</c:v>
                </c:pt>
                <c:pt idx="4391">
                  <c:v>450.3356</c:v>
                </c:pt>
                <c:pt idx="4392">
                  <c:v>450.41869999999949</c:v>
                </c:pt>
                <c:pt idx="4393">
                  <c:v>450.50099999999969</c:v>
                </c:pt>
                <c:pt idx="4394">
                  <c:v>450.58460000000002</c:v>
                </c:pt>
                <c:pt idx="4395">
                  <c:v>450.66879999999969</c:v>
                </c:pt>
                <c:pt idx="4396">
                  <c:v>450.7510999999995</c:v>
                </c:pt>
                <c:pt idx="4397">
                  <c:v>450.834</c:v>
                </c:pt>
                <c:pt idx="4398">
                  <c:v>450.91709999999949</c:v>
                </c:pt>
                <c:pt idx="4399">
                  <c:v>451.0016</c:v>
                </c:pt>
                <c:pt idx="4400">
                  <c:v>451.08339999999924</c:v>
                </c:pt>
                <c:pt idx="4401">
                  <c:v>451.16820000000001</c:v>
                </c:pt>
                <c:pt idx="4402">
                  <c:v>451.2516</c:v>
                </c:pt>
                <c:pt idx="4403">
                  <c:v>451.33479999999969</c:v>
                </c:pt>
                <c:pt idx="4404">
                  <c:v>451.41819999999916</c:v>
                </c:pt>
                <c:pt idx="4405">
                  <c:v>451.5016</c:v>
                </c:pt>
                <c:pt idx="4406">
                  <c:v>451.5838</c:v>
                </c:pt>
                <c:pt idx="4407">
                  <c:v>451.66820000000001</c:v>
                </c:pt>
                <c:pt idx="4408">
                  <c:v>451.75080000000008</c:v>
                </c:pt>
                <c:pt idx="4409">
                  <c:v>451.83309999999949</c:v>
                </c:pt>
                <c:pt idx="4410">
                  <c:v>451.91599999999943</c:v>
                </c:pt>
                <c:pt idx="4411">
                  <c:v>451.99879999999916</c:v>
                </c:pt>
                <c:pt idx="4412">
                  <c:v>452.08280000000002</c:v>
                </c:pt>
                <c:pt idx="4413">
                  <c:v>452.16669999999999</c:v>
                </c:pt>
                <c:pt idx="4414">
                  <c:v>452.25060000000002</c:v>
                </c:pt>
                <c:pt idx="4415">
                  <c:v>452.33359999999936</c:v>
                </c:pt>
                <c:pt idx="4416">
                  <c:v>452.41659999999916</c:v>
                </c:pt>
                <c:pt idx="4417">
                  <c:v>452.5010999999995</c:v>
                </c:pt>
                <c:pt idx="4418">
                  <c:v>452.58539999999937</c:v>
                </c:pt>
                <c:pt idx="4419">
                  <c:v>452.66739999999999</c:v>
                </c:pt>
                <c:pt idx="4420">
                  <c:v>452.7484</c:v>
                </c:pt>
                <c:pt idx="4421">
                  <c:v>452.8322</c:v>
                </c:pt>
                <c:pt idx="4422">
                  <c:v>452.91399999999936</c:v>
                </c:pt>
                <c:pt idx="4423">
                  <c:v>452.99669999999918</c:v>
                </c:pt>
                <c:pt idx="4424">
                  <c:v>453.08129999999949</c:v>
                </c:pt>
                <c:pt idx="4425">
                  <c:v>453.1635</c:v>
                </c:pt>
                <c:pt idx="4426">
                  <c:v>453.24590000000001</c:v>
                </c:pt>
                <c:pt idx="4427">
                  <c:v>453.3297</c:v>
                </c:pt>
                <c:pt idx="4428">
                  <c:v>453.41449999999969</c:v>
                </c:pt>
                <c:pt idx="4429">
                  <c:v>453.49799999999937</c:v>
                </c:pt>
                <c:pt idx="4430">
                  <c:v>453.58</c:v>
                </c:pt>
                <c:pt idx="4431">
                  <c:v>453.66430000000008</c:v>
                </c:pt>
                <c:pt idx="4432">
                  <c:v>453.74740000000008</c:v>
                </c:pt>
                <c:pt idx="4433">
                  <c:v>453.82889999999969</c:v>
                </c:pt>
                <c:pt idx="4434">
                  <c:v>453.9129999999995</c:v>
                </c:pt>
                <c:pt idx="4435">
                  <c:v>453.9967999999991</c:v>
                </c:pt>
                <c:pt idx="4436">
                  <c:v>454.08019999999937</c:v>
                </c:pt>
                <c:pt idx="4437">
                  <c:v>454.16309999999999</c:v>
                </c:pt>
                <c:pt idx="4438">
                  <c:v>454.24669999999969</c:v>
                </c:pt>
                <c:pt idx="4439">
                  <c:v>454.32960000000008</c:v>
                </c:pt>
                <c:pt idx="4440">
                  <c:v>454.41079999999937</c:v>
                </c:pt>
                <c:pt idx="4441">
                  <c:v>454.49629999999911</c:v>
                </c:pt>
                <c:pt idx="4442">
                  <c:v>454.57979999999969</c:v>
                </c:pt>
                <c:pt idx="4443">
                  <c:v>454.66280000000052</c:v>
                </c:pt>
                <c:pt idx="4444">
                  <c:v>454.74759999999969</c:v>
                </c:pt>
                <c:pt idx="4445">
                  <c:v>454.83029999999957</c:v>
                </c:pt>
                <c:pt idx="4446">
                  <c:v>454.91399999999936</c:v>
                </c:pt>
                <c:pt idx="4447">
                  <c:v>454.99589999999949</c:v>
                </c:pt>
                <c:pt idx="4448">
                  <c:v>455.07760000000002</c:v>
                </c:pt>
                <c:pt idx="4449">
                  <c:v>455.1619</c:v>
                </c:pt>
                <c:pt idx="4450">
                  <c:v>455.2457</c:v>
                </c:pt>
                <c:pt idx="4451">
                  <c:v>455.32740000000001</c:v>
                </c:pt>
                <c:pt idx="4452">
                  <c:v>455.41239999999937</c:v>
                </c:pt>
                <c:pt idx="4453">
                  <c:v>455.49519999999916</c:v>
                </c:pt>
                <c:pt idx="4454">
                  <c:v>455.57870000000003</c:v>
                </c:pt>
                <c:pt idx="4455">
                  <c:v>455.66199999999969</c:v>
                </c:pt>
                <c:pt idx="4456">
                  <c:v>455.7466</c:v>
                </c:pt>
                <c:pt idx="4457">
                  <c:v>455.8297</c:v>
                </c:pt>
                <c:pt idx="4458">
                  <c:v>455.91499999999957</c:v>
                </c:pt>
                <c:pt idx="4459">
                  <c:v>455.99839999999904</c:v>
                </c:pt>
                <c:pt idx="4460">
                  <c:v>456.07960000000008</c:v>
                </c:pt>
                <c:pt idx="4461">
                  <c:v>456.16250000000002</c:v>
                </c:pt>
                <c:pt idx="4462">
                  <c:v>456.24470000000002</c:v>
                </c:pt>
                <c:pt idx="4463">
                  <c:v>456.3297</c:v>
                </c:pt>
                <c:pt idx="4464">
                  <c:v>456.41129999999919</c:v>
                </c:pt>
                <c:pt idx="4465">
                  <c:v>456.49409999999949</c:v>
                </c:pt>
                <c:pt idx="4466">
                  <c:v>456.57809999999949</c:v>
                </c:pt>
                <c:pt idx="4467">
                  <c:v>456.6635</c:v>
                </c:pt>
                <c:pt idx="4468">
                  <c:v>456.74540000000002</c:v>
                </c:pt>
                <c:pt idx="4469">
                  <c:v>456.82829999999956</c:v>
                </c:pt>
                <c:pt idx="4470">
                  <c:v>456.91169999999937</c:v>
                </c:pt>
                <c:pt idx="4471">
                  <c:v>456.99359999999916</c:v>
                </c:pt>
                <c:pt idx="4472">
                  <c:v>457.07679999999937</c:v>
                </c:pt>
                <c:pt idx="4473">
                  <c:v>457.16079999999999</c:v>
                </c:pt>
                <c:pt idx="4474">
                  <c:v>457.24369999999999</c:v>
                </c:pt>
                <c:pt idx="4475">
                  <c:v>457.327</c:v>
                </c:pt>
                <c:pt idx="4476">
                  <c:v>457.40879999999936</c:v>
                </c:pt>
                <c:pt idx="4477">
                  <c:v>457.49329999999918</c:v>
                </c:pt>
                <c:pt idx="4478">
                  <c:v>457.57639999999918</c:v>
                </c:pt>
                <c:pt idx="4479">
                  <c:v>457.65940000000052</c:v>
                </c:pt>
                <c:pt idx="4480">
                  <c:v>457.74290000000002</c:v>
                </c:pt>
                <c:pt idx="4481">
                  <c:v>457.82560000000001</c:v>
                </c:pt>
                <c:pt idx="4482">
                  <c:v>457.90999999999963</c:v>
                </c:pt>
                <c:pt idx="4483">
                  <c:v>457.99299999999937</c:v>
                </c:pt>
                <c:pt idx="4484">
                  <c:v>458.07569999999993</c:v>
                </c:pt>
                <c:pt idx="4485">
                  <c:v>458.16</c:v>
                </c:pt>
                <c:pt idx="4486">
                  <c:v>458.24360000000001</c:v>
                </c:pt>
                <c:pt idx="4487">
                  <c:v>458.32740000000001</c:v>
                </c:pt>
                <c:pt idx="4488">
                  <c:v>458.4092</c:v>
                </c:pt>
                <c:pt idx="4489">
                  <c:v>458.49309999999923</c:v>
                </c:pt>
                <c:pt idx="4490">
                  <c:v>458.57609999999943</c:v>
                </c:pt>
                <c:pt idx="4491">
                  <c:v>458.6585</c:v>
                </c:pt>
                <c:pt idx="4492">
                  <c:v>458.74169999999964</c:v>
                </c:pt>
                <c:pt idx="4493">
                  <c:v>458.82619999999918</c:v>
                </c:pt>
                <c:pt idx="4494">
                  <c:v>458.90819999999917</c:v>
                </c:pt>
                <c:pt idx="4495">
                  <c:v>458.99139999999903</c:v>
                </c:pt>
                <c:pt idx="4496">
                  <c:v>459.07400000000001</c:v>
                </c:pt>
                <c:pt idx="4497">
                  <c:v>459.15839999999969</c:v>
                </c:pt>
                <c:pt idx="4498">
                  <c:v>459.24189999999999</c:v>
                </c:pt>
                <c:pt idx="4499">
                  <c:v>459.32639999999918</c:v>
                </c:pt>
                <c:pt idx="4500">
                  <c:v>459.40879999999936</c:v>
                </c:pt>
                <c:pt idx="4501">
                  <c:v>459.49059999999918</c:v>
                </c:pt>
                <c:pt idx="4502">
                  <c:v>459.57299999999969</c:v>
                </c:pt>
                <c:pt idx="4503">
                  <c:v>459.65589999999997</c:v>
                </c:pt>
                <c:pt idx="4504">
                  <c:v>459.74020000000002</c:v>
                </c:pt>
                <c:pt idx="4505">
                  <c:v>459.82420000000002</c:v>
                </c:pt>
                <c:pt idx="4506">
                  <c:v>459.90669999999949</c:v>
                </c:pt>
                <c:pt idx="4507">
                  <c:v>459.98769999999956</c:v>
                </c:pt>
                <c:pt idx="4508">
                  <c:v>460.0718</c:v>
                </c:pt>
                <c:pt idx="4509">
                  <c:v>460.1567</c:v>
                </c:pt>
                <c:pt idx="4510">
                  <c:v>460.23939999999936</c:v>
                </c:pt>
                <c:pt idx="4511">
                  <c:v>460.32369999999969</c:v>
                </c:pt>
                <c:pt idx="4512">
                  <c:v>460.40589999999969</c:v>
                </c:pt>
                <c:pt idx="4513">
                  <c:v>460.48779999999937</c:v>
                </c:pt>
                <c:pt idx="4514">
                  <c:v>460.57040000000001</c:v>
                </c:pt>
                <c:pt idx="4515">
                  <c:v>460.65460000000064</c:v>
                </c:pt>
                <c:pt idx="4516">
                  <c:v>460.73689999999937</c:v>
                </c:pt>
                <c:pt idx="4517">
                  <c:v>460.82119999999918</c:v>
                </c:pt>
                <c:pt idx="4518">
                  <c:v>460.90509999999949</c:v>
                </c:pt>
                <c:pt idx="4519">
                  <c:v>460.9874999999995</c:v>
                </c:pt>
                <c:pt idx="4520">
                  <c:v>461.07149999999956</c:v>
                </c:pt>
                <c:pt idx="4521">
                  <c:v>461.15640000000002</c:v>
                </c:pt>
                <c:pt idx="4522">
                  <c:v>461.23939999999936</c:v>
                </c:pt>
                <c:pt idx="4523">
                  <c:v>461.3230999999995</c:v>
                </c:pt>
                <c:pt idx="4524">
                  <c:v>461.4058</c:v>
                </c:pt>
                <c:pt idx="4525">
                  <c:v>461.48889999999949</c:v>
                </c:pt>
                <c:pt idx="4526">
                  <c:v>461.5712999999995</c:v>
                </c:pt>
                <c:pt idx="4527">
                  <c:v>461.65390000000002</c:v>
                </c:pt>
                <c:pt idx="4528">
                  <c:v>461.73759999999936</c:v>
                </c:pt>
                <c:pt idx="4529">
                  <c:v>461.82209999999969</c:v>
                </c:pt>
                <c:pt idx="4530">
                  <c:v>461.90669999999949</c:v>
                </c:pt>
                <c:pt idx="4531">
                  <c:v>461.99039999999917</c:v>
                </c:pt>
                <c:pt idx="4532">
                  <c:v>462.07369999999969</c:v>
                </c:pt>
                <c:pt idx="4533">
                  <c:v>462.15740000000045</c:v>
                </c:pt>
                <c:pt idx="4534">
                  <c:v>462.24040000000002</c:v>
                </c:pt>
                <c:pt idx="4535">
                  <c:v>462.32429999999999</c:v>
                </c:pt>
                <c:pt idx="4536">
                  <c:v>462.40669999999949</c:v>
                </c:pt>
                <c:pt idx="4537">
                  <c:v>462.49099999999936</c:v>
                </c:pt>
                <c:pt idx="4538">
                  <c:v>462.57459999999969</c:v>
                </c:pt>
                <c:pt idx="4539">
                  <c:v>462.65780000000052</c:v>
                </c:pt>
                <c:pt idx="4540">
                  <c:v>462.74180000000001</c:v>
                </c:pt>
                <c:pt idx="4541">
                  <c:v>462.82459999999969</c:v>
                </c:pt>
                <c:pt idx="4542">
                  <c:v>462.90909999999963</c:v>
                </c:pt>
                <c:pt idx="4543">
                  <c:v>462.99299999999937</c:v>
                </c:pt>
                <c:pt idx="4544">
                  <c:v>463.07599999999957</c:v>
                </c:pt>
                <c:pt idx="4545">
                  <c:v>463.1585</c:v>
                </c:pt>
                <c:pt idx="4546">
                  <c:v>463.24220000000008</c:v>
                </c:pt>
                <c:pt idx="4547">
                  <c:v>463.32400000000001</c:v>
                </c:pt>
                <c:pt idx="4548">
                  <c:v>463.40679999999918</c:v>
                </c:pt>
                <c:pt idx="4549">
                  <c:v>463.49059999999918</c:v>
                </c:pt>
                <c:pt idx="4550">
                  <c:v>463.57569999999993</c:v>
                </c:pt>
                <c:pt idx="4551">
                  <c:v>463.65839999999969</c:v>
                </c:pt>
                <c:pt idx="4552">
                  <c:v>463.74239999999969</c:v>
                </c:pt>
                <c:pt idx="4553">
                  <c:v>463.82459999999969</c:v>
                </c:pt>
                <c:pt idx="4554">
                  <c:v>463.90879999999936</c:v>
                </c:pt>
                <c:pt idx="4555">
                  <c:v>463.99159999999904</c:v>
                </c:pt>
                <c:pt idx="4556">
                  <c:v>464.07679999999937</c:v>
                </c:pt>
                <c:pt idx="4557">
                  <c:v>464.161</c:v>
                </c:pt>
                <c:pt idx="4558">
                  <c:v>464.24340000000001</c:v>
                </c:pt>
                <c:pt idx="4559">
                  <c:v>464.3272</c:v>
                </c:pt>
                <c:pt idx="4560">
                  <c:v>464.40999999999963</c:v>
                </c:pt>
                <c:pt idx="4561">
                  <c:v>464.49469999999963</c:v>
                </c:pt>
                <c:pt idx="4562">
                  <c:v>464.57900000000001</c:v>
                </c:pt>
                <c:pt idx="4563">
                  <c:v>464.6635</c:v>
                </c:pt>
                <c:pt idx="4564">
                  <c:v>464.74540000000002</c:v>
                </c:pt>
                <c:pt idx="4565">
                  <c:v>464.82870000000003</c:v>
                </c:pt>
                <c:pt idx="4566">
                  <c:v>464.91059999999936</c:v>
                </c:pt>
                <c:pt idx="4567">
                  <c:v>464.99499999999949</c:v>
                </c:pt>
                <c:pt idx="4568">
                  <c:v>465.07859999999937</c:v>
                </c:pt>
                <c:pt idx="4569">
                  <c:v>465.16129999999993</c:v>
                </c:pt>
                <c:pt idx="4570">
                  <c:v>465.24360000000001</c:v>
                </c:pt>
                <c:pt idx="4571">
                  <c:v>465.32799999999969</c:v>
                </c:pt>
                <c:pt idx="4572">
                  <c:v>465.41090000000003</c:v>
                </c:pt>
                <c:pt idx="4573">
                  <c:v>465.49740000000003</c:v>
                </c:pt>
                <c:pt idx="4574">
                  <c:v>465.58099999999956</c:v>
                </c:pt>
                <c:pt idx="4575">
                  <c:v>465.66379999999964</c:v>
                </c:pt>
                <c:pt idx="4576">
                  <c:v>465.74759999999969</c:v>
                </c:pt>
                <c:pt idx="4577">
                  <c:v>465.82870000000003</c:v>
                </c:pt>
                <c:pt idx="4578">
                  <c:v>465.91309999999936</c:v>
                </c:pt>
                <c:pt idx="4579">
                  <c:v>465.99689999999919</c:v>
                </c:pt>
                <c:pt idx="4580">
                  <c:v>466.0804</c:v>
                </c:pt>
                <c:pt idx="4581">
                  <c:v>466.16180000000008</c:v>
                </c:pt>
                <c:pt idx="4582">
                  <c:v>466.24520000000001</c:v>
                </c:pt>
                <c:pt idx="4583">
                  <c:v>466.3288</c:v>
                </c:pt>
                <c:pt idx="4584">
                  <c:v>466.4111999999991</c:v>
                </c:pt>
                <c:pt idx="4585">
                  <c:v>466.49489999999969</c:v>
                </c:pt>
                <c:pt idx="4586">
                  <c:v>466.58019999999937</c:v>
                </c:pt>
                <c:pt idx="4587">
                  <c:v>466.66340000000002</c:v>
                </c:pt>
                <c:pt idx="4588">
                  <c:v>466.74740000000008</c:v>
                </c:pt>
                <c:pt idx="4589">
                  <c:v>466.82940000000002</c:v>
                </c:pt>
                <c:pt idx="4590">
                  <c:v>466.91239999999937</c:v>
                </c:pt>
                <c:pt idx="4591">
                  <c:v>466.99629999999911</c:v>
                </c:pt>
                <c:pt idx="4592">
                  <c:v>467.08029999999957</c:v>
                </c:pt>
                <c:pt idx="4593">
                  <c:v>467.16430000000008</c:v>
                </c:pt>
                <c:pt idx="4594">
                  <c:v>467.24799999999999</c:v>
                </c:pt>
                <c:pt idx="4595">
                  <c:v>467.3316999999995</c:v>
                </c:pt>
                <c:pt idx="4596">
                  <c:v>467.41499999999957</c:v>
                </c:pt>
                <c:pt idx="4597">
                  <c:v>467.5</c:v>
                </c:pt>
                <c:pt idx="4598">
                  <c:v>467.58280000000002</c:v>
                </c:pt>
                <c:pt idx="4599">
                  <c:v>467.66660000000002</c:v>
                </c:pt>
                <c:pt idx="4600">
                  <c:v>467.74930000000001</c:v>
                </c:pt>
                <c:pt idx="4601">
                  <c:v>467.83390000000003</c:v>
                </c:pt>
                <c:pt idx="4602">
                  <c:v>467.91719999999918</c:v>
                </c:pt>
                <c:pt idx="4603">
                  <c:v>468.00220000000002</c:v>
                </c:pt>
                <c:pt idx="4604">
                  <c:v>468.0874</c:v>
                </c:pt>
                <c:pt idx="4605">
                  <c:v>468.17109999999963</c:v>
                </c:pt>
                <c:pt idx="4606">
                  <c:v>468.25309999999956</c:v>
                </c:pt>
                <c:pt idx="4607">
                  <c:v>468.33499999999964</c:v>
                </c:pt>
                <c:pt idx="4608">
                  <c:v>468.41839999999917</c:v>
                </c:pt>
                <c:pt idx="4609">
                  <c:v>468.50259999999969</c:v>
                </c:pt>
                <c:pt idx="4610">
                  <c:v>468.58499999999964</c:v>
                </c:pt>
                <c:pt idx="4611">
                  <c:v>468.66840000000002</c:v>
                </c:pt>
                <c:pt idx="4612">
                  <c:v>468.75299999999999</c:v>
                </c:pt>
                <c:pt idx="4613">
                  <c:v>468.8350999999995</c:v>
                </c:pt>
                <c:pt idx="4614">
                  <c:v>468.9188999999995</c:v>
                </c:pt>
                <c:pt idx="4615">
                  <c:v>469.00369999999964</c:v>
                </c:pt>
                <c:pt idx="4616">
                  <c:v>469.08599999999956</c:v>
                </c:pt>
                <c:pt idx="4617">
                  <c:v>469.17009999999999</c:v>
                </c:pt>
                <c:pt idx="4618">
                  <c:v>469.25279999999964</c:v>
                </c:pt>
                <c:pt idx="4619">
                  <c:v>469.33679999999919</c:v>
                </c:pt>
                <c:pt idx="4620">
                  <c:v>469.42039999999918</c:v>
                </c:pt>
                <c:pt idx="4621">
                  <c:v>469.50360000000001</c:v>
                </c:pt>
                <c:pt idx="4622">
                  <c:v>469.58589999999964</c:v>
                </c:pt>
                <c:pt idx="4623">
                  <c:v>469.6705</c:v>
                </c:pt>
                <c:pt idx="4624">
                  <c:v>469.755</c:v>
                </c:pt>
                <c:pt idx="4625">
                  <c:v>469.83889999999963</c:v>
                </c:pt>
                <c:pt idx="4626">
                  <c:v>469.92129999999918</c:v>
                </c:pt>
                <c:pt idx="4627">
                  <c:v>470.00700000000001</c:v>
                </c:pt>
                <c:pt idx="4628">
                  <c:v>470.08920000000001</c:v>
                </c:pt>
                <c:pt idx="4629">
                  <c:v>470.17380000000031</c:v>
                </c:pt>
                <c:pt idx="4630">
                  <c:v>470.25799999999964</c:v>
                </c:pt>
                <c:pt idx="4631">
                  <c:v>470.34199999999993</c:v>
                </c:pt>
                <c:pt idx="4632">
                  <c:v>470.42599999999936</c:v>
                </c:pt>
                <c:pt idx="4633">
                  <c:v>470.50880000000001</c:v>
                </c:pt>
                <c:pt idx="4634">
                  <c:v>470.59299999999956</c:v>
                </c:pt>
                <c:pt idx="4635">
                  <c:v>470.67700000000002</c:v>
                </c:pt>
                <c:pt idx="4636">
                  <c:v>470.75900000000001</c:v>
                </c:pt>
                <c:pt idx="4637">
                  <c:v>470.84339999999969</c:v>
                </c:pt>
                <c:pt idx="4638">
                  <c:v>470.92689999999936</c:v>
                </c:pt>
                <c:pt idx="4639">
                  <c:v>471.0102</c:v>
                </c:pt>
                <c:pt idx="4640">
                  <c:v>471.09280000000001</c:v>
                </c:pt>
                <c:pt idx="4641">
                  <c:v>471.17700000000002</c:v>
                </c:pt>
                <c:pt idx="4642">
                  <c:v>471.2630999999995</c:v>
                </c:pt>
                <c:pt idx="4643">
                  <c:v>471.34539999999993</c:v>
                </c:pt>
                <c:pt idx="4644">
                  <c:v>471.43060000000003</c:v>
                </c:pt>
                <c:pt idx="4645">
                  <c:v>471.51400000000001</c:v>
                </c:pt>
                <c:pt idx="4646">
                  <c:v>471.59799999999956</c:v>
                </c:pt>
                <c:pt idx="4647">
                  <c:v>471.67939999999999</c:v>
                </c:pt>
                <c:pt idx="4648">
                  <c:v>471.76459999999969</c:v>
                </c:pt>
                <c:pt idx="4649">
                  <c:v>471.84640000000002</c:v>
                </c:pt>
                <c:pt idx="4650">
                  <c:v>471.92959999999937</c:v>
                </c:pt>
                <c:pt idx="4651">
                  <c:v>472.01339999999936</c:v>
                </c:pt>
                <c:pt idx="4652">
                  <c:v>472.09629999999936</c:v>
                </c:pt>
                <c:pt idx="4653">
                  <c:v>472.17939999999999</c:v>
                </c:pt>
                <c:pt idx="4654">
                  <c:v>472.26220000000001</c:v>
                </c:pt>
                <c:pt idx="4655">
                  <c:v>472.34780000000052</c:v>
                </c:pt>
                <c:pt idx="4656">
                  <c:v>472.43109999999911</c:v>
                </c:pt>
                <c:pt idx="4657">
                  <c:v>472.51429999999999</c:v>
                </c:pt>
                <c:pt idx="4658">
                  <c:v>472.59729999999956</c:v>
                </c:pt>
                <c:pt idx="4659">
                  <c:v>472.68200000000002</c:v>
                </c:pt>
                <c:pt idx="4660">
                  <c:v>472.76599999999956</c:v>
                </c:pt>
                <c:pt idx="4661">
                  <c:v>472.85090000000002</c:v>
                </c:pt>
                <c:pt idx="4662">
                  <c:v>472.93589999999949</c:v>
                </c:pt>
                <c:pt idx="4663">
                  <c:v>473.0188</c:v>
                </c:pt>
                <c:pt idx="4664">
                  <c:v>473.10309999999993</c:v>
                </c:pt>
                <c:pt idx="4665">
                  <c:v>473.18629999999956</c:v>
                </c:pt>
                <c:pt idx="4666">
                  <c:v>473.2704</c:v>
                </c:pt>
                <c:pt idx="4667">
                  <c:v>473.35399999999993</c:v>
                </c:pt>
                <c:pt idx="4668">
                  <c:v>473.43759999999918</c:v>
                </c:pt>
                <c:pt idx="4669">
                  <c:v>473.52179999999925</c:v>
                </c:pt>
                <c:pt idx="4670">
                  <c:v>473.60480000000058</c:v>
                </c:pt>
                <c:pt idx="4671">
                  <c:v>473.68599999999969</c:v>
                </c:pt>
                <c:pt idx="4672">
                  <c:v>473.76949999999999</c:v>
                </c:pt>
                <c:pt idx="4673">
                  <c:v>473.85260000000045</c:v>
                </c:pt>
                <c:pt idx="4674">
                  <c:v>473.93719999999917</c:v>
                </c:pt>
                <c:pt idx="4675">
                  <c:v>474.01990000000001</c:v>
                </c:pt>
                <c:pt idx="4676">
                  <c:v>474.1035</c:v>
                </c:pt>
                <c:pt idx="4677">
                  <c:v>474.18700000000001</c:v>
                </c:pt>
                <c:pt idx="4678">
                  <c:v>474.27109999999936</c:v>
                </c:pt>
                <c:pt idx="4679">
                  <c:v>474.35390000000001</c:v>
                </c:pt>
                <c:pt idx="4680">
                  <c:v>474.43879999999916</c:v>
                </c:pt>
                <c:pt idx="4681">
                  <c:v>474.52339999999919</c:v>
                </c:pt>
                <c:pt idx="4682">
                  <c:v>474.6069</c:v>
                </c:pt>
                <c:pt idx="4683">
                  <c:v>474.69260000000008</c:v>
                </c:pt>
                <c:pt idx="4684">
                  <c:v>474.77730000000003</c:v>
                </c:pt>
                <c:pt idx="4685">
                  <c:v>474.86059999999969</c:v>
                </c:pt>
                <c:pt idx="4686">
                  <c:v>474.94439999999969</c:v>
                </c:pt>
                <c:pt idx="4687">
                  <c:v>475.02839999999918</c:v>
                </c:pt>
                <c:pt idx="4688">
                  <c:v>475.11360000000002</c:v>
                </c:pt>
                <c:pt idx="4689">
                  <c:v>475.19729999999993</c:v>
                </c:pt>
                <c:pt idx="4690">
                  <c:v>475.27969999999999</c:v>
                </c:pt>
                <c:pt idx="4691">
                  <c:v>475.36259999999999</c:v>
                </c:pt>
                <c:pt idx="4692">
                  <c:v>475.44619999999918</c:v>
                </c:pt>
                <c:pt idx="4693">
                  <c:v>475.53059999999937</c:v>
                </c:pt>
                <c:pt idx="4694">
                  <c:v>475.61399999999969</c:v>
                </c:pt>
                <c:pt idx="4695">
                  <c:v>475.69760000000002</c:v>
                </c:pt>
                <c:pt idx="4696">
                  <c:v>475.78219999999936</c:v>
                </c:pt>
                <c:pt idx="4697">
                  <c:v>475.86430000000001</c:v>
                </c:pt>
                <c:pt idx="4698">
                  <c:v>475.94720000000001</c:v>
                </c:pt>
                <c:pt idx="4699">
                  <c:v>476.03</c:v>
                </c:pt>
                <c:pt idx="4700">
                  <c:v>476.11279999999999</c:v>
                </c:pt>
                <c:pt idx="4701">
                  <c:v>476.197</c:v>
                </c:pt>
                <c:pt idx="4702">
                  <c:v>476.28</c:v>
                </c:pt>
                <c:pt idx="4703">
                  <c:v>476.36399999999969</c:v>
                </c:pt>
                <c:pt idx="4704">
                  <c:v>476.44589999999999</c:v>
                </c:pt>
                <c:pt idx="4705">
                  <c:v>476.529</c:v>
                </c:pt>
                <c:pt idx="4706">
                  <c:v>476.613</c:v>
                </c:pt>
                <c:pt idx="4707">
                  <c:v>476.6968</c:v>
                </c:pt>
                <c:pt idx="4708">
                  <c:v>476.77879999999936</c:v>
                </c:pt>
                <c:pt idx="4709">
                  <c:v>476.86419999999993</c:v>
                </c:pt>
                <c:pt idx="4710">
                  <c:v>476.94779999999969</c:v>
                </c:pt>
                <c:pt idx="4711">
                  <c:v>477.02960000000002</c:v>
                </c:pt>
                <c:pt idx="4712">
                  <c:v>477.11340000000001</c:v>
                </c:pt>
                <c:pt idx="4713">
                  <c:v>477.19740000000002</c:v>
                </c:pt>
                <c:pt idx="4714">
                  <c:v>477.28</c:v>
                </c:pt>
                <c:pt idx="4715">
                  <c:v>477.36399999999969</c:v>
                </c:pt>
                <c:pt idx="4716">
                  <c:v>477.44779999999969</c:v>
                </c:pt>
                <c:pt idx="4717">
                  <c:v>477.52969999999999</c:v>
                </c:pt>
                <c:pt idx="4718">
                  <c:v>477.61200000000002</c:v>
                </c:pt>
                <c:pt idx="4719">
                  <c:v>477.69540000000001</c:v>
                </c:pt>
                <c:pt idx="4720">
                  <c:v>477.77910000000003</c:v>
                </c:pt>
                <c:pt idx="4721">
                  <c:v>477.86320000000001</c:v>
                </c:pt>
                <c:pt idx="4722">
                  <c:v>477.94619999999918</c:v>
                </c:pt>
                <c:pt idx="4723">
                  <c:v>478.02940000000001</c:v>
                </c:pt>
                <c:pt idx="4724">
                  <c:v>478.11279999999999</c:v>
                </c:pt>
                <c:pt idx="4725">
                  <c:v>478.19490000000002</c:v>
                </c:pt>
                <c:pt idx="4726">
                  <c:v>478.27730000000003</c:v>
                </c:pt>
                <c:pt idx="4727">
                  <c:v>478.36079999999993</c:v>
                </c:pt>
                <c:pt idx="4728">
                  <c:v>478.44540000000001</c:v>
                </c:pt>
                <c:pt idx="4729">
                  <c:v>478.52980000000002</c:v>
                </c:pt>
                <c:pt idx="4730">
                  <c:v>478.61399999999969</c:v>
                </c:pt>
                <c:pt idx="4731">
                  <c:v>478.69749999999999</c:v>
                </c:pt>
                <c:pt idx="4732">
                  <c:v>478.77960000000002</c:v>
                </c:pt>
                <c:pt idx="4733">
                  <c:v>478.86239999999964</c:v>
                </c:pt>
                <c:pt idx="4734">
                  <c:v>478.9468</c:v>
                </c:pt>
                <c:pt idx="4735">
                  <c:v>479.02829999999949</c:v>
                </c:pt>
                <c:pt idx="4736">
                  <c:v>479.11279999999999</c:v>
                </c:pt>
                <c:pt idx="4737">
                  <c:v>479.19560000000001</c:v>
                </c:pt>
                <c:pt idx="4738">
                  <c:v>479.279</c:v>
                </c:pt>
                <c:pt idx="4739">
                  <c:v>479.3621</c:v>
                </c:pt>
                <c:pt idx="4740">
                  <c:v>479.44560000000001</c:v>
                </c:pt>
                <c:pt idx="4741">
                  <c:v>479.52869999999956</c:v>
                </c:pt>
                <c:pt idx="4742">
                  <c:v>479.61279999999999</c:v>
                </c:pt>
                <c:pt idx="4743">
                  <c:v>479.69529999999969</c:v>
                </c:pt>
                <c:pt idx="4744">
                  <c:v>479.77769999999964</c:v>
                </c:pt>
                <c:pt idx="4745">
                  <c:v>479.86160000000001</c:v>
                </c:pt>
                <c:pt idx="4746">
                  <c:v>479.94589999999999</c:v>
                </c:pt>
                <c:pt idx="4747">
                  <c:v>480.02829999999949</c:v>
                </c:pt>
                <c:pt idx="4748">
                  <c:v>480.11160000000001</c:v>
                </c:pt>
                <c:pt idx="4749">
                  <c:v>480.19369999999969</c:v>
                </c:pt>
                <c:pt idx="4750">
                  <c:v>480.27709999999956</c:v>
                </c:pt>
                <c:pt idx="4751">
                  <c:v>480.36079999999993</c:v>
                </c:pt>
                <c:pt idx="4752">
                  <c:v>480.44499999999999</c:v>
                </c:pt>
                <c:pt idx="4753">
                  <c:v>480.52780000000001</c:v>
                </c:pt>
                <c:pt idx="4754">
                  <c:v>480.6112</c:v>
                </c:pt>
                <c:pt idx="4755">
                  <c:v>480.69380000000001</c:v>
                </c:pt>
                <c:pt idx="4756">
                  <c:v>480.7768999999995</c:v>
                </c:pt>
                <c:pt idx="4757">
                  <c:v>480.85939999999999</c:v>
                </c:pt>
                <c:pt idx="4758">
                  <c:v>480.9418</c:v>
                </c:pt>
                <c:pt idx="4759">
                  <c:v>481.02659999999918</c:v>
                </c:pt>
                <c:pt idx="4760">
                  <c:v>481.11099999999999</c:v>
                </c:pt>
                <c:pt idx="4761">
                  <c:v>481.19400000000002</c:v>
                </c:pt>
                <c:pt idx="4762">
                  <c:v>481.2792</c:v>
                </c:pt>
                <c:pt idx="4763">
                  <c:v>481.36070000000001</c:v>
                </c:pt>
                <c:pt idx="4764">
                  <c:v>481.44529999999969</c:v>
                </c:pt>
                <c:pt idx="4765">
                  <c:v>481.52760000000001</c:v>
                </c:pt>
                <c:pt idx="4766">
                  <c:v>481.61020000000002</c:v>
                </c:pt>
                <c:pt idx="4767">
                  <c:v>481.69380000000001</c:v>
                </c:pt>
                <c:pt idx="4768">
                  <c:v>481.7784999999995</c:v>
                </c:pt>
                <c:pt idx="4769">
                  <c:v>481.86040000000008</c:v>
                </c:pt>
                <c:pt idx="4770">
                  <c:v>481.94369999999969</c:v>
                </c:pt>
                <c:pt idx="4771">
                  <c:v>482.02629999999937</c:v>
                </c:pt>
                <c:pt idx="4772">
                  <c:v>482.11099999999999</c:v>
                </c:pt>
                <c:pt idx="4773">
                  <c:v>482.19380000000001</c:v>
                </c:pt>
                <c:pt idx="4774">
                  <c:v>482.27619999999916</c:v>
                </c:pt>
                <c:pt idx="4775">
                  <c:v>482.36</c:v>
                </c:pt>
                <c:pt idx="4776">
                  <c:v>482.44260000000008</c:v>
                </c:pt>
                <c:pt idx="4777">
                  <c:v>482.52659999999918</c:v>
                </c:pt>
                <c:pt idx="4778">
                  <c:v>482.61</c:v>
                </c:pt>
                <c:pt idx="4779">
                  <c:v>482.69369999999969</c:v>
                </c:pt>
                <c:pt idx="4780">
                  <c:v>482.77820000000003</c:v>
                </c:pt>
                <c:pt idx="4781">
                  <c:v>482.86219999999969</c:v>
                </c:pt>
                <c:pt idx="4782">
                  <c:v>482.94499999999999</c:v>
                </c:pt>
                <c:pt idx="4783">
                  <c:v>483.02799999999957</c:v>
                </c:pt>
                <c:pt idx="4784">
                  <c:v>483.11160000000001</c:v>
                </c:pt>
                <c:pt idx="4785">
                  <c:v>483.19479999999999</c:v>
                </c:pt>
                <c:pt idx="4786">
                  <c:v>483.27780000000001</c:v>
                </c:pt>
                <c:pt idx="4787">
                  <c:v>483.36259999999999</c:v>
                </c:pt>
                <c:pt idx="4788">
                  <c:v>483.4434</c:v>
                </c:pt>
                <c:pt idx="4789">
                  <c:v>483.52799999999957</c:v>
                </c:pt>
                <c:pt idx="4790">
                  <c:v>483.61070000000001</c:v>
                </c:pt>
                <c:pt idx="4791">
                  <c:v>483.69400000000002</c:v>
                </c:pt>
                <c:pt idx="4792">
                  <c:v>483.77679999999918</c:v>
                </c:pt>
                <c:pt idx="4793">
                  <c:v>483.86</c:v>
                </c:pt>
                <c:pt idx="4794">
                  <c:v>483.94240000000002</c:v>
                </c:pt>
                <c:pt idx="4795">
                  <c:v>484.0274</c:v>
                </c:pt>
                <c:pt idx="4796">
                  <c:v>484.10960000000051</c:v>
                </c:pt>
                <c:pt idx="4797">
                  <c:v>484.19369999999969</c:v>
                </c:pt>
                <c:pt idx="4798">
                  <c:v>484.27699999999936</c:v>
                </c:pt>
                <c:pt idx="4799">
                  <c:v>484.36109999999957</c:v>
                </c:pt>
                <c:pt idx="4800">
                  <c:v>484.44299999999993</c:v>
                </c:pt>
                <c:pt idx="4801">
                  <c:v>484.5258</c:v>
                </c:pt>
                <c:pt idx="4802">
                  <c:v>484.61109999999957</c:v>
                </c:pt>
                <c:pt idx="4803">
                  <c:v>484.69439999999969</c:v>
                </c:pt>
                <c:pt idx="4804">
                  <c:v>484.7792</c:v>
                </c:pt>
                <c:pt idx="4805">
                  <c:v>484.86219999999969</c:v>
                </c:pt>
                <c:pt idx="4806">
                  <c:v>484.94479999999999</c:v>
                </c:pt>
                <c:pt idx="4807">
                  <c:v>485.02789999999999</c:v>
                </c:pt>
                <c:pt idx="4808">
                  <c:v>485.11160000000001</c:v>
                </c:pt>
                <c:pt idx="4809">
                  <c:v>485.1943</c:v>
                </c:pt>
                <c:pt idx="4810">
                  <c:v>485.2774</c:v>
                </c:pt>
                <c:pt idx="4811">
                  <c:v>485.3605</c:v>
                </c:pt>
                <c:pt idx="4812">
                  <c:v>485.44380000000001</c:v>
                </c:pt>
                <c:pt idx="4813">
                  <c:v>485.52659999999918</c:v>
                </c:pt>
                <c:pt idx="4814">
                  <c:v>485.60939999999999</c:v>
                </c:pt>
                <c:pt idx="4815">
                  <c:v>485.69329999999957</c:v>
                </c:pt>
                <c:pt idx="4816">
                  <c:v>485.77699999999936</c:v>
                </c:pt>
                <c:pt idx="4817">
                  <c:v>485.85879999999969</c:v>
                </c:pt>
                <c:pt idx="4818">
                  <c:v>485.94279999999969</c:v>
                </c:pt>
                <c:pt idx="4819">
                  <c:v>486.02629999999937</c:v>
                </c:pt>
                <c:pt idx="4820">
                  <c:v>486.11040000000008</c:v>
                </c:pt>
                <c:pt idx="4821">
                  <c:v>486.19260000000008</c:v>
                </c:pt>
                <c:pt idx="4822">
                  <c:v>486.27629999999937</c:v>
                </c:pt>
                <c:pt idx="4823">
                  <c:v>486.36109999999957</c:v>
                </c:pt>
                <c:pt idx="4824">
                  <c:v>486.44329999999957</c:v>
                </c:pt>
                <c:pt idx="4825">
                  <c:v>486.52519999999924</c:v>
                </c:pt>
                <c:pt idx="4826">
                  <c:v>486.60879999999969</c:v>
                </c:pt>
                <c:pt idx="4827">
                  <c:v>486.68990000000002</c:v>
                </c:pt>
                <c:pt idx="4828">
                  <c:v>486.77499999999969</c:v>
                </c:pt>
                <c:pt idx="4829">
                  <c:v>486.85879999999969</c:v>
                </c:pt>
                <c:pt idx="4830">
                  <c:v>486.9425</c:v>
                </c:pt>
                <c:pt idx="4831">
                  <c:v>487.02529999999956</c:v>
                </c:pt>
                <c:pt idx="4832">
                  <c:v>487.11040000000008</c:v>
                </c:pt>
                <c:pt idx="4833">
                  <c:v>487.19329999999957</c:v>
                </c:pt>
                <c:pt idx="4834">
                  <c:v>487.2768999999995</c:v>
                </c:pt>
                <c:pt idx="4835">
                  <c:v>487.35879999999969</c:v>
                </c:pt>
                <c:pt idx="4836">
                  <c:v>487.44240000000002</c:v>
                </c:pt>
                <c:pt idx="4837">
                  <c:v>487.5256</c:v>
                </c:pt>
                <c:pt idx="4838">
                  <c:v>487.60820000000001</c:v>
                </c:pt>
                <c:pt idx="4839">
                  <c:v>487.69260000000008</c:v>
                </c:pt>
                <c:pt idx="4840">
                  <c:v>487.77539999999937</c:v>
                </c:pt>
                <c:pt idx="4841">
                  <c:v>487.85719999999969</c:v>
                </c:pt>
                <c:pt idx="4842">
                  <c:v>487.9418</c:v>
                </c:pt>
                <c:pt idx="4843">
                  <c:v>488.02499999999969</c:v>
                </c:pt>
                <c:pt idx="4844">
                  <c:v>488.10780000000045</c:v>
                </c:pt>
                <c:pt idx="4845">
                  <c:v>488.19220000000001</c:v>
                </c:pt>
                <c:pt idx="4846">
                  <c:v>488.27429999999993</c:v>
                </c:pt>
                <c:pt idx="4847">
                  <c:v>488.35660000000001</c:v>
                </c:pt>
                <c:pt idx="4848">
                  <c:v>488.44139999999936</c:v>
                </c:pt>
                <c:pt idx="4849">
                  <c:v>488.52529999999956</c:v>
                </c:pt>
                <c:pt idx="4850">
                  <c:v>488.60739999999993</c:v>
                </c:pt>
                <c:pt idx="4851">
                  <c:v>488.6925</c:v>
                </c:pt>
                <c:pt idx="4852">
                  <c:v>488.77480000000008</c:v>
                </c:pt>
                <c:pt idx="4853">
                  <c:v>488.8587</c:v>
                </c:pt>
                <c:pt idx="4854">
                  <c:v>488.94170000000003</c:v>
                </c:pt>
                <c:pt idx="4855">
                  <c:v>489.02480000000008</c:v>
                </c:pt>
                <c:pt idx="4856">
                  <c:v>489.10879999999969</c:v>
                </c:pt>
                <c:pt idx="4857">
                  <c:v>489.19240000000002</c:v>
                </c:pt>
                <c:pt idx="4858">
                  <c:v>489.27699999999936</c:v>
                </c:pt>
                <c:pt idx="4859">
                  <c:v>489.35969999999998</c:v>
                </c:pt>
                <c:pt idx="4860">
                  <c:v>489.44309999999956</c:v>
                </c:pt>
                <c:pt idx="4861">
                  <c:v>489.52659999999918</c:v>
                </c:pt>
                <c:pt idx="4862">
                  <c:v>489.61009999999999</c:v>
                </c:pt>
                <c:pt idx="4863">
                  <c:v>489.69279999999969</c:v>
                </c:pt>
                <c:pt idx="4864">
                  <c:v>489.7758</c:v>
                </c:pt>
                <c:pt idx="4865">
                  <c:v>489.85879999999969</c:v>
                </c:pt>
                <c:pt idx="4866">
                  <c:v>489.94149999999956</c:v>
                </c:pt>
                <c:pt idx="4867">
                  <c:v>490.0256</c:v>
                </c:pt>
                <c:pt idx="4868">
                  <c:v>490.10890000000001</c:v>
                </c:pt>
                <c:pt idx="4869">
                  <c:v>490.19040000000001</c:v>
                </c:pt>
                <c:pt idx="4870">
                  <c:v>490.27609999999936</c:v>
                </c:pt>
                <c:pt idx="4871">
                  <c:v>490.35879999999969</c:v>
                </c:pt>
                <c:pt idx="4872">
                  <c:v>490.44060000000002</c:v>
                </c:pt>
                <c:pt idx="4873">
                  <c:v>490.52440000000001</c:v>
                </c:pt>
                <c:pt idx="4874">
                  <c:v>490.60840000000002</c:v>
                </c:pt>
                <c:pt idx="4875">
                  <c:v>490.69279999999969</c:v>
                </c:pt>
                <c:pt idx="4876">
                  <c:v>490.7768999999995</c:v>
                </c:pt>
                <c:pt idx="4877">
                  <c:v>490.85930000000002</c:v>
                </c:pt>
                <c:pt idx="4878">
                  <c:v>490.94420000000002</c:v>
                </c:pt>
                <c:pt idx="4879">
                  <c:v>491.02699999999936</c:v>
                </c:pt>
                <c:pt idx="4880">
                  <c:v>491.11020000000002</c:v>
                </c:pt>
                <c:pt idx="4881">
                  <c:v>491.1943</c:v>
                </c:pt>
                <c:pt idx="4882">
                  <c:v>491.27799999999957</c:v>
                </c:pt>
                <c:pt idx="4883">
                  <c:v>491.36079999999993</c:v>
                </c:pt>
                <c:pt idx="4884">
                  <c:v>491.4418</c:v>
                </c:pt>
                <c:pt idx="4885">
                  <c:v>491.52730000000003</c:v>
                </c:pt>
                <c:pt idx="4886">
                  <c:v>491.61</c:v>
                </c:pt>
                <c:pt idx="4887">
                  <c:v>491.69420000000002</c:v>
                </c:pt>
                <c:pt idx="4888">
                  <c:v>491.77659999999918</c:v>
                </c:pt>
                <c:pt idx="4889">
                  <c:v>491.85899999999964</c:v>
                </c:pt>
                <c:pt idx="4890">
                  <c:v>491.94459999999964</c:v>
                </c:pt>
                <c:pt idx="4891">
                  <c:v>492.0268999999995</c:v>
                </c:pt>
                <c:pt idx="4892">
                  <c:v>492.11090000000002</c:v>
                </c:pt>
                <c:pt idx="4893">
                  <c:v>492.1936</c:v>
                </c:pt>
                <c:pt idx="4894">
                  <c:v>492.27539999999937</c:v>
                </c:pt>
                <c:pt idx="4895">
                  <c:v>492.35899999999964</c:v>
                </c:pt>
                <c:pt idx="4896">
                  <c:v>492.4418</c:v>
                </c:pt>
                <c:pt idx="4897">
                  <c:v>492.52639999999923</c:v>
                </c:pt>
                <c:pt idx="4898">
                  <c:v>492.60939999999999</c:v>
                </c:pt>
                <c:pt idx="4899">
                  <c:v>492.69260000000008</c:v>
                </c:pt>
                <c:pt idx="4900">
                  <c:v>492.77699999999936</c:v>
                </c:pt>
                <c:pt idx="4901">
                  <c:v>492.86090000000002</c:v>
                </c:pt>
                <c:pt idx="4902">
                  <c:v>492.9434</c:v>
                </c:pt>
                <c:pt idx="4903">
                  <c:v>493.02809999999937</c:v>
                </c:pt>
                <c:pt idx="4904">
                  <c:v>493.10980000000052</c:v>
                </c:pt>
                <c:pt idx="4905">
                  <c:v>493.19299999999993</c:v>
                </c:pt>
                <c:pt idx="4906">
                  <c:v>493.27569999999969</c:v>
                </c:pt>
                <c:pt idx="4907">
                  <c:v>493.35860000000002</c:v>
                </c:pt>
                <c:pt idx="4908">
                  <c:v>493.4436</c:v>
                </c:pt>
                <c:pt idx="4909">
                  <c:v>493.52829999999949</c:v>
                </c:pt>
                <c:pt idx="4910">
                  <c:v>493.61</c:v>
                </c:pt>
                <c:pt idx="4911">
                  <c:v>493.6952</c:v>
                </c:pt>
                <c:pt idx="4912">
                  <c:v>493.77889999999957</c:v>
                </c:pt>
                <c:pt idx="4913">
                  <c:v>493.85879999999969</c:v>
                </c:pt>
                <c:pt idx="4914">
                  <c:v>493.94260000000008</c:v>
                </c:pt>
                <c:pt idx="4915">
                  <c:v>494.02619999999916</c:v>
                </c:pt>
                <c:pt idx="4916">
                  <c:v>494.11099999999999</c:v>
                </c:pt>
                <c:pt idx="4917">
                  <c:v>494.19560000000001</c:v>
                </c:pt>
                <c:pt idx="4918">
                  <c:v>494.27679999999918</c:v>
                </c:pt>
                <c:pt idx="4919">
                  <c:v>494.36130000000003</c:v>
                </c:pt>
                <c:pt idx="4920">
                  <c:v>494.44400000000002</c:v>
                </c:pt>
                <c:pt idx="4921">
                  <c:v>494.52760000000001</c:v>
                </c:pt>
                <c:pt idx="4922">
                  <c:v>494.61059999999969</c:v>
                </c:pt>
                <c:pt idx="4923">
                  <c:v>494.69499999999999</c:v>
                </c:pt>
                <c:pt idx="4924">
                  <c:v>494.77839999999918</c:v>
                </c:pt>
                <c:pt idx="4925">
                  <c:v>494.86160000000001</c:v>
                </c:pt>
                <c:pt idx="4926">
                  <c:v>494.94380000000001</c:v>
                </c:pt>
                <c:pt idx="4927">
                  <c:v>495.02869999999956</c:v>
                </c:pt>
                <c:pt idx="4928">
                  <c:v>495.11360000000002</c:v>
                </c:pt>
                <c:pt idx="4929">
                  <c:v>495.19589999999999</c:v>
                </c:pt>
                <c:pt idx="4930">
                  <c:v>495.27869999999956</c:v>
                </c:pt>
                <c:pt idx="4931">
                  <c:v>495.363</c:v>
                </c:pt>
                <c:pt idx="4932">
                  <c:v>495.44609999999949</c:v>
                </c:pt>
                <c:pt idx="4933">
                  <c:v>495.53089999999969</c:v>
                </c:pt>
                <c:pt idx="4934">
                  <c:v>495.61460000000045</c:v>
                </c:pt>
                <c:pt idx="4935">
                  <c:v>495.69839999999937</c:v>
                </c:pt>
                <c:pt idx="4936">
                  <c:v>495.78169999999949</c:v>
                </c:pt>
                <c:pt idx="4937">
                  <c:v>495.86460000000045</c:v>
                </c:pt>
                <c:pt idx="4938">
                  <c:v>495.9486</c:v>
                </c:pt>
                <c:pt idx="4939">
                  <c:v>496.03109999999919</c:v>
                </c:pt>
                <c:pt idx="4940">
                  <c:v>496.11500000000001</c:v>
                </c:pt>
                <c:pt idx="4941">
                  <c:v>496.19749999999999</c:v>
                </c:pt>
                <c:pt idx="4942">
                  <c:v>496.28089999999969</c:v>
                </c:pt>
                <c:pt idx="4943">
                  <c:v>496.3614</c:v>
                </c:pt>
                <c:pt idx="4944">
                  <c:v>496.44560000000001</c:v>
                </c:pt>
                <c:pt idx="4945">
                  <c:v>496.52960000000002</c:v>
                </c:pt>
                <c:pt idx="4946">
                  <c:v>496.61189999999999</c:v>
                </c:pt>
                <c:pt idx="4947">
                  <c:v>496.6952</c:v>
                </c:pt>
                <c:pt idx="4948">
                  <c:v>496.77879999999936</c:v>
                </c:pt>
                <c:pt idx="4949">
                  <c:v>496.86109999999957</c:v>
                </c:pt>
                <c:pt idx="4950">
                  <c:v>496.94499999999999</c:v>
                </c:pt>
                <c:pt idx="4951">
                  <c:v>497.02839999999918</c:v>
                </c:pt>
                <c:pt idx="4952">
                  <c:v>497.11160000000001</c:v>
                </c:pt>
                <c:pt idx="4953">
                  <c:v>497.19509999999963</c:v>
                </c:pt>
                <c:pt idx="4954">
                  <c:v>497.27889999999957</c:v>
                </c:pt>
                <c:pt idx="4955">
                  <c:v>497.36340000000001</c:v>
                </c:pt>
                <c:pt idx="4956">
                  <c:v>497.44549999999964</c:v>
                </c:pt>
                <c:pt idx="4957">
                  <c:v>497.52929999999969</c:v>
                </c:pt>
                <c:pt idx="4958">
                  <c:v>497.61360000000002</c:v>
                </c:pt>
                <c:pt idx="4959">
                  <c:v>497.69509999999963</c:v>
                </c:pt>
                <c:pt idx="4960">
                  <c:v>497.77809999999937</c:v>
                </c:pt>
                <c:pt idx="4961">
                  <c:v>497.86250000000001</c:v>
                </c:pt>
                <c:pt idx="4962">
                  <c:v>497.94499999999999</c:v>
                </c:pt>
                <c:pt idx="4963">
                  <c:v>498.03039999999936</c:v>
                </c:pt>
                <c:pt idx="4964">
                  <c:v>498.11460000000045</c:v>
                </c:pt>
                <c:pt idx="4965">
                  <c:v>498.19729999999993</c:v>
                </c:pt>
                <c:pt idx="4966">
                  <c:v>498.2808</c:v>
                </c:pt>
                <c:pt idx="4967">
                  <c:v>498.3639</c:v>
                </c:pt>
                <c:pt idx="4968">
                  <c:v>498.4480999999995</c:v>
                </c:pt>
                <c:pt idx="4969">
                  <c:v>498.5308</c:v>
                </c:pt>
                <c:pt idx="4970">
                  <c:v>498.61500000000001</c:v>
                </c:pt>
                <c:pt idx="4971">
                  <c:v>498.69880000000001</c:v>
                </c:pt>
                <c:pt idx="4972">
                  <c:v>498.78019999999918</c:v>
                </c:pt>
                <c:pt idx="4973">
                  <c:v>498.86470000000008</c:v>
                </c:pt>
                <c:pt idx="4974">
                  <c:v>498.94849999999963</c:v>
                </c:pt>
                <c:pt idx="4975">
                  <c:v>499.03199999999919</c:v>
                </c:pt>
                <c:pt idx="4976">
                  <c:v>499.11660000000001</c:v>
                </c:pt>
                <c:pt idx="4977">
                  <c:v>499.20089999999999</c:v>
                </c:pt>
                <c:pt idx="4978">
                  <c:v>499.28409999999963</c:v>
                </c:pt>
                <c:pt idx="4979">
                  <c:v>499.36840000000001</c:v>
                </c:pt>
                <c:pt idx="4980">
                  <c:v>499.4486</c:v>
                </c:pt>
                <c:pt idx="4981">
                  <c:v>499.53129999999936</c:v>
                </c:pt>
                <c:pt idx="4982">
                  <c:v>499.61460000000045</c:v>
                </c:pt>
                <c:pt idx="4983">
                  <c:v>499.69760000000002</c:v>
                </c:pt>
                <c:pt idx="4984">
                  <c:v>499.78129999999936</c:v>
                </c:pt>
                <c:pt idx="4985">
                  <c:v>499.86559999999969</c:v>
                </c:pt>
                <c:pt idx="4986">
                  <c:v>499.94929999999999</c:v>
                </c:pt>
                <c:pt idx="4987">
                  <c:v>500.03069999999963</c:v>
                </c:pt>
                <c:pt idx="4988">
                  <c:v>500.11419999999993</c:v>
                </c:pt>
                <c:pt idx="4989">
                  <c:v>500.19669999999957</c:v>
                </c:pt>
                <c:pt idx="4990">
                  <c:v>500.279</c:v>
                </c:pt>
                <c:pt idx="4991">
                  <c:v>500.3614</c:v>
                </c:pt>
                <c:pt idx="4992">
                  <c:v>500.44400000000002</c:v>
                </c:pt>
                <c:pt idx="4993">
                  <c:v>500.52780000000001</c:v>
                </c:pt>
                <c:pt idx="4994">
                  <c:v>500.6112</c:v>
                </c:pt>
                <c:pt idx="4995">
                  <c:v>500.69669999999957</c:v>
                </c:pt>
                <c:pt idx="4996">
                  <c:v>500.78129999999936</c:v>
                </c:pt>
                <c:pt idx="4997">
                  <c:v>500.86599999999999</c:v>
                </c:pt>
                <c:pt idx="4998">
                  <c:v>500.94729999999993</c:v>
                </c:pt>
                <c:pt idx="4999">
                  <c:v>501.02980000000002</c:v>
                </c:pt>
                <c:pt idx="5000">
                  <c:v>501.1139</c:v>
                </c:pt>
                <c:pt idx="5001">
                  <c:v>501.19900000000001</c:v>
                </c:pt>
                <c:pt idx="5002">
                  <c:v>501.28250000000003</c:v>
                </c:pt>
                <c:pt idx="5003">
                  <c:v>501.36360000000002</c:v>
                </c:pt>
                <c:pt idx="5004">
                  <c:v>501.4477</c:v>
                </c:pt>
                <c:pt idx="5005">
                  <c:v>501.53059999999937</c:v>
                </c:pt>
                <c:pt idx="5006">
                  <c:v>501.61250000000001</c:v>
                </c:pt>
                <c:pt idx="5007">
                  <c:v>501.69600000000003</c:v>
                </c:pt>
                <c:pt idx="5008">
                  <c:v>501.77980000000002</c:v>
                </c:pt>
                <c:pt idx="5009">
                  <c:v>501.86219999999969</c:v>
                </c:pt>
                <c:pt idx="5010">
                  <c:v>501.94560000000001</c:v>
                </c:pt>
                <c:pt idx="5011">
                  <c:v>502.03</c:v>
                </c:pt>
                <c:pt idx="5012">
                  <c:v>502.11399999999969</c:v>
                </c:pt>
                <c:pt idx="5013">
                  <c:v>502.1968</c:v>
                </c:pt>
                <c:pt idx="5014">
                  <c:v>502.28059999999937</c:v>
                </c:pt>
                <c:pt idx="5015">
                  <c:v>502.36320000000001</c:v>
                </c:pt>
                <c:pt idx="5016">
                  <c:v>502.44659999999936</c:v>
                </c:pt>
                <c:pt idx="5017">
                  <c:v>502.529</c:v>
                </c:pt>
                <c:pt idx="5018">
                  <c:v>502.61239999999964</c:v>
                </c:pt>
                <c:pt idx="5019">
                  <c:v>502.69880000000001</c:v>
                </c:pt>
                <c:pt idx="5020">
                  <c:v>502.78349999999949</c:v>
                </c:pt>
                <c:pt idx="5021">
                  <c:v>502.86720000000008</c:v>
                </c:pt>
                <c:pt idx="5022">
                  <c:v>502.95060000000001</c:v>
                </c:pt>
                <c:pt idx="5023">
                  <c:v>503.03500000000003</c:v>
                </c:pt>
                <c:pt idx="5024">
                  <c:v>503.11779999999999</c:v>
                </c:pt>
                <c:pt idx="5025">
                  <c:v>503.2</c:v>
                </c:pt>
                <c:pt idx="5026">
                  <c:v>503.2842</c:v>
                </c:pt>
                <c:pt idx="5027">
                  <c:v>503.36720000000008</c:v>
                </c:pt>
                <c:pt idx="5028">
                  <c:v>503.45089999999999</c:v>
                </c:pt>
                <c:pt idx="5029">
                  <c:v>503.53349999999949</c:v>
                </c:pt>
                <c:pt idx="5030">
                  <c:v>503.61599999999999</c:v>
                </c:pt>
                <c:pt idx="5031">
                  <c:v>503.7002</c:v>
                </c:pt>
                <c:pt idx="5032">
                  <c:v>503.78299999999956</c:v>
                </c:pt>
                <c:pt idx="5033">
                  <c:v>503.86750000000001</c:v>
                </c:pt>
                <c:pt idx="5034">
                  <c:v>503.94900000000001</c:v>
                </c:pt>
                <c:pt idx="5035">
                  <c:v>504.03019999999918</c:v>
                </c:pt>
                <c:pt idx="5036">
                  <c:v>504.11419999999993</c:v>
                </c:pt>
                <c:pt idx="5037">
                  <c:v>504.19720000000001</c:v>
                </c:pt>
                <c:pt idx="5038">
                  <c:v>504.28139999999917</c:v>
                </c:pt>
                <c:pt idx="5039">
                  <c:v>504.36369999999999</c:v>
                </c:pt>
                <c:pt idx="5040">
                  <c:v>504.44729999999993</c:v>
                </c:pt>
                <c:pt idx="5041">
                  <c:v>504.53119999999916</c:v>
                </c:pt>
                <c:pt idx="5042">
                  <c:v>504.61480000000051</c:v>
                </c:pt>
                <c:pt idx="5043">
                  <c:v>504.69690000000003</c:v>
                </c:pt>
                <c:pt idx="5044">
                  <c:v>504.7826</c:v>
                </c:pt>
                <c:pt idx="5045">
                  <c:v>504.86579999999969</c:v>
                </c:pt>
                <c:pt idx="5046">
                  <c:v>504.94880000000001</c:v>
                </c:pt>
                <c:pt idx="5047">
                  <c:v>505.03099999999949</c:v>
                </c:pt>
                <c:pt idx="5048">
                  <c:v>505.11579999999969</c:v>
                </c:pt>
                <c:pt idx="5049">
                  <c:v>505.1968</c:v>
                </c:pt>
                <c:pt idx="5050">
                  <c:v>505.28039999999936</c:v>
                </c:pt>
                <c:pt idx="5051">
                  <c:v>505.36329999999964</c:v>
                </c:pt>
                <c:pt idx="5052">
                  <c:v>505.44940000000008</c:v>
                </c:pt>
                <c:pt idx="5053">
                  <c:v>505.53379999999936</c:v>
                </c:pt>
                <c:pt idx="5054">
                  <c:v>505.61500000000001</c:v>
                </c:pt>
                <c:pt idx="5055">
                  <c:v>505.69889999999964</c:v>
                </c:pt>
                <c:pt idx="5056">
                  <c:v>505.78160000000003</c:v>
                </c:pt>
                <c:pt idx="5057">
                  <c:v>505.86529999999999</c:v>
                </c:pt>
                <c:pt idx="5058">
                  <c:v>505.94799999999969</c:v>
                </c:pt>
                <c:pt idx="5059">
                  <c:v>506.03199999999919</c:v>
                </c:pt>
                <c:pt idx="5060">
                  <c:v>506.11460000000045</c:v>
                </c:pt>
                <c:pt idx="5061">
                  <c:v>506.19760000000002</c:v>
                </c:pt>
                <c:pt idx="5062">
                  <c:v>506.28069999999963</c:v>
                </c:pt>
                <c:pt idx="5063">
                  <c:v>506.36529999999999</c:v>
                </c:pt>
                <c:pt idx="5064">
                  <c:v>506.44920000000002</c:v>
                </c:pt>
                <c:pt idx="5065">
                  <c:v>506.53299999999956</c:v>
                </c:pt>
                <c:pt idx="5066">
                  <c:v>506.61779999999999</c:v>
                </c:pt>
                <c:pt idx="5067">
                  <c:v>506.70329999999956</c:v>
                </c:pt>
                <c:pt idx="5068">
                  <c:v>506.78659999999917</c:v>
                </c:pt>
                <c:pt idx="5069">
                  <c:v>506.86939999999993</c:v>
                </c:pt>
                <c:pt idx="5070">
                  <c:v>506.95299999999969</c:v>
                </c:pt>
                <c:pt idx="5071">
                  <c:v>507.03599999999949</c:v>
                </c:pt>
                <c:pt idx="5072">
                  <c:v>507.11799999999999</c:v>
                </c:pt>
                <c:pt idx="5073">
                  <c:v>507.20109999999943</c:v>
                </c:pt>
                <c:pt idx="5074">
                  <c:v>507.28509999999949</c:v>
                </c:pt>
                <c:pt idx="5075">
                  <c:v>507.36799999999999</c:v>
                </c:pt>
                <c:pt idx="5076">
                  <c:v>507.45179999999937</c:v>
                </c:pt>
                <c:pt idx="5077">
                  <c:v>507.53440000000001</c:v>
                </c:pt>
                <c:pt idx="5078">
                  <c:v>507.61739999999969</c:v>
                </c:pt>
                <c:pt idx="5079">
                  <c:v>507.70189999999963</c:v>
                </c:pt>
                <c:pt idx="5080">
                  <c:v>507.78689999999949</c:v>
                </c:pt>
                <c:pt idx="5081">
                  <c:v>507.86799999999999</c:v>
                </c:pt>
                <c:pt idx="5082">
                  <c:v>507.95299999999969</c:v>
                </c:pt>
                <c:pt idx="5083">
                  <c:v>508.03399999999937</c:v>
                </c:pt>
                <c:pt idx="5084">
                  <c:v>508.11629999999963</c:v>
                </c:pt>
                <c:pt idx="5085">
                  <c:v>508.19970000000001</c:v>
                </c:pt>
                <c:pt idx="5086">
                  <c:v>508.28280000000001</c:v>
                </c:pt>
                <c:pt idx="5087">
                  <c:v>508.36529999999999</c:v>
                </c:pt>
                <c:pt idx="5088">
                  <c:v>508.44760000000002</c:v>
                </c:pt>
                <c:pt idx="5089">
                  <c:v>508.53129999999936</c:v>
                </c:pt>
                <c:pt idx="5090">
                  <c:v>508.61480000000051</c:v>
                </c:pt>
                <c:pt idx="5091">
                  <c:v>508.69799999999969</c:v>
                </c:pt>
                <c:pt idx="5092">
                  <c:v>508.78199999999919</c:v>
                </c:pt>
                <c:pt idx="5093">
                  <c:v>508.86720000000008</c:v>
                </c:pt>
                <c:pt idx="5094">
                  <c:v>508.95139999999918</c:v>
                </c:pt>
                <c:pt idx="5095">
                  <c:v>509.03389999999956</c:v>
                </c:pt>
                <c:pt idx="5096">
                  <c:v>509.11779999999999</c:v>
                </c:pt>
                <c:pt idx="5097">
                  <c:v>509.2004</c:v>
                </c:pt>
                <c:pt idx="5098">
                  <c:v>509.28379999999936</c:v>
                </c:pt>
                <c:pt idx="5099">
                  <c:v>509.36599999999999</c:v>
                </c:pt>
                <c:pt idx="5100">
                  <c:v>509.44889999999964</c:v>
                </c:pt>
                <c:pt idx="5101">
                  <c:v>509.53299999999956</c:v>
                </c:pt>
                <c:pt idx="5102">
                  <c:v>509.61599999999999</c:v>
                </c:pt>
                <c:pt idx="5103">
                  <c:v>509.6977</c:v>
                </c:pt>
                <c:pt idx="5104">
                  <c:v>509.78099999999949</c:v>
                </c:pt>
                <c:pt idx="5105">
                  <c:v>509.8639</c:v>
                </c:pt>
                <c:pt idx="5106">
                  <c:v>509.94880000000001</c:v>
                </c:pt>
                <c:pt idx="5107">
                  <c:v>510.03299999999956</c:v>
                </c:pt>
                <c:pt idx="5108">
                  <c:v>510.11480000000051</c:v>
                </c:pt>
                <c:pt idx="5109">
                  <c:v>510.1977</c:v>
                </c:pt>
                <c:pt idx="5110">
                  <c:v>510.28069999999963</c:v>
                </c:pt>
                <c:pt idx="5111">
                  <c:v>510.36320000000001</c:v>
                </c:pt>
                <c:pt idx="5112">
                  <c:v>510.44709999999969</c:v>
                </c:pt>
                <c:pt idx="5113">
                  <c:v>510.52949999999993</c:v>
                </c:pt>
                <c:pt idx="5114">
                  <c:v>510.61189999999999</c:v>
                </c:pt>
                <c:pt idx="5115">
                  <c:v>510.6968</c:v>
                </c:pt>
                <c:pt idx="5116">
                  <c:v>510.78069999999963</c:v>
                </c:pt>
                <c:pt idx="5117">
                  <c:v>510.86340000000001</c:v>
                </c:pt>
                <c:pt idx="5118">
                  <c:v>510.9462999999995</c:v>
                </c:pt>
                <c:pt idx="5119">
                  <c:v>511.02869999999956</c:v>
                </c:pt>
                <c:pt idx="5120">
                  <c:v>511.11189999999999</c:v>
                </c:pt>
                <c:pt idx="5121">
                  <c:v>511.19600000000003</c:v>
                </c:pt>
                <c:pt idx="5122">
                  <c:v>511.28059999999937</c:v>
                </c:pt>
                <c:pt idx="5123">
                  <c:v>511.36430000000001</c:v>
                </c:pt>
                <c:pt idx="5124">
                  <c:v>511.44669999999957</c:v>
                </c:pt>
                <c:pt idx="5125">
                  <c:v>511.53</c:v>
                </c:pt>
                <c:pt idx="5126">
                  <c:v>511.61480000000051</c:v>
                </c:pt>
                <c:pt idx="5127">
                  <c:v>511.69779999999969</c:v>
                </c:pt>
                <c:pt idx="5128">
                  <c:v>511.78099999999949</c:v>
                </c:pt>
                <c:pt idx="5129">
                  <c:v>511.86419999999993</c:v>
                </c:pt>
                <c:pt idx="5130">
                  <c:v>511.94779999999969</c:v>
                </c:pt>
                <c:pt idx="5131">
                  <c:v>512.03309999999999</c:v>
                </c:pt>
                <c:pt idx="5132">
                  <c:v>512.11559999999997</c:v>
                </c:pt>
                <c:pt idx="5133">
                  <c:v>512.19799999999998</c:v>
                </c:pt>
                <c:pt idx="5134">
                  <c:v>512.27980000000105</c:v>
                </c:pt>
                <c:pt idx="5135">
                  <c:v>512.36439999999948</c:v>
                </c:pt>
                <c:pt idx="5136">
                  <c:v>512.44819999999947</c:v>
                </c:pt>
                <c:pt idx="5137">
                  <c:v>512.53059999999948</c:v>
                </c:pt>
                <c:pt idx="5138">
                  <c:v>512.61320000000001</c:v>
                </c:pt>
                <c:pt idx="5139">
                  <c:v>512.69719999999938</c:v>
                </c:pt>
                <c:pt idx="5140">
                  <c:v>512.77970000000141</c:v>
                </c:pt>
                <c:pt idx="5141">
                  <c:v>512.86539999999911</c:v>
                </c:pt>
                <c:pt idx="5142">
                  <c:v>512.94979999999998</c:v>
                </c:pt>
                <c:pt idx="5143">
                  <c:v>513.03179999999998</c:v>
                </c:pt>
                <c:pt idx="5144">
                  <c:v>513.11440000000005</c:v>
                </c:pt>
                <c:pt idx="5145">
                  <c:v>513.19780000000003</c:v>
                </c:pt>
                <c:pt idx="5146">
                  <c:v>513.2826</c:v>
                </c:pt>
                <c:pt idx="5147">
                  <c:v>513.36479999999949</c:v>
                </c:pt>
                <c:pt idx="5148">
                  <c:v>513.44880000000001</c:v>
                </c:pt>
                <c:pt idx="5149">
                  <c:v>513.53129999999896</c:v>
                </c:pt>
                <c:pt idx="5150">
                  <c:v>513.61580000000004</c:v>
                </c:pt>
                <c:pt idx="5151">
                  <c:v>513.69890000000055</c:v>
                </c:pt>
                <c:pt idx="5152">
                  <c:v>513.78200000000004</c:v>
                </c:pt>
                <c:pt idx="5153">
                  <c:v>513.86599999999896</c:v>
                </c:pt>
                <c:pt idx="5154">
                  <c:v>513.94830000000002</c:v>
                </c:pt>
                <c:pt idx="5155">
                  <c:v>514.03239999999948</c:v>
                </c:pt>
                <c:pt idx="5156">
                  <c:v>514.11450000000002</c:v>
                </c:pt>
                <c:pt idx="5157">
                  <c:v>514.1984000000009</c:v>
                </c:pt>
                <c:pt idx="5158">
                  <c:v>514.28160000000003</c:v>
                </c:pt>
                <c:pt idx="5159">
                  <c:v>514.36429999999859</c:v>
                </c:pt>
                <c:pt idx="5160">
                  <c:v>514.44749999999897</c:v>
                </c:pt>
                <c:pt idx="5161">
                  <c:v>514.52970000000005</c:v>
                </c:pt>
                <c:pt idx="5162">
                  <c:v>514.61350000000004</c:v>
                </c:pt>
                <c:pt idx="5163">
                  <c:v>514.69780000000003</c:v>
                </c:pt>
                <c:pt idx="5164">
                  <c:v>514.78120000000001</c:v>
                </c:pt>
                <c:pt idx="5165">
                  <c:v>514.86339999999996</c:v>
                </c:pt>
                <c:pt idx="5166">
                  <c:v>514.94639999999947</c:v>
                </c:pt>
                <c:pt idx="5167">
                  <c:v>515.0311999999991</c:v>
                </c:pt>
                <c:pt idx="5168">
                  <c:v>515.11279999999999</c:v>
                </c:pt>
                <c:pt idx="5169">
                  <c:v>515.19759999999997</c:v>
                </c:pt>
                <c:pt idx="5170">
                  <c:v>515.27990000000091</c:v>
                </c:pt>
                <c:pt idx="5171">
                  <c:v>515.36639999999898</c:v>
                </c:pt>
                <c:pt idx="5172">
                  <c:v>515.44899999999996</c:v>
                </c:pt>
                <c:pt idx="5173">
                  <c:v>515.53099999999949</c:v>
                </c:pt>
                <c:pt idx="5174">
                  <c:v>515.61659999999949</c:v>
                </c:pt>
                <c:pt idx="5175">
                  <c:v>515.69850000000054</c:v>
                </c:pt>
                <c:pt idx="5176">
                  <c:v>515.78200000000004</c:v>
                </c:pt>
                <c:pt idx="5177">
                  <c:v>515.86639999999898</c:v>
                </c:pt>
                <c:pt idx="5178">
                  <c:v>515.95019999999897</c:v>
                </c:pt>
                <c:pt idx="5179">
                  <c:v>516.03279999999938</c:v>
                </c:pt>
                <c:pt idx="5180">
                  <c:v>516.11709999999948</c:v>
                </c:pt>
                <c:pt idx="5181">
                  <c:v>516.19900000000052</c:v>
                </c:pt>
                <c:pt idx="5182">
                  <c:v>516.28390000000104</c:v>
                </c:pt>
                <c:pt idx="5183">
                  <c:v>516.36479999999949</c:v>
                </c:pt>
                <c:pt idx="5184">
                  <c:v>516.45029999999872</c:v>
                </c:pt>
                <c:pt idx="5185">
                  <c:v>516.5311999999991</c:v>
                </c:pt>
                <c:pt idx="5186">
                  <c:v>516.61479999999995</c:v>
                </c:pt>
                <c:pt idx="5187">
                  <c:v>516.69730000000004</c:v>
                </c:pt>
                <c:pt idx="5188">
                  <c:v>516.78160000000003</c:v>
                </c:pt>
                <c:pt idx="5189">
                  <c:v>516.86499999999899</c:v>
                </c:pt>
                <c:pt idx="5190">
                  <c:v>516.94839999999999</c:v>
                </c:pt>
                <c:pt idx="5191">
                  <c:v>517.03199999999947</c:v>
                </c:pt>
                <c:pt idx="5192">
                  <c:v>517.11479999999995</c:v>
                </c:pt>
                <c:pt idx="5193">
                  <c:v>517.19719999999938</c:v>
                </c:pt>
                <c:pt idx="5194">
                  <c:v>517.28020000000004</c:v>
                </c:pt>
                <c:pt idx="5195">
                  <c:v>517.36379999999997</c:v>
                </c:pt>
                <c:pt idx="5196">
                  <c:v>517.44739999999911</c:v>
                </c:pt>
                <c:pt idx="5197">
                  <c:v>517.53099999999949</c:v>
                </c:pt>
                <c:pt idx="5198">
                  <c:v>517.61699999999996</c:v>
                </c:pt>
                <c:pt idx="5199">
                  <c:v>517.69830000000104</c:v>
                </c:pt>
                <c:pt idx="5200">
                  <c:v>517.78170000000102</c:v>
                </c:pt>
                <c:pt idx="5201">
                  <c:v>517.86579999999947</c:v>
                </c:pt>
                <c:pt idx="5202">
                  <c:v>517.94909999999948</c:v>
                </c:pt>
                <c:pt idx="5203">
                  <c:v>518.03359999999998</c:v>
                </c:pt>
                <c:pt idx="5204">
                  <c:v>518.11680000000001</c:v>
                </c:pt>
                <c:pt idx="5205">
                  <c:v>518.20119999999997</c:v>
                </c:pt>
                <c:pt idx="5206">
                  <c:v>518.28390000000104</c:v>
                </c:pt>
                <c:pt idx="5207">
                  <c:v>518.36759999999833</c:v>
                </c:pt>
                <c:pt idx="5208">
                  <c:v>518.44970000000001</c:v>
                </c:pt>
                <c:pt idx="5209">
                  <c:v>518.53440000000001</c:v>
                </c:pt>
                <c:pt idx="5210">
                  <c:v>518.61569999999949</c:v>
                </c:pt>
                <c:pt idx="5211">
                  <c:v>518.69880000000103</c:v>
                </c:pt>
                <c:pt idx="5212">
                  <c:v>518.78279999999995</c:v>
                </c:pt>
                <c:pt idx="5213">
                  <c:v>518.86539999999911</c:v>
                </c:pt>
                <c:pt idx="5214">
                  <c:v>518.94899999999996</c:v>
                </c:pt>
                <c:pt idx="5215">
                  <c:v>519.03380000000004</c:v>
                </c:pt>
                <c:pt idx="5216">
                  <c:v>519.11779999999999</c:v>
                </c:pt>
                <c:pt idx="5217">
                  <c:v>519.202</c:v>
                </c:pt>
                <c:pt idx="5218">
                  <c:v>519.28440000000103</c:v>
                </c:pt>
                <c:pt idx="5219">
                  <c:v>519.36659999999847</c:v>
                </c:pt>
                <c:pt idx="5220">
                  <c:v>519.45099999999911</c:v>
                </c:pt>
                <c:pt idx="5221">
                  <c:v>519.53330000000005</c:v>
                </c:pt>
                <c:pt idx="5222">
                  <c:v>519.61759999999947</c:v>
                </c:pt>
                <c:pt idx="5223">
                  <c:v>519.70140000000004</c:v>
                </c:pt>
                <c:pt idx="5224">
                  <c:v>519.78610000000003</c:v>
                </c:pt>
                <c:pt idx="5225">
                  <c:v>519.86819999999898</c:v>
                </c:pt>
                <c:pt idx="5226">
                  <c:v>519.95159999999896</c:v>
                </c:pt>
                <c:pt idx="5227">
                  <c:v>520.03279999999938</c:v>
                </c:pt>
                <c:pt idx="5228">
                  <c:v>520.11719999999946</c:v>
                </c:pt>
                <c:pt idx="5229">
                  <c:v>520.20039999999995</c:v>
                </c:pt>
                <c:pt idx="5230">
                  <c:v>520.28380000000129</c:v>
                </c:pt>
                <c:pt idx="5231">
                  <c:v>520.36669999999845</c:v>
                </c:pt>
                <c:pt idx="5232">
                  <c:v>520.44889999999998</c:v>
                </c:pt>
                <c:pt idx="5233">
                  <c:v>520.5320999999991</c:v>
                </c:pt>
                <c:pt idx="5234">
                  <c:v>520.61479999999995</c:v>
                </c:pt>
                <c:pt idx="5235">
                  <c:v>520.69929999999999</c:v>
                </c:pt>
                <c:pt idx="5236">
                  <c:v>520.78279999999995</c:v>
                </c:pt>
                <c:pt idx="5237">
                  <c:v>520.86599999999896</c:v>
                </c:pt>
                <c:pt idx="5238">
                  <c:v>520.94880000000001</c:v>
                </c:pt>
                <c:pt idx="5239">
                  <c:v>521.03319999999997</c:v>
                </c:pt>
                <c:pt idx="5240">
                  <c:v>521.11559999999997</c:v>
                </c:pt>
                <c:pt idx="5241">
                  <c:v>521.20119999999997</c:v>
                </c:pt>
                <c:pt idx="5242">
                  <c:v>521.28459999999995</c:v>
                </c:pt>
                <c:pt idx="5243">
                  <c:v>521.36759999999833</c:v>
                </c:pt>
                <c:pt idx="5244">
                  <c:v>521.44929999999897</c:v>
                </c:pt>
                <c:pt idx="5245">
                  <c:v>521.53070000000002</c:v>
                </c:pt>
                <c:pt idx="5246">
                  <c:v>521.61479999999995</c:v>
                </c:pt>
                <c:pt idx="5247">
                  <c:v>521.7002</c:v>
                </c:pt>
                <c:pt idx="5248">
                  <c:v>521.78369999999995</c:v>
                </c:pt>
                <c:pt idx="5249">
                  <c:v>521.86839999999938</c:v>
                </c:pt>
                <c:pt idx="5250">
                  <c:v>521.95099999999911</c:v>
                </c:pt>
                <c:pt idx="5251">
                  <c:v>522.03390000000002</c:v>
                </c:pt>
                <c:pt idx="5252">
                  <c:v>522.11599999999999</c:v>
                </c:pt>
                <c:pt idx="5253">
                  <c:v>522.20190000000002</c:v>
                </c:pt>
                <c:pt idx="5254">
                  <c:v>522.28430000000117</c:v>
                </c:pt>
                <c:pt idx="5255">
                  <c:v>522.36719999999821</c:v>
                </c:pt>
                <c:pt idx="5256">
                  <c:v>522.45119999999872</c:v>
                </c:pt>
                <c:pt idx="5257">
                  <c:v>522.53380000000004</c:v>
                </c:pt>
                <c:pt idx="5258">
                  <c:v>522.61759999999947</c:v>
                </c:pt>
                <c:pt idx="5259">
                  <c:v>522.69970000000103</c:v>
                </c:pt>
                <c:pt idx="5260">
                  <c:v>522.78219999999999</c:v>
                </c:pt>
                <c:pt idx="5261">
                  <c:v>522.86529999999857</c:v>
                </c:pt>
                <c:pt idx="5262">
                  <c:v>522.94839999999999</c:v>
                </c:pt>
                <c:pt idx="5263">
                  <c:v>523.03139999999996</c:v>
                </c:pt>
                <c:pt idx="5264">
                  <c:v>523.11599999999999</c:v>
                </c:pt>
                <c:pt idx="5265">
                  <c:v>523.19830000000104</c:v>
                </c:pt>
                <c:pt idx="5266">
                  <c:v>523.28279999999995</c:v>
                </c:pt>
                <c:pt idx="5267">
                  <c:v>523.36499999999899</c:v>
                </c:pt>
                <c:pt idx="5268">
                  <c:v>523.44769999999869</c:v>
                </c:pt>
                <c:pt idx="5269">
                  <c:v>523.53089999999997</c:v>
                </c:pt>
                <c:pt idx="5270">
                  <c:v>523.6146</c:v>
                </c:pt>
                <c:pt idx="5271">
                  <c:v>523.69719999999938</c:v>
                </c:pt>
                <c:pt idx="5272">
                  <c:v>523.78099999999995</c:v>
                </c:pt>
                <c:pt idx="5273">
                  <c:v>523.86759999999833</c:v>
                </c:pt>
                <c:pt idx="5274">
                  <c:v>523.95119999999872</c:v>
                </c:pt>
                <c:pt idx="5275">
                  <c:v>524.03519999999946</c:v>
                </c:pt>
                <c:pt idx="5276">
                  <c:v>524.11959999999999</c:v>
                </c:pt>
                <c:pt idx="5277">
                  <c:v>524.20240000000001</c:v>
                </c:pt>
                <c:pt idx="5278">
                  <c:v>524.28560000000004</c:v>
                </c:pt>
                <c:pt idx="5279">
                  <c:v>524.36899999999946</c:v>
                </c:pt>
                <c:pt idx="5280">
                  <c:v>524.45219999999847</c:v>
                </c:pt>
                <c:pt idx="5281">
                  <c:v>524.53499999999997</c:v>
                </c:pt>
                <c:pt idx="5282">
                  <c:v>524.62</c:v>
                </c:pt>
                <c:pt idx="5283">
                  <c:v>524.70259999999996</c:v>
                </c:pt>
                <c:pt idx="5284">
                  <c:v>524.78599999999994</c:v>
                </c:pt>
                <c:pt idx="5285">
                  <c:v>524.86909999999898</c:v>
                </c:pt>
                <c:pt idx="5286">
                  <c:v>524.95159999999896</c:v>
                </c:pt>
                <c:pt idx="5287">
                  <c:v>525.03589999999997</c:v>
                </c:pt>
                <c:pt idx="5288">
                  <c:v>525.12070000000051</c:v>
                </c:pt>
                <c:pt idx="5289">
                  <c:v>525.20360000000005</c:v>
                </c:pt>
                <c:pt idx="5290">
                  <c:v>525.28590000000054</c:v>
                </c:pt>
                <c:pt idx="5291">
                  <c:v>525.37070000000051</c:v>
                </c:pt>
                <c:pt idx="5292">
                  <c:v>525.45449999999948</c:v>
                </c:pt>
                <c:pt idx="5293">
                  <c:v>525.53759999999897</c:v>
                </c:pt>
                <c:pt idx="5294">
                  <c:v>525.62099999999998</c:v>
                </c:pt>
                <c:pt idx="5295">
                  <c:v>525.70270000000005</c:v>
                </c:pt>
                <c:pt idx="5296">
                  <c:v>525.78560000000004</c:v>
                </c:pt>
                <c:pt idx="5297">
                  <c:v>525.86819999999898</c:v>
                </c:pt>
                <c:pt idx="5298">
                  <c:v>525.95319999999947</c:v>
                </c:pt>
                <c:pt idx="5299">
                  <c:v>526.03480000000002</c:v>
                </c:pt>
                <c:pt idx="5300">
                  <c:v>526.11890000000005</c:v>
                </c:pt>
                <c:pt idx="5301">
                  <c:v>526.2029</c:v>
                </c:pt>
                <c:pt idx="5302">
                  <c:v>526.28540000000055</c:v>
                </c:pt>
                <c:pt idx="5303">
                  <c:v>526.36919999999873</c:v>
                </c:pt>
                <c:pt idx="5304">
                  <c:v>526.45319999999947</c:v>
                </c:pt>
                <c:pt idx="5305">
                  <c:v>526.53659999999911</c:v>
                </c:pt>
                <c:pt idx="5306">
                  <c:v>526.61919999999998</c:v>
                </c:pt>
                <c:pt idx="5307">
                  <c:v>526.70100000000002</c:v>
                </c:pt>
                <c:pt idx="5308">
                  <c:v>526.78300000000104</c:v>
                </c:pt>
                <c:pt idx="5309">
                  <c:v>526.86759999999833</c:v>
                </c:pt>
                <c:pt idx="5310">
                  <c:v>526.95039999999949</c:v>
                </c:pt>
                <c:pt idx="5311">
                  <c:v>527.03499999999997</c:v>
                </c:pt>
                <c:pt idx="5312">
                  <c:v>527.11759999999947</c:v>
                </c:pt>
                <c:pt idx="5313">
                  <c:v>527.19980000000055</c:v>
                </c:pt>
                <c:pt idx="5314">
                  <c:v>527.28150000000005</c:v>
                </c:pt>
                <c:pt idx="5315">
                  <c:v>527.36509999999896</c:v>
                </c:pt>
                <c:pt idx="5316">
                  <c:v>527.45089999999948</c:v>
                </c:pt>
                <c:pt idx="5317">
                  <c:v>527.53319999999997</c:v>
                </c:pt>
                <c:pt idx="5318">
                  <c:v>527.61680000000001</c:v>
                </c:pt>
                <c:pt idx="5319">
                  <c:v>527.70039999999995</c:v>
                </c:pt>
                <c:pt idx="5320">
                  <c:v>527.78510000000051</c:v>
                </c:pt>
                <c:pt idx="5321">
                  <c:v>527.86779999999897</c:v>
                </c:pt>
                <c:pt idx="5322">
                  <c:v>527.95219999999847</c:v>
                </c:pt>
                <c:pt idx="5323">
                  <c:v>528.03480000000002</c:v>
                </c:pt>
                <c:pt idx="5324">
                  <c:v>528.11810000000003</c:v>
                </c:pt>
                <c:pt idx="5325">
                  <c:v>528.20000000000005</c:v>
                </c:pt>
                <c:pt idx="5326">
                  <c:v>528.28430000000117</c:v>
                </c:pt>
                <c:pt idx="5327">
                  <c:v>528.37</c:v>
                </c:pt>
                <c:pt idx="5328">
                  <c:v>528.45189999999911</c:v>
                </c:pt>
                <c:pt idx="5329">
                  <c:v>528.53459999999939</c:v>
                </c:pt>
                <c:pt idx="5330">
                  <c:v>528.61839999999995</c:v>
                </c:pt>
                <c:pt idx="5331">
                  <c:v>528.70240000000001</c:v>
                </c:pt>
                <c:pt idx="5332">
                  <c:v>528.78560000000004</c:v>
                </c:pt>
                <c:pt idx="5333">
                  <c:v>528.86819999999898</c:v>
                </c:pt>
                <c:pt idx="5334">
                  <c:v>528.95139999999947</c:v>
                </c:pt>
                <c:pt idx="5335">
                  <c:v>529.03619999999898</c:v>
                </c:pt>
                <c:pt idx="5336">
                  <c:v>529.12070000000051</c:v>
                </c:pt>
                <c:pt idx="5337">
                  <c:v>529.20309999999995</c:v>
                </c:pt>
                <c:pt idx="5338">
                  <c:v>529.28560000000004</c:v>
                </c:pt>
                <c:pt idx="5339">
                  <c:v>529.36979999999949</c:v>
                </c:pt>
                <c:pt idx="5340">
                  <c:v>529.45159999999896</c:v>
                </c:pt>
                <c:pt idx="5341">
                  <c:v>529.53409999999997</c:v>
                </c:pt>
                <c:pt idx="5342">
                  <c:v>529.61919999999998</c:v>
                </c:pt>
                <c:pt idx="5343">
                  <c:v>529.70100000000002</c:v>
                </c:pt>
                <c:pt idx="5344">
                  <c:v>529.78510000000051</c:v>
                </c:pt>
                <c:pt idx="5345">
                  <c:v>529.86809999999946</c:v>
                </c:pt>
                <c:pt idx="5346">
                  <c:v>529.95309999999949</c:v>
                </c:pt>
                <c:pt idx="5347">
                  <c:v>530.03659999999911</c:v>
                </c:pt>
                <c:pt idx="5348">
                  <c:v>530.11880000000053</c:v>
                </c:pt>
                <c:pt idx="5349">
                  <c:v>530.20180000000005</c:v>
                </c:pt>
                <c:pt idx="5350">
                  <c:v>530.28560000000004</c:v>
                </c:pt>
                <c:pt idx="5351">
                  <c:v>530.3678999999986</c:v>
                </c:pt>
                <c:pt idx="5352">
                  <c:v>530.45219999999847</c:v>
                </c:pt>
                <c:pt idx="5353">
                  <c:v>530.53599999999949</c:v>
                </c:pt>
                <c:pt idx="5354">
                  <c:v>530.61880000000053</c:v>
                </c:pt>
                <c:pt idx="5355">
                  <c:v>530.70270000000005</c:v>
                </c:pt>
                <c:pt idx="5356">
                  <c:v>530.7849000000009</c:v>
                </c:pt>
                <c:pt idx="5357">
                  <c:v>530.8667999999991</c:v>
                </c:pt>
                <c:pt idx="5358">
                  <c:v>530.94979999999998</c:v>
                </c:pt>
                <c:pt idx="5359">
                  <c:v>531.03319999999997</c:v>
                </c:pt>
                <c:pt idx="5360">
                  <c:v>531.11839999999995</c:v>
                </c:pt>
                <c:pt idx="5361">
                  <c:v>531.20150000000001</c:v>
                </c:pt>
                <c:pt idx="5362">
                  <c:v>531.28570000000104</c:v>
                </c:pt>
                <c:pt idx="5363">
                  <c:v>531.36969999999872</c:v>
                </c:pt>
                <c:pt idx="5364">
                  <c:v>531.45289999999898</c:v>
                </c:pt>
                <c:pt idx="5365">
                  <c:v>531.53629999999896</c:v>
                </c:pt>
                <c:pt idx="5366">
                  <c:v>531.62019999999939</c:v>
                </c:pt>
                <c:pt idx="5367">
                  <c:v>531.70410000000004</c:v>
                </c:pt>
                <c:pt idx="5368">
                  <c:v>531.78840000000105</c:v>
                </c:pt>
                <c:pt idx="5369">
                  <c:v>531.87199999999996</c:v>
                </c:pt>
                <c:pt idx="5370">
                  <c:v>531.95609999999897</c:v>
                </c:pt>
                <c:pt idx="5371">
                  <c:v>532.03899999999999</c:v>
                </c:pt>
                <c:pt idx="5372">
                  <c:v>532.12070000000051</c:v>
                </c:pt>
                <c:pt idx="5373">
                  <c:v>532.20529999999997</c:v>
                </c:pt>
                <c:pt idx="5374">
                  <c:v>532.28860000000054</c:v>
                </c:pt>
                <c:pt idx="5375">
                  <c:v>532.37249999999949</c:v>
                </c:pt>
                <c:pt idx="5376">
                  <c:v>532.45599999999911</c:v>
                </c:pt>
                <c:pt idx="5377">
                  <c:v>532.53789999999947</c:v>
                </c:pt>
                <c:pt idx="5378">
                  <c:v>532.62180000000001</c:v>
                </c:pt>
                <c:pt idx="5379">
                  <c:v>532.7056</c:v>
                </c:pt>
                <c:pt idx="5380">
                  <c:v>532.78930000000105</c:v>
                </c:pt>
                <c:pt idx="5381">
                  <c:v>532.87279999999998</c:v>
                </c:pt>
                <c:pt idx="5382">
                  <c:v>532.95479999999998</c:v>
                </c:pt>
                <c:pt idx="5383">
                  <c:v>533.03709999999899</c:v>
                </c:pt>
                <c:pt idx="5384">
                  <c:v>533.11959999999999</c:v>
                </c:pt>
                <c:pt idx="5385">
                  <c:v>533.20299999999997</c:v>
                </c:pt>
                <c:pt idx="5386">
                  <c:v>533.28620000000001</c:v>
                </c:pt>
                <c:pt idx="5387">
                  <c:v>533.36899999999946</c:v>
                </c:pt>
                <c:pt idx="5388">
                  <c:v>533.4523999999991</c:v>
                </c:pt>
                <c:pt idx="5389">
                  <c:v>533.53570000000002</c:v>
                </c:pt>
                <c:pt idx="5390">
                  <c:v>533.61919999999998</c:v>
                </c:pt>
                <c:pt idx="5391">
                  <c:v>533.70150000000001</c:v>
                </c:pt>
                <c:pt idx="5392">
                  <c:v>533.78660000000002</c:v>
                </c:pt>
                <c:pt idx="5393">
                  <c:v>533.86919999999873</c:v>
                </c:pt>
                <c:pt idx="5394">
                  <c:v>533.95309999999949</c:v>
                </c:pt>
                <c:pt idx="5395">
                  <c:v>534.03769999999872</c:v>
                </c:pt>
                <c:pt idx="5396">
                  <c:v>534.1223</c:v>
                </c:pt>
                <c:pt idx="5397">
                  <c:v>534.20500000000004</c:v>
                </c:pt>
                <c:pt idx="5398">
                  <c:v>534.28820000000053</c:v>
                </c:pt>
                <c:pt idx="5399">
                  <c:v>534.37090000000001</c:v>
                </c:pt>
                <c:pt idx="5400">
                  <c:v>534.45409999999947</c:v>
                </c:pt>
                <c:pt idx="5401">
                  <c:v>534.53859999999997</c:v>
                </c:pt>
                <c:pt idx="5402">
                  <c:v>534.62199999999996</c:v>
                </c:pt>
                <c:pt idx="5403">
                  <c:v>534.7056</c:v>
                </c:pt>
                <c:pt idx="5404">
                  <c:v>534.7890000000009</c:v>
                </c:pt>
                <c:pt idx="5405">
                  <c:v>534.87149999999997</c:v>
                </c:pt>
                <c:pt idx="5406">
                  <c:v>534.95330000000001</c:v>
                </c:pt>
                <c:pt idx="5407">
                  <c:v>535.03800000000001</c:v>
                </c:pt>
                <c:pt idx="5408">
                  <c:v>535.11950000000002</c:v>
                </c:pt>
                <c:pt idx="5409">
                  <c:v>535.20440000000053</c:v>
                </c:pt>
                <c:pt idx="5410">
                  <c:v>535.28670000000091</c:v>
                </c:pt>
                <c:pt idx="5411">
                  <c:v>535.36989999999946</c:v>
                </c:pt>
                <c:pt idx="5412">
                  <c:v>535.45279999999946</c:v>
                </c:pt>
                <c:pt idx="5413">
                  <c:v>535.53359999999998</c:v>
                </c:pt>
                <c:pt idx="5414">
                  <c:v>535.61699999999996</c:v>
                </c:pt>
                <c:pt idx="5415">
                  <c:v>535.70050000000003</c:v>
                </c:pt>
                <c:pt idx="5416">
                  <c:v>535.78459999999995</c:v>
                </c:pt>
                <c:pt idx="5417">
                  <c:v>535.86859999999911</c:v>
                </c:pt>
                <c:pt idx="5418">
                  <c:v>535.95299999999872</c:v>
                </c:pt>
                <c:pt idx="5419">
                  <c:v>536.0372999999986</c:v>
                </c:pt>
                <c:pt idx="5420">
                  <c:v>536.12059999999997</c:v>
                </c:pt>
                <c:pt idx="5421">
                  <c:v>536.20370000000105</c:v>
                </c:pt>
                <c:pt idx="5422">
                  <c:v>536.2876</c:v>
                </c:pt>
                <c:pt idx="5423">
                  <c:v>536.36919999999873</c:v>
                </c:pt>
                <c:pt idx="5424">
                  <c:v>536.45319999999947</c:v>
                </c:pt>
                <c:pt idx="5425">
                  <c:v>536.53480000000002</c:v>
                </c:pt>
                <c:pt idx="5426">
                  <c:v>536.61940000000004</c:v>
                </c:pt>
                <c:pt idx="5427">
                  <c:v>536.70219999999949</c:v>
                </c:pt>
                <c:pt idx="5428">
                  <c:v>536.78420000000051</c:v>
                </c:pt>
                <c:pt idx="5429">
                  <c:v>536.86599999999896</c:v>
                </c:pt>
                <c:pt idx="5430">
                  <c:v>536.94899999999996</c:v>
                </c:pt>
                <c:pt idx="5431">
                  <c:v>537.03480000000002</c:v>
                </c:pt>
                <c:pt idx="5432">
                  <c:v>537.11980000000005</c:v>
                </c:pt>
                <c:pt idx="5433">
                  <c:v>537.20090000000005</c:v>
                </c:pt>
                <c:pt idx="5434">
                  <c:v>537.28500000000054</c:v>
                </c:pt>
                <c:pt idx="5435">
                  <c:v>537.36959999999897</c:v>
                </c:pt>
                <c:pt idx="5436">
                  <c:v>537.4525999999986</c:v>
                </c:pt>
                <c:pt idx="5437">
                  <c:v>537.53579999999999</c:v>
                </c:pt>
                <c:pt idx="5438">
                  <c:v>537.62059999999997</c:v>
                </c:pt>
                <c:pt idx="5439">
                  <c:v>537.7056</c:v>
                </c:pt>
                <c:pt idx="5440">
                  <c:v>537.78790000000004</c:v>
                </c:pt>
                <c:pt idx="5441">
                  <c:v>537.86939999999947</c:v>
                </c:pt>
                <c:pt idx="5442">
                  <c:v>537.95359999999948</c:v>
                </c:pt>
                <c:pt idx="5443">
                  <c:v>538.03709999999899</c:v>
                </c:pt>
                <c:pt idx="5444">
                  <c:v>538.12040000000002</c:v>
                </c:pt>
                <c:pt idx="5445">
                  <c:v>538.20299999999997</c:v>
                </c:pt>
                <c:pt idx="5446">
                  <c:v>538.2876</c:v>
                </c:pt>
                <c:pt idx="5447">
                  <c:v>538.37170000000003</c:v>
                </c:pt>
                <c:pt idx="5448">
                  <c:v>538.45509999999911</c:v>
                </c:pt>
                <c:pt idx="5449">
                  <c:v>538.53800000000001</c:v>
                </c:pt>
                <c:pt idx="5450">
                  <c:v>538.62</c:v>
                </c:pt>
                <c:pt idx="5451">
                  <c:v>538.70259999999996</c:v>
                </c:pt>
                <c:pt idx="5452">
                  <c:v>538.78560000000004</c:v>
                </c:pt>
                <c:pt idx="5453">
                  <c:v>538.86899999999946</c:v>
                </c:pt>
                <c:pt idx="5454">
                  <c:v>538.9523999999991</c:v>
                </c:pt>
                <c:pt idx="5455">
                  <c:v>539.03749999999911</c:v>
                </c:pt>
                <c:pt idx="5456">
                  <c:v>539.11980000000005</c:v>
                </c:pt>
                <c:pt idx="5457">
                  <c:v>539.20320000000004</c:v>
                </c:pt>
                <c:pt idx="5458">
                  <c:v>539.28710000000001</c:v>
                </c:pt>
                <c:pt idx="5459">
                  <c:v>539.37199999999996</c:v>
                </c:pt>
                <c:pt idx="5460">
                  <c:v>539.45509999999911</c:v>
                </c:pt>
                <c:pt idx="5461">
                  <c:v>539.53980000000001</c:v>
                </c:pt>
                <c:pt idx="5462">
                  <c:v>539.62149999999997</c:v>
                </c:pt>
                <c:pt idx="5463">
                  <c:v>539.70360000000005</c:v>
                </c:pt>
                <c:pt idx="5464">
                  <c:v>539.78790000000004</c:v>
                </c:pt>
                <c:pt idx="5465">
                  <c:v>539.87149999999997</c:v>
                </c:pt>
                <c:pt idx="5466">
                  <c:v>539.95389999999998</c:v>
                </c:pt>
                <c:pt idx="5467">
                  <c:v>540.03769999999872</c:v>
                </c:pt>
                <c:pt idx="5468">
                  <c:v>540.12059999999997</c:v>
                </c:pt>
                <c:pt idx="5469">
                  <c:v>540.20489999999995</c:v>
                </c:pt>
                <c:pt idx="5470">
                  <c:v>540.28790000000004</c:v>
                </c:pt>
                <c:pt idx="5471">
                  <c:v>540.37119999999948</c:v>
                </c:pt>
                <c:pt idx="5472">
                  <c:v>540.45309999999949</c:v>
                </c:pt>
                <c:pt idx="5473">
                  <c:v>540.53759999999897</c:v>
                </c:pt>
                <c:pt idx="5474">
                  <c:v>540.62059999999997</c:v>
                </c:pt>
                <c:pt idx="5475">
                  <c:v>540.70450000000005</c:v>
                </c:pt>
                <c:pt idx="5476">
                  <c:v>540.78689999999995</c:v>
                </c:pt>
                <c:pt idx="5477">
                  <c:v>540.86969999999872</c:v>
                </c:pt>
                <c:pt idx="5478">
                  <c:v>540.95349999999996</c:v>
                </c:pt>
                <c:pt idx="5479">
                  <c:v>541.0372999999986</c:v>
                </c:pt>
                <c:pt idx="5480">
                  <c:v>541.12099999999998</c:v>
                </c:pt>
                <c:pt idx="5481">
                  <c:v>541.20350000000053</c:v>
                </c:pt>
                <c:pt idx="5482">
                  <c:v>541.28620000000001</c:v>
                </c:pt>
                <c:pt idx="5483">
                  <c:v>541.37059999999997</c:v>
                </c:pt>
                <c:pt idx="5484">
                  <c:v>541.45319999999947</c:v>
                </c:pt>
                <c:pt idx="5485">
                  <c:v>541.5394</c:v>
                </c:pt>
                <c:pt idx="5486">
                  <c:v>541.62149999999997</c:v>
                </c:pt>
                <c:pt idx="5487">
                  <c:v>541.70500000000004</c:v>
                </c:pt>
                <c:pt idx="5488">
                  <c:v>541.7876</c:v>
                </c:pt>
                <c:pt idx="5489">
                  <c:v>541.87049999999999</c:v>
                </c:pt>
                <c:pt idx="5490">
                  <c:v>541.95449999999948</c:v>
                </c:pt>
                <c:pt idx="5491">
                  <c:v>542.0385</c:v>
                </c:pt>
                <c:pt idx="5492">
                  <c:v>542.12300000000005</c:v>
                </c:pt>
                <c:pt idx="5493">
                  <c:v>542.20519999999999</c:v>
                </c:pt>
                <c:pt idx="5494">
                  <c:v>542.28820000000053</c:v>
                </c:pt>
                <c:pt idx="5495">
                  <c:v>542.37199999999996</c:v>
                </c:pt>
                <c:pt idx="5496">
                  <c:v>542.45499999999947</c:v>
                </c:pt>
                <c:pt idx="5497">
                  <c:v>542.53800000000001</c:v>
                </c:pt>
                <c:pt idx="5498">
                  <c:v>542.62059999999997</c:v>
                </c:pt>
                <c:pt idx="5499">
                  <c:v>542.70360000000005</c:v>
                </c:pt>
                <c:pt idx="5500">
                  <c:v>542.78700000000003</c:v>
                </c:pt>
                <c:pt idx="5501">
                  <c:v>542.86959999999897</c:v>
                </c:pt>
                <c:pt idx="5502">
                  <c:v>542.95279999999946</c:v>
                </c:pt>
                <c:pt idx="5503">
                  <c:v>543.03619999999898</c:v>
                </c:pt>
                <c:pt idx="5504">
                  <c:v>543.12130000000002</c:v>
                </c:pt>
                <c:pt idx="5505">
                  <c:v>543.20480000000055</c:v>
                </c:pt>
                <c:pt idx="5506">
                  <c:v>543.28880000000129</c:v>
                </c:pt>
                <c:pt idx="5507">
                  <c:v>543.37090000000001</c:v>
                </c:pt>
                <c:pt idx="5508">
                  <c:v>543.45429999999897</c:v>
                </c:pt>
                <c:pt idx="5509">
                  <c:v>543.5394</c:v>
                </c:pt>
                <c:pt idx="5510">
                  <c:v>543.62259999999947</c:v>
                </c:pt>
                <c:pt idx="5511">
                  <c:v>543.70640000000003</c:v>
                </c:pt>
                <c:pt idx="5512">
                  <c:v>543.78890000000104</c:v>
                </c:pt>
                <c:pt idx="5513">
                  <c:v>543.87380000000053</c:v>
                </c:pt>
                <c:pt idx="5514">
                  <c:v>543.95579999999939</c:v>
                </c:pt>
                <c:pt idx="5515">
                  <c:v>544.03930000000003</c:v>
                </c:pt>
                <c:pt idx="5516">
                  <c:v>544.12149999999997</c:v>
                </c:pt>
                <c:pt idx="5517">
                  <c:v>544.20470000000103</c:v>
                </c:pt>
                <c:pt idx="5518">
                  <c:v>544.28610000000003</c:v>
                </c:pt>
                <c:pt idx="5519">
                  <c:v>544.36799999999869</c:v>
                </c:pt>
                <c:pt idx="5520">
                  <c:v>544.4523999999991</c:v>
                </c:pt>
                <c:pt idx="5521">
                  <c:v>544.53539999999998</c:v>
                </c:pt>
                <c:pt idx="5522">
                  <c:v>544.61800000000005</c:v>
                </c:pt>
                <c:pt idx="5523">
                  <c:v>544.702</c:v>
                </c:pt>
                <c:pt idx="5524">
                  <c:v>544.78729999999996</c:v>
                </c:pt>
                <c:pt idx="5525">
                  <c:v>544.87159999999949</c:v>
                </c:pt>
                <c:pt idx="5526">
                  <c:v>544.95499999999947</c:v>
                </c:pt>
                <c:pt idx="5527">
                  <c:v>545.03980000000001</c:v>
                </c:pt>
                <c:pt idx="5528">
                  <c:v>545.12350000000004</c:v>
                </c:pt>
                <c:pt idx="5529">
                  <c:v>545.20659999999998</c:v>
                </c:pt>
                <c:pt idx="5530">
                  <c:v>545.29020000000003</c:v>
                </c:pt>
                <c:pt idx="5531">
                  <c:v>545.37239999999997</c:v>
                </c:pt>
                <c:pt idx="5532">
                  <c:v>545.45569999999884</c:v>
                </c:pt>
                <c:pt idx="5533">
                  <c:v>545.54059999999947</c:v>
                </c:pt>
                <c:pt idx="5534">
                  <c:v>545.62259999999947</c:v>
                </c:pt>
                <c:pt idx="5535">
                  <c:v>545.70489999999995</c:v>
                </c:pt>
                <c:pt idx="5536">
                  <c:v>545.78740000000005</c:v>
                </c:pt>
                <c:pt idx="5537">
                  <c:v>545.87300000000005</c:v>
                </c:pt>
                <c:pt idx="5538">
                  <c:v>545.95739999999898</c:v>
                </c:pt>
                <c:pt idx="5539">
                  <c:v>546.04039999999998</c:v>
                </c:pt>
                <c:pt idx="5540">
                  <c:v>546.12360000000001</c:v>
                </c:pt>
                <c:pt idx="5541">
                  <c:v>546.20680000000004</c:v>
                </c:pt>
                <c:pt idx="5542">
                  <c:v>546.28959999999995</c:v>
                </c:pt>
                <c:pt idx="5543">
                  <c:v>546.37249999999949</c:v>
                </c:pt>
                <c:pt idx="5544">
                  <c:v>546.45509999999911</c:v>
                </c:pt>
                <c:pt idx="5545">
                  <c:v>546.53819999999996</c:v>
                </c:pt>
              </c:numCache>
            </c:numRef>
          </c:xVal>
          <c:yVal>
            <c:numRef>
              <c:f>'Rezultati 5°C min 60 rpm'!$AQ$4:$AQ$5549</c:f>
              <c:numCache>
                <c:formatCode>@</c:formatCode>
                <c:ptCount val="5546"/>
                <c:pt idx="0">
                  <c:v>99.997720000000129</c:v>
                </c:pt>
                <c:pt idx="1">
                  <c:v>100.0033</c:v>
                </c:pt>
                <c:pt idx="2">
                  <c:v>100.00700000000002</c:v>
                </c:pt>
                <c:pt idx="3">
                  <c:v>100.01</c:v>
                </c:pt>
                <c:pt idx="4">
                  <c:v>100.01090000000002</c:v>
                </c:pt>
                <c:pt idx="5">
                  <c:v>100.01220000000002</c:v>
                </c:pt>
                <c:pt idx="6">
                  <c:v>100.01430000000002</c:v>
                </c:pt>
                <c:pt idx="7">
                  <c:v>100.01460000000012</c:v>
                </c:pt>
                <c:pt idx="8">
                  <c:v>100.0154</c:v>
                </c:pt>
                <c:pt idx="9">
                  <c:v>100.01600000000002</c:v>
                </c:pt>
                <c:pt idx="10">
                  <c:v>100.0177</c:v>
                </c:pt>
                <c:pt idx="11">
                  <c:v>100.01909999999999</c:v>
                </c:pt>
                <c:pt idx="12">
                  <c:v>100.0206</c:v>
                </c:pt>
                <c:pt idx="13">
                  <c:v>100.0218</c:v>
                </c:pt>
                <c:pt idx="14">
                  <c:v>100.0236</c:v>
                </c:pt>
                <c:pt idx="15">
                  <c:v>100.0244</c:v>
                </c:pt>
                <c:pt idx="16">
                  <c:v>100.026</c:v>
                </c:pt>
                <c:pt idx="17">
                  <c:v>100.0277</c:v>
                </c:pt>
                <c:pt idx="18">
                  <c:v>100.02800000000001</c:v>
                </c:pt>
                <c:pt idx="19">
                  <c:v>100.029</c:v>
                </c:pt>
                <c:pt idx="20">
                  <c:v>100.0304</c:v>
                </c:pt>
                <c:pt idx="21">
                  <c:v>100.0318</c:v>
                </c:pt>
                <c:pt idx="22">
                  <c:v>100.0326</c:v>
                </c:pt>
                <c:pt idx="23">
                  <c:v>100.0333</c:v>
                </c:pt>
                <c:pt idx="24">
                  <c:v>100.03440000000002</c:v>
                </c:pt>
                <c:pt idx="25">
                  <c:v>100.0354</c:v>
                </c:pt>
                <c:pt idx="26">
                  <c:v>100.03660000000002</c:v>
                </c:pt>
                <c:pt idx="27">
                  <c:v>100.0373</c:v>
                </c:pt>
                <c:pt idx="28">
                  <c:v>100.038</c:v>
                </c:pt>
                <c:pt idx="29">
                  <c:v>100.0373</c:v>
                </c:pt>
                <c:pt idx="30">
                  <c:v>100.03749999999999</c:v>
                </c:pt>
                <c:pt idx="31">
                  <c:v>100.038</c:v>
                </c:pt>
                <c:pt idx="32">
                  <c:v>100.0386</c:v>
                </c:pt>
                <c:pt idx="33">
                  <c:v>100.03959999999999</c:v>
                </c:pt>
                <c:pt idx="34">
                  <c:v>100.0395</c:v>
                </c:pt>
                <c:pt idx="35">
                  <c:v>100.04040000000002</c:v>
                </c:pt>
                <c:pt idx="36">
                  <c:v>100.04040000000002</c:v>
                </c:pt>
                <c:pt idx="37">
                  <c:v>100.04130000000002</c:v>
                </c:pt>
                <c:pt idx="38">
                  <c:v>100.0423</c:v>
                </c:pt>
                <c:pt idx="39">
                  <c:v>100.0428</c:v>
                </c:pt>
                <c:pt idx="40">
                  <c:v>100.0438</c:v>
                </c:pt>
                <c:pt idx="41">
                  <c:v>100.0438</c:v>
                </c:pt>
                <c:pt idx="42">
                  <c:v>100.04389999999999</c:v>
                </c:pt>
                <c:pt idx="43">
                  <c:v>100.04410000000011</c:v>
                </c:pt>
                <c:pt idx="44">
                  <c:v>100.04430000000002</c:v>
                </c:pt>
                <c:pt idx="45">
                  <c:v>100.04389999999999</c:v>
                </c:pt>
                <c:pt idx="46">
                  <c:v>100.04389999999999</c:v>
                </c:pt>
                <c:pt idx="47">
                  <c:v>100.0437</c:v>
                </c:pt>
                <c:pt idx="48">
                  <c:v>100.04340000000002</c:v>
                </c:pt>
                <c:pt idx="49">
                  <c:v>100.04360000000011</c:v>
                </c:pt>
                <c:pt idx="50">
                  <c:v>100.0438</c:v>
                </c:pt>
                <c:pt idx="51">
                  <c:v>100.0438</c:v>
                </c:pt>
                <c:pt idx="52">
                  <c:v>100.04410000000011</c:v>
                </c:pt>
                <c:pt idx="53">
                  <c:v>100.04410000000011</c:v>
                </c:pt>
                <c:pt idx="54">
                  <c:v>100.0438</c:v>
                </c:pt>
                <c:pt idx="55">
                  <c:v>100.04400000000011</c:v>
                </c:pt>
                <c:pt idx="56">
                  <c:v>100.04400000000011</c:v>
                </c:pt>
                <c:pt idx="57">
                  <c:v>100.04430000000002</c:v>
                </c:pt>
                <c:pt idx="58">
                  <c:v>100.04340000000002</c:v>
                </c:pt>
                <c:pt idx="59">
                  <c:v>100.0424</c:v>
                </c:pt>
                <c:pt idx="60">
                  <c:v>100.0428</c:v>
                </c:pt>
                <c:pt idx="61">
                  <c:v>100.04360000000011</c:v>
                </c:pt>
                <c:pt idx="62">
                  <c:v>100.04400000000011</c:v>
                </c:pt>
                <c:pt idx="63">
                  <c:v>100.04360000000011</c:v>
                </c:pt>
                <c:pt idx="64">
                  <c:v>100.04389999999999</c:v>
                </c:pt>
                <c:pt idx="65">
                  <c:v>100.04440000000002</c:v>
                </c:pt>
                <c:pt idx="66">
                  <c:v>100.04430000000002</c:v>
                </c:pt>
                <c:pt idx="67">
                  <c:v>100.04410000000011</c:v>
                </c:pt>
                <c:pt idx="68">
                  <c:v>100.04349999999999</c:v>
                </c:pt>
                <c:pt idx="69">
                  <c:v>100.0433</c:v>
                </c:pt>
                <c:pt idx="70">
                  <c:v>100.04320000000011</c:v>
                </c:pt>
                <c:pt idx="71">
                  <c:v>100.04320000000011</c:v>
                </c:pt>
                <c:pt idx="72">
                  <c:v>100.04340000000002</c:v>
                </c:pt>
                <c:pt idx="73">
                  <c:v>100.04300000000002</c:v>
                </c:pt>
                <c:pt idx="74">
                  <c:v>100.0428</c:v>
                </c:pt>
                <c:pt idx="75">
                  <c:v>100.04340000000002</c:v>
                </c:pt>
                <c:pt idx="76">
                  <c:v>100.04340000000002</c:v>
                </c:pt>
                <c:pt idx="77">
                  <c:v>100.04310000000002</c:v>
                </c:pt>
                <c:pt idx="78">
                  <c:v>100.0429</c:v>
                </c:pt>
                <c:pt idx="79">
                  <c:v>100.04340000000002</c:v>
                </c:pt>
                <c:pt idx="80">
                  <c:v>100.04360000000011</c:v>
                </c:pt>
                <c:pt idx="81">
                  <c:v>100.04300000000002</c:v>
                </c:pt>
                <c:pt idx="82">
                  <c:v>100.04320000000011</c:v>
                </c:pt>
                <c:pt idx="83">
                  <c:v>100.04340000000002</c:v>
                </c:pt>
                <c:pt idx="84">
                  <c:v>100.04440000000002</c:v>
                </c:pt>
                <c:pt idx="85">
                  <c:v>100.04510000000002</c:v>
                </c:pt>
                <c:pt idx="86">
                  <c:v>100.0455</c:v>
                </c:pt>
                <c:pt idx="87">
                  <c:v>100.04450000000011</c:v>
                </c:pt>
                <c:pt idx="88">
                  <c:v>100.04340000000002</c:v>
                </c:pt>
                <c:pt idx="89">
                  <c:v>100.04400000000011</c:v>
                </c:pt>
                <c:pt idx="90">
                  <c:v>100.04470000000002</c:v>
                </c:pt>
                <c:pt idx="91">
                  <c:v>100.0454</c:v>
                </c:pt>
                <c:pt idx="92">
                  <c:v>100.04519999999999</c:v>
                </c:pt>
                <c:pt idx="93">
                  <c:v>100.04519999999999</c:v>
                </c:pt>
                <c:pt idx="94">
                  <c:v>100.04490000000011</c:v>
                </c:pt>
                <c:pt idx="95">
                  <c:v>100.04519999999999</c:v>
                </c:pt>
                <c:pt idx="96">
                  <c:v>100.0455</c:v>
                </c:pt>
                <c:pt idx="97">
                  <c:v>100.0459</c:v>
                </c:pt>
                <c:pt idx="98">
                  <c:v>100.0457</c:v>
                </c:pt>
                <c:pt idx="99">
                  <c:v>100.04610000000002</c:v>
                </c:pt>
                <c:pt idx="100">
                  <c:v>100.04600000000002</c:v>
                </c:pt>
                <c:pt idx="101">
                  <c:v>100.0463</c:v>
                </c:pt>
                <c:pt idx="102">
                  <c:v>100.0458</c:v>
                </c:pt>
                <c:pt idx="103">
                  <c:v>100.04559999999999</c:v>
                </c:pt>
                <c:pt idx="104">
                  <c:v>100.0454</c:v>
                </c:pt>
                <c:pt idx="105">
                  <c:v>100.0455</c:v>
                </c:pt>
                <c:pt idx="106">
                  <c:v>100.04519999999999</c:v>
                </c:pt>
                <c:pt idx="107">
                  <c:v>100.0455</c:v>
                </c:pt>
                <c:pt idx="108">
                  <c:v>100.04610000000002</c:v>
                </c:pt>
                <c:pt idx="109">
                  <c:v>100.0457</c:v>
                </c:pt>
                <c:pt idx="110">
                  <c:v>100.0453</c:v>
                </c:pt>
                <c:pt idx="111">
                  <c:v>100.04519999999999</c:v>
                </c:pt>
                <c:pt idx="112">
                  <c:v>100.04559999999999</c:v>
                </c:pt>
                <c:pt idx="113">
                  <c:v>100.0458</c:v>
                </c:pt>
                <c:pt idx="114">
                  <c:v>100.0463</c:v>
                </c:pt>
                <c:pt idx="115">
                  <c:v>100.04649999999999</c:v>
                </c:pt>
                <c:pt idx="116">
                  <c:v>100.0463</c:v>
                </c:pt>
                <c:pt idx="117">
                  <c:v>100.04640000000002</c:v>
                </c:pt>
                <c:pt idx="118">
                  <c:v>100.04660000000011</c:v>
                </c:pt>
                <c:pt idx="119">
                  <c:v>100.04640000000002</c:v>
                </c:pt>
                <c:pt idx="120">
                  <c:v>100.04600000000002</c:v>
                </c:pt>
                <c:pt idx="121">
                  <c:v>100.0454</c:v>
                </c:pt>
                <c:pt idx="122">
                  <c:v>100.0457</c:v>
                </c:pt>
                <c:pt idx="123">
                  <c:v>100.04620000000011</c:v>
                </c:pt>
                <c:pt idx="124">
                  <c:v>100.0463</c:v>
                </c:pt>
                <c:pt idx="125">
                  <c:v>100.0463</c:v>
                </c:pt>
                <c:pt idx="126">
                  <c:v>100.0457</c:v>
                </c:pt>
                <c:pt idx="127">
                  <c:v>100.0463</c:v>
                </c:pt>
                <c:pt idx="128">
                  <c:v>100.04710000000011</c:v>
                </c:pt>
                <c:pt idx="129">
                  <c:v>100.04760000000013</c:v>
                </c:pt>
                <c:pt idx="130">
                  <c:v>100.04710000000011</c:v>
                </c:pt>
                <c:pt idx="131">
                  <c:v>100.0468</c:v>
                </c:pt>
                <c:pt idx="132">
                  <c:v>100.0463</c:v>
                </c:pt>
                <c:pt idx="133">
                  <c:v>100.04640000000002</c:v>
                </c:pt>
                <c:pt idx="134">
                  <c:v>100.0455</c:v>
                </c:pt>
                <c:pt idx="135">
                  <c:v>100.04600000000002</c:v>
                </c:pt>
                <c:pt idx="136">
                  <c:v>100.04649999999999</c:v>
                </c:pt>
                <c:pt idx="137">
                  <c:v>100.04720000000013</c:v>
                </c:pt>
                <c:pt idx="138">
                  <c:v>100.04810000000002</c:v>
                </c:pt>
                <c:pt idx="139">
                  <c:v>100.0484</c:v>
                </c:pt>
                <c:pt idx="140">
                  <c:v>100.0485</c:v>
                </c:pt>
                <c:pt idx="141">
                  <c:v>100.0488</c:v>
                </c:pt>
                <c:pt idx="142">
                  <c:v>100.0487</c:v>
                </c:pt>
                <c:pt idx="143">
                  <c:v>100.0487</c:v>
                </c:pt>
                <c:pt idx="144">
                  <c:v>100.0487</c:v>
                </c:pt>
                <c:pt idx="145">
                  <c:v>100.0489</c:v>
                </c:pt>
                <c:pt idx="146">
                  <c:v>100.0488</c:v>
                </c:pt>
                <c:pt idx="147">
                  <c:v>100.04859999999999</c:v>
                </c:pt>
                <c:pt idx="148">
                  <c:v>100.0487</c:v>
                </c:pt>
                <c:pt idx="149">
                  <c:v>100.0487</c:v>
                </c:pt>
                <c:pt idx="150">
                  <c:v>100.0485</c:v>
                </c:pt>
                <c:pt idx="151">
                  <c:v>100.0484</c:v>
                </c:pt>
                <c:pt idx="152">
                  <c:v>100.0485</c:v>
                </c:pt>
                <c:pt idx="153">
                  <c:v>100.04780000000002</c:v>
                </c:pt>
                <c:pt idx="154">
                  <c:v>100.04819999999999</c:v>
                </c:pt>
                <c:pt idx="155">
                  <c:v>100.04760000000013</c:v>
                </c:pt>
                <c:pt idx="156">
                  <c:v>100.04750000000011</c:v>
                </c:pt>
                <c:pt idx="157">
                  <c:v>100.04740000000002</c:v>
                </c:pt>
                <c:pt idx="158">
                  <c:v>100.04780000000002</c:v>
                </c:pt>
                <c:pt idx="159">
                  <c:v>100.04859999999999</c:v>
                </c:pt>
                <c:pt idx="160">
                  <c:v>100.0493</c:v>
                </c:pt>
                <c:pt idx="161">
                  <c:v>100.04940000000002</c:v>
                </c:pt>
                <c:pt idx="162">
                  <c:v>100.04949999999999</c:v>
                </c:pt>
                <c:pt idx="163">
                  <c:v>100.04920000000011</c:v>
                </c:pt>
                <c:pt idx="164">
                  <c:v>100.0498</c:v>
                </c:pt>
                <c:pt idx="165">
                  <c:v>100.04949999999999</c:v>
                </c:pt>
                <c:pt idx="166">
                  <c:v>100.04949999999999</c:v>
                </c:pt>
                <c:pt idx="167">
                  <c:v>100.0493</c:v>
                </c:pt>
                <c:pt idx="168">
                  <c:v>100.0488</c:v>
                </c:pt>
                <c:pt idx="169">
                  <c:v>100.04859999999999</c:v>
                </c:pt>
                <c:pt idx="170">
                  <c:v>100.0485</c:v>
                </c:pt>
                <c:pt idx="171">
                  <c:v>100.04960000000011</c:v>
                </c:pt>
                <c:pt idx="172">
                  <c:v>100.05</c:v>
                </c:pt>
                <c:pt idx="173">
                  <c:v>100.0498</c:v>
                </c:pt>
                <c:pt idx="174">
                  <c:v>100.05</c:v>
                </c:pt>
                <c:pt idx="175">
                  <c:v>100.0502</c:v>
                </c:pt>
                <c:pt idx="176">
                  <c:v>100.0502</c:v>
                </c:pt>
                <c:pt idx="177">
                  <c:v>100.0498</c:v>
                </c:pt>
                <c:pt idx="178">
                  <c:v>100.0497</c:v>
                </c:pt>
                <c:pt idx="179">
                  <c:v>100.04949999999999</c:v>
                </c:pt>
                <c:pt idx="180">
                  <c:v>100.05</c:v>
                </c:pt>
                <c:pt idx="181">
                  <c:v>100.0498</c:v>
                </c:pt>
                <c:pt idx="182">
                  <c:v>100.0498</c:v>
                </c:pt>
                <c:pt idx="183">
                  <c:v>100.0502</c:v>
                </c:pt>
                <c:pt idx="184">
                  <c:v>100.0505</c:v>
                </c:pt>
                <c:pt idx="185">
                  <c:v>100.0505</c:v>
                </c:pt>
                <c:pt idx="186">
                  <c:v>100.0515</c:v>
                </c:pt>
                <c:pt idx="187">
                  <c:v>100.05119999999999</c:v>
                </c:pt>
                <c:pt idx="188">
                  <c:v>100.0506</c:v>
                </c:pt>
                <c:pt idx="189">
                  <c:v>100.0504</c:v>
                </c:pt>
                <c:pt idx="190">
                  <c:v>100.0501</c:v>
                </c:pt>
                <c:pt idx="191">
                  <c:v>100.0504</c:v>
                </c:pt>
                <c:pt idx="192">
                  <c:v>100.0506</c:v>
                </c:pt>
                <c:pt idx="193">
                  <c:v>100.0517</c:v>
                </c:pt>
                <c:pt idx="194">
                  <c:v>100.0522</c:v>
                </c:pt>
                <c:pt idx="195">
                  <c:v>100.0519</c:v>
                </c:pt>
                <c:pt idx="196">
                  <c:v>100.0518</c:v>
                </c:pt>
                <c:pt idx="197">
                  <c:v>100.0522</c:v>
                </c:pt>
                <c:pt idx="198">
                  <c:v>100.05200000000001</c:v>
                </c:pt>
                <c:pt idx="199">
                  <c:v>100.05269999999999</c:v>
                </c:pt>
                <c:pt idx="200">
                  <c:v>100.05269999999999</c:v>
                </c:pt>
                <c:pt idx="201">
                  <c:v>100.05159999999999</c:v>
                </c:pt>
                <c:pt idx="202">
                  <c:v>100.0517</c:v>
                </c:pt>
                <c:pt idx="203">
                  <c:v>100.0518</c:v>
                </c:pt>
                <c:pt idx="204">
                  <c:v>100.0518</c:v>
                </c:pt>
                <c:pt idx="205">
                  <c:v>100.0518</c:v>
                </c:pt>
                <c:pt idx="206">
                  <c:v>100.0519</c:v>
                </c:pt>
                <c:pt idx="207">
                  <c:v>100.05200000000001</c:v>
                </c:pt>
                <c:pt idx="208">
                  <c:v>100.0521</c:v>
                </c:pt>
                <c:pt idx="209">
                  <c:v>100.05240000000001</c:v>
                </c:pt>
                <c:pt idx="210">
                  <c:v>100.0526</c:v>
                </c:pt>
                <c:pt idx="211">
                  <c:v>100.0532</c:v>
                </c:pt>
                <c:pt idx="212">
                  <c:v>100.0535</c:v>
                </c:pt>
                <c:pt idx="213">
                  <c:v>100.0531</c:v>
                </c:pt>
                <c:pt idx="214">
                  <c:v>100.0515</c:v>
                </c:pt>
                <c:pt idx="215">
                  <c:v>100.05110000000002</c:v>
                </c:pt>
                <c:pt idx="216">
                  <c:v>100.05159999999999</c:v>
                </c:pt>
                <c:pt idx="217">
                  <c:v>100.05229999999999</c:v>
                </c:pt>
                <c:pt idx="218">
                  <c:v>100.053</c:v>
                </c:pt>
                <c:pt idx="219">
                  <c:v>100.05329999999999</c:v>
                </c:pt>
                <c:pt idx="220">
                  <c:v>100.0534</c:v>
                </c:pt>
                <c:pt idx="221">
                  <c:v>100.0536</c:v>
                </c:pt>
                <c:pt idx="222">
                  <c:v>100.0531</c:v>
                </c:pt>
                <c:pt idx="223">
                  <c:v>100.0522</c:v>
                </c:pt>
                <c:pt idx="224">
                  <c:v>100.0526</c:v>
                </c:pt>
                <c:pt idx="225">
                  <c:v>100.05370000000001</c:v>
                </c:pt>
                <c:pt idx="226">
                  <c:v>100.0531</c:v>
                </c:pt>
                <c:pt idx="227">
                  <c:v>100.0535</c:v>
                </c:pt>
                <c:pt idx="228">
                  <c:v>100.0544</c:v>
                </c:pt>
                <c:pt idx="229">
                  <c:v>100.05459999999999</c:v>
                </c:pt>
                <c:pt idx="230">
                  <c:v>100.05459999999999</c:v>
                </c:pt>
                <c:pt idx="231">
                  <c:v>100.0545</c:v>
                </c:pt>
                <c:pt idx="232">
                  <c:v>100.0543</c:v>
                </c:pt>
                <c:pt idx="233">
                  <c:v>100.05419999999999</c:v>
                </c:pt>
                <c:pt idx="234">
                  <c:v>100.0545</c:v>
                </c:pt>
                <c:pt idx="235">
                  <c:v>100.0548</c:v>
                </c:pt>
                <c:pt idx="236">
                  <c:v>100.0544</c:v>
                </c:pt>
                <c:pt idx="237">
                  <c:v>100.0548</c:v>
                </c:pt>
                <c:pt idx="238">
                  <c:v>100.0549</c:v>
                </c:pt>
                <c:pt idx="239">
                  <c:v>100.0551</c:v>
                </c:pt>
                <c:pt idx="240">
                  <c:v>100.05529999999999</c:v>
                </c:pt>
                <c:pt idx="241">
                  <c:v>100.05529999999999</c:v>
                </c:pt>
                <c:pt idx="242">
                  <c:v>100.05569999999999</c:v>
                </c:pt>
                <c:pt idx="243">
                  <c:v>100.0549</c:v>
                </c:pt>
                <c:pt idx="244">
                  <c:v>100.05500000000001</c:v>
                </c:pt>
                <c:pt idx="245">
                  <c:v>100.0552</c:v>
                </c:pt>
                <c:pt idx="246">
                  <c:v>100.0549</c:v>
                </c:pt>
                <c:pt idx="247">
                  <c:v>100.0548</c:v>
                </c:pt>
                <c:pt idx="248">
                  <c:v>100.0547</c:v>
                </c:pt>
                <c:pt idx="249">
                  <c:v>100.05529999999999</c:v>
                </c:pt>
                <c:pt idx="250">
                  <c:v>100.0552</c:v>
                </c:pt>
                <c:pt idx="251">
                  <c:v>100.0545</c:v>
                </c:pt>
                <c:pt idx="252">
                  <c:v>100.0548</c:v>
                </c:pt>
                <c:pt idx="253">
                  <c:v>100.05579999999998</c:v>
                </c:pt>
                <c:pt idx="254">
                  <c:v>100.0564</c:v>
                </c:pt>
                <c:pt idx="255">
                  <c:v>100.0569</c:v>
                </c:pt>
                <c:pt idx="256">
                  <c:v>100.0573</c:v>
                </c:pt>
                <c:pt idx="257">
                  <c:v>100.0575</c:v>
                </c:pt>
                <c:pt idx="258">
                  <c:v>100.05710000000002</c:v>
                </c:pt>
                <c:pt idx="259">
                  <c:v>100.0573</c:v>
                </c:pt>
                <c:pt idx="260">
                  <c:v>100.0568</c:v>
                </c:pt>
                <c:pt idx="261">
                  <c:v>100.0564</c:v>
                </c:pt>
                <c:pt idx="262">
                  <c:v>100.0565</c:v>
                </c:pt>
                <c:pt idx="263">
                  <c:v>100.0566</c:v>
                </c:pt>
                <c:pt idx="264">
                  <c:v>100.0574</c:v>
                </c:pt>
                <c:pt idx="265">
                  <c:v>100.05759999999999</c:v>
                </c:pt>
                <c:pt idx="266">
                  <c:v>100.0573</c:v>
                </c:pt>
                <c:pt idx="267">
                  <c:v>100.05759999999999</c:v>
                </c:pt>
                <c:pt idx="268">
                  <c:v>100.0577</c:v>
                </c:pt>
                <c:pt idx="269">
                  <c:v>100.0574</c:v>
                </c:pt>
                <c:pt idx="270">
                  <c:v>100.0573</c:v>
                </c:pt>
                <c:pt idx="271">
                  <c:v>100.0574</c:v>
                </c:pt>
                <c:pt idx="272">
                  <c:v>100.0577</c:v>
                </c:pt>
                <c:pt idx="273">
                  <c:v>100.0574</c:v>
                </c:pt>
                <c:pt idx="274">
                  <c:v>100.0578</c:v>
                </c:pt>
                <c:pt idx="275">
                  <c:v>100.0581</c:v>
                </c:pt>
                <c:pt idx="276">
                  <c:v>100.05869999999999</c:v>
                </c:pt>
                <c:pt idx="277">
                  <c:v>100.05929999999999</c:v>
                </c:pt>
                <c:pt idx="278">
                  <c:v>100.05970000000001</c:v>
                </c:pt>
                <c:pt idx="279">
                  <c:v>100.0599</c:v>
                </c:pt>
                <c:pt idx="280">
                  <c:v>100.06</c:v>
                </c:pt>
                <c:pt idx="281">
                  <c:v>100.05970000000001</c:v>
                </c:pt>
                <c:pt idx="282">
                  <c:v>100.0596</c:v>
                </c:pt>
                <c:pt idx="283">
                  <c:v>100.0598</c:v>
                </c:pt>
                <c:pt idx="284">
                  <c:v>100.06</c:v>
                </c:pt>
                <c:pt idx="285">
                  <c:v>100.0596</c:v>
                </c:pt>
                <c:pt idx="286">
                  <c:v>100.059</c:v>
                </c:pt>
                <c:pt idx="287">
                  <c:v>100.05970000000001</c:v>
                </c:pt>
                <c:pt idx="288">
                  <c:v>100.0594</c:v>
                </c:pt>
                <c:pt idx="289">
                  <c:v>100.0598</c:v>
                </c:pt>
                <c:pt idx="290">
                  <c:v>100.0596</c:v>
                </c:pt>
                <c:pt idx="291">
                  <c:v>100.0598</c:v>
                </c:pt>
                <c:pt idx="292">
                  <c:v>100.06010000000002</c:v>
                </c:pt>
                <c:pt idx="293">
                  <c:v>100.06059999999999</c:v>
                </c:pt>
                <c:pt idx="294">
                  <c:v>100.06059999999999</c:v>
                </c:pt>
                <c:pt idx="295">
                  <c:v>100.0603</c:v>
                </c:pt>
                <c:pt idx="296">
                  <c:v>100.06010000000002</c:v>
                </c:pt>
                <c:pt idx="297">
                  <c:v>100.0603</c:v>
                </c:pt>
                <c:pt idx="298">
                  <c:v>100.0604</c:v>
                </c:pt>
                <c:pt idx="299">
                  <c:v>100.06059999999999</c:v>
                </c:pt>
                <c:pt idx="300">
                  <c:v>100.06120000000011</c:v>
                </c:pt>
                <c:pt idx="301">
                  <c:v>100.06100000000002</c:v>
                </c:pt>
                <c:pt idx="302">
                  <c:v>100.06059999999999</c:v>
                </c:pt>
                <c:pt idx="303">
                  <c:v>100.0608</c:v>
                </c:pt>
                <c:pt idx="304">
                  <c:v>100.0609</c:v>
                </c:pt>
                <c:pt idx="305">
                  <c:v>100.0613</c:v>
                </c:pt>
                <c:pt idx="306">
                  <c:v>100.0617</c:v>
                </c:pt>
                <c:pt idx="307">
                  <c:v>100.0622</c:v>
                </c:pt>
                <c:pt idx="308">
                  <c:v>100.06229999999999</c:v>
                </c:pt>
                <c:pt idx="309">
                  <c:v>100.0621</c:v>
                </c:pt>
                <c:pt idx="310">
                  <c:v>100.062</c:v>
                </c:pt>
                <c:pt idx="311">
                  <c:v>100.06180000000002</c:v>
                </c:pt>
                <c:pt idx="312">
                  <c:v>100.0613</c:v>
                </c:pt>
                <c:pt idx="313">
                  <c:v>100.06120000000011</c:v>
                </c:pt>
                <c:pt idx="314">
                  <c:v>100.0609</c:v>
                </c:pt>
                <c:pt idx="315">
                  <c:v>100.0607</c:v>
                </c:pt>
                <c:pt idx="316">
                  <c:v>100.0599</c:v>
                </c:pt>
                <c:pt idx="317">
                  <c:v>100.0591</c:v>
                </c:pt>
                <c:pt idx="318">
                  <c:v>100.05880000000001</c:v>
                </c:pt>
                <c:pt idx="319">
                  <c:v>100.0595</c:v>
                </c:pt>
                <c:pt idx="320">
                  <c:v>100.0603</c:v>
                </c:pt>
                <c:pt idx="321">
                  <c:v>100.06019999999999</c:v>
                </c:pt>
                <c:pt idx="322">
                  <c:v>100.05889999999998</c:v>
                </c:pt>
                <c:pt idx="323">
                  <c:v>100.06019999999999</c:v>
                </c:pt>
                <c:pt idx="324">
                  <c:v>100.06010000000002</c:v>
                </c:pt>
                <c:pt idx="325">
                  <c:v>100.06019999999999</c:v>
                </c:pt>
                <c:pt idx="326">
                  <c:v>100.0594</c:v>
                </c:pt>
                <c:pt idx="327">
                  <c:v>100.05929999999999</c:v>
                </c:pt>
                <c:pt idx="328">
                  <c:v>100.059</c:v>
                </c:pt>
                <c:pt idx="329">
                  <c:v>100.0599</c:v>
                </c:pt>
                <c:pt idx="330">
                  <c:v>100.06010000000002</c:v>
                </c:pt>
                <c:pt idx="331">
                  <c:v>100.06010000000002</c:v>
                </c:pt>
                <c:pt idx="332">
                  <c:v>100.0596</c:v>
                </c:pt>
                <c:pt idx="333">
                  <c:v>100.05929999999999</c:v>
                </c:pt>
                <c:pt idx="334">
                  <c:v>100.059</c:v>
                </c:pt>
                <c:pt idx="335">
                  <c:v>100.0594</c:v>
                </c:pt>
                <c:pt idx="336">
                  <c:v>100.05869999999999</c:v>
                </c:pt>
                <c:pt idx="337">
                  <c:v>100.0592</c:v>
                </c:pt>
                <c:pt idx="338">
                  <c:v>100.05889999999998</c:v>
                </c:pt>
                <c:pt idx="339">
                  <c:v>100.05800000000001</c:v>
                </c:pt>
                <c:pt idx="340">
                  <c:v>100.0585</c:v>
                </c:pt>
                <c:pt idx="341">
                  <c:v>100.0582</c:v>
                </c:pt>
                <c:pt idx="342">
                  <c:v>100.05840000000001</c:v>
                </c:pt>
                <c:pt idx="343">
                  <c:v>100.05829999999999</c:v>
                </c:pt>
                <c:pt idx="344">
                  <c:v>100.05800000000001</c:v>
                </c:pt>
                <c:pt idx="345">
                  <c:v>100.05800000000001</c:v>
                </c:pt>
                <c:pt idx="346">
                  <c:v>100.05759999999999</c:v>
                </c:pt>
                <c:pt idx="347">
                  <c:v>100.0569</c:v>
                </c:pt>
                <c:pt idx="348">
                  <c:v>100.0566</c:v>
                </c:pt>
                <c:pt idx="349">
                  <c:v>100.0561</c:v>
                </c:pt>
                <c:pt idx="350">
                  <c:v>100.0556</c:v>
                </c:pt>
                <c:pt idx="351">
                  <c:v>100.05710000000002</c:v>
                </c:pt>
                <c:pt idx="352">
                  <c:v>100.0564</c:v>
                </c:pt>
                <c:pt idx="353">
                  <c:v>100.0564</c:v>
                </c:pt>
                <c:pt idx="354">
                  <c:v>100.0564</c:v>
                </c:pt>
                <c:pt idx="355">
                  <c:v>100.0568</c:v>
                </c:pt>
                <c:pt idx="356">
                  <c:v>100.05759999999999</c:v>
                </c:pt>
                <c:pt idx="357">
                  <c:v>100.0574</c:v>
                </c:pt>
                <c:pt idx="358">
                  <c:v>100.0564</c:v>
                </c:pt>
                <c:pt idx="359">
                  <c:v>100.05569999999999</c:v>
                </c:pt>
                <c:pt idx="360">
                  <c:v>100.057</c:v>
                </c:pt>
                <c:pt idx="361">
                  <c:v>100.05759999999999</c:v>
                </c:pt>
                <c:pt idx="362">
                  <c:v>100.0577</c:v>
                </c:pt>
                <c:pt idx="363">
                  <c:v>100.059</c:v>
                </c:pt>
                <c:pt idx="364">
                  <c:v>100.0594</c:v>
                </c:pt>
                <c:pt idx="365">
                  <c:v>100.0591</c:v>
                </c:pt>
                <c:pt idx="366">
                  <c:v>100.05759999999999</c:v>
                </c:pt>
                <c:pt idx="367">
                  <c:v>100.05629999999999</c:v>
                </c:pt>
                <c:pt idx="368">
                  <c:v>100.0562</c:v>
                </c:pt>
                <c:pt idx="369">
                  <c:v>100.0561</c:v>
                </c:pt>
                <c:pt idx="370">
                  <c:v>100.05629999999999</c:v>
                </c:pt>
                <c:pt idx="371">
                  <c:v>100.0566</c:v>
                </c:pt>
                <c:pt idx="372">
                  <c:v>100.05670000000001</c:v>
                </c:pt>
                <c:pt idx="373">
                  <c:v>100.0568</c:v>
                </c:pt>
                <c:pt idx="374">
                  <c:v>100.0573</c:v>
                </c:pt>
                <c:pt idx="375">
                  <c:v>100.0569</c:v>
                </c:pt>
                <c:pt idx="376">
                  <c:v>100.0569</c:v>
                </c:pt>
                <c:pt idx="377">
                  <c:v>100.05629999999999</c:v>
                </c:pt>
                <c:pt idx="378">
                  <c:v>100.05589999999998</c:v>
                </c:pt>
                <c:pt idx="379">
                  <c:v>100.05629999999999</c:v>
                </c:pt>
                <c:pt idx="380">
                  <c:v>100.0561</c:v>
                </c:pt>
                <c:pt idx="381">
                  <c:v>100.056</c:v>
                </c:pt>
                <c:pt idx="382">
                  <c:v>100.05579999999998</c:v>
                </c:pt>
                <c:pt idx="383">
                  <c:v>100.05569999999999</c:v>
                </c:pt>
                <c:pt idx="384">
                  <c:v>100.053</c:v>
                </c:pt>
                <c:pt idx="385">
                  <c:v>100.05269999999999</c:v>
                </c:pt>
                <c:pt idx="386">
                  <c:v>100.05549999999998</c:v>
                </c:pt>
                <c:pt idx="387">
                  <c:v>100.05880000000001</c:v>
                </c:pt>
                <c:pt idx="388">
                  <c:v>100.0585</c:v>
                </c:pt>
                <c:pt idx="389">
                  <c:v>100.0552</c:v>
                </c:pt>
                <c:pt idx="390">
                  <c:v>100.05419999999999</c:v>
                </c:pt>
                <c:pt idx="391">
                  <c:v>100.0561</c:v>
                </c:pt>
                <c:pt idx="392">
                  <c:v>100.0579</c:v>
                </c:pt>
                <c:pt idx="393">
                  <c:v>100.05869999999999</c:v>
                </c:pt>
                <c:pt idx="394">
                  <c:v>100.05880000000001</c:v>
                </c:pt>
                <c:pt idx="395">
                  <c:v>100.059</c:v>
                </c:pt>
                <c:pt idx="396">
                  <c:v>100.05889999999998</c:v>
                </c:pt>
                <c:pt idx="397">
                  <c:v>100.0594</c:v>
                </c:pt>
                <c:pt idx="398">
                  <c:v>100.0598</c:v>
                </c:pt>
                <c:pt idx="399">
                  <c:v>100.0591</c:v>
                </c:pt>
                <c:pt idx="400">
                  <c:v>100.0577</c:v>
                </c:pt>
                <c:pt idx="401">
                  <c:v>100.05710000000002</c:v>
                </c:pt>
                <c:pt idx="402">
                  <c:v>100.05719999999999</c:v>
                </c:pt>
                <c:pt idx="403">
                  <c:v>100.05759999999999</c:v>
                </c:pt>
                <c:pt idx="404">
                  <c:v>100.0577</c:v>
                </c:pt>
                <c:pt idx="405">
                  <c:v>100.0581</c:v>
                </c:pt>
                <c:pt idx="406">
                  <c:v>100.05840000000001</c:v>
                </c:pt>
                <c:pt idx="407">
                  <c:v>100.0581</c:v>
                </c:pt>
                <c:pt idx="408">
                  <c:v>100.0578</c:v>
                </c:pt>
                <c:pt idx="409">
                  <c:v>100.0577</c:v>
                </c:pt>
                <c:pt idx="410">
                  <c:v>100.057</c:v>
                </c:pt>
                <c:pt idx="411">
                  <c:v>100.0568</c:v>
                </c:pt>
                <c:pt idx="412">
                  <c:v>100.0573</c:v>
                </c:pt>
                <c:pt idx="413">
                  <c:v>100.0579</c:v>
                </c:pt>
                <c:pt idx="414">
                  <c:v>100.0585</c:v>
                </c:pt>
                <c:pt idx="415">
                  <c:v>100.05880000000001</c:v>
                </c:pt>
                <c:pt idx="416">
                  <c:v>100.05869999999999</c:v>
                </c:pt>
                <c:pt idx="417">
                  <c:v>100.05889999999998</c:v>
                </c:pt>
                <c:pt idx="418">
                  <c:v>100.05840000000001</c:v>
                </c:pt>
                <c:pt idx="419">
                  <c:v>100.0585</c:v>
                </c:pt>
                <c:pt idx="420">
                  <c:v>100.05840000000001</c:v>
                </c:pt>
                <c:pt idx="421">
                  <c:v>100.0586</c:v>
                </c:pt>
                <c:pt idx="422">
                  <c:v>100.0582</c:v>
                </c:pt>
                <c:pt idx="423">
                  <c:v>100.059</c:v>
                </c:pt>
                <c:pt idx="424">
                  <c:v>100.0596</c:v>
                </c:pt>
                <c:pt idx="425">
                  <c:v>100.0596</c:v>
                </c:pt>
                <c:pt idx="426">
                  <c:v>100.0592</c:v>
                </c:pt>
                <c:pt idx="427">
                  <c:v>100.0596</c:v>
                </c:pt>
                <c:pt idx="428">
                  <c:v>100.06010000000002</c:v>
                </c:pt>
                <c:pt idx="429">
                  <c:v>100.06010000000002</c:v>
                </c:pt>
                <c:pt idx="430">
                  <c:v>100.06019999999999</c:v>
                </c:pt>
                <c:pt idx="431">
                  <c:v>100.0595</c:v>
                </c:pt>
                <c:pt idx="432">
                  <c:v>100.05869999999999</c:v>
                </c:pt>
                <c:pt idx="433">
                  <c:v>100.05869999999999</c:v>
                </c:pt>
                <c:pt idx="434">
                  <c:v>100.0637</c:v>
                </c:pt>
                <c:pt idx="435">
                  <c:v>100.0609</c:v>
                </c:pt>
                <c:pt idx="436">
                  <c:v>100.05880000000001</c:v>
                </c:pt>
                <c:pt idx="437">
                  <c:v>100.06010000000002</c:v>
                </c:pt>
                <c:pt idx="438">
                  <c:v>100.06019999999999</c:v>
                </c:pt>
                <c:pt idx="439">
                  <c:v>100.05970000000001</c:v>
                </c:pt>
                <c:pt idx="440">
                  <c:v>100.059</c:v>
                </c:pt>
                <c:pt idx="441">
                  <c:v>100.05869999999999</c:v>
                </c:pt>
                <c:pt idx="442">
                  <c:v>100.05889999999998</c:v>
                </c:pt>
                <c:pt idx="443">
                  <c:v>100.0591</c:v>
                </c:pt>
                <c:pt idx="444">
                  <c:v>100.0596</c:v>
                </c:pt>
                <c:pt idx="445">
                  <c:v>100.05970000000001</c:v>
                </c:pt>
                <c:pt idx="446">
                  <c:v>100.0592</c:v>
                </c:pt>
                <c:pt idx="447">
                  <c:v>100.0598</c:v>
                </c:pt>
                <c:pt idx="448">
                  <c:v>100.0605</c:v>
                </c:pt>
                <c:pt idx="449">
                  <c:v>100.06100000000002</c:v>
                </c:pt>
                <c:pt idx="450">
                  <c:v>100.06160000000011</c:v>
                </c:pt>
                <c:pt idx="451">
                  <c:v>100.0613</c:v>
                </c:pt>
                <c:pt idx="452">
                  <c:v>100.06100000000002</c:v>
                </c:pt>
                <c:pt idx="453">
                  <c:v>100.0608</c:v>
                </c:pt>
                <c:pt idx="454">
                  <c:v>100.0613</c:v>
                </c:pt>
                <c:pt idx="455">
                  <c:v>100.06120000000011</c:v>
                </c:pt>
                <c:pt idx="456">
                  <c:v>100.06120000000011</c:v>
                </c:pt>
                <c:pt idx="457">
                  <c:v>100.06160000000011</c:v>
                </c:pt>
                <c:pt idx="458">
                  <c:v>100.0622</c:v>
                </c:pt>
                <c:pt idx="459">
                  <c:v>100.0622</c:v>
                </c:pt>
                <c:pt idx="460">
                  <c:v>100.0624</c:v>
                </c:pt>
                <c:pt idx="461">
                  <c:v>100.0622</c:v>
                </c:pt>
                <c:pt idx="462">
                  <c:v>100.0625</c:v>
                </c:pt>
                <c:pt idx="463">
                  <c:v>100.0625</c:v>
                </c:pt>
                <c:pt idx="464">
                  <c:v>100.0626</c:v>
                </c:pt>
                <c:pt idx="465">
                  <c:v>100.06229999999999</c:v>
                </c:pt>
                <c:pt idx="466">
                  <c:v>100.0621</c:v>
                </c:pt>
                <c:pt idx="467">
                  <c:v>100.0626</c:v>
                </c:pt>
                <c:pt idx="468">
                  <c:v>100.0622</c:v>
                </c:pt>
                <c:pt idx="469">
                  <c:v>100.06229999999999</c:v>
                </c:pt>
                <c:pt idx="470">
                  <c:v>100.0638</c:v>
                </c:pt>
                <c:pt idx="471">
                  <c:v>100.0613</c:v>
                </c:pt>
                <c:pt idx="472">
                  <c:v>100.0605</c:v>
                </c:pt>
                <c:pt idx="473">
                  <c:v>100.06460000000011</c:v>
                </c:pt>
                <c:pt idx="474">
                  <c:v>100.06440000000002</c:v>
                </c:pt>
                <c:pt idx="475">
                  <c:v>100.0639</c:v>
                </c:pt>
                <c:pt idx="476">
                  <c:v>100.06180000000002</c:v>
                </c:pt>
                <c:pt idx="477">
                  <c:v>100.06059999999999</c:v>
                </c:pt>
                <c:pt idx="478">
                  <c:v>100.06100000000002</c:v>
                </c:pt>
                <c:pt idx="479">
                  <c:v>100.06</c:v>
                </c:pt>
                <c:pt idx="480">
                  <c:v>100.0599</c:v>
                </c:pt>
                <c:pt idx="481">
                  <c:v>100.06019999999999</c:v>
                </c:pt>
                <c:pt idx="482">
                  <c:v>100.06010000000002</c:v>
                </c:pt>
                <c:pt idx="483">
                  <c:v>100.0604</c:v>
                </c:pt>
                <c:pt idx="484">
                  <c:v>100.0608</c:v>
                </c:pt>
                <c:pt idx="485">
                  <c:v>100.0607</c:v>
                </c:pt>
                <c:pt idx="486">
                  <c:v>100.06120000000011</c:v>
                </c:pt>
                <c:pt idx="487">
                  <c:v>100.0608</c:v>
                </c:pt>
                <c:pt idx="488">
                  <c:v>100.06100000000002</c:v>
                </c:pt>
                <c:pt idx="489">
                  <c:v>100.06140000000002</c:v>
                </c:pt>
                <c:pt idx="490">
                  <c:v>100.06140000000002</c:v>
                </c:pt>
                <c:pt idx="491">
                  <c:v>100.06150000000002</c:v>
                </c:pt>
                <c:pt idx="492">
                  <c:v>100.06229999999999</c:v>
                </c:pt>
                <c:pt idx="493">
                  <c:v>100.0628</c:v>
                </c:pt>
                <c:pt idx="494">
                  <c:v>100.0625</c:v>
                </c:pt>
                <c:pt idx="495">
                  <c:v>100.0626</c:v>
                </c:pt>
                <c:pt idx="496">
                  <c:v>100.06319999999999</c:v>
                </c:pt>
                <c:pt idx="497">
                  <c:v>100.0624</c:v>
                </c:pt>
                <c:pt idx="498">
                  <c:v>100.0626</c:v>
                </c:pt>
                <c:pt idx="499">
                  <c:v>100.06180000000002</c:v>
                </c:pt>
                <c:pt idx="500">
                  <c:v>100.06160000000011</c:v>
                </c:pt>
                <c:pt idx="501">
                  <c:v>100.0608</c:v>
                </c:pt>
                <c:pt idx="502">
                  <c:v>100.0604</c:v>
                </c:pt>
                <c:pt idx="503">
                  <c:v>100.0605</c:v>
                </c:pt>
                <c:pt idx="504">
                  <c:v>100.0608</c:v>
                </c:pt>
                <c:pt idx="505">
                  <c:v>100.06110000000002</c:v>
                </c:pt>
                <c:pt idx="506">
                  <c:v>100.06140000000002</c:v>
                </c:pt>
                <c:pt idx="507">
                  <c:v>100.0608</c:v>
                </c:pt>
                <c:pt idx="508">
                  <c:v>100.0609</c:v>
                </c:pt>
                <c:pt idx="509">
                  <c:v>100.06100000000002</c:v>
                </c:pt>
                <c:pt idx="510">
                  <c:v>100.0604</c:v>
                </c:pt>
                <c:pt idx="511">
                  <c:v>100.06010000000002</c:v>
                </c:pt>
                <c:pt idx="512">
                  <c:v>100.06059999999999</c:v>
                </c:pt>
                <c:pt idx="513">
                  <c:v>100.06019999999999</c:v>
                </c:pt>
                <c:pt idx="514">
                  <c:v>100.06059999999999</c:v>
                </c:pt>
                <c:pt idx="515">
                  <c:v>100.06019999999999</c:v>
                </c:pt>
                <c:pt idx="516">
                  <c:v>100.0595</c:v>
                </c:pt>
                <c:pt idx="517">
                  <c:v>100.0595</c:v>
                </c:pt>
                <c:pt idx="518">
                  <c:v>100.06059999999999</c:v>
                </c:pt>
                <c:pt idx="519">
                  <c:v>100.06059999999999</c:v>
                </c:pt>
                <c:pt idx="520">
                  <c:v>100.0609</c:v>
                </c:pt>
                <c:pt idx="521">
                  <c:v>100.0608</c:v>
                </c:pt>
                <c:pt idx="522">
                  <c:v>100.0608</c:v>
                </c:pt>
                <c:pt idx="523">
                  <c:v>100.06059999999999</c:v>
                </c:pt>
                <c:pt idx="524">
                  <c:v>100.0608</c:v>
                </c:pt>
                <c:pt idx="525">
                  <c:v>100.06059999999999</c:v>
                </c:pt>
                <c:pt idx="526">
                  <c:v>100.06059999999999</c:v>
                </c:pt>
                <c:pt idx="527">
                  <c:v>100.06110000000002</c:v>
                </c:pt>
                <c:pt idx="528">
                  <c:v>100.06160000000011</c:v>
                </c:pt>
                <c:pt idx="529">
                  <c:v>100.0617</c:v>
                </c:pt>
                <c:pt idx="530">
                  <c:v>100.06140000000002</c:v>
                </c:pt>
                <c:pt idx="531">
                  <c:v>100.06120000000011</c:v>
                </c:pt>
                <c:pt idx="532">
                  <c:v>100.0617</c:v>
                </c:pt>
                <c:pt idx="533">
                  <c:v>100.06160000000011</c:v>
                </c:pt>
                <c:pt idx="534">
                  <c:v>100.0617</c:v>
                </c:pt>
                <c:pt idx="535">
                  <c:v>100.0621</c:v>
                </c:pt>
                <c:pt idx="536">
                  <c:v>100.0625</c:v>
                </c:pt>
                <c:pt idx="537">
                  <c:v>100.0622</c:v>
                </c:pt>
                <c:pt idx="538">
                  <c:v>100.0622</c:v>
                </c:pt>
                <c:pt idx="539">
                  <c:v>100.0624</c:v>
                </c:pt>
                <c:pt idx="540">
                  <c:v>100.0622</c:v>
                </c:pt>
                <c:pt idx="541">
                  <c:v>100.0624</c:v>
                </c:pt>
                <c:pt idx="542">
                  <c:v>100.0624</c:v>
                </c:pt>
                <c:pt idx="543">
                  <c:v>100.06270000000001</c:v>
                </c:pt>
                <c:pt idx="544">
                  <c:v>100.0625</c:v>
                </c:pt>
                <c:pt idx="545">
                  <c:v>100.062</c:v>
                </c:pt>
                <c:pt idx="546">
                  <c:v>100.06160000000011</c:v>
                </c:pt>
                <c:pt idx="547">
                  <c:v>100.06160000000011</c:v>
                </c:pt>
                <c:pt idx="548">
                  <c:v>100.059</c:v>
                </c:pt>
                <c:pt idx="549">
                  <c:v>100.048</c:v>
                </c:pt>
                <c:pt idx="550">
                  <c:v>100.04940000000002</c:v>
                </c:pt>
                <c:pt idx="551">
                  <c:v>100.053</c:v>
                </c:pt>
                <c:pt idx="552">
                  <c:v>100.05540000000001</c:v>
                </c:pt>
                <c:pt idx="553">
                  <c:v>100.05719999999999</c:v>
                </c:pt>
                <c:pt idx="554">
                  <c:v>100.05929999999999</c:v>
                </c:pt>
                <c:pt idx="555">
                  <c:v>100.06120000000011</c:v>
                </c:pt>
                <c:pt idx="556">
                  <c:v>100.0609</c:v>
                </c:pt>
                <c:pt idx="557">
                  <c:v>100.0608</c:v>
                </c:pt>
                <c:pt idx="558">
                  <c:v>100.0607</c:v>
                </c:pt>
                <c:pt idx="559">
                  <c:v>100.06100000000002</c:v>
                </c:pt>
                <c:pt idx="560">
                  <c:v>100.06140000000002</c:v>
                </c:pt>
                <c:pt idx="561">
                  <c:v>100.0613</c:v>
                </c:pt>
                <c:pt idx="562">
                  <c:v>100.06100000000002</c:v>
                </c:pt>
                <c:pt idx="563">
                  <c:v>100.0608</c:v>
                </c:pt>
                <c:pt idx="564">
                  <c:v>100.0608</c:v>
                </c:pt>
                <c:pt idx="565">
                  <c:v>100.06189999999999</c:v>
                </c:pt>
                <c:pt idx="566">
                  <c:v>100.06270000000001</c:v>
                </c:pt>
                <c:pt idx="567">
                  <c:v>100.06359999999999</c:v>
                </c:pt>
                <c:pt idx="568">
                  <c:v>100.0629</c:v>
                </c:pt>
                <c:pt idx="569">
                  <c:v>100.06110000000002</c:v>
                </c:pt>
                <c:pt idx="570">
                  <c:v>100.0605</c:v>
                </c:pt>
                <c:pt idx="571">
                  <c:v>100.0609</c:v>
                </c:pt>
                <c:pt idx="572">
                  <c:v>100.06110000000002</c:v>
                </c:pt>
                <c:pt idx="573">
                  <c:v>100.06189999999999</c:v>
                </c:pt>
                <c:pt idx="574">
                  <c:v>100.06270000000001</c:v>
                </c:pt>
                <c:pt idx="575">
                  <c:v>100.06189999999999</c:v>
                </c:pt>
                <c:pt idx="576">
                  <c:v>100.0608</c:v>
                </c:pt>
                <c:pt idx="577">
                  <c:v>100.06120000000011</c:v>
                </c:pt>
                <c:pt idx="578">
                  <c:v>100.0609</c:v>
                </c:pt>
                <c:pt idx="579">
                  <c:v>100.06160000000011</c:v>
                </c:pt>
                <c:pt idx="580">
                  <c:v>100.06150000000002</c:v>
                </c:pt>
                <c:pt idx="581">
                  <c:v>100.06110000000002</c:v>
                </c:pt>
                <c:pt idx="582">
                  <c:v>100.0608</c:v>
                </c:pt>
                <c:pt idx="583">
                  <c:v>100.06019999999999</c:v>
                </c:pt>
                <c:pt idx="584">
                  <c:v>100.06110000000002</c:v>
                </c:pt>
                <c:pt idx="585">
                  <c:v>100.06120000000011</c:v>
                </c:pt>
                <c:pt idx="586">
                  <c:v>100.0608</c:v>
                </c:pt>
                <c:pt idx="587">
                  <c:v>100.0604</c:v>
                </c:pt>
                <c:pt idx="588">
                  <c:v>100.0609</c:v>
                </c:pt>
                <c:pt idx="589">
                  <c:v>100.06100000000002</c:v>
                </c:pt>
                <c:pt idx="590">
                  <c:v>100.06100000000002</c:v>
                </c:pt>
                <c:pt idx="591">
                  <c:v>100.0609</c:v>
                </c:pt>
                <c:pt idx="592">
                  <c:v>100.06110000000002</c:v>
                </c:pt>
                <c:pt idx="593">
                  <c:v>100.0608</c:v>
                </c:pt>
                <c:pt idx="594">
                  <c:v>100.0609</c:v>
                </c:pt>
                <c:pt idx="595">
                  <c:v>100.06150000000002</c:v>
                </c:pt>
                <c:pt idx="596">
                  <c:v>100.06120000000011</c:v>
                </c:pt>
                <c:pt idx="597">
                  <c:v>100.0609</c:v>
                </c:pt>
                <c:pt idx="598">
                  <c:v>100.06100000000002</c:v>
                </c:pt>
                <c:pt idx="599">
                  <c:v>100.06150000000002</c:v>
                </c:pt>
                <c:pt idx="600">
                  <c:v>100.06160000000011</c:v>
                </c:pt>
                <c:pt idx="601">
                  <c:v>100.0613</c:v>
                </c:pt>
                <c:pt idx="602">
                  <c:v>100.06100000000002</c:v>
                </c:pt>
                <c:pt idx="603">
                  <c:v>100.06140000000002</c:v>
                </c:pt>
                <c:pt idx="604">
                  <c:v>100.0613</c:v>
                </c:pt>
                <c:pt idx="605">
                  <c:v>100.06110000000002</c:v>
                </c:pt>
                <c:pt idx="606">
                  <c:v>100.06110000000002</c:v>
                </c:pt>
                <c:pt idx="607">
                  <c:v>100.0617</c:v>
                </c:pt>
                <c:pt idx="608">
                  <c:v>100.0621</c:v>
                </c:pt>
                <c:pt idx="609">
                  <c:v>100.06150000000002</c:v>
                </c:pt>
                <c:pt idx="610">
                  <c:v>100.06160000000011</c:v>
                </c:pt>
                <c:pt idx="611">
                  <c:v>100.06140000000002</c:v>
                </c:pt>
                <c:pt idx="612">
                  <c:v>100.06120000000011</c:v>
                </c:pt>
                <c:pt idx="613">
                  <c:v>100.0613</c:v>
                </c:pt>
                <c:pt idx="614">
                  <c:v>100.06150000000002</c:v>
                </c:pt>
                <c:pt idx="615">
                  <c:v>100.06140000000002</c:v>
                </c:pt>
                <c:pt idx="616">
                  <c:v>100.06120000000011</c:v>
                </c:pt>
                <c:pt idx="617">
                  <c:v>100.0609</c:v>
                </c:pt>
                <c:pt idx="618">
                  <c:v>100.0613</c:v>
                </c:pt>
                <c:pt idx="619">
                  <c:v>100.06160000000011</c:v>
                </c:pt>
                <c:pt idx="620">
                  <c:v>100.06189999999999</c:v>
                </c:pt>
                <c:pt idx="621">
                  <c:v>100.0617</c:v>
                </c:pt>
                <c:pt idx="622">
                  <c:v>100.0617</c:v>
                </c:pt>
                <c:pt idx="623">
                  <c:v>100.0607</c:v>
                </c:pt>
                <c:pt idx="624">
                  <c:v>100.0609</c:v>
                </c:pt>
                <c:pt idx="625">
                  <c:v>100.06059999999999</c:v>
                </c:pt>
                <c:pt idx="626">
                  <c:v>100.0609</c:v>
                </c:pt>
                <c:pt idx="627">
                  <c:v>100.0609</c:v>
                </c:pt>
                <c:pt idx="628">
                  <c:v>100.06120000000011</c:v>
                </c:pt>
                <c:pt idx="629">
                  <c:v>100.06120000000011</c:v>
                </c:pt>
                <c:pt idx="630">
                  <c:v>100.06140000000002</c:v>
                </c:pt>
                <c:pt idx="631">
                  <c:v>100.0613</c:v>
                </c:pt>
                <c:pt idx="632">
                  <c:v>100.0613</c:v>
                </c:pt>
                <c:pt idx="633">
                  <c:v>100.06120000000011</c:v>
                </c:pt>
                <c:pt idx="634">
                  <c:v>100.06019999999999</c:v>
                </c:pt>
                <c:pt idx="635">
                  <c:v>100.06059999999999</c:v>
                </c:pt>
                <c:pt idx="636">
                  <c:v>100.0607</c:v>
                </c:pt>
                <c:pt idx="637">
                  <c:v>100.06120000000011</c:v>
                </c:pt>
                <c:pt idx="638">
                  <c:v>100.0613</c:v>
                </c:pt>
                <c:pt idx="639">
                  <c:v>100.06180000000002</c:v>
                </c:pt>
                <c:pt idx="640">
                  <c:v>100.06180000000002</c:v>
                </c:pt>
                <c:pt idx="641">
                  <c:v>100.06180000000002</c:v>
                </c:pt>
                <c:pt idx="642">
                  <c:v>100.062</c:v>
                </c:pt>
                <c:pt idx="643">
                  <c:v>100.0625</c:v>
                </c:pt>
                <c:pt idx="644">
                  <c:v>100.06140000000002</c:v>
                </c:pt>
                <c:pt idx="645">
                  <c:v>100.06140000000002</c:v>
                </c:pt>
                <c:pt idx="646">
                  <c:v>100.06120000000011</c:v>
                </c:pt>
                <c:pt idx="647">
                  <c:v>100.0613</c:v>
                </c:pt>
                <c:pt idx="648">
                  <c:v>100.0608</c:v>
                </c:pt>
                <c:pt idx="649">
                  <c:v>100.0608</c:v>
                </c:pt>
                <c:pt idx="650">
                  <c:v>100.0609</c:v>
                </c:pt>
                <c:pt idx="651">
                  <c:v>100.06140000000002</c:v>
                </c:pt>
                <c:pt idx="652">
                  <c:v>100.0609</c:v>
                </c:pt>
                <c:pt idx="653">
                  <c:v>100.0617</c:v>
                </c:pt>
                <c:pt idx="654">
                  <c:v>100.0613</c:v>
                </c:pt>
                <c:pt idx="655">
                  <c:v>100.0617</c:v>
                </c:pt>
                <c:pt idx="656">
                  <c:v>100.06150000000002</c:v>
                </c:pt>
                <c:pt idx="657">
                  <c:v>100.06120000000011</c:v>
                </c:pt>
                <c:pt idx="658">
                  <c:v>100.06120000000011</c:v>
                </c:pt>
                <c:pt idx="659">
                  <c:v>100.062</c:v>
                </c:pt>
                <c:pt idx="660">
                  <c:v>100.0622</c:v>
                </c:pt>
                <c:pt idx="661">
                  <c:v>100.0617</c:v>
                </c:pt>
                <c:pt idx="662">
                  <c:v>100.06180000000002</c:v>
                </c:pt>
                <c:pt idx="663">
                  <c:v>100.06160000000011</c:v>
                </c:pt>
                <c:pt idx="664">
                  <c:v>100.06110000000002</c:v>
                </c:pt>
                <c:pt idx="665">
                  <c:v>100.06150000000002</c:v>
                </c:pt>
                <c:pt idx="666">
                  <c:v>100.06160000000011</c:v>
                </c:pt>
                <c:pt idx="667">
                  <c:v>100.0613</c:v>
                </c:pt>
                <c:pt idx="668">
                  <c:v>100.06120000000011</c:v>
                </c:pt>
                <c:pt idx="669">
                  <c:v>100.0617</c:v>
                </c:pt>
                <c:pt idx="670">
                  <c:v>100.06140000000002</c:v>
                </c:pt>
                <c:pt idx="671">
                  <c:v>100.06150000000002</c:v>
                </c:pt>
                <c:pt idx="672">
                  <c:v>100.06120000000011</c:v>
                </c:pt>
                <c:pt idx="673">
                  <c:v>100.062</c:v>
                </c:pt>
                <c:pt idx="674">
                  <c:v>100.06120000000011</c:v>
                </c:pt>
                <c:pt idx="675">
                  <c:v>100.0613</c:v>
                </c:pt>
                <c:pt idx="676">
                  <c:v>100.0604</c:v>
                </c:pt>
                <c:pt idx="677">
                  <c:v>100.0604</c:v>
                </c:pt>
                <c:pt idx="678">
                  <c:v>100.06010000000002</c:v>
                </c:pt>
                <c:pt idx="679">
                  <c:v>100.0607</c:v>
                </c:pt>
                <c:pt idx="680">
                  <c:v>100.0598</c:v>
                </c:pt>
                <c:pt idx="681">
                  <c:v>100.06010000000002</c:v>
                </c:pt>
                <c:pt idx="682">
                  <c:v>100.06010000000002</c:v>
                </c:pt>
                <c:pt idx="683">
                  <c:v>100.0607</c:v>
                </c:pt>
                <c:pt idx="684">
                  <c:v>100.06010000000002</c:v>
                </c:pt>
                <c:pt idx="685">
                  <c:v>100.0607</c:v>
                </c:pt>
                <c:pt idx="686">
                  <c:v>100.0604</c:v>
                </c:pt>
                <c:pt idx="687">
                  <c:v>100.0609</c:v>
                </c:pt>
                <c:pt idx="688">
                  <c:v>100.0607</c:v>
                </c:pt>
                <c:pt idx="689">
                  <c:v>100.0603</c:v>
                </c:pt>
                <c:pt idx="690">
                  <c:v>100.0599</c:v>
                </c:pt>
                <c:pt idx="691">
                  <c:v>100.0604</c:v>
                </c:pt>
                <c:pt idx="692">
                  <c:v>100.06010000000002</c:v>
                </c:pt>
                <c:pt idx="693">
                  <c:v>100.0608</c:v>
                </c:pt>
                <c:pt idx="694">
                  <c:v>100.0609</c:v>
                </c:pt>
                <c:pt idx="695">
                  <c:v>100.0608</c:v>
                </c:pt>
                <c:pt idx="696">
                  <c:v>100.06110000000002</c:v>
                </c:pt>
                <c:pt idx="697">
                  <c:v>100.06110000000002</c:v>
                </c:pt>
                <c:pt idx="698">
                  <c:v>100.06100000000002</c:v>
                </c:pt>
                <c:pt idx="699">
                  <c:v>100.06120000000011</c:v>
                </c:pt>
                <c:pt idx="700">
                  <c:v>100.06110000000002</c:v>
                </c:pt>
                <c:pt idx="701">
                  <c:v>100.0617</c:v>
                </c:pt>
                <c:pt idx="702">
                  <c:v>100.0613</c:v>
                </c:pt>
                <c:pt idx="703">
                  <c:v>100.06160000000011</c:v>
                </c:pt>
                <c:pt idx="704">
                  <c:v>100.0609</c:v>
                </c:pt>
                <c:pt idx="705">
                  <c:v>100.0609</c:v>
                </c:pt>
                <c:pt idx="706">
                  <c:v>100.06120000000011</c:v>
                </c:pt>
                <c:pt idx="707">
                  <c:v>100.0613</c:v>
                </c:pt>
                <c:pt idx="708">
                  <c:v>100.06059999999999</c:v>
                </c:pt>
                <c:pt idx="709">
                  <c:v>100.06150000000002</c:v>
                </c:pt>
                <c:pt idx="710">
                  <c:v>100.06120000000011</c:v>
                </c:pt>
                <c:pt idx="711">
                  <c:v>100.06120000000011</c:v>
                </c:pt>
                <c:pt idx="712">
                  <c:v>100.06100000000002</c:v>
                </c:pt>
                <c:pt idx="713">
                  <c:v>100.0613</c:v>
                </c:pt>
                <c:pt idx="714">
                  <c:v>100.0608</c:v>
                </c:pt>
                <c:pt idx="715">
                  <c:v>100.0613</c:v>
                </c:pt>
                <c:pt idx="716">
                  <c:v>100.06160000000011</c:v>
                </c:pt>
                <c:pt idx="717">
                  <c:v>100.06189999999999</c:v>
                </c:pt>
                <c:pt idx="718">
                  <c:v>100.06150000000002</c:v>
                </c:pt>
                <c:pt idx="719">
                  <c:v>100.0613</c:v>
                </c:pt>
                <c:pt idx="720">
                  <c:v>100.0613</c:v>
                </c:pt>
                <c:pt idx="721">
                  <c:v>100.06180000000002</c:v>
                </c:pt>
                <c:pt idx="722">
                  <c:v>100.062</c:v>
                </c:pt>
                <c:pt idx="723">
                  <c:v>100.0621</c:v>
                </c:pt>
                <c:pt idx="724">
                  <c:v>100.0617</c:v>
                </c:pt>
                <c:pt idx="725">
                  <c:v>100.0613</c:v>
                </c:pt>
                <c:pt idx="726">
                  <c:v>100.0608</c:v>
                </c:pt>
                <c:pt idx="727">
                  <c:v>100.06</c:v>
                </c:pt>
                <c:pt idx="728">
                  <c:v>100.0599</c:v>
                </c:pt>
                <c:pt idx="729">
                  <c:v>100.0592</c:v>
                </c:pt>
                <c:pt idx="730">
                  <c:v>100.05889999999998</c:v>
                </c:pt>
                <c:pt idx="731">
                  <c:v>100.05880000000001</c:v>
                </c:pt>
                <c:pt idx="732">
                  <c:v>100.05869999999999</c:v>
                </c:pt>
                <c:pt idx="733">
                  <c:v>100.05880000000001</c:v>
                </c:pt>
                <c:pt idx="734">
                  <c:v>100.0594</c:v>
                </c:pt>
                <c:pt idx="735">
                  <c:v>100.0598</c:v>
                </c:pt>
                <c:pt idx="736">
                  <c:v>100.0598</c:v>
                </c:pt>
                <c:pt idx="737">
                  <c:v>100.05970000000001</c:v>
                </c:pt>
                <c:pt idx="738">
                  <c:v>100.0595</c:v>
                </c:pt>
                <c:pt idx="739">
                  <c:v>100.05929999999999</c:v>
                </c:pt>
                <c:pt idx="740">
                  <c:v>100.059</c:v>
                </c:pt>
                <c:pt idx="741">
                  <c:v>100.05880000000001</c:v>
                </c:pt>
                <c:pt idx="742">
                  <c:v>100.0596</c:v>
                </c:pt>
                <c:pt idx="743">
                  <c:v>100.0596</c:v>
                </c:pt>
                <c:pt idx="744">
                  <c:v>100.05929999999999</c:v>
                </c:pt>
                <c:pt idx="745">
                  <c:v>100.05929999999999</c:v>
                </c:pt>
                <c:pt idx="746">
                  <c:v>100.0596</c:v>
                </c:pt>
                <c:pt idx="747">
                  <c:v>100.05889999999998</c:v>
                </c:pt>
                <c:pt idx="748">
                  <c:v>100.0586</c:v>
                </c:pt>
                <c:pt idx="749">
                  <c:v>100.0594</c:v>
                </c:pt>
                <c:pt idx="750">
                  <c:v>100.0594</c:v>
                </c:pt>
                <c:pt idx="751">
                  <c:v>100.0592</c:v>
                </c:pt>
                <c:pt idx="752">
                  <c:v>100.06</c:v>
                </c:pt>
                <c:pt idx="753">
                  <c:v>100.06</c:v>
                </c:pt>
                <c:pt idx="754">
                  <c:v>100.0598</c:v>
                </c:pt>
                <c:pt idx="755">
                  <c:v>100.06019999999999</c:v>
                </c:pt>
                <c:pt idx="756">
                  <c:v>100.06010000000002</c:v>
                </c:pt>
                <c:pt idx="757">
                  <c:v>100.0599</c:v>
                </c:pt>
                <c:pt idx="758">
                  <c:v>100.06019999999999</c:v>
                </c:pt>
                <c:pt idx="759">
                  <c:v>100.0599</c:v>
                </c:pt>
                <c:pt idx="760">
                  <c:v>100.06</c:v>
                </c:pt>
                <c:pt idx="761">
                  <c:v>100.0607</c:v>
                </c:pt>
                <c:pt idx="762">
                  <c:v>100.06059999999999</c:v>
                </c:pt>
                <c:pt idx="763">
                  <c:v>100.06059999999999</c:v>
                </c:pt>
                <c:pt idx="764">
                  <c:v>100.06019999999999</c:v>
                </c:pt>
                <c:pt idx="765">
                  <c:v>100.06010000000002</c:v>
                </c:pt>
                <c:pt idx="766">
                  <c:v>100.06</c:v>
                </c:pt>
                <c:pt idx="767">
                  <c:v>100.0596</c:v>
                </c:pt>
                <c:pt idx="768">
                  <c:v>100.0585</c:v>
                </c:pt>
                <c:pt idx="769">
                  <c:v>100.05800000000001</c:v>
                </c:pt>
                <c:pt idx="770">
                  <c:v>100.0573</c:v>
                </c:pt>
                <c:pt idx="771">
                  <c:v>100.0578</c:v>
                </c:pt>
                <c:pt idx="772">
                  <c:v>100.0596</c:v>
                </c:pt>
                <c:pt idx="773">
                  <c:v>100.0603</c:v>
                </c:pt>
                <c:pt idx="774">
                  <c:v>100.0599</c:v>
                </c:pt>
                <c:pt idx="775">
                  <c:v>100.0604</c:v>
                </c:pt>
                <c:pt idx="776">
                  <c:v>100.06100000000002</c:v>
                </c:pt>
                <c:pt idx="777">
                  <c:v>100.06100000000002</c:v>
                </c:pt>
                <c:pt idx="778">
                  <c:v>100.06150000000002</c:v>
                </c:pt>
                <c:pt idx="779">
                  <c:v>100.06110000000002</c:v>
                </c:pt>
                <c:pt idx="780">
                  <c:v>100.0598</c:v>
                </c:pt>
                <c:pt idx="781">
                  <c:v>100.0586</c:v>
                </c:pt>
                <c:pt idx="782">
                  <c:v>100.0591</c:v>
                </c:pt>
                <c:pt idx="783">
                  <c:v>100.05719999999999</c:v>
                </c:pt>
                <c:pt idx="784">
                  <c:v>100.056</c:v>
                </c:pt>
                <c:pt idx="785">
                  <c:v>100.05629999999999</c:v>
                </c:pt>
                <c:pt idx="786">
                  <c:v>100.05869999999999</c:v>
                </c:pt>
                <c:pt idx="787">
                  <c:v>100.0609</c:v>
                </c:pt>
                <c:pt idx="788">
                  <c:v>100.0608</c:v>
                </c:pt>
                <c:pt idx="789">
                  <c:v>100.0591</c:v>
                </c:pt>
                <c:pt idx="790">
                  <c:v>100.0586</c:v>
                </c:pt>
                <c:pt idx="791">
                  <c:v>100.0592</c:v>
                </c:pt>
                <c:pt idx="792">
                  <c:v>100.05889999999998</c:v>
                </c:pt>
                <c:pt idx="793">
                  <c:v>100.0582</c:v>
                </c:pt>
                <c:pt idx="794">
                  <c:v>100.05829999999999</c:v>
                </c:pt>
                <c:pt idx="795">
                  <c:v>100.0582</c:v>
                </c:pt>
                <c:pt idx="796">
                  <c:v>100.05829999999999</c:v>
                </c:pt>
                <c:pt idx="797">
                  <c:v>100.0566</c:v>
                </c:pt>
                <c:pt idx="798">
                  <c:v>100.0564</c:v>
                </c:pt>
                <c:pt idx="799">
                  <c:v>100.056</c:v>
                </c:pt>
                <c:pt idx="800">
                  <c:v>100.0562</c:v>
                </c:pt>
                <c:pt idx="801">
                  <c:v>100.05579999999998</c:v>
                </c:pt>
                <c:pt idx="802">
                  <c:v>100.05529999999999</c:v>
                </c:pt>
                <c:pt idx="803">
                  <c:v>100.05500000000001</c:v>
                </c:pt>
                <c:pt idx="804">
                  <c:v>100.0552</c:v>
                </c:pt>
                <c:pt idx="805">
                  <c:v>100.05500000000001</c:v>
                </c:pt>
                <c:pt idx="806">
                  <c:v>100.0556</c:v>
                </c:pt>
                <c:pt idx="807">
                  <c:v>100.05540000000001</c:v>
                </c:pt>
                <c:pt idx="808">
                  <c:v>100.05569999999999</c:v>
                </c:pt>
                <c:pt idx="809">
                  <c:v>100.0556</c:v>
                </c:pt>
                <c:pt idx="810">
                  <c:v>100.0569</c:v>
                </c:pt>
                <c:pt idx="811">
                  <c:v>100.05710000000002</c:v>
                </c:pt>
                <c:pt idx="812">
                  <c:v>100.05719999999999</c:v>
                </c:pt>
                <c:pt idx="813">
                  <c:v>100.0568</c:v>
                </c:pt>
                <c:pt idx="814">
                  <c:v>100.057</c:v>
                </c:pt>
                <c:pt idx="815">
                  <c:v>100.05759999999999</c:v>
                </c:pt>
                <c:pt idx="816">
                  <c:v>100.05829999999999</c:v>
                </c:pt>
                <c:pt idx="817">
                  <c:v>100.05800000000001</c:v>
                </c:pt>
                <c:pt idx="818">
                  <c:v>100.05800000000001</c:v>
                </c:pt>
                <c:pt idx="819">
                  <c:v>100.05829999999999</c:v>
                </c:pt>
                <c:pt idx="820">
                  <c:v>100.0582</c:v>
                </c:pt>
                <c:pt idx="821">
                  <c:v>100.0578</c:v>
                </c:pt>
                <c:pt idx="822">
                  <c:v>100.0578</c:v>
                </c:pt>
                <c:pt idx="823">
                  <c:v>100.05759999999999</c:v>
                </c:pt>
                <c:pt idx="824">
                  <c:v>100.0575</c:v>
                </c:pt>
                <c:pt idx="825">
                  <c:v>100.05710000000002</c:v>
                </c:pt>
                <c:pt idx="826">
                  <c:v>100.0573</c:v>
                </c:pt>
                <c:pt idx="827">
                  <c:v>100.0566</c:v>
                </c:pt>
                <c:pt idx="828">
                  <c:v>100.0568</c:v>
                </c:pt>
                <c:pt idx="829">
                  <c:v>100.0565</c:v>
                </c:pt>
                <c:pt idx="830">
                  <c:v>100.0566</c:v>
                </c:pt>
                <c:pt idx="831">
                  <c:v>100.0566</c:v>
                </c:pt>
                <c:pt idx="832">
                  <c:v>100.0575</c:v>
                </c:pt>
                <c:pt idx="833">
                  <c:v>100.057</c:v>
                </c:pt>
                <c:pt idx="834">
                  <c:v>100.057</c:v>
                </c:pt>
                <c:pt idx="835">
                  <c:v>100.0565</c:v>
                </c:pt>
                <c:pt idx="836">
                  <c:v>100.056</c:v>
                </c:pt>
                <c:pt idx="837">
                  <c:v>100.056</c:v>
                </c:pt>
                <c:pt idx="838">
                  <c:v>100.0561</c:v>
                </c:pt>
                <c:pt idx="839">
                  <c:v>100.05579999999998</c:v>
                </c:pt>
                <c:pt idx="840">
                  <c:v>100.0552</c:v>
                </c:pt>
                <c:pt idx="841">
                  <c:v>100.0552</c:v>
                </c:pt>
                <c:pt idx="842">
                  <c:v>100.05569999999999</c:v>
                </c:pt>
                <c:pt idx="843">
                  <c:v>100.0552</c:v>
                </c:pt>
                <c:pt idx="844">
                  <c:v>100.0551</c:v>
                </c:pt>
                <c:pt idx="845">
                  <c:v>100.05529999999999</c:v>
                </c:pt>
                <c:pt idx="846">
                  <c:v>100.0551</c:v>
                </c:pt>
                <c:pt idx="847">
                  <c:v>100.0545</c:v>
                </c:pt>
                <c:pt idx="848">
                  <c:v>100.05419999999999</c:v>
                </c:pt>
                <c:pt idx="849">
                  <c:v>100.05419999999999</c:v>
                </c:pt>
                <c:pt idx="850">
                  <c:v>100.05419999999999</c:v>
                </c:pt>
                <c:pt idx="851">
                  <c:v>100.0539</c:v>
                </c:pt>
                <c:pt idx="852">
                  <c:v>100.0535</c:v>
                </c:pt>
                <c:pt idx="853">
                  <c:v>100.0538</c:v>
                </c:pt>
                <c:pt idx="854">
                  <c:v>100.05370000000001</c:v>
                </c:pt>
                <c:pt idx="855">
                  <c:v>100.0539</c:v>
                </c:pt>
                <c:pt idx="856">
                  <c:v>100.05419999999999</c:v>
                </c:pt>
                <c:pt idx="857">
                  <c:v>100.0545</c:v>
                </c:pt>
                <c:pt idx="858">
                  <c:v>100.0552</c:v>
                </c:pt>
                <c:pt idx="859">
                  <c:v>100.0549</c:v>
                </c:pt>
                <c:pt idx="860">
                  <c:v>100.05540000000001</c:v>
                </c:pt>
                <c:pt idx="861">
                  <c:v>100.05629999999999</c:v>
                </c:pt>
                <c:pt idx="862">
                  <c:v>100.0564</c:v>
                </c:pt>
                <c:pt idx="863">
                  <c:v>100.0566</c:v>
                </c:pt>
                <c:pt idx="864">
                  <c:v>100.056</c:v>
                </c:pt>
                <c:pt idx="865">
                  <c:v>100.0551</c:v>
                </c:pt>
                <c:pt idx="866">
                  <c:v>100.05529999999999</c:v>
                </c:pt>
                <c:pt idx="867">
                  <c:v>100.05419999999999</c:v>
                </c:pt>
                <c:pt idx="868">
                  <c:v>100.05410000000002</c:v>
                </c:pt>
                <c:pt idx="869">
                  <c:v>100.05029999999999</c:v>
                </c:pt>
                <c:pt idx="870">
                  <c:v>100.0502</c:v>
                </c:pt>
                <c:pt idx="871">
                  <c:v>100.05110000000002</c:v>
                </c:pt>
                <c:pt idx="872">
                  <c:v>100.05159999999999</c:v>
                </c:pt>
                <c:pt idx="873">
                  <c:v>100.0518</c:v>
                </c:pt>
                <c:pt idx="874">
                  <c:v>100.0519</c:v>
                </c:pt>
                <c:pt idx="875">
                  <c:v>100.05200000000001</c:v>
                </c:pt>
                <c:pt idx="876">
                  <c:v>100.05240000000001</c:v>
                </c:pt>
                <c:pt idx="877">
                  <c:v>100.05269999999999</c:v>
                </c:pt>
                <c:pt idx="878">
                  <c:v>100.053</c:v>
                </c:pt>
                <c:pt idx="879">
                  <c:v>100.05370000000001</c:v>
                </c:pt>
                <c:pt idx="880">
                  <c:v>100.05410000000002</c:v>
                </c:pt>
                <c:pt idx="881">
                  <c:v>100.0535</c:v>
                </c:pt>
                <c:pt idx="882">
                  <c:v>100.0535</c:v>
                </c:pt>
                <c:pt idx="883">
                  <c:v>100.05249999999998</c:v>
                </c:pt>
                <c:pt idx="884">
                  <c:v>100.05229999999999</c:v>
                </c:pt>
                <c:pt idx="885">
                  <c:v>100.05249999999998</c:v>
                </c:pt>
                <c:pt idx="886">
                  <c:v>100.05229999999999</c:v>
                </c:pt>
                <c:pt idx="887">
                  <c:v>100.05159999999999</c:v>
                </c:pt>
                <c:pt idx="888">
                  <c:v>100.0515</c:v>
                </c:pt>
                <c:pt idx="889">
                  <c:v>100.0519</c:v>
                </c:pt>
                <c:pt idx="890">
                  <c:v>100.0522</c:v>
                </c:pt>
                <c:pt idx="891">
                  <c:v>100.05279999999998</c:v>
                </c:pt>
                <c:pt idx="892">
                  <c:v>100.05279999999998</c:v>
                </c:pt>
                <c:pt idx="893">
                  <c:v>100.05279999999998</c:v>
                </c:pt>
                <c:pt idx="894">
                  <c:v>100.05269999999999</c:v>
                </c:pt>
                <c:pt idx="895">
                  <c:v>100.05200000000001</c:v>
                </c:pt>
                <c:pt idx="896">
                  <c:v>100.0522</c:v>
                </c:pt>
                <c:pt idx="897">
                  <c:v>100.0522</c:v>
                </c:pt>
                <c:pt idx="898">
                  <c:v>100.05200000000001</c:v>
                </c:pt>
                <c:pt idx="899">
                  <c:v>100.0522</c:v>
                </c:pt>
                <c:pt idx="900">
                  <c:v>100.0519</c:v>
                </c:pt>
                <c:pt idx="901">
                  <c:v>100.0517</c:v>
                </c:pt>
                <c:pt idx="902">
                  <c:v>100.0519</c:v>
                </c:pt>
                <c:pt idx="903">
                  <c:v>100.05229999999999</c:v>
                </c:pt>
                <c:pt idx="904">
                  <c:v>100.0521</c:v>
                </c:pt>
                <c:pt idx="905">
                  <c:v>100.0518</c:v>
                </c:pt>
                <c:pt idx="906">
                  <c:v>100.0519</c:v>
                </c:pt>
                <c:pt idx="907">
                  <c:v>100.05240000000001</c:v>
                </c:pt>
                <c:pt idx="908">
                  <c:v>100.0519</c:v>
                </c:pt>
                <c:pt idx="909">
                  <c:v>100.0514</c:v>
                </c:pt>
                <c:pt idx="910">
                  <c:v>100.0514</c:v>
                </c:pt>
                <c:pt idx="911">
                  <c:v>100.0514</c:v>
                </c:pt>
                <c:pt idx="912">
                  <c:v>100.0515</c:v>
                </c:pt>
                <c:pt idx="913">
                  <c:v>100.0513</c:v>
                </c:pt>
                <c:pt idx="914">
                  <c:v>100.0509</c:v>
                </c:pt>
                <c:pt idx="915">
                  <c:v>100.0508</c:v>
                </c:pt>
                <c:pt idx="916">
                  <c:v>100.0505</c:v>
                </c:pt>
                <c:pt idx="917">
                  <c:v>100.0509</c:v>
                </c:pt>
                <c:pt idx="918">
                  <c:v>100.05119999999999</c:v>
                </c:pt>
                <c:pt idx="919">
                  <c:v>100.0513</c:v>
                </c:pt>
                <c:pt idx="920">
                  <c:v>100.05110000000002</c:v>
                </c:pt>
                <c:pt idx="921">
                  <c:v>100.05119999999999</c:v>
                </c:pt>
                <c:pt idx="922">
                  <c:v>100.0509</c:v>
                </c:pt>
                <c:pt idx="923">
                  <c:v>100.05070000000001</c:v>
                </c:pt>
                <c:pt idx="924">
                  <c:v>100.051</c:v>
                </c:pt>
                <c:pt idx="925">
                  <c:v>100.0514</c:v>
                </c:pt>
                <c:pt idx="926">
                  <c:v>100.05070000000001</c:v>
                </c:pt>
                <c:pt idx="927">
                  <c:v>100.0508</c:v>
                </c:pt>
                <c:pt idx="928">
                  <c:v>100.05070000000001</c:v>
                </c:pt>
                <c:pt idx="929">
                  <c:v>100.0505</c:v>
                </c:pt>
                <c:pt idx="930">
                  <c:v>100.0506</c:v>
                </c:pt>
                <c:pt idx="931">
                  <c:v>100.0508</c:v>
                </c:pt>
                <c:pt idx="932">
                  <c:v>100.0506</c:v>
                </c:pt>
                <c:pt idx="933">
                  <c:v>100.05029999999999</c:v>
                </c:pt>
                <c:pt idx="934">
                  <c:v>100.0498</c:v>
                </c:pt>
                <c:pt idx="935">
                  <c:v>100.04960000000011</c:v>
                </c:pt>
                <c:pt idx="936">
                  <c:v>100.04960000000011</c:v>
                </c:pt>
                <c:pt idx="937">
                  <c:v>100.0493</c:v>
                </c:pt>
                <c:pt idx="938">
                  <c:v>100.0483</c:v>
                </c:pt>
                <c:pt idx="939">
                  <c:v>100.04960000000011</c:v>
                </c:pt>
                <c:pt idx="940">
                  <c:v>100.0501</c:v>
                </c:pt>
                <c:pt idx="941">
                  <c:v>100.04920000000011</c:v>
                </c:pt>
                <c:pt idx="942">
                  <c:v>100.04920000000011</c:v>
                </c:pt>
                <c:pt idx="943">
                  <c:v>100.04920000000011</c:v>
                </c:pt>
                <c:pt idx="944">
                  <c:v>100.0487</c:v>
                </c:pt>
                <c:pt idx="945">
                  <c:v>100.04940000000002</c:v>
                </c:pt>
                <c:pt idx="946">
                  <c:v>100.0497</c:v>
                </c:pt>
                <c:pt idx="947">
                  <c:v>100.05029999999999</c:v>
                </c:pt>
                <c:pt idx="948">
                  <c:v>100.0506</c:v>
                </c:pt>
                <c:pt idx="949">
                  <c:v>100.0502</c:v>
                </c:pt>
                <c:pt idx="950">
                  <c:v>100.04960000000011</c:v>
                </c:pt>
                <c:pt idx="951">
                  <c:v>100.04910000000002</c:v>
                </c:pt>
                <c:pt idx="952">
                  <c:v>100.04949999999999</c:v>
                </c:pt>
                <c:pt idx="953">
                  <c:v>100.0488</c:v>
                </c:pt>
                <c:pt idx="954">
                  <c:v>100.048</c:v>
                </c:pt>
                <c:pt idx="955">
                  <c:v>100.048</c:v>
                </c:pt>
                <c:pt idx="956">
                  <c:v>100.04780000000002</c:v>
                </c:pt>
                <c:pt idx="957">
                  <c:v>100.0483</c:v>
                </c:pt>
                <c:pt idx="958">
                  <c:v>100.04819999999999</c:v>
                </c:pt>
                <c:pt idx="959">
                  <c:v>100.04819999999999</c:v>
                </c:pt>
                <c:pt idx="960">
                  <c:v>100.0484</c:v>
                </c:pt>
                <c:pt idx="961">
                  <c:v>100.0484</c:v>
                </c:pt>
                <c:pt idx="962">
                  <c:v>100.0489</c:v>
                </c:pt>
                <c:pt idx="963">
                  <c:v>100.0488</c:v>
                </c:pt>
                <c:pt idx="964">
                  <c:v>100.048</c:v>
                </c:pt>
                <c:pt idx="965">
                  <c:v>100.04740000000002</c:v>
                </c:pt>
                <c:pt idx="966">
                  <c:v>100.04740000000002</c:v>
                </c:pt>
                <c:pt idx="967">
                  <c:v>100.04760000000013</c:v>
                </c:pt>
                <c:pt idx="968">
                  <c:v>100.0467</c:v>
                </c:pt>
                <c:pt idx="969">
                  <c:v>100.04600000000002</c:v>
                </c:pt>
                <c:pt idx="970">
                  <c:v>100.0454</c:v>
                </c:pt>
                <c:pt idx="971">
                  <c:v>100.0453</c:v>
                </c:pt>
                <c:pt idx="972">
                  <c:v>100.04519999999999</c:v>
                </c:pt>
                <c:pt idx="973">
                  <c:v>100.04510000000002</c:v>
                </c:pt>
                <c:pt idx="974">
                  <c:v>100.045</c:v>
                </c:pt>
                <c:pt idx="975">
                  <c:v>100.0454</c:v>
                </c:pt>
                <c:pt idx="976">
                  <c:v>100.0455</c:v>
                </c:pt>
                <c:pt idx="977">
                  <c:v>100.0455</c:v>
                </c:pt>
                <c:pt idx="978">
                  <c:v>100.04470000000002</c:v>
                </c:pt>
                <c:pt idx="979">
                  <c:v>100.04440000000002</c:v>
                </c:pt>
                <c:pt idx="980">
                  <c:v>100.04510000000002</c:v>
                </c:pt>
                <c:pt idx="981">
                  <c:v>100.04519999999999</c:v>
                </c:pt>
                <c:pt idx="982">
                  <c:v>100.04559999999999</c:v>
                </c:pt>
                <c:pt idx="983">
                  <c:v>100.0455</c:v>
                </c:pt>
                <c:pt idx="984">
                  <c:v>100.04510000000002</c:v>
                </c:pt>
                <c:pt idx="985">
                  <c:v>100.04510000000002</c:v>
                </c:pt>
                <c:pt idx="986">
                  <c:v>100.04430000000002</c:v>
                </c:pt>
                <c:pt idx="987">
                  <c:v>100.0429</c:v>
                </c:pt>
                <c:pt idx="988">
                  <c:v>100.0427</c:v>
                </c:pt>
                <c:pt idx="989">
                  <c:v>100.04310000000002</c:v>
                </c:pt>
                <c:pt idx="990">
                  <c:v>100.0427</c:v>
                </c:pt>
                <c:pt idx="991">
                  <c:v>100.04300000000002</c:v>
                </c:pt>
                <c:pt idx="992">
                  <c:v>100.04389999999999</c:v>
                </c:pt>
                <c:pt idx="993">
                  <c:v>100.04420000000013</c:v>
                </c:pt>
                <c:pt idx="994">
                  <c:v>100.04460000000013</c:v>
                </c:pt>
                <c:pt idx="995">
                  <c:v>100.04450000000011</c:v>
                </c:pt>
                <c:pt idx="996">
                  <c:v>100.04480000000002</c:v>
                </c:pt>
                <c:pt idx="997">
                  <c:v>100.04490000000011</c:v>
                </c:pt>
                <c:pt idx="998">
                  <c:v>100.04470000000002</c:v>
                </c:pt>
                <c:pt idx="999">
                  <c:v>100.04389999999999</c:v>
                </c:pt>
                <c:pt idx="1000">
                  <c:v>100.04340000000002</c:v>
                </c:pt>
                <c:pt idx="1001">
                  <c:v>100.0438</c:v>
                </c:pt>
                <c:pt idx="1002">
                  <c:v>100.0438</c:v>
                </c:pt>
                <c:pt idx="1003">
                  <c:v>100.04389999999999</c:v>
                </c:pt>
                <c:pt idx="1004">
                  <c:v>100.0437</c:v>
                </c:pt>
                <c:pt idx="1005">
                  <c:v>100.04320000000011</c:v>
                </c:pt>
                <c:pt idx="1006">
                  <c:v>100.04389999999999</c:v>
                </c:pt>
                <c:pt idx="1007">
                  <c:v>100.04349999999999</c:v>
                </c:pt>
                <c:pt idx="1008">
                  <c:v>100.04340000000002</c:v>
                </c:pt>
                <c:pt idx="1009">
                  <c:v>100.0433</c:v>
                </c:pt>
                <c:pt idx="1010">
                  <c:v>100.04349999999999</c:v>
                </c:pt>
                <c:pt idx="1011">
                  <c:v>100.04340000000002</c:v>
                </c:pt>
                <c:pt idx="1012">
                  <c:v>100.04349999999999</c:v>
                </c:pt>
                <c:pt idx="1013">
                  <c:v>100.04360000000011</c:v>
                </c:pt>
                <c:pt idx="1014">
                  <c:v>100.04320000000011</c:v>
                </c:pt>
                <c:pt idx="1015">
                  <c:v>100.0429</c:v>
                </c:pt>
                <c:pt idx="1016">
                  <c:v>100.0424</c:v>
                </c:pt>
                <c:pt idx="1017">
                  <c:v>100.0423</c:v>
                </c:pt>
                <c:pt idx="1018">
                  <c:v>100.0433</c:v>
                </c:pt>
                <c:pt idx="1019">
                  <c:v>100.04389999999999</c:v>
                </c:pt>
                <c:pt idx="1020">
                  <c:v>100.0429</c:v>
                </c:pt>
                <c:pt idx="1021">
                  <c:v>100.04219999999999</c:v>
                </c:pt>
                <c:pt idx="1022">
                  <c:v>100.04170000000002</c:v>
                </c:pt>
                <c:pt idx="1023">
                  <c:v>100.042</c:v>
                </c:pt>
                <c:pt idx="1024">
                  <c:v>100.04120000000013</c:v>
                </c:pt>
                <c:pt idx="1025">
                  <c:v>100.04120000000013</c:v>
                </c:pt>
                <c:pt idx="1026">
                  <c:v>100.0398</c:v>
                </c:pt>
                <c:pt idx="1027">
                  <c:v>100.03959999999999</c:v>
                </c:pt>
                <c:pt idx="1028">
                  <c:v>100.0397</c:v>
                </c:pt>
                <c:pt idx="1029">
                  <c:v>100.04020000000011</c:v>
                </c:pt>
                <c:pt idx="1030">
                  <c:v>100.04020000000011</c:v>
                </c:pt>
                <c:pt idx="1031">
                  <c:v>100.04060000000011</c:v>
                </c:pt>
                <c:pt idx="1032">
                  <c:v>100.0408</c:v>
                </c:pt>
                <c:pt idx="1033">
                  <c:v>100.04160000000013</c:v>
                </c:pt>
                <c:pt idx="1034">
                  <c:v>100.04100000000011</c:v>
                </c:pt>
                <c:pt idx="1035">
                  <c:v>100.04020000000011</c:v>
                </c:pt>
                <c:pt idx="1036">
                  <c:v>100.04020000000011</c:v>
                </c:pt>
                <c:pt idx="1037">
                  <c:v>100.04060000000011</c:v>
                </c:pt>
                <c:pt idx="1038">
                  <c:v>100.04049999999999</c:v>
                </c:pt>
                <c:pt idx="1039">
                  <c:v>100.04010000000002</c:v>
                </c:pt>
                <c:pt idx="1040">
                  <c:v>100.0407</c:v>
                </c:pt>
                <c:pt idx="1041">
                  <c:v>100.04060000000011</c:v>
                </c:pt>
                <c:pt idx="1042">
                  <c:v>100.04020000000011</c:v>
                </c:pt>
                <c:pt idx="1043">
                  <c:v>100.04020000000011</c:v>
                </c:pt>
                <c:pt idx="1044">
                  <c:v>100.04</c:v>
                </c:pt>
                <c:pt idx="1045">
                  <c:v>100.04020000000011</c:v>
                </c:pt>
                <c:pt idx="1046">
                  <c:v>100.03959999999999</c:v>
                </c:pt>
                <c:pt idx="1047">
                  <c:v>100.0397</c:v>
                </c:pt>
                <c:pt idx="1048">
                  <c:v>100.04</c:v>
                </c:pt>
                <c:pt idx="1049">
                  <c:v>100.0395</c:v>
                </c:pt>
                <c:pt idx="1050">
                  <c:v>100.0398</c:v>
                </c:pt>
                <c:pt idx="1051">
                  <c:v>100.03959999999999</c:v>
                </c:pt>
                <c:pt idx="1052">
                  <c:v>100.0397</c:v>
                </c:pt>
                <c:pt idx="1053">
                  <c:v>100.0391</c:v>
                </c:pt>
                <c:pt idx="1054">
                  <c:v>100.0389</c:v>
                </c:pt>
                <c:pt idx="1055">
                  <c:v>100.03830000000001</c:v>
                </c:pt>
                <c:pt idx="1056">
                  <c:v>100.0378</c:v>
                </c:pt>
                <c:pt idx="1057">
                  <c:v>100.0378</c:v>
                </c:pt>
                <c:pt idx="1058">
                  <c:v>100.0377</c:v>
                </c:pt>
                <c:pt idx="1059">
                  <c:v>100.03740000000002</c:v>
                </c:pt>
                <c:pt idx="1060">
                  <c:v>100.03760000000011</c:v>
                </c:pt>
                <c:pt idx="1061">
                  <c:v>100.03749999999999</c:v>
                </c:pt>
                <c:pt idx="1062">
                  <c:v>100.0382</c:v>
                </c:pt>
                <c:pt idx="1063">
                  <c:v>100.03830000000001</c:v>
                </c:pt>
                <c:pt idx="1064">
                  <c:v>100.0378</c:v>
                </c:pt>
                <c:pt idx="1065">
                  <c:v>100.03720000000011</c:v>
                </c:pt>
                <c:pt idx="1066">
                  <c:v>100.0369</c:v>
                </c:pt>
                <c:pt idx="1067">
                  <c:v>100.03660000000002</c:v>
                </c:pt>
                <c:pt idx="1068">
                  <c:v>100.03710000000002</c:v>
                </c:pt>
                <c:pt idx="1069">
                  <c:v>100.03700000000002</c:v>
                </c:pt>
                <c:pt idx="1070">
                  <c:v>100.03720000000011</c:v>
                </c:pt>
                <c:pt idx="1071">
                  <c:v>100.0365</c:v>
                </c:pt>
                <c:pt idx="1072">
                  <c:v>100.0368</c:v>
                </c:pt>
                <c:pt idx="1073">
                  <c:v>100.0367</c:v>
                </c:pt>
                <c:pt idx="1074">
                  <c:v>100.03700000000002</c:v>
                </c:pt>
                <c:pt idx="1075">
                  <c:v>100.0363</c:v>
                </c:pt>
                <c:pt idx="1076">
                  <c:v>100.036</c:v>
                </c:pt>
                <c:pt idx="1077">
                  <c:v>100.03530000000001</c:v>
                </c:pt>
                <c:pt idx="1078">
                  <c:v>100.03579999999998</c:v>
                </c:pt>
                <c:pt idx="1079">
                  <c:v>100.03570000000001</c:v>
                </c:pt>
                <c:pt idx="1080">
                  <c:v>100.03579999999998</c:v>
                </c:pt>
                <c:pt idx="1081">
                  <c:v>100.03619999999999</c:v>
                </c:pt>
                <c:pt idx="1082">
                  <c:v>100.0367</c:v>
                </c:pt>
                <c:pt idx="1083">
                  <c:v>100.0367</c:v>
                </c:pt>
                <c:pt idx="1084">
                  <c:v>100.0364</c:v>
                </c:pt>
                <c:pt idx="1085">
                  <c:v>100.0359</c:v>
                </c:pt>
                <c:pt idx="1086">
                  <c:v>100.03570000000001</c:v>
                </c:pt>
                <c:pt idx="1087">
                  <c:v>100.03530000000001</c:v>
                </c:pt>
                <c:pt idx="1088">
                  <c:v>100.0352</c:v>
                </c:pt>
                <c:pt idx="1089">
                  <c:v>100.03460000000011</c:v>
                </c:pt>
                <c:pt idx="1090">
                  <c:v>100.03400000000002</c:v>
                </c:pt>
                <c:pt idx="1091">
                  <c:v>100.03319999999999</c:v>
                </c:pt>
                <c:pt idx="1092">
                  <c:v>100.0334</c:v>
                </c:pt>
                <c:pt idx="1093">
                  <c:v>100.0339</c:v>
                </c:pt>
                <c:pt idx="1094">
                  <c:v>100.0343</c:v>
                </c:pt>
                <c:pt idx="1095">
                  <c:v>100.03410000000002</c:v>
                </c:pt>
                <c:pt idx="1096">
                  <c:v>100.0337</c:v>
                </c:pt>
                <c:pt idx="1097">
                  <c:v>100.03410000000002</c:v>
                </c:pt>
                <c:pt idx="1098">
                  <c:v>100.03420000000011</c:v>
                </c:pt>
                <c:pt idx="1099">
                  <c:v>100.0338</c:v>
                </c:pt>
                <c:pt idx="1100">
                  <c:v>100.03420000000011</c:v>
                </c:pt>
                <c:pt idx="1101">
                  <c:v>100.0338</c:v>
                </c:pt>
                <c:pt idx="1102">
                  <c:v>100.0339</c:v>
                </c:pt>
                <c:pt idx="1103">
                  <c:v>100.033</c:v>
                </c:pt>
                <c:pt idx="1104">
                  <c:v>100.0331</c:v>
                </c:pt>
                <c:pt idx="1105">
                  <c:v>100.03270000000001</c:v>
                </c:pt>
                <c:pt idx="1106">
                  <c:v>100.0335</c:v>
                </c:pt>
                <c:pt idx="1107">
                  <c:v>100.03279999999998</c:v>
                </c:pt>
                <c:pt idx="1108">
                  <c:v>100.03319999999999</c:v>
                </c:pt>
                <c:pt idx="1109">
                  <c:v>100.0322</c:v>
                </c:pt>
                <c:pt idx="1110">
                  <c:v>100.0321</c:v>
                </c:pt>
                <c:pt idx="1111">
                  <c:v>100.03149999999999</c:v>
                </c:pt>
                <c:pt idx="1112">
                  <c:v>100.032</c:v>
                </c:pt>
                <c:pt idx="1113">
                  <c:v>100.03149999999999</c:v>
                </c:pt>
                <c:pt idx="1114">
                  <c:v>100.0314</c:v>
                </c:pt>
                <c:pt idx="1115">
                  <c:v>100.03100000000002</c:v>
                </c:pt>
                <c:pt idx="1116">
                  <c:v>100.03110000000002</c:v>
                </c:pt>
                <c:pt idx="1117">
                  <c:v>100.0305</c:v>
                </c:pt>
                <c:pt idx="1118">
                  <c:v>100.0304</c:v>
                </c:pt>
                <c:pt idx="1119">
                  <c:v>100.0304</c:v>
                </c:pt>
                <c:pt idx="1120">
                  <c:v>100.0308</c:v>
                </c:pt>
                <c:pt idx="1121">
                  <c:v>100.0304</c:v>
                </c:pt>
                <c:pt idx="1122">
                  <c:v>100.03120000000011</c:v>
                </c:pt>
                <c:pt idx="1123">
                  <c:v>100.03110000000002</c:v>
                </c:pt>
                <c:pt idx="1124">
                  <c:v>100.0307</c:v>
                </c:pt>
                <c:pt idx="1125">
                  <c:v>100.0304</c:v>
                </c:pt>
                <c:pt idx="1126">
                  <c:v>100.0301</c:v>
                </c:pt>
                <c:pt idx="1127">
                  <c:v>100.03060000000002</c:v>
                </c:pt>
                <c:pt idx="1128">
                  <c:v>100.03110000000002</c:v>
                </c:pt>
                <c:pt idx="1129">
                  <c:v>100.03060000000002</c:v>
                </c:pt>
                <c:pt idx="1130">
                  <c:v>100.0304</c:v>
                </c:pt>
                <c:pt idx="1131">
                  <c:v>100.0304</c:v>
                </c:pt>
                <c:pt idx="1132">
                  <c:v>100.0304</c:v>
                </c:pt>
                <c:pt idx="1133">
                  <c:v>100.0305</c:v>
                </c:pt>
                <c:pt idx="1134">
                  <c:v>100.0303</c:v>
                </c:pt>
                <c:pt idx="1135">
                  <c:v>100.02930000000001</c:v>
                </c:pt>
                <c:pt idx="1136">
                  <c:v>100.02829999999999</c:v>
                </c:pt>
                <c:pt idx="1137">
                  <c:v>100.02760000000002</c:v>
                </c:pt>
                <c:pt idx="1138">
                  <c:v>100.02800000000001</c:v>
                </c:pt>
                <c:pt idx="1139">
                  <c:v>100.02809999999998</c:v>
                </c:pt>
                <c:pt idx="1140">
                  <c:v>100.02839999999998</c:v>
                </c:pt>
                <c:pt idx="1141">
                  <c:v>100.0278</c:v>
                </c:pt>
                <c:pt idx="1142">
                  <c:v>100.02800000000001</c:v>
                </c:pt>
                <c:pt idx="1143">
                  <c:v>100.0279</c:v>
                </c:pt>
                <c:pt idx="1144">
                  <c:v>100.02849999999998</c:v>
                </c:pt>
                <c:pt idx="1145">
                  <c:v>100.0282</c:v>
                </c:pt>
                <c:pt idx="1146">
                  <c:v>100.0279</c:v>
                </c:pt>
                <c:pt idx="1147">
                  <c:v>100.0279</c:v>
                </c:pt>
                <c:pt idx="1148">
                  <c:v>100.0282</c:v>
                </c:pt>
                <c:pt idx="1149">
                  <c:v>100.0279</c:v>
                </c:pt>
                <c:pt idx="1150">
                  <c:v>100.02829999999999</c:v>
                </c:pt>
                <c:pt idx="1151">
                  <c:v>100.02800000000001</c:v>
                </c:pt>
                <c:pt idx="1152">
                  <c:v>100.02829999999999</c:v>
                </c:pt>
                <c:pt idx="1153">
                  <c:v>100.0274</c:v>
                </c:pt>
                <c:pt idx="1154">
                  <c:v>100.0274</c:v>
                </c:pt>
                <c:pt idx="1155">
                  <c:v>100.0262</c:v>
                </c:pt>
                <c:pt idx="1156">
                  <c:v>100.02670000000001</c:v>
                </c:pt>
                <c:pt idx="1157">
                  <c:v>100.0266</c:v>
                </c:pt>
                <c:pt idx="1158">
                  <c:v>100.02630000000001</c:v>
                </c:pt>
                <c:pt idx="1159">
                  <c:v>100.0245</c:v>
                </c:pt>
                <c:pt idx="1160">
                  <c:v>100.0245</c:v>
                </c:pt>
                <c:pt idx="1161">
                  <c:v>100.0239</c:v>
                </c:pt>
                <c:pt idx="1162">
                  <c:v>100.0248</c:v>
                </c:pt>
                <c:pt idx="1163">
                  <c:v>100.02460000000002</c:v>
                </c:pt>
                <c:pt idx="1164">
                  <c:v>100.0252</c:v>
                </c:pt>
                <c:pt idx="1165">
                  <c:v>100.0248</c:v>
                </c:pt>
                <c:pt idx="1166">
                  <c:v>100.02579999999998</c:v>
                </c:pt>
                <c:pt idx="1167">
                  <c:v>100.02630000000001</c:v>
                </c:pt>
                <c:pt idx="1168">
                  <c:v>100.0324</c:v>
                </c:pt>
                <c:pt idx="1169">
                  <c:v>100.02589999999998</c:v>
                </c:pt>
                <c:pt idx="1170">
                  <c:v>100.02460000000002</c:v>
                </c:pt>
                <c:pt idx="1171">
                  <c:v>100.0236</c:v>
                </c:pt>
                <c:pt idx="1172">
                  <c:v>100.0248</c:v>
                </c:pt>
                <c:pt idx="1173">
                  <c:v>100.02460000000002</c:v>
                </c:pt>
                <c:pt idx="1174">
                  <c:v>100.0245</c:v>
                </c:pt>
                <c:pt idx="1175">
                  <c:v>100.02279999999998</c:v>
                </c:pt>
                <c:pt idx="1176">
                  <c:v>100.0235</c:v>
                </c:pt>
                <c:pt idx="1177">
                  <c:v>100.02370000000001</c:v>
                </c:pt>
                <c:pt idx="1178">
                  <c:v>100.0256</c:v>
                </c:pt>
                <c:pt idx="1179">
                  <c:v>100.02719999999999</c:v>
                </c:pt>
                <c:pt idx="1180">
                  <c:v>100.027</c:v>
                </c:pt>
                <c:pt idx="1181">
                  <c:v>100.02549999999998</c:v>
                </c:pt>
                <c:pt idx="1182">
                  <c:v>100.0248</c:v>
                </c:pt>
                <c:pt idx="1183">
                  <c:v>100.0243</c:v>
                </c:pt>
                <c:pt idx="1184">
                  <c:v>100.0239</c:v>
                </c:pt>
                <c:pt idx="1185">
                  <c:v>100.02290000000001</c:v>
                </c:pt>
                <c:pt idx="1186">
                  <c:v>100.02279999999998</c:v>
                </c:pt>
                <c:pt idx="1187">
                  <c:v>100.0217</c:v>
                </c:pt>
                <c:pt idx="1188">
                  <c:v>100.0231</c:v>
                </c:pt>
                <c:pt idx="1189">
                  <c:v>100.0245</c:v>
                </c:pt>
                <c:pt idx="1190">
                  <c:v>100.0245</c:v>
                </c:pt>
                <c:pt idx="1191">
                  <c:v>100.02269999999999</c:v>
                </c:pt>
                <c:pt idx="1192">
                  <c:v>100.02200000000001</c:v>
                </c:pt>
                <c:pt idx="1193">
                  <c:v>100.0217</c:v>
                </c:pt>
                <c:pt idx="1194">
                  <c:v>100.0213</c:v>
                </c:pt>
                <c:pt idx="1195">
                  <c:v>100.0209</c:v>
                </c:pt>
                <c:pt idx="1196">
                  <c:v>100.02030000000001</c:v>
                </c:pt>
                <c:pt idx="1197">
                  <c:v>100.0194</c:v>
                </c:pt>
                <c:pt idx="1198">
                  <c:v>100.0194</c:v>
                </c:pt>
                <c:pt idx="1199">
                  <c:v>100.01860000000002</c:v>
                </c:pt>
                <c:pt idx="1200">
                  <c:v>100.01860000000002</c:v>
                </c:pt>
                <c:pt idx="1201">
                  <c:v>100.01790000000011</c:v>
                </c:pt>
                <c:pt idx="1202">
                  <c:v>100.01779999999999</c:v>
                </c:pt>
                <c:pt idx="1203">
                  <c:v>100.01819999999999</c:v>
                </c:pt>
                <c:pt idx="1204">
                  <c:v>100.0187</c:v>
                </c:pt>
                <c:pt idx="1205">
                  <c:v>100.01900000000002</c:v>
                </c:pt>
                <c:pt idx="1206">
                  <c:v>100.01860000000002</c:v>
                </c:pt>
                <c:pt idx="1207">
                  <c:v>100.0193</c:v>
                </c:pt>
                <c:pt idx="1208">
                  <c:v>100.0187</c:v>
                </c:pt>
                <c:pt idx="1209">
                  <c:v>100.0187</c:v>
                </c:pt>
                <c:pt idx="1210">
                  <c:v>100.0181</c:v>
                </c:pt>
                <c:pt idx="1211">
                  <c:v>100.01819999999999</c:v>
                </c:pt>
                <c:pt idx="1212">
                  <c:v>100.01750000000011</c:v>
                </c:pt>
                <c:pt idx="1213">
                  <c:v>100.018</c:v>
                </c:pt>
                <c:pt idx="1214">
                  <c:v>100.01750000000011</c:v>
                </c:pt>
                <c:pt idx="1215">
                  <c:v>100.01760000000012</c:v>
                </c:pt>
                <c:pt idx="1216">
                  <c:v>100.0168</c:v>
                </c:pt>
                <c:pt idx="1217">
                  <c:v>100.0167</c:v>
                </c:pt>
                <c:pt idx="1218">
                  <c:v>100.01620000000011</c:v>
                </c:pt>
                <c:pt idx="1219">
                  <c:v>100.01609999999999</c:v>
                </c:pt>
                <c:pt idx="1220">
                  <c:v>100.0154</c:v>
                </c:pt>
                <c:pt idx="1221">
                  <c:v>100.01479999999999</c:v>
                </c:pt>
                <c:pt idx="1222">
                  <c:v>100.0147</c:v>
                </c:pt>
                <c:pt idx="1223">
                  <c:v>100.01450000000011</c:v>
                </c:pt>
                <c:pt idx="1224">
                  <c:v>100.01439999999999</c:v>
                </c:pt>
                <c:pt idx="1225">
                  <c:v>100.01460000000012</c:v>
                </c:pt>
                <c:pt idx="1226">
                  <c:v>100.01519999999999</c:v>
                </c:pt>
                <c:pt idx="1227">
                  <c:v>100.01519999999999</c:v>
                </c:pt>
                <c:pt idx="1228">
                  <c:v>100.01490000000011</c:v>
                </c:pt>
                <c:pt idx="1229">
                  <c:v>100.01430000000002</c:v>
                </c:pt>
                <c:pt idx="1230">
                  <c:v>100.01450000000011</c:v>
                </c:pt>
                <c:pt idx="1231">
                  <c:v>100.01430000000002</c:v>
                </c:pt>
                <c:pt idx="1232">
                  <c:v>100.01410000000011</c:v>
                </c:pt>
                <c:pt idx="1233">
                  <c:v>100.01349999999999</c:v>
                </c:pt>
                <c:pt idx="1234">
                  <c:v>100.0138</c:v>
                </c:pt>
                <c:pt idx="1235">
                  <c:v>100.01420000000013</c:v>
                </c:pt>
                <c:pt idx="1236">
                  <c:v>100.01420000000013</c:v>
                </c:pt>
                <c:pt idx="1237">
                  <c:v>100.01450000000011</c:v>
                </c:pt>
                <c:pt idx="1238">
                  <c:v>100.0138</c:v>
                </c:pt>
                <c:pt idx="1239">
                  <c:v>100.0137</c:v>
                </c:pt>
                <c:pt idx="1240">
                  <c:v>100.01360000000011</c:v>
                </c:pt>
                <c:pt idx="1241">
                  <c:v>100.01260000000002</c:v>
                </c:pt>
                <c:pt idx="1242">
                  <c:v>100.01260000000002</c:v>
                </c:pt>
                <c:pt idx="1243">
                  <c:v>100.01220000000002</c:v>
                </c:pt>
                <c:pt idx="1244">
                  <c:v>100.0123</c:v>
                </c:pt>
                <c:pt idx="1245">
                  <c:v>100.0124</c:v>
                </c:pt>
                <c:pt idx="1246">
                  <c:v>100.0124</c:v>
                </c:pt>
                <c:pt idx="1247">
                  <c:v>100.0125</c:v>
                </c:pt>
                <c:pt idx="1248">
                  <c:v>100.0125</c:v>
                </c:pt>
                <c:pt idx="1249">
                  <c:v>100.01260000000002</c:v>
                </c:pt>
                <c:pt idx="1250">
                  <c:v>100.0125</c:v>
                </c:pt>
                <c:pt idx="1251">
                  <c:v>100.0123</c:v>
                </c:pt>
                <c:pt idx="1252">
                  <c:v>100.0125</c:v>
                </c:pt>
                <c:pt idx="1253">
                  <c:v>100.01190000000011</c:v>
                </c:pt>
                <c:pt idx="1254">
                  <c:v>100.01160000000012</c:v>
                </c:pt>
                <c:pt idx="1255">
                  <c:v>100.0108</c:v>
                </c:pt>
                <c:pt idx="1256">
                  <c:v>100.0103</c:v>
                </c:pt>
                <c:pt idx="1257">
                  <c:v>100.0107</c:v>
                </c:pt>
                <c:pt idx="1258">
                  <c:v>100.01090000000002</c:v>
                </c:pt>
                <c:pt idx="1259">
                  <c:v>100.01060000000011</c:v>
                </c:pt>
                <c:pt idx="1260">
                  <c:v>100.01060000000011</c:v>
                </c:pt>
                <c:pt idx="1261">
                  <c:v>100.01060000000011</c:v>
                </c:pt>
                <c:pt idx="1262">
                  <c:v>100.01</c:v>
                </c:pt>
                <c:pt idx="1263">
                  <c:v>100.0094</c:v>
                </c:pt>
                <c:pt idx="1264">
                  <c:v>100.0093</c:v>
                </c:pt>
                <c:pt idx="1265">
                  <c:v>100.0097</c:v>
                </c:pt>
                <c:pt idx="1266">
                  <c:v>100.0093</c:v>
                </c:pt>
                <c:pt idx="1267">
                  <c:v>100.0089</c:v>
                </c:pt>
                <c:pt idx="1268">
                  <c:v>100.00839999999998</c:v>
                </c:pt>
                <c:pt idx="1269">
                  <c:v>100.0081</c:v>
                </c:pt>
                <c:pt idx="1270">
                  <c:v>100.0081</c:v>
                </c:pt>
                <c:pt idx="1271">
                  <c:v>100.0128</c:v>
                </c:pt>
                <c:pt idx="1272">
                  <c:v>100.00720000000011</c:v>
                </c:pt>
                <c:pt idx="1273">
                  <c:v>100.0077</c:v>
                </c:pt>
                <c:pt idx="1274">
                  <c:v>100.00839999999998</c:v>
                </c:pt>
                <c:pt idx="1275">
                  <c:v>100.00960000000002</c:v>
                </c:pt>
                <c:pt idx="1276">
                  <c:v>100.0098</c:v>
                </c:pt>
                <c:pt idx="1277">
                  <c:v>100.0095</c:v>
                </c:pt>
                <c:pt idx="1278">
                  <c:v>100.0103</c:v>
                </c:pt>
                <c:pt idx="1279">
                  <c:v>100.01190000000011</c:v>
                </c:pt>
                <c:pt idx="1280">
                  <c:v>100.0108</c:v>
                </c:pt>
                <c:pt idx="1281">
                  <c:v>100.0099</c:v>
                </c:pt>
                <c:pt idx="1282">
                  <c:v>100.00839999999998</c:v>
                </c:pt>
                <c:pt idx="1283">
                  <c:v>100.0081</c:v>
                </c:pt>
                <c:pt idx="1284">
                  <c:v>100.0065</c:v>
                </c:pt>
                <c:pt idx="1285">
                  <c:v>100.006</c:v>
                </c:pt>
                <c:pt idx="1286">
                  <c:v>100.0056</c:v>
                </c:pt>
                <c:pt idx="1287">
                  <c:v>100.0061</c:v>
                </c:pt>
                <c:pt idx="1288">
                  <c:v>100.00620000000002</c:v>
                </c:pt>
                <c:pt idx="1289">
                  <c:v>100.00620000000002</c:v>
                </c:pt>
                <c:pt idx="1290">
                  <c:v>100.0048</c:v>
                </c:pt>
                <c:pt idx="1291">
                  <c:v>100.00449999999999</c:v>
                </c:pt>
                <c:pt idx="1292">
                  <c:v>100.0044</c:v>
                </c:pt>
                <c:pt idx="1293">
                  <c:v>100.00420000000011</c:v>
                </c:pt>
                <c:pt idx="1294">
                  <c:v>100.0044</c:v>
                </c:pt>
                <c:pt idx="1295">
                  <c:v>100.00460000000002</c:v>
                </c:pt>
                <c:pt idx="1296">
                  <c:v>100.004</c:v>
                </c:pt>
                <c:pt idx="1297">
                  <c:v>100.00369999999999</c:v>
                </c:pt>
                <c:pt idx="1298">
                  <c:v>100.003</c:v>
                </c:pt>
                <c:pt idx="1299">
                  <c:v>100.0021</c:v>
                </c:pt>
                <c:pt idx="1300">
                  <c:v>100.0021</c:v>
                </c:pt>
                <c:pt idx="1301">
                  <c:v>100.00239999999998</c:v>
                </c:pt>
                <c:pt idx="1302">
                  <c:v>100.0026</c:v>
                </c:pt>
                <c:pt idx="1303">
                  <c:v>100.0026</c:v>
                </c:pt>
                <c:pt idx="1304">
                  <c:v>100.0026</c:v>
                </c:pt>
                <c:pt idx="1305">
                  <c:v>100.00269999999999</c:v>
                </c:pt>
                <c:pt idx="1306">
                  <c:v>100.0026</c:v>
                </c:pt>
                <c:pt idx="1307">
                  <c:v>100.002</c:v>
                </c:pt>
                <c:pt idx="1308">
                  <c:v>100.00060000000002</c:v>
                </c:pt>
                <c:pt idx="1309">
                  <c:v>99.999880000000005</c:v>
                </c:pt>
                <c:pt idx="1310">
                  <c:v>99.999139999999997</c:v>
                </c:pt>
                <c:pt idx="1311">
                  <c:v>99.998560000000026</c:v>
                </c:pt>
                <c:pt idx="1312">
                  <c:v>99.998470000000012</c:v>
                </c:pt>
                <c:pt idx="1313">
                  <c:v>99.998379999999983</c:v>
                </c:pt>
                <c:pt idx="1314">
                  <c:v>99.998760000000004</c:v>
                </c:pt>
                <c:pt idx="1315">
                  <c:v>99.999759999999995</c:v>
                </c:pt>
                <c:pt idx="1316">
                  <c:v>99.999489999999994</c:v>
                </c:pt>
                <c:pt idx="1317">
                  <c:v>99.998940000000005</c:v>
                </c:pt>
                <c:pt idx="1318">
                  <c:v>99.999300000000005</c:v>
                </c:pt>
                <c:pt idx="1319">
                  <c:v>99.999799999999993</c:v>
                </c:pt>
                <c:pt idx="1320">
                  <c:v>100.00020000000002</c:v>
                </c:pt>
                <c:pt idx="1321">
                  <c:v>100.00020000000002</c:v>
                </c:pt>
                <c:pt idx="1322">
                  <c:v>100.0003</c:v>
                </c:pt>
                <c:pt idx="1323">
                  <c:v>99.999820000000113</c:v>
                </c:pt>
                <c:pt idx="1324">
                  <c:v>99.999440000000007</c:v>
                </c:pt>
                <c:pt idx="1325">
                  <c:v>99.999089999999995</c:v>
                </c:pt>
                <c:pt idx="1326">
                  <c:v>99.999570000000006</c:v>
                </c:pt>
                <c:pt idx="1327">
                  <c:v>99.999260000000149</c:v>
                </c:pt>
                <c:pt idx="1328">
                  <c:v>99.999759999999995</c:v>
                </c:pt>
                <c:pt idx="1329">
                  <c:v>99.99911000000013</c:v>
                </c:pt>
                <c:pt idx="1330">
                  <c:v>99.999139999999997</c:v>
                </c:pt>
                <c:pt idx="1331">
                  <c:v>99.998080000000002</c:v>
                </c:pt>
                <c:pt idx="1332">
                  <c:v>99.997250000000179</c:v>
                </c:pt>
                <c:pt idx="1333">
                  <c:v>99.996660000000148</c:v>
                </c:pt>
                <c:pt idx="1334">
                  <c:v>99.99712000000018</c:v>
                </c:pt>
                <c:pt idx="1335">
                  <c:v>99.996880000000004</c:v>
                </c:pt>
                <c:pt idx="1336">
                  <c:v>99.996970000000005</c:v>
                </c:pt>
                <c:pt idx="1337">
                  <c:v>99.99652000000016</c:v>
                </c:pt>
                <c:pt idx="1338">
                  <c:v>99.996759999999995</c:v>
                </c:pt>
                <c:pt idx="1339">
                  <c:v>99.996409999999997</c:v>
                </c:pt>
                <c:pt idx="1340">
                  <c:v>99.996889999999993</c:v>
                </c:pt>
                <c:pt idx="1341">
                  <c:v>99.996680000000026</c:v>
                </c:pt>
                <c:pt idx="1342">
                  <c:v>99.996499999999997</c:v>
                </c:pt>
                <c:pt idx="1343">
                  <c:v>99.99526000000013</c:v>
                </c:pt>
                <c:pt idx="1344">
                  <c:v>99.995450000000005</c:v>
                </c:pt>
                <c:pt idx="1345">
                  <c:v>99.994720000000129</c:v>
                </c:pt>
                <c:pt idx="1346">
                  <c:v>99.994780000000006</c:v>
                </c:pt>
                <c:pt idx="1347">
                  <c:v>99.993640000000113</c:v>
                </c:pt>
                <c:pt idx="1348">
                  <c:v>99.992559999999997</c:v>
                </c:pt>
                <c:pt idx="1349">
                  <c:v>99.99164000000016</c:v>
                </c:pt>
                <c:pt idx="1350">
                  <c:v>99.991760000000113</c:v>
                </c:pt>
                <c:pt idx="1351">
                  <c:v>99.991910000000146</c:v>
                </c:pt>
                <c:pt idx="1352">
                  <c:v>99.992469999999997</c:v>
                </c:pt>
                <c:pt idx="1353">
                  <c:v>99.992180000000005</c:v>
                </c:pt>
                <c:pt idx="1354">
                  <c:v>99.993030000000005</c:v>
                </c:pt>
                <c:pt idx="1355">
                  <c:v>99.992310000000003</c:v>
                </c:pt>
                <c:pt idx="1356">
                  <c:v>99.991560000000149</c:v>
                </c:pt>
                <c:pt idx="1357">
                  <c:v>99.991690000000148</c:v>
                </c:pt>
                <c:pt idx="1358">
                  <c:v>99.991690000000148</c:v>
                </c:pt>
                <c:pt idx="1359">
                  <c:v>99.990309999999994</c:v>
                </c:pt>
                <c:pt idx="1360">
                  <c:v>99.990680000000026</c:v>
                </c:pt>
                <c:pt idx="1361">
                  <c:v>99.991090000000113</c:v>
                </c:pt>
                <c:pt idx="1362">
                  <c:v>99.99159000000013</c:v>
                </c:pt>
                <c:pt idx="1363">
                  <c:v>99.991030000000023</c:v>
                </c:pt>
                <c:pt idx="1364">
                  <c:v>99.991570000000024</c:v>
                </c:pt>
                <c:pt idx="1365">
                  <c:v>99.99150000000013</c:v>
                </c:pt>
                <c:pt idx="1366">
                  <c:v>99.991300000000024</c:v>
                </c:pt>
                <c:pt idx="1367">
                  <c:v>99.991030000000023</c:v>
                </c:pt>
                <c:pt idx="1368">
                  <c:v>99.991020000000134</c:v>
                </c:pt>
                <c:pt idx="1369">
                  <c:v>99.991020000000134</c:v>
                </c:pt>
                <c:pt idx="1370">
                  <c:v>99.991300000000024</c:v>
                </c:pt>
                <c:pt idx="1371">
                  <c:v>99.991420000000161</c:v>
                </c:pt>
                <c:pt idx="1372">
                  <c:v>99.992109999999997</c:v>
                </c:pt>
                <c:pt idx="1373">
                  <c:v>99.992160000000027</c:v>
                </c:pt>
                <c:pt idx="1374">
                  <c:v>99.992009999999993</c:v>
                </c:pt>
                <c:pt idx="1375">
                  <c:v>99.991220000000197</c:v>
                </c:pt>
                <c:pt idx="1376">
                  <c:v>99.99125000000015</c:v>
                </c:pt>
                <c:pt idx="1377">
                  <c:v>99.990710000000007</c:v>
                </c:pt>
                <c:pt idx="1378">
                  <c:v>99.990380000000002</c:v>
                </c:pt>
                <c:pt idx="1379">
                  <c:v>99.99022000000015</c:v>
                </c:pt>
                <c:pt idx="1380">
                  <c:v>99.990250000000131</c:v>
                </c:pt>
                <c:pt idx="1381">
                  <c:v>99.989680000000007</c:v>
                </c:pt>
                <c:pt idx="1382">
                  <c:v>99.989660000000114</c:v>
                </c:pt>
                <c:pt idx="1383">
                  <c:v>99.988889999999998</c:v>
                </c:pt>
                <c:pt idx="1384">
                  <c:v>99.989920000000026</c:v>
                </c:pt>
                <c:pt idx="1385">
                  <c:v>99.989720000000005</c:v>
                </c:pt>
                <c:pt idx="1386">
                  <c:v>99.989440000000002</c:v>
                </c:pt>
                <c:pt idx="1387">
                  <c:v>99.989099999999993</c:v>
                </c:pt>
                <c:pt idx="1388">
                  <c:v>99.989469999999997</c:v>
                </c:pt>
                <c:pt idx="1389">
                  <c:v>99.988529999999997</c:v>
                </c:pt>
                <c:pt idx="1390">
                  <c:v>99.988439999999983</c:v>
                </c:pt>
                <c:pt idx="1391">
                  <c:v>99.987740000000002</c:v>
                </c:pt>
                <c:pt idx="1392">
                  <c:v>99.987179999999995</c:v>
                </c:pt>
                <c:pt idx="1393">
                  <c:v>99.986959999999996</c:v>
                </c:pt>
                <c:pt idx="1394">
                  <c:v>99.986909999999995</c:v>
                </c:pt>
                <c:pt idx="1395">
                  <c:v>99.986840000000001</c:v>
                </c:pt>
                <c:pt idx="1396">
                  <c:v>99.986710000000002</c:v>
                </c:pt>
                <c:pt idx="1397">
                  <c:v>99.985249999999994</c:v>
                </c:pt>
                <c:pt idx="1398">
                  <c:v>99.984449999999995</c:v>
                </c:pt>
                <c:pt idx="1399">
                  <c:v>99.983440000000002</c:v>
                </c:pt>
                <c:pt idx="1400">
                  <c:v>99.98272</c:v>
                </c:pt>
                <c:pt idx="1401">
                  <c:v>99.982339999999979</c:v>
                </c:pt>
                <c:pt idx="1402">
                  <c:v>99.981100000000026</c:v>
                </c:pt>
                <c:pt idx="1403">
                  <c:v>99.979939999999999</c:v>
                </c:pt>
                <c:pt idx="1404">
                  <c:v>99.979690000000005</c:v>
                </c:pt>
                <c:pt idx="1405">
                  <c:v>99.979680000000002</c:v>
                </c:pt>
                <c:pt idx="1406">
                  <c:v>99.979389999999981</c:v>
                </c:pt>
                <c:pt idx="1407">
                  <c:v>99.979309999999998</c:v>
                </c:pt>
                <c:pt idx="1408">
                  <c:v>99.979379999999978</c:v>
                </c:pt>
                <c:pt idx="1409">
                  <c:v>99.978799999999978</c:v>
                </c:pt>
                <c:pt idx="1410">
                  <c:v>99.979339999999979</c:v>
                </c:pt>
                <c:pt idx="1411">
                  <c:v>99.979439999999983</c:v>
                </c:pt>
                <c:pt idx="1412">
                  <c:v>99.981290000000129</c:v>
                </c:pt>
                <c:pt idx="1413">
                  <c:v>99.982000000000014</c:v>
                </c:pt>
                <c:pt idx="1414">
                  <c:v>99.983220000000131</c:v>
                </c:pt>
                <c:pt idx="1415">
                  <c:v>99.98339</c:v>
                </c:pt>
                <c:pt idx="1416">
                  <c:v>99.983739999999983</c:v>
                </c:pt>
                <c:pt idx="1417">
                  <c:v>99.983289999999997</c:v>
                </c:pt>
                <c:pt idx="1418">
                  <c:v>99.984319999999997</c:v>
                </c:pt>
                <c:pt idx="1419">
                  <c:v>99.983890000000002</c:v>
                </c:pt>
                <c:pt idx="1420">
                  <c:v>99.984930000000006</c:v>
                </c:pt>
                <c:pt idx="1421">
                  <c:v>99.98456000000013</c:v>
                </c:pt>
                <c:pt idx="1422">
                  <c:v>99.984290000000129</c:v>
                </c:pt>
                <c:pt idx="1423">
                  <c:v>99.984080000000006</c:v>
                </c:pt>
                <c:pt idx="1424">
                  <c:v>99.984780000000001</c:v>
                </c:pt>
                <c:pt idx="1425">
                  <c:v>99.984700000000004</c:v>
                </c:pt>
                <c:pt idx="1426">
                  <c:v>99.983610000000027</c:v>
                </c:pt>
                <c:pt idx="1427">
                  <c:v>99.983660000000114</c:v>
                </c:pt>
                <c:pt idx="1428">
                  <c:v>99.982220000000027</c:v>
                </c:pt>
                <c:pt idx="1429">
                  <c:v>99.982489999999999</c:v>
                </c:pt>
                <c:pt idx="1430">
                  <c:v>99.981920000000144</c:v>
                </c:pt>
                <c:pt idx="1431">
                  <c:v>99.982050000000001</c:v>
                </c:pt>
                <c:pt idx="1432">
                  <c:v>99.982110000000006</c:v>
                </c:pt>
                <c:pt idx="1433">
                  <c:v>99.98218</c:v>
                </c:pt>
                <c:pt idx="1434">
                  <c:v>99.98165000000013</c:v>
                </c:pt>
                <c:pt idx="1435">
                  <c:v>99.981010000000026</c:v>
                </c:pt>
                <c:pt idx="1436">
                  <c:v>99.980940000000004</c:v>
                </c:pt>
                <c:pt idx="1437">
                  <c:v>99.981630000000024</c:v>
                </c:pt>
                <c:pt idx="1438">
                  <c:v>99.980940000000004</c:v>
                </c:pt>
                <c:pt idx="1439">
                  <c:v>99.980590000000007</c:v>
                </c:pt>
                <c:pt idx="1440">
                  <c:v>99.980689999999996</c:v>
                </c:pt>
                <c:pt idx="1441">
                  <c:v>99.980459999999994</c:v>
                </c:pt>
                <c:pt idx="1442">
                  <c:v>99.981060000000113</c:v>
                </c:pt>
                <c:pt idx="1443">
                  <c:v>99.980530000000002</c:v>
                </c:pt>
                <c:pt idx="1444">
                  <c:v>99.980109999999996</c:v>
                </c:pt>
                <c:pt idx="1445">
                  <c:v>99.979119999999995</c:v>
                </c:pt>
                <c:pt idx="1446">
                  <c:v>99.978859999999983</c:v>
                </c:pt>
                <c:pt idx="1447">
                  <c:v>99.978219999999993</c:v>
                </c:pt>
                <c:pt idx="1448">
                  <c:v>99.97857999999998</c:v>
                </c:pt>
                <c:pt idx="1449">
                  <c:v>99.978139999999982</c:v>
                </c:pt>
                <c:pt idx="1450">
                  <c:v>99.978469999999987</c:v>
                </c:pt>
                <c:pt idx="1451">
                  <c:v>99.977590000000006</c:v>
                </c:pt>
                <c:pt idx="1452">
                  <c:v>99.977549999999994</c:v>
                </c:pt>
                <c:pt idx="1453">
                  <c:v>99.977689999999996</c:v>
                </c:pt>
                <c:pt idx="1454">
                  <c:v>99.9773</c:v>
                </c:pt>
                <c:pt idx="1455">
                  <c:v>99.977260000000129</c:v>
                </c:pt>
                <c:pt idx="1456">
                  <c:v>99.977160000000026</c:v>
                </c:pt>
                <c:pt idx="1457">
                  <c:v>99.977320000000006</c:v>
                </c:pt>
                <c:pt idx="1458">
                  <c:v>99.977360000000004</c:v>
                </c:pt>
                <c:pt idx="1459">
                  <c:v>99.977040000000002</c:v>
                </c:pt>
                <c:pt idx="1460">
                  <c:v>99.976560000000006</c:v>
                </c:pt>
                <c:pt idx="1461">
                  <c:v>99.976489999999998</c:v>
                </c:pt>
                <c:pt idx="1462">
                  <c:v>99.976209999999995</c:v>
                </c:pt>
                <c:pt idx="1463">
                  <c:v>99.976699999999994</c:v>
                </c:pt>
                <c:pt idx="1464">
                  <c:v>99.976510000000005</c:v>
                </c:pt>
                <c:pt idx="1465">
                  <c:v>99.976060000000004</c:v>
                </c:pt>
                <c:pt idx="1466">
                  <c:v>99.975859999999983</c:v>
                </c:pt>
                <c:pt idx="1467">
                  <c:v>99.975279999999998</c:v>
                </c:pt>
                <c:pt idx="1468">
                  <c:v>99.975589999999983</c:v>
                </c:pt>
                <c:pt idx="1469">
                  <c:v>99.97508999999998</c:v>
                </c:pt>
                <c:pt idx="1470">
                  <c:v>99.974339999999998</c:v>
                </c:pt>
                <c:pt idx="1471">
                  <c:v>99.974490000000003</c:v>
                </c:pt>
                <c:pt idx="1472">
                  <c:v>99.975039999999979</c:v>
                </c:pt>
                <c:pt idx="1473">
                  <c:v>99.974680000000006</c:v>
                </c:pt>
                <c:pt idx="1474">
                  <c:v>99.974220000000145</c:v>
                </c:pt>
                <c:pt idx="1475">
                  <c:v>99.973510000000005</c:v>
                </c:pt>
                <c:pt idx="1476">
                  <c:v>99.97387999999998</c:v>
                </c:pt>
                <c:pt idx="1477">
                  <c:v>99.973510000000005</c:v>
                </c:pt>
                <c:pt idx="1478">
                  <c:v>99.973529999999997</c:v>
                </c:pt>
                <c:pt idx="1479">
                  <c:v>99.973640000000003</c:v>
                </c:pt>
                <c:pt idx="1480">
                  <c:v>99.973510000000005</c:v>
                </c:pt>
                <c:pt idx="1481">
                  <c:v>99.972989999999982</c:v>
                </c:pt>
                <c:pt idx="1482">
                  <c:v>99.972379999999958</c:v>
                </c:pt>
                <c:pt idx="1483">
                  <c:v>99.971940000000004</c:v>
                </c:pt>
                <c:pt idx="1484">
                  <c:v>99.971580000000003</c:v>
                </c:pt>
                <c:pt idx="1485">
                  <c:v>99.971760000000003</c:v>
                </c:pt>
                <c:pt idx="1486">
                  <c:v>99.971959999999996</c:v>
                </c:pt>
                <c:pt idx="1487">
                  <c:v>99.971760000000003</c:v>
                </c:pt>
                <c:pt idx="1488">
                  <c:v>99.971440000000001</c:v>
                </c:pt>
                <c:pt idx="1489">
                  <c:v>99.972219999999993</c:v>
                </c:pt>
                <c:pt idx="1490">
                  <c:v>99.971130000000002</c:v>
                </c:pt>
                <c:pt idx="1491">
                  <c:v>99.971050000000005</c:v>
                </c:pt>
                <c:pt idx="1492">
                  <c:v>99.970910000000003</c:v>
                </c:pt>
                <c:pt idx="1493">
                  <c:v>99.971320000000006</c:v>
                </c:pt>
                <c:pt idx="1494">
                  <c:v>99.971050000000005</c:v>
                </c:pt>
                <c:pt idx="1495">
                  <c:v>99.97078999999998</c:v>
                </c:pt>
                <c:pt idx="1496">
                  <c:v>99.970160000000007</c:v>
                </c:pt>
                <c:pt idx="1497">
                  <c:v>99.969640000000027</c:v>
                </c:pt>
                <c:pt idx="1498">
                  <c:v>99.968739999999983</c:v>
                </c:pt>
                <c:pt idx="1499">
                  <c:v>99.968010000000007</c:v>
                </c:pt>
                <c:pt idx="1500">
                  <c:v>99.967990000000114</c:v>
                </c:pt>
                <c:pt idx="1501">
                  <c:v>99.968360000000004</c:v>
                </c:pt>
                <c:pt idx="1502">
                  <c:v>99.958119999999994</c:v>
                </c:pt>
                <c:pt idx="1503">
                  <c:v>99.952849999999998</c:v>
                </c:pt>
                <c:pt idx="1504">
                  <c:v>99.958699999999993</c:v>
                </c:pt>
                <c:pt idx="1505">
                  <c:v>99.962900000000005</c:v>
                </c:pt>
                <c:pt idx="1506">
                  <c:v>99.964020000000161</c:v>
                </c:pt>
                <c:pt idx="1507">
                  <c:v>99.964260000000181</c:v>
                </c:pt>
                <c:pt idx="1508">
                  <c:v>99.96461000000015</c:v>
                </c:pt>
                <c:pt idx="1509">
                  <c:v>99.963820000000027</c:v>
                </c:pt>
                <c:pt idx="1510">
                  <c:v>99.964240000000146</c:v>
                </c:pt>
                <c:pt idx="1511">
                  <c:v>99.963290000000114</c:v>
                </c:pt>
                <c:pt idx="1512">
                  <c:v>99.962339999999998</c:v>
                </c:pt>
                <c:pt idx="1513">
                  <c:v>99.962459999999993</c:v>
                </c:pt>
                <c:pt idx="1514">
                  <c:v>99.961120000000179</c:v>
                </c:pt>
                <c:pt idx="1515">
                  <c:v>99.961360000000113</c:v>
                </c:pt>
                <c:pt idx="1516">
                  <c:v>99.962249999999997</c:v>
                </c:pt>
                <c:pt idx="1517">
                  <c:v>99.962660000000113</c:v>
                </c:pt>
                <c:pt idx="1518">
                  <c:v>99.962700000000012</c:v>
                </c:pt>
                <c:pt idx="1519">
                  <c:v>99.962879999999998</c:v>
                </c:pt>
                <c:pt idx="1520">
                  <c:v>99.963089999999994</c:v>
                </c:pt>
                <c:pt idx="1521">
                  <c:v>99.961860000000129</c:v>
                </c:pt>
                <c:pt idx="1522">
                  <c:v>99.961290000000147</c:v>
                </c:pt>
                <c:pt idx="1523">
                  <c:v>99.961680000000129</c:v>
                </c:pt>
                <c:pt idx="1524">
                  <c:v>99.961700000000022</c:v>
                </c:pt>
                <c:pt idx="1525">
                  <c:v>99.961860000000129</c:v>
                </c:pt>
                <c:pt idx="1526">
                  <c:v>99.961760000000027</c:v>
                </c:pt>
                <c:pt idx="1527">
                  <c:v>99.961220000000196</c:v>
                </c:pt>
                <c:pt idx="1528">
                  <c:v>99.960589999999996</c:v>
                </c:pt>
                <c:pt idx="1529">
                  <c:v>99.96101000000013</c:v>
                </c:pt>
                <c:pt idx="1530">
                  <c:v>99.960820000000027</c:v>
                </c:pt>
                <c:pt idx="1531">
                  <c:v>99.960660000000146</c:v>
                </c:pt>
                <c:pt idx="1532">
                  <c:v>99.960179999999994</c:v>
                </c:pt>
                <c:pt idx="1533">
                  <c:v>99.960200000000114</c:v>
                </c:pt>
                <c:pt idx="1534">
                  <c:v>99.959100000000007</c:v>
                </c:pt>
                <c:pt idx="1535">
                  <c:v>99.958420000000004</c:v>
                </c:pt>
                <c:pt idx="1536">
                  <c:v>99.958089999999999</c:v>
                </c:pt>
                <c:pt idx="1537">
                  <c:v>99.958010000000002</c:v>
                </c:pt>
                <c:pt idx="1538">
                  <c:v>99.957460000000026</c:v>
                </c:pt>
                <c:pt idx="1539">
                  <c:v>99.956810000000004</c:v>
                </c:pt>
                <c:pt idx="1540">
                  <c:v>99.956620000000129</c:v>
                </c:pt>
                <c:pt idx="1541">
                  <c:v>99.956570000000013</c:v>
                </c:pt>
                <c:pt idx="1542">
                  <c:v>99.956090000000003</c:v>
                </c:pt>
                <c:pt idx="1543">
                  <c:v>99.956369999999993</c:v>
                </c:pt>
                <c:pt idx="1544">
                  <c:v>99.956249999999997</c:v>
                </c:pt>
                <c:pt idx="1545">
                  <c:v>99.95586999999999</c:v>
                </c:pt>
                <c:pt idx="1546">
                  <c:v>99.955550000000002</c:v>
                </c:pt>
                <c:pt idx="1547">
                  <c:v>99.95547999999998</c:v>
                </c:pt>
                <c:pt idx="1548">
                  <c:v>99.955779999999919</c:v>
                </c:pt>
                <c:pt idx="1549">
                  <c:v>99.955160000000006</c:v>
                </c:pt>
                <c:pt idx="1550">
                  <c:v>99.95478</c:v>
                </c:pt>
                <c:pt idx="1551">
                  <c:v>99.954580000000007</c:v>
                </c:pt>
                <c:pt idx="1552">
                  <c:v>99.953890000000001</c:v>
                </c:pt>
                <c:pt idx="1553">
                  <c:v>99.953919999999997</c:v>
                </c:pt>
                <c:pt idx="1554">
                  <c:v>99.953720000000004</c:v>
                </c:pt>
                <c:pt idx="1555">
                  <c:v>99.953280000000007</c:v>
                </c:pt>
                <c:pt idx="1556">
                  <c:v>99.953760000000003</c:v>
                </c:pt>
                <c:pt idx="1557">
                  <c:v>99.953320000000005</c:v>
                </c:pt>
                <c:pt idx="1558">
                  <c:v>99.952849999999998</c:v>
                </c:pt>
                <c:pt idx="1559">
                  <c:v>99.952809999999999</c:v>
                </c:pt>
                <c:pt idx="1560">
                  <c:v>99.952379999999948</c:v>
                </c:pt>
                <c:pt idx="1561">
                  <c:v>99.951939999999993</c:v>
                </c:pt>
                <c:pt idx="1562">
                  <c:v>99.951560000000114</c:v>
                </c:pt>
                <c:pt idx="1563">
                  <c:v>99.951110000000114</c:v>
                </c:pt>
                <c:pt idx="1564">
                  <c:v>99.949660000000179</c:v>
                </c:pt>
                <c:pt idx="1565">
                  <c:v>99.94926000000018</c:v>
                </c:pt>
                <c:pt idx="1566">
                  <c:v>99.950760000000002</c:v>
                </c:pt>
                <c:pt idx="1567">
                  <c:v>99.950919999999996</c:v>
                </c:pt>
                <c:pt idx="1568">
                  <c:v>99.950940000000003</c:v>
                </c:pt>
                <c:pt idx="1569">
                  <c:v>99.950580000000002</c:v>
                </c:pt>
                <c:pt idx="1570">
                  <c:v>99.950010000000006</c:v>
                </c:pt>
                <c:pt idx="1571">
                  <c:v>99.948449999999994</c:v>
                </c:pt>
                <c:pt idx="1572">
                  <c:v>99.949050000000113</c:v>
                </c:pt>
                <c:pt idx="1573">
                  <c:v>99.948840000000004</c:v>
                </c:pt>
                <c:pt idx="1574">
                  <c:v>99.949370000000002</c:v>
                </c:pt>
                <c:pt idx="1575">
                  <c:v>99.948200000000114</c:v>
                </c:pt>
                <c:pt idx="1576">
                  <c:v>99.948589999999996</c:v>
                </c:pt>
                <c:pt idx="1577">
                  <c:v>99.947640000000149</c:v>
                </c:pt>
                <c:pt idx="1578">
                  <c:v>99.948890000000006</c:v>
                </c:pt>
                <c:pt idx="1579">
                  <c:v>99.948779999999999</c:v>
                </c:pt>
                <c:pt idx="1580">
                  <c:v>99.95008</c:v>
                </c:pt>
                <c:pt idx="1581">
                  <c:v>99.950140000000005</c:v>
                </c:pt>
                <c:pt idx="1582">
                  <c:v>99.949590000000114</c:v>
                </c:pt>
                <c:pt idx="1583">
                  <c:v>99.949220000000182</c:v>
                </c:pt>
                <c:pt idx="1584">
                  <c:v>99.94921000000015</c:v>
                </c:pt>
                <c:pt idx="1585">
                  <c:v>99.945319999999995</c:v>
                </c:pt>
                <c:pt idx="1586">
                  <c:v>99.946280000000129</c:v>
                </c:pt>
                <c:pt idx="1587">
                  <c:v>99.951560000000114</c:v>
                </c:pt>
                <c:pt idx="1588">
                  <c:v>99.948390000000003</c:v>
                </c:pt>
                <c:pt idx="1589">
                  <c:v>99.947660000000198</c:v>
                </c:pt>
                <c:pt idx="1590">
                  <c:v>99.948359999999994</c:v>
                </c:pt>
                <c:pt idx="1591">
                  <c:v>99.946990000000113</c:v>
                </c:pt>
                <c:pt idx="1592">
                  <c:v>99.945679999999996</c:v>
                </c:pt>
                <c:pt idx="1593">
                  <c:v>99.94458000000013</c:v>
                </c:pt>
                <c:pt idx="1594">
                  <c:v>99.944930000000127</c:v>
                </c:pt>
                <c:pt idx="1595">
                  <c:v>99.943590000000114</c:v>
                </c:pt>
                <c:pt idx="1596">
                  <c:v>99.944260000000227</c:v>
                </c:pt>
                <c:pt idx="1597">
                  <c:v>99.943759999999997</c:v>
                </c:pt>
                <c:pt idx="1598">
                  <c:v>99.943700000000007</c:v>
                </c:pt>
                <c:pt idx="1599">
                  <c:v>99.943250000000134</c:v>
                </c:pt>
                <c:pt idx="1600">
                  <c:v>99.943300000000022</c:v>
                </c:pt>
                <c:pt idx="1601">
                  <c:v>99.942340000000002</c:v>
                </c:pt>
                <c:pt idx="1602">
                  <c:v>99.942409999999995</c:v>
                </c:pt>
                <c:pt idx="1603">
                  <c:v>99.942089999999993</c:v>
                </c:pt>
                <c:pt idx="1604">
                  <c:v>99.942089999999993</c:v>
                </c:pt>
                <c:pt idx="1605">
                  <c:v>99.940979999999996</c:v>
                </c:pt>
                <c:pt idx="1606">
                  <c:v>99.940990000000113</c:v>
                </c:pt>
                <c:pt idx="1607">
                  <c:v>99.940450000000027</c:v>
                </c:pt>
                <c:pt idx="1608">
                  <c:v>99.940360000000027</c:v>
                </c:pt>
                <c:pt idx="1609">
                  <c:v>99.939020000000113</c:v>
                </c:pt>
                <c:pt idx="1610">
                  <c:v>99.938999999999993</c:v>
                </c:pt>
                <c:pt idx="1611">
                  <c:v>99.938190000000006</c:v>
                </c:pt>
                <c:pt idx="1612">
                  <c:v>99.938360000000003</c:v>
                </c:pt>
                <c:pt idx="1613">
                  <c:v>99.938280000000006</c:v>
                </c:pt>
                <c:pt idx="1614">
                  <c:v>99.938839999999999</c:v>
                </c:pt>
                <c:pt idx="1615">
                  <c:v>99.937220000000181</c:v>
                </c:pt>
                <c:pt idx="1616">
                  <c:v>99.938040000000001</c:v>
                </c:pt>
                <c:pt idx="1617">
                  <c:v>99.937320000000113</c:v>
                </c:pt>
                <c:pt idx="1618">
                  <c:v>99.93782000000013</c:v>
                </c:pt>
                <c:pt idx="1619">
                  <c:v>99.937560000000147</c:v>
                </c:pt>
                <c:pt idx="1620">
                  <c:v>99.937749999999994</c:v>
                </c:pt>
                <c:pt idx="1621">
                  <c:v>99.937090000000026</c:v>
                </c:pt>
                <c:pt idx="1622">
                  <c:v>99.937070000000006</c:v>
                </c:pt>
                <c:pt idx="1623">
                  <c:v>99.936620000000161</c:v>
                </c:pt>
                <c:pt idx="1624">
                  <c:v>99.936970000000002</c:v>
                </c:pt>
                <c:pt idx="1625">
                  <c:v>99.935820000000007</c:v>
                </c:pt>
                <c:pt idx="1626">
                  <c:v>99.935689999999994</c:v>
                </c:pt>
                <c:pt idx="1627">
                  <c:v>99.9358</c:v>
                </c:pt>
                <c:pt idx="1628">
                  <c:v>99.936620000000161</c:v>
                </c:pt>
                <c:pt idx="1629">
                  <c:v>99.936120000000145</c:v>
                </c:pt>
                <c:pt idx="1630">
                  <c:v>99.936120000000145</c:v>
                </c:pt>
                <c:pt idx="1631">
                  <c:v>99.936940000000007</c:v>
                </c:pt>
                <c:pt idx="1632">
                  <c:v>99.938050000000004</c:v>
                </c:pt>
                <c:pt idx="1633">
                  <c:v>99.937530000000024</c:v>
                </c:pt>
                <c:pt idx="1634">
                  <c:v>99.937900000000027</c:v>
                </c:pt>
                <c:pt idx="1635">
                  <c:v>99.938059999999993</c:v>
                </c:pt>
                <c:pt idx="1636">
                  <c:v>99.937680000000114</c:v>
                </c:pt>
                <c:pt idx="1637">
                  <c:v>99.936400000000006</c:v>
                </c:pt>
                <c:pt idx="1638">
                  <c:v>99.935400000000001</c:v>
                </c:pt>
                <c:pt idx="1639">
                  <c:v>99.936440000000005</c:v>
                </c:pt>
                <c:pt idx="1640">
                  <c:v>99.935050000000004</c:v>
                </c:pt>
                <c:pt idx="1641">
                  <c:v>99.93347</c:v>
                </c:pt>
                <c:pt idx="1642">
                  <c:v>99.932180000000002</c:v>
                </c:pt>
                <c:pt idx="1643">
                  <c:v>99.932149999999993</c:v>
                </c:pt>
                <c:pt idx="1644">
                  <c:v>99.93244</c:v>
                </c:pt>
                <c:pt idx="1645">
                  <c:v>99.931889999999996</c:v>
                </c:pt>
                <c:pt idx="1646">
                  <c:v>99.93182000000013</c:v>
                </c:pt>
                <c:pt idx="1647">
                  <c:v>99.931240000000145</c:v>
                </c:pt>
                <c:pt idx="1648">
                  <c:v>99.93047</c:v>
                </c:pt>
                <c:pt idx="1649">
                  <c:v>99.930490000000006</c:v>
                </c:pt>
                <c:pt idx="1650">
                  <c:v>99.929760000000002</c:v>
                </c:pt>
                <c:pt idx="1651">
                  <c:v>99.92989</c:v>
                </c:pt>
                <c:pt idx="1652">
                  <c:v>99.930150000000026</c:v>
                </c:pt>
                <c:pt idx="1653">
                  <c:v>99.929509999999993</c:v>
                </c:pt>
                <c:pt idx="1654">
                  <c:v>99.929879999999983</c:v>
                </c:pt>
                <c:pt idx="1655">
                  <c:v>99.930009999999996</c:v>
                </c:pt>
                <c:pt idx="1656">
                  <c:v>99.930160000000129</c:v>
                </c:pt>
                <c:pt idx="1657">
                  <c:v>99.929500000000004</c:v>
                </c:pt>
                <c:pt idx="1658">
                  <c:v>99.929180000000002</c:v>
                </c:pt>
                <c:pt idx="1659">
                  <c:v>99.928479999999979</c:v>
                </c:pt>
                <c:pt idx="1660">
                  <c:v>99.928129999999996</c:v>
                </c:pt>
                <c:pt idx="1661">
                  <c:v>99.928709999999981</c:v>
                </c:pt>
                <c:pt idx="1662">
                  <c:v>99.928179999999998</c:v>
                </c:pt>
                <c:pt idx="1663">
                  <c:v>99.927930000000003</c:v>
                </c:pt>
                <c:pt idx="1664">
                  <c:v>99.927390000000003</c:v>
                </c:pt>
                <c:pt idx="1665">
                  <c:v>99.927000000000007</c:v>
                </c:pt>
                <c:pt idx="1666">
                  <c:v>99.926689999999994</c:v>
                </c:pt>
                <c:pt idx="1667">
                  <c:v>99.926720000000003</c:v>
                </c:pt>
                <c:pt idx="1668">
                  <c:v>99.925899999999999</c:v>
                </c:pt>
                <c:pt idx="1669">
                  <c:v>99.925690000000003</c:v>
                </c:pt>
                <c:pt idx="1670">
                  <c:v>99.92595</c:v>
                </c:pt>
                <c:pt idx="1671">
                  <c:v>99.92583999999998</c:v>
                </c:pt>
                <c:pt idx="1672">
                  <c:v>99.925280000000001</c:v>
                </c:pt>
                <c:pt idx="1673">
                  <c:v>99.92501</c:v>
                </c:pt>
                <c:pt idx="1674">
                  <c:v>99.924760000000006</c:v>
                </c:pt>
                <c:pt idx="1675">
                  <c:v>99.924840000000003</c:v>
                </c:pt>
                <c:pt idx="1676">
                  <c:v>99.923990000000003</c:v>
                </c:pt>
                <c:pt idx="1677">
                  <c:v>99.923479999999998</c:v>
                </c:pt>
                <c:pt idx="1678">
                  <c:v>99.92259</c:v>
                </c:pt>
                <c:pt idx="1679">
                  <c:v>99.922379999999919</c:v>
                </c:pt>
                <c:pt idx="1680">
                  <c:v>99.921960000000027</c:v>
                </c:pt>
                <c:pt idx="1681">
                  <c:v>99.922280000000001</c:v>
                </c:pt>
                <c:pt idx="1682">
                  <c:v>99.921870000000013</c:v>
                </c:pt>
                <c:pt idx="1683">
                  <c:v>99.921400000000006</c:v>
                </c:pt>
                <c:pt idx="1684">
                  <c:v>99.920660000000026</c:v>
                </c:pt>
                <c:pt idx="1685">
                  <c:v>99.920220000000114</c:v>
                </c:pt>
                <c:pt idx="1686">
                  <c:v>99.919990000000027</c:v>
                </c:pt>
                <c:pt idx="1687">
                  <c:v>99.91962000000018</c:v>
                </c:pt>
                <c:pt idx="1688">
                  <c:v>99.918909999999997</c:v>
                </c:pt>
                <c:pt idx="1689">
                  <c:v>99.919309999999996</c:v>
                </c:pt>
                <c:pt idx="1690">
                  <c:v>99.919100000000114</c:v>
                </c:pt>
                <c:pt idx="1691">
                  <c:v>99.919489999999996</c:v>
                </c:pt>
                <c:pt idx="1692">
                  <c:v>99.918660000000131</c:v>
                </c:pt>
                <c:pt idx="1693">
                  <c:v>99.918790000000001</c:v>
                </c:pt>
                <c:pt idx="1694">
                  <c:v>99.919200000000146</c:v>
                </c:pt>
                <c:pt idx="1695">
                  <c:v>99.91874</c:v>
                </c:pt>
                <c:pt idx="1696">
                  <c:v>99.917540000000145</c:v>
                </c:pt>
                <c:pt idx="1697">
                  <c:v>99.916839999999993</c:v>
                </c:pt>
                <c:pt idx="1698">
                  <c:v>99.91656000000016</c:v>
                </c:pt>
                <c:pt idx="1699">
                  <c:v>99.917310000000114</c:v>
                </c:pt>
                <c:pt idx="1700">
                  <c:v>99.917150000000149</c:v>
                </c:pt>
                <c:pt idx="1701">
                  <c:v>99.917610000000181</c:v>
                </c:pt>
                <c:pt idx="1702">
                  <c:v>99.917490000000129</c:v>
                </c:pt>
                <c:pt idx="1703">
                  <c:v>99.91718000000013</c:v>
                </c:pt>
                <c:pt idx="1704">
                  <c:v>99.916140000000027</c:v>
                </c:pt>
                <c:pt idx="1705">
                  <c:v>99.915870000000012</c:v>
                </c:pt>
                <c:pt idx="1706">
                  <c:v>99.915560000000113</c:v>
                </c:pt>
                <c:pt idx="1707">
                  <c:v>99.915440000000004</c:v>
                </c:pt>
                <c:pt idx="1708">
                  <c:v>99.915470000000013</c:v>
                </c:pt>
                <c:pt idx="1709">
                  <c:v>99.916010000000114</c:v>
                </c:pt>
                <c:pt idx="1710">
                  <c:v>99.915310000000005</c:v>
                </c:pt>
                <c:pt idx="1711">
                  <c:v>99.914640000000148</c:v>
                </c:pt>
                <c:pt idx="1712">
                  <c:v>99.913910000000129</c:v>
                </c:pt>
                <c:pt idx="1713">
                  <c:v>99.913640000000129</c:v>
                </c:pt>
                <c:pt idx="1714">
                  <c:v>99.913260000000179</c:v>
                </c:pt>
                <c:pt idx="1715">
                  <c:v>99.912840000000003</c:v>
                </c:pt>
                <c:pt idx="1716">
                  <c:v>99.912779999999998</c:v>
                </c:pt>
                <c:pt idx="1717">
                  <c:v>99.912260000000146</c:v>
                </c:pt>
                <c:pt idx="1718">
                  <c:v>99.91116000000018</c:v>
                </c:pt>
                <c:pt idx="1719">
                  <c:v>99.911210000000182</c:v>
                </c:pt>
                <c:pt idx="1720">
                  <c:v>99.910790000000006</c:v>
                </c:pt>
                <c:pt idx="1721">
                  <c:v>99.910039999999995</c:v>
                </c:pt>
                <c:pt idx="1722">
                  <c:v>99.909220000000147</c:v>
                </c:pt>
                <c:pt idx="1723">
                  <c:v>99.909290000000027</c:v>
                </c:pt>
                <c:pt idx="1724">
                  <c:v>99.908760000000001</c:v>
                </c:pt>
                <c:pt idx="1725">
                  <c:v>99.908839999999998</c:v>
                </c:pt>
                <c:pt idx="1726">
                  <c:v>99.908900000000003</c:v>
                </c:pt>
                <c:pt idx="1727">
                  <c:v>99.909000000000006</c:v>
                </c:pt>
                <c:pt idx="1728">
                  <c:v>99.908090000000001</c:v>
                </c:pt>
                <c:pt idx="1729">
                  <c:v>99.908060000000006</c:v>
                </c:pt>
                <c:pt idx="1730">
                  <c:v>99.906650000000027</c:v>
                </c:pt>
                <c:pt idx="1731">
                  <c:v>99.906560000000027</c:v>
                </c:pt>
                <c:pt idx="1732">
                  <c:v>99.905950000000004</c:v>
                </c:pt>
                <c:pt idx="1733">
                  <c:v>99.90531</c:v>
                </c:pt>
                <c:pt idx="1734">
                  <c:v>99.904880000000006</c:v>
                </c:pt>
                <c:pt idx="1735">
                  <c:v>99.904880000000006</c:v>
                </c:pt>
                <c:pt idx="1736">
                  <c:v>99.904860000000113</c:v>
                </c:pt>
                <c:pt idx="1737">
                  <c:v>99.905659999999997</c:v>
                </c:pt>
                <c:pt idx="1738">
                  <c:v>99.905119999999997</c:v>
                </c:pt>
                <c:pt idx="1739">
                  <c:v>99.904880000000006</c:v>
                </c:pt>
                <c:pt idx="1740">
                  <c:v>99.90422000000018</c:v>
                </c:pt>
                <c:pt idx="1741">
                  <c:v>99.904910000000129</c:v>
                </c:pt>
                <c:pt idx="1742">
                  <c:v>99.904470000000003</c:v>
                </c:pt>
                <c:pt idx="1743">
                  <c:v>99.903909999999996</c:v>
                </c:pt>
                <c:pt idx="1744">
                  <c:v>99.903319999999994</c:v>
                </c:pt>
                <c:pt idx="1745">
                  <c:v>99.903589999999994</c:v>
                </c:pt>
                <c:pt idx="1746">
                  <c:v>99.902950000000004</c:v>
                </c:pt>
                <c:pt idx="1747">
                  <c:v>99.902620000000027</c:v>
                </c:pt>
                <c:pt idx="1748">
                  <c:v>99.903049999999993</c:v>
                </c:pt>
                <c:pt idx="1749">
                  <c:v>99.902260000000027</c:v>
                </c:pt>
                <c:pt idx="1750">
                  <c:v>99.90142000000013</c:v>
                </c:pt>
                <c:pt idx="1751">
                  <c:v>99.900920000000113</c:v>
                </c:pt>
                <c:pt idx="1752">
                  <c:v>99.900120000000129</c:v>
                </c:pt>
                <c:pt idx="1753">
                  <c:v>99.900030000000001</c:v>
                </c:pt>
                <c:pt idx="1754">
                  <c:v>99.900189999999995</c:v>
                </c:pt>
                <c:pt idx="1755">
                  <c:v>99.899839999999998</c:v>
                </c:pt>
                <c:pt idx="1756">
                  <c:v>99.899550000000005</c:v>
                </c:pt>
                <c:pt idx="1757">
                  <c:v>99.898939999999982</c:v>
                </c:pt>
                <c:pt idx="1758">
                  <c:v>99.898429999999991</c:v>
                </c:pt>
                <c:pt idx="1759">
                  <c:v>99.897800000000004</c:v>
                </c:pt>
                <c:pt idx="1760">
                  <c:v>99.897310000000004</c:v>
                </c:pt>
                <c:pt idx="1761">
                  <c:v>99.89734</c:v>
                </c:pt>
                <c:pt idx="1762">
                  <c:v>99.897360000000006</c:v>
                </c:pt>
                <c:pt idx="1763">
                  <c:v>99.897580000000005</c:v>
                </c:pt>
                <c:pt idx="1764">
                  <c:v>99.896910000000005</c:v>
                </c:pt>
                <c:pt idx="1765">
                  <c:v>99.896090000000001</c:v>
                </c:pt>
                <c:pt idx="1766">
                  <c:v>99.89597999999998</c:v>
                </c:pt>
                <c:pt idx="1767">
                  <c:v>99.895859999999999</c:v>
                </c:pt>
                <c:pt idx="1768">
                  <c:v>99.895189999999999</c:v>
                </c:pt>
                <c:pt idx="1769">
                  <c:v>99.895009999999999</c:v>
                </c:pt>
                <c:pt idx="1770">
                  <c:v>99.894940000000005</c:v>
                </c:pt>
                <c:pt idx="1771">
                  <c:v>99.894490000000005</c:v>
                </c:pt>
                <c:pt idx="1772">
                  <c:v>99.893940000000001</c:v>
                </c:pt>
                <c:pt idx="1773">
                  <c:v>99.893159999999995</c:v>
                </c:pt>
                <c:pt idx="1774">
                  <c:v>99.89255</c:v>
                </c:pt>
                <c:pt idx="1775">
                  <c:v>99.89264</c:v>
                </c:pt>
                <c:pt idx="1776">
                  <c:v>99.892339999999948</c:v>
                </c:pt>
                <c:pt idx="1777">
                  <c:v>99.891639999999995</c:v>
                </c:pt>
                <c:pt idx="1778">
                  <c:v>99.891760000000005</c:v>
                </c:pt>
                <c:pt idx="1779">
                  <c:v>99.891840000000002</c:v>
                </c:pt>
                <c:pt idx="1780">
                  <c:v>99.891549999999995</c:v>
                </c:pt>
                <c:pt idx="1781">
                  <c:v>99.890510000000006</c:v>
                </c:pt>
                <c:pt idx="1782">
                  <c:v>99.890630000000002</c:v>
                </c:pt>
                <c:pt idx="1783">
                  <c:v>99.89073999999998</c:v>
                </c:pt>
                <c:pt idx="1784">
                  <c:v>99.889250000000004</c:v>
                </c:pt>
                <c:pt idx="1785">
                  <c:v>99.88979999999998</c:v>
                </c:pt>
                <c:pt idx="1786">
                  <c:v>99.889079999999979</c:v>
                </c:pt>
                <c:pt idx="1787">
                  <c:v>99.888499999999979</c:v>
                </c:pt>
                <c:pt idx="1788">
                  <c:v>99.888399999999919</c:v>
                </c:pt>
                <c:pt idx="1789">
                  <c:v>99.889219999999995</c:v>
                </c:pt>
                <c:pt idx="1790">
                  <c:v>99.88837999999987</c:v>
                </c:pt>
                <c:pt idx="1791">
                  <c:v>99.887389999999982</c:v>
                </c:pt>
                <c:pt idx="1792">
                  <c:v>99.886189999999999</c:v>
                </c:pt>
                <c:pt idx="1793">
                  <c:v>99.886139999999983</c:v>
                </c:pt>
                <c:pt idx="1794">
                  <c:v>99.886439999999979</c:v>
                </c:pt>
                <c:pt idx="1795">
                  <c:v>99.886690000000002</c:v>
                </c:pt>
                <c:pt idx="1796">
                  <c:v>99.884910000000005</c:v>
                </c:pt>
                <c:pt idx="1797">
                  <c:v>99.881839999999983</c:v>
                </c:pt>
                <c:pt idx="1798">
                  <c:v>99.883379999999988</c:v>
                </c:pt>
                <c:pt idx="1799">
                  <c:v>99.884530000000012</c:v>
                </c:pt>
                <c:pt idx="1800">
                  <c:v>99.88330999999998</c:v>
                </c:pt>
                <c:pt idx="1801">
                  <c:v>99.883219999999994</c:v>
                </c:pt>
                <c:pt idx="1802">
                  <c:v>99.881990000000002</c:v>
                </c:pt>
                <c:pt idx="1803">
                  <c:v>99.882199999999983</c:v>
                </c:pt>
                <c:pt idx="1804">
                  <c:v>99.881690000000006</c:v>
                </c:pt>
                <c:pt idx="1805">
                  <c:v>99.882039999999989</c:v>
                </c:pt>
                <c:pt idx="1806">
                  <c:v>99.883589999999998</c:v>
                </c:pt>
                <c:pt idx="1807">
                  <c:v>99.884410000000003</c:v>
                </c:pt>
                <c:pt idx="1808">
                  <c:v>99.884950000000003</c:v>
                </c:pt>
                <c:pt idx="1809">
                  <c:v>99.884320000000002</c:v>
                </c:pt>
                <c:pt idx="1810">
                  <c:v>99.883379999999988</c:v>
                </c:pt>
                <c:pt idx="1811">
                  <c:v>99.882179999999948</c:v>
                </c:pt>
                <c:pt idx="1812">
                  <c:v>99.880219999999994</c:v>
                </c:pt>
                <c:pt idx="1813">
                  <c:v>99.877879999999948</c:v>
                </c:pt>
                <c:pt idx="1814">
                  <c:v>99.87677999999984</c:v>
                </c:pt>
                <c:pt idx="1815">
                  <c:v>99.878189999999989</c:v>
                </c:pt>
                <c:pt idx="1816">
                  <c:v>99.879260000000002</c:v>
                </c:pt>
                <c:pt idx="1817">
                  <c:v>99.87843999999987</c:v>
                </c:pt>
                <c:pt idx="1818">
                  <c:v>99.876449999999949</c:v>
                </c:pt>
                <c:pt idx="1819">
                  <c:v>99.87583999999984</c:v>
                </c:pt>
                <c:pt idx="1820">
                  <c:v>99.87677999999984</c:v>
                </c:pt>
                <c:pt idx="1821">
                  <c:v>99.876660000000001</c:v>
                </c:pt>
                <c:pt idx="1822">
                  <c:v>99.875859999999989</c:v>
                </c:pt>
                <c:pt idx="1823">
                  <c:v>99.875819999999948</c:v>
                </c:pt>
                <c:pt idx="1824">
                  <c:v>99.875379999999808</c:v>
                </c:pt>
                <c:pt idx="1825">
                  <c:v>99.875449999999958</c:v>
                </c:pt>
                <c:pt idx="1826">
                  <c:v>99.875039999999871</c:v>
                </c:pt>
                <c:pt idx="1827">
                  <c:v>99.874879999999948</c:v>
                </c:pt>
                <c:pt idx="1828">
                  <c:v>99.875149999999948</c:v>
                </c:pt>
                <c:pt idx="1829">
                  <c:v>99.875089999999958</c:v>
                </c:pt>
                <c:pt idx="1830">
                  <c:v>99.874690000000001</c:v>
                </c:pt>
                <c:pt idx="1831">
                  <c:v>99.873679999999979</c:v>
                </c:pt>
                <c:pt idx="1832">
                  <c:v>99.875919999999979</c:v>
                </c:pt>
                <c:pt idx="1833">
                  <c:v>99.876620000000003</c:v>
                </c:pt>
                <c:pt idx="1834">
                  <c:v>99.875979999999871</c:v>
                </c:pt>
                <c:pt idx="1835">
                  <c:v>99.874600000000001</c:v>
                </c:pt>
                <c:pt idx="1836">
                  <c:v>99.872859999999989</c:v>
                </c:pt>
                <c:pt idx="1837">
                  <c:v>99.871260000000007</c:v>
                </c:pt>
                <c:pt idx="1838">
                  <c:v>99.870660000000001</c:v>
                </c:pt>
                <c:pt idx="1839">
                  <c:v>99.872189999999989</c:v>
                </c:pt>
                <c:pt idx="1840">
                  <c:v>99.872579999999886</c:v>
                </c:pt>
                <c:pt idx="1841">
                  <c:v>99.872559999999979</c:v>
                </c:pt>
                <c:pt idx="1842">
                  <c:v>99.87182</c:v>
                </c:pt>
                <c:pt idx="1843">
                  <c:v>99.870159999999998</c:v>
                </c:pt>
                <c:pt idx="1844">
                  <c:v>99.869200000000006</c:v>
                </c:pt>
                <c:pt idx="1845">
                  <c:v>99.868520000000004</c:v>
                </c:pt>
                <c:pt idx="1846">
                  <c:v>99.866839999999982</c:v>
                </c:pt>
                <c:pt idx="1847">
                  <c:v>99.866560000000007</c:v>
                </c:pt>
                <c:pt idx="1848">
                  <c:v>99.865660000000005</c:v>
                </c:pt>
                <c:pt idx="1849">
                  <c:v>99.866839999999982</c:v>
                </c:pt>
                <c:pt idx="1850">
                  <c:v>99.869299999999996</c:v>
                </c:pt>
                <c:pt idx="1851">
                  <c:v>99.869150000000005</c:v>
                </c:pt>
                <c:pt idx="1852">
                  <c:v>99.866690000000006</c:v>
                </c:pt>
                <c:pt idx="1853">
                  <c:v>99.865079999999978</c:v>
                </c:pt>
                <c:pt idx="1854">
                  <c:v>99.862200000000001</c:v>
                </c:pt>
                <c:pt idx="1855">
                  <c:v>99.864310000000003</c:v>
                </c:pt>
                <c:pt idx="1856">
                  <c:v>99.866060000000004</c:v>
                </c:pt>
                <c:pt idx="1857">
                  <c:v>99.867610000000113</c:v>
                </c:pt>
                <c:pt idx="1858">
                  <c:v>99.866590000000002</c:v>
                </c:pt>
                <c:pt idx="1859">
                  <c:v>99.86584999999998</c:v>
                </c:pt>
                <c:pt idx="1860">
                  <c:v>99.865250000000003</c:v>
                </c:pt>
                <c:pt idx="1861">
                  <c:v>99.864530000000002</c:v>
                </c:pt>
                <c:pt idx="1862">
                  <c:v>99.864099999999993</c:v>
                </c:pt>
                <c:pt idx="1863">
                  <c:v>99.865179999999981</c:v>
                </c:pt>
                <c:pt idx="1864">
                  <c:v>99.863659999999996</c:v>
                </c:pt>
                <c:pt idx="1865">
                  <c:v>99.860749999999982</c:v>
                </c:pt>
                <c:pt idx="1866">
                  <c:v>99.860259999999997</c:v>
                </c:pt>
                <c:pt idx="1867">
                  <c:v>99.860979999999998</c:v>
                </c:pt>
                <c:pt idx="1868">
                  <c:v>99.861059999999995</c:v>
                </c:pt>
                <c:pt idx="1869">
                  <c:v>99.85951</c:v>
                </c:pt>
                <c:pt idx="1870">
                  <c:v>99.858530000000002</c:v>
                </c:pt>
                <c:pt idx="1871">
                  <c:v>99.858589999999978</c:v>
                </c:pt>
                <c:pt idx="1872">
                  <c:v>99.858939999999919</c:v>
                </c:pt>
                <c:pt idx="1873">
                  <c:v>99.858939999999919</c:v>
                </c:pt>
                <c:pt idx="1874">
                  <c:v>99.857619999999997</c:v>
                </c:pt>
                <c:pt idx="1875">
                  <c:v>99.856679999999983</c:v>
                </c:pt>
                <c:pt idx="1876">
                  <c:v>99.856620000000007</c:v>
                </c:pt>
                <c:pt idx="1877">
                  <c:v>99.857410000000002</c:v>
                </c:pt>
                <c:pt idx="1878">
                  <c:v>99.85787999999998</c:v>
                </c:pt>
                <c:pt idx="1879">
                  <c:v>99.858029999999999</c:v>
                </c:pt>
                <c:pt idx="1880">
                  <c:v>99.857820000000004</c:v>
                </c:pt>
                <c:pt idx="1881">
                  <c:v>99.858239999999981</c:v>
                </c:pt>
                <c:pt idx="1882">
                  <c:v>99.857579999999999</c:v>
                </c:pt>
                <c:pt idx="1883">
                  <c:v>99.857420000000005</c:v>
                </c:pt>
                <c:pt idx="1884">
                  <c:v>99.856319999999982</c:v>
                </c:pt>
                <c:pt idx="1885">
                  <c:v>99.855299999999986</c:v>
                </c:pt>
                <c:pt idx="1886">
                  <c:v>99.853809999999982</c:v>
                </c:pt>
                <c:pt idx="1887">
                  <c:v>99.853629999999995</c:v>
                </c:pt>
                <c:pt idx="1888">
                  <c:v>99.853039999999979</c:v>
                </c:pt>
                <c:pt idx="1889">
                  <c:v>99.853430000000003</c:v>
                </c:pt>
                <c:pt idx="1890">
                  <c:v>99.852620000000002</c:v>
                </c:pt>
                <c:pt idx="1891">
                  <c:v>99.852719999999948</c:v>
                </c:pt>
                <c:pt idx="1892">
                  <c:v>99.852239999999981</c:v>
                </c:pt>
                <c:pt idx="1893">
                  <c:v>99.852419999999981</c:v>
                </c:pt>
                <c:pt idx="1894">
                  <c:v>99.852449999999948</c:v>
                </c:pt>
                <c:pt idx="1895">
                  <c:v>99.852449999999948</c:v>
                </c:pt>
                <c:pt idx="1896">
                  <c:v>99.851939999999999</c:v>
                </c:pt>
                <c:pt idx="1897">
                  <c:v>99.851680000000002</c:v>
                </c:pt>
                <c:pt idx="1898">
                  <c:v>99.851650000000006</c:v>
                </c:pt>
                <c:pt idx="1899">
                  <c:v>99.851550000000003</c:v>
                </c:pt>
                <c:pt idx="1900">
                  <c:v>99.850879999999989</c:v>
                </c:pt>
                <c:pt idx="1901">
                  <c:v>99.849779999999981</c:v>
                </c:pt>
                <c:pt idx="1902">
                  <c:v>99.84872</c:v>
                </c:pt>
                <c:pt idx="1903">
                  <c:v>99.847740000000002</c:v>
                </c:pt>
                <c:pt idx="1904">
                  <c:v>99.846090000000004</c:v>
                </c:pt>
                <c:pt idx="1905">
                  <c:v>99.845690000000005</c:v>
                </c:pt>
                <c:pt idx="1906">
                  <c:v>99.844910000000027</c:v>
                </c:pt>
                <c:pt idx="1907">
                  <c:v>99.844719999999995</c:v>
                </c:pt>
                <c:pt idx="1908">
                  <c:v>99.844440000000006</c:v>
                </c:pt>
                <c:pt idx="1909">
                  <c:v>99.844060000000027</c:v>
                </c:pt>
                <c:pt idx="1910">
                  <c:v>99.843360000000004</c:v>
                </c:pt>
                <c:pt idx="1911">
                  <c:v>99.843279999999993</c:v>
                </c:pt>
                <c:pt idx="1912">
                  <c:v>99.842579999999998</c:v>
                </c:pt>
                <c:pt idx="1913">
                  <c:v>99.843190000000007</c:v>
                </c:pt>
                <c:pt idx="1914">
                  <c:v>99.844089999999994</c:v>
                </c:pt>
                <c:pt idx="1915">
                  <c:v>99.843739999999983</c:v>
                </c:pt>
                <c:pt idx="1916">
                  <c:v>99.843440000000001</c:v>
                </c:pt>
                <c:pt idx="1917">
                  <c:v>99.843919999999997</c:v>
                </c:pt>
                <c:pt idx="1918">
                  <c:v>99.844120000000146</c:v>
                </c:pt>
                <c:pt idx="1919">
                  <c:v>99.843320000000006</c:v>
                </c:pt>
                <c:pt idx="1920">
                  <c:v>99.842320000000001</c:v>
                </c:pt>
                <c:pt idx="1921">
                  <c:v>99.841359999999995</c:v>
                </c:pt>
                <c:pt idx="1922">
                  <c:v>99.839779999999948</c:v>
                </c:pt>
                <c:pt idx="1923">
                  <c:v>99.838920000000002</c:v>
                </c:pt>
                <c:pt idx="1924">
                  <c:v>99.838139999999981</c:v>
                </c:pt>
                <c:pt idx="1925">
                  <c:v>99.839110000000005</c:v>
                </c:pt>
                <c:pt idx="1926">
                  <c:v>99.840159999999997</c:v>
                </c:pt>
                <c:pt idx="1927">
                  <c:v>99.838949999999983</c:v>
                </c:pt>
                <c:pt idx="1928">
                  <c:v>99.83869</c:v>
                </c:pt>
                <c:pt idx="1929">
                  <c:v>99.838009999999983</c:v>
                </c:pt>
                <c:pt idx="1930">
                  <c:v>99.837590000000006</c:v>
                </c:pt>
                <c:pt idx="1931">
                  <c:v>99.837030000000013</c:v>
                </c:pt>
                <c:pt idx="1932">
                  <c:v>99.837300000000013</c:v>
                </c:pt>
                <c:pt idx="1933">
                  <c:v>99.836469999999991</c:v>
                </c:pt>
                <c:pt idx="1934">
                  <c:v>99.835909999999998</c:v>
                </c:pt>
                <c:pt idx="1935">
                  <c:v>99.835009999999983</c:v>
                </c:pt>
                <c:pt idx="1936">
                  <c:v>99.835660000000004</c:v>
                </c:pt>
                <c:pt idx="1937">
                  <c:v>99.834909999999994</c:v>
                </c:pt>
                <c:pt idx="1938">
                  <c:v>99.834909999999994</c:v>
                </c:pt>
                <c:pt idx="1939">
                  <c:v>99.834549999999993</c:v>
                </c:pt>
                <c:pt idx="1940">
                  <c:v>99.83381</c:v>
                </c:pt>
                <c:pt idx="1941">
                  <c:v>99.832650000000001</c:v>
                </c:pt>
                <c:pt idx="1942">
                  <c:v>99.832379999999958</c:v>
                </c:pt>
                <c:pt idx="1943">
                  <c:v>99.832339999999988</c:v>
                </c:pt>
                <c:pt idx="1944">
                  <c:v>99.832430000000002</c:v>
                </c:pt>
                <c:pt idx="1945">
                  <c:v>99.831159999999997</c:v>
                </c:pt>
                <c:pt idx="1946">
                  <c:v>99.831109999999995</c:v>
                </c:pt>
                <c:pt idx="1947">
                  <c:v>99.830879999999979</c:v>
                </c:pt>
                <c:pt idx="1948">
                  <c:v>99.830379999999948</c:v>
                </c:pt>
                <c:pt idx="1949">
                  <c:v>99.829989999999981</c:v>
                </c:pt>
                <c:pt idx="1950">
                  <c:v>99.82873999999984</c:v>
                </c:pt>
                <c:pt idx="1951">
                  <c:v>99.828399999999988</c:v>
                </c:pt>
                <c:pt idx="1952">
                  <c:v>99.827719999999999</c:v>
                </c:pt>
                <c:pt idx="1953">
                  <c:v>99.827889999999982</c:v>
                </c:pt>
                <c:pt idx="1954">
                  <c:v>99.827240000000003</c:v>
                </c:pt>
                <c:pt idx="1955">
                  <c:v>99.826610000000002</c:v>
                </c:pt>
                <c:pt idx="1956">
                  <c:v>99.825749999999886</c:v>
                </c:pt>
                <c:pt idx="1957">
                  <c:v>99.825109999999981</c:v>
                </c:pt>
                <c:pt idx="1958">
                  <c:v>99.824590000000001</c:v>
                </c:pt>
                <c:pt idx="1959">
                  <c:v>99.823859999999982</c:v>
                </c:pt>
                <c:pt idx="1960">
                  <c:v>99.823989999999981</c:v>
                </c:pt>
                <c:pt idx="1961">
                  <c:v>99.823560000000001</c:v>
                </c:pt>
                <c:pt idx="1962">
                  <c:v>99.823679999999982</c:v>
                </c:pt>
                <c:pt idx="1963">
                  <c:v>99.823430000000002</c:v>
                </c:pt>
                <c:pt idx="1964">
                  <c:v>99.823789999999988</c:v>
                </c:pt>
                <c:pt idx="1965">
                  <c:v>99.823059999999998</c:v>
                </c:pt>
                <c:pt idx="1966">
                  <c:v>99.822089999999989</c:v>
                </c:pt>
                <c:pt idx="1967">
                  <c:v>99.82159</c:v>
                </c:pt>
                <c:pt idx="1968">
                  <c:v>99.821439999999981</c:v>
                </c:pt>
                <c:pt idx="1969">
                  <c:v>99.821060000000003</c:v>
                </c:pt>
                <c:pt idx="1970">
                  <c:v>99.821339999999978</c:v>
                </c:pt>
                <c:pt idx="1971">
                  <c:v>99.821060000000003</c:v>
                </c:pt>
                <c:pt idx="1972">
                  <c:v>99.821299999999994</c:v>
                </c:pt>
                <c:pt idx="1973">
                  <c:v>99.821299999999994</c:v>
                </c:pt>
                <c:pt idx="1974">
                  <c:v>99.820909999999998</c:v>
                </c:pt>
                <c:pt idx="1975">
                  <c:v>99.820250000000001</c:v>
                </c:pt>
                <c:pt idx="1976">
                  <c:v>99.819609999999997</c:v>
                </c:pt>
                <c:pt idx="1977">
                  <c:v>99.819180000000003</c:v>
                </c:pt>
                <c:pt idx="1978">
                  <c:v>99.818529999999996</c:v>
                </c:pt>
                <c:pt idx="1979">
                  <c:v>99.818200000000004</c:v>
                </c:pt>
                <c:pt idx="1980">
                  <c:v>99.817980000000006</c:v>
                </c:pt>
                <c:pt idx="1981">
                  <c:v>99.818049999999999</c:v>
                </c:pt>
                <c:pt idx="1982">
                  <c:v>99.817310000000006</c:v>
                </c:pt>
                <c:pt idx="1983">
                  <c:v>99.816919999999996</c:v>
                </c:pt>
                <c:pt idx="1984">
                  <c:v>99.815739999999948</c:v>
                </c:pt>
                <c:pt idx="1985">
                  <c:v>99.815119999999993</c:v>
                </c:pt>
                <c:pt idx="1986">
                  <c:v>99.814440000000005</c:v>
                </c:pt>
                <c:pt idx="1987">
                  <c:v>99.814200000000113</c:v>
                </c:pt>
                <c:pt idx="1988">
                  <c:v>99.814009999999996</c:v>
                </c:pt>
                <c:pt idx="1989">
                  <c:v>99.81377999999998</c:v>
                </c:pt>
                <c:pt idx="1990">
                  <c:v>99.813940000000002</c:v>
                </c:pt>
                <c:pt idx="1991">
                  <c:v>99.813860000000005</c:v>
                </c:pt>
                <c:pt idx="1992">
                  <c:v>99.813590000000005</c:v>
                </c:pt>
                <c:pt idx="1993">
                  <c:v>99.812699999999992</c:v>
                </c:pt>
                <c:pt idx="1994">
                  <c:v>99.811260000000146</c:v>
                </c:pt>
                <c:pt idx="1995">
                  <c:v>99.809779999999989</c:v>
                </c:pt>
                <c:pt idx="1996">
                  <c:v>99.810050000000004</c:v>
                </c:pt>
                <c:pt idx="1997">
                  <c:v>99.809879999999978</c:v>
                </c:pt>
                <c:pt idx="1998">
                  <c:v>99.809779999999989</c:v>
                </c:pt>
                <c:pt idx="1999">
                  <c:v>99.810050000000004</c:v>
                </c:pt>
                <c:pt idx="2000">
                  <c:v>99.809690000000003</c:v>
                </c:pt>
                <c:pt idx="2001">
                  <c:v>99.809950000000001</c:v>
                </c:pt>
                <c:pt idx="2002">
                  <c:v>99.808789999999988</c:v>
                </c:pt>
                <c:pt idx="2003">
                  <c:v>99.807820000000007</c:v>
                </c:pt>
                <c:pt idx="2004">
                  <c:v>99.806420000000003</c:v>
                </c:pt>
                <c:pt idx="2005">
                  <c:v>99.805869999999999</c:v>
                </c:pt>
                <c:pt idx="2006">
                  <c:v>99.806010000000001</c:v>
                </c:pt>
                <c:pt idx="2007">
                  <c:v>99.80607999999998</c:v>
                </c:pt>
                <c:pt idx="2008">
                  <c:v>99.805089999999979</c:v>
                </c:pt>
                <c:pt idx="2009">
                  <c:v>99.803910000000002</c:v>
                </c:pt>
                <c:pt idx="2010">
                  <c:v>99.80346999999999</c:v>
                </c:pt>
                <c:pt idx="2011">
                  <c:v>99.803039999999982</c:v>
                </c:pt>
                <c:pt idx="2012">
                  <c:v>99.802779999999871</c:v>
                </c:pt>
                <c:pt idx="2013">
                  <c:v>99.802429999999987</c:v>
                </c:pt>
                <c:pt idx="2014">
                  <c:v>99.801990000000004</c:v>
                </c:pt>
                <c:pt idx="2015">
                  <c:v>99.801119999999997</c:v>
                </c:pt>
                <c:pt idx="2016">
                  <c:v>99.801839999999999</c:v>
                </c:pt>
                <c:pt idx="2017">
                  <c:v>99.801699999999997</c:v>
                </c:pt>
                <c:pt idx="2018">
                  <c:v>99.80046999999999</c:v>
                </c:pt>
                <c:pt idx="2019">
                  <c:v>99.799570000000003</c:v>
                </c:pt>
                <c:pt idx="2020">
                  <c:v>99.798820000000006</c:v>
                </c:pt>
                <c:pt idx="2021">
                  <c:v>99.798919999999995</c:v>
                </c:pt>
                <c:pt idx="2022">
                  <c:v>99.798439999999999</c:v>
                </c:pt>
                <c:pt idx="2023">
                  <c:v>99.798050000000003</c:v>
                </c:pt>
                <c:pt idx="2024">
                  <c:v>99.797360000000026</c:v>
                </c:pt>
                <c:pt idx="2025">
                  <c:v>99.795789999999982</c:v>
                </c:pt>
                <c:pt idx="2026">
                  <c:v>99.796440000000004</c:v>
                </c:pt>
                <c:pt idx="2027">
                  <c:v>99.796130000000005</c:v>
                </c:pt>
                <c:pt idx="2028">
                  <c:v>99.795069999999996</c:v>
                </c:pt>
                <c:pt idx="2029">
                  <c:v>99.794260000000179</c:v>
                </c:pt>
                <c:pt idx="2030">
                  <c:v>99.794880000000006</c:v>
                </c:pt>
                <c:pt idx="2031">
                  <c:v>99.793760000000006</c:v>
                </c:pt>
                <c:pt idx="2032">
                  <c:v>99.792280000000005</c:v>
                </c:pt>
                <c:pt idx="2033">
                  <c:v>99.793059999999997</c:v>
                </c:pt>
                <c:pt idx="2034">
                  <c:v>99.793009999999995</c:v>
                </c:pt>
                <c:pt idx="2035">
                  <c:v>99.791340000000005</c:v>
                </c:pt>
                <c:pt idx="2036">
                  <c:v>99.790800000000004</c:v>
                </c:pt>
                <c:pt idx="2037">
                  <c:v>99.78931</c:v>
                </c:pt>
                <c:pt idx="2038">
                  <c:v>99.788510000000002</c:v>
                </c:pt>
                <c:pt idx="2039">
                  <c:v>99.788989999999998</c:v>
                </c:pt>
                <c:pt idx="2040">
                  <c:v>99.788200000000003</c:v>
                </c:pt>
                <c:pt idx="2041">
                  <c:v>99.787949999999995</c:v>
                </c:pt>
                <c:pt idx="2042">
                  <c:v>99.788240000000002</c:v>
                </c:pt>
                <c:pt idx="2043">
                  <c:v>99.788060000000002</c:v>
                </c:pt>
                <c:pt idx="2044">
                  <c:v>99.787739999999999</c:v>
                </c:pt>
                <c:pt idx="2045">
                  <c:v>99.78762000000016</c:v>
                </c:pt>
                <c:pt idx="2046">
                  <c:v>99.786609999999996</c:v>
                </c:pt>
                <c:pt idx="2047">
                  <c:v>99.78570999999998</c:v>
                </c:pt>
                <c:pt idx="2048">
                  <c:v>99.785039999999981</c:v>
                </c:pt>
                <c:pt idx="2049">
                  <c:v>99.784300000000002</c:v>
                </c:pt>
                <c:pt idx="2050">
                  <c:v>99.784189999999995</c:v>
                </c:pt>
                <c:pt idx="2051">
                  <c:v>99.784049999999993</c:v>
                </c:pt>
                <c:pt idx="2052">
                  <c:v>99.784560000000027</c:v>
                </c:pt>
                <c:pt idx="2053">
                  <c:v>99.783299999999997</c:v>
                </c:pt>
                <c:pt idx="2054">
                  <c:v>99.78234999999998</c:v>
                </c:pt>
                <c:pt idx="2055">
                  <c:v>99.781440000000003</c:v>
                </c:pt>
                <c:pt idx="2056">
                  <c:v>99.781989999999993</c:v>
                </c:pt>
                <c:pt idx="2057">
                  <c:v>99.781920000000113</c:v>
                </c:pt>
                <c:pt idx="2058">
                  <c:v>99.780699999999996</c:v>
                </c:pt>
                <c:pt idx="2059">
                  <c:v>99.779569999999993</c:v>
                </c:pt>
                <c:pt idx="2060">
                  <c:v>99.780060000000006</c:v>
                </c:pt>
                <c:pt idx="2061">
                  <c:v>99.780090000000001</c:v>
                </c:pt>
                <c:pt idx="2062">
                  <c:v>99.780190000000005</c:v>
                </c:pt>
                <c:pt idx="2063">
                  <c:v>99.779839999999979</c:v>
                </c:pt>
                <c:pt idx="2064">
                  <c:v>99.779110000000003</c:v>
                </c:pt>
                <c:pt idx="2065">
                  <c:v>99.778559999999999</c:v>
                </c:pt>
                <c:pt idx="2066">
                  <c:v>99.777339999999981</c:v>
                </c:pt>
                <c:pt idx="2067">
                  <c:v>99.777339999999981</c:v>
                </c:pt>
                <c:pt idx="2068">
                  <c:v>99.776339999999948</c:v>
                </c:pt>
                <c:pt idx="2069">
                  <c:v>99.775689999999983</c:v>
                </c:pt>
                <c:pt idx="2070">
                  <c:v>99.775509999999983</c:v>
                </c:pt>
                <c:pt idx="2071">
                  <c:v>99.775889999999919</c:v>
                </c:pt>
                <c:pt idx="2072">
                  <c:v>99.775479999999988</c:v>
                </c:pt>
                <c:pt idx="2073">
                  <c:v>99.774649999999994</c:v>
                </c:pt>
                <c:pt idx="2074">
                  <c:v>99.774240000000006</c:v>
                </c:pt>
                <c:pt idx="2075">
                  <c:v>99.772579999999948</c:v>
                </c:pt>
                <c:pt idx="2076">
                  <c:v>99.772809999999978</c:v>
                </c:pt>
                <c:pt idx="2077">
                  <c:v>99.772799999999989</c:v>
                </c:pt>
                <c:pt idx="2078">
                  <c:v>99.772579999999948</c:v>
                </c:pt>
                <c:pt idx="2079">
                  <c:v>99.77237999999987</c:v>
                </c:pt>
                <c:pt idx="2080">
                  <c:v>99.771479999999983</c:v>
                </c:pt>
                <c:pt idx="2081">
                  <c:v>99.770969999999991</c:v>
                </c:pt>
                <c:pt idx="2082">
                  <c:v>99.770629999999997</c:v>
                </c:pt>
                <c:pt idx="2083">
                  <c:v>99.769409999999993</c:v>
                </c:pt>
                <c:pt idx="2084">
                  <c:v>99.768280000000004</c:v>
                </c:pt>
                <c:pt idx="2085">
                  <c:v>99.766859999999994</c:v>
                </c:pt>
                <c:pt idx="2086">
                  <c:v>99.766390000000001</c:v>
                </c:pt>
                <c:pt idx="2087">
                  <c:v>99.765590000000003</c:v>
                </c:pt>
                <c:pt idx="2088">
                  <c:v>99.765389999999982</c:v>
                </c:pt>
                <c:pt idx="2089">
                  <c:v>99.765510000000006</c:v>
                </c:pt>
                <c:pt idx="2090">
                  <c:v>99.764780000000002</c:v>
                </c:pt>
                <c:pt idx="2091">
                  <c:v>99.763720000000006</c:v>
                </c:pt>
                <c:pt idx="2092">
                  <c:v>99.76379</c:v>
                </c:pt>
                <c:pt idx="2093">
                  <c:v>99.763189999999994</c:v>
                </c:pt>
                <c:pt idx="2094">
                  <c:v>99.764150000000129</c:v>
                </c:pt>
                <c:pt idx="2095">
                  <c:v>99.761840000000007</c:v>
                </c:pt>
                <c:pt idx="2096">
                  <c:v>99.761600000000129</c:v>
                </c:pt>
                <c:pt idx="2097">
                  <c:v>99.760999999999996</c:v>
                </c:pt>
                <c:pt idx="2098">
                  <c:v>99.761210000000148</c:v>
                </c:pt>
                <c:pt idx="2099">
                  <c:v>99.761179999999996</c:v>
                </c:pt>
                <c:pt idx="2100">
                  <c:v>99.760499999999993</c:v>
                </c:pt>
                <c:pt idx="2101">
                  <c:v>99.75985</c:v>
                </c:pt>
                <c:pt idx="2102">
                  <c:v>99.759550000000004</c:v>
                </c:pt>
                <c:pt idx="2103">
                  <c:v>99.759640000000005</c:v>
                </c:pt>
                <c:pt idx="2104">
                  <c:v>99.758989999999983</c:v>
                </c:pt>
                <c:pt idx="2105">
                  <c:v>99.758510000000001</c:v>
                </c:pt>
                <c:pt idx="2106">
                  <c:v>99.757509999999996</c:v>
                </c:pt>
                <c:pt idx="2107">
                  <c:v>99.756799999999998</c:v>
                </c:pt>
                <c:pt idx="2108">
                  <c:v>99.755549999999999</c:v>
                </c:pt>
                <c:pt idx="2109">
                  <c:v>99.754279999999994</c:v>
                </c:pt>
                <c:pt idx="2110">
                  <c:v>99.753410000000002</c:v>
                </c:pt>
                <c:pt idx="2111">
                  <c:v>99.75291</c:v>
                </c:pt>
                <c:pt idx="2112">
                  <c:v>99.752539999999982</c:v>
                </c:pt>
                <c:pt idx="2113">
                  <c:v>99.752349999999979</c:v>
                </c:pt>
                <c:pt idx="2114">
                  <c:v>99.752510000000001</c:v>
                </c:pt>
                <c:pt idx="2115">
                  <c:v>99.752739999999989</c:v>
                </c:pt>
                <c:pt idx="2116">
                  <c:v>99.752020000000002</c:v>
                </c:pt>
                <c:pt idx="2117">
                  <c:v>99.752110000000002</c:v>
                </c:pt>
                <c:pt idx="2118">
                  <c:v>99.751750000000001</c:v>
                </c:pt>
                <c:pt idx="2119">
                  <c:v>99.750609999999995</c:v>
                </c:pt>
                <c:pt idx="2120">
                  <c:v>99.750110000000006</c:v>
                </c:pt>
                <c:pt idx="2121">
                  <c:v>99.74920000000013</c:v>
                </c:pt>
                <c:pt idx="2122">
                  <c:v>99.748379999999983</c:v>
                </c:pt>
                <c:pt idx="2123">
                  <c:v>99.746340000000004</c:v>
                </c:pt>
                <c:pt idx="2124">
                  <c:v>99.745009999999994</c:v>
                </c:pt>
                <c:pt idx="2125">
                  <c:v>99.745160000000027</c:v>
                </c:pt>
                <c:pt idx="2126">
                  <c:v>99.745000000000005</c:v>
                </c:pt>
                <c:pt idx="2127">
                  <c:v>99.74539</c:v>
                </c:pt>
                <c:pt idx="2128">
                  <c:v>99.744690000000148</c:v>
                </c:pt>
                <c:pt idx="2129">
                  <c:v>99.744360000000114</c:v>
                </c:pt>
                <c:pt idx="2130">
                  <c:v>99.744450000000114</c:v>
                </c:pt>
                <c:pt idx="2131">
                  <c:v>99.743740000000003</c:v>
                </c:pt>
                <c:pt idx="2132">
                  <c:v>99.742310000000003</c:v>
                </c:pt>
                <c:pt idx="2133">
                  <c:v>99.74132000000013</c:v>
                </c:pt>
                <c:pt idx="2134">
                  <c:v>99.740840000000006</c:v>
                </c:pt>
                <c:pt idx="2135">
                  <c:v>99.740910000000113</c:v>
                </c:pt>
                <c:pt idx="2136">
                  <c:v>99.740470000000002</c:v>
                </c:pt>
                <c:pt idx="2137">
                  <c:v>99.740449999999996</c:v>
                </c:pt>
                <c:pt idx="2138">
                  <c:v>99.739859999999993</c:v>
                </c:pt>
                <c:pt idx="2139">
                  <c:v>99.739130000000003</c:v>
                </c:pt>
                <c:pt idx="2140">
                  <c:v>99.738749999999982</c:v>
                </c:pt>
                <c:pt idx="2141">
                  <c:v>99.738759999999999</c:v>
                </c:pt>
                <c:pt idx="2142">
                  <c:v>99.738709999999998</c:v>
                </c:pt>
                <c:pt idx="2143">
                  <c:v>99.738519999999994</c:v>
                </c:pt>
                <c:pt idx="2144">
                  <c:v>99.737780000000001</c:v>
                </c:pt>
                <c:pt idx="2145">
                  <c:v>99.737579999999994</c:v>
                </c:pt>
                <c:pt idx="2146">
                  <c:v>99.736549999999994</c:v>
                </c:pt>
                <c:pt idx="2147">
                  <c:v>99.735969999999995</c:v>
                </c:pt>
                <c:pt idx="2148">
                  <c:v>99.734719999999996</c:v>
                </c:pt>
                <c:pt idx="2149">
                  <c:v>99.733490000000003</c:v>
                </c:pt>
                <c:pt idx="2150">
                  <c:v>99.732320000000001</c:v>
                </c:pt>
                <c:pt idx="2151">
                  <c:v>99.733090000000004</c:v>
                </c:pt>
                <c:pt idx="2152">
                  <c:v>99.733410000000006</c:v>
                </c:pt>
                <c:pt idx="2153">
                  <c:v>99.732190000000003</c:v>
                </c:pt>
                <c:pt idx="2154">
                  <c:v>99.732469999999992</c:v>
                </c:pt>
                <c:pt idx="2155">
                  <c:v>99.732190000000003</c:v>
                </c:pt>
                <c:pt idx="2156">
                  <c:v>99.730900000000005</c:v>
                </c:pt>
                <c:pt idx="2157">
                  <c:v>99.729759999999999</c:v>
                </c:pt>
                <c:pt idx="2158">
                  <c:v>99.72875999999998</c:v>
                </c:pt>
                <c:pt idx="2159">
                  <c:v>99.727099999999993</c:v>
                </c:pt>
                <c:pt idx="2160">
                  <c:v>99.725839999999948</c:v>
                </c:pt>
                <c:pt idx="2161">
                  <c:v>99.725379999999959</c:v>
                </c:pt>
                <c:pt idx="2162">
                  <c:v>99.726569999999995</c:v>
                </c:pt>
                <c:pt idx="2163">
                  <c:v>99.726699999999994</c:v>
                </c:pt>
                <c:pt idx="2164">
                  <c:v>99.725349999999978</c:v>
                </c:pt>
                <c:pt idx="2165">
                  <c:v>99.725660000000005</c:v>
                </c:pt>
                <c:pt idx="2166">
                  <c:v>99.725610000000003</c:v>
                </c:pt>
                <c:pt idx="2167">
                  <c:v>99.724990000000005</c:v>
                </c:pt>
                <c:pt idx="2168">
                  <c:v>99.723889999999983</c:v>
                </c:pt>
                <c:pt idx="2169">
                  <c:v>99.723079999999982</c:v>
                </c:pt>
                <c:pt idx="2170">
                  <c:v>99.722539999999981</c:v>
                </c:pt>
                <c:pt idx="2171">
                  <c:v>99.720939999999999</c:v>
                </c:pt>
                <c:pt idx="2172">
                  <c:v>99.722039999999978</c:v>
                </c:pt>
                <c:pt idx="2173">
                  <c:v>99.719840000000005</c:v>
                </c:pt>
                <c:pt idx="2174">
                  <c:v>99.718940000000003</c:v>
                </c:pt>
                <c:pt idx="2175">
                  <c:v>99.71808</c:v>
                </c:pt>
                <c:pt idx="2176">
                  <c:v>99.717540000000113</c:v>
                </c:pt>
                <c:pt idx="2177">
                  <c:v>99.716489999999993</c:v>
                </c:pt>
                <c:pt idx="2178">
                  <c:v>99.715789999999998</c:v>
                </c:pt>
                <c:pt idx="2179">
                  <c:v>99.714839999999995</c:v>
                </c:pt>
                <c:pt idx="2180">
                  <c:v>99.715239999999994</c:v>
                </c:pt>
                <c:pt idx="2181">
                  <c:v>99.716179999999994</c:v>
                </c:pt>
                <c:pt idx="2182">
                  <c:v>99.715199999999996</c:v>
                </c:pt>
                <c:pt idx="2183">
                  <c:v>99.714760000000027</c:v>
                </c:pt>
                <c:pt idx="2184">
                  <c:v>99.714260000000181</c:v>
                </c:pt>
                <c:pt idx="2185">
                  <c:v>99.713560000000129</c:v>
                </c:pt>
                <c:pt idx="2186">
                  <c:v>99.713009999999997</c:v>
                </c:pt>
                <c:pt idx="2187">
                  <c:v>99.712900000000005</c:v>
                </c:pt>
                <c:pt idx="2188">
                  <c:v>99.712069999999997</c:v>
                </c:pt>
                <c:pt idx="2189">
                  <c:v>99.710890000000006</c:v>
                </c:pt>
                <c:pt idx="2190">
                  <c:v>99.710530000000006</c:v>
                </c:pt>
                <c:pt idx="2191">
                  <c:v>99.710510000000113</c:v>
                </c:pt>
                <c:pt idx="2192">
                  <c:v>99.710179999999994</c:v>
                </c:pt>
                <c:pt idx="2193">
                  <c:v>99.709970000000013</c:v>
                </c:pt>
                <c:pt idx="2194">
                  <c:v>99.709680000000006</c:v>
                </c:pt>
                <c:pt idx="2195">
                  <c:v>99.708410000000001</c:v>
                </c:pt>
                <c:pt idx="2196">
                  <c:v>99.707179999999994</c:v>
                </c:pt>
                <c:pt idx="2197">
                  <c:v>99.706030000000013</c:v>
                </c:pt>
                <c:pt idx="2198">
                  <c:v>99.706059999999994</c:v>
                </c:pt>
                <c:pt idx="2199">
                  <c:v>99.705410000000001</c:v>
                </c:pt>
                <c:pt idx="2200">
                  <c:v>99.704499999999996</c:v>
                </c:pt>
                <c:pt idx="2201">
                  <c:v>99.703890000000001</c:v>
                </c:pt>
                <c:pt idx="2202">
                  <c:v>99.702950000000001</c:v>
                </c:pt>
                <c:pt idx="2203">
                  <c:v>99.702110000000005</c:v>
                </c:pt>
                <c:pt idx="2204">
                  <c:v>99.701440000000005</c:v>
                </c:pt>
                <c:pt idx="2205">
                  <c:v>99.699879999999979</c:v>
                </c:pt>
                <c:pt idx="2206">
                  <c:v>99.698970000000003</c:v>
                </c:pt>
                <c:pt idx="2207">
                  <c:v>99.698839999999919</c:v>
                </c:pt>
                <c:pt idx="2208">
                  <c:v>99.69844999999998</c:v>
                </c:pt>
                <c:pt idx="2209">
                  <c:v>99.697739999999982</c:v>
                </c:pt>
                <c:pt idx="2210">
                  <c:v>99.697050000000004</c:v>
                </c:pt>
                <c:pt idx="2211">
                  <c:v>99.696339999999978</c:v>
                </c:pt>
                <c:pt idx="2212">
                  <c:v>99.695949999999982</c:v>
                </c:pt>
                <c:pt idx="2213">
                  <c:v>99.695689999999999</c:v>
                </c:pt>
                <c:pt idx="2214">
                  <c:v>99.694879999999998</c:v>
                </c:pt>
                <c:pt idx="2215">
                  <c:v>99.694419999999994</c:v>
                </c:pt>
                <c:pt idx="2216">
                  <c:v>99.69341</c:v>
                </c:pt>
                <c:pt idx="2217">
                  <c:v>99.693339999999978</c:v>
                </c:pt>
                <c:pt idx="2218">
                  <c:v>99.694379999999981</c:v>
                </c:pt>
                <c:pt idx="2219">
                  <c:v>99.69408</c:v>
                </c:pt>
                <c:pt idx="2220">
                  <c:v>99.693439999999981</c:v>
                </c:pt>
                <c:pt idx="2221">
                  <c:v>99.692660000000004</c:v>
                </c:pt>
                <c:pt idx="2222">
                  <c:v>99.691810000000004</c:v>
                </c:pt>
                <c:pt idx="2223">
                  <c:v>99.6922</c:v>
                </c:pt>
                <c:pt idx="2224">
                  <c:v>99.691059999999993</c:v>
                </c:pt>
                <c:pt idx="2225">
                  <c:v>99.689920000000001</c:v>
                </c:pt>
                <c:pt idx="2226">
                  <c:v>99.689089999999979</c:v>
                </c:pt>
                <c:pt idx="2227">
                  <c:v>99.688889999999958</c:v>
                </c:pt>
                <c:pt idx="2228">
                  <c:v>99.68732</c:v>
                </c:pt>
                <c:pt idx="2229">
                  <c:v>99.686409999999981</c:v>
                </c:pt>
                <c:pt idx="2230">
                  <c:v>99.686059999999998</c:v>
                </c:pt>
                <c:pt idx="2231">
                  <c:v>99.68604999999998</c:v>
                </c:pt>
                <c:pt idx="2232">
                  <c:v>99.685549999999978</c:v>
                </c:pt>
                <c:pt idx="2233">
                  <c:v>99.684820000000002</c:v>
                </c:pt>
                <c:pt idx="2234">
                  <c:v>99.684129999999996</c:v>
                </c:pt>
                <c:pt idx="2235">
                  <c:v>99.683689999999999</c:v>
                </c:pt>
                <c:pt idx="2236">
                  <c:v>99.684379999999948</c:v>
                </c:pt>
                <c:pt idx="2237">
                  <c:v>99.683709999999948</c:v>
                </c:pt>
                <c:pt idx="2238">
                  <c:v>99.682809999999989</c:v>
                </c:pt>
                <c:pt idx="2239">
                  <c:v>99.681799999999981</c:v>
                </c:pt>
                <c:pt idx="2240">
                  <c:v>99.680699999999987</c:v>
                </c:pt>
                <c:pt idx="2241">
                  <c:v>99.680409999999981</c:v>
                </c:pt>
                <c:pt idx="2242">
                  <c:v>99.679259999999999</c:v>
                </c:pt>
                <c:pt idx="2243">
                  <c:v>99.677819999999983</c:v>
                </c:pt>
                <c:pt idx="2244">
                  <c:v>99.678339999999807</c:v>
                </c:pt>
                <c:pt idx="2245">
                  <c:v>99.678109999999919</c:v>
                </c:pt>
                <c:pt idx="2246">
                  <c:v>99.677059999999983</c:v>
                </c:pt>
                <c:pt idx="2247">
                  <c:v>99.676029999999983</c:v>
                </c:pt>
                <c:pt idx="2248">
                  <c:v>99.675379999999805</c:v>
                </c:pt>
                <c:pt idx="2249">
                  <c:v>99.675199999999919</c:v>
                </c:pt>
                <c:pt idx="2250">
                  <c:v>99.674179999999978</c:v>
                </c:pt>
                <c:pt idx="2251">
                  <c:v>99.67319999999998</c:v>
                </c:pt>
                <c:pt idx="2252">
                  <c:v>99.672879999999807</c:v>
                </c:pt>
                <c:pt idx="2253">
                  <c:v>99.672119999999978</c:v>
                </c:pt>
                <c:pt idx="2254">
                  <c:v>99.671419999999998</c:v>
                </c:pt>
                <c:pt idx="2255">
                  <c:v>99.670449999999988</c:v>
                </c:pt>
                <c:pt idx="2256">
                  <c:v>99.670079999999885</c:v>
                </c:pt>
                <c:pt idx="2257">
                  <c:v>99.669240000000002</c:v>
                </c:pt>
                <c:pt idx="2258">
                  <c:v>99.668739999999886</c:v>
                </c:pt>
                <c:pt idx="2259">
                  <c:v>99.667490000000001</c:v>
                </c:pt>
                <c:pt idx="2260">
                  <c:v>99.666499999999999</c:v>
                </c:pt>
                <c:pt idx="2261">
                  <c:v>99.66577999999987</c:v>
                </c:pt>
                <c:pt idx="2262">
                  <c:v>99.665059999999983</c:v>
                </c:pt>
                <c:pt idx="2263">
                  <c:v>99.664109999999994</c:v>
                </c:pt>
                <c:pt idx="2264">
                  <c:v>99.664000000000001</c:v>
                </c:pt>
                <c:pt idx="2265">
                  <c:v>99.663379999999989</c:v>
                </c:pt>
                <c:pt idx="2266">
                  <c:v>99.66267999999998</c:v>
                </c:pt>
                <c:pt idx="2267">
                  <c:v>99.661810000000003</c:v>
                </c:pt>
                <c:pt idx="2268">
                  <c:v>99.661620000000113</c:v>
                </c:pt>
                <c:pt idx="2269">
                  <c:v>99.660160000000005</c:v>
                </c:pt>
                <c:pt idx="2270">
                  <c:v>99.659369999999981</c:v>
                </c:pt>
                <c:pt idx="2271">
                  <c:v>99.658449999999988</c:v>
                </c:pt>
                <c:pt idx="2272">
                  <c:v>99.658699999999982</c:v>
                </c:pt>
                <c:pt idx="2273">
                  <c:v>99.657699999999991</c:v>
                </c:pt>
                <c:pt idx="2274">
                  <c:v>99.657470000000004</c:v>
                </c:pt>
                <c:pt idx="2275">
                  <c:v>99.657339999999948</c:v>
                </c:pt>
                <c:pt idx="2276">
                  <c:v>99.657309999999981</c:v>
                </c:pt>
                <c:pt idx="2277">
                  <c:v>99.656099999999981</c:v>
                </c:pt>
                <c:pt idx="2278">
                  <c:v>99.655319999999989</c:v>
                </c:pt>
                <c:pt idx="2279">
                  <c:v>99.654910000000001</c:v>
                </c:pt>
                <c:pt idx="2280">
                  <c:v>99.653279999999981</c:v>
                </c:pt>
                <c:pt idx="2281">
                  <c:v>99.651910000000001</c:v>
                </c:pt>
                <c:pt idx="2282">
                  <c:v>99.651339999999948</c:v>
                </c:pt>
                <c:pt idx="2283">
                  <c:v>99.650279999999981</c:v>
                </c:pt>
                <c:pt idx="2284">
                  <c:v>99.649720000000002</c:v>
                </c:pt>
                <c:pt idx="2285">
                  <c:v>99.649050000000003</c:v>
                </c:pt>
                <c:pt idx="2286">
                  <c:v>99.647890000000004</c:v>
                </c:pt>
                <c:pt idx="2287">
                  <c:v>99.647279999999995</c:v>
                </c:pt>
                <c:pt idx="2288">
                  <c:v>99.647549999999995</c:v>
                </c:pt>
                <c:pt idx="2289">
                  <c:v>99.647180000000006</c:v>
                </c:pt>
                <c:pt idx="2290">
                  <c:v>99.646320000000003</c:v>
                </c:pt>
                <c:pt idx="2291">
                  <c:v>99.646109999999993</c:v>
                </c:pt>
                <c:pt idx="2292">
                  <c:v>99.646240000000006</c:v>
                </c:pt>
                <c:pt idx="2293">
                  <c:v>99.645629999999997</c:v>
                </c:pt>
                <c:pt idx="2294">
                  <c:v>99.644810000000007</c:v>
                </c:pt>
                <c:pt idx="2295">
                  <c:v>99.643919999999994</c:v>
                </c:pt>
                <c:pt idx="2296">
                  <c:v>99.642539999999983</c:v>
                </c:pt>
                <c:pt idx="2297">
                  <c:v>99.641300000000001</c:v>
                </c:pt>
                <c:pt idx="2298">
                  <c:v>99.640799999999999</c:v>
                </c:pt>
                <c:pt idx="2299">
                  <c:v>99.639989999999983</c:v>
                </c:pt>
                <c:pt idx="2300">
                  <c:v>99.639339999999919</c:v>
                </c:pt>
                <c:pt idx="2301">
                  <c:v>99.638249999999999</c:v>
                </c:pt>
                <c:pt idx="2302">
                  <c:v>99.637720000000002</c:v>
                </c:pt>
                <c:pt idx="2303">
                  <c:v>99.637079999999983</c:v>
                </c:pt>
                <c:pt idx="2304">
                  <c:v>99.636809999999983</c:v>
                </c:pt>
                <c:pt idx="2305">
                  <c:v>99.636259999999993</c:v>
                </c:pt>
                <c:pt idx="2306">
                  <c:v>99.635449999999949</c:v>
                </c:pt>
                <c:pt idx="2307">
                  <c:v>99.634530000000012</c:v>
                </c:pt>
                <c:pt idx="2308">
                  <c:v>99.634559999999993</c:v>
                </c:pt>
                <c:pt idx="2309">
                  <c:v>99.634289999999993</c:v>
                </c:pt>
                <c:pt idx="2310">
                  <c:v>99.633479999999949</c:v>
                </c:pt>
                <c:pt idx="2311">
                  <c:v>99.632639999999981</c:v>
                </c:pt>
                <c:pt idx="2312">
                  <c:v>99.631869999999992</c:v>
                </c:pt>
                <c:pt idx="2313">
                  <c:v>99.63088999999998</c:v>
                </c:pt>
                <c:pt idx="2314">
                  <c:v>99.63003999999998</c:v>
                </c:pt>
                <c:pt idx="2315">
                  <c:v>99.628939999999886</c:v>
                </c:pt>
                <c:pt idx="2316">
                  <c:v>99.62742999999999</c:v>
                </c:pt>
                <c:pt idx="2317">
                  <c:v>99.626309999999989</c:v>
                </c:pt>
                <c:pt idx="2318">
                  <c:v>99.626379999999855</c:v>
                </c:pt>
                <c:pt idx="2319">
                  <c:v>99.62491</c:v>
                </c:pt>
                <c:pt idx="2320">
                  <c:v>99.624049999999983</c:v>
                </c:pt>
                <c:pt idx="2321">
                  <c:v>99.624520000000004</c:v>
                </c:pt>
                <c:pt idx="2322">
                  <c:v>99.623589999999979</c:v>
                </c:pt>
                <c:pt idx="2323">
                  <c:v>99.623049999999978</c:v>
                </c:pt>
                <c:pt idx="2324">
                  <c:v>99.621610000000004</c:v>
                </c:pt>
                <c:pt idx="2325">
                  <c:v>99.620029999999986</c:v>
                </c:pt>
                <c:pt idx="2326">
                  <c:v>99.619960000000006</c:v>
                </c:pt>
                <c:pt idx="2327">
                  <c:v>99.619240000000005</c:v>
                </c:pt>
                <c:pt idx="2328">
                  <c:v>99.618250000000003</c:v>
                </c:pt>
                <c:pt idx="2329">
                  <c:v>99.617949999999993</c:v>
                </c:pt>
                <c:pt idx="2330">
                  <c:v>99.617099999999994</c:v>
                </c:pt>
                <c:pt idx="2331">
                  <c:v>99.61596999999999</c:v>
                </c:pt>
                <c:pt idx="2332">
                  <c:v>99.614999999999995</c:v>
                </c:pt>
                <c:pt idx="2333">
                  <c:v>99.613950000000003</c:v>
                </c:pt>
                <c:pt idx="2334">
                  <c:v>99.61336</c:v>
                </c:pt>
                <c:pt idx="2335">
                  <c:v>99.613720000000001</c:v>
                </c:pt>
                <c:pt idx="2336">
                  <c:v>99.612620000000007</c:v>
                </c:pt>
                <c:pt idx="2337">
                  <c:v>99.611990000000006</c:v>
                </c:pt>
                <c:pt idx="2338">
                  <c:v>99.611490000000003</c:v>
                </c:pt>
                <c:pt idx="2339">
                  <c:v>99.610749999999982</c:v>
                </c:pt>
                <c:pt idx="2340">
                  <c:v>99.609920000000002</c:v>
                </c:pt>
                <c:pt idx="2341">
                  <c:v>99.60929999999999</c:v>
                </c:pt>
                <c:pt idx="2342">
                  <c:v>99.608489999999989</c:v>
                </c:pt>
                <c:pt idx="2343">
                  <c:v>99.607569999999996</c:v>
                </c:pt>
                <c:pt idx="2344">
                  <c:v>99.60651</c:v>
                </c:pt>
                <c:pt idx="2345">
                  <c:v>99.605939999999919</c:v>
                </c:pt>
                <c:pt idx="2346">
                  <c:v>99.60537999999984</c:v>
                </c:pt>
                <c:pt idx="2347">
                  <c:v>99.604119999999995</c:v>
                </c:pt>
                <c:pt idx="2348">
                  <c:v>99.602029999999999</c:v>
                </c:pt>
                <c:pt idx="2349">
                  <c:v>99.605039999999988</c:v>
                </c:pt>
                <c:pt idx="2350">
                  <c:v>99.601249999999993</c:v>
                </c:pt>
                <c:pt idx="2351">
                  <c:v>99.599559999999997</c:v>
                </c:pt>
                <c:pt idx="2352">
                  <c:v>99.599689999999995</c:v>
                </c:pt>
                <c:pt idx="2353">
                  <c:v>99.599689999999995</c:v>
                </c:pt>
                <c:pt idx="2354">
                  <c:v>99.601060000000004</c:v>
                </c:pt>
                <c:pt idx="2355">
                  <c:v>99.599680000000006</c:v>
                </c:pt>
                <c:pt idx="2356">
                  <c:v>99.598479999999981</c:v>
                </c:pt>
                <c:pt idx="2357">
                  <c:v>99.597930000000005</c:v>
                </c:pt>
                <c:pt idx="2358">
                  <c:v>99.596689999999995</c:v>
                </c:pt>
                <c:pt idx="2359">
                  <c:v>99.595920000000007</c:v>
                </c:pt>
                <c:pt idx="2360">
                  <c:v>99.595659999999995</c:v>
                </c:pt>
                <c:pt idx="2361">
                  <c:v>99.594960000000114</c:v>
                </c:pt>
                <c:pt idx="2362">
                  <c:v>99.593999999999994</c:v>
                </c:pt>
                <c:pt idx="2363">
                  <c:v>99.592309999999998</c:v>
                </c:pt>
                <c:pt idx="2364">
                  <c:v>99.591210000000146</c:v>
                </c:pt>
                <c:pt idx="2365">
                  <c:v>99.590149999999994</c:v>
                </c:pt>
                <c:pt idx="2366">
                  <c:v>99.588759999999979</c:v>
                </c:pt>
                <c:pt idx="2367">
                  <c:v>99.588560000000001</c:v>
                </c:pt>
                <c:pt idx="2368">
                  <c:v>99.588189999999983</c:v>
                </c:pt>
                <c:pt idx="2369">
                  <c:v>99.587040000000002</c:v>
                </c:pt>
                <c:pt idx="2370">
                  <c:v>99.586129999999997</c:v>
                </c:pt>
                <c:pt idx="2371">
                  <c:v>99.584610000000026</c:v>
                </c:pt>
                <c:pt idx="2372">
                  <c:v>99.584260000000114</c:v>
                </c:pt>
                <c:pt idx="2373">
                  <c:v>99.583010000000002</c:v>
                </c:pt>
                <c:pt idx="2374">
                  <c:v>99.580920000000006</c:v>
                </c:pt>
                <c:pt idx="2375">
                  <c:v>99.580449999999999</c:v>
                </c:pt>
                <c:pt idx="2376">
                  <c:v>99.580799999999982</c:v>
                </c:pt>
                <c:pt idx="2377">
                  <c:v>99.581140000000005</c:v>
                </c:pt>
                <c:pt idx="2378">
                  <c:v>99.580739999999949</c:v>
                </c:pt>
                <c:pt idx="2379">
                  <c:v>99.57996</c:v>
                </c:pt>
                <c:pt idx="2380">
                  <c:v>99.579069999999987</c:v>
                </c:pt>
                <c:pt idx="2381">
                  <c:v>99.578799999999958</c:v>
                </c:pt>
                <c:pt idx="2382">
                  <c:v>99.578869999999981</c:v>
                </c:pt>
                <c:pt idx="2383">
                  <c:v>99.578220000000002</c:v>
                </c:pt>
                <c:pt idx="2384">
                  <c:v>99.576809999999981</c:v>
                </c:pt>
                <c:pt idx="2385">
                  <c:v>99.575699999999998</c:v>
                </c:pt>
                <c:pt idx="2386">
                  <c:v>99.575309999999988</c:v>
                </c:pt>
                <c:pt idx="2387">
                  <c:v>99.573979999999978</c:v>
                </c:pt>
                <c:pt idx="2388">
                  <c:v>99.572499999999948</c:v>
                </c:pt>
                <c:pt idx="2389">
                  <c:v>99.571520000000007</c:v>
                </c:pt>
                <c:pt idx="2390">
                  <c:v>99.570279999999983</c:v>
                </c:pt>
                <c:pt idx="2391">
                  <c:v>99.569609999999997</c:v>
                </c:pt>
                <c:pt idx="2392">
                  <c:v>99.569220000000129</c:v>
                </c:pt>
                <c:pt idx="2393">
                  <c:v>99.568010000000001</c:v>
                </c:pt>
                <c:pt idx="2394">
                  <c:v>99.566909999999993</c:v>
                </c:pt>
                <c:pt idx="2395">
                  <c:v>99.566720000000004</c:v>
                </c:pt>
                <c:pt idx="2396">
                  <c:v>99.566400000000002</c:v>
                </c:pt>
                <c:pt idx="2397">
                  <c:v>99.566280000000006</c:v>
                </c:pt>
                <c:pt idx="2398">
                  <c:v>99.565719999999999</c:v>
                </c:pt>
                <c:pt idx="2399">
                  <c:v>99.564409999999995</c:v>
                </c:pt>
                <c:pt idx="2400">
                  <c:v>99.563519999999997</c:v>
                </c:pt>
                <c:pt idx="2401">
                  <c:v>99.562439999999981</c:v>
                </c:pt>
                <c:pt idx="2402">
                  <c:v>99.560900000000004</c:v>
                </c:pt>
                <c:pt idx="2403">
                  <c:v>99.55983999999998</c:v>
                </c:pt>
                <c:pt idx="2404">
                  <c:v>99.559460000000001</c:v>
                </c:pt>
                <c:pt idx="2405">
                  <c:v>99.557820000000007</c:v>
                </c:pt>
                <c:pt idx="2406">
                  <c:v>99.557040000000001</c:v>
                </c:pt>
                <c:pt idx="2407">
                  <c:v>99.556799999999981</c:v>
                </c:pt>
                <c:pt idx="2408">
                  <c:v>99.556510000000003</c:v>
                </c:pt>
                <c:pt idx="2409">
                  <c:v>99.555069999999986</c:v>
                </c:pt>
                <c:pt idx="2410">
                  <c:v>99.554069999999996</c:v>
                </c:pt>
                <c:pt idx="2411">
                  <c:v>99.552699999999987</c:v>
                </c:pt>
                <c:pt idx="2412">
                  <c:v>99.551739999999981</c:v>
                </c:pt>
                <c:pt idx="2413">
                  <c:v>99.549880000000002</c:v>
                </c:pt>
                <c:pt idx="2414">
                  <c:v>99.547860000000114</c:v>
                </c:pt>
                <c:pt idx="2415">
                  <c:v>99.54766000000015</c:v>
                </c:pt>
                <c:pt idx="2416">
                  <c:v>99.546880000000002</c:v>
                </c:pt>
                <c:pt idx="2417">
                  <c:v>99.545660000000026</c:v>
                </c:pt>
                <c:pt idx="2418">
                  <c:v>99.544489999999996</c:v>
                </c:pt>
                <c:pt idx="2419">
                  <c:v>99.543999999999997</c:v>
                </c:pt>
                <c:pt idx="2420">
                  <c:v>99.543800000000005</c:v>
                </c:pt>
                <c:pt idx="2421">
                  <c:v>99.543030000000002</c:v>
                </c:pt>
                <c:pt idx="2422">
                  <c:v>99.542310000000001</c:v>
                </c:pt>
                <c:pt idx="2423">
                  <c:v>99.541480000000007</c:v>
                </c:pt>
                <c:pt idx="2424">
                  <c:v>99.540510000000026</c:v>
                </c:pt>
                <c:pt idx="2425">
                  <c:v>99.540459999999996</c:v>
                </c:pt>
                <c:pt idx="2426">
                  <c:v>99.540440000000004</c:v>
                </c:pt>
                <c:pt idx="2427">
                  <c:v>99.539680000000004</c:v>
                </c:pt>
                <c:pt idx="2428">
                  <c:v>99.538679999999999</c:v>
                </c:pt>
                <c:pt idx="2429">
                  <c:v>99.538060000000002</c:v>
                </c:pt>
                <c:pt idx="2430">
                  <c:v>99.53895</c:v>
                </c:pt>
                <c:pt idx="2431">
                  <c:v>99.536410000000004</c:v>
                </c:pt>
                <c:pt idx="2432">
                  <c:v>99.536050000000003</c:v>
                </c:pt>
                <c:pt idx="2433">
                  <c:v>99.53462000000016</c:v>
                </c:pt>
                <c:pt idx="2434">
                  <c:v>99.533360000000002</c:v>
                </c:pt>
                <c:pt idx="2435">
                  <c:v>99.530850000000001</c:v>
                </c:pt>
                <c:pt idx="2436">
                  <c:v>99.532739999999919</c:v>
                </c:pt>
                <c:pt idx="2437">
                  <c:v>99.532179999999983</c:v>
                </c:pt>
                <c:pt idx="2438">
                  <c:v>99.529489999999981</c:v>
                </c:pt>
                <c:pt idx="2439">
                  <c:v>99.52816</c:v>
                </c:pt>
                <c:pt idx="2440">
                  <c:v>99.526129999999995</c:v>
                </c:pt>
                <c:pt idx="2441">
                  <c:v>99.525469999999999</c:v>
                </c:pt>
                <c:pt idx="2442">
                  <c:v>99.524749999999983</c:v>
                </c:pt>
                <c:pt idx="2443">
                  <c:v>99.524159999999995</c:v>
                </c:pt>
                <c:pt idx="2444">
                  <c:v>99.523359999999983</c:v>
                </c:pt>
                <c:pt idx="2445">
                  <c:v>99.523240000000001</c:v>
                </c:pt>
                <c:pt idx="2446">
                  <c:v>99.522309999999948</c:v>
                </c:pt>
                <c:pt idx="2447">
                  <c:v>99.521990000000002</c:v>
                </c:pt>
                <c:pt idx="2448">
                  <c:v>99.520719999999983</c:v>
                </c:pt>
                <c:pt idx="2449">
                  <c:v>99.519030000000001</c:v>
                </c:pt>
                <c:pt idx="2450">
                  <c:v>99.517809999999997</c:v>
                </c:pt>
                <c:pt idx="2451">
                  <c:v>99.516909999999996</c:v>
                </c:pt>
                <c:pt idx="2452">
                  <c:v>99.516000000000005</c:v>
                </c:pt>
                <c:pt idx="2453">
                  <c:v>99.515379999999979</c:v>
                </c:pt>
                <c:pt idx="2454">
                  <c:v>99.514930000000007</c:v>
                </c:pt>
                <c:pt idx="2455">
                  <c:v>99.5137</c:v>
                </c:pt>
                <c:pt idx="2456">
                  <c:v>99.512640000000005</c:v>
                </c:pt>
                <c:pt idx="2457">
                  <c:v>99.511709999999994</c:v>
                </c:pt>
                <c:pt idx="2458">
                  <c:v>99.511120000000147</c:v>
                </c:pt>
                <c:pt idx="2459">
                  <c:v>99.510059999999996</c:v>
                </c:pt>
                <c:pt idx="2460">
                  <c:v>99.509439999999998</c:v>
                </c:pt>
                <c:pt idx="2461">
                  <c:v>99.508739999999989</c:v>
                </c:pt>
                <c:pt idx="2462">
                  <c:v>99.507909999999995</c:v>
                </c:pt>
                <c:pt idx="2463">
                  <c:v>99.506709999999998</c:v>
                </c:pt>
                <c:pt idx="2464">
                  <c:v>99.505719999999982</c:v>
                </c:pt>
                <c:pt idx="2465">
                  <c:v>99.504379999999998</c:v>
                </c:pt>
                <c:pt idx="2466">
                  <c:v>99.503879999999981</c:v>
                </c:pt>
                <c:pt idx="2467">
                  <c:v>99.503010000000003</c:v>
                </c:pt>
                <c:pt idx="2468">
                  <c:v>99.501450000000006</c:v>
                </c:pt>
                <c:pt idx="2469">
                  <c:v>99.499500000000026</c:v>
                </c:pt>
                <c:pt idx="2470">
                  <c:v>99.498339999999999</c:v>
                </c:pt>
                <c:pt idx="2471">
                  <c:v>99.497470000000007</c:v>
                </c:pt>
                <c:pt idx="2472">
                  <c:v>99.496640000000113</c:v>
                </c:pt>
                <c:pt idx="2473">
                  <c:v>99.496399999999994</c:v>
                </c:pt>
                <c:pt idx="2474">
                  <c:v>99.494910000000147</c:v>
                </c:pt>
                <c:pt idx="2475">
                  <c:v>99.494780000000006</c:v>
                </c:pt>
                <c:pt idx="2476">
                  <c:v>99.493910000000113</c:v>
                </c:pt>
                <c:pt idx="2477">
                  <c:v>99.493340000000003</c:v>
                </c:pt>
                <c:pt idx="2478">
                  <c:v>99.492570000000001</c:v>
                </c:pt>
                <c:pt idx="2479">
                  <c:v>99.490950000000026</c:v>
                </c:pt>
                <c:pt idx="2480">
                  <c:v>99.489339999999999</c:v>
                </c:pt>
                <c:pt idx="2481">
                  <c:v>99.488680000000002</c:v>
                </c:pt>
                <c:pt idx="2482">
                  <c:v>99.488290000000006</c:v>
                </c:pt>
                <c:pt idx="2483">
                  <c:v>99.487750000000005</c:v>
                </c:pt>
                <c:pt idx="2484">
                  <c:v>99.487489999999994</c:v>
                </c:pt>
                <c:pt idx="2485">
                  <c:v>99.486779999999982</c:v>
                </c:pt>
                <c:pt idx="2486">
                  <c:v>99.485389999999981</c:v>
                </c:pt>
                <c:pt idx="2487">
                  <c:v>99.484130000000007</c:v>
                </c:pt>
                <c:pt idx="2488">
                  <c:v>99.48218</c:v>
                </c:pt>
                <c:pt idx="2489">
                  <c:v>99.481440000000006</c:v>
                </c:pt>
                <c:pt idx="2490">
                  <c:v>99.4803</c:v>
                </c:pt>
                <c:pt idx="2491">
                  <c:v>99.479209999999995</c:v>
                </c:pt>
                <c:pt idx="2492">
                  <c:v>99.478039999999979</c:v>
                </c:pt>
                <c:pt idx="2493">
                  <c:v>99.477320000000006</c:v>
                </c:pt>
                <c:pt idx="2494">
                  <c:v>99.476680000000002</c:v>
                </c:pt>
                <c:pt idx="2495">
                  <c:v>99.475679999999983</c:v>
                </c:pt>
                <c:pt idx="2496">
                  <c:v>99.475039999999979</c:v>
                </c:pt>
                <c:pt idx="2497">
                  <c:v>99.474620000000129</c:v>
                </c:pt>
                <c:pt idx="2498">
                  <c:v>99.473209999999995</c:v>
                </c:pt>
                <c:pt idx="2499">
                  <c:v>99.472439999999978</c:v>
                </c:pt>
                <c:pt idx="2500">
                  <c:v>99.471010000000007</c:v>
                </c:pt>
                <c:pt idx="2501">
                  <c:v>99.470079999999982</c:v>
                </c:pt>
                <c:pt idx="2502">
                  <c:v>99.468630000000005</c:v>
                </c:pt>
                <c:pt idx="2503">
                  <c:v>99.466600000000113</c:v>
                </c:pt>
                <c:pt idx="2504">
                  <c:v>99.465660000000113</c:v>
                </c:pt>
                <c:pt idx="2505">
                  <c:v>99.465239999999994</c:v>
                </c:pt>
                <c:pt idx="2506">
                  <c:v>99.463710000000006</c:v>
                </c:pt>
                <c:pt idx="2507">
                  <c:v>99.462860000000006</c:v>
                </c:pt>
                <c:pt idx="2508">
                  <c:v>99.462069999999997</c:v>
                </c:pt>
                <c:pt idx="2509">
                  <c:v>99.461000000000027</c:v>
                </c:pt>
                <c:pt idx="2510">
                  <c:v>99.460139999999996</c:v>
                </c:pt>
                <c:pt idx="2511">
                  <c:v>99.459379999999982</c:v>
                </c:pt>
                <c:pt idx="2512">
                  <c:v>99.458290000000005</c:v>
                </c:pt>
                <c:pt idx="2513">
                  <c:v>99.458259999999996</c:v>
                </c:pt>
                <c:pt idx="2514">
                  <c:v>99.457690000000113</c:v>
                </c:pt>
                <c:pt idx="2515">
                  <c:v>99.457139999999995</c:v>
                </c:pt>
                <c:pt idx="2516">
                  <c:v>99.455969999999994</c:v>
                </c:pt>
                <c:pt idx="2517">
                  <c:v>99.454759999999993</c:v>
                </c:pt>
                <c:pt idx="2518">
                  <c:v>99.453400000000002</c:v>
                </c:pt>
                <c:pt idx="2519">
                  <c:v>99.452420000000004</c:v>
                </c:pt>
                <c:pt idx="2520">
                  <c:v>99.451260000000161</c:v>
                </c:pt>
                <c:pt idx="2521">
                  <c:v>99.450680000000006</c:v>
                </c:pt>
                <c:pt idx="2522">
                  <c:v>99.449160000000134</c:v>
                </c:pt>
                <c:pt idx="2523">
                  <c:v>99.447930000000127</c:v>
                </c:pt>
                <c:pt idx="2524">
                  <c:v>99.447250000000182</c:v>
                </c:pt>
                <c:pt idx="2525">
                  <c:v>99.445859999999996</c:v>
                </c:pt>
                <c:pt idx="2526">
                  <c:v>99.445009999999996</c:v>
                </c:pt>
                <c:pt idx="2527">
                  <c:v>99.444250000000181</c:v>
                </c:pt>
                <c:pt idx="2528">
                  <c:v>99.442740000000001</c:v>
                </c:pt>
                <c:pt idx="2529">
                  <c:v>99.441360000000131</c:v>
                </c:pt>
                <c:pt idx="2530">
                  <c:v>99.440360000000027</c:v>
                </c:pt>
                <c:pt idx="2531">
                  <c:v>99.439690000000027</c:v>
                </c:pt>
                <c:pt idx="2532">
                  <c:v>99.437930000000023</c:v>
                </c:pt>
                <c:pt idx="2533">
                  <c:v>99.437010000000129</c:v>
                </c:pt>
                <c:pt idx="2534">
                  <c:v>99.435950000000005</c:v>
                </c:pt>
                <c:pt idx="2535">
                  <c:v>99.435590000000005</c:v>
                </c:pt>
                <c:pt idx="2536">
                  <c:v>99.434700000000007</c:v>
                </c:pt>
                <c:pt idx="2537">
                  <c:v>99.434160000000148</c:v>
                </c:pt>
                <c:pt idx="2538">
                  <c:v>99.432850000000002</c:v>
                </c:pt>
                <c:pt idx="2539">
                  <c:v>99.431160000000148</c:v>
                </c:pt>
                <c:pt idx="2540">
                  <c:v>99.429570000000012</c:v>
                </c:pt>
                <c:pt idx="2541">
                  <c:v>99.428029999999993</c:v>
                </c:pt>
                <c:pt idx="2542">
                  <c:v>99.426869999999994</c:v>
                </c:pt>
                <c:pt idx="2543">
                  <c:v>99.426580000000001</c:v>
                </c:pt>
                <c:pt idx="2544">
                  <c:v>99.425789999999978</c:v>
                </c:pt>
                <c:pt idx="2545">
                  <c:v>99.424440000000004</c:v>
                </c:pt>
                <c:pt idx="2546">
                  <c:v>99.423479999999998</c:v>
                </c:pt>
                <c:pt idx="2547">
                  <c:v>99.422179999999983</c:v>
                </c:pt>
                <c:pt idx="2548">
                  <c:v>99.421549999999996</c:v>
                </c:pt>
                <c:pt idx="2549">
                  <c:v>99.420559999999995</c:v>
                </c:pt>
                <c:pt idx="2550">
                  <c:v>99.42</c:v>
                </c:pt>
                <c:pt idx="2551">
                  <c:v>99.419050000000027</c:v>
                </c:pt>
                <c:pt idx="2552">
                  <c:v>99.417879999999997</c:v>
                </c:pt>
                <c:pt idx="2553">
                  <c:v>99.41624000000013</c:v>
                </c:pt>
                <c:pt idx="2554">
                  <c:v>99.415430000000001</c:v>
                </c:pt>
                <c:pt idx="2555">
                  <c:v>99.414389999999997</c:v>
                </c:pt>
                <c:pt idx="2556">
                  <c:v>99.413579999999996</c:v>
                </c:pt>
                <c:pt idx="2557">
                  <c:v>99.411990000000131</c:v>
                </c:pt>
                <c:pt idx="2558">
                  <c:v>99.410190000000114</c:v>
                </c:pt>
                <c:pt idx="2559">
                  <c:v>99.409220000000147</c:v>
                </c:pt>
                <c:pt idx="2560">
                  <c:v>99.407990000000026</c:v>
                </c:pt>
                <c:pt idx="2561">
                  <c:v>99.406450000000007</c:v>
                </c:pt>
                <c:pt idx="2562">
                  <c:v>99.405320000000003</c:v>
                </c:pt>
                <c:pt idx="2563">
                  <c:v>99.404910000000129</c:v>
                </c:pt>
                <c:pt idx="2564">
                  <c:v>99.404359999999997</c:v>
                </c:pt>
                <c:pt idx="2565">
                  <c:v>99.403620000000146</c:v>
                </c:pt>
                <c:pt idx="2566">
                  <c:v>99.402680000000004</c:v>
                </c:pt>
                <c:pt idx="2567">
                  <c:v>99.401759999999996</c:v>
                </c:pt>
                <c:pt idx="2568">
                  <c:v>99.400620000000146</c:v>
                </c:pt>
                <c:pt idx="2569">
                  <c:v>99.399420000000006</c:v>
                </c:pt>
                <c:pt idx="2570">
                  <c:v>99.398359999999983</c:v>
                </c:pt>
                <c:pt idx="2571">
                  <c:v>99.397180000000006</c:v>
                </c:pt>
                <c:pt idx="2572">
                  <c:v>99.396379999999979</c:v>
                </c:pt>
                <c:pt idx="2573">
                  <c:v>99.394580000000005</c:v>
                </c:pt>
                <c:pt idx="2574">
                  <c:v>99.393140000000002</c:v>
                </c:pt>
                <c:pt idx="2575">
                  <c:v>99.392189999999999</c:v>
                </c:pt>
                <c:pt idx="2576">
                  <c:v>99.391260000000145</c:v>
                </c:pt>
                <c:pt idx="2577">
                  <c:v>99.390810000000002</c:v>
                </c:pt>
                <c:pt idx="2578">
                  <c:v>99.390510000000006</c:v>
                </c:pt>
                <c:pt idx="2579">
                  <c:v>99.389200000000002</c:v>
                </c:pt>
                <c:pt idx="2580">
                  <c:v>99.38785</c:v>
                </c:pt>
                <c:pt idx="2581">
                  <c:v>99.386779999999959</c:v>
                </c:pt>
                <c:pt idx="2582">
                  <c:v>99.385509999999982</c:v>
                </c:pt>
                <c:pt idx="2583">
                  <c:v>99.384159999999994</c:v>
                </c:pt>
                <c:pt idx="2584">
                  <c:v>99.381559999999993</c:v>
                </c:pt>
                <c:pt idx="2585">
                  <c:v>99.380510000000001</c:v>
                </c:pt>
                <c:pt idx="2586">
                  <c:v>99.379319999999979</c:v>
                </c:pt>
                <c:pt idx="2587">
                  <c:v>99.378139999999988</c:v>
                </c:pt>
                <c:pt idx="2588">
                  <c:v>99.376519999999999</c:v>
                </c:pt>
                <c:pt idx="2589">
                  <c:v>99.375509999999949</c:v>
                </c:pt>
                <c:pt idx="2590">
                  <c:v>99.374520000000004</c:v>
                </c:pt>
                <c:pt idx="2591">
                  <c:v>99.374339999999989</c:v>
                </c:pt>
                <c:pt idx="2592">
                  <c:v>99.373660000000001</c:v>
                </c:pt>
                <c:pt idx="2593">
                  <c:v>99.372849999999886</c:v>
                </c:pt>
                <c:pt idx="2594">
                  <c:v>99.37182</c:v>
                </c:pt>
                <c:pt idx="2595">
                  <c:v>99.371139999999983</c:v>
                </c:pt>
                <c:pt idx="2596">
                  <c:v>99.369810000000001</c:v>
                </c:pt>
                <c:pt idx="2597">
                  <c:v>99.369020000000006</c:v>
                </c:pt>
                <c:pt idx="2598">
                  <c:v>99.367679999999993</c:v>
                </c:pt>
                <c:pt idx="2599">
                  <c:v>99.366389999999981</c:v>
                </c:pt>
                <c:pt idx="2600">
                  <c:v>99.365319999999983</c:v>
                </c:pt>
                <c:pt idx="2601">
                  <c:v>99.364140000000006</c:v>
                </c:pt>
                <c:pt idx="2602">
                  <c:v>99.36284999999998</c:v>
                </c:pt>
                <c:pt idx="2603">
                  <c:v>99.361840000000001</c:v>
                </c:pt>
                <c:pt idx="2604">
                  <c:v>99.360529999999997</c:v>
                </c:pt>
                <c:pt idx="2605">
                  <c:v>99.359459999999999</c:v>
                </c:pt>
                <c:pt idx="2606">
                  <c:v>99.358499999999978</c:v>
                </c:pt>
                <c:pt idx="2607">
                  <c:v>99.357280000000003</c:v>
                </c:pt>
                <c:pt idx="2608">
                  <c:v>99.356309999999979</c:v>
                </c:pt>
                <c:pt idx="2609">
                  <c:v>99.355069999999998</c:v>
                </c:pt>
                <c:pt idx="2610">
                  <c:v>99.353120000000004</c:v>
                </c:pt>
                <c:pt idx="2611">
                  <c:v>99.351680000000002</c:v>
                </c:pt>
                <c:pt idx="2612">
                  <c:v>99.350409999999982</c:v>
                </c:pt>
                <c:pt idx="2613">
                  <c:v>99.350009999999983</c:v>
                </c:pt>
                <c:pt idx="2614">
                  <c:v>99.348939999999999</c:v>
                </c:pt>
                <c:pt idx="2615">
                  <c:v>99.347719999999995</c:v>
                </c:pt>
                <c:pt idx="2616">
                  <c:v>99.346059999999994</c:v>
                </c:pt>
                <c:pt idx="2617">
                  <c:v>99.344409999999996</c:v>
                </c:pt>
                <c:pt idx="2618">
                  <c:v>99.343440000000001</c:v>
                </c:pt>
                <c:pt idx="2619">
                  <c:v>99.343199999999996</c:v>
                </c:pt>
                <c:pt idx="2620">
                  <c:v>99.341650000000129</c:v>
                </c:pt>
                <c:pt idx="2621">
                  <c:v>99.340779999999981</c:v>
                </c:pt>
                <c:pt idx="2622">
                  <c:v>99.33972</c:v>
                </c:pt>
                <c:pt idx="2623">
                  <c:v>99.338120000000004</c:v>
                </c:pt>
                <c:pt idx="2624">
                  <c:v>99.336799999999982</c:v>
                </c:pt>
                <c:pt idx="2625">
                  <c:v>99.335719999999981</c:v>
                </c:pt>
                <c:pt idx="2626">
                  <c:v>99.334610000000026</c:v>
                </c:pt>
                <c:pt idx="2627">
                  <c:v>99.334260000000114</c:v>
                </c:pt>
                <c:pt idx="2628">
                  <c:v>99.333560000000006</c:v>
                </c:pt>
                <c:pt idx="2629">
                  <c:v>99.332260000000005</c:v>
                </c:pt>
                <c:pt idx="2630">
                  <c:v>99.33038999999998</c:v>
                </c:pt>
                <c:pt idx="2631">
                  <c:v>99.329339999999988</c:v>
                </c:pt>
                <c:pt idx="2632">
                  <c:v>99.328339999999855</c:v>
                </c:pt>
                <c:pt idx="2633">
                  <c:v>99.32738999999998</c:v>
                </c:pt>
                <c:pt idx="2634">
                  <c:v>99.32573999999984</c:v>
                </c:pt>
                <c:pt idx="2635">
                  <c:v>99.323839999999919</c:v>
                </c:pt>
                <c:pt idx="2636">
                  <c:v>99.32287999999987</c:v>
                </c:pt>
                <c:pt idx="2637">
                  <c:v>99.32183999999998</c:v>
                </c:pt>
                <c:pt idx="2638">
                  <c:v>99.320529999999991</c:v>
                </c:pt>
                <c:pt idx="2639">
                  <c:v>99.319820000000007</c:v>
                </c:pt>
                <c:pt idx="2640">
                  <c:v>99.318630000000013</c:v>
                </c:pt>
                <c:pt idx="2641">
                  <c:v>99.317840000000004</c:v>
                </c:pt>
                <c:pt idx="2642">
                  <c:v>99.316839999999999</c:v>
                </c:pt>
                <c:pt idx="2643">
                  <c:v>99.31559</c:v>
                </c:pt>
                <c:pt idx="2644">
                  <c:v>99.313940000000002</c:v>
                </c:pt>
                <c:pt idx="2645">
                  <c:v>99.311870000000013</c:v>
                </c:pt>
                <c:pt idx="2646">
                  <c:v>99.310239999999993</c:v>
                </c:pt>
                <c:pt idx="2647">
                  <c:v>99.309200000000004</c:v>
                </c:pt>
                <c:pt idx="2648">
                  <c:v>99.308120000000002</c:v>
                </c:pt>
                <c:pt idx="2649">
                  <c:v>99.307180000000002</c:v>
                </c:pt>
                <c:pt idx="2650">
                  <c:v>99.305970000000002</c:v>
                </c:pt>
                <c:pt idx="2651">
                  <c:v>99.304959999999994</c:v>
                </c:pt>
                <c:pt idx="2652">
                  <c:v>99.303429999999992</c:v>
                </c:pt>
                <c:pt idx="2653">
                  <c:v>99.302250000000001</c:v>
                </c:pt>
                <c:pt idx="2654">
                  <c:v>99.300779999999989</c:v>
                </c:pt>
                <c:pt idx="2655">
                  <c:v>99.300610000000006</c:v>
                </c:pt>
                <c:pt idx="2656">
                  <c:v>99.298910000000006</c:v>
                </c:pt>
                <c:pt idx="2657">
                  <c:v>99.297839999999994</c:v>
                </c:pt>
                <c:pt idx="2658">
                  <c:v>99.296369999999996</c:v>
                </c:pt>
                <c:pt idx="2659">
                  <c:v>99.294720000000027</c:v>
                </c:pt>
                <c:pt idx="2660">
                  <c:v>99.293470000000013</c:v>
                </c:pt>
                <c:pt idx="2661">
                  <c:v>99.292180000000002</c:v>
                </c:pt>
                <c:pt idx="2662">
                  <c:v>99.291200000000146</c:v>
                </c:pt>
                <c:pt idx="2663">
                  <c:v>99.289990000000003</c:v>
                </c:pt>
                <c:pt idx="2664">
                  <c:v>99.288910000000001</c:v>
                </c:pt>
                <c:pt idx="2665">
                  <c:v>99.288079999999979</c:v>
                </c:pt>
                <c:pt idx="2666">
                  <c:v>99.287419999999997</c:v>
                </c:pt>
                <c:pt idx="2667">
                  <c:v>99.285899999999998</c:v>
                </c:pt>
                <c:pt idx="2668">
                  <c:v>99.284660000000144</c:v>
                </c:pt>
                <c:pt idx="2669">
                  <c:v>99.283109999999994</c:v>
                </c:pt>
                <c:pt idx="2670">
                  <c:v>99.282039999999981</c:v>
                </c:pt>
                <c:pt idx="2671">
                  <c:v>99.280699999999996</c:v>
                </c:pt>
                <c:pt idx="2672">
                  <c:v>99.280079999999998</c:v>
                </c:pt>
                <c:pt idx="2673">
                  <c:v>99.279379999999989</c:v>
                </c:pt>
                <c:pt idx="2674">
                  <c:v>99.278210000000001</c:v>
                </c:pt>
                <c:pt idx="2675">
                  <c:v>99.276879999999949</c:v>
                </c:pt>
                <c:pt idx="2676">
                  <c:v>99.275939999999949</c:v>
                </c:pt>
                <c:pt idx="2677">
                  <c:v>99.274569999999997</c:v>
                </c:pt>
                <c:pt idx="2678">
                  <c:v>99.273219999999995</c:v>
                </c:pt>
                <c:pt idx="2679">
                  <c:v>99.272309999999948</c:v>
                </c:pt>
                <c:pt idx="2680">
                  <c:v>99.271360000000001</c:v>
                </c:pt>
                <c:pt idx="2681">
                  <c:v>99.269689999999997</c:v>
                </c:pt>
                <c:pt idx="2682">
                  <c:v>99.268299999999996</c:v>
                </c:pt>
                <c:pt idx="2683">
                  <c:v>99.267340000000004</c:v>
                </c:pt>
                <c:pt idx="2684">
                  <c:v>99.265779999999978</c:v>
                </c:pt>
                <c:pt idx="2685">
                  <c:v>99.264220000000179</c:v>
                </c:pt>
                <c:pt idx="2686">
                  <c:v>99.263300000000001</c:v>
                </c:pt>
                <c:pt idx="2687">
                  <c:v>99.262140000000002</c:v>
                </c:pt>
                <c:pt idx="2688">
                  <c:v>99.260450000000006</c:v>
                </c:pt>
                <c:pt idx="2689">
                  <c:v>99.259180000000001</c:v>
                </c:pt>
                <c:pt idx="2690">
                  <c:v>99.258449999999982</c:v>
                </c:pt>
                <c:pt idx="2691">
                  <c:v>99.257220000000146</c:v>
                </c:pt>
                <c:pt idx="2692">
                  <c:v>99.25582</c:v>
                </c:pt>
                <c:pt idx="2693">
                  <c:v>99.254440000000002</c:v>
                </c:pt>
                <c:pt idx="2694">
                  <c:v>99.253299999999996</c:v>
                </c:pt>
                <c:pt idx="2695">
                  <c:v>99.25203999999998</c:v>
                </c:pt>
                <c:pt idx="2696">
                  <c:v>99.251009999999994</c:v>
                </c:pt>
                <c:pt idx="2697">
                  <c:v>99.249530000000007</c:v>
                </c:pt>
                <c:pt idx="2698">
                  <c:v>99.247530000000026</c:v>
                </c:pt>
                <c:pt idx="2699">
                  <c:v>99.246550000000113</c:v>
                </c:pt>
                <c:pt idx="2700">
                  <c:v>99.245660000000129</c:v>
                </c:pt>
                <c:pt idx="2701">
                  <c:v>99.244490000000027</c:v>
                </c:pt>
                <c:pt idx="2702">
                  <c:v>99.243740000000003</c:v>
                </c:pt>
                <c:pt idx="2703">
                  <c:v>99.242189999999994</c:v>
                </c:pt>
                <c:pt idx="2704">
                  <c:v>99.240780000000001</c:v>
                </c:pt>
                <c:pt idx="2705">
                  <c:v>99.239369999999994</c:v>
                </c:pt>
                <c:pt idx="2706">
                  <c:v>99.238</c:v>
                </c:pt>
                <c:pt idx="2707">
                  <c:v>99.237309999999994</c:v>
                </c:pt>
                <c:pt idx="2708">
                  <c:v>99.235590000000002</c:v>
                </c:pt>
                <c:pt idx="2709">
                  <c:v>99.234409999999997</c:v>
                </c:pt>
                <c:pt idx="2710">
                  <c:v>99.233310000000003</c:v>
                </c:pt>
                <c:pt idx="2711">
                  <c:v>99.232200000000006</c:v>
                </c:pt>
                <c:pt idx="2712">
                  <c:v>99.230970000000013</c:v>
                </c:pt>
                <c:pt idx="2713">
                  <c:v>99.230250000000026</c:v>
                </c:pt>
                <c:pt idx="2714">
                  <c:v>99.229240000000004</c:v>
                </c:pt>
                <c:pt idx="2715">
                  <c:v>99.22739</c:v>
                </c:pt>
                <c:pt idx="2716">
                  <c:v>99.226240000000004</c:v>
                </c:pt>
                <c:pt idx="2717">
                  <c:v>99.225779999999958</c:v>
                </c:pt>
                <c:pt idx="2718">
                  <c:v>99.224130000000002</c:v>
                </c:pt>
                <c:pt idx="2719">
                  <c:v>99.222839999999948</c:v>
                </c:pt>
                <c:pt idx="2720">
                  <c:v>99.221710000000002</c:v>
                </c:pt>
                <c:pt idx="2721">
                  <c:v>99.220029999999994</c:v>
                </c:pt>
                <c:pt idx="2722">
                  <c:v>99.218469999999996</c:v>
                </c:pt>
                <c:pt idx="2723">
                  <c:v>99.217720000000114</c:v>
                </c:pt>
                <c:pt idx="2724">
                  <c:v>99.216030000000003</c:v>
                </c:pt>
                <c:pt idx="2725">
                  <c:v>99.215090000000004</c:v>
                </c:pt>
                <c:pt idx="2726">
                  <c:v>99.214310000000026</c:v>
                </c:pt>
                <c:pt idx="2727">
                  <c:v>99.213240000000027</c:v>
                </c:pt>
                <c:pt idx="2728">
                  <c:v>99.212149999999994</c:v>
                </c:pt>
                <c:pt idx="2729">
                  <c:v>99.211260000000181</c:v>
                </c:pt>
                <c:pt idx="2730">
                  <c:v>99.210420000000113</c:v>
                </c:pt>
                <c:pt idx="2731">
                  <c:v>99.209909999999994</c:v>
                </c:pt>
                <c:pt idx="2732">
                  <c:v>99.208910000000003</c:v>
                </c:pt>
                <c:pt idx="2733">
                  <c:v>99.207060000000027</c:v>
                </c:pt>
                <c:pt idx="2734">
                  <c:v>99.205010000000001</c:v>
                </c:pt>
                <c:pt idx="2735">
                  <c:v>99.203339999999983</c:v>
                </c:pt>
                <c:pt idx="2736">
                  <c:v>99.201840000000004</c:v>
                </c:pt>
                <c:pt idx="2737">
                  <c:v>99.200540000000004</c:v>
                </c:pt>
                <c:pt idx="2738">
                  <c:v>99.198369999999983</c:v>
                </c:pt>
                <c:pt idx="2739">
                  <c:v>99.197149999999993</c:v>
                </c:pt>
                <c:pt idx="2740">
                  <c:v>99.196060000000003</c:v>
                </c:pt>
                <c:pt idx="2741">
                  <c:v>99.195489999999978</c:v>
                </c:pt>
                <c:pt idx="2742">
                  <c:v>99.194149999999993</c:v>
                </c:pt>
                <c:pt idx="2743">
                  <c:v>99.192660000000004</c:v>
                </c:pt>
                <c:pt idx="2744">
                  <c:v>99.191320000000005</c:v>
                </c:pt>
                <c:pt idx="2745">
                  <c:v>99.189849999999979</c:v>
                </c:pt>
                <c:pt idx="2746">
                  <c:v>99.188559999999981</c:v>
                </c:pt>
                <c:pt idx="2747">
                  <c:v>99.187569999999994</c:v>
                </c:pt>
                <c:pt idx="2748">
                  <c:v>99.186739999999958</c:v>
                </c:pt>
                <c:pt idx="2749">
                  <c:v>99.185630000000003</c:v>
                </c:pt>
                <c:pt idx="2750">
                  <c:v>99.184110000000004</c:v>
                </c:pt>
                <c:pt idx="2751">
                  <c:v>99.182849999999988</c:v>
                </c:pt>
                <c:pt idx="2752">
                  <c:v>99.181640000000002</c:v>
                </c:pt>
                <c:pt idx="2753">
                  <c:v>99.180489999999978</c:v>
                </c:pt>
                <c:pt idx="2754">
                  <c:v>99.179049999999989</c:v>
                </c:pt>
                <c:pt idx="2755">
                  <c:v>99.177339999999958</c:v>
                </c:pt>
                <c:pt idx="2756">
                  <c:v>99.176359999999988</c:v>
                </c:pt>
                <c:pt idx="2757">
                  <c:v>99.175469999999919</c:v>
                </c:pt>
                <c:pt idx="2758">
                  <c:v>99.173679999999948</c:v>
                </c:pt>
                <c:pt idx="2759">
                  <c:v>99.172319999999885</c:v>
                </c:pt>
                <c:pt idx="2760">
                  <c:v>99.171759999999978</c:v>
                </c:pt>
                <c:pt idx="2761">
                  <c:v>99.171089999999978</c:v>
                </c:pt>
                <c:pt idx="2762">
                  <c:v>99.169690000000003</c:v>
                </c:pt>
                <c:pt idx="2763">
                  <c:v>99.1678</c:v>
                </c:pt>
                <c:pt idx="2764">
                  <c:v>99.166250000000005</c:v>
                </c:pt>
                <c:pt idx="2765">
                  <c:v>99.164910000000006</c:v>
                </c:pt>
                <c:pt idx="2766">
                  <c:v>99.163529999999994</c:v>
                </c:pt>
                <c:pt idx="2767">
                  <c:v>99.161969999999997</c:v>
                </c:pt>
                <c:pt idx="2768">
                  <c:v>99.16043999999998</c:v>
                </c:pt>
                <c:pt idx="2769">
                  <c:v>99.159909999999982</c:v>
                </c:pt>
                <c:pt idx="2770">
                  <c:v>99.158939999999959</c:v>
                </c:pt>
                <c:pt idx="2771">
                  <c:v>99.157150000000001</c:v>
                </c:pt>
                <c:pt idx="2772">
                  <c:v>99.155189999999948</c:v>
                </c:pt>
                <c:pt idx="2773">
                  <c:v>99.153839999999988</c:v>
                </c:pt>
                <c:pt idx="2774">
                  <c:v>99.153179999999978</c:v>
                </c:pt>
                <c:pt idx="2775">
                  <c:v>99.152099999999919</c:v>
                </c:pt>
                <c:pt idx="2776">
                  <c:v>99.151379999999989</c:v>
                </c:pt>
                <c:pt idx="2777">
                  <c:v>99.149620000000027</c:v>
                </c:pt>
                <c:pt idx="2778">
                  <c:v>99.148470000000003</c:v>
                </c:pt>
                <c:pt idx="2779">
                  <c:v>99.147049999999993</c:v>
                </c:pt>
                <c:pt idx="2780">
                  <c:v>99.14542999999999</c:v>
                </c:pt>
                <c:pt idx="2781">
                  <c:v>99.143860000000004</c:v>
                </c:pt>
                <c:pt idx="2782">
                  <c:v>99.143130000000014</c:v>
                </c:pt>
                <c:pt idx="2783">
                  <c:v>99.142660000000006</c:v>
                </c:pt>
                <c:pt idx="2784">
                  <c:v>99.14228</c:v>
                </c:pt>
                <c:pt idx="2785">
                  <c:v>99.139690000000002</c:v>
                </c:pt>
                <c:pt idx="2786">
                  <c:v>99.136939999999981</c:v>
                </c:pt>
                <c:pt idx="2787">
                  <c:v>99.134720000000002</c:v>
                </c:pt>
                <c:pt idx="2788">
                  <c:v>99.133709999999979</c:v>
                </c:pt>
                <c:pt idx="2789">
                  <c:v>99.132049999999978</c:v>
                </c:pt>
                <c:pt idx="2790">
                  <c:v>99.13082</c:v>
                </c:pt>
                <c:pt idx="2791">
                  <c:v>99.130189999999999</c:v>
                </c:pt>
                <c:pt idx="2792">
                  <c:v>99.129049999999978</c:v>
                </c:pt>
                <c:pt idx="2793">
                  <c:v>99.128179999999958</c:v>
                </c:pt>
                <c:pt idx="2794">
                  <c:v>99.127339999999919</c:v>
                </c:pt>
                <c:pt idx="2795">
                  <c:v>99.125349999999855</c:v>
                </c:pt>
                <c:pt idx="2796">
                  <c:v>99.122719999999958</c:v>
                </c:pt>
                <c:pt idx="2797">
                  <c:v>99.120719999999949</c:v>
                </c:pt>
                <c:pt idx="2798">
                  <c:v>99.120009999999979</c:v>
                </c:pt>
                <c:pt idx="2799">
                  <c:v>99.119309999999999</c:v>
                </c:pt>
                <c:pt idx="2800">
                  <c:v>99.118839999999949</c:v>
                </c:pt>
                <c:pt idx="2801">
                  <c:v>99.118989999999982</c:v>
                </c:pt>
                <c:pt idx="2802">
                  <c:v>99.117500000000007</c:v>
                </c:pt>
                <c:pt idx="2803">
                  <c:v>99.116709999999998</c:v>
                </c:pt>
                <c:pt idx="2804">
                  <c:v>99.115979999999979</c:v>
                </c:pt>
                <c:pt idx="2805">
                  <c:v>99.114760000000004</c:v>
                </c:pt>
                <c:pt idx="2806">
                  <c:v>99.113990000000001</c:v>
                </c:pt>
                <c:pt idx="2807">
                  <c:v>99.11296999999999</c:v>
                </c:pt>
                <c:pt idx="2808">
                  <c:v>99.110990000000001</c:v>
                </c:pt>
                <c:pt idx="2809">
                  <c:v>99.109070000000003</c:v>
                </c:pt>
                <c:pt idx="2810">
                  <c:v>99.107779999999948</c:v>
                </c:pt>
                <c:pt idx="2811">
                  <c:v>99.105899999999949</c:v>
                </c:pt>
                <c:pt idx="2812">
                  <c:v>99.104680000000002</c:v>
                </c:pt>
                <c:pt idx="2813">
                  <c:v>99.102799999999988</c:v>
                </c:pt>
                <c:pt idx="2814">
                  <c:v>99.101659999999995</c:v>
                </c:pt>
                <c:pt idx="2815">
                  <c:v>99.100139999999982</c:v>
                </c:pt>
                <c:pt idx="2816">
                  <c:v>99.099610000000027</c:v>
                </c:pt>
                <c:pt idx="2817">
                  <c:v>99.098779999999948</c:v>
                </c:pt>
                <c:pt idx="2818">
                  <c:v>99.097849999999994</c:v>
                </c:pt>
                <c:pt idx="2819">
                  <c:v>99.096689999999995</c:v>
                </c:pt>
                <c:pt idx="2820">
                  <c:v>99.095510000000004</c:v>
                </c:pt>
                <c:pt idx="2821">
                  <c:v>99.093660000000114</c:v>
                </c:pt>
                <c:pt idx="2822">
                  <c:v>99.092510000000004</c:v>
                </c:pt>
                <c:pt idx="2823">
                  <c:v>99.091240000000113</c:v>
                </c:pt>
                <c:pt idx="2824">
                  <c:v>99.089410000000001</c:v>
                </c:pt>
                <c:pt idx="2825">
                  <c:v>99.087970000000013</c:v>
                </c:pt>
                <c:pt idx="2826">
                  <c:v>99.08775</c:v>
                </c:pt>
                <c:pt idx="2827">
                  <c:v>99.085979999999978</c:v>
                </c:pt>
                <c:pt idx="2828">
                  <c:v>99.084490000000002</c:v>
                </c:pt>
                <c:pt idx="2829">
                  <c:v>99.083510000000004</c:v>
                </c:pt>
                <c:pt idx="2830">
                  <c:v>99.082749999999919</c:v>
                </c:pt>
                <c:pt idx="2831">
                  <c:v>99.082889999999978</c:v>
                </c:pt>
                <c:pt idx="2832">
                  <c:v>99.080619999999996</c:v>
                </c:pt>
                <c:pt idx="2833">
                  <c:v>99.079099999999983</c:v>
                </c:pt>
                <c:pt idx="2834">
                  <c:v>99.077200000000005</c:v>
                </c:pt>
                <c:pt idx="2835">
                  <c:v>99.07573999999984</c:v>
                </c:pt>
                <c:pt idx="2836">
                  <c:v>99.074600000000004</c:v>
                </c:pt>
                <c:pt idx="2837">
                  <c:v>99.073239999999998</c:v>
                </c:pt>
                <c:pt idx="2838">
                  <c:v>99.071659999999994</c:v>
                </c:pt>
                <c:pt idx="2839">
                  <c:v>99.071259999999995</c:v>
                </c:pt>
                <c:pt idx="2840">
                  <c:v>99.069419999999994</c:v>
                </c:pt>
                <c:pt idx="2841">
                  <c:v>99.067430000000002</c:v>
                </c:pt>
                <c:pt idx="2842">
                  <c:v>99.066199999999995</c:v>
                </c:pt>
                <c:pt idx="2843">
                  <c:v>99.064930000000004</c:v>
                </c:pt>
                <c:pt idx="2844">
                  <c:v>99.063919999999996</c:v>
                </c:pt>
                <c:pt idx="2845">
                  <c:v>99.062860000000001</c:v>
                </c:pt>
                <c:pt idx="2846">
                  <c:v>99.061490000000006</c:v>
                </c:pt>
                <c:pt idx="2847">
                  <c:v>99.060180000000003</c:v>
                </c:pt>
                <c:pt idx="2848">
                  <c:v>99.059020000000004</c:v>
                </c:pt>
                <c:pt idx="2849">
                  <c:v>99.057190000000006</c:v>
                </c:pt>
                <c:pt idx="2850">
                  <c:v>99.055479999999989</c:v>
                </c:pt>
                <c:pt idx="2851">
                  <c:v>99.053709999999981</c:v>
                </c:pt>
                <c:pt idx="2852">
                  <c:v>99.052359999999979</c:v>
                </c:pt>
                <c:pt idx="2853">
                  <c:v>99.051339999999982</c:v>
                </c:pt>
                <c:pt idx="2854">
                  <c:v>99.049989999999994</c:v>
                </c:pt>
                <c:pt idx="2855">
                  <c:v>99.048860000000005</c:v>
                </c:pt>
                <c:pt idx="2856">
                  <c:v>99.047489999999996</c:v>
                </c:pt>
                <c:pt idx="2857">
                  <c:v>99.046530000000004</c:v>
                </c:pt>
                <c:pt idx="2858">
                  <c:v>99.045079999999999</c:v>
                </c:pt>
                <c:pt idx="2859">
                  <c:v>99.044130000000024</c:v>
                </c:pt>
                <c:pt idx="2860">
                  <c:v>99.042689999999993</c:v>
                </c:pt>
                <c:pt idx="2861">
                  <c:v>99.041780000000003</c:v>
                </c:pt>
                <c:pt idx="2862">
                  <c:v>99.04034</c:v>
                </c:pt>
                <c:pt idx="2863">
                  <c:v>99.038820000000001</c:v>
                </c:pt>
                <c:pt idx="2864">
                  <c:v>99.037610000000129</c:v>
                </c:pt>
                <c:pt idx="2865">
                  <c:v>99.036720000000003</c:v>
                </c:pt>
                <c:pt idx="2866">
                  <c:v>99.035139999999998</c:v>
                </c:pt>
                <c:pt idx="2867">
                  <c:v>99.03337999999998</c:v>
                </c:pt>
                <c:pt idx="2868">
                  <c:v>99.032619999999994</c:v>
                </c:pt>
                <c:pt idx="2869">
                  <c:v>99.031890000000004</c:v>
                </c:pt>
                <c:pt idx="2870">
                  <c:v>99.030339999999981</c:v>
                </c:pt>
                <c:pt idx="2871">
                  <c:v>99.029020000000003</c:v>
                </c:pt>
                <c:pt idx="2872">
                  <c:v>99.026910000000001</c:v>
                </c:pt>
                <c:pt idx="2873">
                  <c:v>99.025759999999948</c:v>
                </c:pt>
                <c:pt idx="2874">
                  <c:v>99.024820000000005</c:v>
                </c:pt>
                <c:pt idx="2875">
                  <c:v>99.023589999999999</c:v>
                </c:pt>
                <c:pt idx="2876">
                  <c:v>99.022120000000001</c:v>
                </c:pt>
                <c:pt idx="2877">
                  <c:v>99.020739999999989</c:v>
                </c:pt>
                <c:pt idx="2878">
                  <c:v>99.019189999999995</c:v>
                </c:pt>
                <c:pt idx="2879">
                  <c:v>99.017930000000007</c:v>
                </c:pt>
                <c:pt idx="2880">
                  <c:v>99.01666000000013</c:v>
                </c:pt>
                <c:pt idx="2881">
                  <c:v>99.016019999999997</c:v>
                </c:pt>
                <c:pt idx="2882">
                  <c:v>99.015410000000003</c:v>
                </c:pt>
                <c:pt idx="2883">
                  <c:v>99.01402000000013</c:v>
                </c:pt>
                <c:pt idx="2884">
                  <c:v>99.012249999999995</c:v>
                </c:pt>
                <c:pt idx="2885">
                  <c:v>99.010660000000129</c:v>
                </c:pt>
                <c:pt idx="2886">
                  <c:v>99.008449999999982</c:v>
                </c:pt>
                <c:pt idx="2887">
                  <c:v>99.006810000000002</c:v>
                </c:pt>
                <c:pt idx="2888">
                  <c:v>99.005160000000004</c:v>
                </c:pt>
                <c:pt idx="2889">
                  <c:v>99.003820000000005</c:v>
                </c:pt>
                <c:pt idx="2890">
                  <c:v>99.003259999999997</c:v>
                </c:pt>
                <c:pt idx="2891">
                  <c:v>99.002449999999982</c:v>
                </c:pt>
                <c:pt idx="2892">
                  <c:v>99.000190000000003</c:v>
                </c:pt>
                <c:pt idx="2893">
                  <c:v>98.998520000000113</c:v>
                </c:pt>
                <c:pt idx="2894">
                  <c:v>98.997510000000148</c:v>
                </c:pt>
                <c:pt idx="2895">
                  <c:v>98.995940000000004</c:v>
                </c:pt>
                <c:pt idx="2896">
                  <c:v>98.993120000000147</c:v>
                </c:pt>
                <c:pt idx="2897">
                  <c:v>98.992430000000013</c:v>
                </c:pt>
                <c:pt idx="2898">
                  <c:v>98.991810000000129</c:v>
                </c:pt>
                <c:pt idx="2899">
                  <c:v>98.990309999999994</c:v>
                </c:pt>
                <c:pt idx="2900">
                  <c:v>98.989310000000003</c:v>
                </c:pt>
                <c:pt idx="2901">
                  <c:v>98.988399999999999</c:v>
                </c:pt>
                <c:pt idx="2902">
                  <c:v>98.987280000000027</c:v>
                </c:pt>
                <c:pt idx="2903">
                  <c:v>98.985309999999998</c:v>
                </c:pt>
                <c:pt idx="2904">
                  <c:v>98.983410000000006</c:v>
                </c:pt>
                <c:pt idx="2905">
                  <c:v>98.982659999999996</c:v>
                </c:pt>
                <c:pt idx="2906">
                  <c:v>98.980660000000114</c:v>
                </c:pt>
                <c:pt idx="2907">
                  <c:v>98.978889999999978</c:v>
                </c:pt>
                <c:pt idx="2908">
                  <c:v>98.978439999999978</c:v>
                </c:pt>
                <c:pt idx="2909">
                  <c:v>98.977879999999999</c:v>
                </c:pt>
                <c:pt idx="2910">
                  <c:v>98.976939999999999</c:v>
                </c:pt>
                <c:pt idx="2911">
                  <c:v>98.975120000000004</c:v>
                </c:pt>
                <c:pt idx="2912">
                  <c:v>98.973089999999999</c:v>
                </c:pt>
                <c:pt idx="2913">
                  <c:v>98.971440000000001</c:v>
                </c:pt>
                <c:pt idx="2914">
                  <c:v>98.970160000000007</c:v>
                </c:pt>
                <c:pt idx="2915">
                  <c:v>98.968919999999997</c:v>
                </c:pt>
                <c:pt idx="2916">
                  <c:v>98.967810000000114</c:v>
                </c:pt>
                <c:pt idx="2917">
                  <c:v>98.966489999999993</c:v>
                </c:pt>
                <c:pt idx="2918">
                  <c:v>98.964930000000024</c:v>
                </c:pt>
                <c:pt idx="2919">
                  <c:v>98.963750000000005</c:v>
                </c:pt>
                <c:pt idx="2920">
                  <c:v>98.962350000000001</c:v>
                </c:pt>
                <c:pt idx="2921">
                  <c:v>98.961180000000027</c:v>
                </c:pt>
                <c:pt idx="2922">
                  <c:v>98.960460000000026</c:v>
                </c:pt>
                <c:pt idx="2923">
                  <c:v>98.958709999999982</c:v>
                </c:pt>
                <c:pt idx="2924">
                  <c:v>98.957920000000129</c:v>
                </c:pt>
                <c:pt idx="2925">
                  <c:v>98.956779999999981</c:v>
                </c:pt>
                <c:pt idx="2926">
                  <c:v>98.955089999999998</c:v>
                </c:pt>
                <c:pt idx="2927">
                  <c:v>98.952969999999993</c:v>
                </c:pt>
                <c:pt idx="2928">
                  <c:v>98.950900000000004</c:v>
                </c:pt>
                <c:pt idx="2929">
                  <c:v>98.948840000000004</c:v>
                </c:pt>
                <c:pt idx="2930">
                  <c:v>98.947460000000149</c:v>
                </c:pt>
                <c:pt idx="2931">
                  <c:v>98.946340000000006</c:v>
                </c:pt>
                <c:pt idx="2932">
                  <c:v>98.945620000000162</c:v>
                </c:pt>
                <c:pt idx="2933">
                  <c:v>98.944390000000027</c:v>
                </c:pt>
                <c:pt idx="2934">
                  <c:v>98.943140000000113</c:v>
                </c:pt>
                <c:pt idx="2935">
                  <c:v>98.942009999999996</c:v>
                </c:pt>
                <c:pt idx="2936">
                  <c:v>98.940660000000179</c:v>
                </c:pt>
                <c:pt idx="2937">
                  <c:v>98.938760000000002</c:v>
                </c:pt>
                <c:pt idx="2938">
                  <c:v>98.937380000000005</c:v>
                </c:pt>
                <c:pt idx="2939">
                  <c:v>98.935950000000005</c:v>
                </c:pt>
                <c:pt idx="2940">
                  <c:v>98.934970000000007</c:v>
                </c:pt>
                <c:pt idx="2941">
                  <c:v>98.933160000000129</c:v>
                </c:pt>
                <c:pt idx="2942">
                  <c:v>98.931600000000131</c:v>
                </c:pt>
                <c:pt idx="2943">
                  <c:v>98.930080000000004</c:v>
                </c:pt>
                <c:pt idx="2944">
                  <c:v>98.928510000000003</c:v>
                </c:pt>
                <c:pt idx="2945">
                  <c:v>98.927000000000007</c:v>
                </c:pt>
                <c:pt idx="2946">
                  <c:v>98.925899999999999</c:v>
                </c:pt>
                <c:pt idx="2947">
                  <c:v>98.925309999999982</c:v>
                </c:pt>
                <c:pt idx="2948">
                  <c:v>98.924099999999996</c:v>
                </c:pt>
                <c:pt idx="2949">
                  <c:v>98.922779999999989</c:v>
                </c:pt>
                <c:pt idx="2950">
                  <c:v>98.921589999999995</c:v>
                </c:pt>
                <c:pt idx="2951">
                  <c:v>98.920090000000002</c:v>
                </c:pt>
                <c:pt idx="2952">
                  <c:v>98.91874</c:v>
                </c:pt>
                <c:pt idx="2953">
                  <c:v>98.917310000000114</c:v>
                </c:pt>
                <c:pt idx="2954">
                  <c:v>98.916410000000027</c:v>
                </c:pt>
                <c:pt idx="2955">
                  <c:v>98.91496000000015</c:v>
                </c:pt>
                <c:pt idx="2956">
                  <c:v>98.91324000000013</c:v>
                </c:pt>
                <c:pt idx="2957">
                  <c:v>98.912020000000027</c:v>
                </c:pt>
                <c:pt idx="2958">
                  <c:v>98.910680000000113</c:v>
                </c:pt>
                <c:pt idx="2959">
                  <c:v>98.908690000000007</c:v>
                </c:pt>
                <c:pt idx="2960">
                  <c:v>98.906940000000006</c:v>
                </c:pt>
                <c:pt idx="2961">
                  <c:v>98.905460000000005</c:v>
                </c:pt>
                <c:pt idx="2962">
                  <c:v>98.904449999999997</c:v>
                </c:pt>
                <c:pt idx="2963">
                  <c:v>98.903239999999997</c:v>
                </c:pt>
                <c:pt idx="2964">
                  <c:v>98.902119999999996</c:v>
                </c:pt>
                <c:pt idx="2965">
                  <c:v>98.900319999999994</c:v>
                </c:pt>
                <c:pt idx="2966">
                  <c:v>98.899019999999993</c:v>
                </c:pt>
                <c:pt idx="2967">
                  <c:v>98.897639999999996</c:v>
                </c:pt>
                <c:pt idx="2968">
                  <c:v>98.896690000000007</c:v>
                </c:pt>
                <c:pt idx="2969">
                  <c:v>98.894909999999996</c:v>
                </c:pt>
                <c:pt idx="2970">
                  <c:v>98.893209999999996</c:v>
                </c:pt>
                <c:pt idx="2971">
                  <c:v>98.892389999999978</c:v>
                </c:pt>
                <c:pt idx="2972">
                  <c:v>98.891390000000001</c:v>
                </c:pt>
                <c:pt idx="2973">
                  <c:v>98.89</c:v>
                </c:pt>
                <c:pt idx="2974">
                  <c:v>98.887720000000002</c:v>
                </c:pt>
                <c:pt idx="2975">
                  <c:v>98.886299999999991</c:v>
                </c:pt>
                <c:pt idx="2976">
                  <c:v>98.884590000000003</c:v>
                </c:pt>
                <c:pt idx="2977">
                  <c:v>98.88273999999987</c:v>
                </c:pt>
                <c:pt idx="2978">
                  <c:v>98.88082</c:v>
                </c:pt>
                <c:pt idx="2979">
                  <c:v>98.878939999999886</c:v>
                </c:pt>
                <c:pt idx="2980">
                  <c:v>98.877089999999981</c:v>
                </c:pt>
                <c:pt idx="2981">
                  <c:v>98.876499999999979</c:v>
                </c:pt>
                <c:pt idx="2982">
                  <c:v>98.875699999999981</c:v>
                </c:pt>
                <c:pt idx="2983">
                  <c:v>98.874089999999981</c:v>
                </c:pt>
                <c:pt idx="2984">
                  <c:v>98.871960000000001</c:v>
                </c:pt>
                <c:pt idx="2985">
                  <c:v>98.871110000000002</c:v>
                </c:pt>
                <c:pt idx="2986">
                  <c:v>98.869879999999981</c:v>
                </c:pt>
                <c:pt idx="2987">
                  <c:v>98.869299999999996</c:v>
                </c:pt>
                <c:pt idx="2988">
                  <c:v>98.867739999999998</c:v>
                </c:pt>
                <c:pt idx="2989">
                  <c:v>98.86596999999999</c:v>
                </c:pt>
                <c:pt idx="2990">
                  <c:v>98.864070000000012</c:v>
                </c:pt>
                <c:pt idx="2991">
                  <c:v>98.863320000000002</c:v>
                </c:pt>
                <c:pt idx="2992">
                  <c:v>98.86139</c:v>
                </c:pt>
                <c:pt idx="2993">
                  <c:v>98.85948999999998</c:v>
                </c:pt>
                <c:pt idx="2994">
                  <c:v>98.857749999999982</c:v>
                </c:pt>
                <c:pt idx="2995">
                  <c:v>98.857489999999999</c:v>
                </c:pt>
                <c:pt idx="2996">
                  <c:v>98.856290000000001</c:v>
                </c:pt>
                <c:pt idx="2997">
                  <c:v>98.854990000000001</c:v>
                </c:pt>
                <c:pt idx="2998">
                  <c:v>98.852849999999989</c:v>
                </c:pt>
                <c:pt idx="2999">
                  <c:v>98.851910000000004</c:v>
                </c:pt>
                <c:pt idx="3000">
                  <c:v>98.850779999999958</c:v>
                </c:pt>
                <c:pt idx="3001">
                  <c:v>98.849620000000129</c:v>
                </c:pt>
                <c:pt idx="3002">
                  <c:v>98.847809999999996</c:v>
                </c:pt>
                <c:pt idx="3003">
                  <c:v>98.846950000000007</c:v>
                </c:pt>
                <c:pt idx="3004">
                  <c:v>98.843760000000003</c:v>
                </c:pt>
                <c:pt idx="3005">
                  <c:v>98.842460000000003</c:v>
                </c:pt>
                <c:pt idx="3006">
                  <c:v>98.841550000000026</c:v>
                </c:pt>
                <c:pt idx="3007">
                  <c:v>98.840710000000001</c:v>
                </c:pt>
                <c:pt idx="3008">
                  <c:v>98.83914</c:v>
                </c:pt>
                <c:pt idx="3009">
                  <c:v>98.837779999999981</c:v>
                </c:pt>
                <c:pt idx="3010">
                  <c:v>98.835849999999979</c:v>
                </c:pt>
                <c:pt idx="3011">
                  <c:v>98.834909999999994</c:v>
                </c:pt>
                <c:pt idx="3012">
                  <c:v>98.832430000000002</c:v>
                </c:pt>
                <c:pt idx="3013">
                  <c:v>98.829989999999981</c:v>
                </c:pt>
                <c:pt idx="3014">
                  <c:v>98.827420000000004</c:v>
                </c:pt>
                <c:pt idx="3015">
                  <c:v>98.826379999999958</c:v>
                </c:pt>
                <c:pt idx="3016">
                  <c:v>98.825620000000001</c:v>
                </c:pt>
                <c:pt idx="3017">
                  <c:v>98.824029999999993</c:v>
                </c:pt>
                <c:pt idx="3018">
                  <c:v>98.822559999999982</c:v>
                </c:pt>
                <c:pt idx="3019">
                  <c:v>98.822239999999979</c:v>
                </c:pt>
                <c:pt idx="3020">
                  <c:v>98.820620000000005</c:v>
                </c:pt>
                <c:pt idx="3021">
                  <c:v>98.819180000000003</c:v>
                </c:pt>
                <c:pt idx="3022">
                  <c:v>98.816640000000007</c:v>
                </c:pt>
                <c:pt idx="3023">
                  <c:v>98.814989999999995</c:v>
                </c:pt>
                <c:pt idx="3024">
                  <c:v>98.812809999999999</c:v>
                </c:pt>
                <c:pt idx="3025">
                  <c:v>98.812190000000001</c:v>
                </c:pt>
                <c:pt idx="3026">
                  <c:v>98.810469999999995</c:v>
                </c:pt>
                <c:pt idx="3027">
                  <c:v>98.80898999999998</c:v>
                </c:pt>
                <c:pt idx="3028">
                  <c:v>98.806799999999981</c:v>
                </c:pt>
                <c:pt idx="3029">
                  <c:v>98.805799999999948</c:v>
                </c:pt>
                <c:pt idx="3030">
                  <c:v>98.804930000000013</c:v>
                </c:pt>
                <c:pt idx="3031">
                  <c:v>98.80477999999998</c:v>
                </c:pt>
                <c:pt idx="3032">
                  <c:v>98.803240000000002</c:v>
                </c:pt>
                <c:pt idx="3033">
                  <c:v>98.800759999999983</c:v>
                </c:pt>
                <c:pt idx="3034">
                  <c:v>98.79871</c:v>
                </c:pt>
                <c:pt idx="3035">
                  <c:v>98.799130000000005</c:v>
                </c:pt>
                <c:pt idx="3036">
                  <c:v>98.797280000000114</c:v>
                </c:pt>
                <c:pt idx="3037">
                  <c:v>98.79415000000013</c:v>
                </c:pt>
                <c:pt idx="3038">
                  <c:v>98.793319999999994</c:v>
                </c:pt>
                <c:pt idx="3039">
                  <c:v>98.79374</c:v>
                </c:pt>
                <c:pt idx="3040">
                  <c:v>98.791439999999994</c:v>
                </c:pt>
                <c:pt idx="3041">
                  <c:v>98.789609999999996</c:v>
                </c:pt>
                <c:pt idx="3042">
                  <c:v>98.789199999999994</c:v>
                </c:pt>
                <c:pt idx="3043">
                  <c:v>98.786969999999997</c:v>
                </c:pt>
                <c:pt idx="3044">
                  <c:v>98.784390000000002</c:v>
                </c:pt>
                <c:pt idx="3045">
                  <c:v>98.783550000000005</c:v>
                </c:pt>
                <c:pt idx="3046">
                  <c:v>98.782589999999999</c:v>
                </c:pt>
                <c:pt idx="3047">
                  <c:v>98.780940000000001</c:v>
                </c:pt>
                <c:pt idx="3048">
                  <c:v>98.779489999999981</c:v>
                </c:pt>
                <c:pt idx="3049">
                  <c:v>98.778559999999999</c:v>
                </c:pt>
                <c:pt idx="3050">
                  <c:v>98.776389999999978</c:v>
                </c:pt>
                <c:pt idx="3051">
                  <c:v>98.774720000000002</c:v>
                </c:pt>
                <c:pt idx="3052">
                  <c:v>98.772799999999989</c:v>
                </c:pt>
                <c:pt idx="3053">
                  <c:v>98.771479999999983</c:v>
                </c:pt>
                <c:pt idx="3054">
                  <c:v>98.7697</c:v>
                </c:pt>
                <c:pt idx="3055">
                  <c:v>98.767750000000007</c:v>
                </c:pt>
                <c:pt idx="3056">
                  <c:v>98.766610000000114</c:v>
                </c:pt>
                <c:pt idx="3057">
                  <c:v>98.765309999999999</c:v>
                </c:pt>
                <c:pt idx="3058">
                  <c:v>98.763599999999997</c:v>
                </c:pt>
                <c:pt idx="3059">
                  <c:v>98.762510000000006</c:v>
                </c:pt>
                <c:pt idx="3060">
                  <c:v>98.761410000000026</c:v>
                </c:pt>
                <c:pt idx="3061">
                  <c:v>98.759680000000003</c:v>
                </c:pt>
                <c:pt idx="3062">
                  <c:v>98.757610000000113</c:v>
                </c:pt>
                <c:pt idx="3063">
                  <c:v>98.755849999999981</c:v>
                </c:pt>
                <c:pt idx="3064">
                  <c:v>98.753709999999998</c:v>
                </c:pt>
                <c:pt idx="3065">
                  <c:v>98.752779999999959</c:v>
                </c:pt>
                <c:pt idx="3066">
                  <c:v>98.751099999999994</c:v>
                </c:pt>
                <c:pt idx="3067">
                  <c:v>98.749010000000027</c:v>
                </c:pt>
                <c:pt idx="3068">
                  <c:v>98.747570000000024</c:v>
                </c:pt>
                <c:pt idx="3069">
                  <c:v>98.745710000000003</c:v>
                </c:pt>
                <c:pt idx="3070">
                  <c:v>98.744020000000134</c:v>
                </c:pt>
                <c:pt idx="3071">
                  <c:v>98.742779999999982</c:v>
                </c:pt>
                <c:pt idx="3072">
                  <c:v>98.741789999999995</c:v>
                </c:pt>
                <c:pt idx="3073">
                  <c:v>98.741060000000147</c:v>
                </c:pt>
                <c:pt idx="3074">
                  <c:v>98.739000000000004</c:v>
                </c:pt>
                <c:pt idx="3075">
                  <c:v>98.737489999999994</c:v>
                </c:pt>
                <c:pt idx="3076">
                  <c:v>98.736050000000006</c:v>
                </c:pt>
                <c:pt idx="3077">
                  <c:v>98.734780000000001</c:v>
                </c:pt>
                <c:pt idx="3078">
                  <c:v>98.733250000000027</c:v>
                </c:pt>
                <c:pt idx="3079">
                  <c:v>98.732280000000003</c:v>
                </c:pt>
                <c:pt idx="3080">
                  <c:v>98.731380000000001</c:v>
                </c:pt>
                <c:pt idx="3081">
                  <c:v>98.729749999999981</c:v>
                </c:pt>
                <c:pt idx="3082">
                  <c:v>98.727779999999981</c:v>
                </c:pt>
                <c:pt idx="3083">
                  <c:v>98.725949999999983</c:v>
                </c:pt>
                <c:pt idx="3084">
                  <c:v>98.724109999999996</c:v>
                </c:pt>
                <c:pt idx="3085">
                  <c:v>98.722929999999991</c:v>
                </c:pt>
                <c:pt idx="3086">
                  <c:v>98.721760000000003</c:v>
                </c:pt>
                <c:pt idx="3087">
                  <c:v>98.720379999999949</c:v>
                </c:pt>
                <c:pt idx="3088">
                  <c:v>98.718919999999997</c:v>
                </c:pt>
                <c:pt idx="3089">
                  <c:v>98.717030000000022</c:v>
                </c:pt>
                <c:pt idx="3090">
                  <c:v>98.715509999999995</c:v>
                </c:pt>
                <c:pt idx="3091">
                  <c:v>98.714310000000026</c:v>
                </c:pt>
                <c:pt idx="3092">
                  <c:v>98.712310000000002</c:v>
                </c:pt>
                <c:pt idx="3093">
                  <c:v>98.710820000000027</c:v>
                </c:pt>
                <c:pt idx="3094">
                  <c:v>98.709239999999994</c:v>
                </c:pt>
                <c:pt idx="3095">
                  <c:v>98.707340000000002</c:v>
                </c:pt>
                <c:pt idx="3096">
                  <c:v>98.705579999999998</c:v>
                </c:pt>
                <c:pt idx="3097">
                  <c:v>98.703990000000005</c:v>
                </c:pt>
                <c:pt idx="3098">
                  <c:v>98.701910000000026</c:v>
                </c:pt>
                <c:pt idx="3099">
                  <c:v>98.700059999999993</c:v>
                </c:pt>
                <c:pt idx="3100">
                  <c:v>98.698660000000004</c:v>
                </c:pt>
                <c:pt idx="3101">
                  <c:v>98.697090000000003</c:v>
                </c:pt>
                <c:pt idx="3102">
                  <c:v>98.695319999999981</c:v>
                </c:pt>
                <c:pt idx="3103">
                  <c:v>98.693920000000006</c:v>
                </c:pt>
                <c:pt idx="3104">
                  <c:v>98.692739999999958</c:v>
                </c:pt>
                <c:pt idx="3105">
                  <c:v>98.691509999999994</c:v>
                </c:pt>
                <c:pt idx="3106">
                  <c:v>98.690640000000002</c:v>
                </c:pt>
                <c:pt idx="3107">
                  <c:v>98.689059999999998</c:v>
                </c:pt>
                <c:pt idx="3108">
                  <c:v>98.687190000000001</c:v>
                </c:pt>
                <c:pt idx="3109">
                  <c:v>98.685509999999979</c:v>
                </c:pt>
                <c:pt idx="3110">
                  <c:v>98.684460000000001</c:v>
                </c:pt>
                <c:pt idx="3111">
                  <c:v>98.683009999999982</c:v>
                </c:pt>
                <c:pt idx="3112">
                  <c:v>98.681250000000006</c:v>
                </c:pt>
                <c:pt idx="3113">
                  <c:v>98.680160000000001</c:v>
                </c:pt>
                <c:pt idx="3114">
                  <c:v>98.678739999999806</c:v>
                </c:pt>
                <c:pt idx="3115">
                  <c:v>98.677819999999983</c:v>
                </c:pt>
                <c:pt idx="3116">
                  <c:v>98.676299999999998</c:v>
                </c:pt>
                <c:pt idx="3117">
                  <c:v>98.674620000000004</c:v>
                </c:pt>
                <c:pt idx="3118">
                  <c:v>98.673949999999948</c:v>
                </c:pt>
                <c:pt idx="3119">
                  <c:v>98.672679999999886</c:v>
                </c:pt>
                <c:pt idx="3120">
                  <c:v>98.67116</c:v>
                </c:pt>
                <c:pt idx="3121">
                  <c:v>98.669809999999998</c:v>
                </c:pt>
                <c:pt idx="3122">
                  <c:v>98.668009999999981</c:v>
                </c:pt>
                <c:pt idx="3123">
                  <c:v>98.66601</c:v>
                </c:pt>
                <c:pt idx="3124">
                  <c:v>98.664360000000002</c:v>
                </c:pt>
                <c:pt idx="3125">
                  <c:v>98.66249999999998</c:v>
                </c:pt>
                <c:pt idx="3126">
                  <c:v>98.661260000000027</c:v>
                </c:pt>
                <c:pt idx="3127">
                  <c:v>98.659759999999949</c:v>
                </c:pt>
                <c:pt idx="3128">
                  <c:v>98.657929999999993</c:v>
                </c:pt>
                <c:pt idx="3129">
                  <c:v>98.656079999999989</c:v>
                </c:pt>
                <c:pt idx="3130">
                  <c:v>98.654409999999999</c:v>
                </c:pt>
                <c:pt idx="3131">
                  <c:v>98.652509999999978</c:v>
                </c:pt>
                <c:pt idx="3132">
                  <c:v>98.650930000000002</c:v>
                </c:pt>
                <c:pt idx="3133">
                  <c:v>98.649280000000005</c:v>
                </c:pt>
                <c:pt idx="3134">
                  <c:v>98.648060000000001</c:v>
                </c:pt>
                <c:pt idx="3135">
                  <c:v>98.647120000000129</c:v>
                </c:pt>
                <c:pt idx="3136">
                  <c:v>98.645749999999978</c:v>
                </c:pt>
                <c:pt idx="3137">
                  <c:v>98.644440000000003</c:v>
                </c:pt>
                <c:pt idx="3138">
                  <c:v>98.642809999999983</c:v>
                </c:pt>
                <c:pt idx="3139">
                  <c:v>98.641250000000113</c:v>
                </c:pt>
                <c:pt idx="3140">
                  <c:v>98.639920000000004</c:v>
                </c:pt>
                <c:pt idx="3141">
                  <c:v>98.638530000000003</c:v>
                </c:pt>
                <c:pt idx="3142">
                  <c:v>98.63691</c:v>
                </c:pt>
                <c:pt idx="3143">
                  <c:v>98.635559999999998</c:v>
                </c:pt>
                <c:pt idx="3144">
                  <c:v>98.634050000000002</c:v>
                </c:pt>
                <c:pt idx="3145">
                  <c:v>98.632439999999988</c:v>
                </c:pt>
                <c:pt idx="3146">
                  <c:v>98.63064</c:v>
                </c:pt>
                <c:pt idx="3147">
                  <c:v>98.629469999999998</c:v>
                </c:pt>
                <c:pt idx="3148">
                  <c:v>98.628189999999989</c:v>
                </c:pt>
                <c:pt idx="3149">
                  <c:v>98.62673999999987</c:v>
                </c:pt>
                <c:pt idx="3150">
                  <c:v>98.624619999999993</c:v>
                </c:pt>
                <c:pt idx="3151">
                  <c:v>98.623029999999986</c:v>
                </c:pt>
                <c:pt idx="3152">
                  <c:v>98.621470000000002</c:v>
                </c:pt>
                <c:pt idx="3153">
                  <c:v>98.619620000000026</c:v>
                </c:pt>
                <c:pt idx="3154">
                  <c:v>98.618250000000003</c:v>
                </c:pt>
                <c:pt idx="3155">
                  <c:v>98.616799999999998</c:v>
                </c:pt>
                <c:pt idx="3156">
                  <c:v>98.61575999999998</c:v>
                </c:pt>
                <c:pt idx="3157">
                  <c:v>98.614739999999998</c:v>
                </c:pt>
                <c:pt idx="3158">
                  <c:v>98.613510000000005</c:v>
                </c:pt>
                <c:pt idx="3159">
                  <c:v>98.612620000000007</c:v>
                </c:pt>
                <c:pt idx="3160">
                  <c:v>98.611559999999997</c:v>
                </c:pt>
                <c:pt idx="3161">
                  <c:v>98.610249999999994</c:v>
                </c:pt>
                <c:pt idx="3162">
                  <c:v>98.608359999999948</c:v>
                </c:pt>
                <c:pt idx="3163">
                  <c:v>98.60675999999998</c:v>
                </c:pt>
                <c:pt idx="3164">
                  <c:v>98.604529999999997</c:v>
                </c:pt>
                <c:pt idx="3165">
                  <c:v>98.602959999999982</c:v>
                </c:pt>
                <c:pt idx="3166">
                  <c:v>98.601960000000005</c:v>
                </c:pt>
                <c:pt idx="3167">
                  <c:v>98.600489999999979</c:v>
                </c:pt>
                <c:pt idx="3168">
                  <c:v>98.599250000000026</c:v>
                </c:pt>
                <c:pt idx="3169">
                  <c:v>98.597409999999996</c:v>
                </c:pt>
                <c:pt idx="3170">
                  <c:v>98.596199999999996</c:v>
                </c:pt>
                <c:pt idx="3171">
                  <c:v>98.594340000000003</c:v>
                </c:pt>
                <c:pt idx="3172">
                  <c:v>98.592950000000002</c:v>
                </c:pt>
                <c:pt idx="3173">
                  <c:v>98.591759999999994</c:v>
                </c:pt>
                <c:pt idx="3174">
                  <c:v>98.59008</c:v>
                </c:pt>
                <c:pt idx="3175">
                  <c:v>98.58817999999998</c:v>
                </c:pt>
                <c:pt idx="3176">
                  <c:v>98.587090000000003</c:v>
                </c:pt>
                <c:pt idx="3177">
                  <c:v>98.584909999999994</c:v>
                </c:pt>
                <c:pt idx="3178">
                  <c:v>98.583739999999949</c:v>
                </c:pt>
                <c:pt idx="3179">
                  <c:v>98.582509999999999</c:v>
                </c:pt>
                <c:pt idx="3180">
                  <c:v>98.580839999999981</c:v>
                </c:pt>
                <c:pt idx="3181">
                  <c:v>98.579589999999982</c:v>
                </c:pt>
                <c:pt idx="3182">
                  <c:v>98.577950000000001</c:v>
                </c:pt>
                <c:pt idx="3183">
                  <c:v>98.576650000000001</c:v>
                </c:pt>
                <c:pt idx="3184">
                  <c:v>98.575079999999886</c:v>
                </c:pt>
                <c:pt idx="3185">
                  <c:v>98.573660000000004</c:v>
                </c:pt>
                <c:pt idx="3186">
                  <c:v>98.571950000000001</c:v>
                </c:pt>
                <c:pt idx="3187">
                  <c:v>98.570689999999999</c:v>
                </c:pt>
                <c:pt idx="3188">
                  <c:v>98.569159999999997</c:v>
                </c:pt>
                <c:pt idx="3189">
                  <c:v>98.568190000000001</c:v>
                </c:pt>
                <c:pt idx="3190">
                  <c:v>98.567300000000003</c:v>
                </c:pt>
                <c:pt idx="3191">
                  <c:v>98.565820000000002</c:v>
                </c:pt>
                <c:pt idx="3192">
                  <c:v>98.564409999999995</c:v>
                </c:pt>
                <c:pt idx="3193">
                  <c:v>98.563010000000006</c:v>
                </c:pt>
                <c:pt idx="3194">
                  <c:v>98.560850000000002</c:v>
                </c:pt>
                <c:pt idx="3195">
                  <c:v>98.558939999999978</c:v>
                </c:pt>
                <c:pt idx="3196">
                  <c:v>98.556879999999978</c:v>
                </c:pt>
                <c:pt idx="3197">
                  <c:v>98.555469999999985</c:v>
                </c:pt>
                <c:pt idx="3198">
                  <c:v>98.553910000000002</c:v>
                </c:pt>
                <c:pt idx="3199">
                  <c:v>98.552970000000002</c:v>
                </c:pt>
                <c:pt idx="3200">
                  <c:v>98.551580000000001</c:v>
                </c:pt>
                <c:pt idx="3201">
                  <c:v>98.549470000000014</c:v>
                </c:pt>
                <c:pt idx="3202">
                  <c:v>98.547749999999994</c:v>
                </c:pt>
                <c:pt idx="3203">
                  <c:v>98.546679999999995</c:v>
                </c:pt>
                <c:pt idx="3204">
                  <c:v>98.5458</c:v>
                </c:pt>
                <c:pt idx="3205">
                  <c:v>98.544050000000027</c:v>
                </c:pt>
                <c:pt idx="3206">
                  <c:v>98.542199999999994</c:v>
                </c:pt>
                <c:pt idx="3207">
                  <c:v>98.540580000000006</c:v>
                </c:pt>
                <c:pt idx="3208">
                  <c:v>98.538739999999919</c:v>
                </c:pt>
                <c:pt idx="3209">
                  <c:v>98.537509999999997</c:v>
                </c:pt>
                <c:pt idx="3210">
                  <c:v>98.536439999999999</c:v>
                </c:pt>
                <c:pt idx="3211">
                  <c:v>98.535250000000005</c:v>
                </c:pt>
                <c:pt idx="3212">
                  <c:v>98.533699999999996</c:v>
                </c:pt>
                <c:pt idx="3213">
                  <c:v>98.532409999999999</c:v>
                </c:pt>
                <c:pt idx="3214">
                  <c:v>98.530339999999981</c:v>
                </c:pt>
                <c:pt idx="3215">
                  <c:v>98.528909999999982</c:v>
                </c:pt>
                <c:pt idx="3216">
                  <c:v>98.527620000000027</c:v>
                </c:pt>
                <c:pt idx="3217">
                  <c:v>98.526240000000001</c:v>
                </c:pt>
                <c:pt idx="3218">
                  <c:v>98.524889999999999</c:v>
                </c:pt>
                <c:pt idx="3219">
                  <c:v>98.523870000000002</c:v>
                </c:pt>
                <c:pt idx="3220">
                  <c:v>98.52176</c:v>
                </c:pt>
                <c:pt idx="3221">
                  <c:v>98.520449999999983</c:v>
                </c:pt>
                <c:pt idx="3222">
                  <c:v>98.518860000000004</c:v>
                </c:pt>
                <c:pt idx="3223">
                  <c:v>98.518109999999993</c:v>
                </c:pt>
                <c:pt idx="3224">
                  <c:v>98.516520000000114</c:v>
                </c:pt>
                <c:pt idx="3225">
                  <c:v>98.515220000000113</c:v>
                </c:pt>
                <c:pt idx="3226">
                  <c:v>98.514280000000113</c:v>
                </c:pt>
                <c:pt idx="3227">
                  <c:v>98.512389999999982</c:v>
                </c:pt>
                <c:pt idx="3228">
                  <c:v>98.510739999999998</c:v>
                </c:pt>
                <c:pt idx="3229">
                  <c:v>98.508660000000006</c:v>
                </c:pt>
                <c:pt idx="3230">
                  <c:v>98.506810000000002</c:v>
                </c:pt>
                <c:pt idx="3231">
                  <c:v>98.504940000000005</c:v>
                </c:pt>
                <c:pt idx="3232">
                  <c:v>98.503620000000026</c:v>
                </c:pt>
                <c:pt idx="3233">
                  <c:v>98.502009999999999</c:v>
                </c:pt>
                <c:pt idx="3234">
                  <c:v>98.50009</c:v>
                </c:pt>
                <c:pt idx="3235">
                  <c:v>98.497860000000131</c:v>
                </c:pt>
                <c:pt idx="3236">
                  <c:v>98.496950000000027</c:v>
                </c:pt>
                <c:pt idx="3237">
                  <c:v>98.495430000000013</c:v>
                </c:pt>
                <c:pt idx="3238">
                  <c:v>98.494650000000135</c:v>
                </c:pt>
                <c:pt idx="3239">
                  <c:v>98.493039999999993</c:v>
                </c:pt>
                <c:pt idx="3240">
                  <c:v>98.49164000000016</c:v>
                </c:pt>
                <c:pt idx="3241">
                  <c:v>98.490200000000129</c:v>
                </c:pt>
                <c:pt idx="3242">
                  <c:v>98.489009999999993</c:v>
                </c:pt>
                <c:pt idx="3243">
                  <c:v>98.487880000000004</c:v>
                </c:pt>
                <c:pt idx="3244">
                  <c:v>98.486490000000003</c:v>
                </c:pt>
                <c:pt idx="3245">
                  <c:v>98.484449999999995</c:v>
                </c:pt>
                <c:pt idx="3246">
                  <c:v>98.483059999999995</c:v>
                </c:pt>
                <c:pt idx="3247">
                  <c:v>98.481719999999996</c:v>
                </c:pt>
                <c:pt idx="3248">
                  <c:v>98.480819999999994</c:v>
                </c:pt>
                <c:pt idx="3249">
                  <c:v>98.479910000000004</c:v>
                </c:pt>
                <c:pt idx="3250">
                  <c:v>98.479410000000001</c:v>
                </c:pt>
                <c:pt idx="3251">
                  <c:v>98.476249999999993</c:v>
                </c:pt>
                <c:pt idx="3252">
                  <c:v>98.474819999999994</c:v>
                </c:pt>
                <c:pt idx="3253">
                  <c:v>98.473779999999948</c:v>
                </c:pt>
                <c:pt idx="3254">
                  <c:v>98.473010000000002</c:v>
                </c:pt>
                <c:pt idx="3255">
                  <c:v>98.470699999999994</c:v>
                </c:pt>
                <c:pt idx="3256">
                  <c:v>98.47</c:v>
                </c:pt>
                <c:pt idx="3257">
                  <c:v>98.468159999999997</c:v>
                </c:pt>
                <c:pt idx="3258">
                  <c:v>98.466890000000006</c:v>
                </c:pt>
                <c:pt idx="3259">
                  <c:v>98.46508</c:v>
                </c:pt>
                <c:pt idx="3260">
                  <c:v>98.464020000000161</c:v>
                </c:pt>
                <c:pt idx="3261">
                  <c:v>98.462540000000004</c:v>
                </c:pt>
                <c:pt idx="3262">
                  <c:v>98.461160000000149</c:v>
                </c:pt>
                <c:pt idx="3263">
                  <c:v>98.458910000000003</c:v>
                </c:pt>
                <c:pt idx="3264">
                  <c:v>98.456990000000005</c:v>
                </c:pt>
                <c:pt idx="3265">
                  <c:v>98.455069999999992</c:v>
                </c:pt>
                <c:pt idx="3266">
                  <c:v>98.454049999999995</c:v>
                </c:pt>
                <c:pt idx="3267">
                  <c:v>98.452809999999999</c:v>
                </c:pt>
                <c:pt idx="3268">
                  <c:v>98.451570000000004</c:v>
                </c:pt>
                <c:pt idx="3269">
                  <c:v>98.450239999999994</c:v>
                </c:pt>
                <c:pt idx="3270">
                  <c:v>98.448560000000114</c:v>
                </c:pt>
                <c:pt idx="3271">
                  <c:v>98.447540000000146</c:v>
                </c:pt>
                <c:pt idx="3272">
                  <c:v>98.445790000000002</c:v>
                </c:pt>
                <c:pt idx="3273">
                  <c:v>98.444320000000147</c:v>
                </c:pt>
                <c:pt idx="3274">
                  <c:v>98.442690000000027</c:v>
                </c:pt>
                <c:pt idx="3275">
                  <c:v>98.441590000000161</c:v>
                </c:pt>
                <c:pt idx="3276">
                  <c:v>98.44046000000013</c:v>
                </c:pt>
                <c:pt idx="3277">
                  <c:v>98.438620000000114</c:v>
                </c:pt>
                <c:pt idx="3278">
                  <c:v>98.437070000000006</c:v>
                </c:pt>
                <c:pt idx="3279">
                  <c:v>98.435460000000006</c:v>
                </c:pt>
                <c:pt idx="3280">
                  <c:v>98.434410000000113</c:v>
                </c:pt>
                <c:pt idx="3281">
                  <c:v>98.432969999999997</c:v>
                </c:pt>
                <c:pt idx="3282">
                  <c:v>98.431600000000131</c:v>
                </c:pt>
                <c:pt idx="3283">
                  <c:v>98.429599999999994</c:v>
                </c:pt>
                <c:pt idx="3284">
                  <c:v>98.427840000000003</c:v>
                </c:pt>
                <c:pt idx="3285">
                  <c:v>98.425539999999998</c:v>
                </c:pt>
                <c:pt idx="3286">
                  <c:v>98.424560000000113</c:v>
                </c:pt>
                <c:pt idx="3287">
                  <c:v>98.422539999999998</c:v>
                </c:pt>
                <c:pt idx="3288">
                  <c:v>98.420990000000003</c:v>
                </c:pt>
                <c:pt idx="3289">
                  <c:v>98.419250000000162</c:v>
                </c:pt>
                <c:pt idx="3290">
                  <c:v>98.417820000000134</c:v>
                </c:pt>
                <c:pt idx="3291">
                  <c:v>98.416100000000114</c:v>
                </c:pt>
                <c:pt idx="3292">
                  <c:v>98.415009999999995</c:v>
                </c:pt>
                <c:pt idx="3293">
                  <c:v>98.413510000000144</c:v>
                </c:pt>
                <c:pt idx="3294">
                  <c:v>98.412499999999994</c:v>
                </c:pt>
                <c:pt idx="3295">
                  <c:v>98.411339999999996</c:v>
                </c:pt>
                <c:pt idx="3296">
                  <c:v>98.409409999999994</c:v>
                </c:pt>
                <c:pt idx="3297">
                  <c:v>98.407349999999994</c:v>
                </c:pt>
                <c:pt idx="3298">
                  <c:v>98.406000000000006</c:v>
                </c:pt>
                <c:pt idx="3299">
                  <c:v>98.403739999999999</c:v>
                </c:pt>
                <c:pt idx="3300">
                  <c:v>98.402879999999982</c:v>
                </c:pt>
                <c:pt idx="3301">
                  <c:v>98.401579999999996</c:v>
                </c:pt>
                <c:pt idx="3302">
                  <c:v>98.400689999999997</c:v>
                </c:pt>
                <c:pt idx="3303">
                  <c:v>98.399550000000005</c:v>
                </c:pt>
                <c:pt idx="3304">
                  <c:v>98.39870999999998</c:v>
                </c:pt>
                <c:pt idx="3305">
                  <c:v>98.396680000000003</c:v>
                </c:pt>
                <c:pt idx="3306">
                  <c:v>98.395189999999999</c:v>
                </c:pt>
                <c:pt idx="3307">
                  <c:v>98.393559999999994</c:v>
                </c:pt>
                <c:pt idx="3308">
                  <c:v>98.391800000000003</c:v>
                </c:pt>
                <c:pt idx="3309">
                  <c:v>98.390150000000006</c:v>
                </c:pt>
                <c:pt idx="3310">
                  <c:v>98.388919999999999</c:v>
                </c:pt>
                <c:pt idx="3311">
                  <c:v>98.387150000000005</c:v>
                </c:pt>
                <c:pt idx="3312">
                  <c:v>98.385749999999959</c:v>
                </c:pt>
                <c:pt idx="3313">
                  <c:v>98.38382</c:v>
                </c:pt>
                <c:pt idx="3314">
                  <c:v>98.382260000000002</c:v>
                </c:pt>
                <c:pt idx="3315">
                  <c:v>98.380779999999959</c:v>
                </c:pt>
                <c:pt idx="3316">
                  <c:v>98.379260000000002</c:v>
                </c:pt>
                <c:pt idx="3317">
                  <c:v>98.378109999999978</c:v>
                </c:pt>
                <c:pt idx="3318">
                  <c:v>98.376359999999949</c:v>
                </c:pt>
                <c:pt idx="3319">
                  <c:v>98.374939999999981</c:v>
                </c:pt>
                <c:pt idx="3320">
                  <c:v>98.373559999999998</c:v>
                </c:pt>
                <c:pt idx="3321">
                  <c:v>98.37279999999987</c:v>
                </c:pt>
                <c:pt idx="3322">
                  <c:v>98.372859999999989</c:v>
                </c:pt>
                <c:pt idx="3323">
                  <c:v>98.370139999999978</c:v>
                </c:pt>
                <c:pt idx="3324">
                  <c:v>98.367490000000004</c:v>
                </c:pt>
                <c:pt idx="3325">
                  <c:v>98.36584999999998</c:v>
                </c:pt>
                <c:pt idx="3326">
                  <c:v>98.36502999999999</c:v>
                </c:pt>
                <c:pt idx="3327">
                  <c:v>98.363910000000004</c:v>
                </c:pt>
                <c:pt idx="3328">
                  <c:v>98.362620000000007</c:v>
                </c:pt>
                <c:pt idx="3329">
                  <c:v>98.361610000000027</c:v>
                </c:pt>
                <c:pt idx="3330">
                  <c:v>98.360050000000001</c:v>
                </c:pt>
                <c:pt idx="3331">
                  <c:v>98.358979999999988</c:v>
                </c:pt>
                <c:pt idx="3332">
                  <c:v>98.35675999999998</c:v>
                </c:pt>
                <c:pt idx="3333">
                  <c:v>98.354550000000003</c:v>
                </c:pt>
                <c:pt idx="3334">
                  <c:v>98.352839999999958</c:v>
                </c:pt>
                <c:pt idx="3335">
                  <c:v>98.351500000000001</c:v>
                </c:pt>
                <c:pt idx="3336">
                  <c:v>98.349819999999994</c:v>
                </c:pt>
                <c:pt idx="3337">
                  <c:v>98.348590000000002</c:v>
                </c:pt>
                <c:pt idx="3338">
                  <c:v>98.347179999999994</c:v>
                </c:pt>
                <c:pt idx="3339">
                  <c:v>98.345759999999999</c:v>
                </c:pt>
                <c:pt idx="3340">
                  <c:v>98.344220000000149</c:v>
                </c:pt>
                <c:pt idx="3341">
                  <c:v>98.343010000000007</c:v>
                </c:pt>
                <c:pt idx="3342">
                  <c:v>98.341210000000146</c:v>
                </c:pt>
                <c:pt idx="3343">
                  <c:v>98.340260000000129</c:v>
                </c:pt>
                <c:pt idx="3344">
                  <c:v>98.338560000000001</c:v>
                </c:pt>
                <c:pt idx="3345">
                  <c:v>98.336739999999978</c:v>
                </c:pt>
                <c:pt idx="3346">
                  <c:v>98.334760000000003</c:v>
                </c:pt>
                <c:pt idx="3347">
                  <c:v>98.333129999999997</c:v>
                </c:pt>
                <c:pt idx="3348">
                  <c:v>98.331490000000002</c:v>
                </c:pt>
                <c:pt idx="3349">
                  <c:v>98.330160000000006</c:v>
                </c:pt>
                <c:pt idx="3350">
                  <c:v>98.32878999999987</c:v>
                </c:pt>
                <c:pt idx="3351">
                  <c:v>98.327489999999983</c:v>
                </c:pt>
                <c:pt idx="3352">
                  <c:v>98.325939999999989</c:v>
                </c:pt>
                <c:pt idx="3353">
                  <c:v>98.32474999999998</c:v>
                </c:pt>
                <c:pt idx="3354">
                  <c:v>98.322909999999979</c:v>
                </c:pt>
                <c:pt idx="3355">
                  <c:v>98.320799999999949</c:v>
                </c:pt>
                <c:pt idx="3356">
                  <c:v>98.318820000000002</c:v>
                </c:pt>
                <c:pt idx="3357">
                  <c:v>98.317300000000003</c:v>
                </c:pt>
                <c:pt idx="3358">
                  <c:v>98.315699999999993</c:v>
                </c:pt>
                <c:pt idx="3359">
                  <c:v>98.314600000000027</c:v>
                </c:pt>
                <c:pt idx="3360">
                  <c:v>98.312000000000012</c:v>
                </c:pt>
                <c:pt idx="3361">
                  <c:v>98.310680000000005</c:v>
                </c:pt>
                <c:pt idx="3362">
                  <c:v>98.309719999999999</c:v>
                </c:pt>
                <c:pt idx="3363">
                  <c:v>98.307990000000004</c:v>
                </c:pt>
                <c:pt idx="3364">
                  <c:v>98.306089999999998</c:v>
                </c:pt>
                <c:pt idx="3365">
                  <c:v>98.303889999999981</c:v>
                </c:pt>
                <c:pt idx="3366">
                  <c:v>98.30137999999998</c:v>
                </c:pt>
                <c:pt idx="3367">
                  <c:v>98.299779999999998</c:v>
                </c:pt>
                <c:pt idx="3368">
                  <c:v>98.298349999999999</c:v>
                </c:pt>
                <c:pt idx="3369">
                  <c:v>98.296580000000006</c:v>
                </c:pt>
                <c:pt idx="3370">
                  <c:v>98.296570000000003</c:v>
                </c:pt>
                <c:pt idx="3371">
                  <c:v>98.297430000000006</c:v>
                </c:pt>
                <c:pt idx="3372">
                  <c:v>98.296200000000027</c:v>
                </c:pt>
                <c:pt idx="3373">
                  <c:v>98.294280000000114</c:v>
                </c:pt>
                <c:pt idx="3374">
                  <c:v>98.292940000000002</c:v>
                </c:pt>
                <c:pt idx="3375">
                  <c:v>98.290880000000001</c:v>
                </c:pt>
                <c:pt idx="3376">
                  <c:v>98.288319999999999</c:v>
                </c:pt>
                <c:pt idx="3377">
                  <c:v>98.285640000000001</c:v>
                </c:pt>
                <c:pt idx="3378">
                  <c:v>98.283580000000001</c:v>
                </c:pt>
                <c:pt idx="3379">
                  <c:v>98.281160000000114</c:v>
                </c:pt>
                <c:pt idx="3380">
                  <c:v>98.281009999999995</c:v>
                </c:pt>
                <c:pt idx="3381">
                  <c:v>98.279679999999999</c:v>
                </c:pt>
                <c:pt idx="3382">
                  <c:v>98.278109999999998</c:v>
                </c:pt>
                <c:pt idx="3383">
                  <c:v>98.276960000000003</c:v>
                </c:pt>
                <c:pt idx="3384">
                  <c:v>98.275309999999948</c:v>
                </c:pt>
                <c:pt idx="3385">
                  <c:v>98.271889999999999</c:v>
                </c:pt>
                <c:pt idx="3386">
                  <c:v>98.269750000000002</c:v>
                </c:pt>
                <c:pt idx="3387">
                  <c:v>98.267880000000005</c:v>
                </c:pt>
                <c:pt idx="3388">
                  <c:v>98.265680000000003</c:v>
                </c:pt>
                <c:pt idx="3389">
                  <c:v>98.262779999999978</c:v>
                </c:pt>
                <c:pt idx="3390">
                  <c:v>98.261240000000129</c:v>
                </c:pt>
                <c:pt idx="3391">
                  <c:v>98.259119999999996</c:v>
                </c:pt>
                <c:pt idx="3392">
                  <c:v>98.258210000000005</c:v>
                </c:pt>
                <c:pt idx="3393">
                  <c:v>98.256489999999999</c:v>
                </c:pt>
                <c:pt idx="3394">
                  <c:v>98.254990000000006</c:v>
                </c:pt>
                <c:pt idx="3395">
                  <c:v>98.252949999999998</c:v>
                </c:pt>
                <c:pt idx="3396">
                  <c:v>98.251959999999997</c:v>
                </c:pt>
                <c:pt idx="3397">
                  <c:v>98.251560000000026</c:v>
                </c:pt>
                <c:pt idx="3398">
                  <c:v>98.251059999999995</c:v>
                </c:pt>
                <c:pt idx="3399">
                  <c:v>98.249510000000129</c:v>
                </c:pt>
                <c:pt idx="3400">
                  <c:v>98.248450000000005</c:v>
                </c:pt>
                <c:pt idx="3401">
                  <c:v>98.246640000000113</c:v>
                </c:pt>
                <c:pt idx="3402">
                  <c:v>98.245090000000005</c:v>
                </c:pt>
                <c:pt idx="3403">
                  <c:v>98.24322000000015</c:v>
                </c:pt>
                <c:pt idx="3404">
                  <c:v>98.241789999999995</c:v>
                </c:pt>
                <c:pt idx="3405">
                  <c:v>98.239840000000001</c:v>
                </c:pt>
                <c:pt idx="3406">
                  <c:v>98.23878999999998</c:v>
                </c:pt>
                <c:pt idx="3407">
                  <c:v>98.236760000000004</c:v>
                </c:pt>
                <c:pt idx="3408">
                  <c:v>98.235039999999998</c:v>
                </c:pt>
                <c:pt idx="3409">
                  <c:v>98.232889999999998</c:v>
                </c:pt>
                <c:pt idx="3410">
                  <c:v>98.230779999999982</c:v>
                </c:pt>
                <c:pt idx="3411">
                  <c:v>98.228309999999979</c:v>
                </c:pt>
                <c:pt idx="3412">
                  <c:v>98.226510000000005</c:v>
                </c:pt>
                <c:pt idx="3413">
                  <c:v>98.22508999999998</c:v>
                </c:pt>
                <c:pt idx="3414">
                  <c:v>98.223680000000002</c:v>
                </c:pt>
                <c:pt idx="3415">
                  <c:v>98.222009999999983</c:v>
                </c:pt>
                <c:pt idx="3416">
                  <c:v>98.221090000000004</c:v>
                </c:pt>
                <c:pt idx="3417">
                  <c:v>98.219250000000144</c:v>
                </c:pt>
                <c:pt idx="3418">
                  <c:v>98.217979999999997</c:v>
                </c:pt>
                <c:pt idx="3419">
                  <c:v>98.216989999999996</c:v>
                </c:pt>
                <c:pt idx="3420">
                  <c:v>98.215339999999998</c:v>
                </c:pt>
                <c:pt idx="3421">
                  <c:v>98.213759999999994</c:v>
                </c:pt>
                <c:pt idx="3422">
                  <c:v>98.212100000000007</c:v>
                </c:pt>
                <c:pt idx="3423">
                  <c:v>98.210120000000146</c:v>
                </c:pt>
                <c:pt idx="3424">
                  <c:v>98.208410000000001</c:v>
                </c:pt>
                <c:pt idx="3425">
                  <c:v>98.206059999999994</c:v>
                </c:pt>
                <c:pt idx="3426">
                  <c:v>98.20438</c:v>
                </c:pt>
                <c:pt idx="3427">
                  <c:v>98.202719999999999</c:v>
                </c:pt>
                <c:pt idx="3428">
                  <c:v>98.20022000000013</c:v>
                </c:pt>
                <c:pt idx="3429">
                  <c:v>98.198089999999979</c:v>
                </c:pt>
                <c:pt idx="3430">
                  <c:v>98.19592999999999</c:v>
                </c:pt>
                <c:pt idx="3431">
                  <c:v>98.19383999999998</c:v>
                </c:pt>
                <c:pt idx="3432">
                  <c:v>98.192970000000003</c:v>
                </c:pt>
                <c:pt idx="3433">
                  <c:v>98.191010000000006</c:v>
                </c:pt>
                <c:pt idx="3434">
                  <c:v>98.188789999999855</c:v>
                </c:pt>
                <c:pt idx="3435">
                  <c:v>98.188089999999988</c:v>
                </c:pt>
                <c:pt idx="3436">
                  <c:v>98.186489999999978</c:v>
                </c:pt>
                <c:pt idx="3437">
                  <c:v>98.1845</c:v>
                </c:pt>
                <c:pt idx="3438">
                  <c:v>98.18268999999998</c:v>
                </c:pt>
                <c:pt idx="3439">
                  <c:v>98.180859999999981</c:v>
                </c:pt>
                <c:pt idx="3440">
                  <c:v>98.179969999999983</c:v>
                </c:pt>
                <c:pt idx="3441">
                  <c:v>98.178319999999886</c:v>
                </c:pt>
                <c:pt idx="3442">
                  <c:v>98.177179999999979</c:v>
                </c:pt>
                <c:pt idx="3443">
                  <c:v>98.17765</c:v>
                </c:pt>
                <c:pt idx="3444">
                  <c:v>98.17575999999984</c:v>
                </c:pt>
                <c:pt idx="3445">
                  <c:v>98.174079999999989</c:v>
                </c:pt>
                <c:pt idx="3446">
                  <c:v>98.17087999999984</c:v>
                </c:pt>
                <c:pt idx="3447">
                  <c:v>98.169069999999991</c:v>
                </c:pt>
                <c:pt idx="3448">
                  <c:v>98.167090000000002</c:v>
                </c:pt>
                <c:pt idx="3449">
                  <c:v>98.165379999999885</c:v>
                </c:pt>
                <c:pt idx="3450">
                  <c:v>98.163060000000002</c:v>
                </c:pt>
                <c:pt idx="3451">
                  <c:v>98.161249999999995</c:v>
                </c:pt>
                <c:pt idx="3452">
                  <c:v>98.15719</c:v>
                </c:pt>
                <c:pt idx="3453">
                  <c:v>98.155379999999795</c:v>
                </c:pt>
                <c:pt idx="3454">
                  <c:v>98.154499999999999</c:v>
                </c:pt>
                <c:pt idx="3455">
                  <c:v>98.154569999999993</c:v>
                </c:pt>
                <c:pt idx="3456">
                  <c:v>98.155739999999795</c:v>
                </c:pt>
                <c:pt idx="3457">
                  <c:v>98.15546999999998</c:v>
                </c:pt>
                <c:pt idx="3458">
                  <c:v>98.152189999999948</c:v>
                </c:pt>
                <c:pt idx="3459">
                  <c:v>98.147310000000004</c:v>
                </c:pt>
                <c:pt idx="3460">
                  <c:v>98.143530000000013</c:v>
                </c:pt>
                <c:pt idx="3461">
                  <c:v>98.143079999999998</c:v>
                </c:pt>
                <c:pt idx="3462">
                  <c:v>98.141580000000005</c:v>
                </c:pt>
                <c:pt idx="3463">
                  <c:v>98.138559999999998</c:v>
                </c:pt>
                <c:pt idx="3464">
                  <c:v>98.13691</c:v>
                </c:pt>
                <c:pt idx="3465">
                  <c:v>98.135930000000002</c:v>
                </c:pt>
                <c:pt idx="3466">
                  <c:v>98.133600000000001</c:v>
                </c:pt>
                <c:pt idx="3467">
                  <c:v>98.131720000000001</c:v>
                </c:pt>
                <c:pt idx="3468">
                  <c:v>98.130739999999989</c:v>
                </c:pt>
                <c:pt idx="3469">
                  <c:v>98.131060000000005</c:v>
                </c:pt>
                <c:pt idx="3470">
                  <c:v>98.13</c:v>
                </c:pt>
                <c:pt idx="3471">
                  <c:v>98.12921</c:v>
                </c:pt>
                <c:pt idx="3472">
                  <c:v>98.126719999999978</c:v>
                </c:pt>
                <c:pt idx="3473">
                  <c:v>98.125679999999988</c:v>
                </c:pt>
                <c:pt idx="3474">
                  <c:v>98.122739999999794</c:v>
                </c:pt>
                <c:pt idx="3475">
                  <c:v>98.119299999999996</c:v>
                </c:pt>
                <c:pt idx="3476">
                  <c:v>98.115219999999994</c:v>
                </c:pt>
                <c:pt idx="3477">
                  <c:v>98.11309</c:v>
                </c:pt>
                <c:pt idx="3478">
                  <c:v>98.110779999999949</c:v>
                </c:pt>
                <c:pt idx="3479">
                  <c:v>98.109569999999991</c:v>
                </c:pt>
                <c:pt idx="3480">
                  <c:v>98.108409999999978</c:v>
                </c:pt>
                <c:pt idx="3481">
                  <c:v>98.10736</c:v>
                </c:pt>
                <c:pt idx="3482">
                  <c:v>98.105260000000001</c:v>
                </c:pt>
                <c:pt idx="3483">
                  <c:v>98.103319999999982</c:v>
                </c:pt>
                <c:pt idx="3484">
                  <c:v>98.101050000000001</c:v>
                </c:pt>
                <c:pt idx="3485">
                  <c:v>98.099410000000006</c:v>
                </c:pt>
                <c:pt idx="3486">
                  <c:v>98.097250000000145</c:v>
                </c:pt>
                <c:pt idx="3487">
                  <c:v>98.095489999999998</c:v>
                </c:pt>
                <c:pt idx="3488">
                  <c:v>98.093059999999994</c:v>
                </c:pt>
                <c:pt idx="3489">
                  <c:v>98.091790000000003</c:v>
                </c:pt>
                <c:pt idx="3490">
                  <c:v>98.089339999999979</c:v>
                </c:pt>
                <c:pt idx="3491">
                  <c:v>98.087909999999994</c:v>
                </c:pt>
                <c:pt idx="3492">
                  <c:v>98.085799999999978</c:v>
                </c:pt>
                <c:pt idx="3493">
                  <c:v>98.084239999999994</c:v>
                </c:pt>
                <c:pt idx="3494">
                  <c:v>98.082689999999999</c:v>
                </c:pt>
                <c:pt idx="3495">
                  <c:v>98.081639999999993</c:v>
                </c:pt>
                <c:pt idx="3496">
                  <c:v>98.079409999999982</c:v>
                </c:pt>
                <c:pt idx="3497">
                  <c:v>98.077060000000003</c:v>
                </c:pt>
                <c:pt idx="3498">
                  <c:v>98.074259999999995</c:v>
                </c:pt>
                <c:pt idx="3499">
                  <c:v>98.071910000000003</c:v>
                </c:pt>
                <c:pt idx="3500">
                  <c:v>98.069320000000005</c:v>
                </c:pt>
                <c:pt idx="3501">
                  <c:v>98.066130000000001</c:v>
                </c:pt>
                <c:pt idx="3502">
                  <c:v>98.064220000000134</c:v>
                </c:pt>
                <c:pt idx="3503">
                  <c:v>98.063839999999999</c:v>
                </c:pt>
                <c:pt idx="3504">
                  <c:v>98.060990000000004</c:v>
                </c:pt>
                <c:pt idx="3505">
                  <c:v>98.05898999999998</c:v>
                </c:pt>
                <c:pt idx="3506">
                  <c:v>98.057509999999994</c:v>
                </c:pt>
                <c:pt idx="3507">
                  <c:v>98.057239999999993</c:v>
                </c:pt>
                <c:pt idx="3508">
                  <c:v>98.055389999999989</c:v>
                </c:pt>
                <c:pt idx="3509">
                  <c:v>98.054239999999993</c:v>
                </c:pt>
                <c:pt idx="3510">
                  <c:v>98.050429999999992</c:v>
                </c:pt>
                <c:pt idx="3511">
                  <c:v>98.049750000000003</c:v>
                </c:pt>
                <c:pt idx="3512">
                  <c:v>98.048469999999995</c:v>
                </c:pt>
                <c:pt idx="3513">
                  <c:v>98.047110000000146</c:v>
                </c:pt>
                <c:pt idx="3514">
                  <c:v>98.045119999999997</c:v>
                </c:pt>
                <c:pt idx="3515">
                  <c:v>98.043000000000006</c:v>
                </c:pt>
                <c:pt idx="3516">
                  <c:v>98.040539999999993</c:v>
                </c:pt>
                <c:pt idx="3517">
                  <c:v>98.038259999999994</c:v>
                </c:pt>
                <c:pt idx="3518">
                  <c:v>98.034509999999997</c:v>
                </c:pt>
                <c:pt idx="3519">
                  <c:v>98.032920000000004</c:v>
                </c:pt>
                <c:pt idx="3520">
                  <c:v>98.029600000000002</c:v>
                </c:pt>
                <c:pt idx="3521">
                  <c:v>98.028989999999979</c:v>
                </c:pt>
                <c:pt idx="3522">
                  <c:v>98.028120000000001</c:v>
                </c:pt>
                <c:pt idx="3523">
                  <c:v>98.025489999999948</c:v>
                </c:pt>
                <c:pt idx="3524">
                  <c:v>98.02319</c:v>
                </c:pt>
                <c:pt idx="3525">
                  <c:v>98.019409999999993</c:v>
                </c:pt>
                <c:pt idx="3526">
                  <c:v>98.017809999999997</c:v>
                </c:pt>
                <c:pt idx="3527">
                  <c:v>98.01716000000016</c:v>
                </c:pt>
                <c:pt idx="3528">
                  <c:v>98.016180000000006</c:v>
                </c:pt>
                <c:pt idx="3529">
                  <c:v>98.013560000000027</c:v>
                </c:pt>
                <c:pt idx="3530">
                  <c:v>98.010189999999994</c:v>
                </c:pt>
                <c:pt idx="3531">
                  <c:v>98.007779999999983</c:v>
                </c:pt>
                <c:pt idx="3532">
                  <c:v>98.006050000000002</c:v>
                </c:pt>
                <c:pt idx="3533">
                  <c:v>98.003820000000005</c:v>
                </c:pt>
                <c:pt idx="3534">
                  <c:v>98.001339999999999</c:v>
                </c:pt>
                <c:pt idx="3535">
                  <c:v>97.998720000000006</c:v>
                </c:pt>
                <c:pt idx="3536">
                  <c:v>97.996399999999994</c:v>
                </c:pt>
                <c:pt idx="3537">
                  <c:v>97.993179999999995</c:v>
                </c:pt>
                <c:pt idx="3538">
                  <c:v>97.992040000000003</c:v>
                </c:pt>
                <c:pt idx="3539">
                  <c:v>97.990780000000001</c:v>
                </c:pt>
                <c:pt idx="3540">
                  <c:v>97.988320000000002</c:v>
                </c:pt>
                <c:pt idx="3541">
                  <c:v>97.985690000000005</c:v>
                </c:pt>
                <c:pt idx="3542">
                  <c:v>97.983210000000113</c:v>
                </c:pt>
                <c:pt idx="3543">
                  <c:v>97.981060000000113</c:v>
                </c:pt>
                <c:pt idx="3544">
                  <c:v>97.978989999999982</c:v>
                </c:pt>
                <c:pt idx="3545">
                  <c:v>97.976320000000001</c:v>
                </c:pt>
                <c:pt idx="3546">
                  <c:v>97.973939999999999</c:v>
                </c:pt>
                <c:pt idx="3547">
                  <c:v>97.97184</c:v>
                </c:pt>
                <c:pt idx="3548">
                  <c:v>97.970659999999995</c:v>
                </c:pt>
                <c:pt idx="3549">
                  <c:v>97.968509999999995</c:v>
                </c:pt>
                <c:pt idx="3550">
                  <c:v>97.966560000000129</c:v>
                </c:pt>
                <c:pt idx="3551">
                  <c:v>97.964340000000007</c:v>
                </c:pt>
                <c:pt idx="3552">
                  <c:v>97.961760000000027</c:v>
                </c:pt>
                <c:pt idx="3553">
                  <c:v>97.958969999999994</c:v>
                </c:pt>
                <c:pt idx="3554">
                  <c:v>97.956310000000002</c:v>
                </c:pt>
                <c:pt idx="3555">
                  <c:v>97.953720000000004</c:v>
                </c:pt>
                <c:pt idx="3556">
                  <c:v>97.951620000000148</c:v>
                </c:pt>
                <c:pt idx="3557">
                  <c:v>97.94928000000013</c:v>
                </c:pt>
                <c:pt idx="3558">
                  <c:v>97.94781000000016</c:v>
                </c:pt>
                <c:pt idx="3559">
                  <c:v>97.944800000000129</c:v>
                </c:pt>
                <c:pt idx="3560">
                  <c:v>97.942570000000003</c:v>
                </c:pt>
                <c:pt idx="3561">
                  <c:v>97.940320000000114</c:v>
                </c:pt>
                <c:pt idx="3562">
                  <c:v>97.938159999999996</c:v>
                </c:pt>
                <c:pt idx="3563">
                  <c:v>97.935699999999997</c:v>
                </c:pt>
                <c:pt idx="3564">
                  <c:v>97.933779999999999</c:v>
                </c:pt>
                <c:pt idx="3565">
                  <c:v>97.931470000000004</c:v>
                </c:pt>
                <c:pt idx="3566">
                  <c:v>97.929260000000113</c:v>
                </c:pt>
                <c:pt idx="3567">
                  <c:v>97.926879999999983</c:v>
                </c:pt>
                <c:pt idx="3568">
                  <c:v>97.924890000000005</c:v>
                </c:pt>
                <c:pt idx="3569">
                  <c:v>97.922739999999948</c:v>
                </c:pt>
                <c:pt idx="3570">
                  <c:v>97.920280000000005</c:v>
                </c:pt>
                <c:pt idx="3571">
                  <c:v>97.917350000000027</c:v>
                </c:pt>
                <c:pt idx="3572">
                  <c:v>97.914370000000005</c:v>
                </c:pt>
                <c:pt idx="3573">
                  <c:v>97.910939999999997</c:v>
                </c:pt>
                <c:pt idx="3574">
                  <c:v>97.909509999999997</c:v>
                </c:pt>
                <c:pt idx="3575">
                  <c:v>97.908260000000027</c:v>
                </c:pt>
                <c:pt idx="3576">
                  <c:v>97.906369999999995</c:v>
                </c:pt>
                <c:pt idx="3577">
                  <c:v>97.903319999999994</c:v>
                </c:pt>
                <c:pt idx="3578">
                  <c:v>97.901179999999997</c:v>
                </c:pt>
                <c:pt idx="3579">
                  <c:v>97.898660000000007</c:v>
                </c:pt>
                <c:pt idx="3580">
                  <c:v>97.897049999999993</c:v>
                </c:pt>
                <c:pt idx="3581">
                  <c:v>97.894459999999995</c:v>
                </c:pt>
                <c:pt idx="3582">
                  <c:v>97.892489999999981</c:v>
                </c:pt>
                <c:pt idx="3583">
                  <c:v>97.890119999999996</c:v>
                </c:pt>
                <c:pt idx="3584">
                  <c:v>97.887450000000001</c:v>
                </c:pt>
                <c:pt idx="3585">
                  <c:v>97.884799999999998</c:v>
                </c:pt>
                <c:pt idx="3586">
                  <c:v>97.88285999999998</c:v>
                </c:pt>
                <c:pt idx="3587">
                  <c:v>97.880189999999999</c:v>
                </c:pt>
                <c:pt idx="3588">
                  <c:v>97.878239999999948</c:v>
                </c:pt>
                <c:pt idx="3589">
                  <c:v>97.875089999999958</c:v>
                </c:pt>
                <c:pt idx="3590">
                  <c:v>97.872719999999958</c:v>
                </c:pt>
                <c:pt idx="3591">
                  <c:v>97.869620000000026</c:v>
                </c:pt>
                <c:pt idx="3592">
                  <c:v>97.866969999999995</c:v>
                </c:pt>
                <c:pt idx="3593">
                  <c:v>97.864500000000007</c:v>
                </c:pt>
                <c:pt idx="3594">
                  <c:v>97.861840000000001</c:v>
                </c:pt>
                <c:pt idx="3595">
                  <c:v>97.858429999999998</c:v>
                </c:pt>
                <c:pt idx="3596">
                  <c:v>97.856719999999981</c:v>
                </c:pt>
                <c:pt idx="3597">
                  <c:v>97.854849999999999</c:v>
                </c:pt>
                <c:pt idx="3598">
                  <c:v>97.852809999999948</c:v>
                </c:pt>
                <c:pt idx="3599">
                  <c:v>97.850709999999978</c:v>
                </c:pt>
                <c:pt idx="3600">
                  <c:v>97.847510000000113</c:v>
                </c:pt>
                <c:pt idx="3601">
                  <c:v>97.844759999999994</c:v>
                </c:pt>
                <c:pt idx="3602">
                  <c:v>97.841489999999993</c:v>
                </c:pt>
                <c:pt idx="3603">
                  <c:v>97.839240000000004</c:v>
                </c:pt>
                <c:pt idx="3604">
                  <c:v>97.836839999999981</c:v>
                </c:pt>
                <c:pt idx="3605">
                  <c:v>97.834140000000005</c:v>
                </c:pt>
                <c:pt idx="3606">
                  <c:v>97.831260000000114</c:v>
                </c:pt>
                <c:pt idx="3607">
                  <c:v>97.828129999999987</c:v>
                </c:pt>
                <c:pt idx="3608">
                  <c:v>97.825309999999988</c:v>
                </c:pt>
                <c:pt idx="3609">
                  <c:v>97.823399999999978</c:v>
                </c:pt>
                <c:pt idx="3610">
                  <c:v>97.821469999999991</c:v>
                </c:pt>
                <c:pt idx="3611">
                  <c:v>97.819000000000003</c:v>
                </c:pt>
                <c:pt idx="3612">
                  <c:v>97.815779999999918</c:v>
                </c:pt>
                <c:pt idx="3613">
                  <c:v>97.813739999999981</c:v>
                </c:pt>
                <c:pt idx="3614">
                  <c:v>97.810789999999983</c:v>
                </c:pt>
                <c:pt idx="3615">
                  <c:v>97.80753</c:v>
                </c:pt>
                <c:pt idx="3616">
                  <c:v>97.804959999999994</c:v>
                </c:pt>
                <c:pt idx="3617">
                  <c:v>97.802419999999998</c:v>
                </c:pt>
                <c:pt idx="3618">
                  <c:v>97.800039999999981</c:v>
                </c:pt>
                <c:pt idx="3619">
                  <c:v>97.797340000000005</c:v>
                </c:pt>
                <c:pt idx="3620">
                  <c:v>97.794340000000005</c:v>
                </c:pt>
                <c:pt idx="3621">
                  <c:v>97.791089999999997</c:v>
                </c:pt>
                <c:pt idx="3622">
                  <c:v>97.788339999999948</c:v>
                </c:pt>
                <c:pt idx="3623">
                  <c:v>97.785899999999998</c:v>
                </c:pt>
                <c:pt idx="3624">
                  <c:v>97.78331</c:v>
                </c:pt>
                <c:pt idx="3625">
                  <c:v>97.780510000000007</c:v>
                </c:pt>
                <c:pt idx="3626">
                  <c:v>97.777429999999995</c:v>
                </c:pt>
                <c:pt idx="3627">
                  <c:v>97.774779999999978</c:v>
                </c:pt>
                <c:pt idx="3628">
                  <c:v>97.772489999999948</c:v>
                </c:pt>
                <c:pt idx="3629">
                  <c:v>97.76966000000013</c:v>
                </c:pt>
                <c:pt idx="3630">
                  <c:v>97.767020000000144</c:v>
                </c:pt>
                <c:pt idx="3631">
                  <c:v>97.763779999999983</c:v>
                </c:pt>
                <c:pt idx="3632">
                  <c:v>97.760930000000002</c:v>
                </c:pt>
                <c:pt idx="3633">
                  <c:v>97.757850000000005</c:v>
                </c:pt>
                <c:pt idx="3634">
                  <c:v>97.755219999999994</c:v>
                </c:pt>
                <c:pt idx="3635">
                  <c:v>97.752499999999998</c:v>
                </c:pt>
                <c:pt idx="3636">
                  <c:v>97.749510000000129</c:v>
                </c:pt>
                <c:pt idx="3637">
                  <c:v>97.746409999999997</c:v>
                </c:pt>
                <c:pt idx="3638">
                  <c:v>97.743309999999994</c:v>
                </c:pt>
                <c:pt idx="3639">
                  <c:v>97.740449999999996</c:v>
                </c:pt>
                <c:pt idx="3640">
                  <c:v>97.736819999999994</c:v>
                </c:pt>
                <c:pt idx="3641">
                  <c:v>97.733559999999997</c:v>
                </c:pt>
                <c:pt idx="3642">
                  <c:v>97.73062000000013</c:v>
                </c:pt>
                <c:pt idx="3643">
                  <c:v>97.727490000000003</c:v>
                </c:pt>
                <c:pt idx="3644">
                  <c:v>97.723969999999994</c:v>
                </c:pt>
                <c:pt idx="3645">
                  <c:v>97.720579999999998</c:v>
                </c:pt>
                <c:pt idx="3646">
                  <c:v>97.717889999999997</c:v>
                </c:pt>
                <c:pt idx="3647">
                  <c:v>97.715120000000027</c:v>
                </c:pt>
                <c:pt idx="3648">
                  <c:v>97.711370000000002</c:v>
                </c:pt>
                <c:pt idx="3649">
                  <c:v>97.707809999999995</c:v>
                </c:pt>
                <c:pt idx="3650">
                  <c:v>97.704740000000001</c:v>
                </c:pt>
                <c:pt idx="3651">
                  <c:v>97.700999999999993</c:v>
                </c:pt>
                <c:pt idx="3652">
                  <c:v>97.697180000000003</c:v>
                </c:pt>
                <c:pt idx="3653">
                  <c:v>97.69292999999999</c:v>
                </c:pt>
                <c:pt idx="3654">
                  <c:v>97.690389999999979</c:v>
                </c:pt>
                <c:pt idx="3655">
                  <c:v>97.687190000000001</c:v>
                </c:pt>
                <c:pt idx="3656">
                  <c:v>97.683779999999885</c:v>
                </c:pt>
                <c:pt idx="3657">
                  <c:v>97.680909999999983</c:v>
                </c:pt>
                <c:pt idx="3658">
                  <c:v>97.678079999999795</c:v>
                </c:pt>
                <c:pt idx="3659">
                  <c:v>97.67539999999984</c:v>
                </c:pt>
                <c:pt idx="3660">
                  <c:v>97.672379999999805</c:v>
                </c:pt>
                <c:pt idx="3661">
                  <c:v>97.669610000000006</c:v>
                </c:pt>
                <c:pt idx="3662">
                  <c:v>97.666889999999981</c:v>
                </c:pt>
                <c:pt idx="3663">
                  <c:v>97.663719999999998</c:v>
                </c:pt>
                <c:pt idx="3664">
                  <c:v>97.66</c:v>
                </c:pt>
                <c:pt idx="3665">
                  <c:v>97.656179999999978</c:v>
                </c:pt>
                <c:pt idx="3666">
                  <c:v>97.653109999999998</c:v>
                </c:pt>
                <c:pt idx="3667">
                  <c:v>97.649119999999996</c:v>
                </c:pt>
                <c:pt idx="3668">
                  <c:v>97.645820000000001</c:v>
                </c:pt>
                <c:pt idx="3669">
                  <c:v>97.642690000000002</c:v>
                </c:pt>
                <c:pt idx="3670">
                  <c:v>97.639739999999989</c:v>
                </c:pt>
                <c:pt idx="3671">
                  <c:v>97.636200000000002</c:v>
                </c:pt>
                <c:pt idx="3672">
                  <c:v>97.632719999999978</c:v>
                </c:pt>
                <c:pt idx="3673">
                  <c:v>97.629339999999885</c:v>
                </c:pt>
                <c:pt idx="3674">
                  <c:v>97.626079999999988</c:v>
                </c:pt>
                <c:pt idx="3675">
                  <c:v>97.62242999999998</c:v>
                </c:pt>
                <c:pt idx="3676">
                  <c:v>97.618479999999948</c:v>
                </c:pt>
                <c:pt idx="3677">
                  <c:v>97.614530000000002</c:v>
                </c:pt>
                <c:pt idx="3678">
                  <c:v>97.611109999999996</c:v>
                </c:pt>
                <c:pt idx="3679">
                  <c:v>97.607799999999983</c:v>
                </c:pt>
                <c:pt idx="3680">
                  <c:v>97.604820000000004</c:v>
                </c:pt>
                <c:pt idx="3681">
                  <c:v>97.601050000000001</c:v>
                </c:pt>
                <c:pt idx="3682">
                  <c:v>97.597260000000148</c:v>
                </c:pt>
                <c:pt idx="3683">
                  <c:v>97.593159999999997</c:v>
                </c:pt>
                <c:pt idx="3684">
                  <c:v>97.589489999999998</c:v>
                </c:pt>
                <c:pt idx="3685">
                  <c:v>97.58569</c:v>
                </c:pt>
                <c:pt idx="3686">
                  <c:v>97.582459999999998</c:v>
                </c:pt>
                <c:pt idx="3687">
                  <c:v>97.578719999999919</c:v>
                </c:pt>
                <c:pt idx="3688">
                  <c:v>97.575109999999981</c:v>
                </c:pt>
                <c:pt idx="3689">
                  <c:v>97.570819999999998</c:v>
                </c:pt>
                <c:pt idx="3690">
                  <c:v>97.566869999999994</c:v>
                </c:pt>
                <c:pt idx="3691">
                  <c:v>97.562969999999993</c:v>
                </c:pt>
                <c:pt idx="3692">
                  <c:v>97.560239999999993</c:v>
                </c:pt>
                <c:pt idx="3693">
                  <c:v>97.556650000000005</c:v>
                </c:pt>
                <c:pt idx="3694">
                  <c:v>97.55298999999998</c:v>
                </c:pt>
                <c:pt idx="3695">
                  <c:v>97.549560000000113</c:v>
                </c:pt>
                <c:pt idx="3696">
                  <c:v>97.546130000000005</c:v>
                </c:pt>
                <c:pt idx="3697">
                  <c:v>97.543499999999995</c:v>
                </c:pt>
                <c:pt idx="3698">
                  <c:v>97.539559999999994</c:v>
                </c:pt>
                <c:pt idx="3699">
                  <c:v>97.535759999999982</c:v>
                </c:pt>
                <c:pt idx="3700">
                  <c:v>97.532240000000002</c:v>
                </c:pt>
                <c:pt idx="3701">
                  <c:v>97.528139999999979</c:v>
                </c:pt>
                <c:pt idx="3702">
                  <c:v>97.523820000000001</c:v>
                </c:pt>
                <c:pt idx="3703">
                  <c:v>97.520060000000001</c:v>
                </c:pt>
                <c:pt idx="3704">
                  <c:v>97.516110000000026</c:v>
                </c:pt>
                <c:pt idx="3705">
                  <c:v>97.512200000000007</c:v>
                </c:pt>
                <c:pt idx="3706">
                  <c:v>97.507819999999995</c:v>
                </c:pt>
                <c:pt idx="3707">
                  <c:v>97.503820000000005</c:v>
                </c:pt>
                <c:pt idx="3708">
                  <c:v>97.499989999999997</c:v>
                </c:pt>
                <c:pt idx="3709">
                  <c:v>97.496179999999995</c:v>
                </c:pt>
                <c:pt idx="3710">
                  <c:v>97.492490000000004</c:v>
                </c:pt>
                <c:pt idx="3711">
                  <c:v>97.489080000000001</c:v>
                </c:pt>
                <c:pt idx="3712">
                  <c:v>97.484820000000113</c:v>
                </c:pt>
                <c:pt idx="3713">
                  <c:v>97.481089999999995</c:v>
                </c:pt>
                <c:pt idx="3714">
                  <c:v>97.477279999999993</c:v>
                </c:pt>
                <c:pt idx="3715">
                  <c:v>97.473320000000001</c:v>
                </c:pt>
                <c:pt idx="3716">
                  <c:v>97.469110000000114</c:v>
                </c:pt>
                <c:pt idx="3717">
                  <c:v>97.465190000000007</c:v>
                </c:pt>
                <c:pt idx="3718">
                  <c:v>97.461700000000022</c:v>
                </c:pt>
                <c:pt idx="3719">
                  <c:v>97.458439999999982</c:v>
                </c:pt>
                <c:pt idx="3720">
                  <c:v>97.454970000000003</c:v>
                </c:pt>
                <c:pt idx="3721">
                  <c:v>97.451089999999994</c:v>
                </c:pt>
                <c:pt idx="3722">
                  <c:v>97.446860000000129</c:v>
                </c:pt>
                <c:pt idx="3723">
                  <c:v>97.443000000000026</c:v>
                </c:pt>
                <c:pt idx="3724">
                  <c:v>97.438760000000002</c:v>
                </c:pt>
                <c:pt idx="3725">
                  <c:v>97.434380000000004</c:v>
                </c:pt>
                <c:pt idx="3726">
                  <c:v>97.430390000000003</c:v>
                </c:pt>
                <c:pt idx="3727">
                  <c:v>97.426599999999993</c:v>
                </c:pt>
                <c:pt idx="3728">
                  <c:v>97.422889999999981</c:v>
                </c:pt>
                <c:pt idx="3729">
                  <c:v>97.418899999999994</c:v>
                </c:pt>
                <c:pt idx="3730">
                  <c:v>97.414860000000147</c:v>
                </c:pt>
                <c:pt idx="3731">
                  <c:v>97.410610000000148</c:v>
                </c:pt>
                <c:pt idx="3732">
                  <c:v>97.406440000000003</c:v>
                </c:pt>
                <c:pt idx="3733">
                  <c:v>97.402339999999981</c:v>
                </c:pt>
                <c:pt idx="3734">
                  <c:v>97.398369999999986</c:v>
                </c:pt>
                <c:pt idx="3735">
                  <c:v>97.394679999999994</c:v>
                </c:pt>
                <c:pt idx="3736">
                  <c:v>97.390050000000002</c:v>
                </c:pt>
                <c:pt idx="3737">
                  <c:v>97.386279999999999</c:v>
                </c:pt>
                <c:pt idx="3738">
                  <c:v>97.381550000000004</c:v>
                </c:pt>
                <c:pt idx="3739">
                  <c:v>97.377459999999999</c:v>
                </c:pt>
                <c:pt idx="3740">
                  <c:v>97.372459999999919</c:v>
                </c:pt>
                <c:pt idx="3741">
                  <c:v>97.368470000000002</c:v>
                </c:pt>
                <c:pt idx="3742">
                  <c:v>97.363640000000004</c:v>
                </c:pt>
                <c:pt idx="3743">
                  <c:v>97.359379999999959</c:v>
                </c:pt>
                <c:pt idx="3744">
                  <c:v>97.354489999999998</c:v>
                </c:pt>
                <c:pt idx="3745">
                  <c:v>97.350279999999998</c:v>
                </c:pt>
                <c:pt idx="3746">
                  <c:v>97.345029999999994</c:v>
                </c:pt>
                <c:pt idx="3747">
                  <c:v>97.339739999999978</c:v>
                </c:pt>
                <c:pt idx="3748">
                  <c:v>97.334959999999995</c:v>
                </c:pt>
                <c:pt idx="3749">
                  <c:v>97.330379999999948</c:v>
                </c:pt>
                <c:pt idx="3750">
                  <c:v>97.325809999999919</c:v>
                </c:pt>
                <c:pt idx="3751">
                  <c:v>97.32183999999998</c:v>
                </c:pt>
                <c:pt idx="3752">
                  <c:v>97.317250000000129</c:v>
                </c:pt>
                <c:pt idx="3753">
                  <c:v>97.312550000000002</c:v>
                </c:pt>
                <c:pt idx="3754">
                  <c:v>97.307120000000026</c:v>
                </c:pt>
                <c:pt idx="3755">
                  <c:v>97.302349999999919</c:v>
                </c:pt>
                <c:pt idx="3756">
                  <c:v>97.297160000000162</c:v>
                </c:pt>
                <c:pt idx="3757">
                  <c:v>97.291839999999993</c:v>
                </c:pt>
                <c:pt idx="3758">
                  <c:v>97.286339999999981</c:v>
                </c:pt>
                <c:pt idx="3759">
                  <c:v>97.281000000000006</c:v>
                </c:pt>
                <c:pt idx="3760">
                  <c:v>97.276129999999995</c:v>
                </c:pt>
                <c:pt idx="3761">
                  <c:v>97.271090000000001</c:v>
                </c:pt>
                <c:pt idx="3762">
                  <c:v>97.266059999999996</c:v>
                </c:pt>
                <c:pt idx="3763">
                  <c:v>97.261179999999996</c:v>
                </c:pt>
                <c:pt idx="3764">
                  <c:v>97.256259999999997</c:v>
                </c:pt>
                <c:pt idx="3765">
                  <c:v>97.250799999999998</c:v>
                </c:pt>
                <c:pt idx="3766">
                  <c:v>97.245160000000027</c:v>
                </c:pt>
                <c:pt idx="3767">
                  <c:v>97.240409999999997</c:v>
                </c:pt>
                <c:pt idx="3768">
                  <c:v>97.234939999999995</c:v>
                </c:pt>
                <c:pt idx="3769">
                  <c:v>97.230239999999995</c:v>
                </c:pt>
                <c:pt idx="3770">
                  <c:v>97.224450000000004</c:v>
                </c:pt>
                <c:pt idx="3771">
                  <c:v>97.218800000000002</c:v>
                </c:pt>
                <c:pt idx="3772">
                  <c:v>97.213110000000114</c:v>
                </c:pt>
                <c:pt idx="3773">
                  <c:v>97.207460000000026</c:v>
                </c:pt>
                <c:pt idx="3774">
                  <c:v>97.201719999999995</c:v>
                </c:pt>
                <c:pt idx="3775">
                  <c:v>97.195660000000004</c:v>
                </c:pt>
                <c:pt idx="3776">
                  <c:v>97.189309999999978</c:v>
                </c:pt>
                <c:pt idx="3777">
                  <c:v>97.183909999999983</c:v>
                </c:pt>
                <c:pt idx="3778">
                  <c:v>97.178619999999981</c:v>
                </c:pt>
                <c:pt idx="3779">
                  <c:v>97.174300000000002</c:v>
                </c:pt>
                <c:pt idx="3780">
                  <c:v>97.16825</c:v>
                </c:pt>
                <c:pt idx="3781">
                  <c:v>97.16328</c:v>
                </c:pt>
                <c:pt idx="3782">
                  <c:v>97.157889999999981</c:v>
                </c:pt>
                <c:pt idx="3783">
                  <c:v>97.15179999999998</c:v>
                </c:pt>
                <c:pt idx="3784">
                  <c:v>97.146019999999993</c:v>
                </c:pt>
                <c:pt idx="3785">
                  <c:v>97.140150000000006</c:v>
                </c:pt>
                <c:pt idx="3786">
                  <c:v>97.134550000000004</c:v>
                </c:pt>
                <c:pt idx="3787">
                  <c:v>97.128559999999979</c:v>
                </c:pt>
                <c:pt idx="3788">
                  <c:v>97.123299999999986</c:v>
                </c:pt>
                <c:pt idx="3789">
                  <c:v>97.117590000000007</c:v>
                </c:pt>
                <c:pt idx="3790">
                  <c:v>97.111009999999993</c:v>
                </c:pt>
                <c:pt idx="3791">
                  <c:v>97.105159999999998</c:v>
                </c:pt>
                <c:pt idx="3792">
                  <c:v>97.098519999999994</c:v>
                </c:pt>
                <c:pt idx="3793">
                  <c:v>97.092240000000004</c:v>
                </c:pt>
                <c:pt idx="3794">
                  <c:v>97.085899999999981</c:v>
                </c:pt>
                <c:pt idx="3795">
                  <c:v>97.079339999999988</c:v>
                </c:pt>
                <c:pt idx="3796">
                  <c:v>97.073049999999981</c:v>
                </c:pt>
                <c:pt idx="3797">
                  <c:v>97.066879999999998</c:v>
                </c:pt>
                <c:pt idx="3798">
                  <c:v>97.060310000000001</c:v>
                </c:pt>
                <c:pt idx="3799">
                  <c:v>97.053520000000006</c:v>
                </c:pt>
                <c:pt idx="3800">
                  <c:v>97.047590000000113</c:v>
                </c:pt>
                <c:pt idx="3801">
                  <c:v>97.041579999999996</c:v>
                </c:pt>
                <c:pt idx="3802">
                  <c:v>97.034760000000006</c:v>
                </c:pt>
                <c:pt idx="3803">
                  <c:v>97.027969999999996</c:v>
                </c:pt>
                <c:pt idx="3804">
                  <c:v>97.021159999999995</c:v>
                </c:pt>
                <c:pt idx="3805">
                  <c:v>97.014510000000129</c:v>
                </c:pt>
                <c:pt idx="3806">
                  <c:v>97.007339999999999</c:v>
                </c:pt>
                <c:pt idx="3807">
                  <c:v>97.000349999999983</c:v>
                </c:pt>
                <c:pt idx="3808">
                  <c:v>96.99361000000016</c:v>
                </c:pt>
                <c:pt idx="3809">
                  <c:v>96.987120000000147</c:v>
                </c:pt>
                <c:pt idx="3810">
                  <c:v>96.980279999999993</c:v>
                </c:pt>
                <c:pt idx="3811">
                  <c:v>96.972909999999999</c:v>
                </c:pt>
                <c:pt idx="3812">
                  <c:v>96.965980000000002</c:v>
                </c:pt>
                <c:pt idx="3813">
                  <c:v>96.958939999999998</c:v>
                </c:pt>
                <c:pt idx="3814">
                  <c:v>96.951840000000004</c:v>
                </c:pt>
                <c:pt idx="3815">
                  <c:v>96.944440000000114</c:v>
                </c:pt>
                <c:pt idx="3816">
                  <c:v>96.937120000000135</c:v>
                </c:pt>
                <c:pt idx="3817">
                  <c:v>96.929820000000007</c:v>
                </c:pt>
                <c:pt idx="3818">
                  <c:v>96.922640000000001</c:v>
                </c:pt>
                <c:pt idx="3819">
                  <c:v>96.915639999999996</c:v>
                </c:pt>
                <c:pt idx="3820">
                  <c:v>96.908420000000007</c:v>
                </c:pt>
                <c:pt idx="3821">
                  <c:v>96.900930000000002</c:v>
                </c:pt>
                <c:pt idx="3822">
                  <c:v>96.893640000000005</c:v>
                </c:pt>
                <c:pt idx="3823">
                  <c:v>96.886240000000001</c:v>
                </c:pt>
                <c:pt idx="3824">
                  <c:v>96.87847999999984</c:v>
                </c:pt>
                <c:pt idx="3825">
                  <c:v>96.870939999999948</c:v>
                </c:pt>
                <c:pt idx="3826">
                  <c:v>96.863060000000004</c:v>
                </c:pt>
                <c:pt idx="3827">
                  <c:v>96.855869999999982</c:v>
                </c:pt>
                <c:pt idx="3828">
                  <c:v>96.847719999999995</c:v>
                </c:pt>
                <c:pt idx="3829">
                  <c:v>96.839420000000004</c:v>
                </c:pt>
                <c:pt idx="3830">
                  <c:v>96.831260000000114</c:v>
                </c:pt>
                <c:pt idx="3831">
                  <c:v>96.822659999999999</c:v>
                </c:pt>
                <c:pt idx="3832">
                  <c:v>96.814179999999993</c:v>
                </c:pt>
                <c:pt idx="3833">
                  <c:v>96.805689999999998</c:v>
                </c:pt>
                <c:pt idx="3834">
                  <c:v>96.797300000000007</c:v>
                </c:pt>
                <c:pt idx="3835">
                  <c:v>96.789010000000005</c:v>
                </c:pt>
                <c:pt idx="3836">
                  <c:v>96.780559999999994</c:v>
                </c:pt>
                <c:pt idx="3837">
                  <c:v>96.771720000000002</c:v>
                </c:pt>
                <c:pt idx="3838">
                  <c:v>96.763560000000027</c:v>
                </c:pt>
                <c:pt idx="3839">
                  <c:v>96.754800000000003</c:v>
                </c:pt>
                <c:pt idx="3840">
                  <c:v>96.746680000000026</c:v>
                </c:pt>
                <c:pt idx="3841">
                  <c:v>96.738309999999998</c:v>
                </c:pt>
                <c:pt idx="3842">
                  <c:v>96.729469999999992</c:v>
                </c:pt>
                <c:pt idx="3843">
                  <c:v>96.720389999999981</c:v>
                </c:pt>
                <c:pt idx="3844">
                  <c:v>96.711610000000135</c:v>
                </c:pt>
                <c:pt idx="3845">
                  <c:v>96.702809999999999</c:v>
                </c:pt>
                <c:pt idx="3846">
                  <c:v>96.694090000000003</c:v>
                </c:pt>
                <c:pt idx="3847">
                  <c:v>96.684659999999994</c:v>
                </c:pt>
                <c:pt idx="3848">
                  <c:v>96.675689999999989</c:v>
                </c:pt>
                <c:pt idx="3849">
                  <c:v>96.667490000000001</c:v>
                </c:pt>
                <c:pt idx="3850">
                  <c:v>96.658579999999958</c:v>
                </c:pt>
                <c:pt idx="3851">
                  <c:v>96.648739999999989</c:v>
                </c:pt>
                <c:pt idx="3852">
                  <c:v>96.640050000000002</c:v>
                </c:pt>
                <c:pt idx="3853">
                  <c:v>96.63048999999998</c:v>
                </c:pt>
                <c:pt idx="3854">
                  <c:v>96.622119999999981</c:v>
                </c:pt>
                <c:pt idx="3855">
                  <c:v>96.612739999999988</c:v>
                </c:pt>
                <c:pt idx="3856">
                  <c:v>96.60351</c:v>
                </c:pt>
                <c:pt idx="3857">
                  <c:v>96.594750000000005</c:v>
                </c:pt>
                <c:pt idx="3858">
                  <c:v>96.58511</c:v>
                </c:pt>
                <c:pt idx="3859">
                  <c:v>96.575009999999978</c:v>
                </c:pt>
                <c:pt idx="3860">
                  <c:v>96.565560000000005</c:v>
                </c:pt>
                <c:pt idx="3861">
                  <c:v>96.555279999999982</c:v>
                </c:pt>
                <c:pt idx="3862">
                  <c:v>96.546809999999994</c:v>
                </c:pt>
                <c:pt idx="3863">
                  <c:v>96.537750000000003</c:v>
                </c:pt>
                <c:pt idx="3864">
                  <c:v>96.528819999999982</c:v>
                </c:pt>
                <c:pt idx="3865">
                  <c:v>96.519310000000004</c:v>
                </c:pt>
                <c:pt idx="3866">
                  <c:v>96.510189999999994</c:v>
                </c:pt>
                <c:pt idx="3867">
                  <c:v>96.500010000000003</c:v>
                </c:pt>
                <c:pt idx="3868">
                  <c:v>96.490350000000007</c:v>
                </c:pt>
                <c:pt idx="3869">
                  <c:v>96.48</c:v>
                </c:pt>
                <c:pt idx="3870">
                  <c:v>96.47072</c:v>
                </c:pt>
                <c:pt idx="3871">
                  <c:v>96.460560000000129</c:v>
                </c:pt>
                <c:pt idx="3872">
                  <c:v>96.450660000000113</c:v>
                </c:pt>
                <c:pt idx="3873">
                  <c:v>96.439570000000003</c:v>
                </c:pt>
                <c:pt idx="3874">
                  <c:v>96.429699999999997</c:v>
                </c:pt>
                <c:pt idx="3875">
                  <c:v>96.41915000000013</c:v>
                </c:pt>
                <c:pt idx="3876">
                  <c:v>96.409020000000027</c:v>
                </c:pt>
                <c:pt idx="3877">
                  <c:v>96.397970000000001</c:v>
                </c:pt>
                <c:pt idx="3878">
                  <c:v>96.387050000000002</c:v>
                </c:pt>
                <c:pt idx="3879">
                  <c:v>96.376089999999948</c:v>
                </c:pt>
                <c:pt idx="3880">
                  <c:v>96.364909999999995</c:v>
                </c:pt>
                <c:pt idx="3881">
                  <c:v>96.353629999999995</c:v>
                </c:pt>
                <c:pt idx="3882">
                  <c:v>96.342379999999949</c:v>
                </c:pt>
                <c:pt idx="3883">
                  <c:v>96.330969999999994</c:v>
                </c:pt>
                <c:pt idx="3884">
                  <c:v>96.319379999999981</c:v>
                </c:pt>
                <c:pt idx="3885">
                  <c:v>96.308660000000003</c:v>
                </c:pt>
                <c:pt idx="3886">
                  <c:v>96.297690000000131</c:v>
                </c:pt>
                <c:pt idx="3887">
                  <c:v>96.286500000000004</c:v>
                </c:pt>
                <c:pt idx="3888">
                  <c:v>96.274969999999996</c:v>
                </c:pt>
                <c:pt idx="3889">
                  <c:v>96.263000000000005</c:v>
                </c:pt>
                <c:pt idx="3890">
                  <c:v>96.251999999999995</c:v>
                </c:pt>
                <c:pt idx="3891">
                  <c:v>96.240010000000026</c:v>
                </c:pt>
                <c:pt idx="3892">
                  <c:v>96.228120000000004</c:v>
                </c:pt>
                <c:pt idx="3893">
                  <c:v>96.21584</c:v>
                </c:pt>
                <c:pt idx="3894">
                  <c:v>96.204700000000003</c:v>
                </c:pt>
                <c:pt idx="3895">
                  <c:v>96.193420000000003</c:v>
                </c:pt>
                <c:pt idx="3896">
                  <c:v>96.181579999999983</c:v>
                </c:pt>
                <c:pt idx="3897">
                  <c:v>96.169640000000001</c:v>
                </c:pt>
                <c:pt idx="3898">
                  <c:v>96.157039999999981</c:v>
                </c:pt>
                <c:pt idx="3899">
                  <c:v>96.144200000000026</c:v>
                </c:pt>
                <c:pt idx="3900">
                  <c:v>96.131479999999982</c:v>
                </c:pt>
                <c:pt idx="3901">
                  <c:v>96.119280000000003</c:v>
                </c:pt>
                <c:pt idx="3902">
                  <c:v>96.10657999999998</c:v>
                </c:pt>
                <c:pt idx="3903">
                  <c:v>96.093580000000003</c:v>
                </c:pt>
                <c:pt idx="3904">
                  <c:v>96.080299999999994</c:v>
                </c:pt>
                <c:pt idx="3905">
                  <c:v>96.067279999999997</c:v>
                </c:pt>
                <c:pt idx="3906">
                  <c:v>96.053690000000003</c:v>
                </c:pt>
                <c:pt idx="3907">
                  <c:v>96.040059999999997</c:v>
                </c:pt>
                <c:pt idx="3908">
                  <c:v>96.026719999999983</c:v>
                </c:pt>
                <c:pt idx="3909">
                  <c:v>96.013180000000006</c:v>
                </c:pt>
                <c:pt idx="3910">
                  <c:v>95.999380000000002</c:v>
                </c:pt>
                <c:pt idx="3911">
                  <c:v>95.986080000000001</c:v>
                </c:pt>
                <c:pt idx="3912">
                  <c:v>95.972660000000005</c:v>
                </c:pt>
                <c:pt idx="3913">
                  <c:v>95.959280000000007</c:v>
                </c:pt>
                <c:pt idx="3914">
                  <c:v>95.945660000000146</c:v>
                </c:pt>
                <c:pt idx="3915">
                  <c:v>95.930999999999997</c:v>
                </c:pt>
                <c:pt idx="3916">
                  <c:v>95.916190000000114</c:v>
                </c:pt>
                <c:pt idx="3917">
                  <c:v>95.901300000000006</c:v>
                </c:pt>
                <c:pt idx="3918">
                  <c:v>95.886690000000002</c:v>
                </c:pt>
                <c:pt idx="3919">
                  <c:v>95.87274999999984</c:v>
                </c:pt>
                <c:pt idx="3920">
                  <c:v>95.857739999999978</c:v>
                </c:pt>
                <c:pt idx="3921">
                  <c:v>95.842619999999997</c:v>
                </c:pt>
                <c:pt idx="3922">
                  <c:v>95.827799999999982</c:v>
                </c:pt>
                <c:pt idx="3923">
                  <c:v>95.812280000000001</c:v>
                </c:pt>
                <c:pt idx="3924">
                  <c:v>95.797810000000027</c:v>
                </c:pt>
                <c:pt idx="3925">
                  <c:v>95.783119999999997</c:v>
                </c:pt>
                <c:pt idx="3926">
                  <c:v>95.767880000000005</c:v>
                </c:pt>
                <c:pt idx="3927">
                  <c:v>95.752589999999998</c:v>
                </c:pt>
                <c:pt idx="3928">
                  <c:v>95.736879999999999</c:v>
                </c:pt>
                <c:pt idx="3929">
                  <c:v>95.720939999999999</c:v>
                </c:pt>
                <c:pt idx="3930">
                  <c:v>95.70547999999998</c:v>
                </c:pt>
                <c:pt idx="3931">
                  <c:v>95.689689999999999</c:v>
                </c:pt>
                <c:pt idx="3932">
                  <c:v>95.67378999999984</c:v>
                </c:pt>
                <c:pt idx="3933">
                  <c:v>95.658259999999999</c:v>
                </c:pt>
                <c:pt idx="3934">
                  <c:v>95.642619999999994</c:v>
                </c:pt>
                <c:pt idx="3935">
                  <c:v>95.625939999999886</c:v>
                </c:pt>
                <c:pt idx="3936">
                  <c:v>95.609409999999983</c:v>
                </c:pt>
                <c:pt idx="3937">
                  <c:v>95.593620000000129</c:v>
                </c:pt>
                <c:pt idx="3938">
                  <c:v>95.577150000000003</c:v>
                </c:pt>
                <c:pt idx="3939">
                  <c:v>95.560429999999997</c:v>
                </c:pt>
                <c:pt idx="3940">
                  <c:v>95.543870000000013</c:v>
                </c:pt>
                <c:pt idx="3941">
                  <c:v>95.528189999999981</c:v>
                </c:pt>
                <c:pt idx="3942">
                  <c:v>95.512640000000005</c:v>
                </c:pt>
                <c:pt idx="3943">
                  <c:v>95.496470000000002</c:v>
                </c:pt>
                <c:pt idx="3944">
                  <c:v>95.479619999999997</c:v>
                </c:pt>
                <c:pt idx="3945">
                  <c:v>95.463120000000146</c:v>
                </c:pt>
                <c:pt idx="3946">
                  <c:v>95.446479999999994</c:v>
                </c:pt>
                <c:pt idx="3947">
                  <c:v>95.430980000000005</c:v>
                </c:pt>
                <c:pt idx="3948">
                  <c:v>95.414370000000005</c:v>
                </c:pt>
                <c:pt idx="3949">
                  <c:v>95.397570000000002</c:v>
                </c:pt>
                <c:pt idx="3950">
                  <c:v>95.380470000000003</c:v>
                </c:pt>
                <c:pt idx="3951">
                  <c:v>95.363950000000003</c:v>
                </c:pt>
                <c:pt idx="3952">
                  <c:v>95.347280000000026</c:v>
                </c:pt>
                <c:pt idx="3953">
                  <c:v>95.329689999999999</c:v>
                </c:pt>
                <c:pt idx="3954">
                  <c:v>95.311639999999997</c:v>
                </c:pt>
                <c:pt idx="3955">
                  <c:v>95.293750000000003</c:v>
                </c:pt>
                <c:pt idx="3956">
                  <c:v>95.276179999999982</c:v>
                </c:pt>
                <c:pt idx="3957">
                  <c:v>95.258189999999999</c:v>
                </c:pt>
                <c:pt idx="3958">
                  <c:v>95.239180000000005</c:v>
                </c:pt>
                <c:pt idx="3959">
                  <c:v>95.220529999999997</c:v>
                </c:pt>
                <c:pt idx="3960">
                  <c:v>95.201160000000129</c:v>
                </c:pt>
                <c:pt idx="3961">
                  <c:v>95.181319999999999</c:v>
                </c:pt>
                <c:pt idx="3962">
                  <c:v>95.161109999999994</c:v>
                </c:pt>
                <c:pt idx="3963">
                  <c:v>95.14076</c:v>
                </c:pt>
                <c:pt idx="3964">
                  <c:v>95.119779999999949</c:v>
                </c:pt>
                <c:pt idx="3965">
                  <c:v>95.099189999999993</c:v>
                </c:pt>
                <c:pt idx="3966">
                  <c:v>95.077939999999998</c:v>
                </c:pt>
                <c:pt idx="3967">
                  <c:v>95.05646999999999</c:v>
                </c:pt>
                <c:pt idx="3968">
                  <c:v>95.035339999999948</c:v>
                </c:pt>
                <c:pt idx="3969">
                  <c:v>95.013300000000001</c:v>
                </c:pt>
                <c:pt idx="3970">
                  <c:v>94.991510000000162</c:v>
                </c:pt>
                <c:pt idx="3971">
                  <c:v>94.969800000000006</c:v>
                </c:pt>
                <c:pt idx="3972">
                  <c:v>94.947460000000149</c:v>
                </c:pt>
                <c:pt idx="3973">
                  <c:v>94.925259999999994</c:v>
                </c:pt>
                <c:pt idx="3974">
                  <c:v>94.901910000000129</c:v>
                </c:pt>
                <c:pt idx="3975">
                  <c:v>94.87961</c:v>
                </c:pt>
                <c:pt idx="3976">
                  <c:v>94.856359999999981</c:v>
                </c:pt>
                <c:pt idx="3977">
                  <c:v>94.833429999999993</c:v>
                </c:pt>
                <c:pt idx="3978">
                  <c:v>94.809569999999994</c:v>
                </c:pt>
                <c:pt idx="3979">
                  <c:v>94.786320000000003</c:v>
                </c:pt>
                <c:pt idx="3980">
                  <c:v>94.762060000000005</c:v>
                </c:pt>
                <c:pt idx="3981">
                  <c:v>94.737920000000145</c:v>
                </c:pt>
                <c:pt idx="3982">
                  <c:v>94.71392000000013</c:v>
                </c:pt>
                <c:pt idx="3983">
                  <c:v>94.690119999999993</c:v>
                </c:pt>
                <c:pt idx="3984">
                  <c:v>94.666250000000005</c:v>
                </c:pt>
                <c:pt idx="3985">
                  <c:v>94.641679999999994</c:v>
                </c:pt>
                <c:pt idx="3986">
                  <c:v>94.617339999999999</c:v>
                </c:pt>
                <c:pt idx="3987">
                  <c:v>94.592920000000007</c:v>
                </c:pt>
                <c:pt idx="3988">
                  <c:v>94.568010000000001</c:v>
                </c:pt>
                <c:pt idx="3989">
                  <c:v>94.541970000000006</c:v>
                </c:pt>
                <c:pt idx="3990">
                  <c:v>94.516480000000001</c:v>
                </c:pt>
                <c:pt idx="3991">
                  <c:v>94.491020000000134</c:v>
                </c:pt>
                <c:pt idx="3992">
                  <c:v>94.465389999999999</c:v>
                </c:pt>
                <c:pt idx="3993">
                  <c:v>94.438079999999999</c:v>
                </c:pt>
                <c:pt idx="3994">
                  <c:v>94.410979999999995</c:v>
                </c:pt>
                <c:pt idx="3995">
                  <c:v>94.383369999999999</c:v>
                </c:pt>
                <c:pt idx="3996">
                  <c:v>94.357200000000006</c:v>
                </c:pt>
                <c:pt idx="3997">
                  <c:v>94.330690000000004</c:v>
                </c:pt>
                <c:pt idx="3998">
                  <c:v>94.304180000000002</c:v>
                </c:pt>
                <c:pt idx="3999">
                  <c:v>94.277190000000004</c:v>
                </c:pt>
                <c:pt idx="4000">
                  <c:v>94.250469999999993</c:v>
                </c:pt>
                <c:pt idx="4001">
                  <c:v>94.223399999999998</c:v>
                </c:pt>
                <c:pt idx="4002">
                  <c:v>94.197720000000004</c:v>
                </c:pt>
                <c:pt idx="4003">
                  <c:v>94.17047999999987</c:v>
                </c:pt>
                <c:pt idx="4004">
                  <c:v>94.143349999999998</c:v>
                </c:pt>
                <c:pt idx="4005">
                  <c:v>94.115949999999998</c:v>
                </c:pt>
                <c:pt idx="4006">
                  <c:v>94.089510000000004</c:v>
                </c:pt>
                <c:pt idx="4007">
                  <c:v>94.061490000000006</c:v>
                </c:pt>
                <c:pt idx="4008">
                  <c:v>94.033190000000005</c:v>
                </c:pt>
                <c:pt idx="4009">
                  <c:v>94.004580000000004</c:v>
                </c:pt>
                <c:pt idx="4010">
                  <c:v>93.976609999999994</c:v>
                </c:pt>
                <c:pt idx="4011">
                  <c:v>93.947700000000026</c:v>
                </c:pt>
                <c:pt idx="4012">
                  <c:v>93.919130000000024</c:v>
                </c:pt>
                <c:pt idx="4013">
                  <c:v>93.890540000000001</c:v>
                </c:pt>
                <c:pt idx="4014">
                  <c:v>93.861599999999996</c:v>
                </c:pt>
                <c:pt idx="4015">
                  <c:v>93.831509999999994</c:v>
                </c:pt>
                <c:pt idx="4016">
                  <c:v>93.801469999999995</c:v>
                </c:pt>
                <c:pt idx="4017">
                  <c:v>93.771879999999982</c:v>
                </c:pt>
                <c:pt idx="4018">
                  <c:v>93.742310000000003</c:v>
                </c:pt>
                <c:pt idx="4019">
                  <c:v>93.712339999999998</c:v>
                </c:pt>
                <c:pt idx="4020">
                  <c:v>93.681889999999981</c:v>
                </c:pt>
                <c:pt idx="4021">
                  <c:v>93.651259999999994</c:v>
                </c:pt>
                <c:pt idx="4022">
                  <c:v>93.621129999999994</c:v>
                </c:pt>
                <c:pt idx="4023">
                  <c:v>93.589849999999998</c:v>
                </c:pt>
                <c:pt idx="4024">
                  <c:v>93.559449999999998</c:v>
                </c:pt>
                <c:pt idx="4025">
                  <c:v>93.527280000000005</c:v>
                </c:pt>
                <c:pt idx="4026">
                  <c:v>93.496860000000027</c:v>
                </c:pt>
                <c:pt idx="4027">
                  <c:v>93.464640000000131</c:v>
                </c:pt>
                <c:pt idx="4028">
                  <c:v>93.43289</c:v>
                </c:pt>
                <c:pt idx="4029">
                  <c:v>93.401570000000007</c:v>
                </c:pt>
                <c:pt idx="4030">
                  <c:v>93.370719999999949</c:v>
                </c:pt>
                <c:pt idx="4031">
                  <c:v>93.339079999999981</c:v>
                </c:pt>
                <c:pt idx="4032">
                  <c:v>93.307379999999981</c:v>
                </c:pt>
                <c:pt idx="4033">
                  <c:v>93.274410000000003</c:v>
                </c:pt>
                <c:pt idx="4034">
                  <c:v>93.240809999999996</c:v>
                </c:pt>
                <c:pt idx="4035">
                  <c:v>93.206660000000113</c:v>
                </c:pt>
                <c:pt idx="4036">
                  <c:v>93.173039999999958</c:v>
                </c:pt>
                <c:pt idx="4037">
                  <c:v>93.138999999999982</c:v>
                </c:pt>
                <c:pt idx="4038">
                  <c:v>93.105309999999989</c:v>
                </c:pt>
                <c:pt idx="4039">
                  <c:v>93.07080999999998</c:v>
                </c:pt>
                <c:pt idx="4040">
                  <c:v>93.036289999999994</c:v>
                </c:pt>
                <c:pt idx="4041">
                  <c:v>93.001909999999995</c:v>
                </c:pt>
                <c:pt idx="4042">
                  <c:v>92.966740000000001</c:v>
                </c:pt>
                <c:pt idx="4043">
                  <c:v>92.929180000000002</c:v>
                </c:pt>
                <c:pt idx="4044">
                  <c:v>92.892150000000001</c:v>
                </c:pt>
                <c:pt idx="4045">
                  <c:v>92.854220000000026</c:v>
                </c:pt>
                <c:pt idx="4046">
                  <c:v>92.816410000000005</c:v>
                </c:pt>
                <c:pt idx="4047">
                  <c:v>92.778530000000003</c:v>
                </c:pt>
                <c:pt idx="4048">
                  <c:v>92.74159000000013</c:v>
                </c:pt>
                <c:pt idx="4049">
                  <c:v>92.704049999999995</c:v>
                </c:pt>
                <c:pt idx="4050">
                  <c:v>92.666939999999983</c:v>
                </c:pt>
                <c:pt idx="4051">
                  <c:v>92.628719999999959</c:v>
                </c:pt>
                <c:pt idx="4052">
                  <c:v>92.590199999999996</c:v>
                </c:pt>
                <c:pt idx="4053">
                  <c:v>92.551860000000005</c:v>
                </c:pt>
                <c:pt idx="4054">
                  <c:v>92.514060000000114</c:v>
                </c:pt>
                <c:pt idx="4055">
                  <c:v>92.474700000000013</c:v>
                </c:pt>
                <c:pt idx="4056">
                  <c:v>92.436679999999996</c:v>
                </c:pt>
                <c:pt idx="4057">
                  <c:v>92.396860000000004</c:v>
                </c:pt>
                <c:pt idx="4058">
                  <c:v>92.357119999999995</c:v>
                </c:pt>
                <c:pt idx="4059">
                  <c:v>92.316239999999993</c:v>
                </c:pt>
                <c:pt idx="4060">
                  <c:v>92.276219999999995</c:v>
                </c:pt>
                <c:pt idx="4061">
                  <c:v>92.235280000000003</c:v>
                </c:pt>
                <c:pt idx="4062">
                  <c:v>92.195949999999982</c:v>
                </c:pt>
                <c:pt idx="4063">
                  <c:v>92.157820000000001</c:v>
                </c:pt>
                <c:pt idx="4064">
                  <c:v>92.123620000000003</c:v>
                </c:pt>
                <c:pt idx="4065">
                  <c:v>92.089110000000005</c:v>
                </c:pt>
                <c:pt idx="4066">
                  <c:v>92.055939999999978</c:v>
                </c:pt>
                <c:pt idx="4067">
                  <c:v>92.022889999999919</c:v>
                </c:pt>
                <c:pt idx="4068">
                  <c:v>91.989220000000131</c:v>
                </c:pt>
                <c:pt idx="4069">
                  <c:v>91.953909999999993</c:v>
                </c:pt>
                <c:pt idx="4070">
                  <c:v>91.919530000000023</c:v>
                </c:pt>
                <c:pt idx="4071">
                  <c:v>91.884919999999994</c:v>
                </c:pt>
                <c:pt idx="4072">
                  <c:v>91.849890000000002</c:v>
                </c:pt>
                <c:pt idx="4073">
                  <c:v>91.813879999999983</c:v>
                </c:pt>
                <c:pt idx="4074">
                  <c:v>91.777069999999995</c:v>
                </c:pt>
                <c:pt idx="4075">
                  <c:v>91.739339999999999</c:v>
                </c:pt>
                <c:pt idx="4076">
                  <c:v>91.702259999999995</c:v>
                </c:pt>
                <c:pt idx="4077">
                  <c:v>91.664240000000007</c:v>
                </c:pt>
                <c:pt idx="4078">
                  <c:v>91.62583999999984</c:v>
                </c:pt>
                <c:pt idx="4079">
                  <c:v>91.58672</c:v>
                </c:pt>
                <c:pt idx="4080">
                  <c:v>91.547930000000022</c:v>
                </c:pt>
                <c:pt idx="4081">
                  <c:v>91.507900000000006</c:v>
                </c:pt>
                <c:pt idx="4082">
                  <c:v>91.467780000000005</c:v>
                </c:pt>
                <c:pt idx="4083">
                  <c:v>91.426839999999999</c:v>
                </c:pt>
                <c:pt idx="4084">
                  <c:v>91.384810000000002</c:v>
                </c:pt>
                <c:pt idx="4085">
                  <c:v>91.342950000000002</c:v>
                </c:pt>
                <c:pt idx="4086">
                  <c:v>91.30046999999999</c:v>
                </c:pt>
                <c:pt idx="4087">
                  <c:v>91.256990000000002</c:v>
                </c:pt>
                <c:pt idx="4088">
                  <c:v>91.212090000000003</c:v>
                </c:pt>
                <c:pt idx="4089">
                  <c:v>91.167420000000007</c:v>
                </c:pt>
                <c:pt idx="4090">
                  <c:v>91.123479999999958</c:v>
                </c:pt>
                <c:pt idx="4091">
                  <c:v>91.078839999999886</c:v>
                </c:pt>
                <c:pt idx="4092">
                  <c:v>91.034279999999995</c:v>
                </c:pt>
                <c:pt idx="4093">
                  <c:v>90.98845</c:v>
                </c:pt>
                <c:pt idx="4094">
                  <c:v>90.944180000000131</c:v>
                </c:pt>
                <c:pt idx="4095">
                  <c:v>90.897160000000113</c:v>
                </c:pt>
                <c:pt idx="4096">
                  <c:v>90.850629999999995</c:v>
                </c:pt>
                <c:pt idx="4097">
                  <c:v>90.800739999999948</c:v>
                </c:pt>
                <c:pt idx="4098">
                  <c:v>90.751480000000001</c:v>
                </c:pt>
                <c:pt idx="4099">
                  <c:v>90.701300000000003</c:v>
                </c:pt>
                <c:pt idx="4100">
                  <c:v>90.649839999999998</c:v>
                </c:pt>
                <c:pt idx="4101">
                  <c:v>90.599130000000002</c:v>
                </c:pt>
                <c:pt idx="4102">
                  <c:v>90.548559999999995</c:v>
                </c:pt>
                <c:pt idx="4103">
                  <c:v>90.497900000000129</c:v>
                </c:pt>
                <c:pt idx="4104">
                  <c:v>90.446720000000113</c:v>
                </c:pt>
                <c:pt idx="4105">
                  <c:v>90.395420000000001</c:v>
                </c:pt>
                <c:pt idx="4106">
                  <c:v>90.343990000000005</c:v>
                </c:pt>
                <c:pt idx="4107">
                  <c:v>90.291810000000027</c:v>
                </c:pt>
                <c:pt idx="4108">
                  <c:v>90.238709999999998</c:v>
                </c:pt>
                <c:pt idx="4109">
                  <c:v>90.185889999999958</c:v>
                </c:pt>
                <c:pt idx="4110">
                  <c:v>90.133139999999983</c:v>
                </c:pt>
                <c:pt idx="4111">
                  <c:v>90.079700000000003</c:v>
                </c:pt>
                <c:pt idx="4112">
                  <c:v>90.025489999999948</c:v>
                </c:pt>
                <c:pt idx="4113">
                  <c:v>89.97099</c:v>
                </c:pt>
                <c:pt idx="4114">
                  <c:v>89.915700000000001</c:v>
                </c:pt>
                <c:pt idx="4115">
                  <c:v>89.861140000000006</c:v>
                </c:pt>
                <c:pt idx="4116">
                  <c:v>89.805839999999989</c:v>
                </c:pt>
                <c:pt idx="4117">
                  <c:v>89.749759999999995</c:v>
                </c:pt>
                <c:pt idx="4118">
                  <c:v>89.693789999999979</c:v>
                </c:pt>
                <c:pt idx="4119">
                  <c:v>89.637910000000005</c:v>
                </c:pt>
                <c:pt idx="4120">
                  <c:v>89.581630000000004</c:v>
                </c:pt>
                <c:pt idx="4121">
                  <c:v>89.524339999999981</c:v>
                </c:pt>
                <c:pt idx="4122">
                  <c:v>89.466679999999997</c:v>
                </c:pt>
                <c:pt idx="4123">
                  <c:v>89.40849</c:v>
                </c:pt>
                <c:pt idx="4124">
                  <c:v>89.349620000000129</c:v>
                </c:pt>
                <c:pt idx="4125">
                  <c:v>89.289689999999993</c:v>
                </c:pt>
                <c:pt idx="4126">
                  <c:v>89.229420000000005</c:v>
                </c:pt>
                <c:pt idx="4127">
                  <c:v>89.16816</c:v>
                </c:pt>
                <c:pt idx="4128">
                  <c:v>89.106560000000002</c:v>
                </c:pt>
                <c:pt idx="4129">
                  <c:v>89.045249999999996</c:v>
                </c:pt>
                <c:pt idx="4130">
                  <c:v>88.983549999999994</c:v>
                </c:pt>
                <c:pt idx="4131">
                  <c:v>88.92004</c:v>
                </c:pt>
                <c:pt idx="4132">
                  <c:v>88.855529999999987</c:v>
                </c:pt>
                <c:pt idx="4133">
                  <c:v>88.791390000000007</c:v>
                </c:pt>
                <c:pt idx="4134">
                  <c:v>88.726100000000002</c:v>
                </c:pt>
                <c:pt idx="4135">
                  <c:v>88.65992</c:v>
                </c:pt>
                <c:pt idx="4136">
                  <c:v>88.594690000000114</c:v>
                </c:pt>
                <c:pt idx="4137">
                  <c:v>88.528999999999982</c:v>
                </c:pt>
                <c:pt idx="4138">
                  <c:v>88.462779999999981</c:v>
                </c:pt>
                <c:pt idx="4139">
                  <c:v>88.395899999999983</c:v>
                </c:pt>
                <c:pt idx="4140">
                  <c:v>88.328409999999948</c:v>
                </c:pt>
                <c:pt idx="4141">
                  <c:v>88.26125000000016</c:v>
                </c:pt>
                <c:pt idx="4142">
                  <c:v>88.192879999999988</c:v>
                </c:pt>
                <c:pt idx="4143">
                  <c:v>88.124409999999983</c:v>
                </c:pt>
                <c:pt idx="4144">
                  <c:v>88.055849999999978</c:v>
                </c:pt>
                <c:pt idx="4145">
                  <c:v>87.986959999999996</c:v>
                </c:pt>
                <c:pt idx="4146">
                  <c:v>87.917310000000114</c:v>
                </c:pt>
                <c:pt idx="4147">
                  <c:v>87.84587999999998</c:v>
                </c:pt>
                <c:pt idx="4148">
                  <c:v>87.773660000000007</c:v>
                </c:pt>
                <c:pt idx="4149">
                  <c:v>87.701009999999997</c:v>
                </c:pt>
                <c:pt idx="4150">
                  <c:v>87.627110000000002</c:v>
                </c:pt>
                <c:pt idx="4151">
                  <c:v>87.552639999999982</c:v>
                </c:pt>
                <c:pt idx="4152">
                  <c:v>87.477689999999996</c:v>
                </c:pt>
                <c:pt idx="4153">
                  <c:v>87.402190000000004</c:v>
                </c:pt>
                <c:pt idx="4154">
                  <c:v>87.327449999999999</c:v>
                </c:pt>
                <c:pt idx="4155">
                  <c:v>87.251940000000005</c:v>
                </c:pt>
                <c:pt idx="4156">
                  <c:v>87.175189999999958</c:v>
                </c:pt>
                <c:pt idx="4157">
                  <c:v>87.097280000000026</c:v>
                </c:pt>
                <c:pt idx="4158">
                  <c:v>87.018680000000003</c:v>
                </c:pt>
                <c:pt idx="4159">
                  <c:v>86.940990000000113</c:v>
                </c:pt>
                <c:pt idx="4160">
                  <c:v>86.861879999999999</c:v>
                </c:pt>
                <c:pt idx="4161">
                  <c:v>86.783119999999997</c:v>
                </c:pt>
                <c:pt idx="4162">
                  <c:v>86.702809999999999</c:v>
                </c:pt>
                <c:pt idx="4163">
                  <c:v>86.620919999999998</c:v>
                </c:pt>
                <c:pt idx="4164">
                  <c:v>86.538870000000003</c:v>
                </c:pt>
                <c:pt idx="4165">
                  <c:v>86.457579999999993</c:v>
                </c:pt>
                <c:pt idx="4166">
                  <c:v>86.374879999999948</c:v>
                </c:pt>
                <c:pt idx="4167">
                  <c:v>86.291590000000113</c:v>
                </c:pt>
                <c:pt idx="4168">
                  <c:v>86.207139999999995</c:v>
                </c:pt>
                <c:pt idx="4169">
                  <c:v>86.122819999999948</c:v>
                </c:pt>
                <c:pt idx="4170">
                  <c:v>86.036940000000001</c:v>
                </c:pt>
                <c:pt idx="4171">
                  <c:v>85.949680000000129</c:v>
                </c:pt>
                <c:pt idx="4172">
                  <c:v>85.861410000000006</c:v>
                </c:pt>
                <c:pt idx="4173">
                  <c:v>85.77200999999998</c:v>
                </c:pt>
                <c:pt idx="4174">
                  <c:v>85.681010000000001</c:v>
                </c:pt>
                <c:pt idx="4175">
                  <c:v>85.58905</c:v>
                </c:pt>
                <c:pt idx="4176">
                  <c:v>85.497360000000114</c:v>
                </c:pt>
                <c:pt idx="4177">
                  <c:v>85.404970000000006</c:v>
                </c:pt>
                <c:pt idx="4178">
                  <c:v>85.31241</c:v>
                </c:pt>
                <c:pt idx="4179">
                  <c:v>85.21921000000016</c:v>
                </c:pt>
                <c:pt idx="4180">
                  <c:v>85.124989999999983</c:v>
                </c:pt>
                <c:pt idx="4181">
                  <c:v>85.030720000000002</c:v>
                </c:pt>
                <c:pt idx="4182">
                  <c:v>84.935760000000002</c:v>
                </c:pt>
                <c:pt idx="4183">
                  <c:v>84.84093</c:v>
                </c:pt>
                <c:pt idx="4184">
                  <c:v>84.744240000000161</c:v>
                </c:pt>
                <c:pt idx="4185">
                  <c:v>84.645309999999981</c:v>
                </c:pt>
                <c:pt idx="4186">
                  <c:v>84.546090000000007</c:v>
                </c:pt>
                <c:pt idx="4187">
                  <c:v>84.446839999999995</c:v>
                </c:pt>
                <c:pt idx="4188">
                  <c:v>84.346410000000006</c:v>
                </c:pt>
                <c:pt idx="4189">
                  <c:v>84.245940000000004</c:v>
                </c:pt>
                <c:pt idx="4190">
                  <c:v>84.144760000000005</c:v>
                </c:pt>
                <c:pt idx="4191">
                  <c:v>84.043350000000004</c:v>
                </c:pt>
                <c:pt idx="4192">
                  <c:v>83.940010000000129</c:v>
                </c:pt>
                <c:pt idx="4193">
                  <c:v>83.835859999999983</c:v>
                </c:pt>
                <c:pt idx="4194">
                  <c:v>83.730160000000026</c:v>
                </c:pt>
                <c:pt idx="4195">
                  <c:v>83.625279999999989</c:v>
                </c:pt>
                <c:pt idx="4196">
                  <c:v>83.519189999999995</c:v>
                </c:pt>
                <c:pt idx="4197">
                  <c:v>83.413749999999993</c:v>
                </c:pt>
                <c:pt idx="4198">
                  <c:v>83.307699999999997</c:v>
                </c:pt>
                <c:pt idx="4199">
                  <c:v>83.200970000000012</c:v>
                </c:pt>
                <c:pt idx="4200">
                  <c:v>83.091679999999997</c:v>
                </c:pt>
                <c:pt idx="4201">
                  <c:v>82.982500000000002</c:v>
                </c:pt>
                <c:pt idx="4202">
                  <c:v>82.873439999999988</c:v>
                </c:pt>
                <c:pt idx="4203">
                  <c:v>82.764820000000114</c:v>
                </c:pt>
                <c:pt idx="4204">
                  <c:v>82.653719999999979</c:v>
                </c:pt>
                <c:pt idx="4205">
                  <c:v>82.541709999999995</c:v>
                </c:pt>
                <c:pt idx="4206">
                  <c:v>82.428759999999983</c:v>
                </c:pt>
                <c:pt idx="4207">
                  <c:v>82.31532</c:v>
                </c:pt>
                <c:pt idx="4208">
                  <c:v>82.201600000000113</c:v>
                </c:pt>
                <c:pt idx="4209">
                  <c:v>82.086920000000006</c:v>
                </c:pt>
                <c:pt idx="4210">
                  <c:v>81.971620000000129</c:v>
                </c:pt>
                <c:pt idx="4211">
                  <c:v>81.855899999999949</c:v>
                </c:pt>
                <c:pt idx="4212">
                  <c:v>81.738720000000001</c:v>
                </c:pt>
                <c:pt idx="4213">
                  <c:v>81.619579999999999</c:v>
                </c:pt>
                <c:pt idx="4214">
                  <c:v>81.501070000000013</c:v>
                </c:pt>
                <c:pt idx="4215">
                  <c:v>81.383139999999983</c:v>
                </c:pt>
                <c:pt idx="4216">
                  <c:v>81.26397</c:v>
                </c:pt>
                <c:pt idx="4217">
                  <c:v>81.144200000000026</c:v>
                </c:pt>
                <c:pt idx="4218">
                  <c:v>81.024569999999997</c:v>
                </c:pt>
                <c:pt idx="4219">
                  <c:v>80.904340000000005</c:v>
                </c:pt>
                <c:pt idx="4220">
                  <c:v>80.782160000000005</c:v>
                </c:pt>
                <c:pt idx="4221">
                  <c:v>80.658009999999948</c:v>
                </c:pt>
                <c:pt idx="4222">
                  <c:v>80.532839999999979</c:v>
                </c:pt>
                <c:pt idx="4223">
                  <c:v>80.408320000000003</c:v>
                </c:pt>
                <c:pt idx="4224">
                  <c:v>80.28462000000016</c:v>
                </c:pt>
                <c:pt idx="4225">
                  <c:v>80.160210000000006</c:v>
                </c:pt>
                <c:pt idx="4226">
                  <c:v>80.034319999999994</c:v>
                </c:pt>
                <c:pt idx="4227">
                  <c:v>79.906819999999996</c:v>
                </c:pt>
                <c:pt idx="4228">
                  <c:v>79.778599999999983</c:v>
                </c:pt>
                <c:pt idx="4229">
                  <c:v>79.649850000000001</c:v>
                </c:pt>
                <c:pt idx="4230">
                  <c:v>79.519379999999998</c:v>
                </c:pt>
                <c:pt idx="4231">
                  <c:v>79.388759999999948</c:v>
                </c:pt>
                <c:pt idx="4232">
                  <c:v>79.257499999999993</c:v>
                </c:pt>
                <c:pt idx="4233">
                  <c:v>79.126660000000001</c:v>
                </c:pt>
                <c:pt idx="4234">
                  <c:v>78.995210000000114</c:v>
                </c:pt>
                <c:pt idx="4235">
                  <c:v>78.862520000000004</c:v>
                </c:pt>
                <c:pt idx="4236">
                  <c:v>78.728549999999998</c:v>
                </c:pt>
                <c:pt idx="4237">
                  <c:v>78.59421000000016</c:v>
                </c:pt>
                <c:pt idx="4238">
                  <c:v>78.458320000000001</c:v>
                </c:pt>
                <c:pt idx="4239">
                  <c:v>78.322029999999998</c:v>
                </c:pt>
                <c:pt idx="4240">
                  <c:v>78.186379999999886</c:v>
                </c:pt>
                <c:pt idx="4241">
                  <c:v>78.05</c:v>
                </c:pt>
                <c:pt idx="4242">
                  <c:v>77.91168000000016</c:v>
                </c:pt>
                <c:pt idx="4243">
                  <c:v>77.773529999999994</c:v>
                </c:pt>
                <c:pt idx="4244">
                  <c:v>77.634810000000002</c:v>
                </c:pt>
                <c:pt idx="4245">
                  <c:v>77.494439999999997</c:v>
                </c:pt>
                <c:pt idx="4246">
                  <c:v>77.353099999999998</c:v>
                </c:pt>
                <c:pt idx="4247">
                  <c:v>77.210620000000148</c:v>
                </c:pt>
                <c:pt idx="4248">
                  <c:v>77.067499999999995</c:v>
                </c:pt>
                <c:pt idx="4249">
                  <c:v>76.923919999999995</c:v>
                </c:pt>
                <c:pt idx="4250">
                  <c:v>76.779759999999982</c:v>
                </c:pt>
                <c:pt idx="4251">
                  <c:v>76.634640000000005</c:v>
                </c:pt>
                <c:pt idx="4252">
                  <c:v>76.489160000000027</c:v>
                </c:pt>
                <c:pt idx="4253">
                  <c:v>76.34287999999998</c:v>
                </c:pt>
                <c:pt idx="4254">
                  <c:v>76.195789999999988</c:v>
                </c:pt>
                <c:pt idx="4255">
                  <c:v>76.044160000000161</c:v>
                </c:pt>
                <c:pt idx="4256">
                  <c:v>75.873979999999989</c:v>
                </c:pt>
                <c:pt idx="4257">
                  <c:v>75.717120000000179</c:v>
                </c:pt>
                <c:pt idx="4258">
                  <c:v>75.580680000000001</c:v>
                </c:pt>
                <c:pt idx="4259">
                  <c:v>75.45532</c:v>
                </c:pt>
                <c:pt idx="4260">
                  <c:v>75.334500000000006</c:v>
                </c:pt>
                <c:pt idx="4261">
                  <c:v>75.21616000000013</c:v>
                </c:pt>
                <c:pt idx="4262">
                  <c:v>75.096440000000001</c:v>
                </c:pt>
                <c:pt idx="4263">
                  <c:v>74.973500000000001</c:v>
                </c:pt>
                <c:pt idx="4264">
                  <c:v>74.846440000000001</c:v>
                </c:pt>
                <c:pt idx="4265">
                  <c:v>74.716989999999996</c:v>
                </c:pt>
                <c:pt idx="4266">
                  <c:v>74.589219999999997</c:v>
                </c:pt>
                <c:pt idx="4267">
                  <c:v>74.462850000000003</c:v>
                </c:pt>
                <c:pt idx="4268">
                  <c:v>74.335999999999999</c:v>
                </c:pt>
                <c:pt idx="4269">
                  <c:v>74.206509999999994</c:v>
                </c:pt>
                <c:pt idx="4270">
                  <c:v>74.075659999999999</c:v>
                </c:pt>
                <c:pt idx="4271">
                  <c:v>73.944140000000147</c:v>
                </c:pt>
                <c:pt idx="4272">
                  <c:v>73.813289999999995</c:v>
                </c:pt>
                <c:pt idx="4273">
                  <c:v>73.67892999999998</c:v>
                </c:pt>
                <c:pt idx="4274">
                  <c:v>73.540360000000007</c:v>
                </c:pt>
                <c:pt idx="4275">
                  <c:v>73.401650000000146</c:v>
                </c:pt>
                <c:pt idx="4276">
                  <c:v>73.264520000000147</c:v>
                </c:pt>
                <c:pt idx="4277">
                  <c:v>73.127619999999993</c:v>
                </c:pt>
                <c:pt idx="4278">
                  <c:v>72.988209999999995</c:v>
                </c:pt>
                <c:pt idx="4279">
                  <c:v>72.845749999999981</c:v>
                </c:pt>
                <c:pt idx="4280">
                  <c:v>72.698999999999998</c:v>
                </c:pt>
                <c:pt idx="4281">
                  <c:v>72.548369999999991</c:v>
                </c:pt>
                <c:pt idx="4282">
                  <c:v>72.398409999999998</c:v>
                </c:pt>
                <c:pt idx="4283">
                  <c:v>72.251289999999997</c:v>
                </c:pt>
                <c:pt idx="4284">
                  <c:v>72.104839999999982</c:v>
                </c:pt>
                <c:pt idx="4285">
                  <c:v>71.959059999999994</c:v>
                </c:pt>
                <c:pt idx="4286">
                  <c:v>71.809719999999999</c:v>
                </c:pt>
                <c:pt idx="4287">
                  <c:v>71.656289999999998</c:v>
                </c:pt>
                <c:pt idx="4288">
                  <c:v>71.504099999999994</c:v>
                </c:pt>
                <c:pt idx="4289">
                  <c:v>71.354339999999979</c:v>
                </c:pt>
                <c:pt idx="4290">
                  <c:v>71.203760000000003</c:v>
                </c:pt>
                <c:pt idx="4291">
                  <c:v>71.051240000000007</c:v>
                </c:pt>
                <c:pt idx="4292">
                  <c:v>70.894040000000004</c:v>
                </c:pt>
                <c:pt idx="4293">
                  <c:v>70.734100000000026</c:v>
                </c:pt>
                <c:pt idx="4294">
                  <c:v>70.574280000000002</c:v>
                </c:pt>
                <c:pt idx="4295">
                  <c:v>70.416500000000113</c:v>
                </c:pt>
                <c:pt idx="4296">
                  <c:v>70.257409999999993</c:v>
                </c:pt>
                <c:pt idx="4297">
                  <c:v>70.095799999999983</c:v>
                </c:pt>
                <c:pt idx="4298">
                  <c:v>69.93047</c:v>
                </c:pt>
                <c:pt idx="4299">
                  <c:v>69.763180000000006</c:v>
                </c:pt>
                <c:pt idx="4300">
                  <c:v>69.594719999999995</c:v>
                </c:pt>
                <c:pt idx="4301">
                  <c:v>69.426940000000002</c:v>
                </c:pt>
                <c:pt idx="4302">
                  <c:v>69.261100000000027</c:v>
                </c:pt>
                <c:pt idx="4303">
                  <c:v>69.096610000000027</c:v>
                </c:pt>
                <c:pt idx="4304">
                  <c:v>68.931889999999996</c:v>
                </c:pt>
                <c:pt idx="4305">
                  <c:v>68.766549999999995</c:v>
                </c:pt>
                <c:pt idx="4306">
                  <c:v>68.599500000000006</c:v>
                </c:pt>
                <c:pt idx="4307">
                  <c:v>68.431260000000179</c:v>
                </c:pt>
                <c:pt idx="4308">
                  <c:v>68.261820000000114</c:v>
                </c:pt>
                <c:pt idx="4309">
                  <c:v>68.090580000000003</c:v>
                </c:pt>
                <c:pt idx="4310">
                  <c:v>67.918679999999995</c:v>
                </c:pt>
                <c:pt idx="4311">
                  <c:v>67.744879999999995</c:v>
                </c:pt>
                <c:pt idx="4312">
                  <c:v>67.569999999999993</c:v>
                </c:pt>
                <c:pt idx="4313">
                  <c:v>67.393900000000002</c:v>
                </c:pt>
                <c:pt idx="4314">
                  <c:v>67.217900000000114</c:v>
                </c:pt>
                <c:pt idx="4315">
                  <c:v>67.040090000000006</c:v>
                </c:pt>
                <c:pt idx="4316">
                  <c:v>66.86157</c:v>
                </c:pt>
                <c:pt idx="4317">
                  <c:v>66.681399999999982</c:v>
                </c:pt>
                <c:pt idx="4318">
                  <c:v>66.501109999999997</c:v>
                </c:pt>
                <c:pt idx="4319">
                  <c:v>66.319369999999992</c:v>
                </c:pt>
                <c:pt idx="4320">
                  <c:v>66.137320000000003</c:v>
                </c:pt>
                <c:pt idx="4321">
                  <c:v>65.953280000000007</c:v>
                </c:pt>
                <c:pt idx="4322">
                  <c:v>65.768249999999995</c:v>
                </c:pt>
                <c:pt idx="4323">
                  <c:v>65.581990000000005</c:v>
                </c:pt>
                <c:pt idx="4324">
                  <c:v>65.395960000000002</c:v>
                </c:pt>
                <c:pt idx="4325">
                  <c:v>65.208619999999996</c:v>
                </c:pt>
                <c:pt idx="4326">
                  <c:v>65.019239999999996</c:v>
                </c:pt>
                <c:pt idx="4327">
                  <c:v>64.82929</c:v>
                </c:pt>
                <c:pt idx="4328">
                  <c:v>64.638919999999999</c:v>
                </c:pt>
                <c:pt idx="4329">
                  <c:v>64.446950000000129</c:v>
                </c:pt>
                <c:pt idx="4330">
                  <c:v>64.253879999999981</c:v>
                </c:pt>
                <c:pt idx="4331">
                  <c:v>64.059539999999998</c:v>
                </c:pt>
                <c:pt idx="4332">
                  <c:v>63.864800000000002</c:v>
                </c:pt>
                <c:pt idx="4333">
                  <c:v>63.669240000000002</c:v>
                </c:pt>
                <c:pt idx="4334">
                  <c:v>63.472460000000005</c:v>
                </c:pt>
                <c:pt idx="4335">
                  <c:v>63.275490000000012</c:v>
                </c:pt>
                <c:pt idx="4336">
                  <c:v>63.078320000000012</c:v>
                </c:pt>
                <c:pt idx="4337">
                  <c:v>62.880160000000004</c:v>
                </c:pt>
                <c:pt idx="4338">
                  <c:v>62.680489999999999</c:v>
                </c:pt>
                <c:pt idx="4339">
                  <c:v>62.479260000000004</c:v>
                </c:pt>
                <c:pt idx="4340">
                  <c:v>62.277350000000013</c:v>
                </c:pt>
                <c:pt idx="4341">
                  <c:v>62.073900000000002</c:v>
                </c:pt>
                <c:pt idx="4342">
                  <c:v>61.870370000000001</c:v>
                </c:pt>
                <c:pt idx="4343">
                  <c:v>61.665660000000003</c:v>
                </c:pt>
                <c:pt idx="4344">
                  <c:v>61.460450000000002</c:v>
                </c:pt>
                <c:pt idx="4345">
                  <c:v>61.253770000000003</c:v>
                </c:pt>
                <c:pt idx="4346">
                  <c:v>61.046410000000002</c:v>
                </c:pt>
                <c:pt idx="4347">
                  <c:v>60.83793</c:v>
                </c:pt>
                <c:pt idx="4348">
                  <c:v>60.628290000000057</c:v>
                </c:pt>
                <c:pt idx="4349">
                  <c:v>60.41771</c:v>
                </c:pt>
                <c:pt idx="4350">
                  <c:v>60.206740000000003</c:v>
                </c:pt>
                <c:pt idx="4351">
                  <c:v>59.994630000000001</c:v>
                </c:pt>
                <c:pt idx="4352">
                  <c:v>59.782000000000011</c:v>
                </c:pt>
                <c:pt idx="4353">
                  <c:v>59.567680000000003</c:v>
                </c:pt>
                <c:pt idx="4354">
                  <c:v>59.353000000000002</c:v>
                </c:pt>
                <c:pt idx="4355">
                  <c:v>59.137050000000002</c:v>
                </c:pt>
                <c:pt idx="4356">
                  <c:v>58.920430000000003</c:v>
                </c:pt>
                <c:pt idx="4357">
                  <c:v>58.702990000000057</c:v>
                </c:pt>
                <c:pt idx="4358">
                  <c:v>58.484720000000003</c:v>
                </c:pt>
                <c:pt idx="4359">
                  <c:v>58.265630000000066</c:v>
                </c:pt>
                <c:pt idx="4360">
                  <c:v>58.045260000000006</c:v>
                </c:pt>
                <c:pt idx="4361">
                  <c:v>57.823560000000001</c:v>
                </c:pt>
                <c:pt idx="4362">
                  <c:v>57.601990000000001</c:v>
                </c:pt>
                <c:pt idx="4363">
                  <c:v>57.378930000000011</c:v>
                </c:pt>
                <c:pt idx="4364">
                  <c:v>57.155390000000011</c:v>
                </c:pt>
                <c:pt idx="4365">
                  <c:v>56.930580000000006</c:v>
                </c:pt>
                <c:pt idx="4366">
                  <c:v>56.705300000000065</c:v>
                </c:pt>
                <c:pt idx="4367">
                  <c:v>56.479060000000004</c:v>
                </c:pt>
                <c:pt idx="4368">
                  <c:v>56.251989999999999</c:v>
                </c:pt>
                <c:pt idx="4369">
                  <c:v>56.023730000000057</c:v>
                </c:pt>
                <c:pt idx="4370">
                  <c:v>55.794890000000002</c:v>
                </c:pt>
                <c:pt idx="4371">
                  <c:v>55.564800000000005</c:v>
                </c:pt>
                <c:pt idx="4372">
                  <c:v>55.33399</c:v>
                </c:pt>
                <c:pt idx="4373">
                  <c:v>55.102000000000011</c:v>
                </c:pt>
                <c:pt idx="4374">
                  <c:v>54.86956</c:v>
                </c:pt>
                <c:pt idx="4375">
                  <c:v>54.636610000000012</c:v>
                </c:pt>
                <c:pt idx="4376">
                  <c:v>54.403350000000003</c:v>
                </c:pt>
                <c:pt idx="4377">
                  <c:v>54.16851000000009</c:v>
                </c:pt>
                <c:pt idx="4378">
                  <c:v>53.93318</c:v>
                </c:pt>
                <c:pt idx="4379">
                  <c:v>53.696270000000013</c:v>
                </c:pt>
                <c:pt idx="4380">
                  <c:v>53.459689999999995</c:v>
                </c:pt>
                <c:pt idx="4381">
                  <c:v>53.221800000000002</c:v>
                </c:pt>
                <c:pt idx="4382">
                  <c:v>52.983360000000005</c:v>
                </c:pt>
                <c:pt idx="4383">
                  <c:v>52.744</c:v>
                </c:pt>
                <c:pt idx="4384">
                  <c:v>52.503370000000011</c:v>
                </c:pt>
                <c:pt idx="4385">
                  <c:v>52.261910000000057</c:v>
                </c:pt>
                <c:pt idx="4386">
                  <c:v>52.020870000000002</c:v>
                </c:pt>
                <c:pt idx="4387">
                  <c:v>51.778220000000012</c:v>
                </c:pt>
                <c:pt idx="4388">
                  <c:v>51.53622</c:v>
                </c:pt>
                <c:pt idx="4389">
                  <c:v>51.293000000000013</c:v>
                </c:pt>
                <c:pt idx="4390">
                  <c:v>51.049700000000001</c:v>
                </c:pt>
                <c:pt idx="4391">
                  <c:v>50.804479999999998</c:v>
                </c:pt>
                <c:pt idx="4392">
                  <c:v>50.559240000000003</c:v>
                </c:pt>
                <c:pt idx="4393">
                  <c:v>50.312859999999993</c:v>
                </c:pt>
                <c:pt idx="4394">
                  <c:v>50.066630000000011</c:v>
                </c:pt>
                <c:pt idx="4395">
                  <c:v>49.818460000000002</c:v>
                </c:pt>
                <c:pt idx="4396">
                  <c:v>49.570430000000002</c:v>
                </c:pt>
                <c:pt idx="4397">
                  <c:v>49.321340000000006</c:v>
                </c:pt>
                <c:pt idx="4398">
                  <c:v>49.072480000000006</c:v>
                </c:pt>
                <c:pt idx="4399">
                  <c:v>48.82244</c:v>
                </c:pt>
                <c:pt idx="4400">
                  <c:v>48.572650000000003</c:v>
                </c:pt>
                <c:pt idx="4401">
                  <c:v>48.321480000000001</c:v>
                </c:pt>
                <c:pt idx="4402">
                  <c:v>48.069400000000002</c:v>
                </c:pt>
                <c:pt idx="4403">
                  <c:v>47.816969999999998</c:v>
                </c:pt>
                <c:pt idx="4404">
                  <c:v>47.564460000000004</c:v>
                </c:pt>
                <c:pt idx="4405">
                  <c:v>47.311079999999997</c:v>
                </c:pt>
                <c:pt idx="4406">
                  <c:v>47.057619999999993</c:v>
                </c:pt>
                <c:pt idx="4407">
                  <c:v>46.802400000000006</c:v>
                </c:pt>
                <c:pt idx="4408">
                  <c:v>46.547760000000004</c:v>
                </c:pt>
                <c:pt idx="4409">
                  <c:v>46.292050000000074</c:v>
                </c:pt>
                <c:pt idx="4410">
                  <c:v>46.036020000000001</c:v>
                </c:pt>
                <c:pt idx="4411">
                  <c:v>45.779030000000013</c:v>
                </c:pt>
                <c:pt idx="4412">
                  <c:v>45.522470000000013</c:v>
                </c:pt>
                <c:pt idx="4413">
                  <c:v>45.264620000000001</c:v>
                </c:pt>
                <c:pt idx="4414">
                  <c:v>45.006340000000002</c:v>
                </c:pt>
                <c:pt idx="4415">
                  <c:v>44.746910000000057</c:v>
                </c:pt>
                <c:pt idx="4416">
                  <c:v>44.487429999999996</c:v>
                </c:pt>
                <c:pt idx="4417">
                  <c:v>44.227610000000013</c:v>
                </c:pt>
                <c:pt idx="4418">
                  <c:v>43.96763</c:v>
                </c:pt>
                <c:pt idx="4419">
                  <c:v>43.707420000000006</c:v>
                </c:pt>
                <c:pt idx="4420">
                  <c:v>43.446899999999999</c:v>
                </c:pt>
                <c:pt idx="4421">
                  <c:v>43.185740000000003</c:v>
                </c:pt>
                <c:pt idx="4422">
                  <c:v>42.924080000000004</c:v>
                </c:pt>
                <c:pt idx="4423">
                  <c:v>42.661650000000002</c:v>
                </c:pt>
                <c:pt idx="4424">
                  <c:v>42.398650000000011</c:v>
                </c:pt>
                <c:pt idx="4425">
                  <c:v>42.135530000000074</c:v>
                </c:pt>
                <c:pt idx="4426">
                  <c:v>41.872120000000002</c:v>
                </c:pt>
                <c:pt idx="4427">
                  <c:v>41.608900000000013</c:v>
                </c:pt>
                <c:pt idx="4428">
                  <c:v>41.344889999999943</c:v>
                </c:pt>
                <c:pt idx="4429">
                  <c:v>41.080660000000002</c:v>
                </c:pt>
                <c:pt idx="4430">
                  <c:v>40.815150000000003</c:v>
                </c:pt>
                <c:pt idx="4431">
                  <c:v>40.549820000000004</c:v>
                </c:pt>
                <c:pt idx="4432">
                  <c:v>40.285100000000057</c:v>
                </c:pt>
                <c:pt idx="4433">
                  <c:v>40.019500000000001</c:v>
                </c:pt>
                <c:pt idx="4434">
                  <c:v>39.75394</c:v>
                </c:pt>
                <c:pt idx="4435">
                  <c:v>39.488260000000004</c:v>
                </c:pt>
                <c:pt idx="4436">
                  <c:v>39.222120000000089</c:v>
                </c:pt>
                <c:pt idx="4437">
                  <c:v>38.955620000000003</c:v>
                </c:pt>
                <c:pt idx="4438">
                  <c:v>38.689340000000001</c:v>
                </c:pt>
                <c:pt idx="4439">
                  <c:v>38.423050000000003</c:v>
                </c:pt>
                <c:pt idx="4440">
                  <c:v>38.156200000000005</c:v>
                </c:pt>
                <c:pt idx="4441">
                  <c:v>37.889679999999998</c:v>
                </c:pt>
                <c:pt idx="4442">
                  <c:v>37.622580000000013</c:v>
                </c:pt>
                <c:pt idx="4443">
                  <c:v>37.355400000000003</c:v>
                </c:pt>
                <c:pt idx="4444">
                  <c:v>37.088060000000006</c:v>
                </c:pt>
                <c:pt idx="4445">
                  <c:v>36.820950000000003</c:v>
                </c:pt>
                <c:pt idx="4446">
                  <c:v>36.553260000000002</c:v>
                </c:pt>
                <c:pt idx="4447">
                  <c:v>36.284820000000003</c:v>
                </c:pt>
                <c:pt idx="4448">
                  <c:v>36.017439999999993</c:v>
                </c:pt>
                <c:pt idx="4449">
                  <c:v>35.749860000000005</c:v>
                </c:pt>
                <c:pt idx="4450">
                  <c:v>35.482800000000005</c:v>
                </c:pt>
                <c:pt idx="4451">
                  <c:v>35.215210000000013</c:v>
                </c:pt>
                <c:pt idx="4452">
                  <c:v>34.947400000000002</c:v>
                </c:pt>
                <c:pt idx="4453">
                  <c:v>34.679720000000003</c:v>
                </c:pt>
                <c:pt idx="4454">
                  <c:v>34.412420000000004</c:v>
                </c:pt>
                <c:pt idx="4455">
                  <c:v>34.145160000000011</c:v>
                </c:pt>
                <c:pt idx="4456">
                  <c:v>33.877740000000003</c:v>
                </c:pt>
                <c:pt idx="4457">
                  <c:v>33.610520000000001</c:v>
                </c:pt>
                <c:pt idx="4458">
                  <c:v>33.343320000000006</c:v>
                </c:pt>
                <c:pt idx="4459">
                  <c:v>33.076720000000002</c:v>
                </c:pt>
                <c:pt idx="4460">
                  <c:v>32.809140000000006</c:v>
                </c:pt>
                <c:pt idx="4461">
                  <c:v>32.542550000000013</c:v>
                </c:pt>
                <c:pt idx="4462">
                  <c:v>32.276250000000012</c:v>
                </c:pt>
                <c:pt idx="4463">
                  <c:v>32.010530000000003</c:v>
                </c:pt>
                <c:pt idx="4464">
                  <c:v>31.744199999999989</c:v>
                </c:pt>
                <c:pt idx="4465">
                  <c:v>31.478719999999942</c:v>
                </c:pt>
                <c:pt idx="4466">
                  <c:v>31.21302</c:v>
                </c:pt>
                <c:pt idx="4467">
                  <c:v>30.948609999999942</c:v>
                </c:pt>
                <c:pt idx="4468">
                  <c:v>30.683689999999967</c:v>
                </c:pt>
                <c:pt idx="4469">
                  <c:v>30.420280000000002</c:v>
                </c:pt>
                <c:pt idx="4470">
                  <c:v>30.155999999999999</c:v>
                </c:pt>
                <c:pt idx="4471">
                  <c:v>29.892949999999967</c:v>
                </c:pt>
                <c:pt idx="4472">
                  <c:v>29.629639999999963</c:v>
                </c:pt>
                <c:pt idx="4473">
                  <c:v>29.367909999999988</c:v>
                </c:pt>
                <c:pt idx="4474">
                  <c:v>29.10528</c:v>
                </c:pt>
                <c:pt idx="4475">
                  <c:v>28.843820000000001</c:v>
                </c:pt>
                <c:pt idx="4476">
                  <c:v>28.582669999999954</c:v>
                </c:pt>
                <c:pt idx="4477">
                  <c:v>28.322419999999966</c:v>
                </c:pt>
                <c:pt idx="4478">
                  <c:v>28.06166</c:v>
                </c:pt>
                <c:pt idx="4479">
                  <c:v>27.801410000000001</c:v>
                </c:pt>
                <c:pt idx="4480">
                  <c:v>27.541779999999989</c:v>
                </c:pt>
                <c:pt idx="4481">
                  <c:v>27.284099999999967</c:v>
                </c:pt>
                <c:pt idx="4482">
                  <c:v>27.026420000000002</c:v>
                </c:pt>
                <c:pt idx="4483">
                  <c:v>26.769239999999961</c:v>
                </c:pt>
                <c:pt idx="4484">
                  <c:v>26.511820000000029</c:v>
                </c:pt>
                <c:pt idx="4485">
                  <c:v>26.25535</c:v>
                </c:pt>
                <c:pt idx="4486">
                  <c:v>26.00019</c:v>
                </c:pt>
                <c:pt idx="4487">
                  <c:v>25.746119999999966</c:v>
                </c:pt>
                <c:pt idx="4488">
                  <c:v>25.49192</c:v>
                </c:pt>
                <c:pt idx="4489">
                  <c:v>25.23893</c:v>
                </c:pt>
                <c:pt idx="4490">
                  <c:v>24.98555999999995</c:v>
                </c:pt>
                <c:pt idx="4491">
                  <c:v>24.73312</c:v>
                </c:pt>
                <c:pt idx="4492">
                  <c:v>24.482409999999945</c:v>
                </c:pt>
                <c:pt idx="4493">
                  <c:v>24.232299999999967</c:v>
                </c:pt>
                <c:pt idx="4494">
                  <c:v>23.982959999999967</c:v>
                </c:pt>
                <c:pt idx="4495">
                  <c:v>23.7346</c:v>
                </c:pt>
                <c:pt idx="4496">
                  <c:v>23.486719999999934</c:v>
                </c:pt>
                <c:pt idx="4497">
                  <c:v>23.239639999999966</c:v>
                </c:pt>
                <c:pt idx="4498">
                  <c:v>22.993359999999971</c:v>
                </c:pt>
                <c:pt idx="4499">
                  <c:v>22.748419999999943</c:v>
                </c:pt>
                <c:pt idx="4500">
                  <c:v>22.504380000000001</c:v>
                </c:pt>
                <c:pt idx="4501">
                  <c:v>22.261389999999967</c:v>
                </c:pt>
                <c:pt idx="4502">
                  <c:v>22.018969999999999</c:v>
                </c:pt>
                <c:pt idx="4503">
                  <c:v>21.778559999999967</c:v>
                </c:pt>
                <c:pt idx="4504">
                  <c:v>21.537900000000036</c:v>
                </c:pt>
                <c:pt idx="4505">
                  <c:v>21.299679999999967</c:v>
                </c:pt>
                <c:pt idx="4506">
                  <c:v>21.061160000000001</c:v>
                </c:pt>
                <c:pt idx="4507">
                  <c:v>20.825060000000001</c:v>
                </c:pt>
                <c:pt idx="4508">
                  <c:v>20.588749999999933</c:v>
                </c:pt>
                <c:pt idx="4509">
                  <c:v>20.354710000000001</c:v>
                </c:pt>
                <c:pt idx="4510">
                  <c:v>20.121479999999988</c:v>
                </c:pt>
                <c:pt idx="4511">
                  <c:v>19.888909999999989</c:v>
                </c:pt>
                <c:pt idx="4512">
                  <c:v>19.657029999999999</c:v>
                </c:pt>
                <c:pt idx="4513">
                  <c:v>19.427339999999965</c:v>
                </c:pt>
                <c:pt idx="4514">
                  <c:v>19.19839</c:v>
                </c:pt>
                <c:pt idx="4515">
                  <c:v>18.97063999999995</c:v>
                </c:pt>
                <c:pt idx="4516">
                  <c:v>18.743529999999957</c:v>
                </c:pt>
                <c:pt idx="4517">
                  <c:v>18.519110000000001</c:v>
                </c:pt>
                <c:pt idx="4518">
                  <c:v>18.295089999999963</c:v>
                </c:pt>
                <c:pt idx="4519">
                  <c:v>18.072599999999966</c:v>
                </c:pt>
                <c:pt idx="4520">
                  <c:v>17.850829999999988</c:v>
                </c:pt>
                <c:pt idx="4521">
                  <c:v>17.63073</c:v>
                </c:pt>
                <c:pt idx="4522">
                  <c:v>17.41215</c:v>
                </c:pt>
                <c:pt idx="4523">
                  <c:v>17.195699999999967</c:v>
                </c:pt>
                <c:pt idx="4524">
                  <c:v>16.979019999999963</c:v>
                </c:pt>
                <c:pt idx="4525">
                  <c:v>16.764060000000001</c:v>
                </c:pt>
                <c:pt idx="4526">
                  <c:v>16.550239999999967</c:v>
                </c:pt>
                <c:pt idx="4527">
                  <c:v>16.338719999999967</c:v>
                </c:pt>
                <c:pt idx="4528">
                  <c:v>16.127800000000036</c:v>
                </c:pt>
                <c:pt idx="4529">
                  <c:v>15.919310000000001</c:v>
                </c:pt>
                <c:pt idx="4530">
                  <c:v>15.71064</c:v>
                </c:pt>
                <c:pt idx="4531">
                  <c:v>15.503970000000001</c:v>
                </c:pt>
                <c:pt idx="4532">
                  <c:v>15.298440000000001</c:v>
                </c:pt>
                <c:pt idx="4533">
                  <c:v>15.095530000000016</c:v>
                </c:pt>
                <c:pt idx="4534">
                  <c:v>14.893580000000016</c:v>
                </c:pt>
                <c:pt idx="4535">
                  <c:v>14.693850000000001</c:v>
                </c:pt>
                <c:pt idx="4536">
                  <c:v>14.49516</c:v>
                </c:pt>
                <c:pt idx="4537">
                  <c:v>14.29792</c:v>
                </c:pt>
                <c:pt idx="4538">
                  <c:v>14.10178</c:v>
                </c:pt>
                <c:pt idx="4539">
                  <c:v>13.907360000000001</c:v>
                </c:pt>
                <c:pt idx="4540">
                  <c:v>13.714169999999999</c:v>
                </c:pt>
                <c:pt idx="4541">
                  <c:v>13.523300000000001</c:v>
                </c:pt>
                <c:pt idx="4542">
                  <c:v>13.334100000000001</c:v>
                </c:pt>
                <c:pt idx="4543">
                  <c:v>13.14659</c:v>
                </c:pt>
                <c:pt idx="4544">
                  <c:v>12.959950000000006</c:v>
                </c:pt>
                <c:pt idx="4545">
                  <c:v>12.774660000000001</c:v>
                </c:pt>
                <c:pt idx="4546">
                  <c:v>12.59131</c:v>
                </c:pt>
                <c:pt idx="4547">
                  <c:v>12.409560000000004</c:v>
                </c:pt>
                <c:pt idx="4548">
                  <c:v>12.229050000000001</c:v>
                </c:pt>
                <c:pt idx="4549">
                  <c:v>12.050660000000002</c:v>
                </c:pt>
                <c:pt idx="4550">
                  <c:v>11.873190000000006</c:v>
                </c:pt>
                <c:pt idx="4551">
                  <c:v>11.697329999999999</c:v>
                </c:pt>
                <c:pt idx="4552">
                  <c:v>11.523300000000001</c:v>
                </c:pt>
                <c:pt idx="4553">
                  <c:v>11.350690000000016</c:v>
                </c:pt>
                <c:pt idx="4554">
                  <c:v>11.18031</c:v>
                </c:pt>
                <c:pt idx="4555">
                  <c:v>11.011420000000001</c:v>
                </c:pt>
                <c:pt idx="4556">
                  <c:v>10.844100000000001</c:v>
                </c:pt>
                <c:pt idx="4557">
                  <c:v>10.67798</c:v>
                </c:pt>
                <c:pt idx="4558">
                  <c:v>10.512920000000001</c:v>
                </c:pt>
                <c:pt idx="4559">
                  <c:v>10.34919</c:v>
                </c:pt>
                <c:pt idx="4560">
                  <c:v>10.187810000000001</c:v>
                </c:pt>
                <c:pt idx="4561">
                  <c:v>10.028590000000001</c:v>
                </c:pt>
                <c:pt idx="4562">
                  <c:v>9.8712280000000003</c:v>
                </c:pt>
                <c:pt idx="4563">
                  <c:v>9.7151840000000007</c:v>
                </c:pt>
                <c:pt idx="4564">
                  <c:v>9.5613209999999995</c:v>
                </c:pt>
                <c:pt idx="4565">
                  <c:v>9.4090440000000068</c:v>
                </c:pt>
                <c:pt idx="4566">
                  <c:v>9.2586890000000004</c:v>
                </c:pt>
                <c:pt idx="4567">
                  <c:v>9.1099680000000003</c:v>
                </c:pt>
                <c:pt idx="4568">
                  <c:v>8.9634200000000028</c:v>
                </c:pt>
                <c:pt idx="4569">
                  <c:v>8.8179510000000008</c:v>
                </c:pt>
                <c:pt idx="4570">
                  <c:v>8.675478</c:v>
                </c:pt>
                <c:pt idx="4571">
                  <c:v>8.5339620000000007</c:v>
                </c:pt>
                <c:pt idx="4572">
                  <c:v>8.3948350000000005</c:v>
                </c:pt>
                <c:pt idx="4573">
                  <c:v>8.2572940000000017</c:v>
                </c:pt>
                <c:pt idx="4574">
                  <c:v>8.1218559999999993</c:v>
                </c:pt>
                <c:pt idx="4575">
                  <c:v>7.9878410000000004</c:v>
                </c:pt>
                <c:pt idx="4576">
                  <c:v>7.8559449999999913</c:v>
                </c:pt>
                <c:pt idx="4577">
                  <c:v>7.7257879999999917</c:v>
                </c:pt>
                <c:pt idx="4578">
                  <c:v>7.5984349999999914</c:v>
                </c:pt>
                <c:pt idx="4579">
                  <c:v>7.4722470000000092</c:v>
                </c:pt>
                <c:pt idx="4580">
                  <c:v>7.3481690000000004</c:v>
                </c:pt>
                <c:pt idx="4581">
                  <c:v>7.2253290000000003</c:v>
                </c:pt>
                <c:pt idx="4582">
                  <c:v>7.1049369999999854</c:v>
                </c:pt>
                <c:pt idx="4583">
                  <c:v>6.9865219999999999</c:v>
                </c:pt>
                <c:pt idx="4584">
                  <c:v>6.8691839999999926</c:v>
                </c:pt>
                <c:pt idx="4585">
                  <c:v>6.7542119999999946</c:v>
                </c:pt>
                <c:pt idx="4586">
                  <c:v>6.6417409999999997</c:v>
                </c:pt>
                <c:pt idx="4587">
                  <c:v>6.5303319999999996</c:v>
                </c:pt>
                <c:pt idx="4588">
                  <c:v>6.4209589999999945</c:v>
                </c:pt>
                <c:pt idx="4589">
                  <c:v>6.3134430000000004</c:v>
                </c:pt>
                <c:pt idx="4590">
                  <c:v>6.2078220000000002</c:v>
                </c:pt>
                <c:pt idx="4591">
                  <c:v>6.1037099999999995</c:v>
                </c:pt>
                <c:pt idx="4592">
                  <c:v>6.0017500000000004</c:v>
                </c:pt>
                <c:pt idx="4593">
                  <c:v>5.9010240000000014</c:v>
                </c:pt>
                <c:pt idx="4594">
                  <c:v>5.8023220000000002</c:v>
                </c:pt>
                <c:pt idx="4595">
                  <c:v>5.7056940000000003</c:v>
                </c:pt>
                <c:pt idx="4596">
                  <c:v>5.6105999999999945</c:v>
                </c:pt>
                <c:pt idx="4597">
                  <c:v>5.5173509999999926</c:v>
                </c:pt>
                <c:pt idx="4598">
                  <c:v>5.4255599999999955</c:v>
                </c:pt>
                <c:pt idx="4599">
                  <c:v>5.3356760000000003</c:v>
                </c:pt>
                <c:pt idx="4600">
                  <c:v>5.2475839999999945</c:v>
                </c:pt>
                <c:pt idx="4601">
                  <c:v>5.1607609999999955</c:v>
                </c:pt>
                <c:pt idx="4602">
                  <c:v>5.0749959999999916</c:v>
                </c:pt>
                <c:pt idx="4603">
                  <c:v>4.9914750000000003</c:v>
                </c:pt>
                <c:pt idx="4604">
                  <c:v>4.910615</c:v>
                </c:pt>
                <c:pt idx="4605">
                  <c:v>4.8301679999999996</c:v>
                </c:pt>
                <c:pt idx="4606">
                  <c:v>4.7525039999999965</c:v>
                </c:pt>
                <c:pt idx="4607">
                  <c:v>4.6763300000000001</c:v>
                </c:pt>
                <c:pt idx="4608">
                  <c:v>4.6018539999999986</c:v>
                </c:pt>
                <c:pt idx="4609">
                  <c:v>4.5283699999999998</c:v>
                </c:pt>
                <c:pt idx="4610">
                  <c:v>4.4560500000000003</c:v>
                </c:pt>
                <c:pt idx="4611">
                  <c:v>4.3862230000000082</c:v>
                </c:pt>
                <c:pt idx="4612">
                  <c:v>4.3185829999999914</c:v>
                </c:pt>
                <c:pt idx="4613">
                  <c:v>4.2511000000000001</c:v>
                </c:pt>
                <c:pt idx="4614">
                  <c:v>4.1859599999999926</c:v>
                </c:pt>
                <c:pt idx="4615">
                  <c:v>4.1217849999999885</c:v>
                </c:pt>
                <c:pt idx="4616">
                  <c:v>4.0592040000000003</c:v>
                </c:pt>
                <c:pt idx="4617">
                  <c:v>3.9992099999999966</c:v>
                </c:pt>
                <c:pt idx="4618">
                  <c:v>3.94008</c:v>
                </c:pt>
                <c:pt idx="4619">
                  <c:v>3.881996</c:v>
                </c:pt>
                <c:pt idx="4620">
                  <c:v>3.8252299999999977</c:v>
                </c:pt>
                <c:pt idx="4621">
                  <c:v>3.7695220000000011</c:v>
                </c:pt>
                <c:pt idx="4622">
                  <c:v>3.7158179999999987</c:v>
                </c:pt>
                <c:pt idx="4623">
                  <c:v>3.6641140000000041</c:v>
                </c:pt>
                <c:pt idx="4624">
                  <c:v>3.6139190000000001</c:v>
                </c:pt>
                <c:pt idx="4625">
                  <c:v>3.56488</c:v>
                </c:pt>
                <c:pt idx="4626">
                  <c:v>3.5171410000000001</c:v>
                </c:pt>
                <c:pt idx="4627">
                  <c:v>3.4704129999999966</c:v>
                </c:pt>
                <c:pt idx="4628">
                  <c:v>3.4241380000000001</c:v>
                </c:pt>
                <c:pt idx="4629">
                  <c:v>3.379734</c:v>
                </c:pt>
                <c:pt idx="4630">
                  <c:v>3.3376299999999977</c:v>
                </c:pt>
                <c:pt idx="4631">
                  <c:v>3.2969649999999997</c:v>
                </c:pt>
                <c:pt idx="4632">
                  <c:v>3.2576000000000001</c:v>
                </c:pt>
                <c:pt idx="4633">
                  <c:v>3.2192399999999997</c:v>
                </c:pt>
                <c:pt idx="4634">
                  <c:v>3.1825000000000001</c:v>
                </c:pt>
                <c:pt idx="4635">
                  <c:v>3.146639</c:v>
                </c:pt>
                <c:pt idx="4636">
                  <c:v>3.1122649999999967</c:v>
                </c:pt>
                <c:pt idx="4637">
                  <c:v>3.0790569999999966</c:v>
                </c:pt>
                <c:pt idx="4638">
                  <c:v>3.0477020000000001</c:v>
                </c:pt>
                <c:pt idx="4639">
                  <c:v>3.0166519999999957</c:v>
                </c:pt>
                <c:pt idx="4640">
                  <c:v>2.987031000000004</c:v>
                </c:pt>
                <c:pt idx="4641">
                  <c:v>2.9589949999999998</c:v>
                </c:pt>
                <c:pt idx="4642">
                  <c:v>2.9317659999999961</c:v>
                </c:pt>
                <c:pt idx="4643">
                  <c:v>2.9059999999999997</c:v>
                </c:pt>
                <c:pt idx="4644">
                  <c:v>2.8814159999999966</c:v>
                </c:pt>
                <c:pt idx="4645">
                  <c:v>2.8581859999999977</c:v>
                </c:pt>
                <c:pt idx="4646">
                  <c:v>2.8356859999999942</c:v>
                </c:pt>
                <c:pt idx="4647">
                  <c:v>2.8147399999999987</c:v>
                </c:pt>
                <c:pt idx="4648">
                  <c:v>2.794886</c:v>
                </c:pt>
                <c:pt idx="4649">
                  <c:v>2.777263</c:v>
                </c:pt>
                <c:pt idx="4650">
                  <c:v>2.760181000000006</c:v>
                </c:pt>
                <c:pt idx="4651">
                  <c:v>2.7439020000000012</c:v>
                </c:pt>
                <c:pt idx="4652">
                  <c:v>2.7287669999999999</c:v>
                </c:pt>
                <c:pt idx="4653">
                  <c:v>2.7147869999999998</c:v>
                </c:pt>
                <c:pt idx="4654">
                  <c:v>2.7006929999999998</c:v>
                </c:pt>
                <c:pt idx="4655">
                  <c:v>2.686715</c:v>
                </c:pt>
                <c:pt idx="4656">
                  <c:v>2.6760439999999961</c:v>
                </c:pt>
                <c:pt idx="4657">
                  <c:v>2.6659790000000001</c:v>
                </c:pt>
                <c:pt idx="4658">
                  <c:v>2.6580489999999961</c:v>
                </c:pt>
                <c:pt idx="4659">
                  <c:v>2.6504499999999966</c:v>
                </c:pt>
                <c:pt idx="4660">
                  <c:v>2.6433400000000002</c:v>
                </c:pt>
                <c:pt idx="4661">
                  <c:v>2.6370339999999999</c:v>
                </c:pt>
                <c:pt idx="4662">
                  <c:v>2.6315840000000001</c:v>
                </c:pt>
                <c:pt idx="4663">
                  <c:v>2.6263570000000001</c:v>
                </c:pt>
                <c:pt idx="4664">
                  <c:v>2.6204290000000001</c:v>
                </c:pt>
                <c:pt idx="4665">
                  <c:v>2.615564</c:v>
                </c:pt>
                <c:pt idx="4666">
                  <c:v>2.6106619999999987</c:v>
                </c:pt>
                <c:pt idx="4667">
                  <c:v>2.6059359999999998</c:v>
                </c:pt>
                <c:pt idx="4668">
                  <c:v>2.6018679999999987</c:v>
                </c:pt>
                <c:pt idx="4669">
                  <c:v>2.5983019999999999</c:v>
                </c:pt>
                <c:pt idx="4670">
                  <c:v>2.5947260000000001</c:v>
                </c:pt>
                <c:pt idx="4671">
                  <c:v>2.5921019999999997</c:v>
                </c:pt>
                <c:pt idx="4672">
                  <c:v>2.590014</c:v>
                </c:pt>
                <c:pt idx="4673">
                  <c:v>2.5879099999999999</c:v>
                </c:pt>
                <c:pt idx="4674">
                  <c:v>2.5855540000000001</c:v>
                </c:pt>
                <c:pt idx="4675">
                  <c:v>2.583628</c:v>
                </c:pt>
                <c:pt idx="4676">
                  <c:v>2.5821510000000001</c:v>
                </c:pt>
                <c:pt idx="4677">
                  <c:v>2.5806140000000002</c:v>
                </c:pt>
                <c:pt idx="4678">
                  <c:v>2.5789219999999999</c:v>
                </c:pt>
                <c:pt idx="4679">
                  <c:v>2.5773220000000001</c:v>
                </c:pt>
                <c:pt idx="4680">
                  <c:v>2.5760139999999967</c:v>
                </c:pt>
                <c:pt idx="4681">
                  <c:v>2.5752579999999967</c:v>
                </c:pt>
                <c:pt idx="4682">
                  <c:v>2.5745119999999999</c:v>
                </c:pt>
                <c:pt idx="4683">
                  <c:v>2.5733679999999999</c:v>
                </c:pt>
                <c:pt idx="4684">
                  <c:v>2.5723559999999961</c:v>
                </c:pt>
                <c:pt idx="4685">
                  <c:v>2.5714509999999966</c:v>
                </c:pt>
                <c:pt idx="4686">
                  <c:v>2.5712449999999967</c:v>
                </c:pt>
                <c:pt idx="4687">
                  <c:v>2.5704059999999966</c:v>
                </c:pt>
                <c:pt idx="4688">
                  <c:v>2.5702739999999977</c:v>
                </c:pt>
                <c:pt idx="4689">
                  <c:v>2.5702929999999977</c:v>
                </c:pt>
                <c:pt idx="4690">
                  <c:v>2.570166</c:v>
                </c:pt>
                <c:pt idx="4691">
                  <c:v>2.5702629999999966</c:v>
                </c:pt>
                <c:pt idx="4692">
                  <c:v>2.5709070000000001</c:v>
                </c:pt>
                <c:pt idx="4693">
                  <c:v>2.5707999999999998</c:v>
                </c:pt>
                <c:pt idx="4694">
                  <c:v>2.5707719999999998</c:v>
                </c:pt>
                <c:pt idx="4695">
                  <c:v>2.5698829999999977</c:v>
                </c:pt>
                <c:pt idx="4696">
                  <c:v>2.5690649999999997</c:v>
                </c:pt>
                <c:pt idx="4697">
                  <c:v>2.5676899999999998</c:v>
                </c:pt>
                <c:pt idx="4698">
                  <c:v>2.5672700000000002</c:v>
                </c:pt>
                <c:pt idx="4699">
                  <c:v>2.566522</c:v>
                </c:pt>
                <c:pt idx="4700">
                  <c:v>2.566176</c:v>
                </c:pt>
                <c:pt idx="4701">
                  <c:v>2.565315</c:v>
                </c:pt>
                <c:pt idx="4702">
                  <c:v>2.5652539999999977</c:v>
                </c:pt>
                <c:pt idx="4703">
                  <c:v>2.5654240000000001</c:v>
                </c:pt>
                <c:pt idx="4704">
                  <c:v>2.56637</c:v>
                </c:pt>
                <c:pt idx="4705">
                  <c:v>2.5668959999999967</c:v>
                </c:pt>
                <c:pt idx="4706">
                  <c:v>2.5667999999999997</c:v>
                </c:pt>
                <c:pt idx="4707">
                  <c:v>2.5653760000000001</c:v>
                </c:pt>
                <c:pt idx="4708">
                  <c:v>2.5656719999999997</c:v>
                </c:pt>
                <c:pt idx="4709">
                  <c:v>2.5653760000000001</c:v>
                </c:pt>
                <c:pt idx="4710">
                  <c:v>2.563736000000004</c:v>
                </c:pt>
                <c:pt idx="4711">
                  <c:v>2.5634730000000001</c:v>
                </c:pt>
                <c:pt idx="4712">
                  <c:v>2.5641200000000035</c:v>
                </c:pt>
                <c:pt idx="4713">
                  <c:v>2.5644110000000002</c:v>
                </c:pt>
                <c:pt idx="4714">
                  <c:v>2.5643030000000002</c:v>
                </c:pt>
                <c:pt idx="4715">
                  <c:v>2.5647359999999999</c:v>
                </c:pt>
                <c:pt idx="4716">
                  <c:v>2.5649519999999999</c:v>
                </c:pt>
                <c:pt idx="4717">
                  <c:v>2.5643530000000001</c:v>
                </c:pt>
                <c:pt idx="4718">
                  <c:v>2.5636320000000001</c:v>
                </c:pt>
                <c:pt idx="4719">
                  <c:v>2.5632229999999998</c:v>
                </c:pt>
                <c:pt idx="4720">
                  <c:v>2.5628229999999967</c:v>
                </c:pt>
                <c:pt idx="4721">
                  <c:v>2.5628599999999961</c:v>
                </c:pt>
                <c:pt idx="4722">
                  <c:v>2.563231000000004</c:v>
                </c:pt>
                <c:pt idx="4723">
                  <c:v>2.563558</c:v>
                </c:pt>
                <c:pt idx="4724">
                  <c:v>2.5639959999999999</c:v>
                </c:pt>
                <c:pt idx="4725">
                  <c:v>2.5639159999999999</c:v>
                </c:pt>
                <c:pt idx="4726">
                  <c:v>2.5638890000000001</c:v>
                </c:pt>
                <c:pt idx="4727">
                  <c:v>2.5635659999999998</c:v>
                </c:pt>
                <c:pt idx="4728">
                  <c:v>2.5637159999999999</c:v>
                </c:pt>
                <c:pt idx="4729">
                  <c:v>2.563933000000004</c:v>
                </c:pt>
                <c:pt idx="4730">
                  <c:v>2.5639940000000045</c:v>
                </c:pt>
                <c:pt idx="4731">
                  <c:v>2.5634779999999999</c:v>
                </c:pt>
                <c:pt idx="4732">
                  <c:v>2.5631780000000002</c:v>
                </c:pt>
                <c:pt idx="4733">
                  <c:v>2.5640309999999999</c:v>
                </c:pt>
                <c:pt idx="4734">
                  <c:v>2.5639220000000011</c:v>
                </c:pt>
                <c:pt idx="4735">
                  <c:v>2.5634910000000035</c:v>
                </c:pt>
                <c:pt idx="4736">
                  <c:v>2.5637250000000011</c:v>
                </c:pt>
                <c:pt idx="4737">
                  <c:v>2.5632670000000002</c:v>
                </c:pt>
                <c:pt idx="4738">
                  <c:v>2.563628</c:v>
                </c:pt>
                <c:pt idx="4739">
                  <c:v>2.5642070000000001</c:v>
                </c:pt>
                <c:pt idx="4740">
                  <c:v>2.5639120000000002</c:v>
                </c:pt>
                <c:pt idx="4741">
                  <c:v>2.5640900000000002</c:v>
                </c:pt>
                <c:pt idx="4742">
                  <c:v>2.5638800000000002</c:v>
                </c:pt>
                <c:pt idx="4743">
                  <c:v>2.5639400000000001</c:v>
                </c:pt>
                <c:pt idx="4744">
                  <c:v>2.5636380000000001</c:v>
                </c:pt>
                <c:pt idx="4745">
                  <c:v>2.5631750000000002</c:v>
                </c:pt>
                <c:pt idx="4746">
                  <c:v>2.5637380000000012</c:v>
                </c:pt>
                <c:pt idx="4747">
                  <c:v>2.564184000000004</c:v>
                </c:pt>
                <c:pt idx="4748">
                  <c:v>2.5640860000000001</c:v>
                </c:pt>
                <c:pt idx="4749">
                  <c:v>2.5644619999999998</c:v>
                </c:pt>
                <c:pt idx="4750">
                  <c:v>2.5644369999999999</c:v>
                </c:pt>
                <c:pt idx="4751">
                  <c:v>2.564794000000004</c:v>
                </c:pt>
                <c:pt idx="4752">
                  <c:v>2.5647679999999999</c:v>
                </c:pt>
                <c:pt idx="4753">
                  <c:v>2.565064</c:v>
                </c:pt>
                <c:pt idx="4754">
                  <c:v>2.565134000000004</c:v>
                </c:pt>
                <c:pt idx="4755">
                  <c:v>2.5652559999999967</c:v>
                </c:pt>
                <c:pt idx="4756">
                  <c:v>2.565388</c:v>
                </c:pt>
                <c:pt idx="4757">
                  <c:v>2.5655479999999997</c:v>
                </c:pt>
                <c:pt idx="4758">
                  <c:v>2.565232</c:v>
                </c:pt>
                <c:pt idx="4759">
                  <c:v>2.5657299999999998</c:v>
                </c:pt>
                <c:pt idx="4760">
                  <c:v>2.5661230000000002</c:v>
                </c:pt>
                <c:pt idx="4761">
                  <c:v>2.5659010000000002</c:v>
                </c:pt>
                <c:pt idx="4762">
                  <c:v>2.5652719999999998</c:v>
                </c:pt>
                <c:pt idx="4763">
                  <c:v>2.5650940000000002</c:v>
                </c:pt>
                <c:pt idx="4764">
                  <c:v>2.5650840000000001</c:v>
                </c:pt>
                <c:pt idx="4765">
                  <c:v>2.5655960000000002</c:v>
                </c:pt>
                <c:pt idx="4766">
                  <c:v>2.5654759999999968</c:v>
                </c:pt>
                <c:pt idx="4767">
                  <c:v>2.5657740000000002</c:v>
                </c:pt>
                <c:pt idx="4768">
                  <c:v>2.5656549999999987</c:v>
                </c:pt>
                <c:pt idx="4769">
                  <c:v>2.5657920000000001</c:v>
                </c:pt>
                <c:pt idx="4770">
                  <c:v>2.5656449999999977</c:v>
                </c:pt>
                <c:pt idx="4771">
                  <c:v>2.5653640000000002</c:v>
                </c:pt>
                <c:pt idx="4772">
                  <c:v>2.5653440000000001</c:v>
                </c:pt>
                <c:pt idx="4773">
                  <c:v>2.5656439999999967</c:v>
                </c:pt>
                <c:pt idx="4774">
                  <c:v>2.5654940000000002</c:v>
                </c:pt>
                <c:pt idx="4775">
                  <c:v>2.5658300000000001</c:v>
                </c:pt>
                <c:pt idx="4776">
                  <c:v>2.5659529999999977</c:v>
                </c:pt>
                <c:pt idx="4777">
                  <c:v>2.5666459999999955</c:v>
                </c:pt>
                <c:pt idx="4778">
                  <c:v>2.5665589999999967</c:v>
                </c:pt>
                <c:pt idx="4779">
                  <c:v>2.566176</c:v>
                </c:pt>
                <c:pt idx="4780">
                  <c:v>2.565963</c:v>
                </c:pt>
                <c:pt idx="4781">
                  <c:v>2.5658599999999967</c:v>
                </c:pt>
                <c:pt idx="4782">
                  <c:v>2.565515</c:v>
                </c:pt>
                <c:pt idx="4783">
                  <c:v>2.5664279999999997</c:v>
                </c:pt>
                <c:pt idx="4784">
                  <c:v>2.5663040000000001</c:v>
                </c:pt>
                <c:pt idx="4785">
                  <c:v>2.566245999999996</c:v>
                </c:pt>
                <c:pt idx="4786">
                  <c:v>2.5659839999999998</c:v>
                </c:pt>
                <c:pt idx="4787">
                  <c:v>2.5660439999999967</c:v>
                </c:pt>
                <c:pt idx="4788">
                  <c:v>2.5657800000000002</c:v>
                </c:pt>
                <c:pt idx="4789">
                  <c:v>2.5666629999999966</c:v>
                </c:pt>
                <c:pt idx="4790">
                  <c:v>2.5661160000000001</c:v>
                </c:pt>
                <c:pt idx="4791">
                  <c:v>2.565499</c:v>
                </c:pt>
                <c:pt idx="4792">
                  <c:v>2.5638640000000001</c:v>
                </c:pt>
                <c:pt idx="4793">
                  <c:v>2.5639370000000046</c:v>
                </c:pt>
                <c:pt idx="4794">
                  <c:v>2.5651459999999977</c:v>
                </c:pt>
                <c:pt idx="4795">
                  <c:v>2.5659640000000001</c:v>
                </c:pt>
                <c:pt idx="4796">
                  <c:v>2.5665269999999998</c:v>
                </c:pt>
                <c:pt idx="4797">
                  <c:v>2.5667719999999998</c:v>
                </c:pt>
                <c:pt idx="4798">
                  <c:v>2.5666439999999966</c:v>
                </c:pt>
                <c:pt idx="4799">
                  <c:v>2.5666529999999961</c:v>
                </c:pt>
                <c:pt idx="4800">
                  <c:v>2.566424</c:v>
                </c:pt>
                <c:pt idx="4801">
                  <c:v>2.5670980000000001</c:v>
                </c:pt>
                <c:pt idx="4802">
                  <c:v>2.5670440000000001</c:v>
                </c:pt>
                <c:pt idx="4803">
                  <c:v>2.5677950000000012</c:v>
                </c:pt>
                <c:pt idx="4804">
                  <c:v>2.5679950000000002</c:v>
                </c:pt>
                <c:pt idx="4805">
                  <c:v>2.5677469999999998</c:v>
                </c:pt>
                <c:pt idx="4806">
                  <c:v>2.5681449999999999</c:v>
                </c:pt>
                <c:pt idx="4807">
                  <c:v>2.5684019999999999</c:v>
                </c:pt>
                <c:pt idx="4808">
                  <c:v>2.5670099999999998</c:v>
                </c:pt>
                <c:pt idx="4809">
                  <c:v>2.5669599999999977</c:v>
                </c:pt>
                <c:pt idx="4810">
                  <c:v>2.5679560000000001</c:v>
                </c:pt>
                <c:pt idx="4811">
                  <c:v>2.5684300000000002</c:v>
                </c:pt>
                <c:pt idx="4812">
                  <c:v>2.5672000000000001</c:v>
                </c:pt>
                <c:pt idx="4813">
                  <c:v>2.5671189999999999</c:v>
                </c:pt>
                <c:pt idx="4814">
                  <c:v>2.5666079999999987</c:v>
                </c:pt>
                <c:pt idx="4815">
                  <c:v>2.5662240000000001</c:v>
                </c:pt>
                <c:pt idx="4816">
                  <c:v>2.5660919999999998</c:v>
                </c:pt>
                <c:pt idx="4817">
                  <c:v>2.5672199999999998</c:v>
                </c:pt>
                <c:pt idx="4818">
                  <c:v>2.5677479999999999</c:v>
                </c:pt>
                <c:pt idx="4819">
                  <c:v>2.567720000000004</c:v>
                </c:pt>
                <c:pt idx="4820">
                  <c:v>2.5666099999999967</c:v>
                </c:pt>
                <c:pt idx="4821">
                  <c:v>2.5654119999999998</c:v>
                </c:pt>
                <c:pt idx="4822">
                  <c:v>2.5645630000000001</c:v>
                </c:pt>
                <c:pt idx="4823">
                  <c:v>2.5646939999999998</c:v>
                </c:pt>
                <c:pt idx="4824">
                  <c:v>2.564692</c:v>
                </c:pt>
                <c:pt idx="4825">
                  <c:v>2.5644779999999998</c:v>
                </c:pt>
                <c:pt idx="4826">
                  <c:v>2.5646309999999999</c:v>
                </c:pt>
                <c:pt idx="4827">
                  <c:v>2.5665149999999999</c:v>
                </c:pt>
                <c:pt idx="4828">
                  <c:v>2.5678559999999977</c:v>
                </c:pt>
                <c:pt idx="4829">
                  <c:v>2.5684300000000002</c:v>
                </c:pt>
                <c:pt idx="4830">
                  <c:v>2.5692170000000001</c:v>
                </c:pt>
                <c:pt idx="4831">
                  <c:v>2.5700249999999998</c:v>
                </c:pt>
                <c:pt idx="4832">
                  <c:v>2.5702099999999977</c:v>
                </c:pt>
                <c:pt idx="4833">
                  <c:v>2.5698399999999997</c:v>
                </c:pt>
                <c:pt idx="4834">
                  <c:v>2.5698159999999977</c:v>
                </c:pt>
                <c:pt idx="4835">
                  <c:v>2.5693239999999999</c:v>
                </c:pt>
                <c:pt idx="4836">
                  <c:v>2.5684140000000002</c:v>
                </c:pt>
                <c:pt idx="4837">
                  <c:v>2.568651</c:v>
                </c:pt>
                <c:pt idx="4838">
                  <c:v>2.5681419999999999</c:v>
                </c:pt>
                <c:pt idx="4839">
                  <c:v>2.568454</c:v>
                </c:pt>
                <c:pt idx="4840">
                  <c:v>2.5683900000000035</c:v>
                </c:pt>
                <c:pt idx="4841">
                  <c:v>2.5676600000000001</c:v>
                </c:pt>
                <c:pt idx="4842">
                  <c:v>2.5670899999999999</c:v>
                </c:pt>
                <c:pt idx="4843">
                  <c:v>2.5671900000000041</c:v>
                </c:pt>
                <c:pt idx="4844">
                  <c:v>2.5669619999999997</c:v>
                </c:pt>
                <c:pt idx="4845">
                  <c:v>2.5663399999999998</c:v>
                </c:pt>
                <c:pt idx="4846">
                  <c:v>2.5658789999999967</c:v>
                </c:pt>
                <c:pt idx="4847">
                  <c:v>2.5654629999999967</c:v>
                </c:pt>
                <c:pt idx="4848">
                  <c:v>2.5660519999999987</c:v>
                </c:pt>
                <c:pt idx="4849">
                  <c:v>2.5700779999999988</c:v>
                </c:pt>
                <c:pt idx="4850">
                  <c:v>2.5729439999999961</c:v>
                </c:pt>
                <c:pt idx="4851">
                  <c:v>2.5711249999999999</c:v>
                </c:pt>
                <c:pt idx="4852">
                  <c:v>2.56846</c:v>
                </c:pt>
                <c:pt idx="4853">
                  <c:v>2.5688619999999998</c:v>
                </c:pt>
                <c:pt idx="4854">
                  <c:v>2.568902</c:v>
                </c:pt>
                <c:pt idx="4855">
                  <c:v>2.5676920000000001</c:v>
                </c:pt>
                <c:pt idx="4856">
                  <c:v>2.5680149999999999</c:v>
                </c:pt>
                <c:pt idx="4857">
                  <c:v>2.5687950000000002</c:v>
                </c:pt>
                <c:pt idx="4858">
                  <c:v>2.569375</c:v>
                </c:pt>
                <c:pt idx="4859">
                  <c:v>2.5688279999999999</c:v>
                </c:pt>
                <c:pt idx="4860">
                  <c:v>2.5678860000000001</c:v>
                </c:pt>
                <c:pt idx="4861">
                  <c:v>2.5678649999999998</c:v>
                </c:pt>
                <c:pt idx="4862">
                  <c:v>2.5682269999999998</c:v>
                </c:pt>
                <c:pt idx="4863">
                  <c:v>2.5675599999999998</c:v>
                </c:pt>
                <c:pt idx="4864">
                  <c:v>2.5672169999999999</c:v>
                </c:pt>
                <c:pt idx="4865">
                  <c:v>2.567958</c:v>
                </c:pt>
                <c:pt idx="4866">
                  <c:v>2.5683630000000002</c:v>
                </c:pt>
                <c:pt idx="4867">
                  <c:v>2.5681699999999998</c:v>
                </c:pt>
                <c:pt idx="4868">
                  <c:v>2.568225</c:v>
                </c:pt>
                <c:pt idx="4869">
                  <c:v>2.5675620000000001</c:v>
                </c:pt>
                <c:pt idx="4870">
                  <c:v>2.5669729999999977</c:v>
                </c:pt>
                <c:pt idx="4871">
                  <c:v>2.5673180000000002</c:v>
                </c:pt>
                <c:pt idx="4872">
                  <c:v>2.567148</c:v>
                </c:pt>
                <c:pt idx="4873">
                  <c:v>2.5670519999999999</c:v>
                </c:pt>
                <c:pt idx="4874">
                  <c:v>2.5680019999999999</c:v>
                </c:pt>
                <c:pt idx="4875">
                  <c:v>2.5678049999999999</c:v>
                </c:pt>
                <c:pt idx="4876">
                  <c:v>2.5685030000000002</c:v>
                </c:pt>
                <c:pt idx="4877">
                  <c:v>2.57023</c:v>
                </c:pt>
                <c:pt idx="4878">
                  <c:v>2.570951</c:v>
                </c:pt>
                <c:pt idx="4879">
                  <c:v>2.5706159999999967</c:v>
                </c:pt>
                <c:pt idx="4880">
                  <c:v>2.5696829999999977</c:v>
                </c:pt>
                <c:pt idx="4881">
                  <c:v>2.568298</c:v>
                </c:pt>
                <c:pt idx="4882">
                  <c:v>2.5676040000000002</c:v>
                </c:pt>
                <c:pt idx="4883">
                  <c:v>2.5664940000000001</c:v>
                </c:pt>
                <c:pt idx="4884">
                  <c:v>2.5638619999999999</c:v>
                </c:pt>
                <c:pt idx="4885">
                  <c:v>2.5651980000000001</c:v>
                </c:pt>
                <c:pt idx="4886">
                  <c:v>2.5721249999999998</c:v>
                </c:pt>
                <c:pt idx="4887">
                  <c:v>2.574074</c:v>
                </c:pt>
                <c:pt idx="4888">
                  <c:v>2.5727979999999997</c:v>
                </c:pt>
                <c:pt idx="4889">
                  <c:v>2.5707719999999998</c:v>
                </c:pt>
                <c:pt idx="4890">
                  <c:v>2.5692089999999967</c:v>
                </c:pt>
                <c:pt idx="4891">
                  <c:v>2.5666989999999967</c:v>
                </c:pt>
                <c:pt idx="4892">
                  <c:v>2.566398</c:v>
                </c:pt>
                <c:pt idx="4893">
                  <c:v>2.56263</c:v>
                </c:pt>
                <c:pt idx="4894">
                  <c:v>2.5633859999999999</c:v>
                </c:pt>
                <c:pt idx="4895">
                  <c:v>2.5679650000000001</c:v>
                </c:pt>
                <c:pt idx="4896">
                  <c:v>2.5673810000000046</c:v>
                </c:pt>
                <c:pt idx="4897">
                  <c:v>2.568695</c:v>
                </c:pt>
                <c:pt idx="4898">
                  <c:v>2.5702769999999977</c:v>
                </c:pt>
                <c:pt idx="4899">
                  <c:v>2.569204</c:v>
                </c:pt>
                <c:pt idx="4900">
                  <c:v>2.5693830000000002</c:v>
                </c:pt>
                <c:pt idx="4901">
                  <c:v>2.5701679999999998</c:v>
                </c:pt>
                <c:pt idx="4902">
                  <c:v>2.5697670000000001</c:v>
                </c:pt>
                <c:pt idx="4903">
                  <c:v>2.5684529999999977</c:v>
                </c:pt>
                <c:pt idx="4904">
                  <c:v>2.5675280000000011</c:v>
                </c:pt>
                <c:pt idx="4905">
                  <c:v>2.5648499999999967</c:v>
                </c:pt>
                <c:pt idx="4906">
                  <c:v>2.5620240000000001</c:v>
                </c:pt>
                <c:pt idx="4907">
                  <c:v>2.56297</c:v>
                </c:pt>
                <c:pt idx="4908">
                  <c:v>2.565518</c:v>
                </c:pt>
                <c:pt idx="4909">
                  <c:v>2.5681400000000001</c:v>
                </c:pt>
                <c:pt idx="4910">
                  <c:v>2.569928</c:v>
                </c:pt>
                <c:pt idx="4911">
                  <c:v>2.5718079999999977</c:v>
                </c:pt>
                <c:pt idx="4912">
                  <c:v>2.5707439999999977</c:v>
                </c:pt>
                <c:pt idx="4913">
                  <c:v>2.5703990000000001</c:v>
                </c:pt>
                <c:pt idx="4914">
                  <c:v>2.5699369999999999</c:v>
                </c:pt>
                <c:pt idx="4915">
                  <c:v>2.5691799999999998</c:v>
                </c:pt>
                <c:pt idx="4916">
                  <c:v>2.5713079999999997</c:v>
                </c:pt>
                <c:pt idx="4917">
                  <c:v>2.5722109999999967</c:v>
                </c:pt>
                <c:pt idx="4918">
                  <c:v>2.5711599999999977</c:v>
                </c:pt>
                <c:pt idx="4919">
                  <c:v>2.5698879999999997</c:v>
                </c:pt>
                <c:pt idx="4920">
                  <c:v>2.5694189999999977</c:v>
                </c:pt>
                <c:pt idx="4921">
                  <c:v>2.5696499999999967</c:v>
                </c:pt>
                <c:pt idx="4922">
                  <c:v>2.5703900000000002</c:v>
                </c:pt>
                <c:pt idx="4923">
                  <c:v>2.5706799999999967</c:v>
                </c:pt>
                <c:pt idx="4924">
                  <c:v>2.5715059999999967</c:v>
                </c:pt>
                <c:pt idx="4925">
                  <c:v>2.5722179999999977</c:v>
                </c:pt>
                <c:pt idx="4926">
                  <c:v>2.5730390000000001</c:v>
                </c:pt>
                <c:pt idx="4927">
                  <c:v>2.5733060000000001</c:v>
                </c:pt>
                <c:pt idx="4928">
                  <c:v>2.5722239999999967</c:v>
                </c:pt>
                <c:pt idx="4929">
                  <c:v>2.5701019999999999</c:v>
                </c:pt>
                <c:pt idx="4930">
                  <c:v>2.5691419999999998</c:v>
                </c:pt>
                <c:pt idx="4931">
                  <c:v>2.569083</c:v>
                </c:pt>
                <c:pt idx="4932">
                  <c:v>2.568524000000004</c:v>
                </c:pt>
                <c:pt idx="4933">
                  <c:v>2.5683189999999998</c:v>
                </c:pt>
                <c:pt idx="4934">
                  <c:v>2.568978</c:v>
                </c:pt>
                <c:pt idx="4935">
                  <c:v>2.569499</c:v>
                </c:pt>
                <c:pt idx="4936">
                  <c:v>2.5704489999999955</c:v>
                </c:pt>
                <c:pt idx="4937">
                  <c:v>2.5710479999999967</c:v>
                </c:pt>
                <c:pt idx="4938">
                  <c:v>2.5711390000000001</c:v>
                </c:pt>
                <c:pt idx="4939">
                  <c:v>2.5711759999999977</c:v>
                </c:pt>
                <c:pt idx="4940">
                  <c:v>2.5706910000000001</c:v>
                </c:pt>
                <c:pt idx="4941">
                  <c:v>2.5701619999999998</c:v>
                </c:pt>
                <c:pt idx="4942">
                  <c:v>2.5705809999999998</c:v>
                </c:pt>
                <c:pt idx="4943">
                  <c:v>2.5700419999999977</c:v>
                </c:pt>
                <c:pt idx="4944">
                  <c:v>2.5703279999999999</c:v>
                </c:pt>
                <c:pt idx="4945">
                  <c:v>2.5702439999999966</c:v>
                </c:pt>
                <c:pt idx="4946">
                  <c:v>2.5704519999999977</c:v>
                </c:pt>
                <c:pt idx="4947">
                  <c:v>2.5705809999999998</c:v>
                </c:pt>
                <c:pt idx="4948">
                  <c:v>2.5700119999999997</c:v>
                </c:pt>
                <c:pt idx="4949">
                  <c:v>2.5697340000000035</c:v>
                </c:pt>
                <c:pt idx="4950">
                  <c:v>2.5699719999999999</c:v>
                </c:pt>
                <c:pt idx="4951">
                  <c:v>2.5704799999999977</c:v>
                </c:pt>
                <c:pt idx="4952">
                  <c:v>2.5706859999999967</c:v>
                </c:pt>
                <c:pt idx="4953">
                  <c:v>2.5704479999999967</c:v>
                </c:pt>
                <c:pt idx="4954">
                  <c:v>2.5702089999999966</c:v>
                </c:pt>
                <c:pt idx="4955">
                  <c:v>2.5702799999999977</c:v>
                </c:pt>
                <c:pt idx="4956">
                  <c:v>2.5689869999999999</c:v>
                </c:pt>
                <c:pt idx="4957">
                  <c:v>2.567091000000004</c:v>
                </c:pt>
                <c:pt idx="4958">
                  <c:v>2.5675829999999999</c:v>
                </c:pt>
                <c:pt idx="4959">
                  <c:v>2.5690309999999998</c:v>
                </c:pt>
                <c:pt idx="4960">
                  <c:v>2.571224</c:v>
                </c:pt>
                <c:pt idx="4961">
                  <c:v>2.571987</c:v>
                </c:pt>
                <c:pt idx="4962">
                  <c:v>2.5716199999999967</c:v>
                </c:pt>
                <c:pt idx="4963">
                  <c:v>2.5711909999999998</c:v>
                </c:pt>
                <c:pt idx="4964">
                  <c:v>2.5713499999999967</c:v>
                </c:pt>
                <c:pt idx="4965">
                  <c:v>2.57091</c:v>
                </c:pt>
                <c:pt idx="4966">
                  <c:v>2.5690429999999966</c:v>
                </c:pt>
                <c:pt idx="4967">
                  <c:v>2.5681950000000002</c:v>
                </c:pt>
                <c:pt idx="4968">
                  <c:v>2.5698639999999977</c:v>
                </c:pt>
                <c:pt idx="4969">
                  <c:v>2.5692619999999997</c:v>
                </c:pt>
                <c:pt idx="4970">
                  <c:v>2.5702759999999967</c:v>
                </c:pt>
                <c:pt idx="4971">
                  <c:v>2.5715449999999977</c:v>
                </c:pt>
                <c:pt idx="4972">
                  <c:v>2.5711079999999997</c:v>
                </c:pt>
                <c:pt idx="4973">
                  <c:v>2.5709759999999977</c:v>
                </c:pt>
                <c:pt idx="4974">
                  <c:v>2.5712839999999977</c:v>
                </c:pt>
                <c:pt idx="4975">
                  <c:v>2.5708499999999961</c:v>
                </c:pt>
                <c:pt idx="4976">
                  <c:v>2.5700889999999967</c:v>
                </c:pt>
                <c:pt idx="4977">
                  <c:v>2.5699449999999997</c:v>
                </c:pt>
                <c:pt idx="4978">
                  <c:v>2.5703999999999998</c:v>
                </c:pt>
                <c:pt idx="4979">
                  <c:v>2.5702569999999967</c:v>
                </c:pt>
                <c:pt idx="4980">
                  <c:v>2.5701239999999999</c:v>
                </c:pt>
                <c:pt idx="4981">
                  <c:v>2.5709249999999999</c:v>
                </c:pt>
                <c:pt idx="4982">
                  <c:v>2.5710949999999997</c:v>
                </c:pt>
                <c:pt idx="4983">
                  <c:v>2.5713049999999997</c:v>
                </c:pt>
                <c:pt idx="4984">
                  <c:v>2.5707419999999988</c:v>
                </c:pt>
                <c:pt idx="4985">
                  <c:v>2.5682140000000002</c:v>
                </c:pt>
                <c:pt idx="4986">
                  <c:v>2.5675920000000012</c:v>
                </c:pt>
                <c:pt idx="4987">
                  <c:v>2.5674100000000002</c:v>
                </c:pt>
                <c:pt idx="4988">
                  <c:v>2.5676600000000001</c:v>
                </c:pt>
                <c:pt idx="4989">
                  <c:v>2.5688619999999998</c:v>
                </c:pt>
                <c:pt idx="4990">
                  <c:v>2.570122</c:v>
                </c:pt>
                <c:pt idx="4991">
                  <c:v>2.5710039999999967</c:v>
                </c:pt>
                <c:pt idx="4992">
                  <c:v>2.5713159999999977</c:v>
                </c:pt>
                <c:pt idx="4993">
                  <c:v>2.5706910000000001</c:v>
                </c:pt>
                <c:pt idx="4994">
                  <c:v>2.5704940000000001</c:v>
                </c:pt>
                <c:pt idx="4995">
                  <c:v>2.5711179999999998</c:v>
                </c:pt>
                <c:pt idx="4996">
                  <c:v>2.5718159999999961</c:v>
                </c:pt>
                <c:pt idx="4997">
                  <c:v>2.5718499999999955</c:v>
                </c:pt>
                <c:pt idx="4998">
                  <c:v>2.5709960000000001</c:v>
                </c:pt>
                <c:pt idx="4999">
                  <c:v>2.5714139999999968</c:v>
                </c:pt>
                <c:pt idx="5000">
                  <c:v>2.5724669999999961</c:v>
                </c:pt>
                <c:pt idx="5001">
                  <c:v>2.5719349999999999</c:v>
                </c:pt>
                <c:pt idx="5002">
                  <c:v>2.5710919999999997</c:v>
                </c:pt>
                <c:pt idx="5003">
                  <c:v>2.5707360000000001</c:v>
                </c:pt>
                <c:pt idx="5004">
                  <c:v>2.5703170000000002</c:v>
                </c:pt>
                <c:pt idx="5005">
                  <c:v>2.5709300000000002</c:v>
                </c:pt>
                <c:pt idx="5006">
                  <c:v>2.5711059999999977</c:v>
                </c:pt>
                <c:pt idx="5007">
                  <c:v>2.5727749999999987</c:v>
                </c:pt>
                <c:pt idx="5008">
                  <c:v>2.5731389999999998</c:v>
                </c:pt>
                <c:pt idx="5009">
                  <c:v>2.5722659999999942</c:v>
                </c:pt>
                <c:pt idx="5010">
                  <c:v>2.571984</c:v>
                </c:pt>
                <c:pt idx="5011">
                  <c:v>2.5715919999999999</c:v>
                </c:pt>
                <c:pt idx="5012">
                  <c:v>2.5713119999999998</c:v>
                </c:pt>
                <c:pt idx="5013">
                  <c:v>2.5714979999999987</c:v>
                </c:pt>
                <c:pt idx="5014">
                  <c:v>2.5717559999999966</c:v>
                </c:pt>
                <c:pt idx="5015">
                  <c:v>2.5717949999999998</c:v>
                </c:pt>
                <c:pt idx="5016">
                  <c:v>2.5719349999999999</c:v>
                </c:pt>
                <c:pt idx="5017">
                  <c:v>2.5715140000000001</c:v>
                </c:pt>
                <c:pt idx="5018">
                  <c:v>2.5706009999999977</c:v>
                </c:pt>
                <c:pt idx="5019">
                  <c:v>2.5709270000000002</c:v>
                </c:pt>
                <c:pt idx="5020">
                  <c:v>2.5710159999999966</c:v>
                </c:pt>
                <c:pt idx="5021">
                  <c:v>2.5709810000000002</c:v>
                </c:pt>
                <c:pt idx="5022">
                  <c:v>2.5714749999999977</c:v>
                </c:pt>
                <c:pt idx="5023">
                  <c:v>2.5715949999999999</c:v>
                </c:pt>
                <c:pt idx="5024">
                  <c:v>2.5721559999999961</c:v>
                </c:pt>
                <c:pt idx="5025">
                  <c:v>2.5725439999999966</c:v>
                </c:pt>
                <c:pt idx="5026">
                  <c:v>2.5724689999999932</c:v>
                </c:pt>
                <c:pt idx="5027">
                  <c:v>2.5725879999999997</c:v>
                </c:pt>
                <c:pt idx="5028">
                  <c:v>2.5721699999999967</c:v>
                </c:pt>
                <c:pt idx="5029">
                  <c:v>2.5719859999999977</c:v>
                </c:pt>
                <c:pt idx="5030">
                  <c:v>2.5715710000000001</c:v>
                </c:pt>
                <c:pt idx="5031">
                  <c:v>2.5708879999999987</c:v>
                </c:pt>
                <c:pt idx="5032">
                  <c:v>2.5705249999999999</c:v>
                </c:pt>
                <c:pt idx="5033">
                  <c:v>2.5710279999999988</c:v>
                </c:pt>
                <c:pt idx="5034">
                  <c:v>2.570048999999996</c:v>
                </c:pt>
                <c:pt idx="5035">
                  <c:v>2.5712579999999967</c:v>
                </c:pt>
                <c:pt idx="5036">
                  <c:v>2.5720689999999942</c:v>
                </c:pt>
                <c:pt idx="5037">
                  <c:v>2.5721079999999987</c:v>
                </c:pt>
                <c:pt idx="5038">
                  <c:v>2.5723379999999998</c:v>
                </c:pt>
                <c:pt idx="5039">
                  <c:v>2.5722899999999966</c:v>
                </c:pt>
                <c:pt idx="5040">
                  <c:v>2.5717340000000002</c:v>
                </c:pt>
                <c:pt idx="5041">
                  <c:v>2.5717419999999978</c:v>
                </c:pt>
                <c:pt idx="5042">
                  <c:v>2.5715910000000002</c:v>
                </c:pt>
                <c:pt idx="5043">
                  <c:v>2.5715349999999999</c:v>
                </c:pt>
                <c:pt idx="5044">
                  <c:v>2.5709679999999997</c:v>
                </c:pt>
                <c:pt idx="5045">
                  <c:v>2.5713360000000001</c:v>
                </c:pt>
                <c:pt idx="5046">
                  <c:v>2.5716079999999977</c:v>
                </c:pt>
                <c:pt idx="5047">
                  <c:v>2.5709110000000002</c:v>
                </c:pt>
                <c:pt idx="5048">
                  <c:v>2.5712159999999966</c:v>
                </c:pt>
                <c:pt idx="5049">
                  <c:v>2.5718179999999977</c:v>
                </c:pt>
                <c:pt idx="5050">
                  <c:v>2.571859999999996</c:v>
                </c:pt>
                <c:pt idx="5051">
                  <c:v>2.5719069999999977</c:v>
                </c:pt>
                <c:pt idx="5052">
                  <c:v>2.5726029999999955</c:v>
                </c:pt>
                <c:pt idx="5053">
                  <c:v>2.5732119999999998</c:v>
                </c:pt>
                <c:pt idx="5054">
                  <c:v>2.5725389999999977</c:v>
                </c:pt>
                <c:pt idx="5055">
                  <c:v>2.5729579999999967</c:v>
                </c:pt>
                <c:pt idx="5056">
                  <c:v>2.572511</c:v>
                </c:pt>
                <c:pt idx="5057">
                  <c:v>2.5718809999999968</c:v>
                </c:pt>
                <c:pt idx="5058">
                  <c:v>2.5716979999999987</c:v>
                </c:pt>
                <c:pt idx="5059">
                  <c:v>2.5716239999999977</c:v>
                </c:pt>
                <c:pt idx="5060">
                  <c:v>2.5716249999999987</c:v>
                </c:pt>
                <c:pt idx="5061">
                  <c:v>2.5718799999999966</c:v>
                </c:pt>
                <c:pt idx="5062">
                  <c:v>2.5724339999999977</c:v>
                </c:pt>
                <c:pt idx="5063">
                  <c:v>2.5726009999999961</c:v>
                </c:pt>
                <c:pt idx="5064">
                  <c:v>2.570967</c:v>
                </c:pt>
                <c:pt idx="5065">
                  <c:v>2.5708249999999997</c:v>
                </c:pt>
                <c:pt idx="5066">
                  <c:v>2.5708149999999987</c:v>
                </c:pt>
                <c:pt idx="5067">
                  <c:v>2.5734659999999967</c:v>
                </c:pt>
                <c:pt idx="5068">
                  <c:v>2.5735899999999998</c:v>
                </c:pt>
                <c:pt idx="5069">
                  <c:v>2.5718719999999977</c:v>
                </c:pt>
                <c:pt idx="5070">
                  <c:v>2.5712109999999977</c:v>
                </c:pt>
                <c:pt idx="5071">
                  <c:v>2.571361</c:v>
                </c:pt>
                <c:pt idx="5072">
                  <c:v>2.5702399999999987</c:v>
                </c:pt>
                <c:pt idx="5073">
                  <c:v>2.5707439999999977</c:v>
                </c:pt>
                <c:pt idx="5074">
                  <c:v>2.5708019999999987</c:v>
                </c:pt>
                <c:pt idx="5075">
                  <c:v>2.5715519999999987</c:v>
                </c:pt>
                <c:pt idx="5076">
                  <c:v>2.5738449999999977</c:v>
                </c:pt>
                <c:pt idx="5077">
                  <c:v>2.5765549999999977</c:v>
                </c:pt>
                <c:pt idx="5078">
                  <c:v>2.575634</c:v>
                </c:pt>
                <c:pt idx="5079">
                  <c:v>2.5750709999999977</c:v>
                </c:pt>
                <c:pt idx="5080">
                  <c:v>2.574166</c:v>
                </c:pt>
                <c:pt idx="5081">
                  <c:v>2.5740370000000001</c:v>
                </c:pt>
                <c:pt idx="5082">
                  <c:v>2.5740499999999966</c:v>
                </c:pt>
                <c:pt idx="5083">
                  <c:v>2.5732189999999977</c:v>
                </c:pt>
                <c:pt idx="5084">
                  <c:v>2.5728619999999967</c:v>
                </c:pt>
                <c:pt idx="5085">
                  <c:v>2.5728769999999961</c:v>
                </c:pt>
                <c:pt idx="5086">
                  <c:v>2.5728699999999955</c:v>
                </c:pt>
                <c:pt idx="5087">
                  <c:v>2.5722049999999967</c:v>
                </c:pt>
                <c:pt idx="5088">
                  <c:v>2.5731769999999998</c:v>
                </c:pt>
                <c:pt idx="5089">
                  <c:v>2.5734870000000001</c:v>
                </c:pt>
                <c:pt idx="5090">
                  <c:v>2.5735320000000002</c:v>
                </c:pt>
                <c:pt idx="5091">
                  <c:v>2.573928</c:v>
                </c:pt>
                <c:pt idx="5092">
                  <c:v>2.574535</c:v>
                </c:pt>
                <c:pt idx="5093">
                  <c:v>2.5749019999999998</c:v>
                </c:pt>
                <c:pt idx="5094">
                  <c:v>2.5754219999999997</c:v>
                </c:pt>
                <c:pt idx="5095">
                  <c:v>2.5754689999999956</c:v>
                </c:pt>
                <c:pt idx="5096">
                  <c:v>2.574017</c:v>
                </c:pt>
                <c:pt idx="5097">
                  <c:v>2.5741749999999999</c:v>
                </c:pt>
                <c:pt idx="5098">
                  <c:v>2.57219</c:v>
                </c:pt>
                <c:pt idx="5099">
                  <c:v>2.5723819999999997</c:v>
                </c:pt>
                <c:pt idx="5100">
                  <c:v>2.5724219999999987</c:v>
                </c:pt>
                <c:pt idx="5101">
                  <c:v>2.5734439999999967</c:v>
                </c:pt>
                <c:pt idx="5102">
                  <c:v>2.5742779999999987</c:v>
                </c:pt>
                <c:pt idx="5103">
                  <c:v>2.574284</c:v>
                </c:pt>
                <c:pt idx="5104">
                  <c:v>2.5745519999999997</c:v>
                </c:pt>
                <c:pt idx="5105">
                  <c:v>2.5742559999999961</c:v>
                </c:pt>
                <c:pt idx="5106">
                  <c:v>2.5739800000000002</c:v>
                </c:pt>
                <c:pt idx="5107">
                  <c:v>2.573696</c:v>
                </c:pt>
                <c:pt idx="5108">
                  <c:v>2.5734749999999997</c:v>
                </c:pt>
                <c:pt idx="5109">
                  <c:v>2.5733890000000001</c:v>
                </c:pt>
                <c:pt idx="5110">
                  <c:v>2.5724949999999978</c:v>
                </c:pt>
                <c:pt idx="5111">
                  <c:v>2.5724039999999961</c:v>
                </c:pt>
                <c:pt idx="5112">
                  <c:v>2.5734559999999966</c:v>
                </c:pt>
                <c:pt idx="5113">
                  <c:v>2.573191000000004</c:v>
                </c:pt>
                <c:pt idx="5114">
                  <c:v>2.5726869999999966</c:v>
                </c:pt>
                <c:pt idx="5115">
                  <c:v>2.5726929999999961</c:v>
                </c:pt>
                <c:pt idx="5116">
                  <c:v>2.5728279999999977</c:v>
                </c:pt>
                <c:pt idx="5117">
                  <c:v>2.5736279999999998</c:v>
                </c:pt>
                <c:pt idx="5118">
                  <c:v>2.5738399999999997</c:v>
                </c:pt>
                <c:pt idx="5119">
                  <c:v>2.5732629999999967</c:v>
                </c:pt>
                <c:pt idx="5120">
                  <c:v>2.5733910000000035</c:v>
                </c:pt>
                <c:pt idx="5121">
                  <c:v>2.5727319999999998</c:v>
                </c:pt>
                <c:pt idx="5122">
                  <c:v>2.5728629999999932</c:v>
                </c:pt>
                <c:pt idx="5123">
                  <c:v>2.573528</c:v>
                </c:pt>
                <c:pt idx="5124">
                  <c:v>2.5735980000000001</c:v>
                </c:pt>
                <c:pt idx="5125">
                  <c:v>2.573712</c:v>
                </c:pt>
                <c:pt idx="5126">
                  <c:v>2.573963</c:v>
                </c:pt>
                <c:pt idx="5127">
                  <c:v>2.5743579999999997</c:v>
                </c:pt>
                <c:pt idx="5128">
                  <c:v>2.5744019999999987</c:v>
                </c:pt>
                <c:pt idx="5129">
                  <c:v>2.574658999999996</c:v>
                </c:pt>
                <c:pt idx="5130">
                  <c:v>2.5746379999999998</c:v>
                </c:pt>
                <c:pt idx="5131">
                  <c:v>2.5743529999999977</c:v>
                </c:pt>
                <c:pt idx="5132">
                  <c:v>2.5738210000000001</c:v>
                </c:pt>
                <c:pt idx="5133">
                  <c:v>2.5738819999999998</c:v>
                </c:pt>
                <c:pt idx="5134">
                  <c:v>2.5738370000000002</c:v>
                </c:pt>
                <c:pt idx="5135">
                  <c:v>2.573718</c:v>
                </c:pt>
                <c:pt idx="5136">
                  <c:v>2.5732449999999987</c:v>
                </c:pt>
                <c:pt idx="5137">
                  <c:v>2.5733220000000001</c:v>
                </c:pt>
                <c:pt idx="5138">
                  <c:v>2.573922</c:v>
                </c:pt>
                <c:pt idx="5139">
                  <c:v>2.5741269999999998</c:v>
                </c:pt>
                <c:pt idx="5140">
                  <c:v>2.5740879999999997</c:v>
                </c:pt>
                <c:pt idx="5141">
                  <c:v>2.5746759999999966</c:v>
                </c:pt>
                <c:pt idx="5142">
                  <c:v>2.57477</c:v>
                </c:pt>
                <c:pt idx="5143">
                  <c:v>2.5747900000000001</c:v>
                </c:pt>
                <c:pt idx="5144">
                  <c:v>2.5746340000000001</c:v>
                </c:pt>
                <c:pt idx="5145">
                  <c:v>2.5749459999999966</c:v>
                </c:pt>
                <c:pt idx="5146">
                  <c:v>2.5743819999999999</c:v>
                </c:pt>
                <c:pt idx="5147">
                  <c:v>2.5741740000000002</c:v>
                </c:pt>
                <c:pt idx="5148">
                  <c:v>2.5739559999999977</c:v>
                </c:pt>
                <c:pt idx="5149">
                  <c:v>2.5740119999999997</c:v>
                </c:pt>
                <c:pt idx="5150">
                  <c:v>2.574198</c:v>
                </c:pt>
                <c:pt idx="5151">
                  <c:v>2.5745979999999999</c:v>
                </c:pt>
                <c:pt idx="5152">
                  <c:v>2.5741770000000002</c:v>
                </c:pt>
                <c:pt idx="5153">
                  <c:v>2.574144</c:v>
                </c:pt>
                <c:pt idx="5154">
                  <c:v>2.5739920000000001</c:v>
                </c:pt>
                <c:pt idx="5155">
                  <c:v>2.573836</c:v>
                </c:pt>
                <c:pt idx="5156">
                  <c:v>2.573509</c:v>
                </c:pt>
                <c:pt idx="5157">
                  <c:v>2.5731739999999999</c:v>
                </c:pt>
                <c:pt idx="5158">
                  <c:v>2.5730879999999998</c:v>
                </c:pt>
                <c:pt idx="5159">
                  <c:v>2.5734619999999997</c:v>
                </c:pt>
                <c:pt idx="5160">
                  <c:v>2.5738489999999961</c:v>
                </c:pt>
                <c:pt idx="5161">
                  <c:v>2.5736210000000002</c:v>
                </c:pt>
                <c:pt idx="5162">
                  <c:v>2.5734179999999998</c:v>
                </c:pt>
                <c:pt idx="5163">
                  <c:v>2.5731639999999998</c:v>
                </c:pt>
                <c:pt idx="5164">
                  <c:v>2.5735000000000001</c:v>
                </c:pt>
                <c:pt idx="5165">
                  <c:v>2.57409</c:v>
                </c:pt>
                <c:pt idx="5166">
                  <c:v>2.5743519999999998</c:v>
                </c:pt>
                <c:pt idx="5167">
                  <c:v>2.5739800000000002</c:v>
                </c:pt>
                <c:pt idx="5168">
                  <c:v>2.5734159999999977</c:v>
                </c:pt>
                <c:pt idx="5169">
                  <c:v>2.5732499999999967</c:v>
                </c:pt>
                <c:pt idx="5170">
                  <c:v>2.5734759999999977</c:v>
                </c:pt>
                <c:pt idx="5171">
                  <c:v>2.5736940000000001</c:v>
                </c:pt>
                <c:pt idx="5172">
                  <c:v>2.5738529999999966</c:v>
                </c:pt>
                <c:pt idx="5173">
                  <c:v>2.574048999999996</c:v>
                </c:pt>
                <c:pt idx="5174">
                  <c:v>2.574173</c:v>
                </c:pt>
                <c:pt idx="5175">
                  <c:v>2.573512</c:v>
                </c:pt>
                <c:pt idx="5176">
                  <c:v>2.5727509999999967</c:v>
                </c:pt>
                <c:pt idx="5177">
                  <c:v>2.5725479999999967</c:v>
                </c:pt>
                <c:pt idx="5178">
                  <c:v>2.573</c:v>
                </c:pt>
                <c:pt idx="5179">
                  <c:v>2.5734270000000001</c:v>
                </c:pt>
                <c:pt idx="5180">
                  <c:v>2.5730559999999967</c:v>
                </c:pt>
                <c:pt idx="5181">
                  <c:v>2.5724979999999977</c:v>
                </c:pt>
                <c:pt idx="5182">
                  <c:v>2.571332</c:v>
                </c:pt>
                <c:pt idx="5183">
                  <c:v>2.5704499999999961</c:v>
                </c:pt>
                <c:pt idx="5184">
                  <c:v>2.571126</c:v>
                </c:pt>
                <c:pt idx="5185">
                  <c:v>2.5708439999999961</c:v>
                </c:pt>
                <c:pt idx="5186">
                  <c:v>2.5701070000000001</c:v>
                </c:pt>
                <c:pt idx="5187">
                  <c:v>2.5717479999999977</c:v>
                </c:pt>
                <c:pt idx="5188">
                  <c:v>2.5724119999999977</c:v>
                </c:pt>
                <c:pt idx="5189">
                  <c:v>2.5727919999999997</c:v>
                </c:pt>
                <c:pt idx="5190">
                  <c:v>2.5732499999999967</c:v>
                </c:pt>
                <c:pt idx="5191">
                  <c:v>2.5727509999999967</c:v>
                </c:pt>
                <c:pt idx="5192">
                  <c:v>2.5707469999999977</c:v>
                </c:pt>
                <c:pt idx="5193">
                  <c:v>2.5713379999999999</c:v>
                </c:pt>
                <c:pt idx="5194">
                  <c:v>2.5718179999999977</c:v>
                </c:pt>
                <c:pt idx="5195">
                  <c:v>2.5725979999999997</c:v>
                </c:pt>
                <c:pt idx="5196">
                  <c:v>2.5720919999999987</c:v>
                </c:pt>
                <c:pt idx="5197">
                  <c:v>2.5727919999999997</c:v>
                </c:pt>
                <c:pt idx="5198">
                  <c:v>2.5729619999999978</c:v>
                </c:pt>
                <c:pt idx="5199">
                  <c:v>2.5731700000000002</c:v>
                </c:pt>
                <c:pt idx="5200">
                  <c:v>2.5731099999999998</c:v>
                </c:pt>
                <c:pt idx="5201">
                  <c:v>2.5733380000000001</c:v>
                </c:pt>
                <c:pt idx="5202">
                  <c:v>2.5731579999999998</c:v>
                </c:pt>
                <c:pt idx="5203">
                  <c:v>2.5733419999999998</c:v>
                </c:pt>
                <c:pt idx="5204">
                  <c:v>2.573083</c:v>
                </c:pt>
                <c:pt idx="5205">
                  <c:v>2.57321</c:v>
                </c:pt>
                <c:pt idx="5206">
                  <c:v>2.5726279999999977</c:v>
                </c:pt>
                <c:pt idx="5207">
                  <c:v>2.5725079999999987</c:v>
                </c:pt>
                <c:pt idx="5208">
                  <c:v>2.572450999999996</c:v>
                </c:pt>
                <c:pt idx="5209">
                  <c:v>2.5722939999999967</c:v>
                </c:pt>
                <c:pt idx="5210">
                  <c:v>2.5717439999999967</c:v>
                </c:pt>
                <c:pt idx="5211">
                  <c:v>2.5714779999999977</c:v>
                </c:pt>
                <c:pt idx="5212">
                  <c:v>2.5720099999999961</c:v>
                </c:pt>
                <c:pt idx="5213">
                  <c:v>2.5726459999999935</c:v>
                </c:pt>
                <c:pt idx="5214">
                  <c:v>2.57308</c:v>
                </c:pt>
                <c:pt idx="5215">
                  <c:v>2.5739209999999999</c:v>
                </c:pt>
                <c:pt idx="5216">
                  <c:v>2.574033</c:v>
                </c:pt>
                <c:pt idx="5217">
                  <c:v>2.573159</c:v>
                </c:pt>
                <c:pt idx="5218">
                  <c:v>2.5732599999999977</c:v>
                </c:pt>
                <c:pt idx="5219">
                  <c:v>2.5727049999999987</c:v>
                </c:pt>
                <c:pt idx="5220">
                  <c:v>2.5725389999999977</c:v>
                </c:pt>
                <c:pt idx="5221">
                  <c:v>2.5727629999999961</c:v>
                </c:pt>
                <c:pt idx="5222">
                  <c:v>2.5734509999999977</c:v>
                </c:pt>
                <c:pt idx="5223">
                  <c:v>2.5732489999999961</c:v>
                </c:pt>
                <c:pt idx="5224">
                  <c:v>2.5736549999999987</c:v>
                </c:pt>
                <c:pt idx="5225">
                  <c:v>2.5731510000000002</c:v>
                </c:pt>
                <c:pt idx="5226">
                  <c:v>2.5731980000000001</c:v>
                </c:pt>
                <c:pt idx="5227">
                  <c:v>2.5731830000000002</c:v>
                </c:pt>
                <c:pt idx="5228">
                  <c:v>2.5725549999999977</c:v>
                </c:pt>
                <c:pt idx="5229">
                  <c:v>2.5718119999999987</c:v>
                </c:pt>
                <c:pt idx="5230">
                  <c:v>2.5725149999999997</c:v>
                </c:pt>
                <c:pt idx="5231">
                  <c:v>2.5725019999999987</c:v>
                </c:pt>
                <c:pt idx="5232">
                  <c:v>2.5719940000000001</c:v>
                </c:pt>
                <c:pt idx="5233">
                  <c:v>2.5719479999999977</c:v>
                </c:pt>
                <c:pt idx="5234">
                  <c:v>2.5712439999999961</c:v>
                </c:pt>
                <c:pt idx="5235">
                  <c:v>2.5717819999999998</c:v>
                </c:pt>
                <c:pt idx="5236">
                  <c:v>2.5724859999999961</c:v>
                </c:pt>
                <c:pt idx="5237">
                  <c:v>2.5723589999999961</c:v>
                </c:pt>
                <c:pt idx="5238">
                  <c:v>2.5723940000000001</c:v>
                </c:pt>
                <c:pt idx="5239">
                  <c:v>2.5730399999999998</c:v>
                </c:pt>
                <c:pt idx="5240">
                  <c:v>2.57335</c:v>
                </c:pt>
                <c:pt idx="5241">
                  <c:v>2.5732309999999998</c:v>
                </c:pt>
                <c:pt idx="5242">
                  <c:v>2.573013</c:v>
                </c:pt>
                <c:pt idx="5243">
                  <c:v>2.5727169999999977</c:v>
                </c:pt>
                <c:pt idx="5244">
                  <c:v>2.5726699999999956</c:v>
                </c:pt>
                <c:pt idx="5245">
                  <c:v>2.572397</c:v>
                </c:pt>
                <c:pt idx="5246">
                  <c:v>2.5718269999999968</c:v>
                </c:pt>
                <c:pt idx="5247">
                  <c:v>2.5715059999999967</c:v>
                </c:pt>
                <c:pt idx="5248">
                  <c:v>2.5717639999999977</c:v>
                </c:pt>
                <c:pt idx="5249">
                  <c:v>2.5715439999999967</c:v>
                </c:pt>
                <c:pt idx="5250">
                  <c:v>2.5716749999999977</c:v>
                </c:pt>
                <c:pt idx="5251">
                  <c:v>2.5714869999999967</c:v>
                </c:pt>
                <c:pt idx="5252">
                  <c:v>2.5714699999999966</c:v>
                </c:pt>
                <c:pt idx="5253">
                  <c:v>2.5710559999999956</c:v>
                </c:pt>
                <c:pt idx="5254">
                  <c:v>2.5712009999999967</c:v>
                </c:pt>
                <c:pt idx="5255">
                  <c:v>2.5708149999999987</c:v>
                </c:pt>
                <c:pt idx="5256">
                  <c:v>2.5711919999999999</c:v>
                </c:pt>
                <c:pt idx="5257">
                  <c:v>2.5711740000000001</c:v>
                </c:pt>
                <c:pt idx="5258">
                  <c:v>2.5710949999999997</c:v>
                </c:pt>
                <c:pt idx="5259">
                  <c:v>2.5704399999999987</c:v>
                </c:pt>
                <c:pt idx="5260">
                  <c:v>2.5711679999999997</c:v>
                </c:pt>
                <c:pt idx="5261">
                  <c:v>2.5708409999999966</c:v>
                </c:pt>
                <c:pt idx="5262">
                  <c:v>2.5708009999999977</c:v>
                </c:pt>
                <c:pt idx="5263">
                  <c:v>2.5705529999999968</c:v>
                </c:pt>
                <c:pt idx="5264">
                  <c:v>2.5707849999999999</c:v>
                </c:pt>
                <c:pt idx="5265">
                  <c:v>2.570363</c:v>
                </c:pt>
                <c:pt idx="5266">
                  <c:v>2.5707870000000002</c:v>
                </c:pt>
                <c:pt idx="5267">
                  <c:v>2.5707409999999977</c:v>
                </c:pt>
                <c:pt idx="5268">
                  <c:v>2.5705809999999998</c:v>
                </c:pt>
                <c:pt idx="5269">
                  <c:v>2.5702919999999998</c:v>
                </c:pt>
                <c:pt idx="5270">
                  <c:v>2.5702539999999967</c:v>
                </c:pt>
                <c:pt idx="5271">
                  <c:v>2.5703269999999998</c:v>
                </c:pt>
                <c:pt idx="5272">
                  <c:v>2.5706699999999967</c:v>
                </c:pt>
                <c:pt idx="5273">
                  <c:v>2.5709919999999999</c:v>
                </c:pt>
                <c:pt idx="5274">
                  <c:v>2.5714019999999977</c:v>
                </c:pt>
                <c:pt idx="5275">
                  <c:v>2.5711979999999999</c:v>
                </c:pt>
                <c:pt idx="5276">
                  <c:v>2.5715940000000002</c:v>
                </c:pt>
                <c:pt idx="5277">
                  <c:v>2.5713539999999977</c:v>
                </c:pt>
                <c:pt idx="5278">
                  <c:v>2.5709479999999987</c:v>
                </c:pt>
                <c:pt idx="5279">
                  <c:v>2.570093</c:v>
                </c:pt>
                <c:pt idx="5280">
                  <c:v>2.5702229999999977</c:v>
                </c:pt>
                <c:pt idx="5281">
                  <c:v>2.5706659999999961</c:v>
                </c:pt>
                <c:pt idx="5282">
                  <c:v>2.5704739999999977</c:v>
                </c:pt>
                <c:pt idx="5283">
                  <c:v>2.5698279999999998</c:v>
                </c:pt>
                <c:pt idx="5284">
                  <c:v>2.570309</c:v>
                </c:pt>
                <c:pt idx="5285">
                  <c:v>2.570392</c:v>
                </c:pt>
                <c:pt idx="5286">
                  <c:v>2.5704189999999967</c:v>
                </c:pt>
                <c:pt idx="5287">
                  <c:v>2.5697519999999998</c:v>
                </c:pt>
                <c:pt idx="5288">
                  <c:v>2.5701230000000002</c:v>
                </c:pt>
                <c:pt idx="5289">
                  <c:v>2.569896</c:v>
                </c:pt>
                <c:pt idx="5290">
                  <c:v>2.5704159999999967</c:v>
                </c:pt>
                <c:pt idx="5291">
                  <c:v>2.5705459999999967</c:v>
                </c:pt>
                <c:pt idx="5292">
                  <c:v>2.5705629999999977</c:v>
                </c:pt>
                <c:pt idx="5293">
                  <c:v>2.5696729999999977</c:v>
                </c:pt>
                <c:pt idx="5294">
                  <c:v>2.5701870000000002</c:v>
                </c:pt>
                <c:pt idx="5295">
                  <c:v>2.5701999999999998</c:v>
                </c:pt>
                <c:pt idx="5296">
                  <c:v>2.5703870000000002</c:v>
                </c:pt>
                <c:pt idx="5297">
                  <c:v>2.5696159999999977</c:v>
                </c:pt>
                <c:pt idx="5298">
                  <c:v>2.5706499999999961</c:v>
                </c:pt>
                <c:pt idx="5299">
                  <c:v>2.570373</c:v>
                </c:pt>
                <c:pt idx="5300">
                  <c:v>2.5707439999999977</c:v>
                </c:pt>
                <c:pt idx="5301">
                  <c:v>2.5706639999999967</c:v>
                </c:pt>
                <c:pt idx="5302">
                  <c:v>2.5706159999999967</c:v>
                </c:pt>
                <c:pt idx="5303">
                  <c:v>2.5704349999999998</c:v>
                </c:pt>
                <c:pt idx="5304">
                  <c:v>2.5705840000000002</c:v>
                </c:pt>
                <c:pt idx="5305">
                  <c:v>2.5703170000000002</c:v>
                </c:pt>
                <c:pt idx="5306">
                  <c:v>2.5700229999999977</c:v>
                </c:pt>
                <c:pt idx="5307">
                  <c:v>2.5703119999999999</c:v>
                </c:pt>
                <c:pt idx="5308">
                  <c:v>2.57056</c:v>
                </c:pt>
                <c:pt idx="5309">
                  <c:v>2.570147</c:v>
                </c:pt>
                <c:pt idx="5310">
                  <c:v>2.5703100000000001</c:v>
                </c:pt>
                <c:pt idx="5311">
                  <c:v>2.569833</c:v>
                </c:pt>
                <c:pt idx="5312">
                  <c:v>2.56989</c:v>
                </c:pt>
                <c:pt idx="5313">
                  <c:v>2.5692699999999977</c:v>
                </c:pt>
                <c:pt idx="5314">
                  <c:v>2.5696189999999977</c:v>
                </c:pt>
                <c:pt idx="5315">
                  <c:v>2.5695030000000001</c:v>
                </c:pt>
                <c:pt idx="5316">
                  <c:v>2.5694219999999999</c:v>
                </c:pt>
                <c:pt idx="5317">
                  <c:v>2.5696679999999987</c:v>
                </c:pt>
                <c:pt idx="5318">
                  <c:v>2.5698629999999967</c:v>
                </c:pt>
                <c:pt idx="5319">
                  <c:v>2.5694940000000002</c:v>
                </c:pt>
                <c:pt idx="5320">
                  <c:v>2.5697869999999998</c:v>
                </c:pt>
                <c:pt idx="5321">
                  <c:v>2.56941</c:v>
                </c:pt>
                <c:pt idx="5322">
                  <c:v>2.5690870000000001</c:v>
                </c:pt>
                <c:pt idx="5323">
                  <c:v>2.568832</c:v>
                </c:pt>
                <c:pt idx="5324">
                  <c:v>2.5694519999999987</c:v>
                </c:pt>
                <c:pt idx="5325">
                  <c:v>2.5693700000000002</c:v>
                </c:pt>
                <c:pt idx="5326">
                  <c:v>2.569356</c:v>
                </c:pt>
                <c:pt idx="5327">
                  <c:v>2.5693429999999977</c:v>
                </c:pt>
                <c:pt idx="5328">
                  <c:v>2.5691600000000001</c:v>
                </c:pt>
                <c:pt idx="5329">
                  <c:v>2.5689739999999999</c:v>
                </c:pt>
                <c:pt idx="5330">
                  <c:v>2.5687730000000002</c:v>
                </c:pt>
                <c:pt idx="5331">
                  <c:v>2.568422</c:v>
                </c:pt>
                <c:pt idx="5332">
                  <c:v>2.568346</c:v>
                </c:pt>
                <c:pt idx="5333">
                  <c:v>2.5678510000000001</c:v>
                </c:pt>
                <c:pt idx="5334">
                  <c:v>2.5676000000000001</c:v>
                </c:pt>
                <c:pt idx="5335">
                  <c:v>2.5677660000000002</c:v>
                </c:pt>
                <c:pt idx="5336">
                  <c:v>2.567590000000004</c:v>
                </c:pt>
                <c:pt idx="5337">
                  <c:v>2.5674839999999999</c:v>
                </c:pt>
                <c:pt idx="5338">
                  <c:v>2.567456</c:v>
                </c:pt>
                <c:pt idx="5339">
                  <c:v>2.5676019999999999</c:v>
                </c:pt>
                <c:pt idx="5340">
                  <c:v>2.5655770000000002</c:v>
                </c:pt>
                <c:pt idx="5341">
                  <c:v>2.5644749999999998</c:v>
                </c:pt>
                <c:pt idx="5342">
                  <c:v>2.5656479999999977</c:v>
                </c:pt>
                <c:pt idx="5343">
                  <c:v>2.5667360000000001</c:v>
                </c:pt>
                <c:pt idx="5344">
                  <c:v>2.5675820000000011</c:v>
                </c:pt>
                <c:pt idx="5345">
                  <c:v>2.5679220000000011</c:v>
                </c:pt>
                <c:pt idx="5346">
                  <c:v>2.568289</c:v>
                </c:pt>
                <c:pt idx="5347">
                  <c:v>2.5686</c:v>
                </c:pt>
                <c:pt idx="5348">
                  <c:v>2.5682909999999999</c:v>
                </c:pt>
                <c:pt idx="5349">
                  <c:v>2.5676779999999999</c:v>
                </c:pt>
                <c:pt idx="5350">
                  <c:v>2.5664849999999997</c:v>
                </c:pt>
                <c:pt idx="5351">
                  <c:v>2.5673469999999998</c:v>
                </c:pt>
                <c:pt idx="5352">
                  <c:v>2.5668619999999978</c:v>
                </c:pt>
                <c:pt idx="5353">
                  <c:v>2.5667970000000002</c:v>
                </c:pt>
                <c:pt idx="5354">
                  <c:v>2.5671270000000046</c:v>
                </c:pt>
                <c:pt idx="5355">
                  <c:v>2.567307000000004</c:v>
                </c:pt>
                <c:pt idx="5356">
                  <c:v>2.5665469999999977</c:v>
                </c:pt>
                <c:pt idx="5357">
                  <c:v>2.56698</c:v>
                </c:pt>
                <c:pt idx="5358">
                  <c:v>2.5663339999999999</c:v>
                </c:pt>
                <c:pt idx="5359">
                  <c:v>2.5667119999999999</c:v>
                </c:pt>
                <c:pt idx="5360">
                  <c:v>2.5673710000000041</c:v>
                </c:pt>
                <c:pt idx="5361">
                  <c:v>2.567075</c:v>
                </c:pt>
                <c:pt idx="5362">
                  <c:v>2.5669919999999999</c:v>
                </c:pt>
                <c:pt idx="5363">
                  <c:v>2.5673870000000041</c:v>
                </c:pt>
                <c:pt idx="5364">
                  <c:v>2.5678310000000035</c:v>
                </c:pt>
                <c:pt idx="5365">
                  <c:v>2.5680860000000001</c:v>
                </c:pt>
                <c:pt idx="5366">
                  <c:v>2.5670220000000001</c:v>
                </c:pt>
                <c:pt idx="5367">
                  <c:v>2.5673789999999999</c:v>
                </c:pt>
                <c:pt idx="5368">
                  <c:v>2.5670359999999999</c:v>
                </c:pt>
                <c:pt idx="5369">
                  <c:v>2.5675280000000011</c:v>
                </c:pt>
                <c:pt idx="5370">
                  <c:v>2.5673759999999999</c:v>
                </c:pt>
                <c:pt idx="5371">
                  <c:v>2.5675020000000002</c:v>
                </c:pt>
                <c:pt idx="5372">
                  <c:v>2.5666899999999977</c:v>
                </c:pt>
                <c:pt idx="5373">
                  <c:v>2.5669559999999967</c:v>
                </c:pt>
                <c:pt idx="5374">
                  <c:v>2.567348</c:v>
                </c:pt>
                <c:pt idx="5375">
                  <c:v>2.5671439999999999</c:v>
                </c:pt>
                <c:pt idx="5376">
                  <c:v>2.566954</c:v>
                </c:pt>
                <c:pt idx="5377">
                  <c:v>2.5671490000000001</c:v>
                </c:pt>
                <c:pt idx="5378">
                  <c:v>2.5668259999999967</c:v>
                </c:pt>
                <c:pt idx="5379">
                  <c:v>2.5667079999999998</c:v>
                </c:pt>
                <c:pt idx="5380">
                  <c:v>2.5663079999999998</c:v>
                </c:pt>
                <c:pt idx="5381">
                  <c:v>2.5661839999999998</c:v>
                </c:pt>
                <c:pt idx="5382">
                  <c:v>2.565763</c:v>
                </c:pt>
                <c:pt idx="5383">
                  <c:v>2.5664059999999966</c:v>
                </c:pt>
                <c:pt idx="5384">
                  <c:v>2.5659809999999998</c:v>
                </c:pt>
                <c:pt idx="5385">
                  <c:v>2.5659049999999999</c:v>
                </c:pt>
                <c:pt idx="5386">
                  <c:v>2.5658629999999967</c:v>
                </c:pt>
                <c:pt idx="5387">
                  <c:v>2.5660179999999997</c:v>
                </c:pt>
                <c:pt idx="5388">
                  <c:v>2.5647359999999999</c:v>
                </c:pt>
                <c:pt idx="5389">
                  <c:v>2.5646330000000002</c:v>
                </c:pt>
                <c:pt idx="5390">
                  <c:v>2.5640879999999999</c:v>
                </c:pt>
                <c:pt idx="5391">
                  <c:v>2.5645920000000002</c:v>
                </c:pt>
                <c:pt idx="5392">
                  <c:v>2.5647340000000041</c:v>
                </c:pt>
                <c:pt idx="5393">
                  <c:v>2.5655640000000002</c:v>
                </c:pt>
                <c:pt idx="5394">
                  <c:v>2.565572</c:v>
                </c:pt>
                <c:pt idx="5395">
                  <c:v>2.5650339999999998</c:v>
                </c:pt>
                <c:pt idx="5396">
                  <c:v>2.5649459999999977</c:v>
                </c:pt>
                <c:pt idx="5397">
                  <c:v>2.564835</c:v>
                </c:pt>
                <c:pt idx="5398">
                  <c:v>2.5645859999999998</c:v>
                </c:pt>
                <c:pt idx="5399">
                  <c:v>2.5643579999999999</c:v>
                </c:pt>
                <c:pt idx="5400">
                  <c:v>2.5636549999999998</c:v>
                </c:pt>
                <c:pt idx="5401">
                  <c:v>2.5640130000000001</c:v>
                </c:pt>
                <c:pt idx="5402">
                  <c:v>2.5639200000000035</c:v>
                </c:pt>
                <c:pt idx="5403">
                  <c:v>2.5632980000000001</c:v>
                </c:pt>
                <c:pt idx="5404">
                  <c:v>2.5627399999999998</c:v>
                </c:pt>
                <c:pt idx="5405">
                  <c:v>2.5628829999999967</c:v>
                </c:pt>
                <c:pt idx="5406">
                  <c:v>2.5625549999999997</c:v>
                </c:pt>
                <c:pt idx="5407">
                  <c:v>2.5630030000000001</c:v>
                </c:pt>
                <c:pt idx="5408">
                  <c:v>2.5627659999999977</c:v>
                </c:pt>
                <c:pt idx="5409">
                  <c:v>2.5634399999999999</c:v>
                </c:pt>
                <c:pt idx="5410">
                  <c:v>2.5636679999999998</c:v>
                </c:pt>
                <c:pt idx="5411">
                  <c:v>2.5636899999999998</c:v>
                </c:pt>
                <c:pt idx="5412">
                  <c:v>2.5627469999999977</c:v>
                </c:pt>
                <c:pt idx="5413">
                  <c:v>2.5627439999999977</c:v>
                </c:pt>
                <c:pt idx="5414">
                  <c:v>2.5621499999999977</c:v>
                </c:pt>
                <c:pt idx="5415">
                  <c:v>2.5624349999999998</c:v>
                </c:pt>
                <c:pt idx="5416">
                  <c:v>2.5624829999999967</c:v>
                </c:pt>
                <c:pt idx="5417">
                  <c:v>2.5620310000000002</c:v>
                </c:pt>
                <c:pt idx="5418">
                  <c:v>2.5618189999999967</c:v>
                </c:pt>
                <c:pt idx="5419">
                  <c:v>2.5621900000000002</c:v>
                </c:pt>
                <c:pt idx="5420">
                  <c:v>2.5623900000000002</c:v>
                </c:pt>
                <c:pt idx="5421">
                  <c:v>2.5623800000000001</c:v>
                </c:pt>
                <c:pt idx="5422">
                  <c:v>2.5622579999999977</c:v>
                </c:pt>
                <c:pt idx="5423">
                  <c:v>2.561804</c:v>
                </c:pt>
                <c:pt idx="5424">
                  <c:v>2.5615060000000001</c:v>
                </c:pt>
                <c:pt idx="5425">
                  <c:v>2.5610919999999999</c:v>
                </c:pt>
                <c:pt idx="5426">
                  <c:v>2.5612870000000001</c:v>
                </c:pt>
                <c:pt idx="5427">
                  <c:v>2.5616519999999987</c:v>
                </c:pt>
                <c:pt idx="5428">
                  <c:v>2.562179</c:v>
                </c:pt>
                <c:pt idx="5429">
                  <c:v>2.5631350000000035</c:v>
                </c:pt>
                <c:pt idx="5430">
                  <c:v>2.5629960000000001</c:v>
                </c:pt>
                <c:pt idx="5431">
                  <c:v>2.5627679999999997</c:v>
                </c:pt>
                <c:pt idx="5432">
                  <c:v>2.5632579999999998</c:v>
                </c:pt>
                <c:pt idx="5433">
                  <c:v>2.562373</c:v>
                </c:pt>
                <c:pt idx="5434">
                  <c:v>2.5619139999999998</c:v>
                </c:pt>
                <c:pt idx="5435">
                  <c:v>2.5627589999999967</c:v>
                </c:pt>
                <c:pt idx="5436">
                  <c:v>2.5634000000000001</c:v>
                </c:pt>
                <c:pt idx="5437">
                  <c:v>2.5632030000000001</c:v>
                </c:pt>
                <c:pt idx="5438">
                  <c:v>2.561801</c:v>
                </c:pt>
                <c:pt idx="5439">
                  <c:v>2.5599799999999977</c:v>
                </c:pt>
                <c:pt idx="5440">
                  <c:v>2.5591819999999998</c:v>
                </c:pt>
                <c:pt idx="5441">
                  <c:v>2.5585279999999999</c:v>
                </c:pt>
                <c:pt idx="5442">
                  <c:v>2.5578979999999998</c:v>
                </c:pt>
                <c:pt idx="5443">
                  <c:v>2.558389</c:v>
                </c:pt>
                <c:pt idx="5444">
                  <c:v>2.5583740000000001</c:v>
                </c:pt>
                <c:pt idx="5445">
                  <c:v>2.5583429999999967</c:v>
                </c:pt>
                <c:pt idx="5446">
                  <c:v>2.558198</c:v>
                </c:pt>
                <c:pt idx="5447">
                  <c:v>2.5581870000000002</c:v>
                </c:pt>
                <c:pt idx="5448">
                  <c:v>2.5583749999999998</c:v>
                </c:pt>
                <c:pt idx="5449">
                  <c:v>2.5587759999999977</c:v>
                </c:pt>
                <c:pt idx="5450">
                  <c:v>2.5598319999999997</c:v>
                </c:pt>
                <c:pt idx="5451">
                  <c:v>2.5600710000000002</c:v>
                </c:pt>
                <c:pt idx="5452">
                  <c:v>2.5596959999999966</c:v>
                </c:pt>
                <c:pt idx="5453">
                  <c:v>2.559094</c:v>
                </c:pt>
                <c:pt idx="5454">
                  <c:v>2.5589170000000001</c:v>
                </c:pt>
                <c:pt idx="5455">
                  <c:v>2.5587459999999966</c:v>
                </c:pt>
                <c:pt idx="5456">
                  <c:v>2.5589779999999998</c:v>
                </c:pt>
                <c:pt idx="5457">
                  <c:v>2.5589819999999999</c:v>
                </c:pt>
                <c:pt idx="5458">
                  <c:v>2.5587939999999998</c:v>
                </c:pt>
                <c:pt idx="5459">
                  <c:v>2.5589419999999987</c:v>
                </c:pt>
                <c:pt idx="5460">
                  <c:v>2.5584419999999977</c:v>
                </c:pt>
                <c:pt idx="5461">
                  <c:v>2.55789</c:v>
                </c:pt>
                <c:pt idx="5462">
                  <c:v>2.557544</c:v>
                </c:pt>
                <c:pt idx="5463">
                  <c:v>2.5576679999999987</c:v>
                </c:pt>
                <c:pt idx="5464">
                  <c:v>2.5574479999999977</c:v>
                </c:pt>
                <c:pt idx="5465">
                  <c:v>2.5566749999999967</c:v>
                </c:pt>
                <c:pt idx="5466">
                  <c:v>2.5566639999999961</c:v>
                </c:pt>
                <c:pt idx="5467">
                  <c:v>2.5565769999999977</c:v>
                </c:pt>
                <c:pt idx="5468">
                  <c:v>2.5565159999999967</c:v>
                </c:pt>
                <c:pt idx="5469">
                  <c:v>2.5560489999999927</c:v>
                </c:pt>
                <c:pt idx="5470">
                  <c:v>2.5562419999999957</c:v>
                </c:pt>
                <c:pt idx="5471">
                  <c:v>2.5559499999999966</c:v>
                </c:pt>
                <c:pt idx="5472">
                  <c:v>2.5560699999999961</c:v>
                </c:pt>
                <c:pt idx="5473">
                  <c:v>2.5558649999999967</c:v>
                </c:pt>
                <c:pt idx="5474">
                  <c:v>2.5554139999999967</c:v>
                </c:pt>
                <c:pt idx="5475">
                  <c:v>2.554379</c:v>
                </c:pt>
                <c:pt idx="5476">
                  <c:v>2.5540499999999966</c:v>
                </c:pt>
                <c:pt idx="5477">
                  <c:v>2.5541019999999999</c:v>
                </c:pt>
                <c:pt idx="5478">
                  <c:v>2.5539540000000001</c:v>
                </c:pt>
                <c:pt idx="5479">
                  <c:v>2.553744</c:v>
                </c:pt>
                <c:pt idx="5480">
                  <c:v>2.55349</c:v>
                </c:pt>
                <c:pt idx="5481">
                  <c:v>2.553706</c:v>
                </c:pt>
                <c:pt idx="5482">
                  <c:v>2.553817</c:v>
                </c:pt>
                <c:pt idx="5483">
                  <c:v>2.554014</c:v>
                </c:pt>
                <c:pt idx="5484">
                  <c:v>2.5536819999999998</c:v>
                </c:pt>
                <c:pt idx="5485">
                  <c:v>2.5532679999999988</c:v>
                </c:pt>
                <c:pt idx="5486">
                  <c:v>2.5533939999999999</c:v>
                </c:pt>
                <c:pt idx="5487">
                  <c:v>2.5532429999999966</c:v>
                </c:pt>
                <c:pt idx="5488">
                  <c:v>2.5531890000000002</c:v>
                </c:pt>
                <c:pt idx="5489">
                  <c:v>2.5528619999999962</c:v>
                </c:pt>
                <c:pt idx="5490">
                  <c:v>2.5525179999999987</c:v>
                </c:pt>
                <c:pt idx="5491">
                  <c:v>2.5523539999999967</c:v>
                </c:pt>
                <c:pt idx="5492">
                  <c:v>2.5519489999999956</c:v>
                </c:pt>
                <c:pt idx="5493">
                  <c:v>2.5515599999999967</c:v>
                </c:pt>
                <c:pt idx="5494">
                  <c:v>2.5516199999999967</c:v>
                </c:pt>
                <c:pt idx="5495">
                  <c:v>2.5512389999999967</c:v>
                </c:pt>
                <c:pt idx="5496">
                  <c:v>2.5515619999999997</c:v>
                </c:pt>
                <c:pt idx="5497">
                  <c:v>2.551408999999996</c:v>
                </c:pt>
                <c:pt idx="5498">
                  <c:v>2.5518949999999987</c:v>
                </c:pt>
                <c:pt idx="5499">
                  <c:v>2.5509230000000001</c:v>
                </c:pt>
                <c:pt idx="5500">
                  <c:v>2.5517259999999977</c:v>
                </c:pt>
                <c:pt idx="5501">
                  <c:v>2.5518679999999967</c:v>
                </c:pt>
                <c:pt idx="5502">
                  <c:v>2.5521749999999988</c:v>
                </c:pt>
                <c:pt idx="5503">
                  <c:v>2.5515749999999997</c:v>
                </c:pt>
                <c:pt idx="5504">
                  <c:v>2.5513240000000001</c:v>
                </c:pt>
                <c:pt idx="5505">
                  <c:v>2.5507489999999966</c:v>
                </c:pt>
                <c:pt idx="5506">
                  <c:v>2.5506379999999997</c:v>
                </c:pt>
                <c:pt idx="5507">
                  <c:v>2.5498919999999998</c:v>
                </c:pt>
                <c:pt idx="5508">
                  <c:v>2.5502799999999977</c:v>
                </c:pt>
                <c:pt idx="5509">
                  <c:v>2.5496810000000001</c:v>
                </c:pt>
                <c:pt idx="5510">
                  <c:v>2.5497359999999998</c:v>
                </c:pt>
                <c:pt idx="5511">
                  <c:v>2.5495359999999998</c:v>
                </c:pt>
                <c:pt idx="5512">
                  <c:v>2.5492509999999977</c:v>
                </c:pt>
                <c:pt idx="5513">
                  <c:v>2.5496699999999977</c:v>
                </c:pt>
                <c:pt idx="5514">
                  <c:v>2.5490419999999987</c:v>
                </c:pt>
                <c:pt idx="5515">
                  <c:v>2.5487700000000002</c:v>
                </c:pt>
                <c:pt idx="5516">
                  <c:v>2.5483699999999998</c:v>
                </c:pt>
                <c:pt idx="5517">
                  <c:v>2.548254</c:v>
                </c:pt>
                <c:pt idx="5518">
                  <c:v>2.547393000000004</c:v>
                </c:pt>
                <c:pt idx="5519">
                  <c:v>2.5472220000000001</c:v>
                </c:pt>
                <c:pt idx="5520">
                  <c:v>2.5471950000000012</c:v>
                </c:pt>
                <c:pt idx="5521">
                  <c:v>2.546719</c:v>
                </c:pt>
                <c:pt idx="5522">
                  <c:v>2.5465429999999967</c:v>
                </c:pt>
                <c:pt idx="5523">
                  <c:v>2.5467519999999997</c:v>
                </c:pt>
                <c:pt idx="5524">
                  <c:v>2.5464799999999967</c:v>
                </c:pt>
                <c:pt idx="5525">
                  <c:v>2.546316</c:v>
                </c:pt>
                <c:pt idx="5526">
                  <c:v>2.546522</c:v>
                </c:pt>
                <c:pt idx="5527">
                  <c:v>2.5463800000000001</c:v>
                </c:pt>
                <c:pt idx="5528">
                  <c:v>2.5465279999999999</c:v>
                </c:pt>
                <c:pt idx="5529">
                  <c:v>2.5461519999999997</c:v>
                </c:pt>
                <c:pt idx="5530">
                  <c:v>2.5462319999999998</c:v>
                </c:pt>
                <c:pt idx="5531">
                  <c:v>2.5466299999999977</c:v>
                </c:pt>
                <c:pt idx="5532">
                  <c:v>2.5463770000000001</c:v>
                </c:pt>
                <c:pt idx="5533">
                  <c:v>2.546135</c:v>
                </c:pt>
                <c:pt idx="5534">
                  <c:v>2.5457779999999999</c:v>
                </c:pt>
                <c:pt idx="5535">
                  <c:v>2.5455230000000002</c:v>
                </c:pt>
                <c:pt idx="5536">
                  <c:v>2.54562</c:v>
                </c:pt>
                <c:pt idx="5537">
                  <c:v>2.5449389999999998</c:v>
                </c:pt>
                <c:pt idx="5538">
                  <c:v>2.5442549999999997</c:v>
                </c:pt>
                <c:pt idx="5539">
                  <c:v>2.5440429999999967</c:v>
                </c:pt>
                <c:pt idx="5540">
                  <c:v>2.5442040000000001</c:v>
                </c:pt>
                <c:pt idx="5541">
                  <c:v>2.5440010000000002</c:v>
                </c:pt>
                <c:pt idx="5542">
                  <c:v>2.5438830000000001</c:v>
                </c:pt>
                <c:pt idx="5543">
                  <c:v>2.5432039999999998</c:v>
                </c:pt>
                <c:pt idx="5544">
                  <c:v>2.5431159999999999</c:v>
                </c:pt>
                <c:pt idx="5545">
                  <c:v>2.543034000000004</c:v>
                </c:pt>
              </c:numCache>
            </c:numRef>
          </c:yVal>
          <c:smooth val="1"/>
        </c:ser>
        <c:dLbls/>
        <c:axId val="104542976"/>
        <c:axId val="104544896"/>
      </c:scatterChart>
      <c:valAx>
        <c:axId val="104542976"/>
        <c:scaling>
          <c:orientation val="minMax"/>
          <c:max val="490"/>
          <c:min val="360"/>
        </c:scaling>
        <c:axPos val="b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r-HR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Temperatura (°C)</a:t>
                </a:r>
              </a:p>
            </c:rich>
          </c:tx>
          <c:layout>
            <c:manualLayout>
              <c:xMode val="edge"/>
              <c:yMode val="edge"/>
              <c:x val="0.31841972878390251"/>
              <c:y val="0.9337717881418669"/>
            </c:manualLayout>
          </c:layout>
          <c:spPr>
            <a:noFill/>
            <a:ln w="25380">
              <a:noFill/>
            </a:ln>
          </c:spPr>
        </c:title>
        <c:numFmt formatCode="@" sourceLinked="1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44896"/>
        <c:crosses val="autoZero"/>
        <c:crossBetween val="midCat"/>
        <c:majorUnit val="30"/>
      </c:valAx>
      <c:valAx>
        <c:axId val="104544896"/>
        <c:scaling>
          <c:orientation val="minMax"/>
          <c:max val="100"/>
        </c:scaling>
        <c:axPos val="l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r-HR" sz="900" b="0"/>
                  <a:t>Masa (%)</a:t>
                </a:r>
              </a:p>
            </c:rich>
          </c:tx>
          <c:layout>
            <c:manualLayout>
              <c:xMode val="edge"/>
              <c:yMode val="edge"/>
              <c:x val="1.0438538932633421E-2"/>
              <c:y val="0.38405848307423218"/>
            </c:manualLayout>
          </c:layout>
          <c:spPr>
            <a:noFill/>
            <a:ln w="25380">
              <a:noFill/>
            </a:ln>
          </c:spPr>
        </c:title>
        <c:numFmt formatCode="@" sourceLinked="1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42976"/>
        <c:crosses val="autoZero"/>
        <c:crossBetween val="midCat"/>
        <c:majorUnit val="20"/>
      </c:valAx>
      <c:spPr>
        <a:noFill/>
        <a:ln w="1269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942098680617977"/>
          <c:y val="0.65413458764340449"/>
          <c:w val="0.31273300568972501"/>
          <c:h val="0.20247626454100667"/>
        </c:manualLayout>
      </c:layout>
      <c:spPr>
        <a:noFill/>
        <a:ln w="3172">
          <a:noFill/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2">
      <a:solidFill>
        <a:srgbClr val="000000"/>
      </a:solidFill>
      <a:prstDash val="solid"/>
    </a:ln>
  </c:spPr>
  <c:txPr>
    <a:bodyPr/>
    <a:lstStyle/>
    <a:p>
      <a:pPr>
        <a:defRPr sz="97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429706353819899"/>
          <c:y val="3.6578534363150145E-2"/>
          <c:w val="0.78966926806104409"/>
          <c:h val="0.82410808122668877"/>
        </c:manualLayout>
      </c:layout>
      <c:scatterChart>
        <c:scatterStyle val="smoothMarker"/>
        <c:ser>
          <c:idx val="5"/>
          <c:order val="0"/>
          <c:tx>
            <c:v>PE</c:v>
          </c:tx>
          <c:spPr>
            <a:ln w="1903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'Rezultati 5°C min 60 rpm'!$AU$4:$AU$6171</c:f>
              <c:numCache>
                <c:formatCode>@</c:formatCode>
                <c:ptCount val="6168"/>
                <c:pt idx="0">
                  <c:v>36.050840000000001</c:v>
                </c:pt>
                <c:pt idx="1">
                  <c:v>36.299300000000073</c:v>
                </c:pt>
                <c:pt idx="2">
                  <c:v>36.537400000000005</c:v>
                </c:pt>
                <c:pt idx="3">
                  <c:v>36.76784</c:v>
                </c:pt>
                <c:pt idx="4">
                  <c:v>36.99006</c:v>
                </c:pt>
                <c:pt idx="5">
                  <c:v>37.203700000000012</c:v>
                </c:pt>
                <c:pt idx="6">
                  <c:v>37.406320000000001</c:v>
                </c:pt>
                <c:pt idx="7">
                  <c:v>37.601170000000003</c:v>
                </c:pt>
                <c:pt idx="8">
                  <c:v>37.787390000000002</c:v>
                </c:pt>
                <c:pt idx="9">
                  <c:v>37.969080000000005</c:v>
                </c:pt>
                <c:pt idx="10">
                  <c:v>38.139360000000003</c:v>
                </c:pt>
                <c:pt idx="11">
                  <c:v>38.303640000000001</c:v>
                </c:pt>
                <c:pt idx="12">
                  <c:v>38.462600000000002</c:v>
                </c:pt>
                <c:pt idx="13">
                  <c:v>38.614249999999998</c:v>
                </c:pt>
                <c:pt idx="14">
                  <c:v>38.760790000000057</c:v>
                </c:pt>
                <c:pt idx="15">
                  <c:v>38.897390000000001</c:v>
                </c:pt>
                <c:pt idx="16">
                  <c:v>39.028920000000063</c:v>
                </c:pt>
                <c:pt idx="17">
                  <c:v>39.154960000000003</c:v>
                </c:pt>
                <c:pt idx="18">
                  <c:v>39.277060000000006</c:v>
                </c:pt>
                <c:pt idx="19">
                  <c:v>39.392520000000012</c:v>
                </c:pt>
                <c:pt idx="20">
                  <c:v>39.503820000000005</c:v>
                </c:pt>
                <c:pt idx="21">
                  <c:v>39.60886</c:v>
                </c:pt>
                <c:pt idx="22">
                  <c:v>39.707740000000001</c:v>
                </c:pt>
                <c:pt idx="23">
                  <c:v>39.80518</c:v>
                </c:pt>
                <c:pt idx="24">
                  <c:v>39.895800000000001</c:v>
                </c:pt>
                <c:pt idx="25">
                  <c:v>39.982669999999999</c:v>
                </c:pt>
                <c:pt idx="26">
                  <c:v>40.062860000000001</c:v>
                </c:pt>
                <c:pt idx="27">
                  <c:v>40.143830000000001</c:v>
                </c:pt>
                <c:pt idx="28">
                  <c:v>40.220300000000066</c:v>
                </c:pt>
                <c:pt idx="29">
                  <c:v>40.291140000000013</c:v>
                </c:pt>
                <c:pt idx="30">
                  <c:v>40.359580000000001</c:v>
                </c:pt>
                <c:pt idx="31">
                  <c:v>40.423050000000003</c:v>
                </c:pt>
                <c:pt idx="32">
                  <c:v>40.483350000000002</c:v>
                </c:pt>
                <c:pt idx="33">
                  <c:v>40.54</c:v>
                </c:pt>
                <c:pt idx="34">
                  <c:v>40.596600000000002</c:v>
                </c:pt>
                <c:pt idx="35">
                  <c:v>40.646840000000005</c:v>
                </c:pt>
                <c:pt idx="36">
                  <c:v>40.696600000000011</c:v>
                </c:pt>
                <c:pt idx="37">
                  <c:v>40.742810000000013</c:v>
                </c:pt>
                <c:pt idx="38">
                  <c:v>40.7834</c:v>
                </c:pt>
                <c:pt idx="39">
                  <c:v>40.825160000000011</c:v>
                </c:pt>
                <c:pt idx="40">
                  <c:v>40.862330000000057</c:v>
                </c:pt>
                <c:pt idx="41">
                  <c:v>40.897689999999997</c:v>
                </c:pt>
                <c:pt idx="42">
                  <c:v>40.93094</c:v>
                </c:pt>
                <c:pt idx="43">
                  <c:v>40.964480000000002</c:v>
                </c:pt>
                <c:pt idx="44">
                  <c:v>40.990640000000006</c:v>
                </c:pt>
                <c:pt idx="45">
                  <c:v>41.017060000000001</c:v>
                </c:pt>
                <c:pt idx="46">
                  <c:v>41.042710000000056</c:v>
                </c:pt>
                <c:pt idx="47">
                  <c:v>41.062430000000013</c:v>
                </c:pt>
                <c:pt idx="48">
                  <c:v>41.081400000000002</c:v>
                </c:pt>
                <c:pt idx="49">
                  <c:v>41.099160000000012</c:v>
                </c:pt>
                <c:pt idx="50">
                  <c:v>41.114100000000001</c:v>
                </c:pt>
                <c:pt idx="51">
                  <c:v>41.130740000000003</c:v>
                </c:pt>
                <c:pt idx="52">
                  <c:v>41.1417</c:v>
                </c:pt>
                <c:pt idx="53">
                  <c:v>41.155030000000011</c:v>
                </c:pt>
                <c:pt idx="54">
                  <c:v>41.165060000000011</c:v>
                </c:pt>
                <c:pt idx="55">
                  <c:v>41.175020000000011</c:v>
                </c:pt>
                <c:pt idx="56">
                  <c:v>41.179720000000003</c:v>
                </c:pt>
                <c:pt idx="57">
                  <c:v>41.185430000000011</c:v>
                </c:pt>
                <c:pt idx="58">
                  <c:v>41.192030000000074</c:v>
                </c:pt>
                <c:pt idx="59">
                  <c:v>41.192740000000057</c:v>
                </c:pt>
                <c:pt idx="60">
                  <c:v>41.197420000000001</c:v>
                </c:pt>
                <c:pt idx="61">
                  <c:v>41.200030000000012</c:v>
                </c:pt>
                <c:pt idx="62">
                  <c:v>41.203980000000001</c:v>
                </c:pt>
                <c:pt idx="63">
                  <c:v>41.208010000000066</c:v>
                </c:pt>
                <c:pt idx="64">
                  <c:v>41.210210000000011</c:v>
                </c:pt>
                <c:pt idx="65">
                  <c:v>41.212500000000013</c:v>
                </c:pt>
                <c:pt idx="66">
                  <c:v>41.217710000000011</c:v>
                </c:pt>
                <c:pt idx="67">
                  <c:v>41.220950000000066</c:v>
                </c:pt>
                <c:pt idx="68">
                  <c:v>41.226720000000057</c:v>
                </c:pt>
                <c:pt idx="69">
                  <c:v>41.233600000000003</c:v>
                </c:pt>
                <c:pt idx="70">
                  <c:v>41.24118</c:v>
                </c:pt>
                <c:pt idx="71">
                  <c:v>41.250120000000003</c:v>
                </c:pt>
                <c:pt idx="72">
                  <c:v>41.261540000000011</c:v>
                </c:pt>
                <c:pt idx="73">
                  <c:v>41.274800000000006</c:v>
                </c:pt>
                <c:pt idx="74">
                  <c:v>41.288030000000013</c:v>
                </c:pt>
                <c:pt idx="75">
                  <c:v>41.302530000000012</c:v>
                </c:pt>
                <c:pt idx="76">
                  <c:v>41.320110000000057</c:v>
                </c:pt>
                <c:pt idx="77">
                  <c:v>41.340229999999998</c:v>
                </c:pt>
                <c:pt idx="78">
                  <c:v>41.363120000000002</c:v>
                </c:pt>
                <c:pt idx="79">
                  <c:v>41.385480000000001</c:v>
                </c:pt>
                <c:pt idx="80">
                  <c:v>41.413089999999997</c:v>
                </c:pt>
                <c:pt idx="81">
                  <c:v>41.438350000000057</c:v>
                </c:pt>
                <c:pt idx="82">
                  <c:v>41.468250000000012</c:v>
                </c:pt>
                <c:pt idx="83">
                  <c:v>41.498480000000001</c:v>
                </c:pt>
                <c:pt idx="84">
                  <c:v>41.532430000000012</c:v>
                </c:pt>
                <c:pt idx="85">
                  <c:v>41.569210000000012</c:v>
                </c:pt>
                <c:pt idx="86">
                  <c:v>41.609670000000001</c:v>
                </c:pt>
                <c:pt idx="87">
                  <c:v>41.649730000000012</c:v>
                </c:pt>
                <c:pt idx="88">
                  <c:v>41.690940000000012</c:v>
                </c:pt>
                <c:pt idx="89">
                  <c:v>41.736320000000013</c:v>
                </c:pt>
                <c:pt idx="90">
                  <c:v>41.780430000000003</c:v>
                </c:pt>
                <c:pt idx="91">
                  <c:v>41.8264</c:v>
                </c:pt>
                <c:pt idx="92">
                  <c:v>41.877439999999993</c:v>
                </c:pt>
                <c:pt idx="93">
                  <c:v>41.929070000000003</c:v>
                </c:pt>
                <c:pt idx="94">
                  <c:v>41.981799999999993</c:v>
                </c:pt>
                <c:pt idx="95">
                  <c:v>42.035140000000013</c:v>
                </c:pt>
                <c:pt idx="96">
                  <c:v>42.093260000000001</c:v>
                </c:pt>
                <c:pt idx="97">
                  <c:v>42.151710000000001</c:v>
                </c:pt>
                <c:pt idx="98">
                  <c:v>42.211960000000005</c:v>
                </c:pt>
                <c:pt idx="99">
                  <c:v>42.273050000000012</c:v>
                </c:pt>
                <c:pt idx="100">
                  <c:v>42.336060000000003</c:v>
                </c:pt>
                <c:pt idx="101">
                  <c:v>42.400710000000011</c:v>
                </c:pt>
                <c:pt idx="102">
                  <c:v>42.467380000000006</c:v>
                </c:pt>
                <c:pt idx="103">
                  <c:v>42.534260000000003</c:v>
                </c:pt>
                <c:pt idx="104">
                  <c:v>42.603200000000001</c:v>
                </c:pt>
                <c:pt idx="105">
                  <c:v>42.671110000000013</c:v>
                </c:pt>
                <c:pt idx="106">
                  <c:v>42.741660000000003</c:v>
                </c:pt>
                <c:pt idx="107">
                  <c:v>42.811439999999997</c:v>
                </c:pt>
                <c:pt idx="108">
                  <c:v>42.885889999999996</c:v>
                </c:pt>
                <c:pt idx="109">
                  <c:v>42.958620000000003</c:v>
                </c:pt>
                <c:pt idx="110">
                  <c:v>43.033280000000005</c:v>
                </c:pt>
                <c:pt idx="111">
                  <c:v>43.106380000000001</c:v>
                </c:pt>
                <c:pt idx="112">
                  <c:v>43.180570000000003</c:v>
                </c:pt>
                <c:pt idx="113">
                  <c:v>43.257200000000005</c:v>
                </c:pt>
                <c:pt idx="114">
                  <c:v>43.334409999999998</c:v>
                </c:pt>
                <c:pt idx="115">
                  <c:v>43.41272</c:v>
                </c:pt>
                <c:pt idx="116">
                  <c:v>43.492870000000003</c:v>
                </c:pt>
                <c:pt idx="117">
                  <c:v>43.569540000000003</c:v>
                </c:pt>
                <c:pt idx="118">
                  <c:v>43.64828</c:v>
                </c:pt>
                <c:pt idx="119">
                  <c:v>43.728280000000012</c:v>
                </c:pt>
                <c:pt idx="120">
                  <c:v>43.808200000000006</c:v>
                </c:pt>
                <c:pt idx="121">
                  <c:v>43.887540000000001</c:v>
                </c:pt>
                <c:pt idx="122">
                  <c:v>43.967970000000001</c:v>
                </c:pt>
                <c:pt idx="123">
                  <c:v>44.049210000000002</c:v>
                </c:pt>
                <c:pt idx="124">
                  <c:v>44.129980000000003</c:v>
                </c:pt>
                <c:pt idx="125">
                  <c:v>44.211180000000006</c:v>
                </c:pt>
                <c:pt idx="126">
                  <c:v>44.292200000000065</c:v>
                </c:pt>
                <c:pt idx="127">
                  <c:v>44.374369999999999</c:v>
                </c:pt>
                <c:pt idx="128">
                  <c:v>44.451079999999997</c:v>
                </c:pt>
                <c:pt idx="129">
                  <c:v>44.532680000000006</c:v>
                </c:pt>
                <c:pt idx="130">
                  <c:v>44.615720000000003</c:v>
                </c:pt>
                <c:pt idx="131">
                  <c:v>44.695510000000098</c:v>
                </c:pt>
                <c:pt idx="132">
                  <c:v>44.776170000000057</c:v>
                </c:pt>
                <c:pt idx="133">
                  <c:v>44.860250000000001</c:v>
                </c:pt>
                <c:pt idx="134">
                  <c:v>44.942130000000013</c:v>
                </c:pt>
                <c:pt idx="135">
                  <c:v>45.023520000000012</c:v>
                </c:pt>
                <c:pt idx="136">
                  <c:v>45.104200000000006</c:v>
                </c:pt>
                <c:pt idx="137">
                  <c:v>45.186689999999999</c:v>
                </c:pt>
                <c:pt idx="138">
                  <c:v>45.267880000000005</c:v>
                </c:pt>
                <c:pt idx="139">
                  <c:v>45.347459999999998</c:v>
                </c:pt>
                <c:pt idx="140">
                  <c:v>45.430220000000006</c:v>
                </c:pt>
                <c:pt idx="141">
                  <c:v>45.512260000000005</c:v>
                </c:pt>
                <c:pt idx="142">
                  <c:v>45.592920000000063</c:v>
                </c:pt>
                <c:pt idx="143">
                  <c:v>45.674220000000005</c:v>
                </c:pt>
                <c:pt idx="144">
                  <c:v>45.75461</c:v>
                </c:pt>
                <c:pt idx="145">
                  <c:v>45.836030000000001</c:v>
                </c:pt>
                <c:pt idx="146">
                  <c:v>45.918560000000006</c:v>
                </c:pt>
                <c:pt idx="147">
                  <c:v>45.99729</c:v>
                </c:pt>
                <c:pt idx="148">
                  <c:v>46.076080000000005</c:v>
                </c:pt>
                <c:pt idx="149">
                  <c:v>46.159710000000011</c:v>
                </c:pt>
                <c:pt idx="150">
                  <c:v>46.241620000000005</c:v>
                </c:pt>
                <c:pt idx="151">
                  <c:v>46.320780000000006</c:v>
                </c:pt>
                <c:pt idx="152">
                  <c:v>46.401659999999993</c:v>
                </c:pt>
                <c:pt idx="153">
                  <c:v>46.483160000000005</c:v>
                </c:pt>
                <c:pt idx="154">
                  <c:v>46.561780000000006</c:v>
                </c:pt>
                <c:pt idx="155">
                  <c:v>46.644980000000004</c:v>
                </c:pt>
                <c:pt idx="156">
                  <c:v>46.725150000000113</c:v>
                </c:pt>
                <c:pt idx="157">
                  <c:v>46.807279999999999</c:v>
                </c:pt>
                <c:pt idx="158">
                  <c:v>46.888400000000004</c:v>
                </c:pt>
                <c:pt idx="159">
                  <c:v>46.967420000000004</c:v>
                </c:pt>
                <c:pt idx="160">
                  <c:v>47.049040000000005</c:v>
                </c:pt>
                <c:pt idx="161">
                  <c:v>47.128460000000011</c:v>
                </c:pt>
                <c:pt idx="162">
                  <c:v>47.209900000000012</c:v>
                </c:pt>
                <c:pt idx="163">
                  <c:v>47.290400000000012</c:v>
                </c:pt>
                <c:pt idx="164">
                  <c:v>47.369220000000006</c:v>
                </c:pt>
                <c:pt idx="165">
                  <c:v>47.448440000000005</c:v>
                </c:pt>
                <c:pt idx="166">
                  <c:v>47.528960000000012</c:v>
                </c:pt>
                <c:pt idx="167">
                  <c:v>47.610370000000003</c:v>
                </c:pt>
                <c:pt idx="168">
                  <c:v>47.690350000000073</c:v>
                </c:pt>
                <c:pt idx="169">
                  <c:v>47.772240000000011</c:v>
                </c:pt>
                <c:pt idx="170">
                  <c:v>47.850039999999993</c:v>
                </c:pt>
                <c:pt idx="171">
                  <c:v>47.930700000000002</c:v>
                </c:pt>
                <c:pt idx="172">
                  <c:v>48.012889999999999</c:v>
                </c:pt>
                <c:pt idx="173">
                  <c:v>48.092100000000066</c:v>
                </c:pt>
                <c:pt idx="174">
                  <c:v>48.173760000000001</c:v>
                </c:pt>
                <c:pt idx="175">
                  <c:v>48.255130000000065</c:v>
                </c:pt>
                <c:pt idx="176">
                  <c:v>48.338030000000003</c:v>
                </c:pt>
                <c:pt idx="177">
                  <c:v>48.416780000000003</c:v>
                </c:pt>
                <c:pt idx="178">
                  <c:v>48.496180000000003</c:v>
                </c:pt>
                <c:pt idx="179">
                  <c:v>48.575980000000001</c:v>
                </c:pt>
                <c:pt idx="180">
                  <c:v>48.654360000000004</c:v>
                </c:pt>
                <c:pt idx="181">
                  <c:v>48.73724</c:v>
                </c:pt>
                <c:pt idx="182">
                  <c:v>48.81559</c:v>
                </c:pt>
                <c:pt idx="183">
                  <c:v>48.8962</c:v>
                </c:pt>
                <c:pt idx="184">
                  <c:v>48.978400000000001</c:v>
                </c:pt>
                <c:pt idx="185">
                  <c:v>49.057799999999993</c:v>
                </c:pt>
                <c:pt idx="186">
                  <c:v>49.138940000000012</c:v>
                </c:pt>
                <c:pt idx="187">
                  <c:v>49.219560000000001</c:v>
                </c:pt>
                <c:pt idx="188">
                  <c:v>49.300220000000003</c:v>
                </c:pt>
                <c:pt idx="189">
                  <c:v>49.382110000000011</c:v>
                </c:pt>
                <c:pt idx="190">
                  <c:v>49.46134</c:v>
                </c:pt>
                <c:pt idx="191">
                  <c:v>49.540820000000004</c:v>
                </c:pt>
                <c:pt idx="192">
                  <c:v>49.623500000000057</c:v>
                </c:pt>
                <c:pt idx="193">
                  <c:v>49.70438</c:v>
                </c:pt>
                <c:pt idx="194">
                  <c:v>49.785630000000012</c:v>
                </c:pt>
                <c:pt idx="195">
                  <c:v>49.866</c:v>
                </c:pt>
                <c:pt idx="196">
                  <c:v>49.946980000000003</c:v>
                </c:pt>
                <c:pt idx="197">
                  <c:v>50.026230000000012</c:v>
                </c:pt>
                <c:pt idx="198">
                  <c:v>50.106300000000012</c:v>
                </c:pt>
                <c:pt idx="199">
                  <c:v>50.187060000000002</c:v>
                </c:pt>
                <c:pt idx="200">
                  <c:v>50.269460000000002</c:v>
                </c:pt>
                <c:pt idx="201">
                  <c:v>50.351120000000002</c:v>
                </c:pt>
                <c:pt idx="202">
                  <c:v>50.433100000000003</c:v>
                </c:pt>
                <c:pt idx="203">
                  <c:v>50.514769999999999</c:v>
                </c:pt>
                <c:pt idx="204">
                  <c:v>50.594320000000003</c:v>
                </c:pt>
                <c:pt idx="205">
                  <c:v>50.674160000000001</c:v>
                </c:pt>
                <c:pt idx="206">
                  <c:v>50.756340000000002</c:v>
                </c:pt>
                <c:pt idx="207">
                  <c:v>50.838000000000001</c:v>
                </c:pt>
                <c:pt idx="208">
                  <c:v>50.919000000000004</c:v>
                </c:pt>
                <c:pt idx="209">
                  <c:v>51.00029</c:v>
                </c:pt>
                <c:pt idx="210">
                  <c:v>51.081839999999993</c:v>
                </c:pt>
                <c:pt idx="211">
                  <c:v>51.162350000000089</c:v>
                </c:pt>
                <c:pt idx="212">
                  <c:v>51.242380000000011</c:v>
                </c:pt>
                <c:pt idx="213">
                  <c:v>51.3245</c:v>
                </c:pt>
                <c:pt idx="214">
                  <c:v>51.40578</c:v>
                </c:pt>
                <c:pt idx="215">
                  <c:v>51.486460000000001</c:v>
                </c:pt>
                <c:pt idx="216">
                  <c:v>51.56718</c:v>
                </c:pt>
                <c:pt idx="217">
                  <c:v>51.650080000000003</c:v>
                </c:pt>
                <c:pt idx="218">
                  <c:v>51.730000000000011</c:v>
                </c:pt>
                <c:pt idx="219">
                  <c:v>51.813029999999998</c:v>
                </c:pt>
                <c:pt idx="220">
                  <c:v>51.893720000000002</c:v>
                </c:pt>
                <c:pt idx="221">
                  <c:v>51.973020000000005</c:v>
                </c:pt>
                <c:pt idx="222">
                  <c:v>52.057279999999999</c:v>
                </c:pt>
                <c:pt idx="223">
                  <c:v>52.13811000000009</c:v>
                </c:pt>
                <c:pt idx="224">
                  <c:v>52.218580000000003</c:v>
                </c:pt>
                <c:pt idx="225">
                  <c:v>52.299670000000013</c:v>
                </c:pt>
                <c:pt idx="226">
                  <c:v>52.38232</c:v>
                </c:pt>
                <c:pt idx="227">
                  <c:v>52.465400000000002</c:v>
                </c:pt>
                <c:pt idx="228">
                  <c:v>52.547429999999999</c:v>
                </c:pt>
                <c:pt idx="229">
                  <c:v>52.63062</c:v>
                </c:pt>
                <c:pt idx="230">
                  <c:v>52.711740000000006</c:v>
                </c:pt>
                <c:pt idx="231">
                  <c:v>52.794400000000003</c:v>
                </c:pt>
                <c:pt idx="232">
                  <c:v>52.876420000000003</c:v>
                </c:pt>
                <c:pt idx="233">
                  <c:v>52.956910000000001</c:v>
                </c:pt>
                <c:pt idx="234">
                  <c:v>53.039930000000012</c:v>
                </c:pt>
                <c:pt idx="235">
                  <c:v>53.121430000000011</c:v>
                </c:pt>
                <c:pt idx="236">
                  <c:v>53.202540000000013</c:v>
                </c:pt>
                <c:pt idx="237">
                  <c:v>53.282700000000013</c:v>
                </c:pt>
                <c:pt idx="238">
                  <c:v>53.36412</c:v>
                </c:pt>
                <c:pt idx="239">
                  <c:v>53.450699999999998</c:v>
                </c:pt>
                <c:pt idx="240">
                  <c:v>53.532430000000012</c:v>
                </c:pt>
                <c:pt idx="241">
                  <c:v>53.61356</c:v>
                </c:pt>
                <c:pt idx="242">
                  <c:v>53.693950000000065</c:v>
                </c:pt>
                <c:pt idx="243">
                  <c:v>53.777070000000002</c:v>
                </c:pt>
                <c:pt idx="244">
                  <c:v>53.860060000000004</c:v>
                </c:pt>
                <c:pt idx="245">
                  <c:v>53.940820000000002</c:v>
                </c:pt>
                <c:pt idx="246">
                  <c:v>54.021560000000001</c:v>
                </c:pt>
                <c:pt idx="247">
                  <c:v>54.102290000000011</c:v>
                </c:pt>
                <c:pt idx="248">
                  <c:v>54.185110000000066</c:v>
                </c:pt>
                <c:pt idx="249">
                  <c:v>54.266400000000012</c:v>
                </c:pt>
                <c:pt idx="250">
                  <c:v>54.349440000000001</c:v>
                </c:pt>
                <c:pt idx="251">
                  <c:v>54.431859999999993</c:v>
                </c:pt>
                <c:pt idx="252">
                  <c:v>54.5124</c:v>
                </c:pt>
                <c:pt idx="253">
                  <c:v>54.597300000000011</c:v>
                </c:pt>
                <c:pt idx="254">
                  <c:v>54.67886</c:v>
                </c:pt>
                <c:pt idx="255">
                  <c:v>54.761600000000001</c:v>
                </c:pt>
                <c:pt idx="256">
                  <c:v>54.844669999999994</c:v>
                </c:pt>
                <c:pt idx="257">
                  <c:v>54.92756</c:v>
                </c:pt>
                <c:pt idx="258">
                  <c:v>55.00808</c:v>
                </c:pt>
                <c:pt idx="259">
                  <c:v>55.09158</c:v>
                </c:pt>
                <c:pt idx="260">
                  <c:v>55.172300000000057</c:v>
                </c:pt>
                <c:pt idx="261">
                  <c:v>55.255200000000002</c:v>
                </c:pt>
                <c:pt idx="262">
                  <c:v>55.336740000000006</c:v>
                </c:pt>
                <c:pt idx="263">
                  <c:v>55.418390000000002</c:v>
                </c:pt>
                <c:pt idx="264">
                  <c:v>55.501440000000002</c:v>
                </c:pt>
                <c:pt idx="265">
                  <c:v>55.583300000000001</c:v>
                </c:pt>
                <c:pt idx="266">
                  <c:v>55.664860000000004</c:v>
                </c:pt>
                <c:pt idx="267">
                  <c:v>55.74738</c:v>
                </c:pt>
                <c:pt idx="268">
                  <c:v>55.831389999999999</c:v>
                </c:pt>
                <c:pt idx="269">
                  <c:v>55.911909999999999</c:v>
                </c:pt>
                <c:pt idx="270">
                  <c:v>55.993480000000005</c:v>
                </c:pt>
                <c:pt idx="271">
                  <c:v>56.074720000000006</c:v>
                </c:pt>
                <c:pt idx="272">
                  <c:v>56.157279999999993</c:v>
                </c:pt>
                <c:pt idx="273">
                  <c:v>56.240320000000011</c:v>
                </c:pt>
                <c:pt idx="274">
                  <c:v>56.324380000000005</c:v>
                </c:pt>
                <c:pt idx="275">
                  <c:v>56.405680000000004</c:v>
                </c:pt>
                <c:pt idx="276">
                  <c:v>56.489789999999999</c:v>
                </c:pt>
                <c:pt idx="277">
                  <c:v>56.572000000000003</c:v>
                </c:pt>
                <c:pt idx="278">
                  <c:v>56.654960000000003</c:v>
                </c:pt>
                <c:pt idx="279">
                  <c:v>56.737340000000003</c:v>
                </c:pt>
                <c:pt idx="280">
                  <c:v>56.821660000000001</c:v>
                </c:pt>
                <c:pt idx="281">
                  <c:v>56.903150000000011</c:v>
                </c:pt>
                <c:pt idx="282">
                  <c:v>56.98507</c:v>
                </c:pt>
                <c:pt idx="283">
                  <c:v>57.065780000000011</c:v>
                </c:pt>
                <c:pt idx="284">
                  <c:v>57.149300000000011</c:v>
                </c:pt>
                <c:pt idx="285">
                  <c:v>57.233240000000002</c:v>
                </c:pt>
                <c:pt idx="286">
                  <c:v>57.314489999999942</c:v>
                </c:pt>
                <c:pt idx="287">
                  <c:v>57.395720000000011</c:v>
                </c:pt>
                <c:pt idx="288">
                  <c:v>57.480160000000005</c:v>
                </c:pt>
                <c:pt idx="289">
                  <c:v>57.562600000000003</c:v>
                </c:pt>
                <c:pt idx="290">
                  <c:v>57.645150000000065</c:v>
                </c:pt>
                <c:pt idx="291">
                  <c:v>57.730220000000003</c:v>
                </c:pt>
                <c:pt idx="292">
                  <c:v>57.814109999999999</c:v>
                </c:pt>
                <c:pt idx="293">
                  <c:v>57.896390000000011</c:v>
                </c:pt>
                <c:pt idx="294">
                  <c:v>57.977710000000002</c:v>
                </c:pt>
                <c:pt idx="295">
                  <c:v>58.059720000000006</c:v>
                </c:pt>
                <c:pt idx="296">
                  <c:v>58.142340000000011</c:v>
                </c:pt>
                <c:pt idx="297">
                  <c:v>58.225740000000066</c:v>
                </c:pt>
                <c:pt idx="298">
                  <c:v>58.307720000000003</c:v>
                </c:pt>
                <c:pt idx="299">
                  <c:v>58.389400000000002</c:v>
                </c:pt>
                <c:pt idx="300">
                  <c:v>58.472660000000005</c:v>
                </c:pt>
                <c:pt idx="301">
                  <c:v>58.557720000000003</c:v>
                </c:pt>
                <c:pt idx="302">
                  <c:v>58.639540000000011</c:v>
                </c:pt>
                <c:pt idx="303">
                  <c:v>58.721880000000006</c:v>
                </c:pt>
                <c:pt idx="304">
                  <c:v>58.806200000000004</c:v>
                </c:pt>
                <c:pt idx="305">
                  <c:v>58.886600000000001</c:v>
                </c:pt>
                <c:pt idx="306">
                  <c:v>58.969520000000003</c:v>
                </c:pt>
                <c:pt idx="307">
                  <c:v>59.05115</c:v>
                </c:pt>
                <c:pt idx="308">
                  <c:v>59.132620000000003</c:v>
                </c:pt>
                <c:pt idx="309">
                  <c:v>59.216520000000003</c:v>
                </c:pt>
                <c:pt idx="310">
                  <c:v>59.299100000000074</c:v>
                </c:pt>
                <c:pt idx="311">
                  <c:v>59.382390000000001</c:v>
                </c:pt>
                <c:pt idx="312">
                  <c:v>59.465190000000057</c:v>
                </c:pt>
                <c:pt idx="313">
                  <c:v>59.54806</c:v>
                </c:pt>
                <c:pt idx="314">
                  <c:v>59.62968</c:v>
                </c:pt>
                <c:pt idx="315">
                  <c:v>59.71454</c:v>
                </c:pt>
                <c:pt idx="316">
                  <c:v>59.79557000000009</c:v>
                </c:pt>
                <c:pt idx="317">
                  <c:v>59.878710000000012</c:v>
                </c:pt>
                <c:pt idx="318">
                  <c:v>59.964480000000002</c:v>
                </c:pt>
                <c:pt idx="319">
                  <c:v>60.044180000000004</c:v>
                </c:pt>
                <c:pt idx="320">
                  <c:v>60.126960000000011</c:v>
                </c:pt>
                <c:pt idx="321">
                  <c:v>60.21</c:v>
                </c:pt>
                <c:pt idx="322">
                  <c:v>60.294400000000003</c:v>
                </c:pt>
                <c:pt idx="323">
                  <c:v>60.375980000000006</c:v>
                </c:pt>
                <c:pt idx="324">
                  <c:v>60.4602</c:v>
                </c:pt>
                <c:pt idx="325">
                  <c:v>60.54336</c:v>
                </c:pt>
                <c:pt idx="326">
                  <c:v>60.623960000000011</c:v>
                </c:pt>
                <c:pt idx="327">
                  <c:v>60.710100000000011</c:v>
                </c:pt>
                <c:pt idx="328">
                  <c:v>60.794240000000002</c:v>
                </c:pt>
                <c:pt idx="329">
                  <c:v>60.879629999999999</c:v>
                </c:pt>
                <c:pt idx="330">
                  <c:v>60.96172</c:v>
                </c:pt>
                <c:pt idx="331">
                  <c:v>61.043970000000002</c:v>
                </c:pt>
                <c:pt idx="332">
                  <c:v>61.126540000000013</c:v>
                </c:pt>
                <c:pt idx="333">
                  <c:v>61.210070000000002</c:v>
                </c:pt>
                <c:pt idx="334">
                  <c:v>61.292590000000089</c:v>
                </c:pt>
                <c:pt idx="335">
                  <c:v>61.374420000000001</c:v>
                </c:pt>
                <c:pt idx="336">
                  <c:v>61.456620000000001</c:v>
                </c:pt>
                <c:pt idx="337">
                  <c:v>61.54</c:v>
                </c:pt>
                <c:pt idx="338">
                  <c:v>61.624660000000006</c:v>
                </c:pt>
                <c:pt idx="339">
                  <c:v>61.708640000000003</c:v>
                </c:pt>
                <c:pt idx="340">
                  <c:v>61.791200000000003</c:v>
                </c:pt>
                <c:pt idx="341">
                  <c:v>61.875050000000002</c:v>
                </c:pt>
                <c:pt idx="342">
                  <c:v>61.958550000000002</c:v>
                </c:pt>
                <c:pt idx="343">
                  <c:v>62.042550000000013</c:v>
                </c:pt>
                <c:pt idx="344">
                  <c:v>62.125060000000012</c:v>
                </c:pt>
                <c:pt idx="345">
                  <c:v>62.207380000000001</c:v>
                </c:pt>
                <c:pt idx="346">
                  <c:v>62.290740000000056</c:v>
                </c:pt>
                <c:pt idx="347">
                  <c:v>62.374059999999993</c:v>
                </c:pt>
                <c:pt idx="348">
                  <c:v>62.45899</c:v>
                </c:pt>
                <c:pt idx="349">
                  <c:v>62.539620000000006</c:v>
                </c:pt>
                <c:pt idx="350">
                  <c:v>62.622520000000065</c:v>
                </c:pt>
                <c:pt idx="351">
                  <c:v>62.706290000000003</c:v>
                </c:pt>
                <c:pt idx="352">
                  <c:v>62.789500000000011</c:v>
                </c:pt>
                <c:pt idx="353">
                  <c:v>62.872689999999999</c:v>
                </c:pt>
                <c:pt idx="354">
                  <c:v>62.954209999999996</c:v>
                </c:pt>
                <c:pt idx="355">
                  <c:v>63.037620000000004</c:v>
                </c:pt>
                <c:pt idx="356">
                  <c:v>63.120780000000003</c:v>
                </c:pt>
                <c:pt idx="357">
                  <c:v>63.205360000000013</c:v>
                </c:pt>
                <c:pt idx="358">
                  <c:v>63.287889999999997</c:v>
                </c:pt>
                <c:pt idx="359">
                  <c:v>63.371560000000002</c:v>
                </c:pt>
                <c:pt idx="360">
                  <c:v>63.454639999999998</c:v>
                </c:pt>
                <c:pt idx="361">
                  <c:v>63.537580000000005</c:v>
                </c:pt>
                <c:pt idx="362">
                  <c:v>63.620960000000011</c:v>
                </c:pt>
                <c:pt idx="363">
                  <c:v>63.703170000000057</c:v>
                </c:pt>
                <c:pt idx="364">
                  <c:v>63.789130000000057</c:v>
                </c:pt>
                <c:pt idx="365">
                  <c:v>63.869820000000004</c:v>
                </c:pt>
                <c:pt idx="366">
                  <c:v>63.952180000000006</c:v>
                </c:pt>
                <c:pt idx="367">
                  <c:v>64.035230000000013</c:v>
                </c:pt>
                <c:pt idx="368">
                  <c:v>64.118290000000002</c:v>
                </c:pt>
                <c:pt idx="369">
                  <c:v>64.1999</c:v>
                </c:pt>
                <c:pt idx="370">
                  <c:v>64.284970000000001</c:v>
                </c:pt>
                <c:pt idx="371">
                  <c:v>64.367850000000004</c:v>
                </c:pt>
                <c:pt idx="372">
                  <c:v>64.450590000000005</c:v>
                </c:pt>
                <c:pt idx="373">
                  <c:v>64.535210000000006</c:v>
                </c:pt>
                <c:pt idx="374">
                  <c:v>64.62012</c:v>
                </c:pt>
                <c:pt idx="375">
                  <c:v>64.702100000000002</c:v>
                </c:pt>
                <c:pt idx="376">
                  <c:v>64.785339999999948</c:v>
                </c:pt>
                <c:pt idx="377">
                  <c:v>64.869540000000001</c:v>
                </c:pt>
                <c:pt idx="378">
                  <c:v>64.95286999999999</c:v>
                </c:pt>
                <c:pt idx="379">
                  <c:v>65.03528</c:v>
                </c:pt>
                <c:pt idx="380">
                  <c:v>65.11994</c:v>
                </c:pt>
                <c:pt idx="381">
                  <c:v>65.203689999999995</c:v>
                </c:pt>
                <c:pt idx="382">
                  <c:v>65.286460000000005</c:v>
                </c:pt>
                <c:pt idx="383">
                  <c:v>65.369020000000006</c:v>
                </c:pt>
                <c:pt idx="384">
                  <c:v>65.451240000000027</c:v>
                </c:pt>
                <c:pt idx="385">
                  <c:v>65.533799999999999</c:v>
                </c:pt>
                <c:pt idx="386">
                  <c:v>65.61802999999999</c:v>
                </c:pt>
                <c:pt idx="387">
                  <c:v>65.700680000000006</c:v>
                </c:pt>
                <c:pt idx="388">
                  <c:v>65.78528</c:v>
                </c:pt>
                <c:pt idx="389">
                  <c:v>65.868479999999948</c:v>
                </c:pt>
                <c:pt idx="390">
                  <c:v>65.950749999999999</c:v>
                </c:pt>
                <c:pt idx="391">
                  <c:v>66.036519999999996</c:v>
                </c:pt>
                <c:pt idx="392">
                  <c:v>66.117990000000006</c:v>
                </c:pt>
                <c:pt idx="393">
                  <c:v>66.201679999999996</c:v>
                </c:pt>
                <c:pt idx="394">
                  <c:v>66.284369999999996</c:v>
                </c:pt>
                <c:pt idx="395">
                  <c:v>66.368439999999978</c:v>
                </c:pt>
                <c:pt idx="396">
                  <c:v>66.452010000000001</c:v>
                </c:pt>
                <c:pt idx="397">
                  <c:v>66.535359999999983</c:v>
                </c:pt>
                <c:pt idx="398">
                  <c:v>66.618070000000003</c:v>
                </c:pt>
                <c:pt idx="399">
                  <c:v>66.699820000000003</c:v>
                </c:pt>
                <c:pt idx="400">
                  <c:v>66.785200000000003</c:v>
                </c:pt>
                <c:pt idx="401">
                  <c:v>66.868449999999982</c:v>
                </c:pt>
                <c:pt idx="402">
                  <c:v>66.952619999999996</c:v>
                </c:pt>
                <c:pt idx="403">
                  <c:v>67.032560000000004</c:v>
                </c:pt>
                <c:pt idx="404">
                  <c:v>67.116699999999994</c:v>
                </c:pt>
                <c:pt idx="405">
                  <c:v>67.199779999999919</c:v>
                </c:pt>
                <c:pt idx="406">
                  <c:v>67.281999999999996</c:v>
                </c:pt>
                <c:pt idx="407">
                  <c:v>67.365709999999979</c:v>
                </c:pt>
                <c:pt idx="408">
                  <c:v>67.448179999999994</c:v>
                </c:pt>
                <c:pt idx="409">
                  <c:v>67.530789999999982</c:v>
                </c:pt>
                <c:pt idx="410">
                  <c:v>67.613079999999982</c:v>
                </c:pt>
                <c:pt idx="411">
                  <c:v>67.694699999999997</c:v>
                </c:pt>
                <c:pt idx="412">
                  <c:v>67.778099999999981</c:v>
                </c:pt>
                <c:pt idx="413">
                  <c:v>67.862620000000007</c:v>
                </c:pt>
                <c:pt idx="414">
                  <c:v>67.947180000000131</c:v>
                </c:pt>
                <c:pt idx="415">
                  <c:v>68.030760000000001</c:v>
                </c:pt>
                <c:pt idx="416">
                  <c:v>68.113900000000001</c:v>
                </c:pt>
                <c:pt idx="417">
                  <c:v>68.197120000000027</c:v>
                </c:pt>
                <c:pt idx="418">
                  <c:v>68.280500000000004</c:v>
                </c:pt>
                <c:pt idx="419">
                  <c:v>68.366119999999995</c:v>
                </c:pt>
                <c:pt idx="420">
                  <c:v>68.45</c:v>
                </c:pt>
                <c:pt idx="421">
                  <c:v>68.533600000000007</c:v>
                </c:pt>
                <c:pt idx="422">
                  <c:v>68.617059999999995</c:v>
                </c:pt>
                <c:pt idx="423">
                  <c:v>68.698899999999981</c:v>
                </c:pt>
                <c:pt idx="424">
                  <c:v>68.782600000000002</c:v>
                </c:pt>
                <c:pt idx="425">
                  <c:v>68.867360000000005</c:v>
                </c:pt>
                <c:pt idx="426">
                  <c:v>68.949820000000145</c:v>
                </c:pt>
                <c:pt idx="427">
                  <c:v>69.03228</c:v>
                </c:pt>
                <c:pt idx="428">
                  <c:v>69.117500000000007</c:v>
                </c:pt>
                <c:pt idx="429">
                  <c:v>69.200040000000001</c:v>
                </c:pt>
                <c:pt idx="430">
                  <c:v>69.284859999999995</c:v>
                </c:pt>
                <c:pt idx="431">
                  <c:v>69.366500000000002</c:v>
                </c:pt>
                <c:pt idx="432">
                  <c:v>69.450069999999997</c:v>
                </c:pt>
                <c:pt idx="433">
                  <c:v>69.533010000000004</c:v>
                </c:pt>
                <c:pt idx="434">
                  <c:v>69.615449999999981</c:v>
                </c:pt>
                <c:pt idx="435">
                  <c:v>69.699069999999992</c:v>
                </c:pt>
                <c:pt idx="436">
                  <c:v>69.782579999999982</c:v>
                </c:pt>
                <c:pt idx="437">
                  <c:v>69.86726000000013</c:v>
                </c:pt>
                <c:pt idx="438">
                  <c:v>69.95008</c:v>
                </c:pt>
                <c:pt idx="439">
                  <c:v>70.03234999999998</c:v>
                </c:pt>
                <c:pt idx="440">
                  <c:v>70.117009999999993</c:v>
                </c:pt>
                <c:pt idx="441">
                  <c:v>70.201690000000113</c:v>
                </c:pt>
                <c:pt idx="442">
                  <c:v>70.284369999999996</c:v>
                </c:pt>
                <c:pt idx="443">
                  <c:v>70.37018999999998</c:v>
                </c:pt>
                <c:pt idx="444">
                  <c:v>70.45232</c:v>
                </c:pt>
                <c:pt idx="445">
                  <c:v>70.534999999999997</c:v>
                </c:pt>
                <c:pt idx="446">
                  <c:v>70.618819999999999</c:v>
                </c:pt>
                <c:pt idx="447">
                  <c:v>70.702939999999998</c:v>
                </c:pt>
                <c:pt idx="448">
                  <c:v>70.784600000000026</c:v>
                </c:pt>
                <c:pt idx="449">
                  <c:v>70.869379999999978</c:v>
                </c:pt>
                <c:pt idx="450">
                  <c:v>70.952950000000001</c:v>
                </c:pt>
                <c:pt idx="451">
                  <c:v>71.035560000000004</c:v>
                </c:pt>
                <c:pt idx="452">
                  <c:v>71.117890000000003</c:v>
                </c:pt>
                <c:pt idx="453">
                  <c:v>71.202860000000001</c:v>
                </c:pt>
                <c:pt idx="454">
                  <c:v>71.28501</c:v>
                </c:pt>
                <c:pt idx="455">
                  <c:v>71.368439999999978</c:v>
                </c:pt>
                <c:pt idx="456">
                  <c:v>71.450720000000004</c:v>
                </c:pt>
                <c:pt idx="457">
                  <c:v>71.535160000000005</c:v>
                </c:pt>
                <c:pt idx="458">
                  <c:v>71.618639999999999</c:v>
                </c:pt>
                <c:pt idx="459">
                  <c:v>71.703860000000006</c:v>
                </c:pt>
                <c:pt idx="460">
                  <c:v>71.787310000000005</c:v>
                </c:pt>
                <c:pt idx="461">
                  <c:v>71.870919999999998</c:v>
                </c:pt>
                <c:pt idx="462">
                  <c:v>71.953000000000003</c:v>
                </c:pt>
                <c:pt idx="463">
                  <c:v>72.037120000000129</c:v>
                </c:pt>
                <c:pt idx="464">
                  <c:v>72.118070000000003</c:v>
                </c:pt>
                <c:pt idx="465">
                  <c:v>72.201319999999996</c:v>
                </c:pt>
                <c:pt idx="466">
                  <c:v>72.284180000000006</c:v>
                </c:pt>
                <c:pt idx="467">
                  <c:v>72.368679999999998</c:v>
                </c:pt>
                <c:pt idx="468">
                  <c:v>72.452809999999999</c:v>
                </c:pt>
                <c:pt idx="469">
                  <c:v>72.533760000000001</c:v>
                </c:pt>
                <c:pt idx="470">
                  <c:v>72.615749999999949</c:v>
                </c:pt>
                <c:pt idx="471">
                  <c:v>72.700530000000001</c:v>
                </c:pt>
                <c:pt idx="472">
                  <c:v>72.785979999999981</c:v>
                </c:pt>
                <c:pt idx="473">
                  <c:v>72.867679999999993</c:v>
                </c:pt>
                <c:pt idx="474">
                  <c:v>72.95008</c:v>
                </c:pt>
                <c:pt idx="475">
                  <c:v>73.032600000000002</c:v>
                </c:pt>
                <c:pt idx="476">
                  <c:v>73.116190000000003</c:v>
                </c:pt>
                <c:pt idx="477">
                  <c:v>73.201260000000161</c:v>
                </c:pt>
                <c:pt idx="478">
                  <c:v>73.284819999999996</c:v>
                </c:pt>
                <c:pt idx="479">
                  <c:v>73.368110000000001</c:v>
                </c:pt>
                <c:pt idx="480">
                  <c:v>73.452659999999995</c:v>
                </c:pt>
                <c:pt idx="481">
                  <c:v>73.534779999999998</c:v>
                </c:pt>
                <c:pt idx="482">
                  <c:v>73.618179999999981</c:v>
                </c:pt>
                <c:pt idx="483">
                  <c:v>73.701779999999999</c:v>
                </c:pt>
                <c:pt idx="484">
                  <c:v>73.785150000000002</c:v>
                </c:pt>
                <c:pt idx="485">
                  <c:v>73.868299999999991</c:v>
                </c:pt>
                <c:pt idx="486">
                  <c:v>73.950540000000004</c:v>
                </c:pt>
                <c:pt idx="487">
                  <c:v>74.033690000000007</c:v>
                </c:pt>
                <c:pt idx="488">
                  <c:v>74.11839999999998</c:v>
                </c:pt>
                <c:pt idx="489">
                  <c:v>74.203440000000001</c:v>
                </c:pt>
                <c:pt idx="490">
                  <c:v>74.289060000000006</c:v>
                </c:pt>
                <c:pt idx="491">
                  <c:v>74.372339999999795</c:v>
                </c:pt>
                <c:pt idx="492">
                  <c:v>74.45716000000013</c:v>
                </c:pt>
                <c:pt idx="493">
                  <c:v>74.536760000000001</c:v>
                </c:pt>
                <c:pt idx="494">
                  <c:v>74.62191</c:v>
                </c:pt>
                <c:pt idx="495">
                  <c:v>74.705690000000004</c:v>
                </c:pt>
                <c:pt idx="496">
                  <c:v>74.788679999999999</c:v>
                </c:pt>
                <c:pt idx="497">
                  <c:v>74.870399999999989</c:v>
                </c:pt>
                <c:pt idx="498">
                  <c:v>74.953320000000005</c:v>
                </c:pt>
                <c:pt idx="499">
                  <c:v>75.038110000000003</c:v>
                </c:pt>
                <c:pt idx="500">
                  <c:v>75.121679999999998</c:v>
                </c:pt>
                <c:pt idx="501">
                  <c:v>75.202560000000005</c:v>
                </c:pt>
                <c:pt idx="502">
                  <c:v>75.287360000000007</c:v>
                </c:pt>
                <c:pt idx="503">
                  <c:v>75.371099999999998</c:v>
                </c:pt>
                <c:pt idx="504">
                  <c:v>75.453339999999983</c:v>
                </c:pt>
                <c:pt idx="505">
                  <c:v>75.536810000000003</c:v>
                </c:pt>
                <c:pt idx="506">
                  <c:v>75.621120000000005</c:v>
                </c:pt>
                <c:pt idx="507">
                  <c:v>75.702680000000001</c:v>
                </c:pt>
                <c:pt idx="508">
                  <c:v>75.786140000000003</c:v>
                </c:pt>
                <c:pt idx="509">
                  <c:v>75.869680000000002</c:v>
                </c:pt>
                <c:pt idx="510">
                  <c:v>75.95416000000013</c:v>
                </c:pt>
                <c:pt idx="511">
                  <c:v>76.038619999999995</c:v>
                </c:pt>
                <c:pt idx="512">
                  <c:v>76.118160000000003</c:v>
                </c:pt>
                <c:pt idx="513">
                  <c:v>76.202200000000005</c:v>
                </c:pt>
                <c:pt idx="514">
                  <c:v>76.286220000000114</c:v>
                </c:pt>
                <c:pt idx="515">
                  <c:v>76.369990000000001</c:v>
                </c:pt>
                <c:pt idx="516">
                  <c:v>76.454340000000002</c:v>
                </c:pt>
                <c:pt idx="517">
                  <c:v>76.537490000000005</c:v>
                </c:pt>
                <c:pt idx="518">
                  <c:v>76.62215999999998</c:v>
                </c:pt>
                <c:pt idx="519">
                  <c:v>76.704369999999997</c:v>
                </c:pt>
                <c:pt idx="520">
                  <c:v>76.788910000000001</c:v>
                </c:pt>
                <c:pt idx="521">
                  <c:v>76.871359999999981</c:v>
                </c:pt>
                <c:pt idx="522">
                  <c:v>76.954620000000148</c:v>
                </c:pt>
                <c:pt idx="523">
                  <c:v>77.037300000000002</c:v>
                </c:pt>
                <c:pt idx="524">
                  <c:v>77.122239999999948</c:v>
                </c:pt>
                <c:pt idx="525">
                  <c:v>77.206339999999983</c:v>
                </c:pt>
                <c:pt idx="526">
                  <c:v>77.289540000000002</c:v>
                </c:pt>
                <c:pt idx="527">
                  <c:v>77.373519999999999</c:v>
                </c:pt>
                <c:pt idx="528">
                  <c:v>77.457740000000001</c:v>
                </c:pt>
                <c:pt idx="529">
                  <c:v>77.538650000000004</c:v>
                </c:pt>
                <c:pt idx="530">
                  <c:v>77.62102999999999</c:v>
                </c:pt>
                <c:pt idx="531">
                  <c:v>77.705259999999996</c:v>
                </c:pt>
                <c:pt idx="532">
                  <c:v>77.788369999999986</c:v>
                </c:pt>
                <c:pt idx="533">
                  <c:v>77.871099999999998</c:v>
                </c:pt>
                <c:pt idx="534">
                  <c:v>77.95532</c:v>
                </c:pt>
                <c:pt idx="535">
                  <c:v>78.036749999999998</c:v>
                </c:pt>
                <c:pt idx="536">
                  <c:v>78.120579999999919</c:v>
                </c:pt>
                <c:pt idx="537">
                  <c:v>78.203760000000003</c:v>
                </c:pt>
                <c:pt idx="538">
                  <c:v>78.288179999999983</c:v>
                </c:pt>
                <c:pt idx="539">
                  <c:v>78.371379999999988</c:v>
                </c:pt>
                <c:pt idx="540">
                  <c:v>78.455879999999979</c:v>
                </c:pt>
                <c:pt idx="541">
                  <c:v>78.540279999999996</c:v>
                </c:pt>
                <c:pt idx="542">
                  <c:v>78.623309999999989</c:v>
                </c:pt>
                <c:pt idx="543">
                  <c:v>78.707890000000006</c:v>
                </c:pt>
                <c:pt idx="544">
                  <c:v>78.789699999999996</c:v>
                </c:pt>
                <c:pt idx="545">
                  <c:v>78.872859999999989</c:v>
                </c:pt>
                <c:pt idx="546">
                  <c:v>78.957060000000027</c:v>
                </c:pt>
                <c:pt idx="547">
                  <c:v>79.040760000000006</c:v>
                </c:pt>
                <c:pt idx="548">
                  <c:v>79.123719999999949</c:v>
                </c:pt>
                <c:pt idx="549">
                  <c:v>79.207220000000149</c:v>
                </c:pt>
                <c:pt idx="550">
                  <c:v>79.290920000000114</c:v>
                </c:pt>
                <c:pt idx="551">
                  <c:v>79.37415</c:v>
                </c:pt>
                <c:pt idx="552">
                  <c:v>79.456570000000013</c:v>
                </c:pt>
                <c:pt idx="553">
                  <c:v>79.541320000000027</c:v>
                </c:pt>
                <c:pt idx="554">
                  <c:v>79.624520000000004</c:v>
                </c:pt>
                <c:pt idx="555">
                  <c:v>79.706970000000013</c:v>
                </c:pt>
                <c:pt idx="556">
                  <c:v>79.790999999999997</c:v>
                </c:pt>
                <c:pt idx="557">
                  <c:v>79.874539999999982</c:v>
                </c:pt>
                <c:pt idx="558">
                  <c:v>79.957939999999994</c:v>
                </c:pt>
                <c:pt idx="559">
                  <c:v>80.040690000000026</c:v>
                </c:pt>
                <c:pt idx="560">
                  <c:v>80.125509999999949</c:v>
                </c:pt>
                <c:pt idx="561">
                  <c:v>80.209419999999994</c:v>
                </c:pt>
                <c:pt idx="562">
                  <c:v>80.291010000000114</c:v>
                </c:pt>
                <c:pt idx="563">
                  <c:v>80.373939999999948</c:v>
                </c:pt>
                <c:pt idx="564">
                  <c:v>80.460120000000146</c:v>
                </c:pt>
                <c:pt idx="565">
                  <c:v>80.542720000000003</c:v>
                </c:pt>
                <c:pt idx="566">
                  <c:v>80.625319999999988</c:v>
                </c:pt>
                <c:pt idx="567">
                  <c:v>80.709100000000007</c:v>
                </c:pt>
                <c:pt idx="568">
                  <c:v>80.790530000000004</c:v>
                </c:pt>
                <c:pt idx="569">
                  <c:v>80.873139999999978</c:v>
                </c:pt>
                <c:pt idx="570">
                  <c:v>80.957560000000129</c:v>
                </c:pt>
                <c:pt idx="571">
                  <c:v>81.038679999999999</c:v>
                </c:pt>
                <c:pt idx="572">
                  <c:v>81.122619999999998</c:v>
                </c:pt>
                <c:pt idx="573">
                  <c:v>81.206570000000013</c:v>
                </c:pt>
                <c:pt idx="574">
                  <c:v>81.290960000000027</c:v>
                </c:pt>
                <c:pt idx="575">
                  <c:v>81.374999999999986</c:v>
                </c:pt>
                <c:pt idx="576">
                  <c:v>81.458000000000013</c:v>
                </c:pt>
                <c:pt idx="577">
                  <c:v>81.541620000000179</c:v>
                </c:pt>
                <c:pt idx="578">
                  <c:v>81.623749999999959</c:v>
                </c:pt>
                <c:pt idx="579">
                  <c:v>81.707030000000003</c:v>
                </c:pt>
                <c:pt idx="580">
                  <c:v>81.791550000000129</c:v>
                </c:pt>
                <c:pt idx="581">
                  <c:v>81.873929999999987</c:v>
                </c:pt>
                <c:pt idx="582">
                  <c:v>81.958119999999994</c:v>
                </c:pt>
                <c:pt idx="583">
                  <c:v>82.041870000000003</c:v>
                </c:pt>
                <c:pt idx="584">
                  <c:v>82.125199999999978</c:v>
                </c:pt>
                <c:pt idx="585">
                  <c:v>82.20766000000016</c:v>
                </c:pt>
                <c:pt idx="586">
                  <c:v>82.291990000000027</c:v>
                </c:pt>
                <c:pt idx="587">
                  <c:v>82.374999999999986</c:v>
                </c:pt>
                <c:pt idx="588">
                  <c:v>82.456909999999993</c:v>
                </c:pt>
                <c:pt idx="589">
                  <c:v>82.542000000000002</c:v>
                </c:pt>
                <c:pt idx="590">
                  <c:v>82.623909999999981</c:v>
                </c:pt>
                <c:pt idx="591">
                  <c:v>82.708600000000004</c:v>
                </c:pt>
                <c:pt idx="592">
                  <c:v>82.792969999999997</c:v>
                </c:pt>
                <c:pt idx="593">
                  <c:v>82.877029999999991</c:v>
                </c:pt>
                <c:pt idx="594">
                  <c:v>82.957930000000005</c:v>
                </c:pt>
                <c:pt idx="595">
                  <c:v>83.043279999999996</c:v>
                </c:pt>
                <c:pt idx="596">
                  <c:v>83.125859999999989</c:v>
                </c:pt>
                <c:pt idx="597">
                  <c:v>83.212260000000114</c:v>
                </c:pt>
                <c:pt idx="598">
                  <c:v>83.292810000000003</c:v>
                </c:pt>
                <c:pt idx="599">
                  <c:v>83.375819999999948</c:v>
                </c:pt>
                <c:pt idx="600">
                  <c:v>83.460220000000149</c:v>
                </c:pt>
                <c:pt idx="601">
                  <c:v>83.544780000000003</c:v>
                </c:pt>
                <c:pt idx="602">
                  <c:v>83.62782</c:v>
                </c:pt>
                <c:pt idx="603">
                  <c:v>83.710420000000113</c:v>
                </c:pt>
                <c:pt idx="604">
                  <c:v>83.793420000000026</c:v>
                </c:pt>
                <c:pt idx="605">
                  <c:v>83.87491</c:v>
                </c:pt>
                <c:pt idx="606">
                  <c:v>83.957930000000005</c:v>
                </c:pt>
                <c:pt idx="607">
                  <c:v>84.043610000000129</c:v>
                </c:pt>
                <c:pt idx="608">
                  <c:v>84.126989999999978</c:v>
                </c:pt>
                <c:pt idx="609">
                  <c:v>84.21142000000016</c:v>
                </c:pt>
                <c:pt idx="610">
                  <c:v>84.293480000000002</c:v>
                </c:pt>
                <c:pt idx="611">
                  <c:v>84.377179999999981</c:v>
                </c:pt>
                <c:pt idx="612">
                  <c:v>84.457460000000026</c:v>
                </c:pt>
                <c:pt idx="613">
                  <c:v>84.541079999999994</c:v>
                </c:pt>
                <c:pt idx="614">
                  <c:v>84.626339999999885</c:v>
                </c:pt>
                <c:pt idx="615">
                  <c:v>84.708320000000001</c:v>
                </c:pt>
                <c:pt idx="616">
                  <c:v>84.791740000000004</c:v>
                </c:pt>
                <c:pt idx="617">
                  <c:v>84.87609999999998</c:v>
                </c:pt>
                <c:pt idx="618">
                  <c:v>84.960660000000146</c:v>
                </c:pt>
                <c:pt idx="619">
                  <c:v>85.043220000000161</c:v>
                </c:pt>
                <c:pt idx="620">
                  <c:v>85.128239999999948</c:v>
                </c:pt>
                <c:pt idx="621">
                  <c:v>85.210139999999996</c:v>
                </c:pt>
                <c:pt idx="622">
                  <c:v>85.293679999999995</c:v>
                </c:pt>
                <c:pt idx="623">
                  <c:v>85.377719999999982</c:v>
                </c:pt>
                <c:pt idx="624">
                  <c:v>85.461570000000023</c:v>
                </c:pt>
                <c:pt idx="625">
                  <c:v>85.543989999999994</c:v>
                </c:pt>
                <c:pt idx="626">
                  <c:v>85.628109999999978</c:v>
                </c:pt>
                <c:pt idx="627">
                  <c:v>85.712010000000006</c:v>
                </c:pt>
                <c:pt idx="628">
                  <c:v>85.794340000000005</c:v>
                </c:pt>
                <c:pt idx="629">
                  <c:v>85.878509999999949</c:v>
                </c:pt>
                <c:pt idx="630">
                  <c:v>85.962700000000012</c:v>
                </c:pt>
                <c:pt idx="631">
                  <c:v>86.044579999999996</c:v>
                </c:pt>
                <c:pt idx="632">
                  <c:v>86.127260000000007</c:v>
                </c:pt>
                <c:pt idx="633">
                  <c:v>86.210530000000006</c:v>
                </c:pt>
                <c:pt idx="634">
                  <c:v>86.291910000000129</c:v>
                </c:pt>
                <c:pt idx="635">
                  <c:v>86.376879999999886</c:v>
                </c:pt>
                <c:pt idx="636">
                  <c:v>86.45922000000013</c:v>
                </c:pt>
                <c:pt idx="637">
                  <c:v>86.541340000000005</c:v>
                </c:pt>
                <c:pt idx="638">
                  <c:v>86.626759999999948</c:v>
                </c:pt>
                <c:pt idx="639">
                  <c:v>86.710240000000027</c:v>
                </c:pt>
                <c:pt idx="640">
                  <c:v>86.793239999999997</c:v>
                </c:pt>
                <c:pt idx="641">
                  <c:v>86.878579999999886</c:v>
                </c:pt>
                <c:pt idx="642">
                  <c:v>86.963989999999995</c:v>
                </c:pt>
                <c:pt idx="643">
                  <c:v>87.04674</c:v>
                </c:pt>
                <c:pt idx="644">
                  <c:v>87.128469999999979</c:v>
                </c:pt>
                <c:pt idx="645">
                  <c:v>87.214180000000027</c:v>
                </c:pt>
                <c:pt idx="646">
                  <c:v>87.295609999999996</c:v>
                </c:pt>
                <c:pt idx="647">
                  <c:v>87.379079999999988</c:v>
                </c:pt>
                <c:pt idx="648">
                  <c:v>87.460359999999994</c:v>
                </c:pt>
                <c:pt idx="649">
                  <c:v>87.541690000000131</c:v>
                </c:pt>
                <c:pt idx="650">
                  <c:v>87.623399999999918</c:v>
                </c:pt>
                <c:pt idx="651">
                  <c:v>87.706000000000003</c:v>
                </c:pt>
                <c:pt idx="652">
                  <c:v>87.790430000000001</c:v>
                </c:pt>
                <c:pt idx="653">
                  <c:v>87.874020000000002</c:v>
                </c:pt>
                <c:pt idx="654">
                  <c:v>87.958299999999994</c:v>
                </c:pt>
                <c:pt idx="655">
                  <c:v>88.042620000000113</c:v>
                </c:pt>
                <c:pt idx="656">
                  <c:v>88.128129999999999</c:v>
                </c:pt>
                <c:pt idx="657">
                  <c:v>88.20899</c:v>
                </c:pt>
                <c:pt idx="658">
                  <c:v>88.293189999999996</c:v>
                </c:pt>
                <c:pt idx="659">
                  <c:v>88.375989999999959</c:v>
                </c:pt>
                <c:pt idx="660">
                  <c:v>88.459239999999994</c:v>
                </c:pt>
                <c:pt idx="661">
                  <c:v>88.543139999999994</c:v>
                </c:pt>
                <c:pt idx="662">
                  <c:v>88.627009999999999</c:v>
                </c:pt>
                <c:pt idx="663">
                  <c:v>88.710560000000129</c:v>
                </c:pt>
                <c:pt idx="664">
                  <c:v>88.795400000000001</c:v>
                </c:pt>
                <c:pt idx="665">
                  <c:v>88.87927999999998</c:v>
                </c:pt>
                <c:pt idx="666">
                  <c:v>88.963130000000007</c:v>
                </c:pt>
                <c:pt idx="667">
                  <c:v>89.046000000000006</c:v>
                </c:pt>
                <c:pt idx="668">
                  <c:v>89.12888999999987</c:v>
                </c:pt>
                <c:pt idx="669">
                  <c:v>89.211180000000027</c:v>
                </c:pt>
                <c:pt idx="670">
                  <c:v>89.293279999999996</c:v>
                </c:pt>
                <c:pt idx="671">
                  <c:v>89.376159999999999</c:v>
                </c:pt>
                <c:pt idx="672">
                  <c:v>89.460800000000006</c:v>
                </c:pt>
                <c:pt idx="673">
                  <c:v>89.542490000000001</c:v>
                </c:pt>
                <c:pt idx="674">
                  <c:v>89.626620000000003</c:v>
                </c:pt>
                <c:pt idx="675">
                  <c:v>89.709379999999982</c:v>
                </c:pt>
                <c:pt idx="676">
                  <c:v>89.792119999999997</c:v>
                </c:pt>
                <c:pt idx="677">
                  <c:v>89.875119999999981</c:v>
                </c:pt>
                <c:pt idx="678">
                  <c:v>89.957120000000145</c:v>
                </c:pt>
                <c:pt idx="679">
                  <c:v>90.042469999999994</c:v>
                </c:pt>
                <c:pt idx="680">
                  <c:v>90.128199999999978</c:v>
                </c:pt>
                <c:pt idx="681">
                  <c:v>90.210970000000003</c:v>
                </c:pt>
                <c:pt idx="682">
                  <c:v>90.295310000000001</c:v>
                </c:pt>
                <c:pt idx="683">
                  <c:v>90.377089999999981</c:v>
                </c:pt>
                <c:pt idx="684">
                  <c:v>90.461300000000023</c:v>
                </c:pt>
                <c:pt idx="685">
                  <c:v>90.545280000000005</c:v>
                </c:pt>
                <c:pt idx="686">
                  <c:v>90.62757999999998</c:v>
                </c:pt>
                <c:pt idx="687">
                  <c:v>90.70899</c:v>
                </c:pt>
                <c:pt idx="688">
                  <c:v>90.793279999999996</c:v>
                </c:pt>
                <c:pt idx="689">
                  <c:v>90.876409999999979</c:v>
                </c:pt>
                <c:pt idx="690">
                  <c:v>90.961400000000026</c:v>
                </c:pt>
                <c:pt idx="691">
                  <c:v>91.043549999999996</c:v>
                </c:pt>
                <c:pt idx="692">
                  <c:v>91.126809999999978</c:v>
                </c:pt>
                <c:pt idx="693">
                  <c:v>91.210120000000146</c:v>
                </c:pt>
                <c:pt idx="694">
                  <c:v>91.293139999999994</c:v>
                </c:pt>
                <c:pt idx="695">
                  <c:v>91.375819999999948</c:v>
                </c:pt>
                <c:pt idx="696">
                  <c:v>91.460989999999995</c:v>
                </c:pt>
                <c:pt idx="697">
                  <c:v>91.542109999999994</c:v>
                </c:pt>
                <c:pt idx="698">
                  <c:v>91.626639999999981</c:v>
                </c:pt>
                <c:pt idx="699">
                  <c:v>91.710350000000005</c:v>
                </c:pt>
                <c:pt idx="700">
                  <c:v>91.794130000000024</c:v>
                </c:pt>
                <c:pt idx="701">
                  <c:v>91.878579999999886</c:v>
                </c:pt>
                <c:pt idx="702">
                  <c:v>91.960279999999997</c:v>
                </c:pt>
                <c:pt idx="703">
                  <c:v>92.04374</c:v>
                </c:pt>
                <c:pt idx="704">
                  <c:v>92.12918999999998</c:v>
                </c:pt>
                <c:pt idx="705">
                  <c:v>92.211470000000006</c:v>
                </c:pt>
                <c:pt idx="706">
                  <c:v>92.294749999999993</c:v>
                </c:pt>
                <c:pt idx="707">
                  <c:v>92.376559999999998</c:v>
                </c:pt>
                <c:pt idx="708">
                  <c:v>92.461380000000005</c:v>
                </c:pt>
                <c:pt idx="709">
                  <c:v>92.545190000000005</c:v>
                </c:pt>
                <c:pt idx="710">
                  <c:v>92.627679999999998</c:v>
                </c:pt>
                <c:pt idx="711">
                  <c:v>92.711600000000161</c:v>
                </c:pt>
                <c:pt idx="712">
                  <c:v>92.796110000000027</c:v>
                </c:pt>
                <c:pt idx="713">
                  <c:v>92.880610000000004</c:v>
                </c:pt>
                <c:pt idx="714">
                  <c:v>92.963630000000023</c:v>
                </c:pt>
                <c:pt idx="715">
                  <c:v>93.047050000000027</c:v>
                </c:pt>
                <c:pt idx="716">
                  <c:v>93.13064</c:v>
                </c:pt>
                <c:pt idx="717">
                  <c:v>93.212019999999995</c:v>
                </c:pt>
                <c:pt idx="718">
                  <c:v>93.295940000000002</c:v>
                </c:pt>
                <c:pt idx="719">
                  <c:v>93.37961</c:v>
                </c:pt>
                <c:pt idx="720">
                  <c:v>93.462879999999998</c:v>
                </c:pt>
                <c:pt idx="721">
                  <c:v>93.545660000000026</c:v>
                </c:pt>
                <c:pt idx="722">
                  <c:v>93.628119999999981</c:v>
                </c:pt>
                <c:pt idx="723">
                  <c:v>93.713240000000027</c:v>
                </c:pt>
                <c:pt idx="724">
                  <c:v>93.794990000000027</c:v>
                </c:pt>
                <c:pt idx="725">
                  <c:v>93.879359999999949</c:v>
                </c:pt>
                <c:pt idx="726">
                  <c:v>93.962819999999994</c:v>
                </c:pt>
                <c:pt idx="727">
                  <c:v>94.04724000000013</c:v>
                </c:pt>
                <c:pt idx="728">
                  <c:v>94.130240000000001</c:v>
                </c:pt>
                <c:pt idx="729">
                  <c:v>94.212610000000026</c:v>
                </c:pt>
                <c:pt idx="730">
                  <c:v>94.295339999999982</c:v>
                </c:pt>
                <c:pt idx="731">
                  <c:v>94.379299999999986</c:v>
                </c:pt>
                <c:pt idx="732">
                  <c:v>94.461920000000134</c:v>
                </c:pt>
                <c:pt idx="733">
                  <c:v>94.546570000000003</c:v>
                </c:pt>
                <c:pt idx="734">
                  <c:v>94.628139999999988</c:v>
                </c:pt>
                <c:pt idx="735">
                  <c:v>94.711740000000006</c:v>
                </c:pt>
                <c:pt idx="736">
                  <c:v>94.796600000000026</c:v>
                </c:pt>
                <c:pt idx="737">
                  <c:v>94.878239999999948</c:v>
                </c:pt>
                <c:pt idx="738">
                  <c:v>94.959720000000004</c:v>
                </c:pt>
                <c:pt idx="739">
                  <c:v>95.045590000000004</c:v>
                </c:pt>
                <c:pt idx="740">
                  <c:v>95.128319999999988</c:v>
                </c:pt>
                <c:pt idx="741">
                  <c:v>95.212500000000006</c:v>
                </c:pt>
                <c:pt idx="742">
                  <c:v>95.296260000000146</c:v>
                </c:pt>
                <c:pt idx="743">
                  <c:v>95.379679999999979</c:v>
                </c:pt>
                <c:pt idx="744">
                  <c:v>95.463009999999997</c:v>
                </c:pt>
                <c:pt idx="745">
                  <c:v>95.544910000000129</c:v>
                </c:pt>
                <c:pt idx="746">
                  <c:v>95.627899999999983</c:v>
                </c:pt>
                <c:pt idx="747">
                  <c:v>95.712590000000006</c:v>
                </c:pt>
                <c:pt idx="748">
                  <c:v>95.794950000000114</c:v>
                </c:pt>
                <c:pt idx="749">
                  <c:v>95.88042999999999</c:v>
                </c:pt>
                <c:pt idx="750">
                  <c:v>95.962720000000004</c:v>
                </c:pt>
                <c:pt idx="751">
                  <c:v>96.047500000000113</c:v>
                </c:pt>
                <c:pt idx="752">
                  <c:v>96.130610000000004</c:v>
                </c:pt>
                <c:pt idx="753">
                  <c:v>96.213800000000006</c:v>
                </c:pt>
                <c:pt idx="754">
                  <c:v>96.297510000000145</c:v>
                </c:pt>
                <c:pt idx="755">
                  <c:v>96.380459999999999</c:v>
                </c:pt>
                <c:pt idx="756">
                  <c:v>96.461439999999996</c:v>
                </c:pt>
                <c:pt idx="757">
                  <c:v>96.546009999999995</c:v>
                </c:pt>
                <c:pt idx="758">
                  <c:v>96.628739999999794</c:v>
                </c:pt>
                <c:pt idx="759">
                  <c:v>96.712810000000005</c:v>
                </c:pt>
                <c:pt idx="760">
                  <c:v>96.795249999999996</c:v>
                </c:pt>
                <c:pt idx="761">
                  <c:v>96.878549999999919</c:v>
                </c:pt>
                <c:pt idx="762">
                  <c:v>96.961580000000026</c:v>
                </c:pt>
                <c:pt idx="763">
                  <c:v>97.045689999999993</c:v>
                </c:pt>
                <c:pt idx="764">
                  <c:v>97.128299999999982</c:v>
                </c:pt>
                <c:pt idx="765">
                  <c:v>97.212389999999999</c:v>
                </c:pt>
                <c:pt idx="766">
                  <c:v>97.296300000000002</c:v>
                </c:pt>
                <c:pt idx="767">
                  <c:v>97.378239999999948</c:v>
                </c:pt>
                <c:pt idx="768">
                  <c:v>97.46016000000013</c:v>
                </c:pt>
                <c:pt idx="769">
                  <c:v>97.543589999999995</c:v>
                </c:pt>
                <c:pt idx="770">
                  <c:v>97.62921</c:v>
                </c:pt>
                <c:pt idx="771">
                  <c:v>97.713679999999997</c:v>
                </c:pt>
                <c:pt idx="772">
                  <c:v>97.796620000000146</c:v>
                </c:pt>
                <c:pt idx="773">
                  <c:v>97.880029999999991</c:v>
                </c:pt>
                <c:pt idx="774">
                  <c:v>97.961620000000181</c:v>
                </c:pt>
                <c:pt idx="775">
                  <c:v>98.047550000000129</c:v>
                </c:pt>
                <c:pt idx="776">
                  <c:v>98.129419999999982</c:v>
                </c:pt>
                <c:pt idx="777">
                  <c:v>98.213009999999997</c:v>
                </c:pt>
                <c:pt idx="778">
                  <c:v>98.297610000000134</c:v>
                </c:pt>
                <c:pt idx="779">
                  <c:v>98.380009999999999</c:v>
                </c:pt>
                <c:pt idx="780">
                  <c:v>98.464020000000161</c:v>
                </c:pt>
                <c:pt idx="781">
                  <c:v>98.547120000000149</c:v>
                </c:pt>
                <c:pt idx="782">
                  <c:v>98.62888999999987</c:v>
                </c:pt>
                <c:pt idx="783">
                  <c:v>98.712700000000012</c:v>
                </c:pt>
                <c:pt idx="784">
                  <c:v>98.795180000000002</c:v>
                </c:pt>
                <c:pt idx="785">
                  <c:v>98.878119999999981</c:v>
                </c:pt>
                <c:pt idx="786">
                  <c:v>98.961090000000027</c:v>
                </c:pt>
                <c:pt idx="787">
                  <c:v>99.044079999999994</c:v>
                </c:pt>
                <c:pt idx="788">
                  <c:v>99.126599999999982</c:v>
                </c:pt>
                <c:pt idx="789">
                  <c:v>99.209879999999998</c:v>
                </c:pt>
                <c:pt idx="790">
                  <c:v>99.295159999999996</c:v>
                </c:pt>
                <c:pt idx="791">
                  <c:v>99.379359999999949</c:v>
                </c:pt>
                <c:pt idx="792">
                  <c:v>99.462959999999995</c:v>
                </c:pt>
                <c:pt idx="793">
                  <c:v>99.548310000000001</c:v>
                </c:pt>
                <c:pt idx="794">
                  <c:v>99.631530000000012</c:v>
                </c:pt>
                <c:pt idx="795">
                  <c:v>99.715530000000001</c:v>
                </c:pt>
                <c:pt idx="796">
                  <c:v>99.797880000000006</c:v>
                </c:pt>
                <c:pt idx="797">
                  <c:v>99.879959999999983</c:v>
                </c:pt>
                <c:pt idx="798">
                  <c:v>99.965710000000001</c:v>
                </c:pt>
                <c:pt idx="799">
                  <c:v>100.0488</c:v>
                </c:pt>
                <c:pt idx="800">
                  <c:v>100.1319</c:v>
                </c:pt>
                <c:pt idx="801">
                  <c:v>100.21440000000011</c:v>
                </c:pt>
                <c:pt idx="802">
                  <c:v>100.29920000000011</c:v>
                </c:pt>
                <c:pt idx="803">
                  <c:v>100.3822</c:v>
                </c:pt>
                <c:pt idx="804">
                  <c:v>100.4663</c:v>
                </c:pt>
                <c:pt idx="805">
                  <c:v>100.5498</c:v>
                </c:pt>
                <c:pt idx="806">
                  <c:v>100.631</c:v>
                </c:pt>
                <c:pt idx="807">
                  <c:v>100.71420000000018</c:v>
                </c:pt>
                <c:pt idx="808">
                  <c:v>100.7984</c:v>
                </c:pt>
                <c:pt idx="809">
                  <c:v>100.88069999999999</c:v>
                </c:pt>
                <c:pt idx="810">
                  <c:v>100.96380000000002</c:v>
                </c:pt>
                <c:pt idx="811">
                  <c:v>101.04770000000002</c:v>
                </c:pt>
                <c:pt idx="812">
                  <c:v>101.13039999999998</c:v>
                </c:pt>
                <c:pt idx="813">
                  <c:v>101.2133</c:v>
                </c:pt>
                <c:pt idx="814">
                  <c:v>101.29620000000011</c:v>
                </c:pt>
                <c:pt idx="815">
                  <c:v>101.3811</c:v>
                </c:pt>
                <c:pt idx="816">
                  <c:v>101.46259999999999</c:v>
                </c:pt>
                <c:pt idx="817">
                  <c:v>101.5504</c:v>
                </c:pt>
                <c:pt idx="818">
                  <c:v>101.63120000000002</c:v>
                </c:pt>
                <c:pt idx="819">
                  <c:v>101.7133</c:v>
                </c:pt>
                <c:pt idx="820">
                  <c:v>101.7955</c:v>
                </c:pt>
                <c:pt idx="821">
                  <c:v>101.87839999999989</c:v>
                </c:pt>
                <c:pt idx="822">
                  <c:v>101.9623</c:v>
                </c:pt>
                <c:pt idx="823">
                  <c:v>102.04400000000011</c:v>
                </c:pt>
                <c:pt idx="824">
                  <c:v>102.12860000000001</c:v>
                </c:pt>
                <c:pt idx="825">
                  <c:v>102.21360000000011</c:v>
                </c:pt>
                <c:pt idx="826">
                  <c:v>102.29420000000013</c:v>
                </c:pt>
                <c:pt idx="827">
                  <c:v>102.37899999999998</c:v>
                </c:pt>
                <c:pt idx="828">
                  <c:v>102.46180000000011</c:v>
                </c:pt>
                <c:pt idx="829">
                  <c:v>102.54649999999999</c:v>
                </c:pt>
                <c:pt idx="830">
                  <c:v>102.62979999999995</c:v>
                </c:pt>
                <c:pt idx="831">
                  <c:v>102.71470000000002</c:v>
                </c:pt>
                <c:pt idx="832">
                  <c:v>102.79600000000002</c:v>
                </c:pt>
                <c:pt idx="833">
                  <c:v>102.8805</c:v>
                </c:pt>
                <c:pt idx="834">
                  <c:v>102.96420000000018</c:v>
                </c:pt>
                <c:pt idx="835">
                  <c:v>103.04420000000013</c:v>
                </c:pt>
                <c:pt idx="836">
                  <c:v>103.12979999999995</c:v>
                </c:pt>
                <c:pt idx="837">
                  <c:v>103.2127</c:v>
                </c:pt>
                <c:pt idx="838">
                  <c:v>103.29740000000002</c:v>
                </c:pt>
                <c:pt idx="839">
                  <c:v>103.37979999999995</c:v>
                </c:pt>
                <c:pt idx="840">
                  <c:v>103.4627</c:v>
                </c:pt>
                <c:pt idx="841">
                  <c:v>103.54610000000002</c:v>
                </c:pt>
                <c:pt idx="842">
                  <c:v>103.62949999999998</c:v>
                </c:pt>
                <c:pt idx="843">
                  <c:v>103.71400000000011</c:v>
                </c:pt>
                <c:pt idx="844">
                  <c:v>103.79660000000011</c:v>
                </c:pt>
                <c:pt idx="845">
                  <c:v>103.87779999999998</c:v>
                </c:pt>
                <c:pt idx="846">
                  <c:v>103.96220000000002</c:v>
                </c:pt>
                <c:pt idx="847">
                  <c:v>104.04740000000002</c:v>
                </c:pt>
                <c:pt idx="848">
                  <c:v>104.13039999999998</c:v>
                </c:pt>
                <c:pt idx="849">
                  <c:v>104.21390000000002</c:v>
                </c:pt>
                <c:pt idx="850">
                  <c:v>104.29610000000002</c:v>
                </c:pt>
                <c:pt idx="851">
                  <c:v>104.38069999999999</c:v>
                </c:pt>
                <c:pt idx="852">
                  <c:v>104.46390000000002</c:v>
                </c:pt>
                <c:pt idx="853">
                  <c:v>104.54620000000011</c:v>
                </c:pt>
                <c:pt idx="854">
                  <c:v>104.62990000000001</c:v>
                </c:pt>
                <c:pt idx="855">
                  <c:v>104.7133</c:v>
                </c:pt>
                <c:pt idx="856">
                  <c:v>104.79490000000011</c:v>
                </c:pt>
                <c:pt idx="857">
                  <c:v>104.88120000000002</c:v>
                </c:pt>
                <c:pt idx="858">
                  <c:v>104.965</c:v>
                </c:pt>
                <c:pt idx="859">
                  <c:v>105.0458</c:v>
                </c:pt>
                <c:pt idx="860">
                  <c:v>105.12879999999988</c:v>
                </c:pt>
                <c:pt idx="861">
                  <c:v>105.21310000000011</c:v>
                </c:pt>
                <c:pt idx="862">
                  <c:v>105.29600000000002</c:v>
                </c:pt>
                <c:pt idx="863">
                  <c:v>105.37899999999998</c:v>
                </c:pt>
                <c:pt idx="864">
                  <c:v>105.462</c:v>
                </c:pt>
                <c:pt idx="865">
                  <c:v>105.5459</c:v>
                </c:pt>
                <c:pt idx="866">
                  <c:v>105.62990000000001</c:v>
                </c:pt>
                <c:pt idx="867">
                  <c:v>105.7123</c:v>
                </c:pt>
                <c:pt idx="868">
                  <c:v>105.79440000000002</c:v>
                </c:pt>
                <c:pt idx="869">
                  <c:v>105.88079999999998</c:v>
                </c:pt>
                <c:pt idx="870">
                  <c:v>105.96170000000002</c:v>
                </c:pt>
                <c:pt idx="871">
                  <c:v>106.0438</c:v>
                </c:pt>
                <c:pt idx="872">
                  <c:v>106.1272</c:v>
                </c:pt>
                <c:pt idx="873">
                  <c:v>106.2098</c:v>
                </c:pt>
                <c:pt idx="874">
                  <c:v>106.29170000000002</c:v>
                </c:pt>
                <c:pt idx="875">
                  <c:v>106.37479999999998</c:v>
                </c:pt>
                <c:pt idx="876">
                  <c:v>106.46050000000002</c:v>
                </c:pt>
                <c:pt idx="877">
                  <c:v>106.54470000000002</c:v>
                </c:pt>
                <c:pt idx="878">
                  <c:v>106.6271</c:v>
                </c:pt>
                <c:pt idx="879">
                  <c:v>106.71100000000011</c:v>
                </c:pt>
                <c:pt idx="880">
                  <c:v>106.79410000000011</c:v>
                </c:pt>
                <c:pt idx="881">
                  <c:v>106.87560000000001</c:v>
                </c:pt>
                <c:pt idx="882">
                  <c:v>106.96010000000011</c:v>
                </c:pt>
                <c:pt idx="883">
                  <c:v>107.0428</c:v>
                </c:pt>
                <c:pt idx="884">
                  <c:v>107.1245</c:v>
                </c:pt>
                <c:pt idx="885">
                  <c:v>107.2094</c:v>
                </c:pt>
                <c:pt idx="886">
                  <c:v>107.29300000000002</c:v>
                </c:pt>
                <c:pt idx="887">
                  <c:v>107.37579999999988</c:v>
                </c:pt>
                <c:pt idx="888">
                  <c:v>107.45950000000002</c:v>
                </c:pt>
                <c:pt idx="889">
                  <c:v>107.54040000000002</c:v>
                </c:pt>
                <c:pt idx="890">
                  <c:v>107.62479999999998</c:v>
                </c:pt>
                <c:pt idx="891">
                  <c:v>107.7081</c:v>
                </c:pt>
                <c:pt idx="892">
                  <c:v>107.79160000000013</c:v>
                </c:pt>
                <c:pt idx="893">
                  <c:v>107.87499999999999</c:v>
                </c:pt>
                <c:pt idx="894">
                  <c:v>107.9586</c:v>
                </c:pt>
                <c:pt idx="895">
                  <c:v>108.04360000000011</c:v>
                </c:pt>
                <c:pt idx="896">
                  <c:v>108.12589999999989</c:v>
                </c:pt>
                <c:pt idx="897">
                  <c:v>108.21050000000002</c:v>
                </c:pt>
                <c:pt idx="898">
                  <c:v>108.29420000000013</c:v>
                </c:pt>
                <c:pt idx="899">
                  <c:v>108.37579999999988</c:v>
                </c:pt>
                <c:pt idx="900">
                  <c:v>108.45920000000002</c:v>
                </c:pt>
                <c:pt idx="901">
                  <c:v>108.542</c:v>
                </c:pt>
                <c:pt idx="902">
                  <c:v>108.62739999999998</c:v>
                </c:pt>
                <c:pt idx="903">
                  <c:v>108.71140000000011</c:v>
                </c:pt>
                <c:pt idx="904">
                  <c:v>108.79389999999999</c:v>
                </c:pt>
                <c:pt idx="905">
                  <c:v>108.87669999999999</c:v>
                </c:pt>
                <c:pt idx="906">
                  <c:v>108.96000000000002</c:v>
                </c:pt>
                <c:pt idx="907">
                  <c:v>109.0424</c:v>
                </c:pt>
                <c:pt idx="908">
                  <c:v>109.12799999999999</c:v>
                </c:pt>
                <c:pt idx="909">
                  <c:v>109.21100000000011</c:v>
                </c:pt>
                <c:pt idx="910">
                  <c:v>109.29440000000002</c:v>
                </c:pt>
                <c:pt idx="911">
                  <c:v>109.37820000000001</c:v>
                </c:pt>
                <c:pt idx="912">
                  <c:v>109.4607</c:v>
                </c:pt>
                <c:pt idx="913">
                  <c:v>109.54620000000011</c:v>
                </c:pt>
                <c:pt idx="914">
                  <c:v>109.62969999999999</c:v>
                </c:pt>
                <c:pt idx="915">
                  <c:v>109.71390000000002</c:v>
                </c:pt>
                <c:pt idx="916">
                  <c:v>109.79610000000002</c:v>
                </c:pt>
                <c:pt idx="917">
                  <c:v>109.87899999999998</c:v>
                </c:pt>
                <c:pt idx="918">
                  <c:v>109.96250000000002</c:v>
                </c:pt>
                <c:pt idx="919">
                  <c:v>110.04660000000011</c:v>
                </c:pt>
                <c:pt idx="920">
                  <c:v>110.12879999999988</c:v>
                </c:pt>
                <c:pt idx="921">
                  <c:v>110.21390000000002</c:v>
                </c:pt>
                <c:pt idx="922">
                  <c:v>110.29519999999999</c:v>
                </c:pt>
                <c:pt idx="923">
                  <c:v>110.38039999999998</c:v>
                </c:pt>
                <c:pt idx="924">
                  <c:v>110.46460000000015</c:v>
                </c:pt>
                <c:pt idx="925">
                  <c:v>110.5493</c:v>
                </c:pt>
                <c:pt idx="926">
                  <c:v>110.63229999999999</c:v>
                </c:pt>
                <c:pt idx="927">
                  <c:v>110.71680000000002</c:v>
                </c:pt>
                <c:pt idx="928">
                  <c:v>110.8002</c:v>
                </c:pt>
                <c:pt idx="929">
                  <c:v>110.88229999999999</c:v>
                </c:pt>
                <c:pt idx="930">
                  <c:v>110.9659</c:v>
                </c:pt>
                <c:pt idx="931">
                  <c:v>111.05070000000001</c:v>
                </c:pt>
                <c:pt idx="932">
                  <c:v>111.13369999999999</c:v>
                </c:pt>
                <c:pt idx="933">
                  <c:v>111.2158</c:v>
                </c:pt>
                <c:pt idx="934">
                  <c:v>111.2988</c:v>
                </c:pt>
                <c:pt idx="935">
                  <c:v>111.3826</c:v>
                </c:pt>
                <c:pt idx="936">
                  <c:v>111.46400000000011</c:v>
                </c:pt>
                <c:pt idx="937">
                  <c:v>111.5498</c:v>
                </c:pt>
                <c:pt idx="938">
                  <c:v>111.6348</c:v>
                </c:pt>
                <c:pt idx="939">
                  <c:v>111.71760000000015</c:v>
                </c:pt>
                <c:pt idx="940">
                  <c:v>111.80029999999999</c:v>
                </c:pt>
                <c:pt idx="941">
                  <c:v>111.88420000000002</c:v>
                </c:pt>
                <c:pt idx="942">
                  <c:v>111.96820000000002</c:v>
                </c:pt>
                <c:pt idx="943">
                  <c:v>112.0513</c:v>
                </c:pt>
                <c:pt idx="944">
                  <c:v>112.1344</c:v>
                </c:pt>
                <c:pt idx="945">
                  <c:v>112.22029999999999</c:v>
                </c:pt>
                <c:pt idx="946">
                  <c:v>112.30549999999998</c:v>
                </c:pt>
                <c:pt idx="947">
                  <c:v>112.3891</c:v>
                </c:pt>
                <c:pt idx="948">
                  <c:v>112.47110000000002</c:v>
                </c:pt>
                <c:pt idx="949">
                  <c:v>112.55549999999998</c:v>
                </c:pt>
                <c:pt idx="950">
                  <c:v>112.64</c:v>
                </c:pt>
                <c:pt idx="951">
                  <c:v>112.723</c:v>
                </c:pt>
                <c:pt idx="952">
                  <c:v>112.80759999999999</c:v>
                </c:pt>
                <c:pt idx="953">
                  <c:v>112.8905</c:v>
                </c:pt>
                <c:pt idx="954">
                  <c:v>112.97499999999999</c:v>
                </c:pt>
                <c:pt idx="955">
                  <c:v>113.0598</c:v>
                </c:pt>
                <c:pt idx="956">
                  <c:v>113.1444</c:v>
                </c:pt>
                <c:pt idx="957">
                  <c:v>113.2296</c:v>
                </c:pt>
                <c:pt idx="958">
                  <c:v>113.31489999999999</c:v>
                </c:pt>
                <c:pt idx="959">
                  <c:v>113.39760000000011</c:v>
                </c:pt>
                <c:pt idx="960">
                  <c:v>113.4851</c:v>
                </c:pt>
                <c:pt idx="961">
                  <c:v>113.57</c:v>
                </c:pt>
                <c:pt idx="962">
                  <c:v>113.65470000000001</c:v>
                </c:pt>
                <c:pt idx="963">
                  <c:v>113.7393</c:v>
                </c:pt>
                <c:pt idx="964">
                  <c:v>113.82529999999998</c:v>
                </c:pt>
                <c:pt idx="965">
                  <c:v>113.90940000000002</c:v>
                </c:pt>
                <c:pt idx="966">
                  <c:v>113.99560000000002</c:v>
                </c:pt>
                <c:pt idx="967">
                  <c:v>114.07989999999998</c:v>
                </c:pt>
                <c:pt idx="968">
                  <c:v>114.16500000000001</c:v>
                </c:pt>
                <c:pt idx="969">
                  <c:v>114.24860000000002</c:v>
                </c:pt>
                <c:pt idx="970">
                  <c:v>114.33320000000002</c:v>
                </c:pt>
                <c:pt idx="971">
                  <c:v>114.41860000000011</c:v>
                </c:pt>
                <c:pt idx="972">
                  <c:v>114.5025</c:v>
                </c:pt>
                <c:pt idx="973">
                  <c:v>114.58410000000002</c:v>
                </c:pt>
                <c:pt idx="974">
                  <c:v>114.66930000000001</c:v>
                </c:pt>
                <c:pt idx="975">
                  <c:v>114.7548</c:v>
                </c:pt>
                <c:pt idx="976">
                  <c:v>114.83759999999999</c:v>
                </c:pt>
                <c:pt idx="977">
                  <c:v>114.92189999999999</c:v>
                </c:pt>
                <c:pt idx="978">
                  <c:v>115.0038</c:v>
                </c:pt>
                <c:pt idx="979">
                  <c:v>115.08920000000002</c:v>
                </c:pt>
                <c:pt idx="980">
                  <c:v>115.17059999999998</c:v>
                </c:pt>
                <c:pt idx="981">
                  <c:v>115.25449999999999</c:v>
                </c:pt>
                <c:pt idx="982">
                  <c:v>115.3381</c:v>
                </c:pt>
                <c:pt idx="983">
                  <c:v>115.42</c:v>
                </c:pt>
                <c:pt idx="984">
                  <c:v>115.50279999999998</c:v>
                </c:pt>
                <c:pt idx="985">
                  <c:v>115.5866</c:v>
                </c:pt>
                <c:pt idx="986">
                  <c:v>115.67079999999989</c:v>
                </c:pt>
                <c:pt idx="987">
                  <c:v>115.75360000000002</c:v>
                </c:pt>
                <c:pt idx="988">
                  <c:v>115.837</c:v>
                </c:pt>
                <c:pt idx="989">
                  <c:v>115.91920000000013</c:v>
                </c:pt>
                <c:pt idx="990">
                  <c:v>116.00460000000002</c:v>
                </c:pt>
                <c:pt idx="991">
                  <c:v>116.0868</c:v>
                </c:pt>
                <c:pt idx="992">
                  <c:v>116.1678</c:v>
                </c:pt>
                <c:pt idx="993">
                  <c:v>116.2508</c:v>
                </c:pt>
                <c:pt idx="994">
                  <c:v>116.33329999999999</c:v>
                </c:pt>
                <c:pt idx="995">
                  <c:v>116.41470000000002</c:v>
                </c:pt>
                <c:pt idx="996">
                  <c:v>116.49750000000012</c:v>
                </c:pt>
                <c:pt idx="997">
                  <c:v>116.5776</c:v>
                </c:pt>
                <c:pt idx="998">
                  <c:v>116.6591</c:v>
                </c:pt>
                <c:pt idx="999">
                  <c:v>116.74320000000012</c:v>
                </c:pt>
                <c:pt idx="1000">
                  <c:v>116.827</c:v>
                </c:pt>
                <c:pt idx="1001">
                  <c:v>116.91030000000002</c:v>
                </c:pt>
                <c:pt idx="1002">
                  <c:v>116.99180000000011</c:v>
                </c:pt>
                <c:pt idx="1003">
                  <c:v>117.07329999999999</c:v>
                </c:pt>
                <c:pt idx="1004">
                  <c:v>117.1572</c:v>
                </c:pt>
                <c:pt idx="1005">
                  <c:v>117.2388</c:v>
                </c:pt>
                <c:pt idx="1006">
                  <c:v>117.3215</c:v>
                </c:pt>
                <c:pt idx="1007">
                  <c:v>117.40300000000002</c:v>
                </c:pt>
                <c:pt idx="1008">
                  <c:v>117.48620000000011</c:v>
                </c:pt>
                <c:pt idx="1009">
                  <c:v>117.5694</c:v>
                </c:pt>
                <c:pt idx="1010">
                  <c:v>117.6493</c:v>
                </c:pt>
                <c:pt idx="1011">
                  <c:v>117.7328</c:v>
                </c:pt>
                <c:pt idx="1012">
                  <c:v>117.8151</c:v>
                </c:pt>
                <c:pt idx="1013">
                  <c:v>117.898</c:v>
                </c:pt>
                <c:pt idx="1014">
                  <c:v>117.98050000000002</c:v>
                </c:pt>
                <c:pt idx="1015">
                  <c:v>118.0621</c:v>
                </c:pt>
                <c:pt idx="1016">
                  <c:v>118.1455</c:v>
                </c:pt>
                <c:pt idx="1017">
                  <c:v>118.22799999999999</c:v>
                </c:pt>
                <c:pt idx="1018">
                  <c:v>118.3094</c:v>
                </c:pt>
                <c:pt idx="1019">
                  <c:v>118.39230000000001</c:v>
                </c:pt>
                <c:pt idx="1020">
                  <c:v>118.4752</c:v>
                </c:pt>
                <c:pt idx="1021">
                  <c:v>118.5564</c:v>
                </c:pt>
                <c:pt idx="1022">
                  <c:v>118.64060000000002</c:v>
                </c:pt>
                <c:pt idx="1023">
                  <c:v>118.72190000000002</c:v>
                </c:pt>
                <c:pt idx="1024">
                  <c:v>118.80719999999999</c:v>
                </c:pt>
                <c:pt idx="1025">
                  <c:v>118.8896</c:v>
                </c:pt>
                <c:pt idx="1026">
                  <c:v>118.97229999999999</c:v>
                </c:pt>
                <c:pt idx="1027">
                  <c:v>119.0561</c:v>
                </c:pt>
                <c:pt idx="1028">
                  <c:v>119.139</c:v>
                </c:pt>
                <c:pt idx="1029">
                  <c:v>119.22190000000002</c:v>
                </c:pt>
                <c:pt idx="1030">
                  <c:v>119.3044</c:v>
                </c:pt>
                <c:pt idx="1031">
                  <c:v>119.38969999999999</c:v>
                </c:pt>
                <c:pt idx="1032">
                  <c:v>119.4697</c:v>
                </c:pt>
                <c:pt idx="1033">
                  <c:v>119.55159999999999</c:v>
                </c:pt>
                <c:pt idx="1034">
                  <c:v>119.63549999999998</c:v>
                </c:pt>
                <c:pt idx="1035">
                  <c:v>119.7193</c:v>
                </c:pt>
                <c:pt idx="1036">
                  <c:v>119.80200000000001</c:v>
                </c:pt>
                <c:pt idx="1037">
                  <c:v>119.8844</c:v>
                </c:pt>
                <c:pt idx="1038">
                  <c:v>119.96559999999999</c:v>
                </c:pt>
                <c:pt idx="1039">
                  <c:v>120.0521</c:v>
                </c:pt>
                <c:pt idx="1040">
                  <c:v>120.13460000000002</c:v>
                </c:pt>
                <c:pt idx="1041">
                  <c:v>120.21660000000011</c:v>
                </c:pt>
                <c:pt idx="1042">
                  <c:v>120.3019</c:v>
                </c:pt>
                <c:pt idx="1043">
                  <c:v>120.386</c:v>
                </c:pt>
                <c:pt idx="1044">
                  <c:v>120.4688</c:v>
                </c:pt>
                <c:pt idx="1045">
                  <c:v>120.55119999999999</c:v>
                </c:pt>
                <c:pt idx="1046">
                  <c:v>120.63460000000002</c:v>
                </c:pt>
                <c:pt idx="1047">
                  <c:v>120.7189</c:v>
                </c:pt>
                <c:pt idx="1048">
                  <c:v>120.79940000000002</c:v>
                </c:pt>
                <c:pt idx="1049">
                  <c:v>120.88379999999998</c:v>
                </c:pt>
                <c:pt idx="1050">
                  <c:v>120.96680000000002</c:v>
                </c:pt>
                <c:pt idx="1051">
                  <c:v>121.04940000000002</c:v>
                </c:pt>
                <c:pt idx="1052">
                  <c:v>121.13209999999998</c:v>
                </c:pt>
                <c:pt idx="1053">
                  <c:v>121.21430000000002</c:v>
                </c:pt>
                <c:pt idx="1054">
                  <c:v>121.29780000000002</c:v>
                </c:pt>
                <c:pt idx="1055">
                  <c:v>121.3811</c:v>
                </c:pt>
                <c:pt idx="1056">
                  <c:v>121.4633</c:v>
                </c:pt>
                <c:pt idx="1057">
                  <c:v>121.54720000000013</c:v>
                </c:pt>
                <c:pt idx="1058">
                  <c:v>121.62909999999998</c:v>
                </c:pt>
                <c:pt idx="1059">
                  <c:v>121.71310000000011</c:v>
                </c:pt>
                <c:pt idx="1060">
                  <c:v>121.79710000000011</c:v>
                </c:pt>
                <c:pt idx="1061">
                  <c:v>121.881</c:v>
                </c:pt>
                <c:pt idx="1062">
                  <c:v>121.96559999999999</c:v>
                </c:pt>
                <c:pt idx="1063">
                  <c:v>122.0483</c:v>
                </c:pt>
                <c:pt idx="1064">
                  <c:v>122.1317</c:v>
                </c:pt>
                <c:pt idx="1065">
                  <c:v>122.21520000000002</c:v>
                </c:pt>
                <c:pt idx="1066">
                  <c:v>122.29720000000013</c:v>
                </c:pt>
                <c:pt idx="1067">
                  <c:v>122.381</c:v>
                </c:pt>
                <c:pt idx="1068">
                  <c:v>122.46520000000002</c:v>
                </c:pt>
                <c:pt idx="1069">
                  <c:v>122.54819999999999</c:v>
                </c:pt>
                <c:pt idx="1070">
                  <c:v>122.6332</c:v>
                </c:pt>
                <c:pt idx="1071">
                  <c:v>122.7158</c:v>
                </c:pt>
                <c:pt idx="1072">
                  <c:v>122.7998</c:v>
                </c:pt>
                <c:pt idx="1073">
                  <c:v>122.88290000000001</c:v>
                </c:pt>
                <c:pt idx="1074">
                  <c:v>122.96710000000012</c:v>
                </c:pt>
                <c:pt idx="1075">
                  <c:v>123.04940000000002</c:v>
                </c:pt>
                <c:pt idx="1076">
                  <c:v>123.1341</c:v>
                </c:pt>
                <c:pt idx="1077">
                  <c:v>123.21559999999999</c:v>
                </c:pt>
                <c:pt idx="1078">
                  <c:v>123.29940000000002</c:v>
                </c:pt>
                <c:pt idx="1079">
                  <c:v>123.38200000000001</c:v>
                </c:pt>
                <c:pt idx="1080">
                  <c:v>123.46610000000011</c:v>
                </c:pt>
                <c:pt idx="1081">
                  <c:v>123.5514</c:v>
                </c:pt>
                <c:pt idx="1082">
                  <c:v>123.63420000000002</c:v>
                </c:pt>
                <c:pt idx="1083">
                  <c:v>123.71740000000011</c:v>
                </c:pt>
                <c:pt idx="1084">
                  <c:v>123.7998</c:v>
                </c:pt>
                <c:pt idx="1085">
                  <c:v>123.8843</c:v>
                </c:pt>
                <c:pt idx="1086">
                  <c:v>123.96730000000002</c:v>
                </c:pt>
                <c:pt idx="1087">
                  <c:v>124.05</c:v>
                </c:pt>
                <c:pt idx="1088">
                  <c:v>124.1336</c:v>
                </c:pt>
                <c:pt idx="1089">
                  <c:v>124.21710000000012</c:v>
                </c:pt>
                <c:pt idx="1090">
                  <c:v>124.3002</c:v>
                </c:pt>
                <c:pt idx="1091">
                  <c:v>124.38369999999999</c:v>
                </c:pt>
                <c:pt idx="1092">
                  <c:v>124.46700000000011</c:v>
                </c:pt>
                <c:pt idx="1093">
                  <c:v>124.5498</c:v>
                </c:pt>
                <c:pt idx="1094">
                  <c:v>124.63339999999998</c:v>
                </c:pt>
                <c:pt idx="1095">
                  <c:v>124.71720000000018</c:v>
                </c:pt>
                <c:pt idx="1096">
                  <c:v>124.8002</c:v>
                </c:pt>
                <c:pt idx="1097">
                  <c:v>124.8835</c:v>
                </c:pt>
                <c:pt idx="1098">
                  <c:v>124.96690000000002</c:v>
                </c:pt>
                <c:pt idx="1099">
                  <c:v>125.05070000000001</c:v>
                </c:pt>
                <c:pt idx="1100">
                  <c:v>125.13290000000001</c:v>
                </c:pt>
                <c:pt idx="1101">
                  <c:v>125.2163</c:v>
                </c:pt>
                <c:pt idx="1102">
                  <c:v>125.2997</c:v>
                </c:pt>
                <c:pt idx="1103">
                  <c:v>125.38379999999998</c:v>
                </c:pt>
                <c:pt idx="1104">
                  <c:v>125.46740000000011</c:v>
                </c:pt>
                <c:pt idx="1105">
                  <c:v>125.551</c:v>
                </c:pt>
                <c:pt idx="1106">
                  <c:v>125.6343</c:v>
                </c:pt>
                <c:pt idx="1107">
                  <c:v>125.71770000000002</c:v>
                </c:pt>
                <c:pt idx="1108">
                  <c:v>125.8006</c:v>
                </c:pt>
                <c:pt idx="1109">
                  <c:v>125.88420000000002</c:v>
                </c:pt>
                <c:pt idx="1110">
                  <c:v>125.96720000000018</c:v>
                </c:pt>
                <c:pt idx="1111">
                  <c:v>126.0514</c:v>
                </c:pt>
                <c:pt idx="1112">
                  <c:v>126.1347</c:v>
                </c:pt>
                <c:pt idx="1113">
                  <c:v>126.21820000000002</c:v>
                </c:pt>
                <c:pt idx="1114">
                  <c:v>126.30200000000001</c:v>
                </c:pt>
                <c:pt idx="1115">
                  <c:v>126.3849</c:v>
                </c:pt>
                <c:pt idx="1116">
                  <c:v>126.468</c:v>
                </c:pt>
                <c:pt idx="1117">
                  <c:v>126.55</c:v>
                </c:pt>
                <c:pt idx="1118">
                  <c:v>126.63369999999999</c:v>
                </c:pt>
                <c:pt idx="1119">
                  <c:v>126.71510000000002</c:v>
                </c:pt>
                <c:pt idx="1120">
                  <c:v>126.8008</c:v>
                </c:pt>
                <c:pt idx="1121">
                  <c:v>126.88330000000001</c:v>
                </c:pt>
                <c:pt idx="1122">
                  <c:v>126.965</c:v>
                </c:pt>
                <c:pt idx="1123">
                  <c:v>127.0489</c:v>
                </c:pt>
                <c:pt idx="1124">
                  <c:v>127.1326</c:v>
                </c:pt>
                <c:pt idx="1125">
                  <c:v>127.21559999999999</c:v>
                </c:pt>
                <c:pt idx="1126">
                  <c:v>127.29819999999999</c:v>
                </c:pt>
                <c:pt idx="1127">
                  <c:v>127.38339999999998</c:v>
                </c:pt>
                <c:pt idx="1128">
                  <c:v>127.46660000000011</c:v>
                </c:pt>
                <c:pt idx="1129">
                  <c:v>127.55070000000001</c:v>
                </c:pt>
                <c:pt idx="1130">
                  <c:v>127.63500000000001</c:v>
                </c:pt>
                <c:pt idx="1131">
                  <c:v>127.71700000000011</c:v>
                </c:pt>
                <c:pt idx="1132">
                  <c:v>127.8006</c:v>
                </c:pt>
                <c:pt idx="1133">
                  <c:v>127.88339999999998</c:v>
                </c:pt>
                <c:pt idx="1134">
                  <c:v>127.96760000000015</c:v>
                </c:pt>
                <c:pt idx="1135">
                  <c:v>128.04919999999998</c:v>
                </c:pt>
                <c:pt idx="1136">
                  <c:v>128.13159999999999</c:v>
                </c:pt>
                <c:pt idx="1137">
                  <c:v>128.21579999999992</c:v>
                </c:pt>
                <c:pt idx="1138">
                  <c:v>128.29959999999977</c:v>
                </c:pt>
                <c:pt idx="1139">
                  <c:v>128.38460000000001</c:v>
                </c:pt>
                <c:pt idx="1140">
                  <c:v>128.46630000000007</c:v>
                </c:pt>
                <c:pt idx="1141">
                  <c:v>128.55020000000007</c:v>
                </c:pt>
                <c:pt idx="1142">
                  <c:v>128.6362</c:v>
                </c:pt>
                <c:pt idx="1143">
                  <c:v>128.71959999999973</c:v>
                </c:pt>
                <c:pt idx="1144">
                  <c:v>128.8038</c:v>
                </c:pt>
                <c:pt idx="1145">
                  <c:v>128.88620000000026</c:v>
                </c:pt>
                <c:pt idx="1146">
                  <c:v>128.9691</c:v>
                </c:pt>
                <c:pt idx="1147">
                  <c:v>129.05090000000001</c:v>
                </c:pt>
                <c:pt idx="1148">
                  <c:v>129.1353</c:v>
                </c:pt>
                <c:pt idx="1149">
                  <c:v>129.21919999999992</c:v>
                </c:pt>
                <c:pt idx="1150">
                  <c:v>129.30220000000023</c:v>
                </c:pt>
                <c:pt idx="1151">
                  <c:v>129.38560000000001</c:v>
                </c:pt>
                <c:pt idx="1152">
                  <c:v>129.46880000000004</c:v>
                </c:pt>
                <c:pt idx="1153">
                  <c:v>129.55230000000026</c:v>
                </c:pt>
                <c:pt idx="1154">
                  <c:v>129.63669999999999</c:v>
                </c:pt>
                <c:pt idx="1155">
                  <c:v>129.7184</c:v>
                </c:pt>
                <c:pt idx="1156">
                  <c:v>129.80130000000023</c:v>
                </c:pt>
                <c:pt idx="1157">
                  <c:v>129.88550000000001</c:v>
                </c:pt>
                <c:pt idx="1158">
                  <c:v>129.96820000000022</c:v>
                </c:pt>
                <c:pt idx="1159">
                  <c:v>130.05270000000004</c:v>
                </c:pt>
                <c:pt idx="1160">
                  <c:v>130.1371</c:v>
                </c:pt>
                <c:pt idx="1161">
                  <c:v>130.22069999999999</c:v>
                </c:pt>
                <c:pt idx="1162">
                  <c:v>130.30590000000001</c:v>
                </c:pt>
                <c:pt idx="1163">
                  <c:v>130.38600000000022</c:v>
                </c:pt>
                <c:pt idx="1164">
                  <c:v>130.46969999999999</c:v>
                </c:pt>
                <c:pt idx="1165">
                  <c:v>130.55520000000001</c:v>
                </c:pt>
                <c:pt idx="1166">
                  <c:v>130.63800000000001</c:v>
                </c:pt>
                <c:pt idx="1167">
                  <c:v>130.72230000000022</c:v>
                </c:pt>
                <c:pt idx="1168">
                  <c:v>130.80550000000002</c:v>
                </c:pt>
                <c:pt idx="1169">
                  <c:v>130.88760000000022</c:v>
                </c:pt>
                <c:pt idx="1170">
                  <c:v>130.97069999999999</c:v>
                </c:pt>
                <c:pt idx="1171">
                  <c:v>131.05430000000001</c:v>
                </c:pt>
                <c:pt idx="1172">
                  <c:v>131.13759999999999</c:v>
                </c:pt>
                <c:pt idx="1173">
                  <c:v>131.22110000000001</c:v>
                </c:pt>
                <c:pt idx="1174">
                  <c:v>131.30340000000001</c:v>
                </c:pt>
                <c:pt idx="1175">
                  <c:v>131.38760000000022</c:v>
                </c:pt>
                <c:pt idx="1176">
                  <c:v>131.47</c:v>
                </c:pt>
                <c:pt idx="1177">
                  <c:v>131.5532</c:v>
                </c:pt>
                <c:pt idx="1178">
                  <c:v>131.6371</c:v>
                </c:pt>
                <c:pt idx="1179">
                  <c:v>131.72110000000001</c:v>
                </c:pt>
                <c:pt idx="1180">
                  <c:v>131.80290000000022</c:v>
                </c:pt>
                <c:pt idx="1181">
                  <c:v>131.88660000000004</c:v>
                </c:pt>
                <c:pt idx="1182">
                  <c:v>131.971</c:v>
                </c:pt>
                <c:pt idx="1183">
                  <c:v>132.05340000000001</c:v>
                </c:pt>
                <c:pt idx="1184">
                  <c:v>132.1378</c:v>
                </c:pt>
                <c:pt idx="1185">
                  <c:v>132.22110000000001</c:v>
                </c:pt>
                <c:pt idx="1186">
                  <c:v>132.3049</c:v>
                </c:pt>
                <c:pt idx="1187">
                  <c:v>132.38730000000029</c:v>
                </c:pt>
                <c:pt idx="1188">
                  <c:v>132.46969999999999</c:v>
                </c:pt>
                <c:pt idx="1189">
                  <c:v>132.5538</c:v>
                </c:pt>
                <c:pt idx="1190">
                  <c:v>132.63740000000001</c:v>
                </c:pt>
                <c:pt idx="1191">
                  <c:v>132.71989999999977</c:v>
                </c:pt>
                <c:pt idx="1192">
                  <c:v>132.80540000000022</c:v>
                </c:pt>
                <c:pt idx="1193">
                  <c:v>132.88920000000007</c:v>
                </c:pt>
                <c:pt idx="1194">
                  <c:v>132.9718</c:v>
                </c:pt>
                <c:pt idx="1195">
                  <c:v>133.05620000000022</c:v>
                </c:pt>
                <c:pt idx="1196">
                  <c:v>133.14150000000001</c:v>
                </c:pt>
                <c:pt idx="1197">
                  <c:v>133.2226</c:v>
                </c:pt>
                <c:pt idx="1198">
                  <c:v>133.30640000000022</c:v>
                </c:pt>
                <c:pt idx="1199">
                  <c:v>133.38860000000022</c:v>
                </c:pt>
                <c:pt idx="1200">
                  <c:v>133.47110000000001</c:v>
                </c:pt>
                <c:pt idx="1201">
                  <c:v>133.5531</c:v>
                </c:pt>
                <c:pt idx="1202">
                  <c:v>133.63579999999999</c:v>
                </c:pt>
                <c:pt idx="1203">
                  <c:v>133.7182</c:v>
                </c:pt>
                <c:pt idx="1204">
                  <c:v>133.8031</c:v>
                </c:pt>
                <c:pt idx="1205">
                  <c:v>133.88670000000022</c:v>
                </c:pt>
                <c:pt idx="1206">
                  <c:v>133.97040000000001</c:v>
                </c:pt>
                <c:pt idx="1207">
                  <c:v>134.0531</c:v>
                </c:pt>
                <c:pt idx="1208">
                  <c:v>134.13550000000001</c:v>
                </c:pt>
                <c:pt idx="1209">
                  <c:v>134.21919999999992</c:v>
                </c:pt>
                <c:pt idx="1210">
                  <c:v>134.30140000000023</c:v>
                </c:pt>
                <c:pt idx="1211">
                  <c:v>134.38460000000001</c:v>
                </c:pt>
                <c:pt idx="1212">
                  <c:v>134.47050000000002</c:v>
                </c:pt>
                <c:pt idx="1213">
                  <c:v>134.55450000000002</c:v>
                </c:pt>
                <c:pt idx="1214">
                  <c:v>134.6388</c:v>
                </c:pt>
                <c:pt idx="1215">
                  <c:v>134.72110000000001</c:v>
                </c:pt>
                <c:pt idx="1216">
                  <c:v>134.80600000000001</c:v>
                </c:pt>
                <c:pt idx="1217">
                  <c:v>134.88860000000022</c:v>
                </c:pt>
                <c:pt idx="1218">
                  <c:v>134.97240000000022</c:v>
                </c:pt>
                <c:pt idx="1219">
                  <c:v>135.05780000000001</c:v>
                </c:pt>
                <c:pt idx="1220">
                  <c:v>135.14079999999998</c:v>
                </c:pt>
                <c:pt idx="1221">
                  <c:v>135.2243</c:v>
                </c:pt>
                <c:pt idx="1222">
                  <c:v>135.30530000000007</c:v>
                </c:pt>
                <c:pt idx="1223">
                  <c:v>135.38850000000025</c:v>
                </c:pt>
                <c:pt idx="1224">
                  <c:v>135.4726</c:v>
                </c:pt>
                <c:pt idx="1225">
                  <c:v>135.5565</c:v>
                </c:pt>
                <c:pt idx="1226">
                  <c:v>135.63850000000002</c:v>
                </c:pt>
                <c:pt idx="1227">
                  <c:v>135.72210000000001</c:v>
                </c:pt>
                <c:pt idx="1228">
                  <c:v>135.80500000000001</c:v>
                </c:pt>
                <c:pt idx="1229">
                  <c:v>135.88990000000001</c:v>
                </c:pt>
                <c:pt idx="1230">
                  <c:v>135.9734</c:v>
                </c:pt>
                <c:pt idx="1231">
                  <c:v>136.0566</c:v>
                </c:pt>
                <c:pt idx="1232">
                  <c:v>136.1412</c:v>
                </c:pt>
                <c:pt idx="1233">
                  <c:v>136.22469999999998</c:v>
                </c:pt>
                <c:pt idx="1234">
                  <c:v>136.30740000000023</c:v>
                </c:pt>
                <c:pt idx="1235">
                  <c:v>136.38840000000042</c:v>
                </c:pt>
                <c:pt idx="1236">
                  <c:v>136.47459999999998</c:v>
                </c:pt>
                <c:pt idx="1237">
                  <c:v>136.55610000000001</c:v>
                </c:pt>
                <c:pt idx="1238">
                  <c:v>136.6412</c:v>
                </c:pt>
                <c:pt idx="1239">
                  <c:v>136.72540000000001</c:v>
                </c:pt>
                <c:pt idx="1240">
                  <c:v>136.8075</c:v>
                </c:pt>
                <c:pt idx="1241">
                  <c:v>136.89070000000001</c:v>
                </c:pt>
                <c:pt idx="1242">
                  <c:v>136.9727</c:v>
                </c:pt>
                <c:pt idx="1243">
                  <c:v>137.05710000000022</c:v>
                </c:pt>
                <c:pt idx="1244">
                  <c:v>137.13989999999998</c:v>
                </c:pt>
                <c:pt idx="1245">
                  <c:v>137.22200000000001</c:v>
                </c:pt>
                <c:pt idx="1246">
                  <c:v>137.3065</c:v>
                </c:pt>
                <c:pt idx="1247">
                  <c:v>137.3905</c:v>
                </c:pt>
                <c:pt idx="1248">
                  <c:v>137.47329999999999</c:v>
                </c:pt>
                <c:pt idx="1249">
                  <c:v>137.55640000000022</c:v>
                </c:pt>
                <c:pt idx="1250">
                  <c:v>137.6388</c:v>
                </c:pt>
                <c:pt idx="1251">
                  <c:v>137.72190000000001</c:v>
                </c:pt>
                <c:pt idx="1252">
                  <c:v>137.8049</c:v>
                </c:pt>
                <c:pt idx="1253">
                  <c:v>137.88770000000022</c:v>
                </c:pt>
                <c:pt idx="1254">
                  <c:v>137.9726</c:v>
                </c:pt>
                <c:pt idx="1255">
                  <c:v>138.0556</c:v>
                </c:pt>
                <c:pt idx="1256">
                  <c:v>138.14179999999999</c:v>
                </c:pt>
                <c:pt idx="1257">
                  <c:v>138.22479999999999</c:v>
                </c:pt>
                <c:pt idx="1258">
                  <c:v>138.3066</c:v>
                </c:pt>
                <c:pt idx="1259">
                  <c:v>138.3882000000003</c:v>
                </c:pt>
                <c:pt idx="1260">
                  <c:v>138.4727</c:v>
                </c:pt>
                <c:pt idx="1261">
                  <c:v>138.55680000000001</c:v>
                </c:pt>
                <c:pt idx="1262">
                  <c:v>138.63919999999999</c:v>
                </c:pt>
                <c:pt idx="1263">
                  <c:v>138.72059999999999</c:v>
                </c:pt>
                <c:pt idx="1264">
                  <c:v>138.804</c:v>
                </c:pt>
                <c:pt idx="1265">
                  <c:v>138.88670000000022</c:v>
                </c:pt>
                <c:pt idx="1266">
                  <c:v>138.9709</c:v>
                </c:pt>
                <c:pt idx="1267">
                  <c:v>139.0548</c:v>
                </c:pt>
                <c:pt idx="1268">
                  <c:v>139.1377</c:v>
                </c:pt>
                <c:pt idx="1269">
                  <c:v>139.2216</c:v>
                </c:pt>
                <c:pt idx="1270">
                  <c:v>139.3048</c:v>
                </c:pt>
                <c:pt idx="1271">
                  <c:v>139.38880000000026</c:v>
                </c:pt>
                <c:pt idx="1272">
                  <c:v>139.47280000000001</c:v>
                </c:pt>
                <c:pt idx="1273">
                  <c:v>139.55690000000001</c:v>
                </c:pt>
                <c:pt idx="1274">
                  <c:v>139.64089999999999</c:v>
                </c:pt>
                <c:pt idx="1275">
                  <c:v>139.7244</c:v>
                </c:pt>
                <c:pt idx="1276">
                  <c:v>139.80930000000001</c:v>
                </c:pt>
                <c:pt idx="1277">
                  <c:v>139.89110000000022</c:v>
                </c:pt>
                <c:pt idx="1278">
                  <c:v>139.97479999999999</c:v>
                </c:pt>
                <c:pt idx="1279">
                  <c:v>140.05740000000023</c:v>
                </c:pt>
                <c:pt idx="1280">
                  <c:v>140.14169999999999</c:v>
                </c:pt>
                <c:pt idx="1281">
                  <c:v>140.2252</c:v>
                </c:pt>
                <c:pt idx="1282">
                  <c:v>140.30930000000001</c:v>
                </c:pt>
                <c:pt idx="1283">
                  <c:v>140.3938</c:v>
                </c:pt>
                <c:pt idx="1284">
                  <c:v>140.47469999999998</c:v>
                </c:pt>
                <c:pt idx="1285">
                  <c:v>140.56050000000002</c:v>
                </c:pt>
                <c:pt idx="1286">
                  <c:v>140.64150000000001</c:v>
                </c:pt>
                <c:pt idx="1287">
                  <c:v>140.72469999999998</c:v>
                </c:pt>
                <c:pt idx="1288">
                  <c:v>140.80720000000022</c:v>
                </c:pt>
                <c:pt idx="1289">
                  <c:v>140.89140000000026</c:v>
                </c:pt>
                <c:pt idx="1290">
                  <c:v>140.97379999999998</c:v>
                </c:pt>
                <c:pt idx="1291">
                  <c:v>141.05870000000004</c:v>
                </c:pt>
                <c:pt idx="1292">
                  <c:v>141.14269999999999</c:v>
                </c:pt>
                <c:pt idx="1293">
                  <c:v>141.22550000000001</c:v>
                </c:pt>
                <c:pt idx="1294">
                  <c:v>141.30890000000022</c:v>
                </c:pt>
                <c:pt idx="1295">
                  <c:v>141.39160000000001</c:v>
                </c:pt>
                <c:pt idx="1296">
                  <c:v>141.47550000000001</c:v>
                </c:pt>
                <c:pt idx="1297">
                  <c:v>141.55860000000001</c:v>
                </c:pt>
                <c:pt idx="1298">
                  <c:v>141.6421</c:v>
                </c:pt>
                <c:pt idx="1299">
                  <c:v>141.72579999999999</c:v>
                </c:pt>
                <c:pt idx="1300">
                  <c:v>141.8091</c:v>
                </c:pt>
                <c:pt idx="1301">
                  <c:v>141.89240000000029</c:v>
                </c:pt>
                <c:pt idx="1302">
                  <c:v>141.9753</c:v>
                </c:pt>
                <c:pt idx="1303">
                  <c:v>142.06010000000001</c:v>
                </c:pt>
                <c:pt idx="1304">
                  <c:v>142.14339999999999</c:v>
                </c:pt>
                <c:pt idx="1305">
                  <c:v>142.22499999999999</c:v>
                </c:pt>
                <c:pt idx="1306">
                  <c:v>142.31040000000004</c:v>
                </c:pt>
                <c:pt idx="1307">
                  <c:v>142.39410000000001</c:v>
                </c:pt>
                <c:pt idx="1308">
                  <c:v>142.47569999999999</c:v>
                </c:pt>
                <c:pt idx="1309">
                  <c:v>142.56059999999999</c:v>
                </c:pt>
                <c:pt idx="1310">
                  <c:v>142.64479999999998</c:v>
                </c:pt>
                <c:pt idx="1311">
                  <c:v>142.7259</c:v>
                </c:pt>
                <c:pt idx="1312">
                  <c:v>142.80820000000023</c:v>
                </c:pt>
                <c:pt idx="1313">
                  <c:v>142.89180000000007</c:v>
                </c:pt>
                <c:pt idx="1314">
                  <c:v>142.9751</c:v>
                </c:pt>
                <c:pt idx="1315">
                  <c:v>143.05930000000001</c:v>
                </c:pt>
                <c:pt idx="1316">
                  <c:v>143.1404</c:v>
                </c:pt>
                <c:pt idx="1317">
                  <c:v>143.22620000000001</c:v>
                </c:pt>
                <c:pt idx="1318">
                  <c:v>143.30840000000029</c:v>
                </c:pt>
                <c:pt idx="1319">
                  <c:v>143.39120000000023</c:v>
                </c:pt>
                <c:pt idx="1320">
                  <c:v>143.47550000000001</c:v>
                </c:pt>
                <c:pt idx="1321">
                  <c:v>143.5591</c:v>
                </c:pt>
                <c:pt idx="1322">
                  <c:v>143.64150000000001</c:v>
                </c:pt>
                <c:pt idx="1323">
                  <c:v>143.72640000000001</c:v>
                </c:pt>
                <c:pt idx="1324">
                  <c:v>143.81040000000004</c:v>
                </c:pt>
                <c:pt idx="1325">
                  <c:v>143.89250000000001</c:v>
                </c:pt>
                <c:pt idx="1326">
                  <c:v>143.97630000000001</c:v>
                </c:pt>
                <c:pt idx="1327">
                  <c:v>144.05870000000004</c:v>
                </c:pt>
                <c:pt idx="1328">
                  <c:v>144.14159999999998</c:v>
                </c:pt>
                <c:pt idx="1329">
                  <c:v>144.2242</c:v>
                </c:pt>
                <c:pt idx="1330">
                  <c:v>144.30800000000022</c:v>
                </c:pt>
                <c:pt idx="1331">
                  <c:v>144.3931</c:v>
                </c:pt>
                <c:pt idx="1332">
                  <c:v>144.47550000000001</c:v>
                </c:pt>
                <c:pt idx="1333">
                  <c:v>144.56020000000001</c:v>
                </c:pt>
                <c:pt idx="1334">
                  <c:v>144.64259999999999</c:v>
                </c:pt>
                <c:pt idx="1335">
                  <c:v>144.7259</c:v>
                </c:pt>
                <c:pt idx="1336">
                  <c:v>144.80780000000001</c:v>
                </c:pt>
                <c:pt idx="1337">
                  <c:v>144.89140000000026</c:v>
                </c:pt>
                <c:pt idx="1338">
                  <c:v>144.97399999999999</c:v>
                </c:pt>
                <c:pt idx="1339">
                  <c:v>145.05730000000023</c:v>
                </c:pt>
                <c:pt idx="1340">
                  <c:v>145.14049999999997</c:v>
                </c:pt>
                <c:pt idx="1341">
                  <c:v>145.22240000000022</c:v>
                </c:pt>
                <c:pt idx="1342">
                  <c:v>145.30730000000023</c:v>
                </c:pt>
                <c:pt idx="1343">
                  <c:v>145.39060000000001</c:v>
                </c:pt>
                <c:pt idx="1344">
                  <c:v>145.4725</c:v>
                </c:pt>
                <c:pt idx="1345">
                  <c:v>145.55710000000022</c:v>
                </c:pt>
                <c:pt idx="1346">
                  <c:v>145.64059999999998</c:v>
                </c:pt>
                <c:pt idx="1347">
                  <c:v>145.72369999999998</c:v>
                </c:pt>
                <c:pt idx="1348">
                  <c:v>145.80840000000029</c:v>
                </c:pt>
                <c:pt idx="1349">
                  <c:v>145.89240000000029</c:v>
                </c:pt>
                <c:pt idx="1350">
                  <c:v>145.97379999999998</c:v>
                </c:pt>
                <c:pt idx="1351">
                  <c:v>146.05730000000023</c:v>
                </c:pt>
                <c:pt idx="1352">
                  <c:v>146.14009999999999</c:v>
                </c:pt>
                <c:pt idx="1353">
                  <c:v>146.22220000000004</c:v>
                </c:pt>
                <c:pt idx="1354">
                  <c:v>146.30440000000004</c:v>
                </c:pt>
                <c:pt idx="1355">
                  <c:v>146.3874000000003</c:v>
                </c:pt>
                <c:pt idx="1356">
                  <c:v>146.47150000000002</c:v>
                </c:pt>
                <c:pt idx="1357">
                  <c:v>146.55590000000001</c:v>
                </c:pt>
                <c:pt idx="1358">
                  <c:v>146.64009999999999</c:v>
                </c:pt>
                <c:pt idx="1359">
                  <c:v>146.7234</c:v>
                </c:pt>
                <c:pt idx="1360">
                  <c:v>146.80680000000001</c:v>
                </c:pt>
                <c:pt idx="1361">
                  <c:v>146.88980000000001</c:v>
                </c:pt>
                <c:pt idx="1362">
                  <c:v>146.97190000000001</c:v>
                </c:pt>
                <c:pt idx="1363">
                  <c:v>147.05510000000001</c:v>
                </c:pt>
                <c:pt idx="1364">
                  <c:v>147.13810000000001</c:v>
                </c:pt>
                <c:pt idx="1365">
                  <c:v>147.2209</c:v>
                </c:pt>
                <c:pt idx="1366">
                  <c:v>147.3057</c:v>
                </c:pt>
                <c:pt idx="1367">
                  <c:v>147.38940000000022</c:v>
                </c:pt>
                <c:pt idx="1368">
                  <c:v>147.47280000000001</c:v>
                </c:pt>
                <c:pt idx="1369">
                  <c:v>147.5556</c:v>
                </c:pt>
                <c:pt idx="1370">
                  <c:v>147.63979999999998</c:v>
                </c:pt>
                <c:pt idx="1371">
                  <c:v>147.72379999999998</c:v>
                </c:pt>
                <c:pt idx="1372">
                  <c:v>147.80810000000022</c:v>
                </c:pt>
                <c:pt idx="1373">
                  <c:v>147.88940000000022</c:v>
                </c:pt>
                <c:pt idx="1374">
                  <c:v>147.97349999999997</c:v>
                </c:pt>
                <c:pt idx="1375">
                  <c:v>148.0565</c:v>
                </c:pt>
                <c:pt idx="1376">
                  <c:v>148.14179999999999</c:v>
                </c:pt>
                <c:pt idx="1377">
                  <c:v>148.2243</c:v>
                </c:pt>
                <c:pt idx="1378">
                  <c:v>148.30820000000023</c:v>
                </c:pt>
                <c:pt idx="1379">
                  <c:v>148.39130000000023</c:v>
                </c:pt>
                <c:pt idx="1380">
                  <c:v>148.4761</c:v>
                </c:pt>
                <c:pt idx="1381">
                  <c:v>148.55880000000022</c:v>
                </c:pt>
                <c:pt idx="1382">
                  <c:v>148.642</c:v>
                </c:pt>
                <c:pt idx="1383">
                  <c:v>148.72450000000001</c:v>
                </c:pt>
                <c:pt idx="1384">
                  <c:v>148.80969999999999</c:v>
                </c:pt>
                <c:pt idx="1385">
                  <c:v>148.89200000000022</c:v>
                </c:pt>
                <c:pt idx="1386">
                  <c:v>148.97379999999998</c:v>
                </c:pt>
                <c:pt idx="1387">
                  <c:v>149.05850000000001</c:v>
                </c:pt>
                <c:pt idx="1388">
                  <c:v>149.1414</c:v>
                </c:pt>
                <c:pt idx="1389">
                  <c:v>149.2251</c:v>
                </c:pt>
                <c:pt idx="1390">
                  <c:v>149.30740000000023</c:v>
                </c:pt>
                <c:pt idx="1391">
                  <c:v>149.39040000000023</c:v>
                </c:pt>
                <c:pt idx="1392">
                  <c:v>149.47319999999999</c:v>
                </c:pt>
                <c:pt idx="1393">
                  <c:v>149.55610000000001</c:v>
                </c:pt>
                <c:pt idx="1394">
                  <c:v>149.63929999999999</c:v>
                </c:pt>
                <c:pt idx="1395">
                  <c:v>149.72349999999997</c:v>
                </c:pt>
                <c:pt idx="1396">
                  <c:v>149.80880000000022</c:v>
                </c:pt>
                <c:pt idx="1397">
                  <c:v>149.89290000000022</c:v>
                </c:pt>
                <c:pt idx="1398">
                  <c:v>149.9759</c:v>
                </c:pt>
                <c:pt idx="1399">
                  <c:v>150.05870000000004</c:v>
                </c:pt>
                <c:pt idx="1400">
                  <c:v>150.14159999999998</c:v>
                </c:pt>
                <c:pt idx="1401">
                  <c:v>150.22630000000001</c:v>
                </c:pt>
                <c:pt idx="1402">
                  <c:v>150.31059999999999</c:v>
                </c:pt>
                <c:pt idx="1403">
                  <c:v>150.3939</c:v>
                </c:pt>
                <c:pt idx="1404">
                  <c:v>150.4769</c:v>
                </c:pt>
                <c:pt idx="1405">
                  <c:v>150.55890000000022</c:v>
                </c:pt>
                <c:pt idx="1406">
                  <c:v>150.64240000000001</c:v>
                </c:pt>
                <c:pt idx="1407">
                  <c:v>150.7268</c:v>
                </c:pt>
                <c:pt idx="1408">
                  <c:v>150.8091</c:v>
                </c:pt>
                <c:pt idx="1409">
                  <c:v>150.89290000000022</c:v>
                </c:pt>
                <c:pt idx="1410">
                  <c:v>150.977</c:v>
                </c:pt>
                <c:pt idx="1411">
                  <c:v>151.06120000000001</c:v>
                </c:pt>
                <c:pt idx="1412">
                  <c:v>151.14399999999998</c:v>
                </c:pt>
                <c:pt idx="1413">
                  <c:v>151.22810000000001</c:v>
                </c:pt>
                <c:pt idx="1414">
                  <c:v>151.3109</c:v>
                </c:pt>
                <c:pt idx="1415">
                  <c:v>151.39450000000002</c:v>
                </c:pt>
                <c:pt idx="1416">
                  <c:v>151.47669999999999</c:v>
                </c:pt>
                <c:pt idx="1417">
                  <c:v>151.559</c:v>
                </c:pt>
                <c:pt idx="1418">
                  <c:v>151.64389999999995</c:v>
                </c:pt>
                <c:pt idx="1419">
                  <c:v>151.727</c:v>
                </c:pt>
                <c:pt idx="1420">
                  <c:v>151.8092</c:v>
                </c:pt>
                <c:pt idx="1421">
                  <c:v>151.89130000000023</c:v>
                </c:pt>
                <c:pt idx="1422">
                  <c:v>151.97469999999998</c:v>
                </c:pt>
                <c:pt idx="1423">
                  <c:v>152.05780000000001</c:v>
                </c:pt>
                <c:pt idx="1424">
                  <c:v>152.1414</c:v>
                </c:pt>
                <c:pt idx="1425">
                  <c:v>152.2244</c:v>
                </c:pt>
                <c:pt idx="1426">
                  <c:v>152.30890000000022</c:v>
                </c:pt>
                <c:pt idx="1427">
                  <c:v>152.39020000000022</c:v>
                </c:pt>
                <c:pt idx="1428">
                  <c:v>152.4734</c:v>
                </c:pt>
                <c:pt idx="1429">
                  <c:v>152.55860000000001</c:v>
                </c:pt>
                <c:pt idx="1430">
                  <c:v>152.64240000000001</c:v>
                </c:pt>
                <c:pt idx="1431">
                  <c:v>152.72489999999999</c:v>
                </c:pt>
                <c:pt idx="1432">
                  <c:v>152.80710000000022</c:v>
                </c:pt>
                <c:pt idx="1433">
                  <c:v>152.89110000000022</c:v>
                </c:pt>
                <c:pt idx="1434">
                  <c:v>152.97499999999999</c:v>
                </c:pt>
                <c:pt idx="1435">
                  <c:v>153.05860000000001</c:v>
                </c:pt>
                <c:pt idx="1436">
                  <c:v>153.14079999999998</c:v>
                </c:pt>
                <c:pt idx="1437">
                  <c:v>153.2243</c:v>
                </c:pt>
                <c:pt idx="1438">
                  <c:v>153.30790000000007</c:v>
                </c:pt>
                <c:pt idx="1439">
                  <c:v>153.39210000000023</c:v>
                </c:pt>
                <c:pt idx="1440">
                  <c:v>153.47469999999998</c:v>
                </c:pt>
                <c:pt idx="1441">
                  <c:v>153.5591</c:v>
                </c:pt>
                <c:pt idx="1442">
                  <c:v>153.6404</c:v>
                </c:pt>
                <c:pt idx="1443">
                  <c:v>153.72469999999998</c:v>
                </c:pt>
                <c:pt idx="1444">
                  <c:v>153.80620000000022</c:v>
                </c:pt>
                <c:pt idx="1445">
                  <c:v>153.89020000000022</c:v>
                </c:pt>
                <c:pt idx="1446">
                  <c:v>153.97459999999998</c:v>
                </c:pt>
                <c:pt idx="1447">
                  <c:v>154.05790000000007</c:v>
                </c:pt>
                <c:pt idx="1448">
                  <c:v>154.142</c:v>
                </c:pt>
                <c:pt idx="1449">
                  <c:v>154.22319999999999</c:v>
                </c:pt>
                <c:pt idx="1450">
                  <c:v>154.3066</c:v>
                </c:pt>
                <c:pt idx="1451">
                  <c:v>154.39040000000023</c:v>
                </c:pt>
                <c:pt idx="1452">
                  <c:v>154.47359999999998</c:v>
                </c:pt>
                <c:pt idx="1453">
                  <c:v>154.55780000000001</c:v>
                </c:pt>
                <c:pt idx="1454">
                  <c:v>154.63890000000001</c:v>
                </c:pt>
                <c:pt idx="1455">
                  <c:v>154.72280000000001</c:v>
                </c:pt>
                <c:pt idx="1456">
                  <c:v>154.80680000000001</c:v>
                </c:pt>
                <c:pt idx="1457">
                  <c:v>154.89070000000001</c:v>
                </c:pt>
                <c:pt idx="1458">
                  <c:v>154.9744</c:v>
                </c:pt>
                <c:pt idx="1459">
                  <c:v>155.05820000000023</c:v>
                </c:pt>
                <c:pt idx="1460">
                  <c:v>155.14179999999999</c:v>
                </c:pt>
                <c:pt idx="1461">
                  <c:v>155.22620000000001</c:v>
                </c:pt>
                <c:pt idx="1462">
                  <c:v>155.31040000000004</c:v>
                </c:pt>
                <c:pt idx="1463">
                  <c:v>155.39280000000022</c:v>
                </c:pt>
                <c:pt idx="1464">
                  <c:v>155.4753</c:v>
                </c:pt>
                <c:pt idx="1465">
                  <c:v>155.559</c:v>
                </c:pt>
                <c:pt idx="1466">
                  <c:v>155.6422</c:v>
                </c:pt>
                <c:pt idx="1467">
                  <c:v>155.72620000000001</c:v>
                </c:pt>
                <c:pt idx="1468">
                  <c:v>155.81</c:v>
                </c:pt>
                <c:pt idx="1469">
                  <c:v>155.89120000000023</c:v>
                </c:pt>
                <c:pt idx="1470">
                  <c:v>155.9752</c:v>
                </c:pt>
                <c:pt idx="1471">
                  <c:v>156.05870000000004</c:v>
                </c:pt>
                <c:pt idx="1472">
                  <c:v>156.14069999999998</c:v>
                </c:pt>
                <c:pt idx="1473">
                  <c:v>156.22359999999998</c:v>
                </c:pt>
                <c:pt idx="1474">
                  <c:v>156.3091</c:v>
                </c:pt>
                <c:pt idx="1475">
                  <c:v>156.39270000000022</c:v>
                </c:pt>
                <c:pt idx="1476">
                  <c:v>156.47499999999999</c:v>
                </c:pt>
                <c:pt idx="1477">
                  <c:v>156.55800000000022</c:v>
                </c:pt>
                <c:pt idx="1478">
                  <c:v>156.6413</c:v>
                </c:pt>
                <c:pt idx="1479">
                  <c:v>156.72319999999999</c:v>
                </c:pt>
                <c:pt idx="1480">
                  <c:v>156.80600000000001</c:v>
                </c:pt>
                <c:pt idx="1481">
                  <c:v>156.89020000000022</c:v>
                </c:pt>
                <c:pt idx="1482">
                  <c:v>156.9742</c:v>
                </c:pt>
                <c:pt idx="1483">
                  <c:v>157.05590000000001</c:v>
                </c:pt>
                <c:pt idx="1484">
                  <c:v>157.13919999999999</c:v>
                </c:pt>
                <c:pt idx="1485">
                  <c:v>157.22489999999999</c:v>
                </c:pt>
                <c:pt idx="1486">
                  <c:v>157.30860000000001</c:v>
                </c:pt>
                <c:pt idx="1487">
                  <c:v>157.39030000000022</c:v>
                </c:pt>
                <c:pt idx="1488">
                  <c:v>157.47489999999999</c:v>
                </c:pt>
                <c:pt idx="1489">
                  <c:v>157.55820000000023</c:v>
                </c:pt>
                <c:pt idx="1490">
                  <c:v>157.64179999999999</c:v>
                </c:pt>
                <c:pt idx="1491">
                  <c:v>157.7252</c:v>
                </c:pt>
                <c:pt idx="1492">
                  <c:v>157.80860000000001</c:v>
                </c:pt>
                <c:pt idx="1493">
                  <c:v>157.89359999999999</c:v>
                </c:pt>
                <c:pt idx="1494">
                  <c:v>157.97540000000001</c:v>
                </c:pt>
                <c:pt idx="1495">
                  <c:v>158.05860000000001</c:v>
                </c:pt>
                <c:pt idx="1496">
                  <c:v>158.1429</c:v>
                </c:pt>
                <c:pt idx="1497">
                  <c:v>158.2278</c:v>
                </c:pt>
                <c:pt idx="1498">
                  <c:v>158.31050000000002</c:v>
                </c:pt>
                <c:pt idx="1499">
                  <c:v>158.39450000000002</c:v>
                </c:pt>
                <c:pt idx="1500">
                  <c:v>158.47820000000004</c:v>
                </c:pt>
                <c:pt idx="1501">
                  <c:v>158.5608</c:v>
                </c:pt>
                <c:pt idx="1502">
                  <c:v>158.64509999999999</c:v>
                </c:pt>
                <c:pt idx="1503">
                  <c:v>158.72890000000001</c:v>
                </c:pt>
                <c:pt idx="1504">
                  <c:v>158.8117</c:v>
                </c:pt>
                <c:pt idx="1505">
                  <c:v>158.89530000000022</c:v>
                </c:pt>
                <c:pt idx="1506">
                  <c:v>158.9785</c:v>
                </c:pt>
                <c:pt idx="1507">
                  <c:v>159.06180000000001</c:v>
                </c:pt>
                <c:pt idx="1508">
                  <c:v>159.14509999999999</c:v>
                </c:pt>
                <c:pt idx="1509">
                  <c:v>159.22840000000022</c:v>
                </c:pt>
                <c:pt idx="1510">
                  <c:v>159.3109</c:v>
                </c:pt>
                <c:pt idx="1511">
                  <c:v>159.39420000000001</c:v>
                </c:pt>
                <c:pt idx="1512">
                  <c:v>159.47659999999999</c:v>
                </c:pt>
                <c:pt idx="1513">
                  <c:v>159.56130000000007</c:v>
                </c:pt>
                <c:pt idx="1514">
                  <c:v>159.64509999999999</c:v>
                </c:pt>
                <c:pt idx="1515">
                  <c:v>159.72890000000001</c:v>
                </c:pt>
                <c:pt idx="1516">
                  <c:v>159.81290000000001</c:v>
                </c:pt>
                <c:pt idx="1517">
                  <c:v>159.89690000000004</c:v>
                </c:pt>
                <c:pt idx="1518">
                  <c:v>159.97900000000001</c:v>
                </c:pt>
                <c:pt idx="1519">
                  <c:v>160.06140000000022</c:v>
                </c:pt>
                <c:pt idx="1520">
                  <c:v>160.14509999999999</c:v>
                </c:pt>
                <c:pt idx="1521">
                  <c:v>160.22890000000001</c:v>
                </c:pt>
                <c:pt idx="1522">
                  <c:v>160.31220000000022</c:v>
                </c:pt>
                <c:pt idx="1523">
                  <c:v>160.39620000000022</c:v>
                </c:pt>
                <c:pt idx="1524">
                  <c:v>160.4786</c:v>
                </c:pt>
                <c:pt idx="1525">
                  <c:v>160.56230000000022</c:v>
                </c:pt>
                <c:pt idx="1526">
                  <c:v>160.64609999999999</c:v>
                </c:pt>
                <c:pt idx="1527">
                  <c:v>160.72880000000001</c:v>
                </c:pt>
                <c:pt idx="1528">
                  <c:v>160.81190000000001</c:v>
                </c:pt>
                <c:pt idx="1529">
                  <c:v>160.89410000000001</c:v>
                </c:pt>
                <c:pt idx="1530">
                  <c:v>160.97640000000001</c:v>
                </c:pt>
                <c:pt idx="1531">
                  <c:v>161.06140000000022</c:v>
                </c:pt>
                <c:pt idx="1532">
                  <c:v>161.14529999999999</c:v>
                </c:pt>
                <c:pt idx="1533">
                  <c:v>161.22620000000001</c:v>
                </c:pt>
                <c:pt idx="1534">
                  <c:v>161.30959999999999</c:v>
                </c:pt>
                <c:pt idx="1535">
                  <c:v>161.39340000000001</c:v>
                </c:pt>
                <c:pt idx="1536">
                  <c:v>161.47820000000004</c:v>
                </c:pt>
                <c:pt idx="1537">
                  <c:v>161.5607</c:v>
                </c:pt>
                <c:pt idx="1538">
                  <c:v>161.64339999999999</c:v>
                </c:pt>
                <c:pt idx="1539">
                  <c:v>161.72750000000002</c:v>
                </c:pt>
                <c:pt idx="1540">
                  <c:v>161.81190000000001</c:v>
                </c:pt>
                <c:pt idx="1541">
                  <c:v>161.89260000000004</c:v>
                </c:pt>
                <c:pt idx="1542">
                  <c:v>161.97810000000001</c:v>
                </c:pt>
                <c:pt idx="1543">
                  <c:v>162.06190000000001</c:v>
                </c:pt>
                <c:pt idx="1544">
                  <c:v>162.14339999999999</c:v>
                </c:pt>
                <c:pt idx="1545">
                  <c:v>162.2259</c:v>
                </c:pt>
                <c:pt idx="1546">
                  <c:v>162.3098</c:v>
                </c:pt>
                <c:pt idx="1547">
                  <c:v>162.39510000000001</c:v>
                </c:pt>
                <c:pt idx="1548">
                  <c:v>162.4794</c:v>
                </c:pt>
                <c:pt idx="1549">
                  <c:v>162.56180000000001</c:v>
                </c:pt>
                <c:pt idx="1550">
                  <c:v>162.64419999999998</c:v>
                </c:pt>
                <c:pt idx="1551">
                  <c:v>162.72999999999999</c:v>
                </c:pt>
                <c:pt idx="1552">
                  <c:v>162.81280000000001</c:v>
                </c:pt>
                <c:pt idx="1553">
                  <c:v>162.89610000000022</c:v>
                </c:pt>
                <c:pt idx="1554">
                  <c:v>162.97979999999998</c:v>
                </c:pt>
                <c:pt idx="1555">
                  <c:v>163.0616</c:v>
                </c:pt>
                <c:pt idx="1556">
                  <c:v>163.14459999999977</c:v>
                </c:pt>
                <c:pt idx="1557">
                  <c:v>163.22830000000022</c:v>
                </c:pt>
                <c:pt idx="1558">
                  <c:v>163.31210000000004</c:v>
                </c:pt>
                <c:pt idx="1559">
                  <c:v>163.39680000000001</c:v>
                </c:pt>
                <c:pt idx="1560">
                  <c:v>163.47949999999997</c:v>
                </c:pt>
                <c:pt idx="1561">
                  <c:v>163.56389999999999</c:v>
                </c:pt>
                <c:pt idx="1562">
                  <c:v>163.6473</c:v>
                </c:pt>
                <c:pt idx="1563">
                  <c:v>163.72969999999998</c:v>
                </c:pt>
                <c:pt idx="1564">
                  <c:v>163.81440000000001</c:v>
                </c:pt>
                <c:pt idx="1565">
                  <c:v>163.89590000000001</c:v>
                </c:pt>
                <c:pt idx="1566">
                  <c:v>163.97909999999999</c:v>
                </c:pt>
                <c:pt idx="1567">
                  <c:v>164.06240000000022</c:v>
                </c:pt>
                <c:pt idx="1568">
                  <c:v>164.14759999999998</c:v>
                </c:pt>
                <c:pt idx="1569">
                  <c:v>164.2303</c:v>
                </c:pt>
                <c:pt idx="1570">
                  <c:v>164.3125</c:v>
                </c:pt>
                <c:pt idx="1571">
                  <c:v>164.39490000000001</c:v>
                </c:pt>
                <c:pt idx="1572">
                  <c:v>164.47900000000001</c:v>
                </c:pt>
                <c:pt idx="1573">
                  <c:v>164.56240000000022</c:v>
                </c:pt>
                <c:pt idx="1574">
                  <c:v>164.64619999999999</c:v>
                </c:pt>
                <c:pt idx="1575">
                  <c:v>164.72909999999999</c:v>
                </c:pt>
                <c:pt idx="1576">
                  <c:v>164.81359999999998</c:v>
                </c:pt>
                <c:pt idx="1577">
                  <c:v>164.89720000000023</c:v>
                </c:pt>
                <c:pt idx="1578">
                  <c:v>164.97909999999999</c:v>
                </c:pt>
                <c:pt idx="1579">
                  <c:v>165.06280000000001</c:v>
                </c:pt>
                <c:pt idx="1580">
                  <c:v>165.14569999999998</c:v>
                </c:pt>
                <c:pt idx="1581">
                  <c:v>165.22949999999997</c:v>
                </c:pt>
                <c:pt idx="1582">
                  <c:v>165.31050000000002</c:v>
                </c:pt>
                <c:pt idx="1583">
                  <c:v>165.39540000000022</c:v>
                </c:pt>
                <c:pt idx="1584">
                  <c:v>165.4777</c:v>
                </c:pt>
                <c:pt idx="1585">
                  <c:v>165.56020000000001</c:v>
                </c:pt>
                <c:pt idx="1586">
                  <c:v>165.64479999999998</c:v>
                </c:pt>
                <c:pt idx="1587">
                  <c:v>165.727</c:v>
                </c:pt>
                <c:pt idx="1588">
                  <c:v>165.8092</c:v>
                </c:pt>
                <c:pt idx="1589">
                  <c:v>165.89270000000022</c:v>
                </c:pt>
                <c:pt idx="1590">
                  <c:v>165.9753</c:v>
                </c:pt>
                <c:pt idx="1591">
                  <c:v>166.06040000000004</c:v>
                </c:pt>
                <c:pt idx="1592">
                  <c:v>166.14419999999998</c:v>
                </c:pt>
                <c:pt idx="1593">
                  <c:v>166.22640000000001</c:v>
                </c:pt>
                <c:pt idx="1594">
                  <c:v>166.31240000000022</c:v>
                </c:pt>
                <c:pt idx="1595">
                  <c:v>166.39400000000001</c:v>
                </c:pt>
                <c:pt idx="1596">
                  <c:v>166.47540000000001</c:v>
                </c:pt>
                <c:pt idx="1597">
                  <c:v>166.55950000000001</c:v>
                </c:pt>
                <c:pt idx="1598">
                  <c:v>166.64279999999999</c:v>
                </c:pt>
                <c:pt idx="1599">
                  <c:v>166.7261</c:v>
                </c:pt>
                <c:pt idx="1600">
                  <c:v>166.8107</c:v>
                </c:pt>
                <c:pt idx="1601">
                  <c:v>166.89340000000001</c:v>
                </c:pt>
                <c:pt idx="1602">
                  <c:v>166.97750000000002</c:v>
                </c:pt>
                <c:pt idx="1603">
                  <c:v>167.06100000000001</c:v>
                </c:pt>
                <c:pt idx="1604">
                  <c:v>167.14589999999998</c:v>
                </c:pt>
                <c:pt idx="1605">
                  <c:v>167.2287</c:v>
                </c:pt>
                <c:pt idx="1606">
                  <c:v>167.31180000000001</c:v>
                </c:pt>
                <c:pt idx="1607">
                  <c:v>167.39420000000001</c:v>
                </c:pt>
                <c:pt idx="1608">
                  <c:v>167.47790000000001</c:v>
                </c:pt>
                <c:pt idx="1609">
                  <c:v>167.56059999999999</c:v>
                </c:pt>
                <c:pt idx="1610">
                  <c:v>167.64240000000001</c:v>
                </c:pt>
                <c:pt idx="1611">
                  <c:v>167.72620000000001</c:v>
                </c:pt>
                <c:pt idx="1612">
                  <c:v>167.81030000000001</c:v>
                </c:pt>
                <c:pt idx="1613">
                  <c:v>167.8931</c:v>
                </c:pt>
                <c:pt idx="1614">
                  <c:v>167.97659999999999</c:v>
                </c:pt>
                <c:pt idx="1615">
                  <c:v>168.0608</c:v>
                </c:pt>
                <c:pt idx="1616">
                  <c:v>168.14429999999999</c:v>
                </c:pt>
                <c:pt idx="1617">
                  <c:v>168.2277</c:v>
                </c:pt>
                <c:pt idx="1618">
                  <c:v>168.31220000000022</c:v>
                </c:pt>
                <c:pt idx="1619">
                  <c:v>168.39359999999999</c:v>
                </c:pt>
                <c:pt idx="1620">
                  <c:v>168.47900000000001</c:v>
                </c:pt>
                <c:pt idx="1621">
                  <c:v>168.56020000000001</c:v>
                </c:pt>
                <c:pt idx="1622">
                  <c:v>168.64449999999999</c:v>
                </c:pt>
                <c:pt idx="1623">
                  <c:v>168.7269</c:v>
                </c:pt>
                <c:pt idx="1624">
                  <c:v>168.81180000000001</c:v>
                </c:pt>
                <c:pt idx="1625">
                  <c:v>168.89440000000022</c:v>
                </c:pt>
                <c:pt idx="1626">
                  <c:v>168.9776</c:v>
                </c:pt>
                <c:pt idx="1627">
                  <c:v>169.06050000000002</c:v>
                </c:pt>
                <c:pt idx="1628">
                  <c:v>169.14419999999998</c:v>
                </c:pt>
                <c:pt idx="1629">
                  <c:v>169.227</c:v>
                </c:pt>
                <c:pt idx="1630">
                  <c:v>169.3109</c:v>
                </c:pt>
                <c:pt idx="1631">
                  <c:v>169.39330000000001</c:v>
                </c:pt>
                <c:pt idx="1632">
                  <c:v>169.47740000000007</c:v>
                </c:pt>
                <c:pt idx="1633">
                  <c:v>169.5599</c:v>
                </c:pt>
                <c:pt idx="1634">
                  <c:v>169.64279999999999</c:v>
                </c:pt>
                <c:pt idx="1635">
                  <c:v>169.7259</c:v>
                </c:pt>
                <c:pt idx="1636">
                  <c:v>169.8109</c:v>
                </c:pt>
                <c:pt idx="1637">
                  <c:v>169.89340000000001</c:v>
                </c:pt>
                <c:pt idx="1638">
                  <c:v>169.97840000000022</c:v>
                </c:pt>
                <c:pt idx="1639">
                  <c:v>170.0616</c:v>
                </c:pt>
                <c:pt idx="1640">
                  <c:v>170.14419999999998</c:v>
                </c:pt>
                <c:pt idx="1641">
                  <c:v>170.22579999999999</c:v>
                </c:pt>
                <c:pt idx="1642">
                  <c:v>170.30890000000022</c:v>
                </c:pt>
                <c:pt idx="1643">
                  <c:v>170.39230000000029</c:v>
                </c:pt>
                <c:pt idx="1644">
                  <c:v>170.47620000000001</c:v>
                </c:pt>
                <c:pt idx="1645">
                  <c:v>170.55959999999999</c:v>
                </c:pt>
                <c:pt idx="1646">
                  <c:v>170.64299999999997</c:v>
                </c:pt>
                <c:pt idx="1647">
                  <c:v>170.72720000000001</c:v>
                </c:pt>
                <c:pt idx="1648">
                  <c:v>170.81050000000002</c:v>
                </c:pt>
                <c:pt idx="1649">
                  <c:v>170.89280000000022</c:v>
                </c:pt>
                <c:pt idx="1650">
                  <c:v>170.97740000000007</c:v>
                </c:pt>
                <c:pt idx="1651">
                  <c:v>171.06040000000004</c:v>
                </c:pt>
                <c:pt idx="1652">
                  <c:v>171.14359999999976</c:v>
                </c:pt>
                <c:pt idx="1653">
                  <c:v>171.22750000000002</c:v>
                </c:pt>
                <c:pt idx="1654">
                  <c:v>171.31059999999999</c:v>
                </c:pt>
                <c:pt idx="1655">
                  <c:v>171.39500000000001</c:v>
                </c:pt>
                <c:pt idx="1656">
                  <c:v>171.4778</c:v>
                </c:pt>
                <c:pt idx="1657">
                  <c:v>171.5592</c:v>
                </c:pt>
                <c:pt idx="1658">
                  <c:v>171.64240000000001</c:v>
                </c:pt>
                <c:pt idx="1659">
                  <c:v>171.726</c:v>
                </c:pt>
                <c:pt idx="1660">
                  <c:v>171.81010000000001</c:v>
                </c:pt>
                <c:pt idx="1661">
                  <c:v>171.89340000000001</c:v>
                </c:pt>
                <c:pt idx="1662">
                  <c:v>171.97800000000001</c:v>
                </c:pt>
                <c:pt idx="1663">
                  <c:v>172.0642</c:v>
                </c:pt>
                <c:pt idx="1664">
                  <c:v>172.14679999999998</c:v>
                </c:pt>
                <c:pt idx="1665">
                  <c:v>172.22880000000001</c:v>
                </c:pt>
                <c:pt idx="1666">
                  <c:v>172.3116</c:v>
                </c:pt>
                <c:pt idx="1667">
                  <c:v>172.3948</c:v>
                </c:pt>
                <c:pt idx="1668">
                  <c:v>172.4769</c:v>
                </c:pt>
                <c:pt idx="1669">
                  <c:v>172.56200000000001</c:v>
                </c:pt>
                <c:pt idx="1670">
                  <c:v>172.6464</c:v>
                </c:pt>
                <c:pt idx="1671">
                  <c:v>172.72830000000022</c:v>
                </c:pt>
                <c:pt idx="1672">
                  <c:v>172.81210000000004</c:v>
                </c:pt>
                <c:pt idx="1673">
                  <c:v>172.89510000000001</c:v>
                </c:pt>
                <c:pt idx="1674">
                  <c:v>172.97800000000001</c:v>
                </c:pt>
                <c:pt idx="1675">
                  <c:v>173.0626</c:v>
                </c:pt>
                <c:pt idx="1676">
                  <c:v>173.14379999999977</c:v>
                </c:pt>
                <c:pt idx="1677">
                  <c:v>173.22900000000001</c:v>
                </c:pt>
                <c:pt idx="1678">
                  <c:v>173.31110000000001</c:v>
                </c:pt>
                <c:pt idx="1679">
                  <c:v>173.39590000000001</c:v>
                </c:pt>
                <c:pt idx="1680">
                  <c:v>173.47880000000001</c:v>
                </c:pt>
                <c:pt idx="1681">
                  <c:v>173.56140000000022</c:v>
                </c:pt>
                <c:pt idx="1682">
                  <c:v>173.64479999999998</c:v>
                </c:pt>
                <c:pt idx="1683">
                  <c:v>173.72720000000001</c:v>
                </c:pt>
                <c:pt idx="1684">
                  <c:v>173.8109</c:v>
                </c:pt>
                <c:pt idx="1685">
                  <c:v>173.89440000000022</c:v>
                </c:pt>
                <c:pt idx="1686">
                  <c:v>173.97949999999997</c:v>
                </c:pt>
                <c:pt idx="1687">
                  <c:v>174.0607</c:v>
                </c:pt>
                <c:pt idx="1688">
                  <c:v>174.14339999999999</c:v>
                </c:pt>
                <c:pt idx="1689">
                  <c:v>174.2268</c:v>
                </c:pt>
                <c:pt idx="1690">
                  <c:v>174.3108</c:v>
                </c:pt>
                <c:pt idx="1691">
                  <c:v>174.39330000000001</c:v>
                </c:pt>
                <c:pt idx="1692">
                  <c:v>174.477</c:v>
                </c:pt>
                <c:pt idx="1693">
                  <c:v>174.5609</c:v>
                </c:pt>
                <c:pt idx="1694">
                  <c:v>174.64439999999999</c:v>
                </c:pt>
                <c:pt idx="1695">
                  <c:v>174.7261</c:v>
                </c:pt>
                <c:pt idx="1696">
                  <c:v>174.81</c:v>
                </c:pt>
                <c:pt idx="1697">
                  <c:v>174.89410000000001</c:v>
                </c:pt>
                <c:pt idx="1698">
                  <c:v>174.97659999999999</c:v>
                </c:pt>
                <c:pt idx="1699">
                  <c:v>175.05940000000001</c:v>
                </c:pt>
                <c:pt idx="1700">
                  <c:v>175.14349999999999</c:v>
                </c:pt>
                <c:pt idx="1701">
                  <c:v>175.22659999999999</c:v>
                </c:pt>
                <c:pt idx="1702">
                  <c:v>175.31010000000001</c:v>
                </c:pt>
                <c:pt idx="1703">
                  <c:v>175.39400000000001</c:v>
                </c:pt>
                <c:pt idx="1704">
                  <c:v>175.47820000000004</c:v>
                </c:pt>
                <c:pt idx="1705">
                  <c:v>175.5617</c:v>
                </c:pt>
                <c:pt idx="1706">
                  <c:v>175.64299999999997</c:v>
                </c:pt>
                <c:pt idx="1707">
                  <c:v>175.72569999999999</c:v>
                </c:pt>
                <c:pt idx="1708">
                  <c:v>175.81020000000001</c:v>
                </c:pt>
                <c:pt idx="1709">
                  <c:v>175.89520000000007</c:v>
                </c:pt>
                <c:pt idx="1710">
                  <c:v>175.97919999999999</c:v>
                </c:pt>
                <c:pt idx="1711">
                  <c:v>176.06359999999998</c:v>
                </c:pt>
                <c:pt idx="1712">
                  <c:v>176.14649999999997</c:v>
                </c:pt>
                <c:pt idx="1713">
                  <c:v>176.22890000000001</c:v>
                </c:pt>
                <c:pt idx="1714">
                  <c:v>176.31190000000001</c:v>
                </c:pt>
                <c:pt idx="1715">
                  <c:v>176.39690000000004</c:v>
                </c:pt>
                <c:pt idx="1716">
                  <c:v>176.47959999999998</c:v>
                </c:pt>
                <c:pt idx="1717">
                  <c:v>176.56359999999998</c:v>
                </c:pt>
                <c:pt idx="1718">
                  <c:v>176.64599999999999</c:v>
                </c:pt>
                <c:pt idx="1719">
                  <c:v>176.72949999999997</c:v>
                </c:pt>
                <c:pt idx="1720">
                  <c:v>176.8117</c:v>
                </c:pt>
                <c:pt idx="1721">
                  <c:v>176.8946</c:v>
                </c:pt>
                <c:pt idx="1722">
                  <c:v>176.97919999999999</c:v>
                </c:pt>
                <c:pt idx="1723">
                  <c:v>177.06110000000001</c:v>
                </c:pt>
                <c:pt idx="1724">
                  <c:v>177.14489999999998</c:v>
                </c:pt>
                <c:pt idx="1725">
                  <c:v>177.2278</c:v>
                </c:pt>
                <c:pt idx="1726">
                  <c:v>177.31230000000022</c:v>
                </c:pt>
                <c:pt idx="1727">
                  <c:v>177.39450000000002</c:v>
                </c:pt>
                <c:pt idx="1728">
                  <c:v>177.47630000000001</c:v>
                </c:pt>
                <c:pt idx="1729">
                  <c:v>177.5609</c:v>
                </c:pt>
                <c:pt idx="1730">
                  <c:v>177.64439999999999</c:v>
                </c:pt>
                <c:pt idx="1731">
                  <c:v>177.72740000000007</c:v>
                </c:pt>
                <c:pt idx="1732">
                  <c:v>177.8107</c:v>
                </c:pt>
                <c:pt idx="1733">
                  <c:v>177.89450000000002</c:v>
                </c:pt>
                <c:pt idx="1734">
                  <c:v>177.97820000000004</c:v>
                </c:pt>
                <c:pt idx="1735">
                  <c:v>178.06120000000001</c:v>
                </c:pt>
                <c:pt idx="1736">
                  <c:v>178.14389999999995</c:v>
                </c:pt>
                <c:pt idx="1737">
                  <c:v>178.2278</c:v>
                </c:pt>
                <c:pt idx="1738">
                  <c:v>178.3126</c:v>
                </c:pt>
                <c:pt idx="1739">
                  <c:v>178.39610000000022</c:v>
                </c:pt>
                <c:pt idx="1740">
                  <c:v>178.47800000000001</c:v>
                </c:pt>
                <c:pt idx="1741">
                  <c:v>178.56100000000001</c:v>
                </c:pt>
                <c:pt idx="1742">
                  <c:v>178.64559999999992</c:v>
                </c:pt>
                <c:pt idx="1743">
                  <c:v>178.7277</c:v>
                </c:pt>
                <c:pt idx="1744">
                  <c:v>178.81190000000001</c:v>
                </c:pt>
                <c:pt idx="1745">
                  <c:v>178.89290000000022</c:v>
                </c:pt>
                <c:pt idx="1746">
                  <c:v>178.97820000000004</c:v>
                </c:pt>
                <c:pt idx="1747">
                  <c:v>179.06270000000001</c:v>
                </c:pt>
                <c:pt idx="1748">
                  <c:v>179.14519999999999</c:v>
                </c:pt>
                <c:pt idx="1749">
                  <c:v>179.22890000000001</c:v>
                </c:pt>
                <c:pt idx="1750">
                  <c:v>179.31200000000001</c:v>
                </c:pt>
                <c:pt idx="1751">
                  <c:v>179.3956</c:v>
                </c:pt>
                <c:pt idx="1752">
                  <c:v>179.4787</c:v>
                </c:pt>
                <c:pt idx="1753">
                  <c:v>179.56020000000001</c:v>
                </c:pt>
                <c:pt idx="1754">
                  <c:v>179.64349999999999</c:v>
                </c:pt>
                <c:pt idx="1755">
                  <c:v>179.72620000000001</c:v>
                </c:pt>
                <c:pt idx="1756">
                  <c:v>179.809</c:v>
                </c:pt>
                <c:pt idx="1757">
                  <c:v>179.89080000000001</c:v>
                </c:pt>
                <c:pt idx="1758">
                  <c:v>179.9743</c:v>
                </c:pt>
                <c:pt idx="1759">
                  <c:v>180.05740000000023</c:v>
                </c:pt>
                <c:pt idx="1760">
                  <c:v>180.142</c:v>
                </c:pt>
                <c:pt idx="1761">
                  <c:v>180.2243</c:v>
                </c:pt>
                <c:pt idx="1762">
                  <c:v>180.30810000000022</c:v>
                </c:pt>
                <c:pt idx="1763">
                  <c:v>180.39290000000022</c:v>
                </c:pt>
                <c:pt idx="1764">
                  <c:v>180.47640000000001</c:v>
                </c:pt>
                <c:pt idx="1765">
                  <c:v>180.55870000000004</c:v>
                </c:pt>
                <c:pt idx="1766">
                  <c:v>180.64230000000001</c:v>
                </c:pt>
                <c:pt idx="1767">
                  <c:v>180.72640000000001</c:v>
                </c:pt>
                <c:pt idx="1768">
                  <c:v>180.81100000000001</c:v>
                </c:pt>
                <c:pt idx="1769">
                  <c:v>180.89340000000001</c:v>
                </c:pt>
                <c:pt idx="1770">
                  <c:v>180.97790000000001</c:v>
                </c:pt>
                <c:pt idx="1771">
                  <c:v>181.0617</c:v>
                </c:pt>
                <c:pt idx="1772">
                  <c:v>181.14489999999998</c:v>
                </c:pt>
                <c:pt idx="1773">
                  <c:v>181.2278</c:v>
                </c:pt>
                <c:pt idx="1774">
                  <c:v>181.31130000000007</c:v>
                </c:pt>
                <c:pt idx="1775">
                  <c:v>181.3938</c:v>
                </c:pt>
                <c:pt idx="1776">
                  <c:v>181.47820000000004</c:v>
                </c:pt>
                <c:pt idx="1777">
                  <c:v>181.56180000000001</c:v>
                </c:pt>
                <c:pt idx="1778">
                  <c:v>181.6463</c:v>
                </c:pt>
                <c:pt idx="1779">
                  <c:v>181.72929999999999</c:v>
                </c:pt>
                <c:pt idx="1780">
                  <c:v>181.8116</c:v>
                </c:pt>
                <c:pt idx="1781">
                  <c:v>181.8946</c:v>
                </c:pt>
                <c:pt idx="1782">
                  <c:v>181.97890000000001</c:v>
                </c:pt>
                <c:pt idx="1783">
                  <c:v>182.06110000000001</c:v>
                </c:pt>
                <c:pt idx="1784">
                  <c:v>182.14509999999999</c:v>
                </c:pt>
                <c:pt idx="1785">
                  <c:v>182.22959999999998</c:v>
                </c:pt>
                <c:pt idx="1786">
                  <c:v>182.3126</c:v>
                </c:pt>
                <c:pt idx="1787">
                  <c:v>182.39500000000001</c:v>
                </c:pt>
                <c:pt idx="1788">
                  <c:v>182.47949999999997</c:v>
                </c:pt>
                <c:pt idx="1789">
                  <c:v>182.56190000000001</c:v>
                </c:pt>
                <c:pt idx="1790">
                  <c:v>182.64559999999992</c:v>
                </c:pt>
                <c:pt idx="1791">
                  <c:v>182.73069999999998</c:v>
                </c:pt>
                <c:pt idx="1792">
                  <c:v>182.81479999999999</c:v>
                </c:pt>
                <c:pt idx="1793">
                  <c:v>182.89670000000001</c:v>
                </c:pt>
                <c:pt idx="1794">
                  <c:v>182.97989999999999</c:v>
                </c:pt>
                <c:pt idx="1795">
                  <c:v>183.06280000000001</c:v>
                </c:pt>
                <c:pt idx="1796">
                  <c:v>183.1454</c:v>
                </c:pt>
                <c:pt idx="1797">
                  <c:v>183.22969999999998</c:v>
                </c:pt>
                <c:pt idx="1798">
                  <c:v>183.31290000000001</c:v>
                </c:pt>
                <c:pt idx="1799">
                  <c:v>183.39420000000001</c:v>
                </c:pt>
                <c:pt idx="1800">
                  <c:v>183.47800000000001</c:v>
                </c:pt>
                <c:pt idx="1801">
                  <c:v>183.56120000000001</c:v>
                </c:pt>
                <c:pt idx="1802">
                  <c:v>183.64399999999998</c:v>
                </c:pt>
                <c:pt idx="1803">
                  <c:v>183.72740000000007</c:v>
                </c:pt>
                <c:pt idx="1804">
                  <c:v>183.81200000000001</c:v>
                </c:pt>
                <c:pt idx="1805">
                  <c:v>183.89660000000001</c:v>
                </c:pt>
                <c:pt idx="1806">
                  <c:v>183.98010000000022</c:v>
                </c:pt>
                <c:pt idx="1807">
                  <c:v>184.06220000000022</c:v>
                </c:pt>
                <c:pt idx="1808">
                  <c:v>184.14529999999999</c:v>
                </c:pt>
                <c:pt idx="1809">
                  <c:v>184.2278</c:v>
                </c:pt>
                <c:pt idx="1810">
                  <c:v>184.31210000000004</c:v>
                </c:pt>
                <c:pt idx="1811">
                  <c:v>184.3938</c:v>
                </c:pt>
                <c:pt idx="1812">
                  <c:v>184.47949999999997</c:v>
                </c:pt>
                <c:pt idx="1813">
                  <c:v>184.56200000000001</c:v>
                </c:pt>
                <c:pt idx="1814">
                  <c:v>184.64599999999999</c:v>
                </c:pt>
                <c:pt idx="1815">
                  <c:v>184.72830000000022</c:v>
                </c:pt>
                <c:pt idx="1816">
                  <c:v>184.81180000000001</c:v>
                </c:pt>
                <c:pt idx="1817">
                  <c:v>184.8931</c:v>
                </c:pt>
                <c:pt idx="1818">
                  <c:v>184.97830000000022</c:v>
                </c:pt>
                <c:pt idx="1819">
                  <c:v>185.06140000000022</c:v>
                </c:pt>
                <c:pt idx="1820">
                  <c:v>185.14469999999992</c:v>
                </c:pt>
                <c:pt idx="1821">
                  <c:v>185.22880000000001</c:v>
                </c:pt>
                <c:pt idx="1822">
                  <c:v>185.3108</c:v>
                </c:pt>
                <c:pt idx="1823">
                  <c:v>185.39580000000001</c:v>
                </c:pt>
                <c:pt idx="1824">
                  <c:v>185.47909999999999</c:v>
                </c:pt>
                <c:pt idx="1825">
                  <c:v>185.56389999999999</c:v>
                </c:pt>
                <c:pt idx="1826">
                  <c:v>185.64599999999999</c:v>
                </c:pt>
                <c:pt idx="1827">
                  <c:v>185.72820000000004</c:v>
                </c:pt>
                <c:pt idx="1828">
                  <c:v>185.8126</c:v>
                </c:pt>
                <c:pt idx="1829">
                  <c:v>185.8955</c:v>
                </c:pt>
                <c:pt idx="1830">
                  <c:v>185.97959999999998</c:v>
                </c:pt>
                <c:pt idx="1831">
                  <c:v>186.06180000000001</c:v>
                </c:pt>
                <c:pt idx="1832">
                  <c:v>186.14489999999998</c:v>
                </c:pt>
                <c:pt idx="1833">
                  <c:v>186.23069999999998</c:v>
                </c:pt>
                <c:pt idx="1834">
                  <c:v>186.31290000000001</c:v>
                </c:pt>
                <c:pt idx="1835">
                  <c:v>186.39430000000004</c:v>
                </c:pt>
                <c:pt idx="1836">
                  <c:v>186.47720000000001</c:v>
                </c:pt>
                <c:pt idx="1837">
                  <c:v>186.56110000000001</c:v>
                </c:pt>
                <c:pt idx="1838">
                  <c:v>186.64449999999999</c:v>
                </c:pt>
                <c:pt idx="1839">
                  <c:v>186.72979999999998</c:v>
                </c:pt>
                <c:pt idx="1840">
                  <c:v>186.81290000000001</c:v>
                </c:pt>
                <c:pt idx="1841">
                  <c:v>186.89590000000001</c:v>
                </c:pt>
                <c:pt idx="1842">
                  <c:v>186.97959999999998</c:v>
                </c:pt>
                <c:pt idx="1843">
                  <c:v>187.0616</c:v>
                </c:pt>
                <c:pt idx="1844">
                  <c:v>187.14549999999997</c:v>
                </c:pt>
                <c:pt idx="1845">
                  <c:v>187.2286</c:v>
                </c:pt>
                <c:pt idx="1846">
                  <c:v>187.31220000000022</c:v>
                </c:pt>
                <c:pt idx="1847">
                  <c:v>187.3956</c:v>
                </c:pt>
                <c:pt idx="1848">
                  <c:v>187.4787</c:v>
                </c:pt>
                <c:pt idx="1849">
                  <c:v>187.56200000000001</c:v>
                </c:pt>
                <c:pt idx="1850">
                  <c:v>187.64609999999999</c:v>
                </c:pt>
                <c:pt idx="1851">
                  <c:v>187.7269</c:v>
                </c:pt>
                <c:pt idx="1852">
                  <c:v>187.81240000000022</c:v>
                </c:pt>
                <c:pt idx="1853">
                  <c:v>187.89510000000001</c:v>
                </c:pt>
                <c:pt idx="1854">
                  <c:v>187.97949999999997</c:v>
                </c:pt>
                <c:pt idx="1855">
                  <c:v>188.06040000000004</c:v>
                </c:pt>
                <c:pt idx="1856">
                  <c:v>188.14609999999999</c:v>
                </c:pt>
                <c:pt idx="1857">
                  <c:v>188.22669999999999</c:v>
                </c:pt>
                <c:pt idx="1858">
                  <c:v>188.31140000000022</c:v>
                </c:pt>
                <c:pt idx="1859">
                  <c:v>188.39500000000001</c:v>
                </c:pt>
                <c:pt idx="1860">
                  <c:v>188.47750000000002</c:v>
                </c:pt>
                <c:pt idx="1861">
                  <c:v>188.56050000000002</c:v>
                </c:pt>
                <c:pt idx="1862">
                  <c:v>188.64459999999977</c:v>
                </c:pt>
                <c:pt idx="1863">
                  <c:v>188.72959999999998</c:v>
                </c:pt>
                <c:pt idx="1864">
                  <c:v>188.8115</c:v>
                </c:pt>
                <c:pt idx="1865">
                  <c:v>188.89510000000001</c:v>
                </c:pt>
                <c:pt idx="1866">
                  <c:v>188.97810000000001</c:v>
                </c:pt>
                <c:pt idx="1867">
                  <c:v>189.06230000000022</c:v>
                </c:pt>
                <c:pt idx="1868">
                  <c:v>189.14559999999992</c:v>
                </c:pt>
                <c:pt idx="1869">
                  <c:v>189.22919999999999</c:v>
                </c:pt>
                <c:pt idx="1870">
                  <c:v>189.31040000000004</c:v>
                </c:pt>
                <c:pt idx="1871">
                  <c:v>189.39530000000022</c:v>
                </c:pt>
                <c:pt idx="1872">
                  <c:v>189.47979999999998</c:v>
                </c:pt>
                <c:pt idx="1873">
                  <c:v>189.56120000000001</c:v>
                </c:pt>
                <c:pt idx="1874">
                  <c:v>189.64519999999999</c:v>
                </c:pt>
                <c:pt idx="1875">
                  <c:v>189.7286</c:v>
                </c:pt>
                <c:pt idx="1876">
                  <c:v>189.81270000000001</c:v>
                </c:pt>
                <c:pt idx="1877">
                  <c:v>189.8946</c:v>
                </c:pt>
                <c:pt idx="1878">
                  <c:v>189.97820000000004</c:v>
                </c:pt>
                <c:pt idx="1879">
                  <c:v>190.0626</c:v>
                </c:pt>
                <c:pt idx="1880">
                  <c:v>190.14549999999997</c:v>
                </c:pt>
                <c:pt idx="1881">
                  <c:v>190.22969999999998</c:v>
                </c:pt>
                <c:pt idx="1882">
                  <c:v>190.3117</c:v>
                </c:pt>
                <c:pt idx="1883">
                  <c:v>190.3955</c:v>
                </c:pt>
                <c:pt idx="1884">
                  <c:v>190.4787</c:v>
                </c:pt>
                <c:pt idx="1885">
                  <c:v>190.56200000000001</c:v>
                </c:pt>
                <c:pt idx="1886">
                  <c:v>190.64669999999998</c:v>
                </c:pt>
                <c:pt idx="1887">
                  <c:v>190.73009999999999</c:v>
                </c:pt>
                <c:pt idx="1888">
                  <c:v>190.81200000000001</c:v>
                </c:pt>
                <c:pt idx="1889">
                  <c:v>190.89520000000007</c:v>
                </c:pt>
                <c:pt idx="1890">
                  <c:v>190.97710000000001</c:v>
                </c:pt>
                <c:pt idx="1891">
                  <c:v>191.06</c:v>
                </c:pt>
                <c:pt idx="1892">
                  <c:v>191.14349999999999</c:v>
                </c:pt>
                <c:pt idx="1893">
                  <c:v>191.226</c:v>
                </c:pt>
                <c:pt idx="1894">
                  <c:v>191.31059999999999</c:v>
                </c:pt>
                <c:pt idx="1895">
                  <c:v>191.39590000000001</c:v>
                </c:pt>
                <c:pt idx="1896">
                  <c:v>191.48060000000001</c:v>
                </c:pt>
                <c:pt idx="1897">
                  <c:v>191.56440000000001</c:v>
                </c:pt>
                <c:pt idx="1898">
                  <c:v>191.6474</c:v>
                </c:pt>
                <c:pt idx="1899">
                  <c:v>191.73140000000001</c:v>
                </c:pt>
                <c:pt idx="1900">
                  <c:v>191.8142</c:v>
                </c:pt>
                <c:pt idx="1901">
                  <c:v>191.89890000000022</c:v>
                </c:pt>
                <c:pt idx="1902">
                  <c:v>191.98210000000026</c:v>
                </c:pt>
                <c:pt idx="1903">
                  <c:v>192.0643</c:v>
                </c:pt>
                <c:pt idx="1904">
                  <c:v>192.1463</c:v>
                </c:pt>
                <c:pt idx="1905">
                  <c:v>192.23159999999999</c:v>
                </c:pt>
                <c:pt idx="1906">
                  <c:v>192.31440000000001</c:v>
                </c:pt>
                <c:pt idx="1907">
                  <c:v>192.39700000000022</c:v>
                </c:pt>
                <c:pt idx="1908">
                  <c:v>192.48070000000001</c:v>
                </c:pt>
                <c:pt idx="1909">
                  <c:v>192.56379999999999</c:v>
                </c:pt>
                <c:pt idx="1910">
                  <c:v>192.6481</c:v>
                </c:pt>
                <c:pt idx="1911">
                  <c:v>192.72989999999999</c:v>
                </c:pt>
                <c:pt idx="1912">
                  <c:v>192.81270000000001</c:v>
                </c:pt>
                <c:pt idx="1913">
                  <c:v>192.89740000000029</c:v>
                </c:pt>
                <c:pt idx="1914">
                  <c:v>192.98040000000026</c:v>
                </c:pt>
                <c:pt idx="1915">
                  <c:v>193.06359999999998</c:v>
                </c:pt>
                <c:pt idx="1916">
                  <c:v>193.1472</c:v>
                </c:pt>
                <c:pt idx="1917">
                  <c:v>193.23079999999999</c:v>
                </c:pt>
                <c:pt idx="1918">
                  <c:v>193.31359999999998</c:v>
                </c:pt>
                <c:pt idx="1919">
                  <c:v>193.3991</c:v>
                </c:pt>
                <c:pt idx="1920">
                  <c:v>193.48120000000023</c:v>
                </c:pt>
                <c:pt idx="1921">
                  <c:v>193.56319999999999</c:v>
                </c:pt>
                <c:pt idx="1922">
                  <c:v>193.6472</c:v>
                </c:pt>
                <c:pt idx="1923">
                  <c:v>193.73159999999999</c:v>
                </c:pt>
                <c:pt idx="1924">
                  <c:v>193.8151</c:v>
                </c:pt>
                <c:pt idx="1925">
                  <c:v>193.89750000000001</c:v>
                </c:pt>
                <c:pt idx="1926">
                  <c:v>193.98020000000022</c:v>
                </c:pt>
                <c:pt idx="1927">
                  <c:v>194.06440000000001</c:v>
                </c:pt>
                <c:pt idx="1928">
                  <c:v>194.14969999999977</c:v>
                </c:pt>
                <c:pt idx="1929">
                  <c:v>194.23140000000001</c:v>
                </c:pt>
                <c:pt idx="1930">
                  <c:v>194.31559999999999</c:v>
                </c:pt>
                <c:pt idx="1931">
                  <c:v>194.39750000000001</c:v>
                </c:pt>
                <c:pt idx="1932">
                  <c:v>194.48150000000001</c:v>
                </c:pt>
                <c:pt idx="1933">
                  <c:v>194.56540000000001</c:v>
                </c:pt>
                <c:pt idx="1934">
                  <c:v>194.64830000000001</c:v>
                </c:pt>
                <c:pt idx="1935">
                  <c:v>194.73140000000001</c:v>
                </c:pt>
                <c:pt idx="1936">
                  <c:v>194.81450000000001</c:v>
                </c:pt>
                <c:pt idx="1937">
                  <c:v>194.89830000000029</c:v>
                </c:pt>
                <c:pt idx="1938">
                  <c:v>194.98080000000004</c:v>
                </c:pt>
                <c:pt idx="1939">
                  <c:v>195.0641</c:v>
                </c:pt>
                <c:pt idx="1940">
                  <c:v>195.14709999999999</c:v>
                </c:pt>
                <c:pt idx="1941">
                  <c:v>195.2311</c:v>
                </c:pt>
                <c:pt idx="1942">
                  <c:v>195.31489999999999</c:v>
                </c:pt>
                <c:pt idx="1943">
                  <c:v>195.39660000000001</c:v>
                </c:pt>
                <c:pt idx="1944">
                  <c:v>195.47949999999997</c:v>
                </c:pt>
                <c:pt idx="1945">
                  <c:v>195.5641</c:v>
                </c:pt>
                <c:pt idx="1946">
                  <c:v>195.64759999999998</c:v>
                </c:pt>
                <c:pt idx="1947">
                  <c:v>195.732</c:v>
                </c:pt>
                <c:pt idx="1948">
                  <c:v>195.81479999999999</c:v>
                </c:pt>
                <c:pt idx="1949">
                  <c:v>195.89640000000023</c:v>
                </c:pt>
                <c:pt idx="1950">
                  <c:v>195.97890000000001</c:v>
                </c:pt>
                <c:pt idx="1951">
                  <c:v>196.0634</c:v>
                </c:pt>
                <c:pt idx="1952">
                  <c:v>196.14869999999999</c:v>
                </c:pt>
                <c:pt idx="1953">
                  <c:v>196.2311</c:v>
                </c:pt>
                <c:pt idx="1954">
                  <c:v>196.31530000000001</c:v>
                </c:pt>
                <c:pt idx="1955">
                  <c:v>196.39860000000004</c:v>
                </c:pt>
                <c:pt idx="1956">
                  <c:v>196.48130000000029</c:v>
                </c:pt>
                <c:pt idx="1957">
                  <c:v>196.56319999999999</c:v>
                </c:pt>
                <c:pt idx="1958">
                  <c:v>196.64779999999999</c:v>
                </c:pt>
                <c:pt idx="1959">
                  <c:v>196.7304</c:v>
                </c:pt>
                <c:pt idx="1960">
                  <c:v>196.81379999999999</c:v>
                </c:pt>
                <c:pt idx="1961">
                  <c:v>196.89640000000023</c:v>
                </c:pt>
                <c:pt idx="1962">
                  <c:v>196.98020000000022</c:v>
                </c:pt>
                <c:pt idx="1963">
                  <c:v>197.06319999999999</c:v>
                </c:pt>
                <c:pt idx="1964">
                  <c:v>197.14750000000001</c:v>
                </c:pt>
                <c:pt idx="1965">
                  <c:v>197.23169999999999</c:v>
                </c:pt>
                <c:pt idx="1966">
                  <c:v>197.31440000000001</c:v>
                </c:pt>
                <c:pt idx="1967">
                  <c:v>197.39920000000001</c:v>
                </c:pt>
                <c:pt idx="1968">
                  <c:v>197.48210000000026</c:v>
                </c:pt>
                <c:pt idx="1969">
                  <c:v>197.56540000000001</c:v>
                </c:pt>
                <c:pt idx="1970">
                  <c:v>197.64769999999999</c:v>
                </c:pt>
                <c:pt idx="1971">
                  <c:v>197.7294</c:v>
                </c:pt>
                <c:pt idx="1972">
                  <c:v>197.8141</c:v>
                </c:pt>
                <c:pt idx="1973">
                  <c:v>197.89710000000022</c:v>
                </c:pt>
                <c:pt idx="1974">
                  <c:v>197.98320000000001</c:v>
                </c:pt>
                <c:pt idx="1975">
                  <c:v>198.06389999999999</c:v>
                </c:pt>
                <c:pt idx="1976">
                  <c:v>198.14869999999999</c:v>
                </c:pt>
                <c:pt idx="1977">
                  <c:v>198.23159999999999</c:v>
                </c:pt>
                <c:pt idx="1978">
                  <c:v>198.31640000000004</c:v>
                </c:pt>
                <c:pt idx="1979">
                  <c:v>198.39790000000022</c:v>
                </c:pt>
                <c:pt idx="1980">
                  <c:v>198.48110000000023</c:v>
                </c:pt>
                <c:pt idx="1981">
                  <c:v>198.5641</c:v>
                </c:pt>
                <c:pt idx="1982">
                  <c:v>198.64879999999999</c:v>
                </c:pt>
                <c:pt idx="1983">
                  <c:v>198.7319</c:v>
                </c:pt>
                <c:pt idx="1984">
                  <c:v>198.81720000000001</c:v>
                </c:pt>
                <c:pt idx="1985">
                  <c:v>198.8997</c:v>
                </c:pt>
                <c:pt idx="1986">
                  <c:v>198.98080000000004</c:v>
                </c:pt>
                <c:pt idx="1987">
                  <c:v>199.066</c:v>
                </c:pt>
                <c:pt idx="1988">
                  <c:v>199.1489</c:v>
                </c:pt>
                <c:pt idx="1989">
                  <c:v>199.2313</c:v>
                </c:pt>
                <c:pt idx="1990">
                  <c:v>199.315</c:v>
                </c:pt>
                <c:pt idx="1991">
                  <c:v>199.39840000000029</c:v>
                </c:pt>
                <c:pt idx="1992">
                  <c:v>199.4824000000003</c:v>
                </c:pt>
                <c:pt idx="1993">
                  <c:v>199.56610000000001</c:v>
                </c:pt>
                <c:pt idx="1994">
                  <c:v>199.64750000000001</c:v>
                </c:pt>
                <c:pt idx="1995">
                  <c:v>199.73059999999998</c:v>
                </c:pt>
                <c:pt idx="1996">
                  <c:v>199.81379999999999</c:v>
                </c:pt>
                <c:pt idx="1997">
                  <c:v>199.89690000000004</c:v>
                </c:pt>
                <c:pt idx="1998">
                  <c:v>199.98000000000022</c:v>
                </c:pt>
                <c:pt idx="1999">
                  <c:v>200.0652</c:v>
                </c:pt>
                <c:pt idx="2000">
                  <c:v>200.14879999999999</c:v>
                </c:pt>
                <c:pt idx="2001">
                  <c:v>200.23179999999999</c:v>
                </c:pt>
                <c:pt idx="2002">
                  <c:v>200.3151</c:v>
                </c:pt>
                <c:pt idx="2003">
                  <c:v>200.39740000000029</c:v>
                </c:pt>
                <c:pt idx="2004">
                  <c:v>200.4824000000003</c:v>
                </c:pt>
                <c:pt idx="2005">
                  <c:v>200.56459999999998</c:v>
                </c:pt>
                <c:pt idx="2006">
                  <c:v>200.64869999999999</c:v>
                </c:pt>
                <c:pt idx="2007">
                  <c:v>200.73339999999999</c:v>
                </c:pt>
                <c:pt idx="2008">
                  <c:v>200.815</c:v>
                </c:pt>
                <c:pt idx="2009">
                  <c:v>200.8998</c:v>
                </c:pt>
                <c:pt idx="2010">
                  <c:v>200.98280000000022</c:v>
                </c:pt>
                <c:pt idx="2011">
                  <c:v>201.06840000000022</c:v>
                </c:pt>
                <c:pt idx="2012">
                  <c:v>201.15090000000001</c:v>
                </c:pt>
                <c:pt idx="2013">
                  <c:v>201.23419999999999</c:v>
                </c:pt>
                <c:pt idx="2014">
                  <c:v>201.31620000000001</c:v>
                </c:pt>
                <c:pt idx="2015">
                  <c:v>201.4</c:v>
                </c:pt>
                <c:pt idx="2016">
                  <c:v>201.48350000000002</c:v>
                </c:pt>
                <c:pt idx="2017">
                  <c:v>201.56820000000022</c:v>
                </c:pt>
                <c:pt idx="2018">
                  <c:v>201.6515</c:v>
                </c:pt>
                <c:pt idx="2019">
                  <c:v>201.73519999999999</c:v>
                </c:pt>
                <c:pt idx="2020">
                  <c:v>201.81740000000022</c:v>
                </c:pt>
                <c:pt idx="2021">
                  <c:v>201.899</c:v>
                </c:pt>
                <c:pt idx="2022">
                  <c:v>201.9824000000003</c:v>
                </c:pt>
                <c:pt idx="2023">
                  <c:v>202.0658</c:v>
                </c:pt>
                <c:pt idx="2024">
                  <c:v>202.15020000000001</c:v>
                </c:pt>
                <c:pt idx="2025">
                  <c:v>202.2354</c:v>
                </c:pt>
                <c:pt idx="2026">
                  <c:v>202.3168</c:v>
                </c:pt>
                <c:pt idx="2027">
                  <c:v>202.40100000000001</c:v>
                </c:pt>
                <c:pt idx="2028">
                  <c:v>202.48280000000022</c:v>
                </c:pt>
                <c:pt idx="2029">
                  <c:v>202.56700000000001</c:v>
                </c:pt>
                <c:pt idx="2030">
                  <c:v>202.6506</c:v>
                </c:pt>
                <c:pt idx="2031">
                  <c:v>202.73250000000002</c:v>
                </c:pt>
                <c:pt idx="2032">
                  <c:v>202.81640000000004</c:v>
                </c:pt>
                <c:pt idx="2033">
                  <c:v>202.9006</c:v>
                </c:pt>
                <c:pt idx="2034">
                  <c:v>202.98140000000029</c:v>
                </c:pt>
                <c:pt idx="2035">
                  <c:v>203.06559999999999</c:v>
                </c:pt>
                <c:pt idx="2036">
                  <c:v>203.14879999999999</c:v>
                </c:pt>
                <c:pt idx="2037">
                  <c:v>203.2329</c:v>
                </c:pt>
                <c:pt idx="2038">
                  <c:v>203.31710000000001</c:v>
                </c:pt>
                <c:pt idx="2039">
                  <c:v>203.399</c:v>
                </c:pt>
                <c:pt idx="2040">
                  <c:v>203.48320000000001</c:v>
                </c:pt>
                <c:pt idx="2041">
                  <c:v>203.5668</c:v>
                </c:pt>
                <c:pt idx="2042">
                  <c:v>203.65010000000001</c:v>
                </c:pt>
                <c:pt idx="2043">
                  <c:v>203.73439999999999</c:v>
                </c:pt>
                <c:pt idx="2044">
                  <c:v>203.81720000000001</c:v>
                </c:pt>
                <c:pt idx="2045">
                  <c:v>203.90040000000022</c:v>
                </c:pt>
                <c:pt idx="2046">
                  <c:v>203.9838</c:v>
                </c:pt>
                <c:pt idx="2047">
                  <c:v>204.06800000000001</c:v>
                </c:pt>
                <c:pt idx="2048">
                  <c:v>204.15040000000022</c:v>
                </c:pt>
                <c:pt idx="2049">
                  <c:v>204.23329999999999</c:v>
                </c:pt>
                <c:pt idx="2050">
                  <c:v>204.31810000000004</c:v>
                </c:pt>
                <c:pt idx="2051">
                  <c:v>204.40130000000022</c:v>
                </c:pt>
                <c:pt idx="2052">
                  <c:v>204.48320000000001</c:v>
                </c:pt>
                <c:pt idx="2053">
                  <c:v>204.56710000000001</c:v>
                </c:pt>
                <c:pt idx="2054">
                  <c:v>204.64689999999999</c:v>
                </c:pt>
                <c:pt idx="2055">
                  <c:v>204.73140000000001</c:v>
                </c:pt>
                <c:pt idx="2056">
                  <c:v>204.81469999999999</c:v>
                </c:pt>
                <c:pt idx="2057">
                  <c:v>204.8997</c:v>
                </c:pt>
                <c:pt idx="2058">
                  <c:v>204.98250000000004</c:v>
                </c:pt>
                <c:pt idx="2059">
                  <c:v>205.0658</c:v>
                </c:pt>
                <c:pt idx="2060">
                  <c:v>205.14879999999999</c:v>
                </c:pt>
                <c:pt idx="2061">
                  <c:v>205.2311</c:v>
                </c:pt>
                <c:pt idx="2062">
                  <c:v>205.31389999999999</c:v>
                </c:pt>
                <c:pt idx="2063">
                  <c:v>205.39800000000022</c:v>
                </c:pt>
                <c:pt idx="2064">
                  <c:v>205.48160000000001</c:v>
                </c:pt>
                <c:pt idx="2065">
                  <c:v>205.5643</c:v>
                </c:pt>
                <c:pt idx="2066">
                  <c:v>205.65</c:v>
                </c:pt>
                <c:pt idx="2067">
                  <c:v>205.73220000000001</c:v>
                </c:pt>
                <c:pt idx="2068">
                  <c:v>205.81459999999998</c:v>
                </c:pt>
                <c:pt idx="2069">
                  <c:v>205.89890000000022</c:v>
                </c:pt>
                <c:pt idx="2070">
                  <c:v>205.98150000000001</c:v>
                </c:pt>
                <c:pt idx="2071">
                  <c:v>206.0658</c:v>
                </c:pt>
                <c:pt idx="2072">
                  <c:v>206.14830000000001</c:v>
                </c:pt>
                <c:pt idx="2073">
                  <c:v>206.23230000000001</c:v>
                </c:pt>
                <c:pt idx="2074">
                  <c:v>206.3158</c:v>
                </c:pt>
                <c:pt idx="2075">
                  <c:v>206.4006</c:v>
                </c:pt>
                <c:pt idx="2076">
                  <c:v>206.4847</c:v>
                </c:pt>
                <c:pt idx="2077">
                  <c:v>206.5676</c:v>
                </c:pt>
                <c:pt idx="2078">
                  <c:v>206.65240000000023</c:v>
                </c:pt>
                <c:pt idx="2079">
                  <c:v>206.73489999999998</c:v>
                </c:pt>
                <c:pt idx="2080">
                  <c:v>206.81800000000001</c:v>
                </c:pt>
                <c:pt idx="2081">
                  <c:v>206.9016</c:v>
                </c:pt>
                <c:pt idx="2082">
                  <c:v>206.9837</c:v>
                </c:pt>
                <c:pt idx="2083">
                  <c:v>207.06710000000001</c:v>
                </c:pt>
                <c:pt idx="2084">
                  <c:v>207.15020000000001</c:v>
                </c:pt>
                <c:pt idx="2085">
                  <c:v>207.23230000000001</c:v>
                </c:pt>
                <c:pt idx="2086">
                  <c:v>207.31659999999999</c:v>
                </c:pt>
                <c:pt idx="2087">
                  <c:v>207.3999</c:v>
                </c:pt>
                <c:pt idx="2088">
                  <c:v>207.48220000000029</c:v>
                </c:pt>
                <c:pt idx="2089">
                  <c:v>207.56440000000001</c:v>
                </c:pt>
                <c:pt idx="2090">
                  <c:v>207.64969999999977</c:v>
                </c:pt>
                <c:pt idx="2091">
                  <c:v>207.73439999999999</c:v>
                </c:pt>
                <c:pt idx="2092">
                  <c:v>207.81640000000004</c:v>
                </c:pt>
                <c:pt idx="2093">
                  <c:v>207.89890000000022</c:v>
                </c:pt>
                <c:pt idx="2094">
                  <c:v>207.98310000000001</c:v>
                </c:pt>
                <c:pt idx="2095">
                  <c:v>208.06450000000001</c:v>
                </c:pt>
                <c:pt idx="2096">
                  <c:v>208.1489</c:v>
                </c:pt>
                <c:pt idx="2097">
                  <c:v>208.23250000000002</c:v>
                </c:pt>
                <c:pt idx="2098">
                  <c:v>208.3142</c:v>
                </c:pt>
                <c:pt idx="2099">
                  <c:v>208.39840000000029</c:v>
                </c:pt>
                <c:pt idx="2100">
                  <c:v>208.48150000000001</c:v>
                </c:pt>
                <c:pt idx="2101">
                  <c:v>208.56610000000001</c:v>
                </c:pt>
                <c:pt idx="2102">
                  <c:v>208.6516</c:v>
                </c:pt>
                <c:pt idx="2103">
                  <c:v>208.73359999999977</c:v>
                </c:pt>
                <c:pt idx="2104">
                  <c:v>208.81620000000001</c:v>
                </c:pt>
                <c:pt idx="2105">
                  <c:v>208.90030000000004</c:v>
                </c:pt>
                <c:pt idx="2106">
                  <c:v>208.98330000000001</c:v>
                </c:pt>
                <c:pt idx="2107">
                  <c:v>209.06630000000001</c:v>
                </c:pt>
                <c:pt idx="2108">
                  <c:v>209.14989999999995</c:v>
                </c:pt>
                <c:pt idx="2109">
                  <c:v>209.23230000000001</c:v>
                </c:pt>
                <c:pt idx="2110">
                  <c:v>209.31659999999999</c:v>
                </c:pt>
                <c:pt idx="2111">
                  <c:v>209.40040000000022</c:v>
                </c:pt>
                <c:pt idx="2112">
                  <c:v>209.48090000000022</c:v>
                </c:pt>
                <c:pt idx="2113">
                  <c:v>209.56399999999999</c:v>
                </c:pt>
                <c:pt idx="2114">
                  <c:v>209.64759999999998</c:v>
                </c:pt>
                <c:pt idx="2115">
                  <c:v>209.7312</c:v>
                </c:pt>
                <c:pt idx="2116">
                  <c:v>209.8152</c:v>
                </c:pt>
                <c:pt idx="2117">
                  <c:v>209.89890000000022</c:v>
                </c:pt>
                <c:pt idx="2118">
                  <c:v>209.98160000000001</c:v>
                </c:pt>
                <c:pt idx="2119">
                  <c:v>210.065</c:v>
                </c:pt>
                <c:pt idx="2120">
                  <c:v>210.14879999999999</c:v>
                </c:pt>
                <c:pt idx="2121">
                  <c:v>210.23140000000001</c:v>
                </c:pt>
                <c:pt idx="2122">
                  <c:v>210.31450000000001</c:v>
                </c:pt>
                <c:pt idx="2123">
                  <c:v>210.39800000000022</c:v>
                </c:pt>
                <c:pt idx="2124">
                  <c:v>210.48110000000023</c:v>
                </c:pt>
                <c:pt idx="2125">
                  <c:v>210.56450000000001</c:v>
                </c:pt>
                <c:pt idx="2126">
                  <c:v>210.64859999999999</c:v>
                </c:pt>
                <c:pt idx="2127">
                  <c:v>210.7313</c:v>
                </c:pt>
                <c:pt idx="2128">
                  <c:v>210.81280000000001</c:v>
                </c:pt>
                <c:pt idx="2129">
                  <c:v>210.89660000000001</c:v>
                </c:pt>
                <c:pt idx="2130">
                  <c:v>210.97979999999998</c:v>
                </c:pt>
                <c:pt idx="2131">
                  <c:v>211.06200000000001</c:v>
                </c:pt>
                <c:pt idx="2132">
                  <c:v>211.14549999999997</c:v>
                </c:pt>
                <c:pt idx="2133">
                  <c:v>211.2303</c:v>
                </c:pt>
                <c:pt idx="2134">
                  <c:v>211.31479999999999</c:v>
                </c:pt>
                <c:pt idx="2135">
                  <c:v>211.39890000000022</c:v>
                </c:pt>
                <c:pt idx="2136">
                  <c:v>211.4824000000003</c:v>
                </c:pt>
                <c:pt idx="2137">
                  <c:v>211.56540000000001</c:v>
                </c:pt>
                <c:pt idx="2138">
                  <c:v>211.64649999999997</c:v>
                </c:pt>
                <c:pt idx="2139">
                  <c:v>211.73179999999999</c:v>
                </c:pt>
                <c:pt idx="2140">
                  <c:v>211.81440000000001</c:v>
                </c:pt>
                <c:pt idx="2141">
                  <c:v>211.89830000000029</c:v>
                </c:pt>
                <c:pt idx="2142">
                  <c:v>211.98120000000023</c:v>
                </c:pt>
                <c:pt idx="2143">
                  <c:v>212.065</c:v>
                </c:pt>
                <c:pt idx="2144">
                  <c:v>212.14750000000001</c:v>
                </c:pt>
                <c:pt idx="2145">
                  <c:v>212.23179999999999</c:v>
                </c:pt>
                <c:pt idx="2146">
                  <c:v>212.3151</c:v>
                </c:pt>
                <c:pt idx="2147">
                  <c:v>212.39940000000001</c:v>
                </c:pt>
                <c:pt idx="2148">
                  <c:v>212.48400000000001</c:v>
                </c:pt>
                <c:pt idx="2149">
                  <c:v>212.565</c:v>
                </c:pt>
                <c:pt idx="2150">
                  <c:v>212.64939999999999</c:v>
                </c:pt>
                <c:pt idx="2151">
                  <c:v>212.73439999999999</c:v>
                </c:pt>
                <c:pt idx="2152">
                  <c:v>212.81780000000001</c:v>
                </c:pt>
                <c:pt idx="2153">
                  <c:v>212.9007</c:v>
                </c:pt>
                <c:pt idx="2154">
                  <c:v>212.98420000000004</c:v>
                </c:pt>
                <c:pt idx="2155">
                  <c:v>213.06640000000004</c:v>
                </c:pt>
                <c:pt idx="2156">
                  <c:v>213.15140000000022</c:v>
                </c:pt>
                <c:pt idx="2157">
                  <c:v>213.23379999999995</c:v>
                </c:pt>
                <c:pt idx="2158">
                  <c:v>213.31720000000001</c:v>
                </c:pt>
                <c:pt idx="2159">
                  <c:v>213.4006</c:v>
                </c:pt>
                <c:pt idx="2160">
                  <c:v>213.4837</c:v>
                </c:pt>
                <c:pt idx="2161">
                  <c:v>213.5668</c:v>
                </c:pt>
                <c:pt idx="2162">
                  <c:v>213.6516</c:v>
                </c:pt>
                <c:pt idx="2163">
                  <c:v>213.73319999999998</c:v>
                </c:pt>
                <c:pt idx="2164">
                  <c:v>213.81650000000002</c:v>
                </c:pt>
                <c:pt idx="2165">
                  <c:v>213.9</c:v>
                </c:pt>
                <c:pt idx="2166">
                  <c:v>213.9824000000003</c:v>
                </c:pt>
                <c:pt idx="2167">
                  <c:v>214.06710000000001</c:v>
                </c:pt>
                <c:pt idx="2168">
                  <c:v>214.15</c:v>
                </c:pt>
                <c:pt idx="2169">
                  <c:v>214.23419999999999</c:v>
                </c:pt>
                <c:pt idx="2170">
                  <c:v>214.31740000000022</c:v>
                </c:pt>
                <c:pt idx="2171">
                  <c:v>214.4</c:v>
                </c:pt>
                <c:pt idx="2172">
                  <c:v>214.48440000000022</c:v>
                </c:pt>
                <c:pt idx="2173">
                  <c:v>214.56700000000001</c:v>
                </c:pt>
                <c:pt idx="2174">
                  <c:v>214.65040000000022</c:v>
                </c:pt>
                <c:pt idx="2175">
                  <c:v>214.73230000000001</c:v>
                </c:pt>
                <c:pt idx="2176">
                  <c:v>214.81630000000001</c:v>
                </c:pt>
                <c:pt idx="2177">
                  <c:v>214.899</c:v>
                </c:pt>
                <c:pt idx="2178">
                  <c:v>214.98080000000004</c:v>
                </c:pt>
                <c:pt idx="2179">
                  <c:v>215.06369999999998</c:v>
                </c:pt>
                <c:pt idx="2180">
                  <c:v>215.14750000000001</c:v>
                </c:pt>
                <c:pt idx="2181">
                  <c:v>215.23069999999998</c:v>
                </c:pt>
                <c:pt idx="2182">
                  <c:v>215.31620000000001</c:v>
                </c:pt>
                <c:pt idx="2183">
                  <c:v>215.39950000000002</c:v>
                </c:pt>
                <c:pt idx="2184">
                  <c:v>215.48340000000007</c:v>
                </c:pt>
                <c:pt idx="2185">
                  <c:v>215.56569999999999</c:v>
                </c:pt>
                <c:pt idx="2186">
                  <c:v>215.64869999999999</c:v>
                </c:pt>
                <c:pt idx="2187">
                  <c:v>215.73220000000001</c:v>
                </c:pt>
                <c:pt idx="2188">
                  <c:v>215.81540000000001</c:v>
                </c:pt>
                <c:pt idx="2189">
                  <c:v>215.9</c:v>
                </c:pt>
                <c:pt idx="2190">
                  <c:v>215.98170000000007</c:v>
                </c:pt>
                <c:pt idx="2191">
                  <c:v>216.06549999999999</c:v>
                </c:pt>
                <c:pt idx="2192">
                  <c:v>216.1489</c:v>
                </c:pt>
                <c:pt idx="2193">
                  <c:v>216.23150000000001</c:v>
                </c:pt>
                <c:pt idx="2194">
                  <c:v>216.31450000000001</c:v>
                </c:pt>
                <c:pt idx="2195">
                  <c:v>216.39820000000026</c:v>
                </c:pt>
                <c:pt idx="2196">
                  <c:v>216.48100000000022</c:v>
                </c:pt>
                <c:pt idx="2197">
                  <c:v>216.56399999999999</c:v>
                </c:pt>
                <c:pt idx="2198">
                  <c:v>216.64679999999998</c:v>
                </c:pt>
                <c:pt idx="2199">
                  <c:v>216.73050000000001</c:v>
                </c:pt>
                <c:pt idx="2200">
                  <c:v>216.81399999999999</c:v>
                </c:pt>
                <c:pt idx="2201">
                  <c:v>216.89590000000001</c:v>
                </c:pt>
                <c:pt idx="2202">
                  <c:v>216.98010000000022</c:v>
                </c:pt>
                <c:pt idx="2203">
                  <c:v>217.06300000000002</c:v>
                </c:pt>
                <c:pt idx="2204">
                  <c:v>217.14699999999999</c:v>
                </c:pt>
                <c:pt idx="2205">
                  <c:v>217.2285</c:v>
                </c:pt>
                <c:pt idx="2206">
                  <c:v>217.31300000000002</c:v>
                </c:pt>
                <c:pt idx="2207">
                  <c:v>217.39670000000001</c:v>
                </c:pt>
                <c:pt idx="2208">
                  <c:v>217.48040000000026</c:v>
                </c:pt>
                <c:pt idx="2209">
                  <c:v>217.56559999999999</c:v>
                </c:pt>
                <c:pt idx="2210">
                  <c:v>217.64759999999998</c:v>
                </c:pt>
                <c:pt idx="2211">
                  <c:v>217.732</c:v>
                </c:pt>
                <c:pt idx="2212">
                  <c:v>217.816</c:v>
                </c:pt>
                <c:pt idx="2213">
                  <c:v>217.8965</c:v>
                </c:pt>
                <c:pt idx="2214">
                  <c:v>217.98230000000029</c:v>
                </c:pt>
                <c:pt idx="2215">
                  <c:v>218.06369999999998</c:v>
                </c:pt>
                <c:pt idx="2216">
                  <c:v>218.14649999999997</c:v>
                </c:pt>
                <c:pt idx="2217">
                  <c:v>218.23059999999998</c:v>
                </c:pt>
                <c:pt idx="2218">
                  <c:v>218.31530000000001</c:v>
                </c:pt>
                <c:pt idx="2219">
                  <c:v>218.39950000000002</c:v>
                </c:pt>
                <c:pt idx="2220">
                  <c:v>218.48160000000001</c:v>
                </c:pt>
                <c:pt idx="2221">
                  <c:v>218.56549999999999</c:v>
                </c:pt>
                <c:pt idx="2222">
                  <c:v>218.64919999999998</c:v>
                </c:pt>
                <c:pt idx="2223">
                  <c:v>218.7312</c:v>
                </c:pt>
                <c:pt idx="2224">
                  <c:v>218.8142</c:v>
                </c:pt>
                <c:pt idx="2225">
                  <c:v>218.89660000000001</c:v>
                </c:pt>
                <c:pt idx="2226">
                  <c:v>218.98010000000022</c:v>
                </c:pt>
                <c:pt idx="2227">
                  <c:v>219.06389999999999</c:v>
                </c:pt>
                <c:pt idx="2228">
                  <c:v>219.14919999999998</c:v>
                </c:pt>
                <c:pt idx="2229">
                  <c:v>219.23079999999999</c:v>
                </c:pt>
                <c:pt idx="2230">
                  <c:v>219.31479999999999</c:v>
                </c:pt>
                <c:pt idx="2231">
                  <c:v>219.39710000000022</c:v>
                </c:pt>
                <c:pt idx="2232">
                  <c:v>219.47890000000001</c:v>
                </c:pt>
                <c:pt idx="2233">
                  <c:v>219.56220000000022</c:v>
                </c:pt>
                <c:pt idx="2234">
                  <c:v>219.64609999999999</c:v>
                </c:pt>
                <c:pt idx="2235">
                  <c:v>219.73050000000001</c:v>
                </c:pt>
                <c:pt idx="2236">
                  <c:v>219.8133</c:v>
                </c:pt>
                <c:pt idx="2237">
                  <c:v>219.89630000000022</c:v>
                </c:pt>
                <c:pt idx="2238">
                  <c:v>219.98060000000001</c:v>
                </c:pt>
                <c:pt idx="2239">
                  <c:v>220.06379999999999</c:v>
                </c:pt>
                <c:pt idx="2240">
                  <c:v>220.14859999999999</c:v>
                </c:pt>
                <c:pt idx="2241">
                  <c:v>220.23150000000001</c:v>
                </c:pt>
                <c:pt idx="2242">
                  <c:v>220.3142</c:v>
                </c:pt>
                <c:pt idx="2243">
                  <c:v>220.39820000000026</c:v>
                </c:pt>
                <c:pt idx="2244">
                  <c:v>220.47989999999999</c:v>
                </c:pt>
                <c:pt idx="2245">
                  <c:v>220.5641</c:v>
                </c:pt>
                <c:pt idx="2246">
                  <c:v>220.64619999999999</c:v>
                </c:pt>
                <c:pt idx="2247">
                  <c:v>220.73140000000001</c:v>
                </c:pt>
                <c:pt idx="2248">
                  <c:v>220.81479999999999</c:v>
                </c:pt>
                <c:pt idx="2249">
                  <c:v>220.89680000000001</c:v>
                </c:pt>
                <c:pt idx="2250">
                  <c:v>220.98080000000004</c:v>
                </c:pt>
                <c:pt idx="2251">
                  <c:v>221.06379999999999</c:v>
                </c:pt>
                <c:pt idx="2252">
                  <c:v>221.14750000000001</c:v>
                </c:pt>
                <c:pt idx="2253">
                  <c:v>221.22979999999998</c:v>
                </c:pt>
                <c:pt idx="2254">
                  <c:v>221.31280000000001</c:v>
                </c:pt>
                <c:pt idx="2255">
                  <c:v>221.39680000000001</c:v>
                </c:pt>
                <c:pt idx="2256">
                  <c:v>221.48010000000022</c:v>
                </c:pt>
                <c:pt idx="2257">
                  <c:v>221.5626</c:v>
                </c:pt>
                <c:pt idx="2258">
                  <c:v>221.6472</c:v>
                </c:pt>
                <c:pt idx="2259">
                  <c:v>221.7286</c:v>
                </c:pt>
                <c:pt idx="2260">
                  <c:v>221.81389999999999</c:v>
                </c:pt>
                <c:pt idx="2261">
                  <c:v>221.89570000000001</c:v>
                </c:pt>
                <c:pt idx="2262">
                  <c:v>221.98040000000026</c:v>
                </c:pt>
                <c:pt idx="2263">
                  <c:v>222.06280000000001</c:v>
                </c:pt>
                <c:pt idx="2264">
                  <c:v>222.14649999999997</c:v>
                </c:pt>
                <c:pt idx="2265">
                  <c:v>222.2303</c:v>
                </c:pt>
                <c:pt idx="2266">
                  <c:v>222.31230000000022</c:v>
                </c:pt>
                <c:pt idx="2267">
                  <c:v>222.39630000000022</c:v>
                </c:pt>
                <c:pt idx="2268">
                  <c:v>222.47900000000001</c:v>
                </c:pt>
                <c:pt idx="2269">
                  <c:v>222.5625</c:v>
                </c:pt>
                <c:pt idx="2270">
                  <c:v>222.64599999999999</c:v>
                </c:pt>
                <c:pt idx="2271">
                  <c:v>222.7302</c:v>
                </c:pt>
                <c:pt idx="2272">
                  <c:v>222.8142</c:v>
                </c:pt>
                <c:pt idx="2273">
                  <c:v>222.89660000000001</c:v>
                </c:pt>
                <c:pt idx="2274">
                  <c:v>222.98000000000022</c:v>
                </c:pt>
                <c:pt idx="2275">
                  <c:v>223.0625</c:v>
                </c:pt>
                <c:pt idx="2276">
                  <c:v>223.14509999999999</c:v>
                </c:pt>
                <c:pt idx="2277">
                  <c:v>223.22800000000001</c:v>
                </c:pt>
                <c:pt idx="2278">
                  <c:v>223.31319999999999</c:v>
                </c:pt>
                <c:pt idx="2279">
                  <c:v>223.39720000000023</c:v>
                </c:pt>
                <c:pt idx="2280">
                  <c:v>223.47979999999998</c:v>
                </c:pt>
                <c:pt idx="2281">
                  <c:v>223.5625</c:v>
                </c:pt>
                <c:pt idx="2282">
                  <c:v>223.64519999999999</c:v>
                </c:pt>
                <c:pt idx="2283">
                  <c:v>223.73079999999999</c:v>
                </c:pt>
                <c:pt idx="2284">
                  <c:v>223.81450000000001</c:v>
                </c:pt>
                <c:pt idx="2285">
                  <c:v>223.89750000000001</c:v>
                </c:pt>
                <c:pt idx="2286">
                  <c:v>223.98000000000022</c:v>
                </c:pt>
                <c:pt idx="2287">
                  <c:v>224.06620000000001</c:v>
                </c:pt>
                <c:pt idx="2288">
                  <c:v>224.14979999999977</c:v>
                </c:pt>
                <c:pt idx="2289">
                  <c:v>224.23269999999999</c:v>
                </c:pt>
                <c:pt idx="2290">
                  <c:v>224.3158</c:v>
                </c:pt>
                <c:pt idx="2291">
                  <c:v>224.3999</c:v>
                </c:pt>
                <c:pt idx="2292">
                  <c:v>224.48350000000002</c:v>
                </c:pt>
                <c:pt idx="2293">
                  <c:v>224.56640000000004</c:v>
                </c:pt>
                <c:pt idx="2294">
                  <c:v>224.65020000000001</c:v>
                </c:pt>
                <c:pt idx="2295">
                  <c:v>224.73349999999999</c:v>
                </c:pt>
                <c:pt idx="2296">
                  <c:v>224.81650000000002</c:v>
                </c:pt>
                <c:pt idx="2297">
                  <c:v>224.89750000000001</c:v>
                </c:pt>
                <c:pt idx="2298">
                  <c:v>224.98100000000022</c:v>
                </c:pt>
                <c:pt idx="2299">
                  <c:v>225.06399999999999</c:v>
                </c:pt>
                <c:pt idx="2300">
                  <c:v>225.14689999999999</c:v>
                </c:pt>
                <c:pt idx="2301">
                  <c:v>225.22919999999999</c:v>
                </c:pt>
                <c:pt idx="2302">
                  <c:v>225.315</c:v>
                </c:pt>
                <c:pt idx="2303">
                  <c:v>225.39800000000022</c:v>
                </c:pt>
                <c:pt idx="2304">
                  <c:v>225.4824000000003</c:v>
                </c:pt>
                <c:pt idx="2305">
                  <c:v>225.5651</c:v>
                </c:pt>
                <c:pt idx="2306">
                  <c:v>225.64830000000001</c:v>
                </c:pt>
                <c:pt idx="2307">
                  <c:v>225.73259999999999</c:v>
                </c:pt>
                <c:pt idx="2308">
                  <c:v>225.81640000000004</c:v>
                </c:pt>
                <c:pt idx="2309">
                  <c:v>225.90040000000022</c:v>
                </c:pt>
                <c:pt idx="2310">
                  <c:v>225.98310000000001</c:v>
                </c:pt>
                <c:pt idx="2311">
                  <c:v>226.06700000000001</c:v>
                </c:pt>
                <c:pt idx="2312">
                  <c:v>226.15040000000022</c:v>
                </c:pt>
                <c:pt idx="2313">
                  <c:v>226.23339999999999</c:v>
                </c:pt>
                <c:pt idx="2314">
                  <c:v>226.31549999999999</c:v>
                </c:pt>
                <c:pt idx="2315">
                  <c:v>226.39950000000002</c:v>
                </c:pt>
                <c:pt idx="2316">
                  <c:v>226.48290000000023</c:v>
                </c:pt>
                <c:pt idx="2317">
                  <c:v>226.56640000000004</c:v>
                </c:pt>
                <c:pt idx="2318">
                  <c:v>226.64840000000001</c:v>
                </c:pt>
                <c:pt idx="2319">
                  <c:v>226.7312</c:v>
                </c:pt>
                <c:pt idx="2320">
                  <c:v>226.8152</c:v>
                </c:pt>
                <c:pt idx="2321">
                  <c:v>226.89720000000023</c:v>
                </c:pt>
                <c:pt idx="2322">
                  <c:v>226.98320000000001</c:v>
                </c:pt>
                <c:pt idx="2323">
                  <c:v>227.06700000000001</c:v>
                </c:pt>
                <c:pt idx="2324">
                  <c:v>227.14989999999995</c:v>
                </c:pt>
                <c:pt idx="2325">
                  <c:v>227.23459999999992</c:v>
                </c:pt>
                <c:pt idx="2326">
                  <c:v>227.31700000000001</c:v>
                </c:pt>
                <c:pt idx="2327">
                  <c:v>227.40010000000001</c:v>
                </c:pt>
                <c:pt idx="2328">
                  <c:v>227.4824000000003</c:v>
                </c:pt>
                <c:pt idx="2329">
                  <c:v>227.5668</c:v>
                </c:pt>
                <c:pt idx="2330">
                  <c:v>227.65</c:v>
                </c:pt>
                <c:pt idx="2331">
                  <c:v>227.73339999999999</c:v>
                </c:pt>
                <c:pt idx="2332">
                  <c:v>227.816</c:v>
                </c:pt>
                <c:pt idx="2333">
                  <c:v>227.89790000000022</c:v>
                </c:pt>
                <c:pt idx="2334">
                  <c:v>227.98180000000022</c:v>
                </c:pt>
                <c:pt idx="2335">
                  <c:v>228.066</c:v>
                </c:pt>
                <c:pt idx="2336">
                  <c:v>228.14939999999999</c:v>
                </c:pt>
                <c:pt idx="2337">
                  <c:v>228.232</c:v>
                </c:pt>
                <c:pt idx="2338">
                  <c:v>228.31489999999999</c:v>
                </c:pt>
                <c:pt idx="2339">
                  <c:v>228.39940000000001</c:v>
                </c:pt>
                <c:pt idx="2340">
                  <c:v>228.483</c:v>
                </c:pt>
                <c:pt idx="2341">
                  <c:v>228.56559999999999</c:v>
                </c:pt>
                <c:pt idx="2342">
                  <c:v>228.648</c:v>
                </c:pt>
                <c:pt idx="2343">
                  <c:v>228.7312</c:v>
                </c:pt>
                <c:pt idx="2344">
                  <c:v>228.81479999999999</c:v>
                </c:pt>
                <c:pt idx="2345">
                  <c:v>228.89890000000022</c:v>
                </c:pt>
                <c:pt idx="2346">
                  <c:v>228.98040000000026</c:v>
                </c:pt>
                <c:pt idx="2347">
                  <c:v>229.06540000000001</c:v>
                </c:pt>
                <c:pt idx="2348">
                  <c:v>229.14850000000001</c:v>
                </c:pt>
                <c:pt idx="2349">
                  <c:v>229.23259999999999</c:v>
                </c:pt>
                <c:pt idx="2350">
                  <c:v>229.31610000000001</c:v>
                </c:pt>
                <c:pt idx="2351">
                  <c:v>229.39840000000029</c:v>
                </c:pt>
                <c:pt idx="2352">
                  <c:v>229.48330000000001</c:v>
                </c:pt>
                <c:pt idx="2353">
                  <c:v>229.56700000000001</c:v>
                </c:pt>
                <c:pt idx="2354">
                  <c:v>229.65020000000001</c:v>
                </c:pt>
                <c:pt idx="2355">
                  <c:v>229.73369999999977</c:v>
                </c:pt>
                <c:pt idx="2356">
                  <c:v>229.8176</c:v>
                </c:pt>
                <c:pt idx="2357">
                  <c:v>229.90030000000004</c:v>
                </c:pt>
                <c:pt idx="2358">
                  <c:v>229.98230000000029</c:v>
                </c:pt>
                <c:pt idx="2359">
                  <c:v>230.065</c:v>
                </c:pt>
                <c:pt idx="2360">
                  <c:v>230.15</c:v>
                </c:pt>
                <c:pt idx="2361">
                  <c:v>230.23240000000001</c:v>
                </c:pt>
                <c:pt idx="2362">
                  <c:v>230.316</c:v>
                </c:pt>
                <c:pt idx="2363">
                  <c:v>230.39890000000022</c:v>
                </c:pt>
                <c:pt idx="2364">
                  <c:v>230.483</c:v>
                </c:pt>
                <c:pt idx="2365">
                  <c:v>230.56559999999999</c:v>
                </c:pt>
                <c:pt idx="2366">
                  <c:v>230.64939999999999</c:v>
                </c:pt>
                <c:pt idx="2367">
                  <c:v>230.73309999999998</c:v>
                </c:pt>
                <c:pt idx="2368">
                  <c:v>230.81559999999999</c:v>
                </c:pt>
                <c:pt idx="2369">
                  <c:v>230.9</c:v>
                </c:pt>
                <c:pt idx="2370">
                  <c:v>230.98150000000001</c:v>
                </c:pt>
                <c:pt idx="2371">
                  <c:v>231.0668</c:v>
                </c:pt>
                <c:pt idx="2372">
                  <c:v>231.14939999999999</c:v>
                </c:pt>
                <c:pt idx="2373">
                  <c:v>231.23469999999998</c:v>
                </c:pt>
                <c:pt idx="2374">
                  <c:v>231.3168</c:v>
                </c:pt>
                <c:pt idx="2375">
                  <c:v>231.39959999999999</c:v>
                </c:pt>
                <c:pt idx="2376">
                  <c:v>231.4837</c:v>
                </c:pt>
                <c:pt idx="2377">
                  <c:v>231.56659999999999</c:v>
                </c:pt>
                <c:pt idx="2378">
                  <c:v>231.64949999999999</c:v>
                </c:pt>
                <c:pt idx="2379">
                  <c:v>231.73349999999999</c:v>
                </c:pt>
                <c:pt idx="2380">
                  <c:v>231.8168</c:v>
                </c:pt>
                <c:pt idx="2381">
                  <c:v>231.90110000000001</c:v>
                </c:pt>
                <c:pt idx="2382">
                  <c:v>231.9846</c:v>
                </c:pt>
                <c:pt idx="2383">
                  <c:v>232.0675</c:v>
                </c:pt>
                <c:pt idx="2384">
                  <c:v>232.1506</c:v>
                </c:pt>
                <c:pt idx="2385">
                  <c:v>232.233</c:v>
                </c:pt>
                <c:pt idx="2386">
                  <c:v>232.31710000000001</c:v>
                </c:pt>
                <c:pt idx="2387">
                  <c:v>232.399</c:v>
                </c:pt>
                <c:pt idx="2388">
                  <c:v>232.48250000000004</c:v>
                </c:pt>
                <c:pt idx="2389">
                  <c:v>232.565</c:v>
                </c:pt>
                <c:pt idx="2390">
                  <c:v>232.64840000000001</c:v>
                </c:pt>
                <c:pt idx="2391">
                  <c:v>232.732</c:v>
                </c:pt>
                <c:pt idx="2392">
                  <c:v>232.81450000000001</c:v>
                </c:pt>
                <c:pt idx="2393">
                  <c:v>232.89800000000022</c:v>
                </c:pt>
                <c:pt idx="2394">
                  <c:v>232.98290000000023</c:v>
                </c:pt>
                <c:pt idx="2395">
                  <c:v>233.06620000000001</c:v>
                </c:pt>
                <c:pt idx="2396">
                  <c:v>233.14919999999998</c:v>
                </c:pt>
                <c:pt idx="2397">
                  <c:v>233.23159999999999</c:v>
                </c:pt>
                <c:pt idx="2398">
                  <c:v>233.3152</c:v>
                </c:pt>
                <c:pt idx="2399">
                  <c:v>233.39780000000007</c:v>
                </c:pt>
                <c:pt idx="2400">
                  <c:v>233.4824000000003</c:v>
                </c:pt>
                <c:pt idx="2401">
                  <c:v>233.5668</c:v>
                </c:pt>
                <c:pt idx="2402">
                  <c:v>233.64869999999999</c:v>
                </c:pt>
                <c:pt idx="2403">
                  <c:v>233.7302</c:v>
                </c:pt>
                <c:pt idx="2404">
                  <c:v>233.815</c:v>
                </c:pt>
                <c:pt idx="2405">
                  <c:v>233.89890000000022</c:v>
                </c:pt>
                <c:pt idx="2406">
                  <c:v>233.98350000000002</c:v>
                </c:pt>
                <c:pt idx="2407">
                  <c:v>234.0652</c:v>
                </c:pt>
                <c:pt idx="2408">
                  <c:v>234.1482</c:v>
                </c:pt>
                <c:pt idx="2409">
                  <c:v>234.23259999999999</c:v>
                </c:pt>
                <c:pt idx="2410">
                  <c:v>234.31540000000001</c:v>
                </c:pt>
                <c:pt idx="2411">
                  <c:v>234.40050000000002</c:v>
                </c:pt>
                <c:pt idx="2412">
                  <c:v>234.48400000000001</c:v>
                </c:pt>
                <c:pt idx="2413">
                  <c:v>234.5686</c:v>
                </c:pt>
                <c:pt idx="2414">
                  <c:v>234.65</c:v>
                </c:pt>
                <c:pt idx="2415">
                  <c:v>234.733</c:v>
                </c:pt>
                <c:pt idx="2416">
                  <c:v>234.81549999999999</c:v>
                </c:pt>
                <c:pt idx="2417">
                  <c:v>234.89800000000022</c:v>
                </c:pt>
                <c:pt idx="2418">
                  <c:v>234.9824000000003</c:v>
                </c:pt>
                <c:pt idx="2419">
                  <c:v>235.06610000000001</c:v>
                </c:pt>
                <c:pt idx="2420">
                  <c:v>235.14969999999977</c:v>
                </c:pt>
                <c:pt idx="2421">
                  <c:v>235.23449999999997</c:v>
                </c:pt>
                <c:pt idx="2422">
                  <c:v>235.3175</c:v>
                </c:pt>
                <c:pt idx="2423">
                  <c:v>235.40050000000002</c:v>
                </c:pt>
                <c:pt idx="2424">
                  <c:v>235.48420000000004</c:v>
                </c:pt>
                <c:pt idx="2425">
                  <c:v>235.56800000000001</c:v>
                </c:pt>
                <c:pt idx="2426">
                  <c:v>235.65140000000022</c:v>
                </c:pt>
                <c:pt idx="2427">
                  <c:v>235.73419999999999</c:v>
                </c:pt>
                <c:pt idx="2428">
                  <c:v>235.8185</c:v>
                </c:pt>
                <c:pt idx="2429">
                  <c:v>235.90010000000001</c:v>
                </c:pt>
                <c:pt idx="2430">
                  <c:v>235.98500000000001</c:v>
                </c:pt>
                <c:pt idx="2431">
                  <c:v>236.06720000000001</c:v>
                </c:pt>
                <c:pt idx="2432">
                  <c:v>236.1525</c:v>
                </c:pt>
                <c:pt idx="2433">
                  <c:v>236.23589999999999</c:v>
                </c:pt>
                <c:pt idx="2434">
                  <c:v>236.31880000000001</c:v>
                </c:pt>
                <c:pt idx="2435">
                  <c:v>236.40200000000004</c:v>
                </c:pt>
                <c:pt idx="2436">
                  <c:v>236.48580000000001</c:v>
                </c:pt>
                <c:pt idx="2437">
                  <c:v>236.56820000000022</c:v>
                </c:pt>
                <c:pt idx="2438">
                  <c:v>236.65280000000001</c:v>
                </c:pt>
                <c:pt idx="2439">
                  <c:v>236.73499999999999</c:v>
                </c:pt>
                <c:pt idx="2440">
                  <c:v>236.81880000000001</c:v>
                </c:pt>
                <c:pt idx="2441">
                  <c:v>236.9008</c:v>
                </c:pt>
                <c:pt idx="2442">
                  <c:v>236.98560000000001</c:v>
                </c:pt>
                <c:pt idx="2443">
                  <c:v>237.0676</c:v>
                </c:pt>
                <c:pt idx="2444">
                  <c:v>237.15240000000023</c:v>
                </c:pt>
                <c:pt idx="2445">
                  <c:v>237.23319999999998</c:v>
                </c:pt>
                <c:pt idx="2446">
                  <c:v>237.3177</c:v>
                </c:pt>
                <c:pt idx="2447">
                  <c:v>237.40170000000001</c:v>
                </c:pt>
                <c:pt idx="2448">
                  <c:v>237.48500000000001</c:v>
                </c:pt>
                <c:pt idx="2449">
                  <c:v>237.56950000000001</c:v>
                </c:pt>
                <c:pt idx="2450">
                  <c:v>237.6515</c:v>
                </c:pt>
                <c:pt idx="2451">
                  <c:v>237.73329999999999</c:v>
                </c:pt>
                <c:pt idx="2452">
                  <c:v>237.8169</c:v>
                </c:pt>
                <c:pt idx="2453">
                  <c:v>237.9</c:v>
                </c:pt>
                <c:pt idx="2454">
                  <c:v>237.9838</c:v>
                </c:pt>
                <c:pt idx="2455">
                  <c:v>238.0658</c:v>
                </c:pt>
                <c:pt idx="2456">
                  <c:v>238.15040000000022</c:v>
                </c:pt>
                <c:pt idx="2457">
                  <c:v>238.23329999999999</c:v>
                </c:pt>
                <c:pt idx="2458">
                  <c:v>238.31630000000001</c:v>
                </c:pt>
                <c:pt idx="2459">
                  <c:v>238.39950000000002</c:v>
                </c:pt>
                <c:pt idx="2460">
                  <c:v>238.4838</c:v>
                </c:pt>
                <c:pt idx="2461">
                  <c:v>238.56800000000001</c:v>
                </c:pt>
                <c:pt idx="2462">
                  <c:v>238.6515</c:v>
                </c:pt>
                <c:pt idx="2463">
                  <c:v>238.73339999999999</c:v>
                </c:pt>
                <c:pt idx="2464">
                  <c:v>238.81800000000001</c:v>
                </c:pt>
                <c:pt idx="2465">
                  <c:v>238.90010000000001</c:v>
                </c:pt>
                <c:pt idx="2466">
                  <c:v>238.983</c:v>
                </c:pt>
                <c:pt idx="2467">
                  <c:v>239.06700000000001</c:v>
                </c:pt>
                <c:pt idx="2468">
                  <c:v>239.15</c:v>
                </c:pt>
                <c:pt idx="2469">
                  <c:v>239.23309999999998</c:v>
                </c:pt>
                <c:pt idx="2470">
                  <c:v>239.3159</c:v>
                </c:pt>
                <c:pt idx="2471">
                  <c:v>239.4008</c:v>
                </c:pt>
                <c:pt idx="2472">
                  <c:v>239.4837</c:v>
                </c:pt>
                <c:pt idx="2473">
                  <c:v>239.56720000000001</c:v>
                </c:pt>
                <c:pt idx="2474">
                  <c:v>239.65040000000022</c:v>
                </c:pt>
                <c:pt idx="2475">
                  <c:v>239.73549999999997</c:v>
                </c:pt>
                <c:pt idx="2476">
                  <c:v>239.81979999999999</c:v>
                </c:pt>
                <c:pt idx="2477">
                  <c:v>239.90300000000002</c:v>
                </c:pt>
                <c:pt idx="2478">
                  <c:v>239.98600000000022</c:v>
                </c:pt>
                <c:pt idx="2479">
                  <c:v>240.06830000000022</c:v>
                </c:pt>
                <c:pt idx="2480">
                  <c:v>240.15110000000001</c:v>
                </c:pt>
                <c:pt idx="2481">
                  <c:v>240.23459999999992</c:v>
                </c:pt>
                <c:pt idx="2482">
                  <c:v>240.31800000000001</c:v>
                </c:pt>
                <c:pt idx="2483">
                  <c:v>240.40120000000007</c:v>
                </c:pt>
                <c:pt idx="2484">
                  <c:v>240.48340000000007</c:v>
                </c:pt>
                <c:pt idx="2485">
                  <c:v>240.5686</c:v>
                </c:pt>
                <c:pt idx="2486">
                  <c:v>240.65290000000007</c:v>
                </c:pt>
                <c:pt idx="2487">
                  <c:v>240.73569999999998</c:v>
                </c:pt>
                <c:pt idx="2488">
                  <c:v>240.8177</c:v>
                </c:pt>
                <c:pt idx="2489">
                  <c:v>240.90120000000007</c:v>
                </c:pt>
                <c:pt idx="2490">
                  <c:v>240.98600000000022</c:v>
                </c:pt>
                <c:pt idx="2491">
                  <c:v>241.0685</c:v>
                </c:pt>
                <c:pt idx="2492">
                  <c:v>241.15140000000022</c:v>
                </c:pt>
                <c:pt idx="2493">
                  <c:v>241.23459999999992</c:v>
                </c:pt>
                <c:pt idx="2494">
                  <c:v>241.31820000000022</c:v>
                </c:pt>
                <c:pt idx="2495">
                  <c:v>241.40100000000001</c:v>
                </c:pt>
                <c:pt idx="2496">
                  <c:v>241.48540000000023</c:v>
                </c:pt>
                <c:pt idx="2497">
                  <c:v>241.56820000000022</c:v>
                </c:pt>
                <c:pt idx="2498">
                  <c:v>241.6533</c:v>
                </c:pt>
                <c:pt idx="2499">
                  <c:v>241.73579999999998</c:v>
                </c:pt>
                <c:pt idx="2500">
                  <c:v>241.81900000000002</c:v>
                </c:pt>
                <c:pt idx="2501">
                  <c:v>241.90100000000001</c:v>
                </c:pt>
                <c:pt idx="2502">
                  <c:v>241.9837</c:v>
                </c:pt>
                <c:pt idx="2503">
                  <c:v>242.0675</c:v>
                </c:pt>
                <c:pt idx="2504">
                  <c:v>242.15180000000001</c:v>
                </c:pt>
                <c:pt idx="2505">
                  <c:v>242.23499999999999</c:v>
                </c:pt>
                <c:pt idx="2506">
                  <c:v>242.32100000000023</c:v>
                </c:pt>
                <c:pt idx="2507">
                  <c:v>242.40430000000001</c:v>
                </c:pt>
                <c:pt idx="2508">
                  <c:v>242.48780000000022</c:v>
                </c:pt>
                <c:pt idx="2509">
                  <c:v>242.57050000000001</c:v>
                </c:pt>
                <c:pt idx="2510">
                  <c:v>242.6542</c:v>
                </c:pt>
                <c:pt idx="2511">
                  <c:v>242.7373</c:v>
                </c:pt>
                <c:pt idx="2512">
                  <c:v>242.82150000000004</c:v>
                </c:pt>
                <c:pt idx="2513">
                  <c:v>242.9051</c:v>
                </c:pt>
                <c:pt idx="2514">
                  <c:v>242.9884000000003</c:v>
                </c:pt>
                <c:pt idx="2515">
                  <c:v>243.07140000000001</c:v>
                </c:pt>
                <c:pt idx="2516">
                  <c:v>243.155</c:v>
                </c:pt>
                <c:pt idx="2517">
                  <c:v>243.2373</c:v>
                </c:pt>
                <c:pt idx="2518">
                  <c:v>243.31900000000002</c:v>
                </c:pt>
                <c:pt idx="2519">
                  <c:v>243.40379999999999</c:v>
                </c:pt>
                <c:pt idx="2520">
                  <c:v>243.48750000000001</c:v>
                </c:pt>
                <c:pt idx="2521">
                  <c:v>243.57130000000001</c:v>
                </c:pt>
                <c:pt idx="2522">
                  <c:v>243.65309999999999</c:v>
                </c:pt>
                <c:pt idx="2523">
                  <c:v>243.73579999999998</c:v>
                </c:pt>
                <c:pt idx="2524">
                  <c:v>243.82010000000022</c:v>
                </c:pt>
                <c:pt idx="2525">
                  <c:v>243.90430000000001</c:v>
                </c:pt>
                <c:pt idx="2526">
                  <c:v>243.98720000000026</c:v>
                </c:pt>
                <c:pt idx="2527">
                  <c:v>244.0703</c:v>
                </c:pt>
                <c:pt idx="2528">
                  <c:v>244.15359999999998</c:v>
                </c:pt>
                <c:pt idx="2529">
                  <c:v>244.2371</c:v>
                </c:pt>
                <c:pt idx="2530">
                  <c:v>244.32060000000001</c:v>
                </c:pt>
                <c:pt idx="2531">
                  <c:v>244.40200000000004</c:v>
                </c:pt>
                <c:pt idx="2532">
                  <c:v>244.4846</c:v>
                </c:pt>
                <c:pt idx="2533">
                  <c:v>244.56880000000001</c:v>
                </c:pt>
                <c:pt idx="2534">
                  <c:v>244.6515</c:v>
                </c:pt>
                <c:pt idx="2535">
                  <c:v>244.73559999999998</c:v>
                </c:pt>
                <c:pt idx="2536">
                  <c:v>244.8177</c:v>
                </c:pt>
                <c:pt idx="2537">
                  <c:v>244.9015</c:v>
                </c:pt>
                <c:pt idx="2538">
                  <c:v>244.98400000000001</c:v>
                </c:pt>
                <c:pt idx="2539">
                  <c:v>245.06820000000022</c:v>
                </c:pt>
                <c:pt idx="2540">
                  <c:v>245.14939999999999</c:v>
                </c:pt>
                <c:pt idx="2541">
                  <c:v>245.23339999999999</c:v>
                </c:pt>
                <c:pt idx="2542">
                  <c:v>245.3176</c:v>
                </c:pt>
                <c:pt idx="2543">
                  <c:v>245.4008</c:v>
                </c:pt>
                <c:pt idx="2544">
                  <c:v>245.48500000000001</c:v>
                </c:pt>
                <c:pt idx="2545">
                  <c:v>245.56880000000001</c:v>
                </c:pt>
                <c:pt idx="2546">
                  <c:v>245.65170000000001</c:v>
                </c:pt>
                <c:pt idx="2547">
                  <c:v>245.73469999999998</c:v>
                </c:pt>
                <c:pt idx="2548">
                  <c:v>245.81800000000001</c:v>
                </c:pt>
                <c:pt idx="2549">
                  <c:v>245.9025</c:v>
                </c:pt>
                <c:pt idx="2550">
                  <c:v>245.98590000000004</c:v>
                </c:pt>
                <c:pt idx="2551">
                  <c:v>246.06840000000022</c:v>
                </c:pt>
                <c:pt idx="2552">
                  <c:v>246.15230000000022</c:v>
                </c:pt>
                <c:pt idx="2553">
                  <c:v>246.23419999999999</c:v>
                </c:pt>
                <c:pt idx="2554">
                  <c:v>246.31880000000001</c:v>
                </c:pt>
                <c:pt idx="2555">
                  <c:v>246.40200000000004</c:v>
                </c:pt>
                <c:pt idx="2556">
                  <c:v>246.48340000000007</c:v>
                </c:pt>
                <c:pt idx="2557">
                  <c:v>246.56780000000001</c:v>
                </c:pt>
                <c:pt idx="2558">
                  <c:v>246.65010000000001</c:v>
                </c:pt>
                <c:pt idx="2559">
                  <c:v>246.73399999999998</c:v>
                </c:pt>
                <c:pt idx="2560">
                  <c:v>246.8177</c:v>
                </c:pt>
                <c:pt idx="2561">
                  <c:v>246.90100000000001</c:v>
                </c:pt>
                <c:pt idx="2562">
                  <c:v>246.9847</c:v>
                </c:pt>
                <c:pt idx="2563">
                  <c:v>247.06820000000022</c:v>
                </c:pt>
                <c:pt idx="2564">
                  <c:v>247.15309999999999</c:v>
                </c:pt>
                <c:pt idx="2565">
                  <c:v>247.23519999999999</c:v>
                </c:pt>
                <c:pt idx="2566">
                  <c:v>247.31800000000001</c:v>
                </c:pt>
                <c:pt idx="2567">
                  <c:v>247.4007</c:v>
                </c:pt>
                <c:pt idx="2568">
                  <c:v>247.48260000000022</c:v>
                </c:pt>
                <c:pt idx="2569">
                  <c:v>247.5658</c:v>
                </c:pt>
                <c:pt idx="2570">
                  <c:v>247.64939999999999</c:v>
                </c:pt>
                <c:pt idx="2571">
                  <c:v>247.73309999999998</c:v>
                </c:pt>
                <c:pt idx="2572">
                  <c:v>247.81640000000004</c:v>
                </c:pt>
                <c:pt idx="2573">
                  <c:v>247.90030000000004</c:v>
                </c:pt>
                <c:pt idx="2574">
                  <c:v>247.98290000000023</c:v>
                </c:pt>
                <c:pt idx="2575">
                  <c:v>248.06730000000007</c:v>
                </c:pt>
                <c:pt idx="2576">
                  <c:v>248.15120000000007</c:v>
                </c:pt>
                <c:pt idx="2577">
                  <c:v>248.2354</c:v>
                </c:pt>
                <c:pt idx="2578">
                  <c:v>248.31880000000001</c:v>
                </c:pt>
                <c:pt idx="2579">
                  <c:v>248.40170000000001</c:v>
                </c:pt>
                <c:pt idx="2580">
                  <c:v>248.48540000000023</c:v>
                </c:pt>
                <c:pt idx="2581">
                  <c:v>248.56880000000001</c:v>
                </c:pt>
                <c:pt idx="2582">
                  <c:v>248.65200000000004</c:v>
                </c:pt>
                <c:pt idx="2583">
                  <c:v>248.73519999999999</c:v>
                </c:pt>
                <c:pt idx="2584">
                  <c:v>248.81830000000022</c:v>
                </c:pt>
                <c:pt idx="2585">
                  <c:v>248.90200000000004</c:v>
                </c:pt>
                <c:pt idx="2586">
                  <c:v>248.98620000000022</c:v>
                </c:pt>
                <c:pt idx="2587">
                  <c:v>249.06840000000022</c:v>
                </c:pt>
                <c:pt idx="2588">
                  <c:v>249.15020000000001</c:v>
                </c:pt>
                <c:pt idx="2589">
                  <c:v>249.23389999999998</c:v>
                </c:pt>
                <c:pt idx="2590">
                  <c:v>249.31659999999999</c:v>
                </c:pt>
                <c:pt idx="2591">
                  <c:v>249.4006</c:v>
                </c:pt>
                <c:pt idx="2592">
                  <c:v>249.48430000000022</c:v>
                </c:pt>
                <c:pt idx="2593">
                  <c:v>249.5686</c:v>
                </c:pt>
                <c:pt idx="2594">
                  <c:v>249.65270000000001</c:v>
                </c:pt>
                <c:pt idx="2595">
                  <c:v>249.73579999999998</c:v>
                </c:pt>
                <c:pt idx="2596">
                  <c:v>249.82040000000029</c:v>
                </c:pt>
                <c:pt idx="2597">
                  <c:v>249.90369999999999</c:v>
                </c:pt>
                <c:pt idx="2598">
                  <c:v>249.98590000000004</c:v>
                </c:pt>
                <c:pt idx="2599">
                  <c:v>250.06959999999998</c:v>
                </c:pt>
                <c:pt idx="2600">
                  <c:v>250.15240000000023</c:v>
                </c:pt>
                <c:pt idx="2601">
                  <c:v>250.23599999999999</c:v>
                </c:pt>
                <c:pt idx="2602">
                  <c:v>250.31969999999998</c:v>
                </c:pt>
                <c:pt idx="2603">
                  <c:v>250.40230000000022</c:v>
                </c:pt>
                <c:pt idx="2604">
                  <c:v>250.48520000000022</c:v>
                </c:pt>
                <c:pt idx="2605">
                  <c:v>250.57079999999999</c:v>
                </c:pt>
                <c:pt idx="2606">
                  <c:v>250.65300000000002</c:v>
                </c:pt>
                <c:pt idx="2607">
                  <c:v>250.73549999999997</c:v>
                </c:pt>
                <c:pt idx="2608">
                  <c:v>250.8186</c:v>
                </c:pt>
                <c:pt idx="2609">
                  <c:v>250.9034</c:v>
                </c:pt>
                <c:pt idx="2610">
                  <c:v>250.98580000000001</c:v>
                </c:pt>
                <c:pt idx="2611">
                  <c:v>251.06840000000022</c:v>
                </c:pt>
                <c:pt idx="2612">
                  <c:v>251.15280000000001</c:v>
                </c:pt>
                <c:pt idx="2613">
                  <c:v>251.23609999999999</c:v>
                </c:pt>
                <c:pt idx="2614">
                  <c:v>251.32030000000026</c:v>
                </c:pt>
                <c:pt idx="2615">
                  <c:v>251.40389999999999</c:v>
                </c:pt>
                <c:pt idx="2616">
                  <c:v>251.48810000000026</c:v>
                </c:pt>
                <c:pt idx="2617">
                  <c:v>251.571</c:v>
                </c:pt>
                <c:pt idx="2618">
                  <c:v>251.65530000000001</c:v>
                </c:pt>
                <c:pt idx="2619">
                  <c:v>251.7379</c:v>
                </c:pt>
                <c:pt idx="2620">
                  <c:v>251.8214000000003</c:v>
                </c:pt>
                <c:pt idx="2621">
                  <c:v>251.905</c:v>
                </c:pt>
                <c:pt idx="2622">
                  <c:v>251.98740000000029</c:v>
                </c:pt>
                <c:pt idx="2623">
                  <c:v>252.07250000000002</c:v>
                </c:pt>
                <c:pt idx="2624">
                  <c:v>252.15559999999999</c:v>
                </c:pt>
                <c:pt idx="2625">
                  <c:v>252.2389</c:v>
                </c:pt>
                <c:pt idx="2626">
                  <c:v>252.32220000000029</c:v>
                </c:pt>
                <c:pt idx="2627">
                  <c:v>252.40700000000001</c:v>
                </c:pt>
                <c:pt idx="2628">
                  <c:v>252.48750000000001</c:v>
                </c:pt>
                <c:pt idx="2629">
                  <c:v>252.5686</c:v>
                </c:pt>
                <c:pt idx="2630">
                  <c:v>252.654</c:v>
                </c:pt>
                <c:pt idx="2631">
                  <c:v>252.738</c:v>
                </c:pt>
                <c:pt idx="2632">
                  <c:v>252.82170000000022</c:v>
                </c:pt>
                <c:pt idx="2633">
                  <c:v>252.905</c:v>
                </c:pt>
                <c:pt idx="2634">
                  <c:v>252.98500000000001</c:v>
                </c:pt>
                <c:pt idx="2635">
                  <c:v>253.0712</c:v>
                </c:pt>
                <c:pt idx="2636">
                  <c:v>253.15479999999999</c:v>
                </c:pt>
                <c:pt idx="2637">
                  <c:v>253.23769999999999</c:v>
                </c:pt>
                <c:pt idx="2638">
                  <c:v>253.31969999999998</c:v>
                </c:pt>
                <c:pt idx="2639">
                  <c:v>253.4032</c:v>
                </c:pt>
                <c:pt idx="2640">
                  <c:v>253.48780000000022</c:v>
                </c:pt>
                <c:pt idx="2641">
                  <c:v>253.57159999999999</c:v>
                </c:pt>
                <c:pt idx="2642">
                  <c:v>253.65230000000022</c:v>
                </c:pt>
                <c:pt idx="2643">
                  <c:v>253.73679999999999</c:v>
                </c:pt>
                <c:pt idx="2644">
                  <c:v>253.82000000000022</c:v>
                </c:pt>
                <c:pt idx="2645">
                  <c:v>253.90309999999999</c:v>
                </c:pt>
                <c:pt idx="2646">
                  <c:v>253.98650000000001</c:v>
                </c:pt>
                <c:pt idx="2647">
                  <c:v>254.0692</c:v>
                </c:pt>
                <c:pt idx="2648">
                  <c:v>254.15300000000002</c:v>
                </c:pt>
                <c:pt idx="2649">
                  <c:v>254.2354</c:v>
                </c:pt>
                <c:pt idx="2650">
                  <c:v>254.31890000000001</c:v>
                </c:pt>
                <c:pt idx="2651">
                  <c:v>254.40260000000001</c:v>
                </c:pt>
                <c:pt idx="2652">
                  <c:v>254.48500000000001</c:v>
                </c:pt>
                <c:pt idx="2653">
                  <c:v>254.56840000000022</c:v>
                </c:pt>
                <c:pt idx="2654">
                  <c:v>254.65240000000023</c:v>
                </c:pt>
                <c:pt idx="2655">
                  <c:v>254.73589999999999</c:v>
                </c:pt>
                <c:pt idx="2656">
                  <c:v>254.8192</c:v>
                </c:pt>
                <c:pt idx="2657">
                  <c:v>254.90379999999999</c:v>
                </c:pt>
                <c:pt idx="2658">
                  <c:v>254.98720000000026</c:v>
                </c:pt>
                <c:pt idx="2659">
                  <c:v>255.06959999999998</c:v>
                </c:pt>
                <c:pt idx="2660">
                  <c:v>255.15300000000002</c:v>
                </c:pt>
                <c:pt idx="2661">
                  <c:v>255.23549999999997</c:v>
                </c:pt>
                <c:pt idx="2662">
                  <c:v>255.32110000000023</c:v>
                </c:pt>
                <c:pt idx="2663">
                  <c:v>255.4049</c:v>
                </c:pt>
                <c:pt idx="2664">
                  <c:v>255.48770000000007</c:v>
                </c:pt>
                <c:pt idx="2665">
                  <c:v>255.5711</c:v>
                </c:pt>
                <c:pt idx="2666">
                  <c:v>255.65600000000001</c:v>
                </c:pt>
                <c:pt idx="2667">
                  <c:v>255.74049999999997</c:v>
                </c:pt>
                <c:pt idx="2668">
                  <c:v>255.82380000000001</c:v>
                </c:pt>
                <c:pt idx="2669">
                  <c:v>255.90550000000002</c:v>
                </c:pt>
                <c:pt idx="2670">
                  <c:v>255.99020000000004</c:v>
                </c:pt>
                <c:pt idx="2671">
                  <c:v>256.07389999999964</c:v>
                </c:pt>
                <c:pt idx="2672">
                  <c:v>256.15580000000051</c:v>
                </c:pt>
                <c:pt idx="2673">
                  <c:v>256.24099999999999</c:v>
                </c:pt>
                <c:pt idx="2674">
                  <c:v>256.32409999999999</c:v>
                </c:pt>
                <c:pt idx="2675">
                  <c:v>256.40599999999949</c:v>
                </c:pt>
                <c:pt idx="2676">
                  <c:v>256.49019999999916</c:v>
                </c:pt>
                <c:pt idx="2677">
                  <c:v>256.57229999999993</c:v>
                </c:pt>
                <c:pt idx="2678">
                  <c:v>256.65600000000001</c:v>
                </c:pt>
                <c:pt idx="2679">
                  <c:v>256.7396</c:v>
                </c:pt>
                <c:pt idx="2680">
                  <c:v>256.8218</c:v>
                </c:pt>
                <c:pt idx="2681">
                  <c:v>256.90559999999937</c:v>
                </c:pt>
                <c:pt idx="2682">
                  <c:v>256.9898</c:v>
                </c:pt>
                <c:pt idx="2683">
                  <c:v>257.07339999999937</c:v>
                </c:pt>
                <c:pt idx="2684">
                  <c:v>257.15570000000002</c:v>
                </c:pt>
                <c:pt idx="2685">
                  <c:v>257.2396</c:v>
                </c:pt>
                <c:pt idx="2686">
                  <c:v>257.32240000000002</c:v>
                </c:pt>
                <c:pt idx="2687">
                  <c:v>257.40559999999937</c:v>
                </c:pt>
                <c:pt idx="2688">
                  <c:v>257.48859999999917</c:v>
                </c:pt>
                <c:pt idx="2689">
                  <c:v>257.572</c:v>
                </c:pt>
                <c:pt idx="2690">
                  <c:v>257.65519999999964</c:v>
                </c:pt>
                <c:pt idx="2691">
                  <c:v>257.73609999999917</c:v>
                </c:pt>
                <c:pt idx="2692">
                  <c:v>257.8212999999995</c:v>
                </c:pt>
                <c:pt idx="2693">
                  <c:v>257.90299999999957</c:v>
                </c:pt>
                <c:pt idx="2694">
                  <c:v>257.98779999999937</c:v>
                </c:pt>
                <c:pt idx="2695">
                  <c:v>258.07040000000001</c:v>
                </c:pt>
                <c:pt idx="2696">
                  <c:v>258.15379999999999</c:v>
                </c:pt>
                <c:pt idx="2697">
                  <c:v>258.23689999999937</c:v>
                </c:pt>
                <c:pt idx="2698">
                  <c:v>258.3229</c:v>
                </c:pt>
                <c:pt idx="2699">
                  <c:v>258.40519999999918</c:v>
                </c:pt>
                <c:pt idx="2700">
                  <c:v>258.48869999999937</c:v>
                </c:pt>
                <c:pt idx="2701">
                  <c:v>258.5718</c:v>
                </c:pt>
                <c:pt idx="2702">
                  <c:v>258.65649999999999</c:v>
                </c:pt>
                <c:pt idx="2703">
                  <c:v>258.73799999999949</c:v>
                </c:pt>
                <c:pt idx="2704">
                  <c:v>258.8227</c:v>
                </c:pt>
                <c:pt idx="2705">
                  <c:v>258.90669999999949</c:v>
                </c:pt>
                <c:pt idx="2706">
                  <c:v>258.99169999999918</c:v>
                </c:pt>
                <c:pt idx="2707">
                  <c:v>259.0745</c:v>
                </c:pt>
                <c:pt idx="2708">
                  <c:v>259.15780000000052</c:v>
                </c:pt>
                <c:pt idx="2709">
                  <c:v>259.2414</c:v>
                </c:pt>
                <c:pt idx="2710">
                  <c:v>259.32299999999969</c:v>
                </c:pt>
                <c:pt idx="2711">
                  <c:v>259.40599999999949</c:v>
                </c:pt>
                <c:pt idx="2712">
                  <c:v>259.4896</c:v>
                </c:pt>
                <c:pt idx="2713">
                  <c:v>259.57249999999999</c:v>
                </c:pt>
                <c:pt idx="2714">
                  <c:v>259.65640000000002</c:v>
                </c:pt>
                <c:pt idx="2715">
                  <c:v>259.73970000000003</c:v>
                </c:pt>
                <c:pt idx="2716">
                  <c:v>259.82299999999969</c:v>
                </c:pt>
                <c:pt idx="2717">
                  <c:v>259.90559999999937</c:v>
                </c:pt>
                <c:pt idx="2718">
                  <c:v>259.98799999999949</c:v>
                </c:pt>
                <c:pt idx="2719">
                  <c:v>260.07279999999969</c:v>
                </c:pt>
                <c:pt idx="2720">
                  <c:v>260.15580000000051</c:v>
                </c:pt>
                <c:pt idx="2721">
                  <c:v>260.23799999999949</c:v>
                </c:pt>
                <c:pt idx="2722">
                  <c:v>260.3218</c:v>
                </c:pt>
                <c:pt idx="2723">
                  <c:v>260.40649999999937</c:v>
                </c:pt>
                <c:pt idx="2724">
                  <c:v>260.4899999999995</c:v>
                </c:pt>
                <c:pt idx="2725">
                  <c:v>260.57119999999918</c:v>
                </c:pt>
                <c:pt idx="2726">
                  <c:v>260.65559999999999</c:v>
                </c:pt>
                <c:pt idx="2727">
                  <c:v>260.74</c:v>
                </c:pt>
                <c:pt idx="2728">
                  <c:v>260.82440000000008</c:v>
                </c:pt>
                <c:pt idx="2729">
                  <c:v>260.90699999999919</c:v>
                </c:pt>
                <c:pt idx="2730">
                  <c:v>260.98869999999937</c:v>
                </c:pt>
                <c:pt idx="2731">
                  <c:v>261.0729</c:v>
                </c:pt>
                <c:pt idx="2732">
                  <c:v>261.15580000000051</c:v>
                </c:pt>
                <c:pt idx="2733">
                  <c:v>261.23899999999918</c:v>
                </c:pt>
                <c:pt idx="2734">
                  <c:v>261.32220000000001</c:v>
                </c:pt>
                <c:pt idx="2735">
                  <c:v>261.40480000000002</c:v>
                </c:pt>
                <c:pt idx="2736">
                  <c:v>261.48859999999917</c:v>
                </c:pt>
                <c:pt idx="2737">
                  <c:v>261.5727</c:v>
                </c:pt>
                <c:pt idx="2738">
                  <c:v>261.65699999999993</c:v>
                </c:pt>
                <c:pt idx="2739">
                  <c:v>261.74079999999969</c:v>
                </c:pt>
                <c:pt idx="2740">
                  <c:v>261.82459999999969</c:v>
                </c:pt>
                <c:pt idx="2741">
                  <c:v>261.90699999999919</c:v>
                </c:pt>
                <c:pt idx="2742">
                  <c:v>261.99119999999891</c:v>
                </c:pt>
                <c:pt idx="2743">
                  <c:v>262.07260000000002</c:v>
                </c:pt>
                <c:pt idx="2744">
                  <c:v>262.15559999999999</c:v>
                </c:pt>
                <c:pt idx="2745">
                  <c:v>262.23839999999916</c:v>
                </c:pt>
                <c:pt idx="2746">
                  <c:v>262.32279999999969</c:v>
                </c:pt>
                <c:pt idx="2747">
                  <c:v>262.40639999999917</c:v>
                </c:pt>
                <c:pt idx="2748">
                  <c:v>262.49069999999949</c:v>
                </c:pt>
                <c:pt idx="2749">
                  <c:v>262.57400000000001</c:v>
                </c:pt>
                <c:pt idx="2750">
                  <c:v>262.65760000000051</c:v>
                </c:pt>
                <c:pt idx="2751">
                  <c:v>262.7396</c:v>
                </c:pt>
                <c:pt idx="2752">
                  <c:v>262.82220000000001</c:v>
                </c:pt>
                <c:pt idx="2753">
                  <c:v>262.90699999999919</c:v>
                </c:pt>
                <c:pt idx="2754">
                  <c:v>262.98949999999957</c:v>
                </c:pt>
                <c:pt idx="2755">
                  <c:v>263.07220000000001</c:v>
                </c:pt>
                <c:pt idx="2756">
                  <c:v>263.15589999999997</c:v>
                </c:pt>
                <c:pt idx="2757">
                  <c:v>263.24029999999999</c:v>
                </c:pt>
                <c:pt idx="2758">
                  <c:v>263.32499999999999</c:v>
                </c:pt>
                <c:pt idx="2759">
                  <c:v>263.40619999999916</c:v>
                </c:pt>
                <c:pt idx="2760">
                  <c:v>263.49009999999925</c:v>
                </c:pt>
                <c:pt idx="2761">
                  <c:v>263.57380000000001</c:v>
                </c:pt>
                <c:pt idx="2762">
                  <c:v>263.65839999999969</c:v>
                </c:pt>
                <c:pt idx="2763">
                  <c:v>263.74169999999964</c:v>
                </c:pt>
                <c:pt idx="2764">
                  <c:v>263.82400000000001</c:v>
                </c:pt>
                <c:pt idx="2765">
                  <c:v>263.90719999999936</c:v>
                </c:pt>
                <c:pt idx="2766">
                  <c:v>263.98899999999918</c:v>
                </c:pt>
                <c:pt idx="2767">
                  <c:v>264.07339999999937</c:v>
                </c:pt>
                <c:pt idx="2768">
                  <c:v>264.15530000000001</c:v>
                </c:pt>
                <c:pt idx="2769">
                  <c:v>264.23889999999949</c:v>
                </c:pt>
                <c:pt idx="2770">
                  <c:v>264.32319999999936</c:v>
                </c:pt>
                <c:pt idx="2771">
                  <c:v>264.40649999999937</c:v>
                </c:pt>
                <c:pt idx="2772">
                  <c:v>264.4898</c:v>
                </c:pt>
                <c:pt idx="2773">
                  <c:v>264.5730999999995</c:v>
                </c:pt>
                <c:pt idx="2774">
                  <c:v>264.65699999999993</c:v>
                </c:pt>
                <c:pt idx="2775">
                  <c:v>264.73970000000003</c:v>
                </c:pt>
                <c:pt idx="2776">
                  <c:v>264.82400000000001</c:v>
                </c:pt>
                <c:pt idx="2777">
                  <c:v>264.9058</c:v>
                </c:pt>
                <c:pt idx="2778">
                  <c:v>264.99039999999917</c:v>
                </c:pt>
                <c:pt idx="2779">
                  <c:v>265.07249999999999</c:v>
                </c:pt>
                <c:pt idx="2780">
                  <c:v>265.15699999999993</c:v>
                </c:pt>
                <c:pt idx="2781">
                  <c:v>265.2396</c:v>
                </c:pt>
                <c:pt idx="2782">
                  <c:v>265.3236</c:v>
                </c:pt>
                <c:pt idx="2783">
                  <c:v>265.40480000000002</c:v>
                </c:pt>
                <c:pt idx="2784">
                  <c:v>265.48919999999919</c:v>
                </c:pt>
                <c:pt idx="2785">
                  <c:v>265.57149999999956</c:v>
                </c:pt>
                <c:pt idx="2786">
                  <c:v>265.65480000000065</c:v>
                </c:pt>
                <c:pt idx="2787">
                  <c:v>265.73759999999936</c:v>
                </c:pt>
                <c:pt idx="2788">
                  <c:v>265.82220000000001</c:v>
                </c:pt>
                <c:pt idx="2789">
                  <c:v>265.90589999999969</c:v>
                </c:pt>
                <c:pt idx="2790">
                  <c:v>265.98799999999949</c:v>
                </c:pt>
                <c:pt idx="2791">
                  <c:v>266.07229999999993</c:v>
                </c:pt>
                <c:pt idx="2792">
                  <c:v>266.15499999999997</c:v>
                </c:pt>
                <c:pt idx="2793">
                  <c:v>266.23779999999937</c:v>
                </c:pt>
                <c:pt idx="2794">
                  <c:v>266.32220000000001</c:v>
                </c:pt>
                <c:pt idx="2795">
                  <c:v>266.40519999999918</c:v>
                </c:pt>
                <c:pt idx="2796">
                  <c:v>266.48839999999916</c:v>
                </c:pt>
                <c:pt idx="2797">
                  <c:v>266.57190000000003</c:v>
                </c:pt>
                <c:pt idx="2798">
                  <c:v>266.6551</c:v>
                </c:pt>
                <c:pt idx="2799">
                  <c:v>266.74</c:v>
                </c:pt>
                <c:pt idx="2800">
                  <c:v>266.82339999999937</c:v>
                </c:pt>
                <c:pt idx="2801">
                  <c:v>266.9068999999995</c:v>
                </c:pt>
                <c:pt idx="2802">
                  <c:v>266.98789999999963</c:v>
                </c:pt>
                <c:pt idx="2803">
                  <c:v>267.07319999999936</c:v>
                </c:pt>
                <c:pt idx="2804">
                  <c:v>267.15629999999999</c:v>
                </c:pt>
                <c:pt idx="2805">
                  <c:v>267.24059999999969</c:v>
                </c:pt>
                <c:pt idx="2806">
                  <c:v>267.32470000000001</c:v>
                </c:pt>
                <c:pt idx="2807">
                  <c:v>267.40679999999918</c:v>
                </c:pt>
                <c:pt idx="2808">
                  <c:v>267.49009999999925</c:v>
                </c:pt>
                <c:pt idx="2809">
                  <c:v>267.57369999999969</c:v>
                </c:pt>
                <c:pt idx="2810">
                  <c:v>267.65710000000001</c:v>
                </c:pt>
                <c:pt idx="2811">
                  <c:v>267.74109999999956</c:v>
                </c:pt>
                <c:pt idx="2812">
                  <c:v>267.82459999999969</c:v>
                </c:pt>
                <c:pt idx="2813">
                  <c:v>267.90750000000003</c:v>
                </c:pt>
                <c:pt idx="2814">
                  <c:v>267.99159999999904</c:v>
                </c:pt>
                <c:pt idx="2815">
                  <c:v>268.07499999999999</c:v>
                </c:pt>
                <c:pt idx="2816">
                  <c:v>268.15699999999993</c:v>
                </c:pt>
                <c:pt idx="2817">
                  <c:v>268.24029999999999</c:v>
                </c:pt>
                <c:pt idx="2818">
                  <c:v>268.322</c:v>
                </c:pt>
                <c:pt idx="2819">
                  <c:v>268.40619999999916</c:v>
                </c:pt>
                <c:pt idx="2820">
                  <c:v>268.4896</c:v>
                </c:pt>
                <c:pt idx="2821">
                  <c:v>268.57209999999969</c:v>
                </c:pt>
                <c:pt idx="2822">
                  <c:v>268.65710000000001</c:v>
                </c:pt>
                <c:pt idx="2823">
                  <c:v>268.73989999999969</c:v>
                </c:pt>
                <c:pt idx="2824">
                  <c:v>268.82149999999956</c:v>
                </c:pt>
                <c:pt idx="2825">
                  <c:v>268.90339999999918</c:v>
                </c:pt>
                <c:pt idx="2826">
                  <c:v>268.98799999999949</c:v>
                </c:pt>
                <c:pt idx="2827">
                  <c:v>269.0730999999995</c:v>
                </c:pt>
                <c:pt idx="2828">
                  <c:v>269.15620000000001</c:v>
                </c:pt>
                <c:pt idx="2829">
                  <c:v>269.2390999999995</c:v>
                </c:pt>
                <c:pt idx="2830">
                  <c:v>269.32249999999999</c:v>
                </c:pt>
                <c:pt idx="2831">
                  <c:v>269.40559999999937</c:v>
                </c:pt>
                <c:pt idx="2832">
                  <c:v>269.4899999999995</c:v>
                </c:pt>
                <c:pt idx="2833">
                  <c:v>269.57220000000001</c:v>
                </c:pt>
                <c:pt idx="2834">
                  <c:v>269.65480000000065</c:v>
                </c:pt>
                <c:pt idx="2835">
                  <c:v>269.73869999999937</c:v>
                </c:pt>
                <c:pt idx="2836">
                  <c:v>269.82249999999999</c:v>
                </c:pt>
                <c:pt idx="2837">
                  <c:v>269.9058</c:v>
                </c:pt>
                <c:pt idx="2838">
                  <c:v>269.98889999999949</c:v>
                </c:pt>
                <c:pt idx="2839">
                  <c:v>270.07299999999969</c:v>
                </c:pt>
                <c:pt idx="2840">
                  <c:v>270.15449999999998</c:v>
                </c:pt>
                <c:pt idx="2841">
                  <c:v>270.23899999999918</c:v>
                </c:pt>
                <c:pt idx="2842">
                  <c:v>270.32400000000001</c:v>
                </c:pt>
                <c:pt idx="2843">
                  <c:v>270.40719999999936</c:v>
                </c:pt>
                <c:pt idx="2844">
                  <c:v>270.49119999999891</c:v>
                </c:pt>
                <c:pt idx="2845">
                  <c:v>270.5730999999995</c:v>
                </c:pt>
                <c:pt idx="2846">
                  <c:v>270.65600000000001</c:v>
                </c:pt>
                <c:pt idx="2847">
                  <c:v>270.73939999999936</c:v>
                </c:pt>
                <c:pt idx="2848">
                  <c:v>270.822</c:v>
                </c:pt>
                <c:pt idx="2849">
                  <c:v>270.90499999999969</c:v>
                </c:pt>
                <c:pt idx="2850">
                  <c:v>270.98859999999917</c:v>
                </c:pt>
                <c:pt idx="2851">
                  <c:v>271.07159999999936</c:v>
                </c:pt>
                <c:pt idx="2852">
                  <c:v>271.15449999999998</c:v>
                </c:pt>
                <c:pt idx="2853">
                  <c:v>271.23809999999918</c:v>
                </c:pt>
                <c:pt idx="2854">
                  <c:v>271.32</c:v>
                </c:pt>
                <c:pt idx="2855">
                  <c:v>271.40480000000002</c:v>
                </c:pt>
                <c:pt idx="2856">
                  <c:v>271.48819999999904</c:v>
                </c:pt>
                <c:pt idx="2857">
                  <c:v>271.56979999999999</c:v>
                </c:pt>
                <c:pt idx="2858">
                  <c:v>271.65260000000052</c:v>
                </c:pt>
                <c:pt idx="2859">
                  <c:v>271.73540000000003</c:v>
                </c:pt>
                <c:pt idx="2860">
                  <c:v>271.81959999999964</c:v>
                </c:pt>
                <c:pt idx="2861">
                  <c:v>271.90379999999936</c:v>
                </c:pt>
                <c:pt idx="2862">
                  <c:v>271.98639999999904</c:v>
                </c:pt>
                <c:pt idx="2863">
                  <c:v>272.06979999999999</c:v>
                </c:pt>
                <c:pt idx="2864">
                  <c:v>272.1533</c:v>
                </c:pt>
                <c:pt idx="2865">
                  <c:v>272.23739999999918</c:v>
                </c:pt>
                <c:pt idx="2866">
                  <c:v>272.32119999999918</c:v>
                </c:pt>
                <c:pt idx="2867">
                  <c:v>272.40359999999924</c:v>
                </c:pt>
                <c:pt idx="2868">
                  <c:v>272.48689999999937</c:v>
                </c:pt>
                <c:pt idx="2869">
                  <c:v>272.5712999999995</c:v>
                </c:pt>
                <c:pt idx="2870">
                  <c:v>272.65559999999999</c:v>
                </c:pt>
                <c:pt idx="2871">
                  <c:v>272.73929999999956</c:v>
                </c:pt>
                <c:pt idx="2872">
                  <c:v>272.82169999999957</c:v>
                </c:pt>
                <c:pt idx="2873">
                  <c:v>272.9052999999995</c:v>
                </c:pt>
                <c:pt idx="2874">
                  <c:v>272.9896</c:v>
                </c:pt>
                <c:pt idx="2875">
                  <c:v>273.0729</c:v>
                </c:pt>
                <c:pt idx="2876">
                  <c:v>273.15470000000045</c:v>
                </c:pt>
                <c:pt idx="2877">
                  <c:v>273.23859999999917</c:v>
                </c:pt>
                <c:pt idx="2878">
                  <c:v>273.31939999999969</c:v>
                </c:pt>
                <c:pt idx="2879">
                  <c:v>273.40369999999956</c:v>
                </c:pt>
                <c:pt idx="2880">
                  <c:v>273.48699999999923</c:v>
                </c:pt>
                <c:pt idx="2881">
                  <c:v>273.57159999999936</c:v>
                </c:pt>
                <c:pt idx="2882">
                  <c:v>273.65359999999993</c:v>
                </c:pt>
                <c:pt idx="2883">
                  <c:v>273.73579999999924</c:v>
                </c:pt>
                <c:pt idx="2884">
                  <c:v>273.81990000000002</c:v>
                </c:pt>
                <c:pt idx="2885">
                  <c:v>273.90359999999924</c:v>
                </c:pt>
                <c:pt idx="2886">
                  <c:v>273.98739999999918</c:v>
                </c:pt>
                <c:pt idx="2887">
                  <c:v>274.07190000000003</c:v>
                </c:pt>
                <c:pt idx="2888">
                  <c:v>274.15499999999997</c:v>
                </c:pt>
                <c:pt idx="2889">
                  <c:v>274.23849999999936</c:v>
                </c:pt>
                <c:pt idx="2890">
                  <c:v>274.322</c:v>
                </c:pt>
                <c:pt idx="2891">
                  <c:v>274.40480000000002</c:v>
                </c:pt>
                <c:pt idx="2892">
                  <c:v>274.48989999999969</c:v>
                </c:pt>
                <c:pt idx="2893">
                  <c:v>274.57279999999969</c:v>
                </c:pt>
                <c:pt idx="2894">
                  <c:v>274.65699999999993</c:v>
                </c:pt>
                <c:pt idx="2895">
                  <c:v>274.73949999999957</c:v>
                </c:pt>
                <c:pt idx="2896">
                  <c:v>274.82319999999936</c:v>
                </c:pt>
                <c:pt idx="2897">
                  <c:v>274.90699999999919</c:v>
                </c:pt>
                <c:pt idx="2898">
                  <c:v>274.98919999999919</c:v>
                </c:pt>
                <c:pt idx="2899">
                  <c:v>275.07470000000001</c:v>
                </c:pt>
                <c:pt idx="2900">
                  <c:v>275.15710000000001</c:v>
                </c:pt>
                <c:pt idx="2901">
                  <c:v>275.23899999999918</c:v>
                </c:pt>
                <c:pt idx="2902">
                  <c:v>275.32319999999936</c:v>
                </c:pt>
                <c:pt idx="2903">
                  <c:v>275.40549999999956</c:v>
                </c:pt>
                <c:pt idx="2904">
                  <c:v>275.49220000000003</c:v>
                </c:pt>
                <c:pt idx="2905">
                  <c:v>275.57609999999943</c:v>
                </c:pt>
                <c:pt idx="2906">
                  <c:v>275.65740000000045</c:v>
                </c:pt>
                <c:pt idx="2907">
                  <c:v>275.7398</c:v>
                </c:pt>
                <c:pt idx="2908">
                  <c:v>275.82299999999969</c:v>
                </c:pt>
                <c:pt idx="2909">
                  <c:v>275.90699999999919</c:v>
                </c:pt>
                <c:pt idx="2910">
                  <c:v>275.9908999999995</c:v>
                </c:pt>
                <c:pt idx="2911">
                  <c:v>276.07440000000008</c:v>
                </c:pt>
                <c:pt idx="2912">
                  <c:v>276.15839999999969</c:v>
                </c:pt>
                <c:pt idx="2913">
                  <c:v>276.24220000000008</c:v>
                </c:pt>
                <c:pt idx="2914">
                  <c:v>276.32440000000008</c:v>
                </c:pt>
                <c:pt idx="2915">
                  <c:v>276.40660000000003</c:v>
                </c:pt>
                <c:pt idx="2916">
                  <c:v>276.48970000000003</c:v>
                </c:pt>
                <c:pt idx="2917">
                  <c:v>276.57339999999937</c:v>
                </c:pt>
                <c:pt idx="2918">
                  <c:v>276.65719999999999</c:v>
                </c:pt>
                <c:pt idx="2919">
                  <c:v>276.74099999999999</c:v>
                </c:pt>
                <c:pt idx="2920">
                  <c:v>276.82319999999936</c:v>
                </c:pt>
                <c:pt idx="2921">
                  <c:v>276.90839999999918</c:v>
                </c:pt>
                <c:pt idx="2922">
                  <c:v>276.99079999999918</c:v>
                </c:pt>
                <c:pt idx="2923">
                  <c:v>277.07459999999969</c:v>
                </c:pt>
                <c:pt idx="2924">
                  <c:v>277.15780000000052</c:v>
                </c:pt>
                <c:pt idx="2925">
                  <c:v>277.24099999999999</c:v>
                </c:pt>
                <c:pt idx="2926">
                  <c:v>277.3254</c:v>
                </c:pt>
                <c:pt idx="2927">
                  <c:v>277.40859999999918</c:v>
                </c:pt>
                <c:pt idx="2928">
                  <c:v>277.49199999999917</c:v>
                </c:pt>
                <c:pt idx="2929">
                  <c:v>277.57440000000008</c:v>
                </c:pt>
                <c:pt idx="2930">
                  <c:v>277.65760000000051</c:v>
                </c:pt>
                <c:pt idx="2931">
                  <c:v>277.74099999999999</c:v>
                </c:pt>
                <c:pt idx="2932">
                  <c:v>277.82440000000008</c:v>
                </c:pt>
                <c:pt idx="2933">
                  <c:v>277.90780000000001</c:v>
                </c:pt>
                <c:pt idx="2934">
                  <c:v>277.99109999999911</c:v>
                </c:pt>
                <c:pt idx="2935">
                  <c:v>278.07279999999969</c:v>
                </c:pt>
                <c:pt idx="2936">
                  <c:v>278.15719999999999</c:v>
                </c:pt>
                <c:pt idx="2937">
                  <c:v>278.24020000000002</c:v>
                </c:pt>
                <c:pt idx="2938">
                  <c:v>278.32409999999999</c:v>
                </c:pt>
                <c:pt idx="2939">
                  <c:v>278.40799999999956</c:v>
                </c:pt>
                <c:pt idx="2940">
                  <c:v>278.49099999999936</c:v>
                </c:pt>
                <c:pt idx="2941">
                  <c:v>278.57499999999999</c:v>
                </c:pt>
                <c:pt idx="2942">
                  <c:v>278.65839999999969</c:v>
                </c:pt>
                <c:pt idx="2943">
                  <c:v>278.74160000000001</c:v>
                </c:pt>
                <c:pt idx="2944">
                  <c:v>278.8245</c:v>
                </c:pt>
                <c:pt idx="2945">
                  <c:v>278.91039999999919</c:v>
                </c:pt>
                <c:pt idx="2946">
                  <c:v>278.99369999999936</c:v>
                </c:pt>
                <c:pt idx="2947">
                  <c:v>279.0779</c:v>
                </c:pt>
                <c:pt idx="2948">
                  <c:v>279.161</c:v>
                </c:pt>
                <c:pt idx="2949">
                  <c:v>279.24419999999969</c:v>
                </c:pt>
                <c:pt idx="2950">
                  <c:v>279.32560000000001</c:v>
                </c:pt>
                <c:pt idx="2951">
                  <c:v>279.41000000000003</c:v>
                </c:pt>
                <c:pt idx="2952">
                  <c:v>279.49299999999937</c:v>
                </c:pt>
                <c:pt idx="2953">
                  <c:v>279.57499999999999</c:v>
                </c:pt>
                <c:pt idx="2954">
                  <c:v>279.65649999999999</c:v>
                </c:pt>
                <c:pt idx="2955">
                  <c:v>279.74059999999969</c:v>
                </c:pt>
                <c:pt idx="2956">
                  <c:v>279.82329999999956</c:v>
                </c:pt>
                <c:pt idx="2957">
                  <c:v>279.90769999999969</c:v>
                </c:pt>
                <c:pt idx="2958">
                  <c:v>279.99199999999917</c:v>
                </c:pt>
                <c:pt idx="2959">
                  <c:v>280.07599999999957</c:v>
                </c:pt>
                <c:pt idx="2960">
                  <c:v>280.15970000000038</c:v>
                </c:pt>
                <c:pt idx="2961">
                  <c:v>280.24200000000002</c:v>
                </c:pt>
                <c:pt idx="2962">
                  <c:v>280.32499999999999</c:v>
                </c:pt>
                <c:pt idx="2963">
                  <c:v>280.4076</c:v>
                </c:pt>
                <c:pt idx="2964">
                  <c:v>280.49009999999925</c:v>
                </c:pt>
                <c:pt idx="2965">
                  <c:v>280.57319999999936</c:v>
                </c:pt>
                <c:pt idx="2966">
                  <c:v>280.65710000000001</c:v>
                </c:pt>
                <c:pt idx="2967">
                  <c:v>280.7405</c:v>
                </c:pt>
                <c:pt idx="2968">
                  <c:v>280.82440000000008</c:v>
                </c:pt>
                <c:pt idx="2969">
                  <c:v>280.90839999999918</c:v>
                </c:pt>
                <c:pt idx="2970">
                  <c:v>280.99139999999903</c:v>
                </c:pt>
                <c:pt idx="2971">
                  <c:v>281.0745</c:v>
                </c:pt>
                <c:pt idx="2972">
                  <c:v>281.15760000000051</c:v>
                </c:pt>
                <c:pt idx="2973">
                  <c:v>281.2407</c:v>
                </c:pt>
                <c:pt idx="2974">
                  <c:v>281.32420000000002</c:v>
                </c:pt>
                <c:pt idx="2975">
                  <c:v>281.40879999999936</c:v>
                </c:pt>
                <c:pt idx="2976">
                  <c:v>281.49400000000003</c:v>
                </c:pt>
                <c:pt idx="2977">
                  <c:v>281.57599999999957</c:v>
                </c:pt>
                <c:pt idx="2978">
                  <c:v>281.66000000000008</c:v>
                </c:pt>
                <c:pt idx="2979">
                  <c:v>281.74259999999964</c:v>
                </c:pt>
                <c:pt idx="2980">
                  <c:v>281.82499999999999</c:v>
                </c:pt>
                <c:pt idx="2981">
                  <c:v>281.9092</c:v>
                </c:pt>
                <c:pt idx="2982">
                  <c:v>281.9933999999991</c:v>
                </c:pt>
                <c:pt idx="2983">
                  <c:v>282.07569999999993</c:v>
                </c:pt>
                <c:pt idx="2984">
                  <c:v>282.15890000000002</c:v>
                </c:pt>
                <c:pt idx="2985">
                  <c:v>282.24059999999969</c:v>
                </c:pt>
                <c:pt idx="2986">
                  <c:v>282.3236</c:v>
                </c:pt>
                <c:pt idx="2987">
                  <c:v>282.4074</c:v>
                </c:pt>
                <c:pt idx="2988">
                  <c:v>282.49059999999918</c:v>
                </c:pt>
                <c:pt idx="2989">
                  <c:v>282.57299999999969</c:v>
                </c:pt>
                <c:pt idx="2990">
                  <c:v>282.65740000000045</c:v>
                </c:pt>
                <c:pt idx="2991">
                  <c:v>282.74200000000002</c:v>
                </c:pt>
                <c:pt idx="2992">
                  <c:v>282.82380000000001</c:v>
                </c:pt>
                <c:pt idx="2993">
                  <c:v>282.90539999999936</c:v>
                </c:pt>
                <c:pt idx="2994">
                  <c:v>282.98829999999919</c:v>
                </c:pt>
                <c:pt idx="2995">
                  <c:v>283.07119999999918</c:v>
                </c:pt>
                <c:pt idx="2996">
                  <c:v>283.15429999999998</c:v>
                </c:pt>
                <c:pt idx="2997">
                  <c:v>283.2396</c:v>
                </c:pt>
                <c:pt idx="2998">
                  <c:v>283.32249999999999</c:v>
                </c:pt>
                <c:pt idx="2999">
                  <c:v>283.40699999999919</c:v>
                </c:pt>
                <c:pt idx="3000">
                  <c:v>283.49069999999949</c:v>
                </c:pt>
                <c:pt idx="3001">
                  <c:v>283.57279999999969</c:v>
                </c:pt>
                <c:pt idx="3002">
                  <c:v>283.65620000000001</c:v>
                </c:pt>
                <c:pt idx="3003">
                  <c:v>283.7390999999995</c:v>
                </c:pt>
                <c:pt idx="3004">
                  <c:v>283.8212999999995</c:v>
                </c:pt>
                <c:pt idx="3005">
                  <c:v>283.90539999999936</c:v>
                </c:pt>
                <c:pt idx="3006">
                  <c:v>283.98970000000003</c:v>
                </c:pt>
                <c:pt idx="3007">
                  <c:v>284.07229999999993</c:v>
                </c:pt>
                <c:pt idx="3008">
                  <c:v>284.15660000000008</c:v>
                </c:pt>
                <c:pt idx="3009">
                  <c:v>284.24180000000001</c:v>
                </c:pt>
                <c:pt idx="3010">
                  <c:v>284.32400000000001</c:v>
                </c:pt>
                <c:pt idx="3011">
                  <c:v>284.40719999999936</c:v>
                </c:pt>
                <c:pt idx="3012">
                  <c:v>284.49269999999956</c:v>
                </c:pt>
                <c:pt idx="3013">
                  <c:v>284.57440000000008</c:v>
                </c:pt>
                <c:pt idx="3014">
                  <c:v>284.65870000000001</c:v>
                </c:pt>
                <c:pt idx="3015">
                  <c:v>284.7414</c:v>
                </c:pt>
                <c:pt idx="3016">
                  <c:v>284.82149999999956</c:v>
                </c:pt>
                <c:pt idx="3017">
                  <c:v>284.90549999999956</c:v>
                </c:pt>
                <c:pt idx="3018">
                  <c:v>284.98929999999956</c:v>
                </c:pt>
                <c:pt idx="3019">
                  <c:v>285.07240000000002</c:v>
                </c:pt>
                <c:pt idx="3020">
                  <c:v>285.15550000000002</c:v>
                </c:pt>
                <c:pt idx="3021">
                  <c:v>285.23869999999937</c:v>
                </c:pt>
                <c:pt idx="3022">
                  <c:v>285.32029999999969</c:v>
                </c:pt>
                <c:pt idx="3023">
                  <c:v>285.40519999999918</c:v>
                </c:pt>
                <c:pt idx="3024">
                  <c:v>285.4899999999995</c:v>
                </c:pt>
                <c:pt idx="3025">
                  <c:v>285.5736</c:v>
                </c:pt>
                <c:pt idx="3026">
                  <c:v>285.6583</c:v>
                </c:pt>
                <c:pt idx="3027">
                  <c:v>285.74200000000002</c:v>
                </c:pt>
                <c:pt idx="3028">
                  <c:v>285.8252</c:v>
                </c:pt>
                <c:pt idx="3029">
                  <c:v>285.91000000000003</c:v>
                </c:pt>
                <c:pt idx="3030">
                  <c:v>285.99269999999956</c:v>
                </c:pt>
                <c:pt idx="3031">
                  <c:v>286.07639999999918</c:v>
                </c:pt>
                <c:pt idx="3032">
                  <c:v>286.16030000000001</c:v>
                </c:pt>
                <c:pt idx="3033">
                  <c:v>286.24369999999999</c:v>
                </c:pt>
                <c:pt idx="3034">
                  <c:v>286.32689999999963</c:v>
                </c:pt>
                <c:pt idx="3035">
                  <c:v>286.41079999999937</c:v>
                </c:pt>
                <c:pt idx="3036">
                  <c:v>286.49419999999918</c:v>
                </c:pt>
                <c:pt idx="3037">
                  <c:v>286.577</c:v>
                </c:pt>
                <c:pt idx="3038">
                  <c:v>286.66090000000008</c:v>
                </c:pt>
                <c:pt idx="3039">
                  <c:v>286.74579999999969</c:v>
                </c:pt>
                <c:pt idx="3040">
                  <c:v>286.8288</c:v>
                </c:pt>
                <c:pt idx="3041">
                  <c:v>286.9111999999991</c:v>
                </c:pt>
                <c:pt idx="3042">
                  <c:v>286.9933999999991</c:v>
                </c:pt>
                <c:pt idx="3043">
                  <c:v>287.07839999999936</c:v>
                </c:pt>
                <c:pt idx="3044">
                  <c:v>287.16000000000008</c:v>
                </c:pt>
                <c:pt idx="3045">
                  <c:v>287.24239999999969</c:v>
                </c:pt>
                <c:pt idx="3046">
                  <c:v>287.32619999999918</c:v>
                </c:pt>
                <c:pt idx="3047">
                  <c:v>287.41000000000003</c:v>
                </c:pt>
                <c:pt idx="3048">
                  <c:v>287.49379999999917</c:v>
                </c:pt>
                <c:pt idx="3049">
                  <c:v>287.57760000000002</c:v>
                </c:pt>
                <c:pt idx="3050">
                  <c:v>287.65899999999999</c:v>
                </c:pt>
                <c:pt idx="3051">
                  <c:v>287.74250000000001</c:v>
                </c:pt>
                <c:pt idx="3052">
                  <c:v>287.82709999999969</c:v>
                </c:pt>
                <c:pt idx="3053">
                  <c:v>287.90949999999964</c:v>
                </c:pt>
                <c:pt idx="3054">
                  <c:v>287.99289999999957</c:v>
                </c:pt>
                <c:pt idx="3055">
                  <c:v>288.07599999999957</c:v>
                </c:pt>
                <c:pt idx="3056">
                  <c:v>288.16140000000001</c:v>
                </c:pt>
                <c:pt idx="3057">
                  <c:v>288.24329999999969</c:v>
                </c:pt>
                <c:pt idx="3058">
                  <c:v>288.32809999999949</c:v>
                </c:pt>
                <c:pt idx="3059">
                  <c:v>288.41229999999956</c:v>
                </c:pt>
                <c:pt idx="3060">
                  <c:v>288.49279999999936</c:v>
                </c:pt>
                <c:pt idx="3061">
                  <c:v>288.57809999999949</c:v>
                </c:pt>
                <c:pt idx="3062">
                  <c:v>288.66180000000008</c:v>
                </c:pt>
                <c:pt idx="3063">
                  <c:v>288.74470000000002</c:v>
                </c:pt>
                <c:pt idx="3064">
                  <c:v>288.82859999999937</c:v>
                </c:pt>
                <c:pt idx="3065">
                  <c:v>288.91169999999937</c:v>
                </c:pt>
                <c:pt idx="3066">
                  <c:v>288.99549999999937</c:v>
                </c:pt>
                <c:pt idx="3067">
                  <c:v>289.07769999999999</c:v>
                </c:pt>
                <c:pt idx="3068">
                  <c:v>289.16140000000001</c:v>
                </c:pt>
                <c:pt idx="3069">
                  <c:v>289.245</c:v>
                </c:pt>
                <c:pt idx="3070">
                  <c:v>289.32740000000001</c:v>
                </c:pt>
                <c:pt idx="3071">
                  <c:v>289.4128</c:v>
                </c:pt>
                <c:pt idx="3072">
                  <c:v>289.49499999999949</c:v>
                </c:pt>
                <c:pt idx="3073">
                  <c:v>289.57859999999937</c:v>
                </c:pt>
                <c:pt idx="3074">
                  <c:v>289.66359999999969</c:v>
                </c:pt>
                <c:pt idx="3075">
                  <c:v>289.74599999999964</c:v>
                </c:pt>
                <c:pt idx="3076">
                  <c:v>289.82889999999969</c:v>
                </c:pt>
                <c:pt idx="3077">
                  <c:v>289.9128</c:v>
                </c:pt>
                <c:pt idx="3078">
                  <c:v>289.99499999999949</c:v>
                </c:pt>
                <c:pt idx="3079">
                  <c:v>290.07799999999969</c:v>
                </c:pt>
                <c:pt idx="3080">
                  <c:v>290.1619</c:v>
                </c:pt>
                <c:pt idx="3081">
                  <c:v>290.24639999999937</c:v>
                </c:pt>
                <c:pt idx="3082">
                  <c:v>290.33</c:v>
                </c:pt>
                <c:pt idx="3083">
                  <c:v>290.4144</c:v>
                </c:pt>
                <c:pt idx="3084">
                  <c:v>290.49759999999918</c:v>
                </c:pt>
                <c:pt idx="3085">
                  <c:v>290.5804</c:v>
                </c:pt>
                <c:pt idx="3086">
                  <c:v>290.6619</c:v>
                </c:pt>
                <c:pt idx="3087">
                  <c:v>290.74470000000002</c:v>
                </c:pt>
                <c:pt idx="3088">
                  <c:v>290.82799999999969</c:v>
                </c:pt>
                <c:pt idx="3089">
                  <c:v>290.91099999999949</c:v>
                </c:pt>
                <c:pt idx="3090">
                  <c:v>290.99379999999917</c:v>
                </c:pt>
                <c:pt idx="3091">
                  <c:v>291.07809999999949</c:v>
                </c:pt>
                <c:pt idx="3092">
                  <c:v>291.16149999999999</c:v>
                </c:pt>
                <c:pt idx="3093">
                  <c:v>291.24450000000002</c:v>
                </c:pt>
                <c:pt idx="3094">
                  <c:v>291.32799999999969</c:v>
                </c:pt>
                <c:pt idx="3095">
                  <c:v>291.41039999999919</c:v>
                </c:pt>
                <c:pt idx="3096">
                  <c:v>291.49359999999916</c:v>
                </c:pt>
                <c:pt idx="3097">
                  <c:v>291.57629999999949</c:v>
                </c:pt>
                <c:pt idx="3098">
                  <c:v>291.65960000000058</c:v>
                </c:pt>
                <c:pt idx="3099">
                  <c:v>291.74299999999999</c:v>
                </c:pt>
                <c:pt idx="3100">
                  <c:v>291.82639999999918</c:v>
                </c:pt>
                <c:pt idx="3101">
                  <c:v>291.90940000000001</c:v>
                </c:pt>
                <c:pt idx="3102">
                  <c:v>291.99359999999916</c:v>
                </c:pt>
                <c:pt idx="3103">
                  <c:v>292.07709999999969</c:v>
                </c:pt>
                <c:pt idx="3104">
                  <c:v>292.16019999999969</c:v>
                </c:pt>
                <c:pt idx="3105">
                  <c:v>292.24090000000001</c:v>
                </c:pt>
                <c:pt idx="3106">
                  <c:v>292.32659999999925</c:v>
                </c:pt>
                <c:pt idx="3107">
                  <c:v>292.40960000000001</c:v>
                </c:pt>
                <c:pt idx="3108">
                  <c:v>292.49389999999937</c:v>
                </c:pt>
                <c:pt idx="3109">
                  <c:v>292.57749999999999</c:v>
                </c:pt>
                <c:pt idx="3110">
                  <c:v>292.661</c:v>
                </c:pt>
                <c:pt idx="3111">
                  <c:v>292.74609999999956</c:v>
                </c:pt>
                <c:pt idx="3112">
                  <c:v>292.82920000000001</c:v>
                </c:pt>
                <c:pt idx="3113">
                  <c:v>292.91099999999949</c:v>
                </c:pt>
                <c:pt idx="3114">
                  <c:v>292.99499999999949</c:v>
                </c:pt>
                <c:pt idx="3115">
                  <c:v>293.0806</c:v>
                </c:pt>
                <c:pt idx="3116">
                  <c:v>293.16300000000001</c:v>
                </c:pt>
                <c:pt idx="3117">
                  <c:v>293.24560000000002</c:v>
                </c:pt>
                <c:pt idx="3118">
                  <c:v>293.32780000000002</c:v>
                </c:pt>
                <c:pt idx="3119">
                  <c:v>293.41079999999937</c:v>
                </c:pt>
                <c:pt idx="3120">
                  <c:v>293.49400000000003</c:v>
                </c:pt>
                <c:pt idx="3121">
                  <c:v>293.57589999999999</c:v>
                </c:pt>
                <c:pt idx="3122">
                  <c:v>293.66140000000001</c:v>
                </c:pt>
                <c:pt idx="3123">
                  <c:v>293.74470000000002</c:v>
                </c:pt>
                <c:pt idx="3124">
                  <c:v>293.82940000000002</c:v>
                </c:pt>
                <c:pt idx="3125">
                  <c:v>293.91129999999919</c:v>
                </c:pt>
                <c:pt idx="3126">
                  <c:v>293.99489999999969</c:v>
                </c:pt>
                <c:pt idx="3127">
                  <c:v>294.07829999999956</c:v>
                </c:pt>
                <c:pt idx="3128">
                  <c:v>294.15949999999998</c:v>
                </c:pt>
                <c:pt idx="3129">
                  <c:v>294.2432</c:v>
                </c:pt>
                <c:pt idx="3130">
                  <c:v>294.32799999999969</c:v>
                </c:pt>
                <c:pt idx="3131">
                  <c:v>294.4111999999991</c:v>
                </c:pt>
                <c:pt idx="3132">
                  <c:v>294.49400000000003</c:v>
                </c:pt>
                <c:pt idx="3133">
                  <c:v>294.577</c:v>
                </c:pt>
                <c:pt idx="3134">
                  <c:v>294.66090000000008</c:v>
                </c:pt>
                <c:pt idx="3135">
                  <c:v>294.7441</c:v>
                </c:pt>
                <c:pt idx="3136">
                  <c:v>294.82689999999963</c:v>
                </c:pt>
                <c:pt idx="3137">
                  <c:v>294.91090000000003</c:v>
                </c:pt>
                <c:pt idx="3138">
                  <c:v>294.99299999999937</c:v>
                </c:pt>
                <c:pt idx="3139">
                  <c:v>295.07619999999918</c:v>
                </c:pt>
                <c:pt idx="3140">
                  <c:v>295.1583</c:v>
                </c:pt>
                <c:pt idx="3141">
                  <c:v>295.24220000000008</c:v>
                </c:pt>
                <c:pt idx="3142">
                  <c:v>295.32560000000001</c:v>
                </c:pt>
                <c:pt idx="3143">
                  <c:v>295.40899999999937</c:v>
                </c:pt>
                <c:pt idx="3144">
                  <c:v>295.49259999999919</c:v>
                </c:pt>
                <c:pt idx="3145">
                  <c:v>295.57619999999918</c:v>
                </c:pt>
                <c:pt idx="3146">
                  <c:v>295.66000000000008</c:v>
                </c:pt>
                <c:pt idx="3147">
                  <c:v>295.74259999999964</c:v>
                </c:pt>
                <c:pt idx="3148">
                  <c:v>295.82709999999969</c:v>
                </c:pt>
                <c:pt idx="3149">
                  <c:v>295.90989999999999</c:v>
                </c:pt>
                <c:pt idx="3150">
                  <c:v>295.99199999999917</c:v>
                </c:pt>
                <c:pt idx="3151">
                  <c:v>296.07659999999925</c:v>
                </c:pt>
                <c:pt idx="3152">
                  <c:v>296.16050000000001</c:v>
                </c:pt>
                <c:pt idx="3153">
                  <c:v>296.24220000000008</c:v>
                </c:pt>
                <c:pt idx="3154">
                  <c:v>296.32599999999957</c:v>
                </c:pt>
                <c:pt idx="3155">
                  <c:v>296.4076</c:v>
                </c:pt>
                <c:pt idx="3156">
                  <c:v>296.49329999999918</c:v>
                </c:pt>
                <c:pt idx="3157">
                  <c:v>296.57499999999999</c:v>
                </c:pt>
                <c:pt idx="3158">
                  <c:v>296.65890000000002</c:v>
                </c:pt>
                <c:pt idx="3159">
                  <c:v>296.74290000000002</c:v>
                </c:pt>
                <c:pt idx="3160">
                  <c:v>296.82619999999918</c:v>
                </c:pt>
                <c:pt idx="3161">
                  <c:v>296.9086999999995</c:v>
                </c:pt>
                <c:pt idx="3162">
                  <c:v>296.99119999999891</c:v>
                </c:pt>
                <c:pt idx="3163">
                  <c:v>297.07440000000008</c:v>
                </c:pt>
                <c:pt idx="3164">
                  <c:v>297.1585</c:v>
                </c:pt>
                <c:pt idx="3165">
                  <c:v>297.24079999999969</c:v>
                </c:pt>
                <c:pt idx="3166">
                  <c:v>297.32459999999969</c:v>
                </c:pt>
                <c:pt idx="3167">
                  <c:v>297.40819999999917</c:v>
                </c:pt>
                <c:pt idx="3168">
                  <c:v>297.49179999999916</c:v>
                </c:pt>
                <c:pt idx="3169">
                  <c:v>297.57799999999969</c:v>
                </c:pt>
                <c:pt idx="3170">
                  <c:v>297.65960000000058</c:v>
                </c:pt>
                <c:pt idx="3171">
                  <c:v>297.7423</c:v>
                </c:pt>
                <c:pt idx="3172">
                  <c:v>297.82659999999925</c:v>
                </c:pt>
                <c:pt idx="3173">
                  <c:v>297.90929999999969</c:v>
                </c:pt>
                <c:pt idx="3174">
                  <c:v>297.9933999999991</c:v>
                </c:pt>
                <c:pt idx="3175">
                  <c:v>298.07799999999969</c:v>
                </c:pt>
                <c:pt idx="3176">
                  <c:v>298.16000000000008</c:v>
                </c:pt>
                <c:pt idx="3177">
                  <c:v>298.24349999999993</c:v>
                </c:pt>
                <c:pt idx="3178">
                  <c:v>298.32740000000001</c:v>
                </c:pt>
                <c:pt idx="3179">
                  <c:v>298.40960000000001</c:v>
                </c:pt>
                <c:pt idx="3180">
                  <c:v>298.49169999999918</c:v>
                </c:pt>
                <c:pt idx="3181">
                  <c:v>298.57669999999956</c:v>
                </c:pt>
                <c:pt idx="3182">
                  <c:v>298.65929999999997</c:v>
                </c:pt>
                <c:pt idx="3183">
                  <c:v>298.74360000000001</c:v>
                </c:pt>
                <c:pt idx="3184">
                  <c:v>298.827</c:v>
                </c:pt>
                <c:pt idx="3185">
                  <c:v>298.91009999999949</c:v>
                </c:pt>
                <c:pt idx="3186">
                  <c:v>298.9942999999995</c:v>
                </c:pt>
                <c:pt idx="3187">
                  <c:v>299.077</c:v>
                </c:pt>
                <c:pt idx="3188">
                  <c:v>299.16079999999999</c:v>
                </c:pt>
                <c:pt idx="3189">
                  <c:v>299.24369999999999</c:v>
                </c:pt>
                <c:pt idx="3190">
                  <c:v>299.32599999999957</c:v>
                </c:pt>
                <c:pt idx="3191">
                  <c:v>299.41019999999918</c:v>
                </c:pt>
                <c:pt idx="3192">
                  <c:v>299.49579999999918</c:v>
                </c:pt>
                <c:pt idx="3193">
                  <c:v>299.57940000000002</c:v>
                </c:pt>
                <c:pt idx="3194">
                  <c:v>299.66239999999999</c:v>
                </c:pt>
                <c:pt idx="3195">
                  <c:v>299.74709999999999</c:v>
                </c:pt>
                <c:pt idx="3196">
                  <c:v>299.8288</c:v>
                </c:pt>
                <c:pt idx="3197">
                  <c:v>299.91339999999923</c:v>
                </c:pt>
                <c:pt idx="3198">
                  <c:v>299.99559999999923</c:v>
                </c:pt>
                <c:pt idx="3199">
                  <c:v>300.07799999999969</c:v>
                </c:pt>
                <c:pt idx="3200">
                  <c:v>300.16160000000002</c:v>
                </c:pt>
                <c:pt idx="3201">
                  <c:v>300.24489999999997</c:v>
                </c:pt>
                <c:pt idx="3202">
                  <c:v>300.32940000000002</c:v>
                </c:pt>
                <c:pt idx="3203">
                  <c:v>300.41309999999936</c:v>
                </c:pt>
                <c:pt idx="3204">
                  <c:v>300.49549999999937</c:v>
                </c:pt>
                <c:pt idx="3205">
                  <c:v>300.57839999999936</c:v>
                </c:pt>
                <c:pt idx="3206">
                  <c:v>300.66199999999969</c:v>
                </c:pt>
                <c:pt idx="3207">
                  <c:v>300.74549999999999</c:v>
                </c:pt>
                <c:pt idx="3208">
                  <c:v>300.82839999999936</c:v>
                </c:pt>
                <c:pt idx="3209">
                  <c:v>300.91219999999925</c:v>
                </c:pt>
                <c:pt idx="3210">
                  <c:v>300.99419999999918</c:v>
                </c:pt>
                <c:pt idx="3211">
                  <c:v>301.07740000000001</c:v>
                </c:pt>
                <c:pt idx="3212">
                  <c:v>301.16030000000001</c:v>
                </c:pt>
                <c:pt idx="3213">
                  <c:v>301.24400000000031</c:v>
                </c:pt>
                <c:pt idx="3214">
                  <c:v>301.32689999999963</c:v>
                </c:pt>
                <c:pt idx="3215">
                  <c:v>301.40989999999999</c:v>
                </c:pt>
                <c:pt idx="3216">
                  <c:v>301.49349999999924</c:v>
                </c:pt>
                <c:pt idx="3217">
                  <c:v>301.57629999999949</c:v>
                </c:pt>
                <c:pt idx="3218">
                  <c:v>301.65859999999969</c:v>
                </c:pt>
                <c:pt idx="3219">
                  <c:v>301.74419999999969</c:v>
                </c:pt>
                <c:pt idx="3220">
                  <c:v>301.82780000000002</c:v>
                </c:pt>
                <c:pt idx="3221">
                  <c:v>301.91099999999949</c:v>
                </c:pt>
                <c:pt idx="3222">
                  <c:v>301.9942999999995</c:v>
                </c:pt>
                <c:pt idx="3223">
                  <c:v>302.07780000000002</c:v>
                </c:pt>
                <c:pt idx="3224">
                  <c:v>302.16039999999964</c:v>
                </c:pt>
                <c:pt idx="3225">
                  <c:v>302.24459999999999</c:v>
                </c:pt>
                <c:pt idx="3226">
                  <c:v>302.32909999999993</c:v>
                </c:pt>
                <c:pt idx="3227">
                  <c:v>302.41109999999918</c:v>
                </c:pt>
                <c:pt idx="3228">
                  <c:v>302.49489999999969</c:v>
                </c:pt>
                <c:pt idx="3229">
                  <c:v>302.57799999999969</c:v>
                </c:pt>
                <c:pt idx="3230">
                  <c:v>302.66300000000001</c:v>
                </c:pt>
                <c:pt idx="3231">
                  <c:v>302.74540000000002</c:v>
                </c:pt>
                <c:pt idx="3232">
                  <c:v>302.82799999999969</c:v>
                </c:pt>
                <c:pt idx="3233">
                  <c:v>302.9120999999995</c:v>
                </c:pt>
                <c:pt idx="3234">
                  <c:v>302.9960999999991</c:v>
                </c:pt>
                <c:pt idx="3235">
                  <c:v>303.08</c:v>
                </c:pt>
                <c:pt idx="3236">
                  <c:v>303.16340000000002</c:v>
                </c:pt>
                <c:pt idx="3237">
                  <c:v>303.24770000000001</c:v>
                </c:pt>
                <c:pt idx="3238">
                  <c:v>303.33119999999923</c:v>
                </c:pt>
                <c:pt idx="3239">
                  <c:v>303.4138999999995</c:v>
                </c:pt>
                <c:pt idx="3240">
                  <c:v>303.49719999999917</c:v>
                </c:pt>
                <c:pt idx="3241">
                  <c:v>303.57900000000001</c:v>
                </c:pt>
                <c:pt idx="3242">
                  <c:v>303.66180000000008</c:v>
                </c:pt>
                <c:pt idx="3243">
                  <c:v>303.74549999999999</c:v>
                </c:pt>
                <c:pt idx="3244">
                  <c:v>303.82740000000001</c:v>
                </c:pt>
                <c:pt idx="3245">
                  <c:v>303.91159999999917</c:v>
                </c:pt>
                <c:pt idx="3246">
                  <c:v>303.99669999999918</c:v>
                </c:pt>
                <c:pt idx="3247">
                  <c:v>304.07929999999999</c:v>
                </c:pt>
                <c:pt idx="3248">
                  <c:v>304.16440000000051</c:v>
                </c:pt>
                <c:pt idx="3249">
                  <c:v>304.2466</c:v>
                </c:pt>
                <c:pt idx="3250">
                  <c:v>304.33149999999949</c:v>
                </c:pt>
                <c:pt idx="3251">
                  <c:v>304.41480000000001</c:v>
                </c:pt>
                <c:pt idx="3252">
                  <c:v>304.49749999999949</c:v>
                </c:pt>
                <c:pt idx="3253">
                  <c:v>304.58109999999937</c:v>
                </c:pt>
                <c:pt idx="3254">
                  <c:v>304.66539999999969</c:v>
                </c:pt>
                <c:pt idx="3255">
                  <c:v>304.74689999999993</c:v>
                </c:pt>
                <c:pt idx="3256">
                  <c:v>304.83029999999957</c:v>
                </c:pt>
                <c:pt idx="3257">
                  <c:v>304.91460000000001</c:v>
                </c:pt>
                <c:pt idx="3258">
                  <c:v>304.99799999999937</c:v>
                </c:pt>
                <c:pt idx="3259">
                  <c:v>305.08429999999993</c:v>
                </c:pt>
                <c:pt idx="3260">
                  <c:v>305.16699999999969</c:v>
                </c:pt>
                <c:pt idx="3261">
                  <c:v>305.24939999999964</c:v>
                </c:pt>
                <c:pt idx="3262">
                  <c:v>305.33199999999937</c:v>
                </c:pt>
                <c:pt idx="3263">
                  <c:v>305.41559999999924</c:v>
                </c:pt>
                <c:pt idx="3264">
                  <c:v>305.49719999999917</c:v>
                </c:pt>
                <c:pt idx="3265">
                  <c:v>305.58109999999937</c:v>
                </c:pt>
                <c:pt idx="3266">
                  <c:v>305.6635</c:v>
                </c:pt>
                <c:pt idx="3267">
                  <c:v>305.74540000000002</c:v>
                </c:pt>
                <c:pt idx="3268">
                  <c:v>305.82929999999999</c:v>
                </c:pt>
                <c:pt idx="3269">
                  <c:v>305.9144</c:v>
                </c:pt>
                <c:pt idx="3270">
                  <c:v>305.99719999999917</c:v>
                </c:pt>
                <c:pt idx="3271">
                  <c:v>306.0806</c:v>
                </c:pt>
                <c:pt idx="3272">
                  <c:v>306.16280000000052</c:v>
                </c:pt>
                <c:pt idx="3273">
                  <c:v>306.24619999999936</c:v>
                </c:pt>
                <c:pt idx="3274">
                  <c:v>306.3304</c:v>
                </c:pt>
                <c:pt idx="3275">
                  <c:v>306.4129999999995</c:v>
                </c:pt>
                <c:pt idx="3276">
                  <c:v>306.49629999999911</c:v>
                </c:pt>
                <c:pt idx="3277">
                  <c:v>306.58129999999949</c:v>
                </c:pt>
                <c:pt idx="3278">
                  <c:v>306.66480000000064</c:v>
                </c:pt>
                <c:pt idx="3279">
                  <c:v>306.74689999999993</c:v>
                </c:pt>
                <c:pt idx="3280">
                  <c:v>306.83049999999969</c:v>
                </c:pt>
                <c:pt idx="3281">
                  <c:v>306.9128</c:v>
                </c:pt>
                <c:pt idx="3282">
                  <c:v>306.9967999999991</c:v>
                </c:pt>
                <c:pt idx="3283">
                  <c:v>307.08149999999949</c:v>
                </c:pt>
                <c:pt idx="3284">
                  <c:v>307.16469999999998</c:v>
                </c:pt>
                <c:pt idx="3285">
                  <c:v>307.24650000000003</c:v>
                </c:pt>
                <c:pt idx="3286">
                  <c:v>307.33019999999937</c:v>
                </c:pt>
                <c:pt idx="3287">
                  <c:v>307.4138999999995</c:v>
                </c:pt>
                <c:pt idx="3288">
                  <c:v>307.49699999999916</c:v>
                </c:pt>
                <c:pt idx="3289">
                  <c:v>307.57870000000003</c:v>
                </c:pt>
                <c:pt idx="3290">
                  <c:v>307.66359999999969</c:v>
                </c:pt>
                <c:pt idx="3291">
                  <c:v>307.74650000000003</c:v>
                </c:pt>
                <c:pt idx="3292">
                  <c:v>307.82929999999999</c:v>
                </c:pt>
                <c:pt idx="3293">
                  <c:v>307.91229999999956</c:v>
                </c:pt>
                <c:pt idx="3294">
                  <c:v>307.99639999999891</c:v>
                </c:pt>
                <c:pt idx="3295">
                  <c:v>308.08119999999923</c:v>
                </c:pt>
                <c:pt idx="3296">
                  <c:v>308.16329999999999</c:v>
                </c:pt>
                <c:pt idx="3297">
                  <c:v>308.2475</c:v>
                </c:pt>
                <c:pt idx="3298">
                  <c:v>308.3306</c:v>
                </c:pt>
                <c:pt idx="3299">
                  <c:v>308.41239999999937</c:v>
                </c:pt>
                <c:pt idx="3300">
                  <c:v>308.49639999999891</c:v>
                </c:pt>
                <c:pt idx="3301">
                  <c:v>308.57829999999956</c:v>
                </c:pt>
                <c:pt idx="3302">
                  <c:v>308.6619</c:v>
                </c:pt>
                <c:pt idx="3303">
                  <c:v>308.74650000000003</c:v>
                </c:pt>
                <c:pt idx="3304">
                  <c:v>308.8306</c:v>
                </c:pt>
                <c:pt idx="3305">
                  <c:v>308.91339999999923</c:v>
                </c:pt>
                <c:pt idx="3306">
                  <c:v>308.99819999999903</c:v>
                </c:pt>
                <c:pt idx="3307">
                  <c:v>309.08</c:v>
                </c:pt>
                <c:pt idx="3308">
                  <c:v>309.16300000000001</c:v>
                </c:pt>
                <c:pt idx="3309">
                  <c:v>309.24700000000001</c:v>
                </c:pt>
                <c:pt idx="3310">
                  <c:v>309.33119999999923</c:v>
                </c:pt>
                <c:pt idx="3311">
                  <c:v>309.41399999999936</c:v>
                </c:pt>
                <c:pt idx="3312">
                  <c:v>309.49759999999918</c:v>
                </c:pt>
                <c:pt idx="3313">
                  <c:v>309.58240000000001</c:v>
                </c:pt>
                <c:pt idx="3314">
                  <c:v>309.66320000000002</c:v>
                </c:pt>
                <c:pt idx="3315">
                  <c:v>309.74669999999969</c:v>
                </c:pt>
                <c:pt idx="3316">
                  <c:v>309.82940000000002</c:v>
                </c:pt>
                <c:pt idx="3317">
                  <c:v>309.91399999999936</c:v>
                </c:pt>
                <c:pt idx="3318">
                  <c:v>309.99669999999918</c:v>
                </c:pt>
                <c:pt idx="3319">
                  <c:v>310.0795</c:v>
                </c:pt>
                <c:pt idx="3320">
                  <c:v>310.1635</c:v>
                </c:pt>
                <c:pt idx="3321">
                  <c:v>310.2473</c:v>
                </c:pt>
                <c:pt idx="3322">
                  <c:v>310.33129999999949</c:v>
                </c:pt>
                <c:pt idx="3323">
                  <c:v>310.41559999999924</c:v>
                </c:pt>
                <c:pt idx="3324">
                  <c:v>310.49719999999917</c:v>
                </c:pt>
                <c:pt idx="3325">
                  <c:v>310.58339999999924</c:v>
                </c:pt>
                <c:pt idx="3326">
                  <c:v>310.66579999999999</c:v>
                </c:pt>
                <c:pt idx="3327">
                  <c:v>310.74919999999969</c:v>
                </c:pt>
                <c:pt idx="3328">
                  <c:v>310.83199999999937</c:v>
                </c:pt>
                <c:pt idx="3329">
                  <c:v>310.9163999999991</c:v>
                </c:pt>
                <c:pt idx="3330">
                  <c:v>310.99859999999916</c:v>
                </c:pt>
                <c:pt idx="3331">
                  <c:v>311.08139999999918</c:v>
                </c:pt>
                <c:pt idx="3332">
                  <c:v>311.16500000000002</c:v>
                </c:pt>
                <c:pt idx="3333">
                  <c:v>311.24869999999999</c:v>
                </c:pt>
                <c:pt idx="3334">
                  <c:v>311.3306</c:v>
                </c:pt>
                <c:pt idx="3335">
                  <c:v>311.41419999999937</c:v>
                </c:pt>
                <c:pt idx="3336">
                  <c:v>311.49859999999916</c:v>
                </c:pt>
                <c:pt idx="3337">
                  <c:v>311.5822</c:v>
                </c:pt>
                <c:pt idx="3338">
                  <c:v>311.66440000000051</c:v>
                </c:pt>
                <c:pt idx="3339">
                  <c:v>311.74849999999969</c:v>
                </c:pt>
                <c:pt idx="3340">
                  <c:v>311.83260000000001</c:v>
                </c:pt>
                <c:pt idx="3341">
                  <c:v>311.91579999999936</c:v>
                </c:pt>
                <c:pt idx="3342">
                  <c:v>311.99939999999918</c:v>
                </c:pt>
                <c:pt idx="3343">
                  <c:v>312.08199999999937</c:v>
                </c:pt>
                <c:pt idx="3344">
                  <c:v>312.16410000000002</c:v>
                </c:pt>
                <c:pt idx="3345">
                  <c:v>312.24639999999937</c:v>
                </c:pt>
                <c:pt idx="3346">
                  <c:v>312.3288</c:v>
                </c:pt>
                <c:pt idx="3347">
                  <c:v>312.4129999999995</c:v>
                </c:pt>
                <c:pt idx="3348">
                  <c:v>312.49719999999917</c:v>
                </c:pt>
                <c:pt idx="3349">
                  <c:v>312.5822</c:v>
                </c:pt>
                <c:pt idx="3350">
                  <c:v>312.66460000000052</c:v>
                </c:pt>
                <c:pt idx="3351">
                  <c:v>312.74889999999999</c:v>
                </c:pt>
                <c:pt idx="3352">
                  <c:v>312.83159999999918</c:v>
                </c:pt>
                <c:pt idx="3353">
                  <c:v>312.9163999999991</c:v>
                </c:pt>
                <c:pt idx="3354">
                  <c:v>312.99849999999918</c:v>
                </c:pt>
                <c:pt idx="3355">
                  <c:v>313.08199999999937</c:v>
                </c:pt>
                <c:pt idx="3356">
                  <c:v>313.16579999999999</c:v>
                </c:pt>
                <c:pt idx="3357">
                  <c:v>313.25</c:v>
                </c:pt>
                <c:pt idx="3358">
                  <c:v>313.33460000000002</c:v>
                </c:pt>
                <c:pt idx="3359">
                  <c:v>313.41699999999918</c:v>
                </c:pt>
                <c:pt idx="3360">
                  <c:v>313.50069999999999</c:v>
                </c:pt>
                <c:pt idx="3361">
                  <c:v>313.58260000000001</c:v>
                </c:pt>
                <c:pt idx="3362">
                  <c:v>313.66789999999997</c:v>
                </c:pt>
                <c:pt idx="3363">
                  <c:v>313.74919999999969</c:v>
                </c:pt>
                <c:pt idx="3364">
                  <c:v>313.8322</c:v>
                </c:pt>
                <c:pt idx="3365">
                  <c:v>313.9163999999991</c:v>
                </c:pt>
                <c:pt idx="3366">
                  <c:v>314.00009999999969</c:v>
                </c:pt>
                <c:pt idx="3367">
                  <c:v>314.08309999999949</c:v>
                </c:pt>
                <c:pt idx="3368">
                  <c:v>314.16660000000002</c:v>
                </c:pt>
                <c:pt idx="3369">
                  <c:v>314.24919999999969</c:v>
                </c:pt>
                <c:pt idx="3370">
                  <c:v>314.33300000000003</c:v>
                </c:pt>
                <c:pt idx="3371">
                  <c:v>314.41480000000001</c:v>
                </c:pt>
                <c:pt idx="3372">
                  <c:v>314.49899999999923</c:v>
                </c:pt>
                <c:pt idx="3373">
                  <c:v>314.58139999999918</c:v>
                </c:pt>
                <c:pt idx="3374">
                  <c:v>314.66550000000001</c:v>
                </c:pt>
                <c:pt idx="3375">
                  <c:v>314.74849999999969</c:v>
                </c:pt>
                <c:pt idx="3376">
                  <c:v>314.83069999999969</c:v>
                </c:pt>
                <c:pt idx="3377">
                  <c:v>314.9144</c:v>
                </c:pt>
                <c:pt idx="3378">
                  <c:v>314.99849999999918</c:v>
                </c:pt>
                <c:pt idx="3379">
                  <c:v>315.0822</c:v>
                </c:pt>
                <c:pt idx="3380">
                  <c:v>315.16559999999993</c:v>
                </c:pt>
                <c:pt idx="3381">
                  <c:v>315.24930000000001</c:v>
                </c:pt>
                <c:pt idx="3382">
                  <c:v>315.33280000000002</c:v>
                </c:pt>
                <c:pt idx="3383">
                  <c:v>315.41709999999949</c:v>
                </c:pt>
                <c:pt idx="3384">
                  <c:v>315.49979999999937</c:v>
                </c:pt>
                <c:pt idx="3385">
                  <c:v>315.58260000000001</c:v>
                </c:pt>
                <c:pt idx="3386">
                  <c:v>315.66719999999964</c:v>
                </c:pt>
                <c:pt idx="3387">
                  <c:v>315.74979999999999</c:v>
                </c:pt>
                <c:pt idx="3388">
                  <c:v>315.83249999999964</c:v>
                </c:pt>
                <c:pt idx="3389">
                  <c:v>315.91579999999936</c:v>
                </c:pt>
                <c:pt idx="3390">
                  <c:v>315.99879999999916</c:v>
                </c:pt>
                <c:pt idx="3391">
                  <c:v>316.08420000000001</c:v>
                </c:pt>
                <c:pt idx="3392">
                  <c:v>316.16770000000002</c:v>
                </c:pt>
                <c:pt idx="3393">
                  <c:v>316.24990000000008</c:v>
                </c:pt>
                <c:pt idx="3394">
                  <c:v>316.33300000000003</c:v>
                </c:pt>
                <c:pt idx="3395">
                  <c:v>316.41699999999918</c:v>
                </c:pt>
                <c:pt idx="3396">
                  <c:v>316.50049999999999</c:v>
                </c:pt>
                <c:pt idx="3397">
                  <c:v>316.584</c:v>
                </c:pt>
                <c:pt idx="3398">
                  <c:v>316.6662</c:v>
                </c:pt>
                <c:pt idx="3399">
                  <c:v>316.75119999999924</c:v>
                </c:pt>
                <c:pt idx="3400">
                  <c:v>316.83359999999936</c:v>
                </c:pt>
                <c:pt idx="3401">
                  <c:v>316.9178</c:v>
                </c:pt>
                <c:pt idx="3402">
                  <c:v>317.00069999999999</c:v>
                </c:pt>
                <c:pt idx="3403">
                  <c:v>317.084</c:v>
                </c:pt>
                <c:pt idx="3404">
                  <c:v>317.16699999999969</c:v>
                </c:pt>
                <c:pt idx="3405">
                  <c:v>317.25119999999924</c:v>
                </c:pt>
                <c:pt idx="3406">
                  <c:v>317.3338</c:v>
                </c:pt>
                <c:pt idx="3407">
                  <c:v>317.41619999999904</c:v>
                </c:pt>
                <c:pt idx="3408">
                  <c:v>317.50020000000001</c:v>
                </c:pt>
                <c:pt idx="3409">
                  <c:v>317.5829</c:v>
                </c:pt>
                <c:pt idx="3410">
                  <c:v>317.66579999999999</c:v>
                </c:pt>
                <c:pt idx="3411">
                  <c:v>317.75099999999969</c:v>
                </c:pt>
                <c:pt idx="3412">
                  <c:v>317.8329</c:v>
                </c:pt>
                <c:pt idx="3413">
                  <c:v>317.91699999999918</c:v>
                </c:pt>
                <c:pt idx="3414">
                  <c:v>318.00020000000001</c:v>
                </c:pt>
                <c:pt idx="3415">
                  <c:v>318.08479999999969</c:v>
                </c:pt>
                <c:pt idx="3416">
                  <c:v>318.16800000000001</c:v>
                </c:pt>
                <c:pt idx="3417">
                  <c:v>318.2516</c:v>
                </c:pt>
                <c:pt idx="3418">
                  <c:v>318.33519999999936</c:v>
                </c:pt>
                <c:pt idx="3419">
                  <c:v>318.41919999999936</c:v>
                </c:pt>
                <c:pt idx="3420">
                  <c:v>318.50149999999957</c:v>
                </c:pt>
                <c:pt idx="3421">
                  <c:v>318.58359999999936</c:v>
                </c:pt>
                <c:pt idx="3422">
                  <c:v>318.66789999999997</c:v>
                </c:pt>
                <c:pt idx="3423">
                  <c:v>318.75020000000001</c:v>
                </c:pt>
                <c:pt idx="3424">
                  <c:v>318.83359999999936</c:v>
                </c:pt>
                <c:pt idx="3425">
                  <c:v>318.91619999999904</c:v>
                </c:pt>
                <c:pt idx="3426">
                  <c:v>318.99959999999936</c:v>
                </c:pt>
                <c:pt idx="3427">
                  <c:v>319.08249999999964</c:v>
                </c:pt>
                <c:pt idx="3428">
                  <c:v>319.1671</c:v>
                </c:pt>
                <c:pt idx="3429">
                  <c:v>319.25069999999999</c:v>
                </c:pt>
                <c:pt idx="3430">
                  <c:v>319.33159999999918</c:v>
                </c:pt>
                <c:pt idx="3431">
                  <c:v>319.41499999999957</c:v>
                </c:pt>
                <c:pt idx="3432">
                  <c:v>319.49909999999943</c:v>
                </c:pt>
                <c:pt idx="3433">
                  <c:v>319.58199999999937</c:v>
                </c:pt>
                <c:pt idx="3434">
                  <c:v>319.66370000000001</c:v>
                </c:pt>
                <c:pt idx="3435">
                  <c:v>319.74740000000008</c:v>
                </c:pt>
                <c:pt idx="3436">
                  <c:v>319.8322</c:v>
                </c:pt>
                <c:pt idx="3437">
                  <c:v>319.91659999999916</c:v>
                </c:pt>
                <c:pt idx="3438">
                  <c:v>320.0010999999995</c:v>
                </c:pt>
                <c:pt idx="3439">
                  <c:v>320.08349999999956</c:v>
                </c:pt>
                <c:pt idx="3440">
                  <c:v>320.16579999999999</c:v>
                </c:pt>
                <c:pt idx="3441">
                  <c:v>320.25</c:v>
                </c:pt>
                <c:pt idx="3442">
                  <c:v>320.334</c:v>
                </c:pt>
                <c:pt idx="3443">
                  <c:v>320.41699999999918</c:v>
                </c:pt>
                <c:pt idx="3444">
                  <c:v>320.49899999999923</c:v>
                </c:pt>
                <c:pt idx="3445">
                  <c:v>320.58199999999937</c:v>
                </c:pt>
                <c:pt idx="3446">
                  <c:v>320.66609999999969</c:v>
                </c:pt>
                <c:pt idx="3447">
                  <c:v>320.74779999999993</c:v>
                </c:pt>
                <c:pt idx="3448">
                  <c:v>320.83099999999956</c:v>
                </c:pt>
                <c:pt idx="3449">
                  <c:v>320.91499999999957</c:v>
                </c:pt>
                <c:pt idx="3450">
                  <c:v>320.99799999999937</c:v>
                </c:pt>
                <c:pt idx="3451">
                  <c:v>321.08179999999936</c:v>
                </c:pt>
                <c:pt idx="3452">
                  <c:v>321.16640000000001</c:v>
                </c:pt>
                <c:pt idx="3453">
                  <c:v>321.25</c:v>
                </c:pt>
                <c:pt idx="3454">
                  <c:v>321.334</c:v>
                </c:pt>
                <c:pt idx="3455">
                  <c:v>321.41749999999956</c:v>
                </c:pt>
                <c:pt idx="3456">
                  <c:v>321.5</c:v>
                </c:pt>
                <c:pt idx="3457">
                  <c:v>321.58409999999969</c:v>
                </c:pt>
                <c:pt idx="3458">
                  <c:v>321.66820000000001</c:v>
                </c:pt>
                <c:pt idx="3459">
                  <c:v>321.75170000000003</c:v>
                </c:pt>
                <c:pt idx="3460">
                  <c:v>321.8338</c:v>
                </c:pt>
                <c:pt idx="3461">
                  <c:v>321.91699999999918</c:v>
                </c:pt>
                <c:pt idx="3462">
                  <c:v>322.00170000000003</c:v>
                </c:pt>
                <c:pt idx="3463">
                  <c:v>322.08349999999956</c:v>
                </c:pt>
                <c:pt idx="3464">
                  <c:v>322.16550000000001</c:v>
                </c:pt>
                <c:pt idx="3465">
                  <c:v>322.24849999999969</c:v>
                </c:pt>
                <c:pt idx="3466">
                  <c:v>322.33240000000001</c:v>
                </c:pt>
                <c:pt idx="3467">
                  <c:v>322.41659999999916</c:v>
                </c:pt>
                <c:pt idx="3468">
                  <c:v>322.49799999999937</c:v>
                </c:pt>
                <c:pt idx="3469">
                  <c:v>322.58119999999923</c:v>
                </c:pt>
                <c:pt idx="3470">
                  <c:v>322.6651</c:v>
                </c:pt>
                <c:pt idx="3471">
                  <c:v>322.7491</c:v>
                </c:pt>
                <c:pt idx="3472">
                  <c:v>322.83359999999936</c:v>
                </c:pt>
                <c:pt idx="3473">
                  <c:v>322.91609999999918</c:v>
                </c:pt>
                <c:pt idx="3474">
                  <c:v>323.00049999999999</c:v>
                </c:pt>
                <c:pt idx="3475">
                  <c:v>323.0822</c:v>
                </c:pt>
                <c:pt idx="3476">
                  <c:v>323.16579999999999</c:v>
                </c:pt>
                <c:pt idx="3477">
                  <c:v>323.24970000000002</c:v>
                </c:pt>
                <c:pt idx="3478">
                  <c:v>323.33319999999918</c:v>
                </c:pt>
                <c:pt idx="3479">
                  <c:v>323.4163999999991</c:v>
                </c:pt>
                <c:pt idx="3480">
                  <c:v>323.50149999999957</c:v>
                </c:pt>
                <c:pt idx="3481">
                  <c:v>323.584</c:v>
                </c:pt>
                <c:pt idx="3482">
                  <c:v>323.66719999999964</c:v>
                </c:pt>
                <c:pt idx="3483">
                  <c:v>323.75</c:v>
                </c:pt>
                <c:pt idx="3484">
                  <c:v>323.83359999999936</c:v>
                </c:pt>
                <c:pt idx="3485">
                  <c:v>323.91709999999949</c:v>
                </c:pt>
                <c:pt idx="3486">
                  <c:v>323.99969999999956</c:v>
                </c:pt>
                <c:pt idx="3487">
                  <c:v>324.08339999999924</c:v>
                </c:pt>
                <c:pt idx="3488">
                  <c:v>324.16699999999969</c:v>
                </c:pt>
                <c:pt idx="3489">
                  <c:v>324.2518</c:v>
                </c:pt>
                <c:pt idx="3490">
                  <c:v>324.3366999999995</c:v>
                </c:pt>
                <c:pt idx="3491">
                  <c:v>324.42049999999949</c:v>
                </c:pt>
                <c:pt idx="3492">
                  <c:v>324.50299999999999</c:v>
                </c:pt>
                <c:pt idx="3493">
                  <c:v>324.58580000000001</c:v>
                </c:pt>
                <c:pt idx="3494">
                  <c:v>324.66800000000001</c:v>
                </c:pt>
                <c:pt idx="3495">
                  <c:v>324.7518</c:v>
                </c:pt>
                <c:pt idx="3496">
                  <c:v>324.834</c:v>
                </c:pt>
                <c:pt idx="3497">
                  <c:v>324.9178</c:v>
                </c:pt>
                <c:pt idx="3498">
                  <c:v>325</c:v>
                </c:pt>
                <c:pt idx="3499">
                  <c:v>325.08359999999936</c:v>
                </c:pt>
                <c:pt idx="3500">
                  <c:v>325.16780000000051</c:v>
                </c:pt>
                <c:pt idx="3501">
                  <c:v>325.25119999999924</c:v>
                </c:pt>
                <c:pt idx="3502">
                  <c:v>325.33549999999963</c:v>
                </c:pt>
                <c:pt idx="3503">
                  <c:v>325.41819999999916</c:v>
                </c:pt>
                <c:pt idx="3504">
                  <c:v>325.50229999999999</c:v>
                </c:pt>
                <c:pt idx="3505">
                  <c:v>325.58539999999937</c:v>
                </c:pt>
                <c:pt idx="3506">
                  <c:v>325.6705</c:v>
                </c:pt>
                <c:pt idx="3507">
                  <c:v>325.7516</c:v>
                </c:pt>
                <c:pt idx="3508">
                  <c:v>325.8347</c:v>
                </c:pt>
                <c:pt idx="3509">
                  <c:v>325.91699999999918</c:v>
                </c:pt>
                <c:pt idx="3510">
                  <c:v>326.00149999999957</c:v>
                </c:pt>
                <c:pt idx="3511">
                  <c:v>326.08499999999964</c:v>
                </c:pt>
                <c:pt idx="3512">
                  <c:v>326.17</c:v>
                </c:pt>
                <c:pt idx="3513">
                  <c:v>326.25389999999999</c:v>
                </c:pt>
                <c:pt idx="3514">
                  <c:v>326.33619999999917</c:v>
                </c:pt>
                <c:pt idx="3515">
                  <c:v>326.41919999999936</c:v>
                </c:pt>
                <c:pt idx="3516">
                  <c:v>326.50389999999999</c:v>
                </c:pt>
                <c:pt idx="3517">
                  <c:v>326.58649999999949</c:v>
                </c:pt>
                <c:pt idx="3518">
                  <c:v>326.66899999999993</c:v>
                </c:pt>
                <c:pt idx="3519">
                  <c:v>326.75360000000001</c:v>
                </c:pt>
                <c:pt idx="3520">
                  <c:v>326.8366999999995</c:v>
                </c:pt>
                <c:pt idx="3521">
                  <c:v>326.91879999999918</c:v>
                </c:pt>
                <c:pt idx="3522">
                  <c:v>327.00220000000002</c:v>
                </c:pt>
                <c:pt idx="3523">
                  <c:v>327.08539999999937</c:v>
                </c:pt>
                <c:pt idx="3524">
                  <c:v>327.16739999999999</c:v>
                </c:pt>
                <c:pt idx="3525">
                  <c:v>327.25119999999924</c:v>
                </c:pt>
                <c:pt idx="3526">
                  <c:v>327.33499999999964</c:v>
                </c:pt>
                <c:pt idx="3527">
                  <c:v>327.41919999999936</c:v>
                </c:pt>
                <c:pt idx="3528">
                  <c:v>327.5018</c:v>
                </c:pt>
                <c:pt idx="3529">
                  <c:v>327.58599999999956</c:v>
                </c:pt>
                <c:pt idx="3530">
                  <c:v>327.66789999999997</c:v>
                </c:pt>
                <c:pt idx="3531">
                  <c:v>327.75259999999969</c:v>
                </c:pt>
                <c:pt idx="3532">
                  <c:v>327.83359999999936</c:v>
                </c:pt>
                <c:pt idx="3533">
                  <c:v>327.91860000000003</c:v>
                </c:pt>
                <c:pt idx="3534">
                  <c:v>328.00360000000001</c:v>
                </c:pt>
                <c:pt idx="3535">
                  <c:v>328.08659999999918</c:v>
                </c:pt>
                <c:pt idx="3536">
                  <c:v>328.16940000000045</c:v>
                </c:pt>
                <c:pt idx="3537">
                  <c:v>328.25299999999999</c:v>
                </c:pt>
                <c:pt idx="3538">
                  <c:v>328.3356</c:v>
                </c:pt>
                <c:pt idx="3539">
                  <c:v>328.41999999999956</c:v>
                </c:pt>
                <c:pt idx="3540">
                  <c:v>328.50259999999969</c:v>
                </c:pt>
                <c:pt idx="3541">
                  <c:v>328.58609999999936</c:v>
                </c:pt>
                <c:pt idx="3542">
                  <c:v>328.66960000000051</c:v>
                </c:pt>
                <c:pt idx="3543">
                  <c:v>328.75329999999963</c:v>
                </c:pt>
                <c:pt idx="3544">
                  <c:v>328.83640000000003</c:v>
                </c:pt>
                <c:pt idx="3545">
                  <c:v>328.91749999999956</c:v>
                </c:pt>
                <c:pt idx="3546">
                  <c:v>329.00240000000002</c:v>
                </c:pt>
                <c:pt idx="3547">
                  <c:v>329.08699999999936</c:v>
                </c:pt>
                <c:pt idx="3548">
                  <c:v>329.1687</c:v>
                </c:pt>
                <c:pt idx="3549">
                  <c:v>329.25200000000001</c:v>
                </c:pt>
                <c:pt idx="3550">
                  <c:v>329.33659999999918</c:v>
                </c:pt>
                <c:pt idx="3551">
                  <c:v>329.42039999999918</c:v>
                </c:pt>
                <c:pt idx="3552">
                  <c:v>329.50380000000001</c:v>
                </c:pt>
                <c:pt idx="3553">
                  <c:v>329.58599999999956</c:v>
                </c:pt>
                <c:pt idx="3554">
                  <c:v>329.67009999999999</c:v>
                </c:pt>
                <c:pt idx="3555">
                  <c:v>329.7518</c:v>
                </c:pt>
                <c:pt idx="3556">
                  <c:v>329.83460000000002</c:v>
                </c:pt>
                <c:pt idx="3557">
                  <c:v>329.91869999999949</c:v>
                </c:pt>
                <c:pt idx="3558">
                  <c:v>330.00129999999956</c:v>
                </c:pt>
                <c:pt idx="3559">
                  <c:v>330.08479999999969</c:v>
                </c:pt>
                <c:pt idx="3560">
                  <c:v>330.16899999999993</c:v>
                </c:pt>
                <c:pt idx="3561">
                  <c:v>330.25299999999999</c:v>
                </c:pt>
                <c:pt idx="3562">
                  <c:v>330.33449999999999</c:v>
                </c:pt>
                <c:pt idx="3563">
                  <c:v>330.41899999999919</c:v>
                </c:pt>
                <c:pt idx="3564">
                  <c:v>330.50099999999969</c:v>
                </c:pt>
                <c:pt idx="3565">
                  <c:v>330.58529999999956</c:v>
                </c:pt>
                <c:pt idx="3566">
                  <c:v>330.66960000000051</c:v>
                </c:pt>
                <c:pt idx="3567">
                  <c:v>330.75259999999969</c:v>
                </c:pt>
                <c:pt idx="3568">
                  <c:v>330.83539999999937</c:v>
                </c:pt>
                <c:pt idx="3569">
                  <c:v>330.91739999999936</c:v>
                </c:pt>
                <c:pt idx="3570">
                  <c:v>331.0016</c:v>
                </c:pt>
                <c:pt idx="3571">
                  <c:v>331.08440000000002</c:v>
                </c:pt>
                <c:pt idx="3572">
                  <c:v>331.16780000000051</c:v>
                </c:pt>
                <c:pt idx="3573">
                  <c:v>331.25259999999969</c:v>
                </c:pt>
                <c:pt idx="3574">
                  <c:v>331.33730000000003</c:v>
                </c:pt>
                <c:pt idx="3575">
                  <c:v>331.42039999999918</c:v>
                </c:pt>
                <c:pt idx="3576">
                  <c:v>331.5043</c:v>
                </c:pt>
                <c:pt idx="3577">
                  <c:v>331.58659999999918</c:v>
                </c:pt>
                <c:pt idx="3578">
                  <c:v>331.6712</c:v>
                </c:pt>
                <c:pt idx="3579">
                  <c:v>331.7534</c:v>
                </c:pt>
                <c:pt idx="3580">
                  <c:v>331.8372</c:v>
                </c:pt>
                <c:pt idx="3581">
                  <c:v>331.92109999999917</c:v>
                </c:pt>
                <c:pt idx="3582">
                  <c:v>332.00299999999999</c:v>
                </c:pt>
                <c:pt idx="3583">
                  <c:v>332.08859999999936</c:v>
                </c:pt>
                <c:pt idx="3584">
                  <c:v>332.17039999999969</c:v>
                </c:pt>
                <c:pt idx="3585">
                  <c:v>332.2516</c:v>
                </c:pt>
                <c:pt idx="3586">
                  <c:v>332.33580000000001</c:v>
                </c:pt>
                <c:pt idx="3587">
                  <c:v>332.41849999999937</c:v>
                </c:pt>
                <c:pt idx="3588">
                  <c:v>332.50119999999924</c:v>
                </c:pt>
                <c:pt idx="3589">
                  <c:v>332.5856</c:v>
                </c:pt>
                <c:pt idx="3590">
                  <c:v>332.66919999999999</c:v>
                </c:pt>
                <c:pt idx="3591">
                  <c:v>332.75220000000002</c:v>
                </c:pt>
                <c:pt idx="3592">
                  <c:v>332.83539999999937</c:v>
                </c:pt>
                <c:pt idx="3593">
                  <c:v>332.91999999999956</c:v>
                </c:pt>
                <c:pt idx="3594">
                  <c:v>333.00349999999969</c:v>
                </c:pt>
                <c:pt idx="3595">
                  <c:v>333.08519999999936</c:v>
                </c:pt>
                <c:pt idx="3596">
                  <c:v>333.16960000000051</c:v>
                </c:pt>
                <c:pt idx="3597">
                  <c:v>333.2516</c:v>
                </c:pt>
                <c:pt idx="3598">
                  <c:v>333.33549999999963</c:v>
                </c:pt>
                <c:pt idx="3599">
                  <c:v>333.4178</c:v>
                </c:pt>
                <c:pt idx="3600">
                  <c:v>333.50189999999969</c:v>
                </c:pt>
                <c:pt idx="3601">
                  <c:v>333.58479999999969</c:v>
                </c:pt>
                <c:pt idx="3602">
                  <c:v>333.66780000000051</c:v>
                </c:pt>
                <c:pt idx="3603">
                  <c:v>333.75060000000002</c:v>
                </c:pt>
                <c:pt idx="3604">
                  <c:v>333.834</c:v>
                </c:pt>
                <c:pt idx="3605">
                  <c:v>333.91759999999937</c:v>
                </c:pt>
                <c:pt idx="3606">
                  <c:v>334.00069999999999</c:v>
                </c:pt>
                <c:pt idx="3607">
                  <c:v>334.08420000000001</c:v>
                </c:pt>
                <c:pt idx="3608">
                  <c:v>334.16800000000001</c:v>
                </c:pt>
                <c:pt idx="3609">
                  <c:v>334.25080000000008</c:v>
                </c:pt>
                <c:pt idx="3610">
                  <c:v>334.33529999999956</c:v>
                </c:pt>
                <c:pt idx="3611">
                  <c:v>334.41999999999956</c:v>
                </c:pt>
                <c:pt idx="3612">
                  <c:v>334.50299999999999</c:v>
                </c:pt>
                <c:pt idx="3613">
                  <c:v>334.58460000000002</c:v>
                </c:pt>
                <c:pt idx="3614">
                  <c:v>334.66829999999999</c:v>
                </c:pt>
                <c:pt idx="3615">
                  <c:v>334.75200000000001</c:v>
                </c:pt>
                <c:pt idx="3616">
                  <c:v>334.83409999999969</c:v>
                </c:pt>
                <c:pt idx="3617">
                  <c:v>334.91679999999923</c:v>
                </c:pt>
                <c:pt idx="3618">
                  <c:v>335.00170000000003</c:v>
                </c:pt>
                <c:pt idx="3619">
                  <c:v>335.08499999999964</c:v>
                </c:pt>
                <c:pt idx="3620">
                  <c:v>335.16899999999993</c:v>
                </c:pt>
                <c:pt idx="3621">
                  <c:v>335.25149999999957</c:v>
                </c:pt>
                <c:pt idx="3622">
                  <c:v>335.33549999999963</c:v>
                </c:pt>
                <c:pt idx="3623">
                  <c:v>335.41879999999918</c:v>
                </c:pt>
                <c:pt idx="3624">
                  <c:v>335.50099999999969</c:v>
                </c:pt>
                <c:pt idx="3625">
                  <c:v>335.58529999999956</c:v>
                </c:pt>
                <c:pt idx="3626">
                  <c:v>335.66759999999999</c:v>
                </c:pt>
                <c:pt idx="3627">
                  <c:v>335.75200000000001</c:v>
                </c:pt>
                <c:pt idx="3628">
                  <c:v>335.83499999999964</c:v>
                </c:pt>
                <c:pt idx="3629">
                  <c:v>335.9194</c:v>
                </c:pt>
                <c:pt idx="3630">
                  <c:v>336.00380000000001</c:v>
                </c:pt>
                <c:pt idx="3631">
                  <c:v>336.08679999999919</c:v>
                </c:pt>
                <c:pt idx="3632">
                  <c:v>336.1703</c:v>
                </c:pt>
                <c:pt idx="3633">
                  <c:v>336.25360000000001</c:v>
                </c:pt>
                <c:pt idx="3634">
                  <c:v>336.33549999999963</c:v>
                </c:pt>
                <c:pt idx="3635">
                  <c:v>336.41719999999918</c:v>
                </c:pt>
                <c:pt idx="3636">
                  <c:v>336.50200000000001</c:v>
                </c:pt>
                <c:pt idx="3637">
                  <c:v>336.58580000000001</c:v>
                </c:pt>
                <c:pt idx="3638">
                  <c:v>336.67</c:v>
                </c:pt>
                <c:pt idx="3639">
                  <c:v>336.75220000000002</c:v>
                </c:pt>
                <c:pt idx="3640">
                  <c:v>336.83519999999936</c:v>
                </c:pt>
                <c:pt idx="3641">
                  <c:v>336.91980000000001</c:v>
                </c:pt>
                <c:pt idx="3642">
                  <c:v>337.00240000000002</c:v>
                </c:pt>
                <c:pt idx="3643">
                  <c:v>337.08659999999918</c:v>
                </c:pt>
                <c:pt idx="3644">
                  <c:v>337.1703</c:v>
                </c:pt>
                <c:pt idx="3645">
                  <c:v>337.25319999999937</c:v>
                </c:pt>
                <c:pt idx="3646">
                  <c:v>337.33709999999957</c:v>
                </c:pt>
                <c:pt idx="3647">
                  <c:v>337.41950000000003</c:v>
                </c:pt>
                <c:pt idx="3648">
                  <c:v>337.50189999999969</c:v>
                </c:pt>
                <c:pt idx="3649">
                  <c:v>337.58420000000001</c:v>
                </c:pt>
                <c:pt idx="3650">
                  <c:v>337.6687</c:v>
                </c:pt>
                <c:pt idx="3651">
                  <c:v>337.75319999999937</c:v>
                </c:pt>
                <c:pt idx="3652">
                  <c:v>337.83780000000002</c:v>
                </c:pt>
                <c:pt idx="3653">
                  <c:v>337.92019999999917</c:v>
                </c:pt>
                <c:pt idx="3654">
                  <c:v>338.00409999999999</c:v>
                </c:pt>
                <c:pt idx="3655">
                  <c:v>338.08780000000002</c:v>
                </c:pt>
                <c:pt idx="3656">
                  <c:v>338.17079999999999</c:v>
                </c:pt>
                <c:pt idx="3657">
                  <c:v>338.25439999999969</c:v>
                </c:pt>
                <c:pt idx="3658">
                  <c:v>338.33629999999937</c:v>
                </c:pt>
                <c:pt idx="3659">
                  <c:v>338.42159999999916</c:v>
                </c:pt>
                <c:pt idx="3660">
                  <c:v>338.5034</c:v>
                </c:pt>
                <c:pt idx="3661">
                  <c:v>338.58599999999956</c:v>
                </c:pt>
                <c:pt idx="3662">
                  <c:v>338.66890000000001</c:v>
                </c:pt>
                <c:pt idx="3663">
                  <c:v>338.75189999999969</c:v>
                </c:pt>
                <c:pt idx="3664">
                  <c:v>338.83599999999956</c:v>
                </c:pt>
                <c:pt idx="3665">
                  <c:v>338.9194</c:v>
                </c:pt>
                <c:pt idx="3666">
                  <c:v>339.00220000000002</c:v>
                </c:pt>
                <c:pt idx="3667">
                  <c:v>339.08699999999936</c:v>
                </c:pt>
                <c:pt idx="3668">
                  <c:v>339.17059999999969</c:v>
                </c:pt>
                <c:pt idx="3669">
                  <c:v>339.25299999999999</c:v>
                </c:pt>
                <c:pt idx="3670">
                  <c:v>339.33659999999918</c:v>
                </c:pt>
                <c:pt idx="3671">
                  <c:v>339.4194</c:v>
                </c:pt>
                <c:pt idx="3672">
                  <c:v>339.50360000000001</c:v>
                </c:pt>
                <c:pt idx="3673">
                  <c:v>339.58640000000003</c:v>
                </c:pt>
                <c:pt idx="3674">
                  <c:v>339.66950000000008</c:v>
                </c:pt>
                <c:pt idx="3675">
                  <c:v>339.75389999999999</c:v>
                </c:pt>
                <c:pt idx="3676">
                  <c:v>339.8384999999995</c:v>
                </c:pt>
                <c:pt idx="3677">
                  <c:v>339.92159999999916</c:v>
                </c:pt>
                <c:pt idx="3678">
                  <c:v>340.00540000000001</c:v>
                </c:pt>
                <c:pt idx="3679">
                  <c:v>340.08859999999936</c:v>
                </c:pt>
                <c:pt idx="3680">
                  <c:v>340.17129999999969</c:v>
                </c:pt>
                <c:pt idx="3681">
                  <c:v>340.25409999999999</c:v>
                </c:pt>
                <c:pt idx="3682">
                  <c:v>340.33859999999936</c:v>
                </c:pt>
                <c:pt idx="3683">
                  <c:v>340.4222999999995</c:v>
                </c:pt>
                <c:pt idx="3684">
                  <c:v>340.50549999999993</c:v>
                </c:pt>
                <c:pt idx="3685">
                  <c:v>340.58949999999999</c:v>
                </c:pt>
                <c:pt idx="3686">
                  <c:v>340.67160000000001</c:v>
                </c:pt>
                <c:pt idx="3687">
                  <c:v>340.75540000000001</c:v>
                </c:pt>
                <c:pt idx="3688">
                  <c:v>340.84000000000032</c:v>
                </c:pt>
                <c:pt idx="3689">
                  <c:v>340.9231999999991</c:v>
                </c:pt>
                <c:pt idx="3690">
                  <c:v>341.0062999999995</c:v>
                </c:pt>
                <c:pt idx="3691">
                  <c:v>341.08960000000002</c:v>
                </c:pt>
                <c:pt idx="3692">
                  <c:v>341.17320000000001</c:v>
                </c:pt>
                <c:pt idx="3693">
                  <c:v>341.2552</c:v>
                </c:pt>
                <c:pt idx="3694">
                  <c:v>341.3374</c:v>
                </c:pt>
                <c:pt idx="3695">
                  <c:v>341.42059999999918</c:v>
                </c:pt>
                <c:pt idx="3696">
                  <c:v>341.505</c:v>
                </c:pt>
                <c:pt idx="3697">
                  <c:v>341.58859999999936</c:v>
                </c:pt>
                <c:pt idx="3698">
                  <c:v>341.67239999999993</c:v>
                </c:pt>
                <c:pt idx="3699">
                  <c:v>341.75659999999937</c:v>
                </c:pt>
                <c:pt idx="3700">
                  <c:v>341.8384999999995</c:v>
                </c:pt>
                <c:pt idx="3701">
                  <c:v>341.92089999999956</c:v>
                </c:pt>
                <c:pt idx="3702">
                  <c:v>342.00329999999963</c:v>
                </c:pt>
                <c:pt idx="3703">
                  <c:v>342.0872</c:v>
                </c:pt>
                <c:pt idx="3704">
                  <c:v>342.17039999999969</c:v>
                </c:pt>
                <c:pt idx="3705">
                  <c:v>342.25459999999993</c:v>
                </c:pt>
                <c:pt idx="3706">
                  <c:v>342.3372</c:v>
                </c:pt>
                <c:pt idx="3707">
                  <c:v>342.42109999999917</c:v>
                </c:pt>
                <c:pt idx="3708">
                  <c:v>342.50529999999969</c:v>
                </c:pt>
                <c:pt idx="3709">
                  <c:v>342.58920000000001</c:v>
                </c:pt>
                <c:pt idx="3710">
                  <c:v>342.67129999999969</c:v>
                </c:pt>
                <c:pt idx="3711">
                  <c:v>342.755</c:v>
                </c:pt>
                <c:pt idx="3712">
                  <c:v>342.83859999999936</c:v>
                </c:pt>
                <c:pt idx="3713">
                  <c:v>342.9228</c:v>
                </c:pt>
                <c:pt idx="3714">
                  <c:v>343.00599999999969</c:v>
                </c:pt>
                <c:pt idx="3715">
                  <c:v>343.08819999999918</c:v>
                </c:pt>
                <c:pt idx="3716">
                  <c:v>343.1721</c:v>
                </c:pt>
                <c:pt idx="3717">
                  <c:v>343.25639999999936</c:v>
                </c:pt>
                <c:pt idx="3718">
                  <c:v>343.33829999999949</c:v>
                </c:pt>
                <c:pt idx="3719">
                  <c:v>343.42169999999936</c:v>
                </c:pt>
                <c:pt idx="3720">
                  <c:v>343.50609999999949</c:v>
                </c:pt>
                <c:pt idx="3721">
                  <c:v>343.59</c:v>
                </c:pt>
                <c:pt idx="3722">
                  <c:v>343.673</c:v>
                </c:pt>
                <c:pt idx="3723">
                  <c:v>343.75659999999937</c:v>
                </c:pt>
                <c:pt idx="3724">
                  <c:v>343.83960000000002</c:v>
                </c:pt>
                <c:pt idx="3725">
                  <c:v>343.92159999999916</c:v>
                </c:pt>
                <c:pt idx="3726">
                  <c:v>344.00549999999993</c:v>
                </c:pt>
                <c:pt idx="3727">
                  <c:v>344.08960000000002</c:v>
                </c:pt>
                <c:pt idx="3728">
                  <c:v>344.17140000000001</c:v>
                </c:pt>
                <c:pt idx="3729">
                  <c:v>344.25659999999937</c:v>
                </c:pt>
                <c:pt idx="3730">
                  <c:v>344.33780000000002</c:v>
                </c:pt>
                <c:pt idx="3731">
                  <c:v>344.42209999999949</c:v>
                </c:pt>
                <c:pt idx="3732">
                  <c:v>344.50400000000002</c:v>
                </c:pt>
                <c:pt idx="3733">
                  <c:v>344.58649999999949</c:v>
                </c:pt>
                <c:pt idx="3734">
                  <c:v>344.67039999999969</c:v>
                </c:pt>
                <c:pt idx="3735">
                  <c:v>344.75420000000008</c:v>
                </c:pt>
                <c:pt idx="3736">
                  <c:v>344.83760000000001</c:v>
                </c:pt>
                <c:pt idx="3737">
                  <c:v>344.92139999999904</c:v>
                </c:pt>
                <c:pt idx="3738">
                  <c:v>345.0068</c:v>
                </c:pt>
                <c:pt idx="3739">
                  <c:v>345.09039999999936</c:v>
                </c:pt>
                <c:pt idx="3740">
                  <c:v>345.17259999999999</c:v>
                </c:pt>
                <c:pt idx="3741">
                  <c:v>345.25659999999937</c:v>
                </c:pt>
                <c:pt idx="3742">
                  <c:v>345.33960000000002</c:v>
                </c:pt>
                <c:pt idx="3743">
                  <c:v>345.42259999999936</c:v>
                </c:pt>
                <c:pt idx="3744">
                  <c:v>345.50549999999993</c:v>
                </c:pt>
                <c:pt idx="3745">
                  <c:v>345.58760000000001</c:v>
                </c:pt>
                <c:pt idx="3746">
                  <c:v>345.67009999999999</c:v>
                </c:pt>
                <c:pt idx="3747">
                  <c:v>345.75529999999969</c:v>
                </c:pt>
                <c:pt idx="3748">
                  <c:v>345.8384999999995</c:v>
                </c:pt>
                <c:pt idx="3749">
                  <c:v>345.92200000000003</c:v>
                </c:pt>
                <c:pt idx="3750">
                  <c:v>346.00389999999999</c:v>
                </c:pt>
                <c:pt idx="3751">
                  <c:v>346.0866999999995</c:v>
                </c:pt>
                <c:pt idx="3752">
                  <c:v>346.16960000000051</c:v>
                </c:pt>
                <c:pt idx="3753">
                  <c:v>346.25400000000002</c:v>
                </c:pt>
                <c:pt idx="3754">
                  <c:v>346.33689999999956</c:v>
                </c:pt>
                <c:pt idx="3755">
                  <c:v>346.42099999999937</c:v>
                </c:pt>
                <c:pt idx="3756">
                  <c:v>346.505</c:v>
                </c:pt>
                <c:pt idx="3757">
                  <c:v>346.58829999999949</c:v>
                </c:pt>
                <c:pt idx="3758">
                  <c:v>346.67239999999993</c:v>
                </c:pt>
                <c:pt idx="3759">
                  <c:v>346.75619999999918</c:v>
                </c:pt>
                <c:pt idx="3760">
                  <c:v>346.83940000000001</c:v>
                </c:pt>
                <c:pt idx="3761">
                  <c:v>346.92129999999918</c:v>
                </c:pt>
                <c:pt idx="3762">
                  <c:v>347.005</c:v>
                </c:pt>
                <c:pt idx="3763">
                  <c:v>347.0874</c:v>
                </c:pt>
                <c:pt idx="3764">
                  <c:v>347.17140000000001</c:v>
                </c:pt>
                <c:pt idx="3765">
                  <c:v>347.2559</c:v>
                </c:pt>
                <c:pt idx="3766">
                  <c:v>347.33949999999999</c:v>
                </c:pt>
                <c:pt idx="3767">
                  <c:v>347.42259999999936</c:v>
                </c:pt>
                <c:pt idx="3768">
                  <c:v>347.50450000000001</c:v>
                </c:pt>
                <c:pt idx="3769">
                  <c:v>347.59</c:v>
                </c:pt>
                <c:pt idx="3770">
                  <c:v>347.67469999999997</c:v>
                </c:pt>
                <c:pt idx="3771">
                  <c:v>347.7562999999995</c:v>
                </c:pt>
                <c:pt idx="3772">
                  <c:v>347.83879999999937</c:v>
                </c:pt>
                <c:pt idx="3773">
                  <c:v>347.92079999999936</c:v>
                </c:pt>
                <c:pt idx="3774">
                  <c:v>348.0052</c:v>
                </c:pt>
                <c:pt idx="3775">
                  <c:v>348.08980000000008</c:v>
                </c:pt>
                <c:pt idx="3776">
                  <c:v>348.17290000000008</c:v>
                </c:pt>
                <c:pt idx="3777">
                  <c:v>348.25560000000002</c:v>
                </c:pt>
                <c:pt idx="3778">
                  <c:v>348.33829999999949</c:v>
                </c:pt>
                <c:pt idx="3779">
                  <c:v>348.42179999999917</c:v>
                </c:pt>
                <c:pt idx="3780">
                  <c:v>348.5059</c:v>
                </c:pt>
                <c:pt idx="3781">
                  <c:v>348.58920000000001</c:v>
                </c:pt>
                <c:pt idx="3782">
                  <c:v>348.67140000000001</c:v>
                </c:pt>
                <c:pt idx="3783">
                  <c:v>348.75659999999937</c:v>
                </c:pt>
                <c:pt idx="3784">
                  <c:v>348.84000000000032</c:v>
                </c:pt>
                <c:pt idx="3785">
                  <c:v>348.92179999999917</c:v>
                </c:pt>
                <c:pt idx="3786">
                  <c:v>349.00580000000002</c:v>
                </c:pt>
                <c:pt idx="3787">
                  <c:v>349.08819999999918</c:v>
                </c:pt>
                <c:pt idx="3788">
                  <c:v>349.17129999999969</c:v>
                </c:pt>
                <c:pt idx="3789">
                  <c:v>349.25540000000001</c:v>
                </c:pt>
                <c:pt idx="3790">
                  <c:v>349.339</c:v>
                </c:pt>
                <c:pt idx="3791">
                  <c:v>349.42239999999919</c:v>
                </c:pt>
                <c:pt idx="3792">
                  <c:v>349.50510000000003</c:v>
                </c:pt>
                <c:pt idx="3793">
                  <c:v>349.5899</c:v>
                </c:pt>
                <c:pt idx="3794">
                  <c:v>349.67280000000045</c:v>
                </c:pt>
                <c:pt idx="3795">
                  <c:v>349.75619999999918</c:v>
                </c:pt>
                <c:pt idx="3796">
                  <c:v>349.84120000000001</c:v>
                </c:pt>
                <c:pt idx="3797">
                  <c:v>349.92389999999949</c:v>
                </c:pt>
                <c:pt idx="3798">
                  <c:v>350.00799999999964</c:v>
                </c:pt>
                <c:pt idx="3799">
                  <c:v>350.0909999999995</c:v>
                </c:pt>
                <c:pt idx="3800">
                  <c:v>350.17430000000002</c:v>
                </c:pt>
                <c:pt idx="3801">
                  <c:v>350.25729999999999</c:v>
                </c:pt>
                <c:pt idx="3802">
                  <c:v>350.34240000000051</c:v>
                </c:pt>
                <c:pt idx="3803">
                  <c:v>350.42399999999918</c:v>
                </c:pt>
                <c:pt idx="3804">
                  <c:v>350.50749999999999</c:v>
                </c:pt>
                <c:pt idx="3805">
                  <c:v>350.59059999999937</c:v>
                </c:pt>
                <c:pt idx="3806">
                  <c:v>350.67340000000002</c:v>
                </c:pt>
                <c:pt idx="3807">
                  <c:v>350.75740000000002</c:v>
                </c:pt>
                <c:pt idx="3808">
                  <c:v>350.84059999999999</c:v>
                </c:pt>
                <c:pt idx="3809">
                  <c:v>350.9228</c:v>
                </c:pt>
                <c:pt idx="3810">
                  <c:v>351.00689999999969</c:v>
                </c:pt>
                <c:pt idx="3811">
                  <c:v>351.08920000000001</c:v>
                </c:pt>
                <c:pt idx="3812">
                  <c:v>351.17169999999999</c:v>
                </c:pt>
                <c:pt idx="3813">
                  <c:v>351.25649999999956</c:v>
                </c:pt>
                <c:pt idx="3814">
                  <c:v>351.33949999999999</c:v>
                </c:pt>
                <c:pt idx="3815">
                  <c:v>351.42299999999949</c:v>
                </c:pt>
                <c:pt idx="3816">
                  <c:v>351.50599999999969</c:v>
                </c:pt>
                <c:pt idx="3817">
                  <c:v>351.58960000000002</c:v>
                </c:pt>
                <c:pt idx="3818">
                  <c:v>351.67480000000052</c:v>
                </c:pt>
                <c:pt idx="3819">
                  <c:v>351.755</c:v>
                </c:pt>
                <c:pt idx="3820">
                  <c:v>351.84070000000008</c:v>
                </c:pt>
                <c:pt idx="3821">
                  <c:v>351.92269999999957</c:v>
                </c:pt>
                <c:pt idx="3822">
                  <c:v>352.00749999999999</c:v>
                </c:pt>
                <c:pt idx="3823">
                  <c:v>352.09059999999937</c:v>
                </c:pt>
                <c:pt idx="3824">
                  <c:v>352.17349999999999</c:v>
                </c:pt>
                <c:pt idx="3825">
                  <c:v>352.25700000000001</c:v>
                </c:pt>
                <c:pt idx="3826">
                  <c:v>352.33960000000002</c:v>
                </c:pt>
                <c:pt idx="3827">
                  <c:v>352.4228</c:v>
                </c:pt>
                <c:pt idx="3828">
                  <c:v>352.50609999999949</c:v>
                </c:pt>
                <c:pt idx="3829">
                  <c:v>352.58969999999999</c:v>
                </c:pt>
                <c:pt idx="3830">
                  <c:v>352.67250000000001</c:v>
                </c:pt>
                <c:pt idx="3831">
                  <c:v>352.75720000000001</c:v>
                </c:pt>
                <c:pt idx="3832">
                  <c:v>352.84080000000051</c:v>
                </c:pt>
                <c:pt idx="3833">
                  <c:v>352.92219999999918</c:v>
                </c:pt>
                <c:pt idx="3834">
                  <c:v>353.00560000000002</c:v>
                </c:pt>
                <c:pt idx="3835">
                  <c:v>353.09</c:v>
                </c:pt>
                <c:pt idx="3836">
                  <c:v>353.17410000000001</c:v>
                </c:pt>
                <c:pt idx="3837">
                  <c:v>353.25700000000001</c:v>
                </c:pt>
                <c:pt idx="3838">
                  <c:v>353.34140000000002</c:v>
                </c:pt>
                <c:pt idx="3839">
                  <c:v>353.4248</c:v>
                </c:pt>
                <c:pt idx="3840">
                  <c:v>353.50799999999964</c:v>
                </c:pt>
                <c:pt idx="3841">
                  <c:v>353.59209999999956</c:v>
                </c:pt>
                <c:pt idx="3842">
                  <c:v>353.67419999999993</c:v>
                </c:pt>
                <c:pt idx="3843">
                  <c:v>353.75799999999964</c:v>
                </c:pt>
                <c:pt idx="3844">
                  <c:v>353.84219999999999</c:v>
                </c:pt>
                <c:pt idx="3845">
                  <c:v>353.92429999999956</c:v>
                </c:pt>
                <c:pt idx="3846">
                  <c:v>354.00799999999964</c:v>
                </c:pt>
                <c:pt idx="3847">
                  <c:v>354.09169999999949</c:v>
                </c:pt>
                <c:pt idx="3848">
                  <c:v>354.17579999999964</c:v>
                </c:pt>
                <c:pt idx="3849">
                  <c:v>354.25909999999999</c:v>
                </c:pt>
                <c:pt idx="3850">
                  <c:v>354.34240000000051</c:v>
                </c:pt>
                <c:pt idx="3851">
                  <c:v>354.42639999999903</c:v>
                </c:pt>
                <c:pt idx="3852">
                  <c:v>354.50709999999964</c:v>
                </c:pt>
                <c:pt idx="3853">
                  <c:v>354.59029999999956</c:v>
                </c:pt>
                <c:pt idx="3854">
                  <c:v>354.67540000000002</c:v>
                </c:pt>
                <c:pt idx="3855">
                  <c:v>354.75869999999969</c:v>
                </c:pt>
                <c:pt idx="3856">
                  <c:v>354.84140000000002</c:v>
                </c:pt>
                <c:pt idx="3857">
                  <c:v>354.92380000000003</c:v>
                </c:pt>
                <c:pt idx="3858">
                  <c:v>355.00779999999969</c:v>
                </c:pt>
                <c:pt idx="3859">
                  <c:v>355.0909999999995</c:v>
                </c:pt>
                <c:pt idx="3860">
                  <c:v>355.17439999999999</c:v>
                </c:pt>
                <c:pt idx="3861">
                  <c:v>355.25909999999999</c:v>
                </c:pt>
                <c:pt idx="3862">
                  <c:v>355.34339999999969</c:v>
                </c:pt>
                <c:pt idx="3863">
                  <c:v>355.42589999999956</c:v>
                </c:pt>
                <c:pt idx="3864">
                  <c:v>355.5093</c:v>
                </c:pt>
                <c:pt idx="3865">
                  <c:v>355.59179999999918</c:v>
                </c:pt>
                <c:pt idx="3866">
                  <c:v>355.6737</c:v>
                </c:pt>
                <c:pt idx="3867">
                  <c:v>355.75659999999937</c:v>
                </c:pt>
                <c:pt idx="3868">
                  <c:v>355.84300000000002</c:v>
                </c:pt>
                <c:pt idx="3869">
                  <c:v>355.92539999999923</c:v>
                </c:pt>
                <c:pt idx="3870">
                  <c:v>356.00979999999993</c:v>
                </c:pt>
                <c:pt idx="3871">
                  <c:v>356.09280000000001</c:v>
                </c:pt>
                <c:pt idx="3872">
                  <c:v>356.17660000000001</c:v>
                </c:pt>
                <c:pt idx="3873">
                  <c:v>356.2595</c:v>
                </c:pt>
                <c:pt idx="3874">
                  <c:v>356.34300000000002</c:v>
                </c:pt>
                <c:pt idx="3875">
                  <c:v>356.42629999999923</c:v>
                </c:pt>
                <c:pt idx="3876">
                  <c:v>356.50889999999993</c:v>
                </c:pt>
                <c:pt idx="3877">
                  <c:v>356.59129999999936</c:v>
                </c:pt>
                <c:pt idx="3878">
                  <c:v>356.6755</c:v>
                </c:pt>
                <c:pt idx="3879">
                  <c:v>356.75979999999993</c:v>
                </c:pt>
                <c:pt idx="3880">
                  <c:v>356.84190000000001</c:v>
                </c:pt>
                <c:pt idx="3881">
                  <c:v>356.9265999999991</c:v>
                </c:pt>
                <c:pt idx="3882">
                  <c:v>357.00940000000008</c:v>
                </c:pt>
                <c:pt idx="3883">
                  <c:v>357.0918999999995</c:v>
                </c:pt>
                <c:pt idx="3884">
                  <c:v>357.17590000000001</c:v>
                </c:pt>
                <c:pt idx="3885">
                  <c:v>357.26159999999936</c:v>
                </c:pt>
                <c:pt idx="3886">
                  <c:v>357.34390000000002</c:v>
                </c:pt>
                <c:pt idx="3887">
                  <c:v>357.42539999999923</c:v>
                </c:pt>
                <c:pt idx="3888">
                  <c:v>357.50920000000002</c:v>
                </c:pt>
                <c:pt idx="3889">
                  <c:v>357.59209999999956</c:v>
                </c:pt>
                <c:pt idx="3890">
                  <c:v>357.67680000000001</c:v>
                </c:pt>
                <c:pt idx="3891">
                  <c:v>357.7593</c:v>
                </c:pt>
                <c:pt idx="3892">
                  <c:v>357.84399999999999</c:v>
                </c:pt>
                <c:pt idx="3893">
                  <c:v>357.92759999999925</c:v>
                </c:pt>
                <c:pt idx="3894">
                  <c:v>358.01</c:v>
                </c:pt>
                <c:pt idx="3895">
                  <c:v>358.0942</c:v>
                </c:pt>
                <c:pt idx="3896">
                  <c:v>358.17720000000008</c:v>
                </c:pt>
                <c:pt idx="3897">
                  <c:v>358.26</c:v>
                </c:pt>
                <c:pt idx="3898">
                  <c:v>358.34339999999969</c:v>
                </c:pt>
                <c:pt idx="3899">
                  <c:v>358.42419999999925</c:v>
                </c:pt>
                <c:pt idx="3900">
                  <c:v>358.50839999999937</c:v>
                </c:pt>
                <c:pt idx="3901">
                  <c:v>358.59219999999937</c:v>
                </c:pt>
                <c:pt idx="3902">
                  <c:v>358.67619999999937</c:v>
                </c:pt>
                <c:pt idx="3903">
                  <c:v>358.75900000000001</c:v>
                </c:pt>
                <c:pt idx="3904">
                  <c:v>358.84300000000002</c:v>
                </c:pt>
                <c:pt idx="3905">
                  <c:v>358.92559999999918</c:v>
                </c:pt>
                <c:pt idx="3906">
                  <c:v>359.00760000000002</c:v>
                </c:pt>
                <c:pt idx="3907">
                  <c:v>359.09149999999937</c:v>
                </c:pt>
                <c:pt idx="3908">
                  <c:v>359.17619999999937</c:v>
                </c:pt>
                <c:pt idx="3909">
                  <c:v>359.25979999999993</c:v>
                </c:pt>
                <c:pt idx="3910">
                  <c:v>359.34280000000052</c:v>
                </c:pt>
                <c:pt idx="3911">
                  <c:v>359.42569999999949</c:v>
                </c:pt>
                <c:pt idx="3912">
                  <c:v>359.50850000000003</c:v>
                </c:pt>
                <c:pt idx="3913">
                  <c:v>359.59199999999925</c:v>
                </c:pt>
                <c:pt idx="3914">
                  <c:v>359.67500000000001</c:v>
                </c:pt>
                <c:pt idx="3915">
                  <c:v>359.75880000000001</c:v>
                </c:pt>
                <c:pt idx="3916">
                  <c:v>359.8415</c:v>
                </c:pt>
                <c:pt idx="3917">
                  <c:v>359.92599999999936</c:v>
                </c:pt>
                <c:pt idx="3918">
                  <c:v>360.00970000000001</c:v>
                </c:pt>
                <c:pt idx="3919">
                  <c:v>360.09249999999969</c:v>
                </c:pt>
                <c:pt idx="3920">
                  <c:v>360.17739999999969</c:v>
                </c:pt>
                <c:pt idx="3921">
                  <c:v>360.2604</c:v>
                </c:pt>
                <c:pt idx="3922">
                  <c:v>360.34300000000002</c:v>
                </c:pt>
                <c:pt idx="3923">
                  <c:v>360.42699999999917</c:v>
                </c:pt>
                <c:pt idx="3924">
                  <c:v>360.51060000000001</c:v>
                </c:pt>
                <c:pt idx="3925">
                  <c:v>360.59329999999949</c:v>
                </c:pt>
                <c:pt idx="3926">
                  <c:v>360.67759999999993</c:v>
                </c:pt>
                <c:pt idx="3927">
                  <c:v>360.75979999999993</c:v>
                </c:pt>
                <c:pt idx="3928">
                  <c:v>360.84210000000002</c:v>
                </c:pt>
                <c:pt idx="3929">
                  <c:v>360.92519999999917</c:v>
                </c:pt>
                <c:pt idx="3930">
                  <c:v>361.00900000000001</c:v>
                </c:pt>
                <c:pt idx="3931">
                  <c:v>361.0926</c:v>
                </c:pt>
                <c:pt idx="3932">
                  <c:v>361.17559999999969</c:v>
                </c:pt>
                <c:pt idx="3933">
                  <c:v>361.25869999999969</c:v>
                </c:pt>
                <c:pt idx="3934">
                  <c:v>361.34160000000008</c:v>
                </c:pt>
                <c:pt idx="3935">
                  <c:v>361.4249999999995</c:v>
                </c:pt>
                <c:pt idx="3936">
                  <c:v>361.50819999999936</c:v>
                </c:pt>
                <c:pt idx="3937">
                  <c:v>361.59059999999937</c:v>
                </c:pt>
                <c:pt idx="3938">
                  <c:v>361.67460000000051</c:v>
                </c:pt>
                <c:pt idx="3939">
                  <c:v>361.75889999999993</c:v>
                </c:pt>
                <c:pt idx="3940">
                  <c:v>361.84039999999999</c:v>
                </c:pt>
                <c:pt idx="3941">
                  <c:v>361.9246</c:v>
                </c:pt>
                <c:pt idx="3942">
                  <c:v>362.00760000000002</c:v>
                </c:pt>
                <c:pt idx="3943">
                  <c:v>362.0899</c:v>
                </c:pt>
                <c:pt idx="3944">
                  <c:v>362.17399999999969</c:v>
                </c:pt>
                <c:pt idx="3945">
                  <c:v>362.25779999999969</c:v>
                </c:pt>
                <c:pt idx="3946">
                  <c:v>362.34089999999998</c:v>
                </c:pt>
                <c:pt idx="3947">
                  <c:v>362.42389999999949</c:v>
                </c:pt>
                <c:pt idx="3948">
                  <c:v>362.50869999999969</c:v>
                </c:pt>
                <c:pt idx="3949">
                  <c:v>362.59299999999956</c:v>
                </c:pt>
                <c:pt idx="3950">
                  <c:v>362.67529999999999</c:v>
                </c:pt>
                <c:pt idx="3951">
                  <c:v>362.75709999999964</c:v>
                </c:pt>
                <c:pt idx="3952">
                  <c:v>362.84059999999999</c:v>
                </c:pt>
                <c:pt idx="3953">
                  <c:v>362.9248</c:v>
                </c:pt>
                <c:pt idx="3954">
                  <c:v>363.00900000000001</c:v>
                </c:pt>
                <c:pt idx="3955">
                  <c:v>363.09059999999937</c:v>
                </c:pt>
                <c:pt idx="3956">
                  <c:v>363.17480000000052</c:v>
                </c:pt>
                <c:pt idx="3957">
                  <c:v>363.25740000000002</c:v>
                </c:pt>
                <c:pt idx="3958">
                  <c:v>363.34179999999969</c:v>
                </c:pt>
                <c:pt idx="3959">
                  <c:v>363.42439999999937</c:v>
                </c:pt>
                <c:pt idx="3960">
                  <c:v>363.50639999999936</c:v>
                </c:pt>
                <c:pt idx="3961">
                  <c:v>363.59059999999937</c:v>
                </c:pt>
                <c:pt idx="3962">
                  <c:v>363.67439999999999</c:v>
                </c:pt>
                <c:pt idx="3963">
                  <c:v>363.7568</c:v>
                </c:pt>
                <c:pt idx="3964">
                  <c:v>363.83920000000001</c:v>
                </c:pt>
                <c:pt idx="3965">
                  <c:v>363.9228</c:v>
                </c:pt>
                <c:pt idx="3966">
                  <c:v>364.00850000000003</c:v>
                </c:pt>
                <c:pt idx="3967">
                  <c:v>364.0900999999995</c:v>
                </c:pt>
                <c:pt idx="3968">
                  <c:v>364.17259999999999</c:v>
                </c:pt>
                <c:pt idx="3969">
                  <c:v>364.2559</c:v>
                </c:pt>
                <c:pt idx="3970">
                  <c:v>364.34219999999999</c:v>
                </c:pt>
                <c:pt idx="3971">
                  <c:v>364.42549999999949</c:v>
                </c:pt>
                <c:pt idx="3972">
                  <c:v>364.5086</c:v>
                </c:pt>
                <c:pt idx="3973">
                  <c:v>364.59179999999918</c:v>
                </c:pt>
                <c:pt idx="3974">
                  <c:v>364.67460000000051</c:v>
                </c:pt>
                <c:pt idx="3975">
                  <c:v>364.75720000000001</c:v>
                </c:pt>
                <c:pt idx="3976">
                  <c:v>364.83920000000001</c:v>
                </c:pt>
                <c:pt idx="3977">
                  <c:v>364.92259999999936</c:v>
                </c:pt>
                <c:pt idx="3978">
                  <c:v>365.00700000000001</c:v>
                </c:pt>
                <c:pt idx="3979">
                  <c:v>365.08940000000001</c:v>
                </c:pt>
                <c:pt idx="3980">
                  <c:v>365.1712</c:v>
                </c:pt>
                <c:pt idx="3981">
                  <c:v>365.25420000000008</c:v>
                </c:pt>
                <c:pt idx="3982">
                  <c:v>365.33760000000001</c:v>
                </c:pt>
                <c:pt idx="3983">
                  <c:v>365.42269999999957</c:v>
                </c:pt>
                <c:pt idx="3984">
                  <c:v>365.50720000000001</c:v>
                </c:pt>
                <c:pt idx="3985">
                  <c:v>365.58909999999969</c:v>
                </c:pt>
                <c:pt idx="3986">
                  <c:v>365.67419999999993</c:v>
                </c:pt>
                <c:pt idx="3987">
                  <c:v>365.75799999999964</c:v>
                </c:pt>
                <c:pt idx="3988">
                  <c:v>365.83909999999969</c:v>
                </c:pt>
                <c:pt idx="3989">
                  <c:v>365.9228</c:v>
                </c:pt>
                <c:pt idx="3990">
                  <c:v>366.00380000000001</c:v>
                </c:pt>
                <c:pt idx="3991">
                  <c:v>366.08760000000001</c:v>
                </c:pt>
                <c:pt idx="3992">
                  <c:v>366.17059999999969</c:v>
                </c:pt>
                <c:pt idx="3993">
                  <c:v>366.25400000000002</c:v>
                </c:pt>
                <c:pt idx="3994">
                  <c:v>366.3374</c:v>
                </c:pt>
                <c:pt idx="3995">
                  <c:v>366.42059999999918</c:v>
                </c:pt>
                <c:pt idx="3996">
                  <c:v>366.505</c:v>
                </c:pt>
                <c:pt idx="3997">
                  <c:v>366.58829999999949</c:v>
                </c:pt>
                <c:pt idx="3998">
                  <c:v>366.66980000000052</c:v>
                </c:pt>
                <c:pt idx="3999">
                  <c:v>366.75439999999969</c:v>
                </c:pt>
                <c:pt idx="4000">
                  <c:v>366.83760000000001</c:v>
                </c:pt>
                <c:pt idx="4001">
                  <c:v>366.92179999999917</c:v>
                </c:pt>
                <c:pt idx="4002">
                  <c:v>367.00490000000002</c:v>
                </c:pt>
                <c:pt idx="4003">
                  <c:v>367.08809999999943</c:v>
                </c:pt>
                <c:pt idx="4004">
                  <c:v>367.17200000000008</c:v>
                </c:pt>
                <c:pt idx="4005">
                  <c:v>367.25609999999949</c:v>
                </c:pt>
                <c:pt idx="4006">
                  <c:v>367.33829999999949</c:v>
                </c:pt>
                <c:pt idx="4007">
                  <c:v>367.42179999999917</c:v>
                </c:pt>
                <c:pt idx="4008">
                  <c:v>367.505</c:v>
                </c:pt>
                <c:pt idx="4009">
                  <c:v>367.58760000000001</c:v>
                </c:pt>
                <c:pt idx="4010">
                  <c:v>367.67020000000002</c:v>
                </c:pt>
                <c:pt idx="4011">
                  <c:v>367.7534</c:v>
                </c:pt>
                <c:pt idx="4012">
                  <c:v>367.83640000000003</c:v>
                </c:pt>
                <c:pt idx="4013">
                  <c:v>367.91980000000001</c:v>
                </c:pt>
                <c:pt idx="4014">
                  <c:v>368.00409999999999</c:v>
                </c:pt>
                <c:pt idx="4015">
                  <c:v>368.08580000000001</c:v>
                </c:pt>
                <c:pt idx="4016">
                  <c:v>368.17</c:v>
                </c:pt>
                <c:pt idx="4017">
                  <c:v>368.25540000000001</c:v>
                </c:pt>
                <c:pt idx="4018">
                  <c:v>368.33909999999969</c:v>
                </c:pt>
                <c:pt idx="4019">
                  <c:v>368.42139999999904</c:v>
                </c:pt>
                <c:pt idx="4020">
                  <c:v>368.50439999999969</c:v>
                </c:pt>
                <c:pt idx="4021">
                  <c:v>368.58760000000001</c:v>
                </c:pt>
                <c:pt idx="4022">
                  <c:v>368.67129999999969</c:v>
                </c:pt>
                <c:pt idx="4023">
                  <c:v>368.75360000000001</c:v>
                </c:pt>
                <c:pt idx="4024">
                  <c:v>368.83809999999943</c:v>
                </c:pt>
                <c:pt idx="4025">
                  <c:v>368.92019999999917</c:v>
                </c:pt>
                <c:pt idx="4026">
                  <c:v>369.00479999999999</c:v>
                </c:pt>
                <c:pt idx="4027">
                  <c:v>369.08809999999943</c:v>
                </c:pt>
                <c:pt idx="4028">
                  <c:v>369.17070000000001</c:v>
                </c:pt>
                <c:pt idx="4029">
                  <c:v>369.25319999999937</c:v>
                </c:pt>
                <c:pt idx="4030">
                  <c:v>369.33799999999957</c:v>
                </c:pt>
                <c:pt idx="4031">
                  <c:v>369.4222999999995</c:v>
                </c:pt>
                <c:pt idx="4032">
                  <c:v>369.50599999999969</c:v>
                </c:pt>
                <c:pt idx="4033">
                  <c:v>369.58859999999936</c:v>
                </c:pt>
                <c:pt idx="4034">
                  <c:v>369.67149999999964</c:v>
                </c:pt>
                <c:pt idx="4035">
                  <c:v>369.75540000000001</c:v>
                </c:pt>
                <c:pt idx="4036">
                  <c:v>369.83920000000001</c:v>
                </c:pt>
                <c:pt idx="4037">
                  <c:v>369.92200000000003</c:v>
                </c:pt>
                <c:pt idx="4038">
                  <c:v>370.00540000000001</c:v>
                </c:pt>
                <c:pt idx="4039">
                  <c:v>370.08749999999969</c:v>
                </c:pt>
                <c:pt idx="4040">
                  <c:v>370.17039999999969</c:v>
                </c:pt>
                <c:pt idx="4041">
                  <c:v>370.25400000000002</c:v>
                </c:pt>
                <c:pt idx="4042">
                  <c:v>370.3374</c:v>
                </c:pt>
                <c:pt idx="4043">
                  <c:v>370.42019999999917</c:v>
                </c:pt>
                <c:pt idx="4044">
                  <c:v>370.5034</c:v>
                </c:pt>
                <c:pt idx="4045">
                  <c:v>370.58549999999963</c:v>
                </c:pt>
                <c:pt idx="4046">
                  <c:v>370.66899999999993</c:v>
                </c:pt>
                <c:pt idx="4047">
                  <c:v>370.75380000000001</c:v>
                </c:pt>
                <c:pt idx="4048">
                  <c:v>370.83879999999937</c:v>
                </c:pt>
                <c:pt idx="4049">
                  <c:v>370.92039999999918</c:v>
                </c:pt>
                <c:pt idx="4050">
                  <c:v>371.00479999999999</c:v>
                </c:pt>
                <c:pt idx="4051">
                  <c:v>371.08640000000003</c:v>
                </c:pt>
                <c:pt idx="4052">
                  <c:v>371.1705</c:v>
                </c:pt>
                <c:pt idx="4053">
                  <c:v>371.25420000000008</c:v>
                </c:pt>
                <c:pt idx="4054">
                  <c:v>371.33599999999956</c:v>
                </c:pt>
                <c:pt idx="4055">
                  <c:v>371.41999999999956</c:v>
                </c:pt>
                <c:pt idx="4056">
                  <c:v>371.5016</c:v>
                </c:pt>
                <c:pt idx="4057">
                  <c:v>371.58440000000002</c:v>
                </c:pt>
                <c:pt idx="4058">
                  <c:v>371.66919999999999</c:v>
                </c:pt>
                <c:pt idx="4059">
                  <c:v>371.75240000000002</c:v>
                </c:pt>
                <c:pt idx="4060">
                  <c:v>371.8347</c:v>
                </c:pt>
                <c:pt idx="4061">
                  <c:v>371.91989999999993</c:v>
                </c:pt>
                <c:pt idx="4062">
                  <c:v>372.00309999999956</c:v>
                </c:pt>
                <c:pt idx="4063">
                  <c:v>372.08499999999964</c:v>
                </c:pt>
                <c:pt idx="4064">
                  <c:v>372.16849999999999</c:v>
                </c:pt>
                <c:pt idx="4065">
                  <c:v>372.25189999999969</c:v>
                </c:pt>
                <c:pt idx="4066">
                  <c:v>372.33529999999956</c:v>
                </c:pt>
                <c:pt idx="4067">
                  <c:v>372.42019999999917</c:v>
                </c:pt>
                <c:pt idx="4068">
                  <c:v>372.50299999999999</c:v>
                </c:pt>
                <c:pt idx="4069">
                  <c:v>372.58679999999919</c:v>
                </c:pt>
                <c:pt idx="4070">
                  <c:v>372.67109999999963</c:v>
                </c:pt>
                <c:pt idx="4071">
                  <c:v>372.75470000000001</c:v>
                </c:pt>
                <c:pt idx="4072">
                  <c:v>372.83799999999957</c:v>
                </c:pt>
                <c:pt idx="4073">
                  <c:v>372.9228</c:v>
                </c:pt>
                <c:pt idx="4074">
                  <c:v>373.00459999999993</c:v>
                </c:pt>
                <c:pt idx="4075">
                  <c:v>373.0874</c:v>
                </c:pt>
                <c:pt idx="4076">
                  <c:v>373.1703</c:v>
                </c:pt>
                <c:pt idx="4077">
                  <c:v>373.25240000000002</c:v>
                </c:pt>
                <c:pt idx="4078">
                  <c:v>373.33519999999936</c:v>
                </c:pt>
                <c:pt idx="4079">
                  <c:v>373.41819999999916</c:v>
                </c:pt>
                <c:pt idx="4080">
                  <c:v>373.50119999999924</c:v>
                </c:pt>
                <c:pt idx="4081">
                  <c:v>373.58629999999937</c:v>
                </c:pt>
                <c:pt idx="4082">
                  <c:v>373.66989999999998</c:v>
                </c:pt>
                <c:pt idx="4083">
                  <c:v>373.75409999999999</c:v>
                </c:pt>
                <c:pt idx="4084">
                  <c:v>373.83780000000002</c:v>
                </c:pt>
                <c:pt idx="4085">
                  <c:v>373.92059999999918</c:v>
                </c:pt>
                <c:pt idx="4086">
                  <c:v>374.00439999999969</c:v>
                </c:pt>
                <c:pt idx="4087">
                  <c:v>374.08730000000003</c:v>
                </c:pt>
                <c:pt idx="4088">
                  <c:v>374.16940000000045</c:v>
                </c:pt>
                <c:pt idx="4089">
                  <c:v>374.25369999999964</c:v>
                </c:pt>
                <c:pt idx="4090">
                  <c:v>374.33749999999969</c:v>
                </c:pt>
                <c:pt idx="4091">
                  <c:v>374.42380000000003</c:v>
                </c:pt>
                <c:pt idx="4092">
                  <c:v>374.50740000000002</c:v>
                </c:pt>
                <c:pt idx="4093">
                  <c:v>374.5909999999995</c:v>
                </c:pt>
                <c:pt idx="4094">
                  <c:v>374.67270000000002</c:v>
                </c:pt>
                <c:pt idx="4095">
                  <c:v>374.75560000000002</c:v>
                </c:pt>
                <c:pt idx="4096">
                  <c:v>374.83909999999969</c:v>
                </c:pt>
                <c:pt idx="4097">
                  <c:v>374.92179999999917</c:v>
                </c:pt>
                <c:pt idx="4098">
                  <c:v>375.0052</c:v>
                </c:pt>
                <c:pt idx="4099">
                  <c:v>375.08760000000001</c:v>
                </c:pt>
                <c:pt idx="4100">
                  <c:v>375.1721</c:v>
                </c:pt>
                <c:pt idx="4101">
                  <c:v>375.25649999999956</c:v>
                </c:pt>
                <c:pt idx="4102">
                  <c:v>375.33809999999943</c:v>
                </c:pt>
                <c:pt idx="4103">
                  <c:v>375.42119999999903</c:v>
                </c:pt>
                <c:pt idx="4104">
                  <c:v>375.505</c:v>
                </c:pt>
                <c:pt idx="4105">
                  <c:v>375.5866999999995</c:v>
                </c:pt>
                <c:pt idx="4106">
                  <c:v>375.66960000000051</c:v>
                </c:pt>
                <c:pt idx="4107">
                  <c:v>375.7534</c:v>
                </c:pt>
                <c:pt idx="4108">
                  <c:v>375.83819999999918</c:v>
                </c:pt>
                <c:pt idx="4109">
                  <c:v>375.92259999999936</c:v>
                </c:pt>
                <c:pt idx="4110">
                  <c:v>376.00510000000003</c:v>
                </c:pt>
                <c:pt idx="4111">
                  <c:v>376.08839999999918</c:v>
                </c:pt>
                <c:pt idx="4112">
                  <c:v>376.1703</c:v>
                </c:pt>
                <c:pt idx="4113">
                  <c:v>376.25450000000001</c:v>
                </c:pt>
                <c:pt idx="4114">
                  <c:v>376.3374</c:v>
                </c:pt>
                <c:pt idx="4115">
                  <c:v>376.42059999999918</c:v>
                </c:pt>
                <c:pt idx="4116">
                  <c:v>376.50540000000001</c:v>
                </c:pt>
                <c:pt idx="4117">
                  <c:v>376.58749999999969</c:v>
                </c:pt>
                <c:pt idx="4118">
                  <c:v>376.67149999999964</c:v>
                </c:pt>
                <c:pt idx="4119">
                  <c:v>376.755</c:v>
                </c:pt>
                <c:pt idx="4120">
                  <c:v>376.83819999999918</c:v>
                </c:pt>
                <c:pt idx="4121">
                  <c:v>376.92079999999936</c:v>
                </c:pt>
                <c:pt idx="4122">
                  <c:v>377.00439999999969</c:v>
                </c:pt>
                <c:pt idx="4123">
                  <c:v>377.08749999999969</c:v>
                </c:pt>
                <c:pt idx="4124">
                  <c:v>377.17180000000002</c:v>
                </c:pt>
                <c:pt idx="4125">
                  <c:v>377.25619999999918</c:v>
                </c:pt>
                <c:pt idx="4126">
                  <c:v>377.33969999999999</c:v>
                </c:pt>
                <c:pt idx="4127">
                  <c:v>377.4231999999991</c:v>
                </c:pt>
                <c:pt idx="4128">
                  <c:v>377.50540000000001</c:v>
                </c:pt>
                <c:pt idx="4129">
                  <c:v>377.5874</c:v>
                </c:pt>
                <c:pt idx="4130">
                  <c:v>377.67329999999993</c:v>
                </c:pt>
                <c:pt idx="4131">
                  <c:v>377.7559</c:v>
                </c:pt>
                <c:pt idx="4132">
                  <c:v>377.83949999999999</c:v>
                </c:pt>
                <c:pt idx="4133">
                  <c:v>377.9228</c:v>
                </c:pt>
                <c:pt idx="4134">
                  <c:v>378.00549999999993</c:v>
                </c:pt>
                <c:pt idx="4135">
                  <c:v>378.08960000000002</c:v>
                </c:pt>
                <c:pt idx="4136">
                  <c:v>378.17430000000002</c:v>
                </c:pt>
                <c:pt idx="4137">
                  <c:v>378.25700000000001</c:v>
                </c:pt>
                <c:pt idx="4138">
                  <c:v>378.33960000000002</c:v>
                </c:pt>
                <c:pt idx="4139">
                  <c:v>378.42389999999949</c:v>
                </c:pt>
                <c:pt idx="4140">
                  <c:v>378.50560000000002</c:v>
                </c:pt>
                <c:pt idx="4141">
                  <c:v>378.5884999999995</c:v>
                </c:pt>
                <c:pt idx="4142">
                  <c:v>378.673</c:v>
                </c:pt>
                <c:pt idx="4143">
                  <c:v>378.75540000000001</c:v>
                </c:pt>
                <c:pt idx="4144">
                  <c:v>378.83760000000001</c:v>
                </c:pt>
                <c:pt idx="4145">
                  <c:v>378.92119999999903</c:v>
                </c:pt>
                <c:pt idx="4146">
                  <c:v>379.00560000000002</c:v>
                </c:pt>
                <c:pt idx="4147">
                  <c:v>379.08889999999963</c:v>
                </c:pt>
                <c:pt idx="4148">
                  <c:v>379.17259999999999</c:v>
                </c:pt>
                <c:pt idx="4149">
                  <c:v>379.25599999999969</c:v>
                </c:pt>
                <c:pt idx="4150">
                  <c:v>379.33879999999937</c:v>
                </c:pt>
                <c:pt idx="4151">
                  <c:v>379.42329999999924</c:v>
                </c:pt>
                <c:pt idx="4152">
                  <c:v>379.50619999999918</c:v>
                </c:pt>
                <c:pt idx="4153">
                  <c:v>379.58839999999918</c:v>
                </c:pt>
                <c:pt idx="4154">
                  <c:v>379.6712</c:v>
                </c:pt>
                <c:pt idx="4155">
                  <c:v>379.75349999999969</c:v>
                </c:pt>
                <c:pt idx="4156">
                  <c:v>379.8372</c:v>
                </c:pt>
                <c:pt idx="4157">
                  <c:v>379.92089999999956</c:v>
                </c:pt>
                <c:pt idx="4158">
                  <c:v>380.005</c:v>
                </c:pt>
                <c:pt idx="4159">
                  <c:v>380.0874</c:v>
                </c:pt>
                <c:pt idx="4160">
                  <c:v>380.17140000000001</c:v>
                </c:pt>
                <c:pt idx="4161">
                  <c:v>380.25479999999999</c:v>
                </c:pt>
                <c:pt idx="4162">
                  <c:v>380.33749999999969</c:v>
                </c:pt>
                <c:pt idx="4163">
                  <c:v>380.42029999999943</c:v>
                </c:pt>
                <c:pt idx="4164">
                  <c:v>380.50409999999999</c:v>
                </c:pt>
                <c:pt idx="4165">
                  <c:v>380.58839999999918</c:v>
                </c:pt>
                <c:pt idx="4166">
                  <c:v>380.67090000000002</c:v>
                </c:pt>
                <c:pt idx="4167">
                  <c:v>380.75560000000002</c:v>
                </c:pt>
                <c:pt idx="4168">
                  <c:v>380.83859999999936</c:v>
                </c:pt>
                <c:pt idx="4169">
                  <c:v>380.92239999999919</c:v>
                </c:pt>
                <c:pt idx="4170">
                  <c:v>381.00659999999937</c:v>
                </c:pt>
                <c:pt idx="4171">
                  <c:v>381.08920000000001</c:v>
                </c:pt>
                <c:pt idx="4172">
                  <c:v>381.17169999999999</c:v>
                </c:pt>
                <c:pt idx="4173">
                  <c:v>381.255</c:v>
                </c:pt>
                <c:pt idx="4174">
                  <c:v>381.33760000000001</c:v>
                </c:pt>
                <c:pt idx="4175">
                  <c:v>381.42309999999918</c:v>
                </c:pt>
                <c:pt idx="4176">
                  <c:v>381.50639999999936</c:v>
                </c:pt>
                <c:pt idx="4177">
                  <c:v>381.59029999999956</c:v>
                </c:pt>
                <c:pt idx="4178">
                  <c:v>381.67239999999993</c:v>
                </c:pt>
                <c:pt idx="4179">
                  <c:v>381.7552</c:v>
                </c:pt>
                <c:pt idx="4180">
                  <c:v>381.83629999999937</c:v>
                </c:pt>
                <c:pt idx="4181">
                  <c:v>381.92079999999936</c:v>
                </c:pt>
                <c:pt idx="4182">
                  <c:v>382.00439999999969</c:v>
                </c:pt>
                <c:pt idx="4183">
                  <c:v>382.08679999999919</c:v>
                </c:pt>
                <c:pt idx="4184">
                  <c:v>382.17059999999969</c:v>
                </c:pt>
                <c:pt idx="4185">
                  <c:v>382.25439999999969</c:v>
                </c:pt>
                <c:pt idx="4186">
                  <c:v>382.33789999999999</c:v>
                </c:pt>
                <c:pt idx="4187">
                  <c:v>382.42159999999916</c:v>
                </c:pt>
                <c:pt idx="4188">
                  <c:v>382.505</c:v>
                </c:pt>
                <c:pt idx="4189">
                  <c:v>382.58799999999957</c:v>
                </c:pt>
                <c:pt idx="4190">
                  <c:v>382.67239999999993</c:v>
                </c:pt>
                <c:pt idx="4191">
                  <c:v>382.75459999999993</c:v>
                </c:pt>
                <c:pt idx="4192">
                  <c:v>382.83809999999943</c:v>
                </c:pt>
                <c:pt idx="4193">
                  <c:v>382.92179999999917</c:v>
                </c:pt>
                <c:pt idx="4194">
                  <c:v>383.00619999999918</c:v>
                </c:pt>
                <c:pt idx="4195">
                  <c:v>383.08909999999969</c:v>
                </c:pt>
                <c:pt idx="4196">
                  <c:v>383.17189999999999</c:v>
                </c:pt>
                <c:pt idx="4197">
                  <c:v>383.25709999999964</c:v>
                </c:pt>
                <c:pt idx="4198">
                  <c:v>383.339</c:v>
                </c:pt>
                <c:pt idx="4199">
                  <c:v>383.42109999999917</c:v>
                </c:pt>
                <c:pt idx="4200">
                  <c:v>383.50400000000002</c:v>
                </c:pt>
                <c:pt idx="4201">
                  <c:v>383.589</c:v>
                </c:pt>
                <c:pt idx="4202">
                  <c:v>383.67109999999963</c:v>
                </c:pt>
                <c:pt idx="4203">
                  <c:v>383.75420000000008</c:v>
                </c:pt>
                <c:pt idx="4204">
                  <c:v>383.8374</c:v>
                </c:pt>
                <c:pt idx="4205">
                  <c:v>383.92169999999936</c:v>
                </c:pt>
                <c:pt idx="4206">
                  <c:v>384.0052</c:v>
                </c:pt>
                <c:pt idx="4207">
                  <c:v>384.08859999999936</c:v>
                </c:pt>
                <c:pt idx="4208">
                  <c:v>384.17160000000001</c:v>
                </c:pt>
                <c:pt idx="4209">
                  <c:v>384.2534</c:v>
                </c:pt>
                <c:pt idx="4210">
                  <c:v>384.33819999999918</c:v>
                </c:pt>
                <c:pt idx="4211">
                  <c:v>384.42079999999936</c:v>
                </c:pt>
                <c:pt idx="4212">
                  <c:v>384.50560000000002</c:v>
                </c:pt>
                <c:pt idx="4213">
                  <c:v>384.58809999999943</c:v>
                </c:pt>
                <c:pt idx="4214">
                  <c:v>384.67189999999999</c:v>
                </c:pt>
                <c:pt idx="4215">
                  <c:v>384.75669999999963</c:v>
                </c:pt>
                <c:pt idx="4216">
                  <c:v>384.83940000000001</c:v>
                </c:pt>
                <c:pt idx="4217">
                  <c:v>384.92159999999916</c:v>
                </c:pt>
                <c:pt idx="4218">
                  <c:v>385.00479999999999</c:v>
                </c:pt>
                <c:pt idx="4219">
                  <c:v>385.09019999999919</c:v>
                </c:pt>
                <c:pt idx="4220">
                  <c:v>385.17309999999969</c:v>
                </c:pt>
                <c:pt idx="4221">
                  <c:v>385.25479999999999</c:v>
                </c:pt>
                <c:pt idx="4222">
                  <c:v>385.33699999999936</c:v>
                </c:pt>
                <c:pt idx="4223">
                  <c:v>385.42189999999937</c:v>
                </c:pt>
                <c:pt idx="4224">
                  <c:v>385.50420000000008</c:v>
                </c:pt>
                <c:pt idx="4225">
                  <c:v>385.58889999999963</c:v>
                </c:pt>
                <c:pt idx="4226">
                  <c:v>385.67340000000002</c:v>
                </c:pt>
                <c:pt idx="4227">
                  <c:v>385.75599999999969</c:v>
                </c:pt>
                <c:pt idx="4228">
                  <c:v>385.83960000000002</c:v>
                </c:pt>
                <c:pt idx="4229">
                  <c:v>385.92179999999917</c:v>
                </c:pt>
                <c:pt idx="4230">
                  <c:v>386.00619999999918</c:v>
                </c:pt>
                <c:pt idx="4231">
                  <c:v>386.08809999999943</c:v>
                </c:pt>
                <c:pt idx="4232">
                  <c:v>386.17239999999993</c:v>
                </c:pt>
                <c:pt idx="4233">
                  <c:v>386.25560000000002</c:v>
                </c:pt>
                <c:pt idx="4234">
                  <c:v>386.33889999999963</c:v>
                </c:pt>
                <c:pt idx="4235">
                  <c:v>386.42239999999919</c:v>
                </c:pt>
                <c:pt idx="4236">
                  <c:v>386.50540000000001</c:v>
                </c:pt>
                <c:pt idx="4237">
                  <c:v>386.58809999999943</c:v>
                </c:pt>
                <c:pt idx="4238">
                  <c:v>386.67180000000002</c:v>
                </c:pt>
                <c:pt idx="4239">
                  <c:v>386.75540000000001</c:v>
                </c:pt>
                <c:pt idx="4240">
                  <c:v>386.83839999999918</c:v>
                </c:pt>
                <c:pt idx="4241">
                  <c:v>386.92219999999918</c:v>
                </c:pt>
                <c:pt idx="4242">
                  <c:v>387.00560000000002</c:v>
                </c:pt>
                <c:pt idx="4243">
                  <c:v>387.08929999999964</c:v>
                </c:pt>
                <c:pt idx="4244">
                  <c:v>387.17219999999969</c:v>
                </c:pt>
                <c:pt idx="4245">
                  <c:v>387.2562999999995</c:v>
                </c:pt>
                <c:pt idx="4246">
                  <c:v>387.34059999999999</c:v>
                </c:pt>
                <c:pt idx="4247">
                  <c:v>387.42200000000003</c:v>
                </c:pt>
                <c:pt idx="4248">
                  <c:v>387.505</c:v>
                </c:pt>
                <c:pt idx="4249">
                  <c:v>387.589</c:v>
                </c:pt>
                <c:pt idx="4250">
                  <c:v>387.67419999999993</c:v>
                </c:pt>
                <c:pt idx="4251">
                  <c:v>387.75649999999956</c:v>
                </c:pt>
                <c:pt idx="4252">
                  <c:v>387.83920000000001</c:v>
                </c:pt>
                <c:pt idx="4253">
                  <c:v>387.9231999999991</c:v>
                </c:pt>
                <c:pt idx="4254">
                  <c:v>388.00649999999956</c:v>
                </c:pt>
                <c:pt idx="4255">
                  <c:v>388.09029999999956</c:v>
                </c:pt>
                <c:pt idx="4256">
                  <c:v>388.17189999999999</c:v>
                </c:pt>
                <c:pt idx="4257">
                  <c:v>388.255</c:v>
                </c:pt>
                <c:pt idx="4258">
                  <c:v>388.33819999999918</c:v>
                </c:pt>
                <c:pt idx="4259">
                  <c:v>388.42159999999916</c:v>
                </c:pt>
                <c:pt idx="4260">
                  <c:v>388.50329999999963</c:v>
                </c:pt>
                <c:pt idx="4261">
                  <c:v>388.58859999999936</c:v>
                </c:pt>
                <c:pt idx="4262">
                  <c:v>388.6721</c:v>
                </c:pt>
                <c:pt idx="4263">
                  <c:v>388.75609999999949</c:v>
                </c:pt>
                <c:pt idx="4264">
                  <c:v>388.84100000000001</c:v>
                </c:pt>
                <c:pt idx="4265">
                  <c:v>388.92219999999918</c:v>
                </c:pt>
                <c:pt idx="4266">
                  <c:v>389.00649999999956</c:v>
                </c:pt>
                <c:pt idx="4267">
                  <c:v>389.08940000000001</c:v>
                </c:pt>
                <c:pt idx="4268">
                  <c:v>389.17309999999969</c:v>
                </c:pt>
                <c:pt idx="4269">
                  <c:v>389.25619999999918</c:v>
                </c:pt>
                <c:pt idx="4270">
                  <c:v>389.34030000000001</c:v>
                </c:pt>
                <c:pt idx="4271">
                  <c:v>389.42290000000003</c:v>
                </c:pt>
                <c:pt idx="4272">
                  <c:v>389.50420000000008</c:v>
                </c:pt>
                <c:pt idx="4273">
                  <c:v>389.5884999999995</c:v>
                </c:pt>
                <c:pt idx="4274">
                  <c:v>389.67109999999963</c:v>
                </c:pt>
                <c:pt idx="4275">
                  <c:v>389.755</c:v>
                </c:pt>
                <c:pt idx="4276">
                  <c:v>389.83909999999969</c:v>
                </c:pt>
                <c:pt idx="4277">
                  <c:v>389.92269999999957</c:v>
                </c:pt>
                <c:pt idx="4278">
                  <c:v>390.00540000000001</c:v>
                </c:pt>
                <c:pt idx="4279">
                  <c:v>390.08940000000001</c:v>
                </c:pt>
                <c:pt idx="4280">
                  <c:v>390.17259999999999</c:v>
                </c:pt>
                <c:pt idx="4281">
                  <c:v>390.25619999999918</c:v>
                </c:pt>
                <c:pt idx="4282">
                  <c:v>390.33839999999918</c:v>
                </c:pt>
                <c:pt idx="4283">
                  <c:v>390.42149999999918</c:v>
                </c:pt>
                <c:pt idx="4284">
                  <c:v>390.50479999999999</c:v>
                </c:pt>
                <c:pt idx="4285">
                  <c:v>390.58839999999918</c:v>
                </c:pt>
                <c:pt idx="4286">
                  <c:v>390.67280000000045</c:v>
                </c:pt>
                <c:pt idx="4287">
                  <c:v>390.75549999999993</c:v>
                </c:pt>
                <c:pt idx="4288">
                  <c:v>390.83960000000002</c:v>
                </c:pt>
                <c:pt idx="4289">
                  <c:v>390.92219999999918</c:v>
                </c:pt>
                <c:pt idx="4290">
                  <c:v>391.00599999999969</c:v>
                </c:pt>
                <c:pt idx="4291">
                  <c:v>391.08889999999963</c:v>
                </c:pt>
                <c:pt idx="4292">
                  <c:v>391.17140000000001</c:v>
                </c:pt>
                <c:pt idx="4293">
                  <c:v>391.2552</c:v>
                </c:pt>
                <c:pt idx="4294">
                  <c:v>391.33960000000002</c:v>
                </c:pt>
                <c:pt idx="4295">
                  <c:v>391.42179999999917</c:v>
                </c:pt>
                <c:pt idx="4296">
                  <c:v>391.50540000000001</c:v>
                </c:pt>
                <c:pt idx="4297">
                  <c:v>391.58940000000001</c:v>
                </c:pt>
                <c:pt idx="4298">
                  <c:v>391.67219999999969</c:v>
                </c:pt>
                <c:pt idx="4299">
                  <c:v>391.755</c:v>
                </c:pt>
                <c:pt idx="4300">
                  <c:v>391.83829999999949</c:v>
                </c:pt>
                <c:pt idx="4301">
                  <c:v>391.92249999999956</c:v>
                </c:pt>
                <c:pt idx="4302">
                  <c:v>392.0068</c:v>
                </c:pt>
                <c:pt idx="4303">
                  <c:v>392.08879999999937</c:v>
                </c:pt>
                <c:pt idx="4304">
                  <c:v>392.17169999999999</c:v>
                </c:pt>
                <c:pt idx="4305">
                  <c:v>392.25459999999993</c:v>
                </c:pt>
                <c:pt idx="4306">
                  <c:v>392.33969999999999</c:v>
                </c:pt>
                <c:pt idx="4307">
                  <c:v>392.42109999999917</c:v>
                </c:pt>
                <c:pt idx="4308">
                  <c:v>392.50409999999999</c:v>
                </c:pt>
                <c:pt idx="4309">
                  <c:v>392.58829999999949</c:v>
                </c:pt>
                <c:pt idx="4310">
                  <c:v>392.67099999999999</c:v>
                </c:pt>
                <c:pt idx="4311">
                  <c:v>392.7552</c:v>
                </c:pt>
                <c:pt idx="4312">
                  <c:v>392.83699999999936</c:v>
                </c:pt>
                <c:pt idx="4313">
                  <c:v>392.92039999999918</c:v>
                </c:pt>
                <c:pt idx="4314">
                  <c:v>393.00299999999999</c:v>
                </c:pt>
                <c:pt idx="4315">
                  <c:v>393.0866999999995</c:v>
                </c:pt>
                <c:pt idx="4316">
                  <c:v>393.17059999999969</c:v>
                </c:pt>
                <c:pt idx="4317">
                  <c:v>393.25380000000001</c:v>
                </c:pt>
                <c:pt idx="4318">
                  <c:v>393.3366999999995</c:v>
                </c:pt>
                <c:pt idx="4319">
                  <c:v>393.42059999999918</c:v>
                </c:pt>
                <c:pt idx="4320">
                  <c:v>393.50389999999999</c:v>
                </c:pt>
                <c:pt idx="4321">
                  <c:v>393.58940000000001</c:v>
                </c:pt>
                <c:pt idx="4322">
                  <c:v>393.67090000000002</c:v>
                </c:pt>
                <c:pt idx="4323">
                  <c:v>393.75540000000001</c:v>
                </c:pt>
                <c:pt idx="4324">
                  <c:v>393.83819999999918</c:v>
                </c:pt>
                <c:pt idx="4325">
                  <c:v>393.9246</c:v>
                </c:pt>
                <c:pt idx="4326">
                  <c:v>394.00779999999969</c:v>
                </c:pt>
                <c:pt idx="4327">
                  <c:v>394.08980000000008</c:v>
                </c:pt>
                <c:pt idx="4328">
                  <c:v>394.17099999999999</c:v>
                </c:pt>
                <c:pt idx="4329">
                  <c:v>394.25619999999918</c:v>
                </c:pt>
                <c:pt idx="4330">
                  <c:v>394.339</c:v>
                </c:pt>
                <c:pt idx="4331">
                  <c:v>394.4231999999991</c:v>
                </c:pt>
                <c:pt idx="4332">
                  <c:v>394.50740000000002</c:v>
                </c:pt>
                <c:pt idx="4333">
                  <c:v>394.58960000000002</c:v>
                </c:pt>
                <c:pt idx="4334">
                  <c:v>394.67200000000008</c:v>
                </c:pt>
                <c:pt idx="4335">
                  <c:v>394.75649999999956</c:v>
                </c:pt>
                <c:pt idx="4336">
                  <c:v>394.84019999999964</c:v>
                </c:pt>
                <c:pt idx="4337">
                  <c:v>394.92359999999917</c:v>
                </c:pt>
                <c:pt idx="4338">
                  <c:v>395.00839999999937</c:v>
                </c:pt>
                <c:pt idx="4339">
                  <c:v>395.0908</c:v>
                </c:pt>
                <c:pt idx="4340">
                  <c:v>395.17309999999969</c:v>
                </c:pt>
                <c:pt idx="4341">
                  <c:v>395.25599999999969</c:v>
                </c:pt>
                <c:pt idx="4342">
                  <c:v>395.33679999999919</c:v>
                </c:pt>
                <c:pt idx="4343">
                  <c:v>395.42139999999904</c:v>
                </c:pt>
                <c:pt idx="4344">
                  <c:v>395.50439999999969</c:v>
                </c:pt>
                <c:pt idx="4345">
                  <c:v>395.58799999999957</c:v>
                </c:pt>
                <c:pt idx="4346">
                  <c:v>395.67140000000001</c:v>
                </c:pt>
                <c:pt idx="4347">
                  <c:v>395.75580000000002</c:v>
                </c:pt>
                <c:pt idx="4348">
                  <c:v>395.84000000000032</c:v>
                </c:pt>
                <c:pt idx="4349">
                  <c:v>395.9222999999995</c:v>
                </c:pt>
                <c:pt idx="4350">
                  <c:v>396.00540000000001</c:v>
                </c:pt>
                <c:pt idx="4351">
                  <c:v>396.089</c:v>
                </c:pt>
                <c:pt idx="4352">
                  <c:v>396.17480000000052</c:v>
                </c:pt>
                <c:pt idx="4353">
                  <c:v>396.25819999999936</c:v>
                </c:pt>
                <c:pt idx="4354">
                  <c:v>396.34240000000051</c:v>
                </c:pt>
                <c:pt idx="4355">
                  <c:v>396.42449999999963</c:v>
                </c:pt>
                <c:pt idx="4356">
                  <c:v>396.50740000000002</c:v>
                </c:pt>
                <c:pt idx="4357">
                  <c:v>396.59119999999916</c:v>
                </c:pt>
                <c:pt idx="4358">
                  <c:v>396.67469999999997</c:v>
                </c:pt>
                <c:pt idx="4359">
                  <c:v>396.75779999999969</c:v>
                </c:pt>
                <c:pt idx="4360">
                  <c:v>396.84109999999993</c:v>
                </c:pt>
                <c:pt idx="4361">
                  <c:v>396.92349999999936</c:v>
                </c:pt>
                <c:pt idx="4362">
                  <c:v>397.0062999999995</c:v>
                </c:pt>
                <c:pt idx="4363">
                  <c:v>397.08909999999969</c:v>
                </c:pt>
                <c:pt idx="4364">
                  <c:v>397.1705</c:v>
                </c:pt>
                <c:pt idx="4365">
                  <c:v>397.25749999999999</c:v>
                </c:pt>
                <c:pt idx="4366">
                  <c:v>397.339</c:v>
                </c:pt>
                <c:pt idx="4367">
                  <c:v>397.42189999999937</c:v>
                </c:pt>
                <c:pt idx="4368">
                  <c:v>397.50779999999969</c:v>
                </c:pt>
                <c:pt idx="4369">
                  <c:v>397.59039999999936</c:v>
                </c:pt>
                <c:pt idx="4370">
                  <c:v>397.67450000000002</c:v>
                </c:pt>
                <c:pt idx="4371">
                  <c:v>397.7568</c:v>
                </c:pt>
                <c:pt idx="4372">
                  <c:v>397.84080000000051</c:v>
                </c:pt>
                <c:pt idx="4373">
                  <c:v>397.9228</c:v>
                </c:pt>
                <c:pt idx="4374">
                  <c:v>398.00580000000002</c:v>
                </c:pt>
                <c:pt idx="4375">
                  <c:v>398.08920000000001</c:v>
                </c:pt>
                <c:pt idx="4376">
                  <c:v>398.17219999999969</c:v>
                </c:pt>
                <c:pt idx="4377">
                  <c:v>398.25439999999969</c:v>
                </c:pt>
                <c:pt idx="4378">
                  <c:v>398.33879999999937</c:v>
                </c:pt>
                <c:pt idx="4379">
                  <c:v>398.42219999999918</c:v>
                </c:pt>
                <c:pt idx="4380">
                  <c:v>398.50380000000001</c:v>
                </c:pt>
                <c:pt idx="4381">
                  <c:v>398.589</c:v>
                </c:pt>
                <c:pt idx="4382">
                  <c:v>398.6705</c:v>
                </c:pt>
                <c:pt idx="4383">
                  <c:v>398.75459999999993</c:v>
                </c:pt>
                <c:pt idx="4384">
                  <c:v>398.8384999999995</c:v>
                </c:pt>
                <c:pt idx="4385">
                  <c:v>398.9231999999991</c:v>
                </c:pt>
                <c:pt idx="4386">
                  <c:v>399.0059</c:v>
                </c:pt>
                <c:pt idx="4387">
                  <c:v>399.08889999999963</c:v>
                </c:pt>
                <c:pt idx="4388">
                  <c:v>399.17230000000001</c:v>
                </c:pt>
                <c:pt idx="4389">
                  <c:v>399.25380000000001</c:v>
                </c:pt>
                <c:pt idx="4390">
                  <c:v>399.33769999999993</c:v>
                </c:pt>
                <c:pt idx="4391">
                  <c:v>399.41999999999956</c:v>
                </c:pt>
                <c:pt idx="4392">
                  <c:v>399.50459999999993</c:v>
                </c:pt>
                <c:pt idx="4393">
                  <c:v>399.5872</c:v>
                </c:pt>
                <c:pt idx="4394">
                  <c:v>399.66960000000051</c:v>
                </c:pt>
                <c:pt idx="4395">
                  <c:v>399.75229999999999</c:v>
                </c:pt>
                <c:pt idx="4396">
                  <c:v>399.83689999999956</c:v>
                </c:pt>
                <c:pt idx="4397">
                  <c:v>399.92099999999937</c:v>
                </c:pt>
                <c:pt idx="4398">
                  <c:v>400.00599999999969</c:v>
                </c:pt>
                <c:pt idx="4399">
                  <c:v>400.08859999999936</c:v>
                </c:pt>
                <c:pt idx="4400">
                  <c:v>400.17219999999969</c:v>
                </c:pt>
                <c:pt idx="4401">
                  <c:v>400.25560000000002</c:v>
                </c:pt>
                <c:pt idx="4402">
                  <c:v>400.33760000000001</c:v>
                </c:pt>
                <c:pt idx="4403">
                  <c:v>400.42239999999919</c:v>
                </c:pt>
                <c:pt idx="4404">
                  <c:v>400.50560000000002</c:v>
                </c:pt>
                <c:pt idx="4405">
                  <c:v>400.59</c:v>
                </c:pt>
                <c:pt idx="4406">
                  <c:v>400.67059999999969</c:v>
                </c:pt>
                <c:pt idx="4407">
                  <c:v>400.75380000000001</c:v>
                </c:pt>
                <c:pt idx="4408">
                  <c:v>400.83819999999918</c:v>
                </c:pt>
                <c:pt idx="4409">
                  <c:v>400.92200000000003</c:v>
                </c:pt>
                <c:pt idx="4410">
                  <c:v>401.00490000000002</c:v>
                </c:pt>
                <c:pt idx="4411">
                  <c:v>401.0872</c:v>
                </c:pt>
                <c:pt idx="4412">
                  <c:v>401.17099999999999</c:v>
                </c:pt>
                <c:pt idx="4413">
                  <c:v>401.25740000000002</c:v>
                </c:pt>
                <c:pt idx="4414">
                  <c:v>401.34120000000001</c:v>
                </c:pt>
                <c:pt idx="4415">
                  <c:v>401.42359999999917</c:v>
                </c:pt>
                <c:pt idx="4416">
                  <c:v>401.5062999999995</c:v>
                </c:pt>
                <c:pt idx="4417">
                  <c:v>401.58949999999999</c:v>
                </c:pt>
                <c:pt idx="4418">
                  <c:v>401.67259999999999</c:v>
                </c:pt>
                <c:pt idx="4419">
                  <c:v>401.7559</c:v>
                </c:pt>
                <c:pt idx="4420">
                  <c:v>401.83909999999969</c:v>
                </c:pt>
                <c:pt idx="4421">
                  <c:v>401.92109999999917</c:v>
                </c:pt>
                <c:pt idx="4422">
                  <c:v>402.00400000000002</c:v>
                </c:pt>
                <c:pt idx="4423">
                  <c:v>402.08839999999918</c:v>
                </c:pt>
                <c:pt idx="4424">
                  <c:v>402.17290000000008</c:v>
                </c:pt>
                <c:pt idx="4425">
                  <c:v>402.25400000000002</c:v>
                </c:pt>
                <c:pt idx="4426">
                  <c:v>402.33769999999993</c:v>
                </c:pt>
                <c:pt idx="4427">
                  <c:v>402.4196</c:v>
                </c:pt>
                <c:pt idx="4428">
                  <c:v>402.50319999999937</c:v>
                </c:pt>
                <c:pt idx="4429">
                  <c:v>402.58659999999918</c:v>
                </c:pt>
                <c:pt idx="4430">
                  <c:v>402.66879999999969</c:v>
                </c:pt>
                <c:pt idx="4431">
                  <c:v>402.75049999999999</c:v>
                </c:pt>
                <c:pt idx="4432">
                  <c:v>402.83449999999999</c:v>
                </c:pt>
                <c:pt idx="4433">
                  <c:v>402.91679999999923</c:v>
                </c:pt>
                <c:pt idx="4434">
                  <c:v>403.0010999999995</c:v>
                </c:pt>
                <c:pt idx="4435">
                  <c:v>403.08479999999969</c:v>
                </c:pt>
                <c:pt idx="4436">
                  <c:v>403.16960000000051</c:v>
                </c:pt>
                <c:pt idx="4437">
                  <c:v>403.25400000000002</c:v>
                </c:pt>
                <c:pt idx="4438">
                  <c:v>403.33640000000003</c:v>
                </c:pt>
                <c:pt idx="4439">
                  <c:v>403.41980000000001</c:v>
                </c:pt>
                <c:pt idx="4440">
                  <c:v>403.50290000000001</c:v>
                </c:pt>
                <c:pt idx="4441">
                  <c:v>403.58689999999956</c:v>
                </c:pt>
                <c:pt idx="4442">
                  <c:v>403.67079999999999</c:v>
                </c:pt>
                <c:pt idx="4443">
                  <c:v>403.75439999999969</c:v>
                </c:pt>
                <c:pt idx="4444">
                  <c:v>403.83619999999917</c:v>
                </c:pt>
                <c:pt idx="4445">
                  <c:v>403.91919999999936</c:v>
                </c:pt>
                <c:pt idx="4446">
                  <c:v>404.0016</c:v>
                </c:pt>
                <c:pt idx="4447">
                  <c:v>404.08429999999993</c:v>
                </c:pt>
                <c:pt idx="4448">
                  <c:v>404.16800000000001</c:v>
                </c:pt>
                <c:pt idx="4449">
                  <c:v>404.25020000000001</c:v>
                </c:pt>
                <c:pt idx="4450">
                  <c:v>404.33440000000002</c:v>
                </c:pt>
                <c:pt idx="4451">
                  <c:v>404.4178</c:v>
                </c:pt>
                <c:pt idx="4452">
                  <c:v>404.50040000000001</c:v>
                </c:pt>
                <c:pt idx="4453">
                  <c:v>404.5847</c:v>
                </c:pt>
                <c:pt idx="4454">
                  <c:v>404.66840000000002</c:v>
                </c:pt>
                <c:pt idx="4455">
                  <c:v>404.7509</c:v>
                </c:pt>
                <c:pt idx="4456">
                  <c:v>404.83460000000002</c:v>
                </c:pt>
                <c:pt idx="4457">
                  <c:v>404.91839999999917</c:v>
                </c:pt>
                <c:pt idx="4458">
                  <c:v>405.0018</c:v>
                </c:pt>
                <c:pt idx="4459">
                  <c:v>405.08390000000003</c:v>
                </c:pt>
                <c:pt idx="4460">
                  <c:v>405.16739999999999</c:v>
                </c:pt>
                <c:pt idx="4461">
                  <c:v>405.25200000000001</c:v>
                </c:pt>
                <c:pt idx="4462">
                  <c:v>405.3347</c:v>
                </c:pt>
                <c:pt idx="4463">
                  <c:v>405.41899999999919</c:v>
                </c:pt>
                <c:pt idx="4464">
                  <c:v>405.5016</c:v>
                </c:pt>
                <c:pt idx="4465">
                  <c:v>405.58409999999969</c:v>
                </c:pt>
                <c:pt idx="4466">
                  <c:v>405.67</c:v>
                </c:pt>
                <c:pt idx="4467">
                  <c:v>405.75220000000002</c:v>
                </c:pt>
                <c:pt idx="4468">
                  <c:v>405.83519999999936</c:v>
                </c:pt>
                <c:pt idx="4469">
                  <c:v>405.91879999999918</c:v>
                </c:pt>
                <c:pt idx="4470">
                  <c:v>406.0034</c:v>
                </c:pt>
                <c:pt idx="4471">
                  <c:v>406.08789999999999</c:v>
                </c:pt>
                <c:pt idx="4472">
                  <c:v>406.16969999999998</c:v>
                </c:pt>
                <c:pt idx="4473">
                  <c:v>406.25290000000001</c:v>
                </c:pt>
                <c:pt idx="4474">
                  <c:v>406.33599999999956</c:v>
                </c:pt>
                <c:pt idx="4475">
                  <c:v>406.41879999999918</c:v>
                </c:pt>
                <c:pt idx="4476">
                  <c:v>406.50309999999956</c:v>
                </c:pt>
                <c:pt idx="4477">
                  <c:v>406.5838</c:v>
                </c:pt>
                <c:pt idx="4478">
                  <c:v>406.66950000000008</c:v>
                </c:pt>
                <c:pt idx="4479">
                  <c:v>406.75080000000008</c:v>
                </c:pt>
                <c:pt idx="4480">
                  <c:v>406.83339999999924</c:v>
                </c:pt>
                <c:pt idx="4481">
                  <c:v>406.91599999999943</c:v>
                </c:pt>
                <c:pt idx="4482">
                  <c:v>406.9994999999995</c:v>
                </c:pt>
                <c:pt idx="4483">
                  <c:v>407.08249999999964</c:v>
                </c:pt>
                <c:pt idx="4484">
                  <c:v>407.16649999999993</c:v>
                </c:pt>
                <c:pt idx="4485">
                  <c:v>407.24979999999999</c:v>
                </c:pt>
                <c:pt idx="4486">
                  <c:v>407.33409999999969</c:v>
                </c:pt>
                <c:pt idx="4487">
                  <c:v>407.41719999999918</c:v>
                </c:pt>
                <c:pt idx="4488">
                  <c:v>407.5010999999995</c:v>
                </c:pt>
                <c:pt idx="4489">
                  <c:v>407.584</c:v>
                </c:pt>
                <c:pt idx="4490">
                  <c:v>407.6687</c:v>
                </c:pt>
                <c:pt idx="4491">
                  <c:v>407.75259999999969</c:v>
                </c:pt>
                <c:pt idx="4492">
                  <c:v>407.83629999999937</c:v>
                </c:pt>
                <c:pt idx="4493">
                  <c:v>407.92019999999917</c:v>
                </c:pt>
                <c:pt idx="4494">
                  <c:v>408.00259999999969</c:v>
                </c:pt>
                <c:pt idx="4495">
                  <c:v>408.08599999999956</c:v>
                </c:pt>
                <c:pt idx="4496">
                  <c:v>408.17059999999969</c:v>
                </c:pt>
                <c:pt idx="4497">
                  <c:v>408.25259999999969</c:v>
                </c:pt>
                <c:pt idx="4498">
                  <c:v>408.33599999999956</c:v>
                </c:pt>
                <c:pt idx="4499">
                  <c:v>408.41950000000003</c:v>
                </c:pt>
                <c:pt idx="4500">
                  <c:v>408.50380000000001</c:v>
                </c:pt>
                <c:pt idx="4501">
                  <c:v>408.58580000000001</c:v>
                </c:pt>
                <c:pt idx="4502">
                  <c:v>408.67009999999999</c:v>
                </c:pt>
                <c:pt idx="4503">
                  <c:v>408.75149999999957</c:v>
                </c:pt>
                <c:pt idx="4504">
                  <c:v>408.83640000000003</c:v>
                </c:pt>
                <c:pt idx="4505">
                  <c:v>408.91899999999919</c:v>
                </c:pt>
                <c:pt idx="4506">
                  <c:v>409.00299999999999</c:v>
                </c:pt>
                <c:pt idx="4507">
                  <c:v>409.0866999999995</c:v>
                </c:pt>
                <c:pt idx="4508">
                  <c:v>409.17</c:v>
                </c:pt>
                <c:pt idx="4509">
                  <c:v>409.25200000000001</c:v>
                </c:pt>
                <c:pt idx="4510">
                  <c:v>409.33519999999936</c:v>
                </c:pt>
                <c:pt idx="4511">
                  <c:v>409.41829999999936</c:v>
                </c:pt>
                <c:pt idx="4512">
                  <c:v>409.50209999999993</c:v>
                </c:pt>
                <c:pt idx="4513">
                  <c:v>409.58589999999964</c:v>
                </c:pt>
                <c:pt idx="4514">
                  <c:v>409.67129999999969</c:v>
                </c:pt>
                <c:pt idx="4515">
                  <c:v>409.7534</c:v>
                </c:pt>
                <c:pt idx="4516">
                  <c:v>409.83599999999956</c:v>
                </c:pt>
                <c:pt idx="4517">
                  <c:v>409.91989999999993</c:v>
                </c:pt>
                <c:pt idx="4518">
                  <c:v>410.00349999999969</c:v>
                </c:pt>
                <c:pt idx="4519">
                  <c:v>410.08539999999937</c:v>
                </c:pt>
                <c:pt idx="4520">
                  <c:v>410.16899999999993</c:v>
                </c:pt>
                <c:pt idx="4521">
                  <c:v>410.25309999999956</c:v>
                </c:pt>
                <c:pt idx="4522">
                  <c:v>410.33499999999964</c:v>
                </c:pt>
                <c:pt idx="4523">
                  <c:v>410.41969999999969</c:v>
                </c:pt>
                <c:pt idx="4524">
                  <c:v>410.50240000000002</c:v>
                </c:pt>
                <c:pt idx="4525">
                  <c:v>410.58519999999936</c:v>
                </c:pt>
                <c:pt idx="4526">
                  <c:v>410.66950000000008</c:v>
                </c:pt>
                <c:pt idx="4527">
                  <c:v>410.75309999999956</c:v>
                </c:pt>
                <c:pt idx="4528">
                  <c:v>410.83539999999937</c:v>
                </c:pt>
                <c:pt idx="4529">
                  <c:v>410.92039999999918</c:v>
                </c:pt>
                <c:pt idx="4530">
                  <c:v>411.00409999999999</c:v>
                </c:pt>
                <c:pt idx="4531">
                  <c:v>411.08619999999917</c:v>
                </c:pt>
                <c:pt idx="4532">
                  <c:v>411.17</c:v>
                </c:pt>
                <c:pt idx="4533">
                  <c:v>411.25380000000001</c:v>
                </c:pt>
                <c:pt idx="4534">
                  <c:v>411.33689999999956</c:v>
                </c:pt>
                <c:pt idx="4535">
                  <c:v>411.41969999999969</c:v>
                </c:pt>
                <c:pt idx="4536">
                  <c:v>411.50299999999999</c:v>
                </c:pt>
                <c:pt idx="4537">
                  <c:v>411.58640000000003</c:v>
                </c:pt>
                <c:pt idx="4538">
                  <c:v>411.66930000000002</c:v>
                </c:pt>
                <c:pt idx="4539">
                  <c:v>411.7525</c:v>
                </c:pt>
                <c:pt idx="4540">
                  <c:v>411.83640000000003</c:v>
                </c:pt>
                <c:pt idx="4541">
                  <c:v>411.9196</c:v>
                </c:pt>
                <c:pt idx="4542">
                  <c:v>412.00369999999964</c:v>
                </c:pt>
                <c:pt idx="4543">
                  <c:v>412.08749999999969</c:v>
                </c:pt>
                <c:pt idx="4544">
                  <c:v>412.16980000000052</c:v>
                </c:pt>
                <c:pt idx="4545">
                  <c:v>412.25439999999969</c:v>
                </c:pt>
                <c:pt idx="4546">
                  <c:v>412.33980000000008</c:v>
                </c:pt>
                <c:pt idx="4547">
                  <c:v>412.42200000000003</c:v>
                </c:pt>
                <c:pt idx="4548">
                  <c:v>412.50309999999956</c:v>
                </c:pt>
                <c:pt idx="4549">
                  <c:v>412.58859999999936</c:v>
                </c:pt>
                <c:pt idx="4550">
                  <c:v>412.6712</c:v>
                </c:pt>
                <c:pt idx="4551">
                  <c:v>412.75349999999969</c:v>
                </c:pt>
                <c:pt idx="4552">
                  <c:v>412.83679999999919</c:v>
                </c:pt>
                <c:pt idx="4553">
                  <c:v>412.91999999999956</c:v>
                </c:pt>
                <c:pt idx="4554">
                  <c:v>413.00309999999956</c:v>
                </c:pt>
                <c:pt idx="4555">
                  <c:v>413.08609999999936</c:v>
                </c:pt>
                <c:pt idx="4556">
                  <c:v>413.17039999999969</c:v>
                </c:pt>
                <c:pt idx="4557">
                  <c:v>413.25409999999999</c:v>
                </c:pt>
                <c:pt idx="4558">
                  <c:v>413.33629999999937</c:v>
                </c:pt>
                <c:pt idx="4559">
                  <c:v>413.41829999999936</c:v>
                </c:pt>
                <c:pt idx="4560">
                  <c:v>413.50200000000001</c:v>
                </c:pt>
                <c:pt idx="4561">
                  <c:v>413.58609999999936</c:v>
                </c:pt>
                <c:pt idx="4562">
                  <c:v>413.66800000000001</c:v>
                </c:pt>
                <c:pt idx="4563">
                  <c:v>413.75200000000001</c:v>
                </c:pt>
                <c:pt idx="4564">
                  <c:v>413.8356</c:v>
                </c:pt>
                <c:pt idx="4565">
                  <c:v>413.91879999999918</c:v>
                </c:pt>
                <c:pt idx="4566">
                  <c:v>414.0025</c:v>
                </c:pt>
                <c:pt idx="4567">
                  <c:v>414.08699999999936</c:v>
                </c:pt>
                <c:pt idx="4568">
                  <c:v>414.16809999999964</c:v>
                </c:pt>
                <c:pt idx="4569">
                  <c:v>414.2516</c:v>
                </c:pt>
                <c:pt idx="4570">
                  <c:v>414.33499999999964</c:v>
                </c:pt>
                <c:pt idx="4571">
                  <c:v>414.41799999999949</c:v>
                </c:pt>
                <c:pt idx="4572">
                  <c:v>414.50099999999969</c:v>
                </c:pt>
                <c:pt idx="4573">
                  <c:v>414.58420000000001</c:v>
                </c:pt>
                <c:pt idx="4574">
                  <c:v>414.6662</c:v>
                </c:pt>
                <c:pt idx="4575">
                  <c:v>414.74900000000002</c:v>
                </c:pt>
                <c:pt idx="4576">
                  <c:v>414.8347</c:v>
                </c:pt>
                <c:pt idx="4577">
                  <c:v>414.91849999999937</c:v>
                </c:pt>
                <c:pt idx="4578">
                  <c:v>415.0018</c:v>
                </c:pt>
                <c:pt idx="4579">
                  <c:v>415.08629999999937</c:v>
                </c:pt>
                <c:pt idx="4580">
                  <c:v>415.16950000000008</c:v>
                </c:pt>
                <c:pt idx="4581">
                  <c:v>415.25189999999969</c:v>
                </c:pt>
                <c:pt idx="4582">
                  <c:v>415.33539999999937</c:v>
                </c:pt>
                <c:pt idx="4583">
                  <c:v>415.41819999999916</c:v>
                </c:pt>
                <c:pt idx="4584">
                  <c:v>415.5</c:v>
                </c:pt>
                <c:pt idx="4585">
                  <c:v>415.58300000000003</c:v>
                </c:pt>
                <c:pt idx="4586">
                  <c:v>415.66680000000002</c:v>
                </c:pt>
                <c:pt idx="4587">
                  <c:v>415.74880000000002</c:v>
                </c:pt>
                <c:pt idx="4588">
                  <c:v>415.83199999999937</c:v>
                </c:pt>
                <c:pt idx="4589">
                  <c:v>415.91669999999937</c:v>
                </c:pt>
                <c:pt idx="4590">
                  <c:v>415.99849999999918</c:v>
                </c:pt>
                <c:pt idx="4591">
                  <c:v>416.08449999999999</c:v>
                </c:pt>
                <c:pt idx="4592">
                  <c:v>416.16750000000002</c:v>
                </c:pt>
                <c:pt idx="4593">
                  <c:v>416.25020000000001</c:v>
                </c:pt>
                <c:pt idx="4594">
                  <c:v>416.334</c:v>
                </c:pt>
                <c:pt idx="4595">
                  <c:v>416.41739999999936</c:v>
                </c:pt>
                <c:pt idx="4596">
                  <c:v>416.50119999999924</c:v>
                </c:pt>
                <c:pt idx="4597">
                  <c:v>416.58589999999964</c:v>
                </c:pt>
                <c:pt idx="4598">
                  <c:v>416.66840000000002</c:v>
                </c:pt>
                <c:pt idx="4599">
                  <c:v>416.75020000000001</c:v>
                </c:pt>
                <c:pt idx="4600">
                  <c:v>416.834</c:v>
                </c:pt>
                <c:pt idx="4601">
                  <c:v>416.91579999999936</c:v>
                </c:pt>
                <c:pt idx="4602">
                  <c:v>416.99899999999923</c:v>
                </c:pt>
                <c:pt idx="4603">
                  <c:v>417.08240000000001</c:v>
                </c:pt>
                <c:pt idx="4604">
                  <c:v>417.1662</c:v>
                </c:pt>
                <c:pt idx="4605">
                  <c:v>417.25</c:v>
                </c:pt>
                <c:pt idx="4606">
                  <c:v>417.3347</c:v>
                </c:pt>
                <c:pt idx="4607">
                  <c:v>417.41719999999918</c:v>
                </c:pt>
                <c:pt idx="4608">
                  <c:v>417.50119999999924</c:v>
                </c:pt>
                <c:pt idx="4609">
                  <c:v>417.58499999999964</c:v>
                </c:pt>
                <c:pt idx="4610">
                  <c:v>417.66739999999999</c:v>
                </c:pt>
                <c:pt idx="4611">
                  <c:v>417.75040000000001</c:v>
                </c:pt>
                <c:pt idx="4612">
                  <c:v>417.83240000000001</c:v>
                </c:pt>
                <c:pt idx="4613">
                  <c:v>417.91759999999937</c:v>
                </c:pt>
                <c:pt idx="4614">
                  <c:v>417.99929999999949</c:v>
                </c:pt>
                <c:pt idx="4615">
                  <c:v>418.08260000000001</c:v>
                </c:pt>
                <c:pt idx="4616">
                  <c:v>418.16800000000001</c:v>
                </c:pt>
                <c:pt idx="4617">
                  <c:v>418.25240000000002</c:v>
                </c:pt>
                <c:pt idx="4618">
                  <c:v>418.33549999999963</c:v>
                </c:pt>
                <c:pt idx="4619">
                  <c:v>418.41839999999917</c:v>
                </c:pt>
                <c:pt idx="4620">
                  <c:v>418.5016</c:v>
                </c:pt>
                <c:pt idx="4621">
                  <c:v>418.58619999999917</c:v>
                </c:pt>
                <c:pt idx="4622">
                  <c:v>418.66899999999993</c:v>
                </c:pt>
                <c:pt idx="4623">
                  <c:v>418.7516</c:v>
                </c:pt>
                <c:pt idx="4624">
                  <c:v>418.8347</c:v>
                </c:pt>
                <c:pt idx="4625">
                  <c:v>418.91689999999943</c:v>
                </c:pt>
                <c:pt idx="4626">
                  <c:v>418.99859999999916</c:v>
                </c:pt>
                <c:pt idx="4627">
                  <c:v>419.08210000000003</c:v>
                </c:pt>
                <c:pt idx="4628">
                  <c:v>419.16559999999993</c:v>
                </c:pt>
                <c:pt idx="4629">
                  <c:v>419.24950000000001</c:v>
                </c:pt>
                <c:pt idx="4630">
                  <c:v>419.3338</c:v>
                </c:pt>
                <c:pt idx="4631">
                  <c:v>419.41569999999956</c:v>
                </c:pt>
                <c:pt idx="4632">
                  <c:v>419.49869999999936</c:v>
                </c:pt>
                <c:pt idx="4633">
                  <c:v>419.58240000000001</c:v>
                </c:pt>
                <c:pt idx="4634">
                  <c:v>419.66539999999969</c:v>
                </c:pt>
                <c:pt idx="4635">
                  <c:v>419.7491</c:v>
                </c:pt>
                <c:pt idx="4636">
                  <c:v>419.83300000000003</c:v>
                </c:pt>
                <c:pt idx="4637">
                  <c:v>419.91599999999943</c:v>
                </c:pt>
                <c:pt idx="4638">
                  <c:v>420.00060000000002</c:v>
                </c:pt>
                <c:pt idx="4639">
                  <c:v>420.08240000000001</c:v>
                </c:pt>
                <c:pt idx="4640">
                  <c:v>420.16680000000002</c:v>
                </c:pt>
                <c:pt idx="4641">
                  <c:v>420.24919999999969</c:v>
                </c:pt>
                <c:pt idx="4642">
                  <c:v>420.3316999999995</c:v>
                </c:pt>
                <c:pt idx="4643">
                  <c:v>420.41499999999957</c:v>
                </c:pt>
                <c:pt idx="4644">
                  <c:v>420.49919999999918</c:v>
                </c:pt>
                <c:pt idx="4645">
                  <c:v>420.58179999999936</c:v>
                </c:pt>
                <c:pt idx="4646">
                  <c:v>420.66440000000051</c:v>
                </c:pt>
                <c:pt idx="4647">
                  <c:v>420.74779999999993</c:v>
                </c:pt>
                <c:pt idx="4648">
                  <c:v>420.83199999999937</c:v>
                </c:pt>
                <c:pt idx="4649">
                  <c:v>420.9163999999991</c:v>
                </c:pt>
                <c:pt idx="4650">
                  <c:v>421</c:v>
                </c:pt>
                <c:pt idx="4651">
                  <c:v>421.084</c:v>
                </c:pt>
                <c:pt idx="4652">
                  <c:v>421.1653</c:v>
                </c:pt>
                <c:pt idx="4653">
                  <c:v>421.2484</c:v>
                </c:pt>
                <c:pt idx="4654">
                  <c:v>421.33199999999937</c:v>
                </c:pt>
                <c:pt idx="4655">
                  <c:v>421.41569999999956</c:v>
                </c:pt>
                <c:pt idx="4656">
                  <c:v>421.49969999999956</c:v>
                </c:pt>
                <c:pt idx="4657">
                  <c:v>421.5838</c:v>
                </c:pt>
                <c:pt idx="4658">
                  <c:v>421.666</c:v>
                </c:pt>
                <c:pt idx="4659">
                  <c:v>421.74849999999969</c:v>
                </c:pt>
                <c:pt idx="4660">
                  <c:v>421.83339999999924</c:v>
                </c:pt>
                <c:pt idx="4661">
                  <c:v>421.91629999999918</c:v>
                </c:pt>
                <c:pt idx="4662">
                  <c:v>421.99839999999904</c:v>
                </c:pt>
                <c:pt idx="4663">
                  <c:v>422.08199999999937</c:v>
                </c:pt>
                <c:pt idx="4664">
                  <c:v>422.16699999999969</c:v>
                </c:pt>
                <c:pt idx="4665">
                  <c:v>422.25080000000008</c:v>
                </c:pt>
                <c:pt idx="4666">
                  <c:v>422.3338</c:v>
                </c:pt>
                <c:pt idx="4667">
                  <c:v>422.4163999999991</c:v>
                </c:pt>
                <c:pt idx="4668">
                  <c:v>422.5</c:v>
                </c:pt>
                <c:pt idx="4669">
                  <c:v>422.58109999999937</c:v>
                </c:pt>
                <c:pt idx="4670">
                  <c:v>422.66520000000008</c:v>
                </c:pt>
                <c:pt idx="4671">
                  <c:v>422.74889999999999</c:v>
                </c:pt>
                <c:pt idx="4672">
                  <c:v>422.83199999999937</c:v>
                </c:pt>
                <c:pt idx="4673">
                  <c:v>422.91619999999904</c:v>
                </c:pt>
                <c:pt idx="4674">
                  <c:v>423.0009</c:v>
                </c:pt>
                <c:pt idx="4675">
                  <c:v>423.084</c:v>
                </c:pt>
                <c:pt idx="4676">
                  <c:v>423.16539999999969</c:v>
                </c:pt>
                <c:pt idx="4677">
                  <c:v>423.24880000000002</c:v>
                </c:pt>
                <c:pt idx="4678">
                  <c:v>423.33260000000001</c:v>
                </c:pt>
                <c:pt idx="4679">
                  <c:v>423.41599999999943</c:v>
                </c:pt>
                <c:pt idx="4680">
                  <c:v>423.50040000000001</c:v>
                </c:pt>
                <c:pt idx="4681">
                  <c:v>423.5838</c:v>
                </c:pt>
                <c:pt idx="4682">
                  <c:v>423.66660000000002</c:v>
                </c:pt>
                <c:pt idx="4683">
                  <c:v>423.7491</c:v>
                </c:pt>
                <c:pt idx="4684">
                  <c:v>423.83280000000002</c:v>
                </c:pt>
                <c:pt idx="4685">
                  <c:v>423.91719999999918</c:v>
                </c:pt>
                <c:pt idx="4686">
                  <c:v>424.00040000000001</c:v>
                </c:pt>
                <c:pt idx="4687">
                  <c:v>424.08390000000003</c:v>
                </c:pt>
                <c:pt idx="4688">
                  <c:v>424.16759999999999</c:v>
                </c:pt>
                <c:pt idx="4689">
                  <c:v>424.25139999999936</c:v>
                </c:pt>
                <c:pt idx="4690">
                  <c:v>424.33499999999964</c:v>
                </c:pt>
                <c:pt idx="4691">
                  <c:v>424.41789999999969</c:v>
                </c:pt>
                <c:pt idx="4692">
                  <c:v>424.5016</c:v>
                </c:pt>
                <c:pt idx="4693">
                  <c:v>424.58589999999964</c:v>
                </c:pt>
                <c:pt idx="4694">
                  <c:v>424.6671</c:v>
                </c:pt>
                <c:pt idx="4695">
                  <c:v>424.75040000000001</c:v>
                </c:pt>
                <c:pt idx="4696">
                  <c:v>424.83300000000003</c:v>
                </c:pt>
                <c:pt idx="4697">
                  <c:v>424.91689999999943</c:v>
                </c:pt>
                <c:pt idx="4698">
                  <c:v>425.00170000000003</c:v>
                </c:pt>
                <c:pt idx="4699">
                  <c:v>425.08460000000002</c:v>
                </c:pt>
                <c:pt idx="4700">
                  <c:v>425.16719999999964</c:v>
                </c:pt>
                <c:pt idx="4701">
                  <c:v>425.24930000000001</c:v>
                </c:pt>
                <c:pt idx="4702">
                  <c:v>425.33199999999937</c:v>
                </c:pt>
                <c:pt idx="4703">
                  <c:v>425.41589999999957</c:v>
                </c:pt>
                <c:pt idx="4704">
                  <c:v>425.49879999999916</c:v>
                </c:pt>
                <c:pt idx="4705">
                  <c:v>425.58260000000001</c:v>
                </c:pt>
                <c:pt idx="4706">
                  <c:v>425.666</c:v>
                </c:pt>
                <c:pt idx="4707">
                  <c:v>425.74680000000001</c:v>
                </c:pt>
                <c:pt idx="4708">
                  <c:v>425.82990000000001</c:v>
                </c:pt>
                <c:pt idx="4709">
                  <c:v>425.91379999999918</c:v>
                </c:pt>
                <c:pt idx="4710">
                  <c:v>425.99839999999904</c:v>
                </c:pt>
                <c:pt idx="4711">
                  <c:v>426.08159999999918</c:v>
                </c:pt>
                <c:pt idx="4712">
                  <c:v>426.1653</c:v>
                </c:pt>
                <c:pt idx="4713">
                  <c:v>426.24740000000008</c:v>
                </c:pt>
                <c:pt idx="4714">
                  <c:v>426.33080000000001</c:v>
                </c:pt>
                <c:pt idx="4715">
                  <c:v>426.41309999999936</c:v>
                </c:pt>
                <c:pt idx="4716">
                  <c:v>426.49729999999937</c:v>
                </c:pt>
                <c:pt idx="4717">
                  <c:v>426.58019999999937</c:v>
                </c:pt>
                <c:pt idx="4718">
                  <c:v>426.66410000000002</c:v>
                </c:pt>
                <c:pt idx="4719">
                  <c:v>426.74779999999993</c:v>
                </c:pt>
                <c:pt idx="4720">
                  <c:v>426.8329</c:v>
                </c:pt>
                <c:pt idx="4721">
                  <c:v>426.91559999999924</c:v>
                </c:pt>
                <c:pt idx="4722">
                  <c:v>426.99939999999918</c:v>
                </c:pt>
                <c:pt idx="4723">
                  <c:v>427.08179999999936</c:v>
                </c:pt>
                <c:pt idx="4724">
                  <c:v>427.16399999999999</c:v>
                </c:pt>
                <c:pt idx="4725">
                  <c:v>427.24680000000001</c:v>
                </c:pt>
                <c:pt idx="4726">
                  <c:v>427.33129999999949</c:v>
                </c:pt>
                <c:pt idx="4727">
                  <c:v>427.41399999999936</c:v>
                </c:pt>
                <c:pt idx="4728">
                  <c:v>427.49919999999918</c:v>
                </c:pt>
                <c:pt idx="4729">
                  <c:v>427.58240000000001</c:v>
                </c:pt>
                <c:pt idx="4730">
                  <c:v>427.66660000000002</c:v>
                </c:pt>
                <c:pt idx="4731">
                  <c:v>427.74919999999969</c:v>
                </c:pt>
                <c:pt idx="4732">
                  <c:v>427.83199999999937</c:v>
                </c:pt>
                <c:pt idx="4733">
                  <c:v>427.91579999999936</c:v>
                </c:pt>
                <c:pt idx="4734">
                  <c:v>427.99839999999904</c:v>
                </c:pt>
                <c:pt idx="4735">
                  <c:v>428.08240000000001</c:v>
                </c:pt>
                <c:pt idx="4736">
                  <c:v>428.16559999999993</c:v>
                </c:pt>
                <c:pt idx="4737">
                  <c:v>428.24809999999957</c:v>
                </c:pt>
                <c:pt idx="4738">
                  <c:v>428.3322</c:v>
                </c:pt>
                <c:pt idx="4739">
                  <c:v>428.41520000000003</c:v>
                </c:pt>
                <c:pt idx="4740">
                  <c:v>428.49839999999904</c:v>
                </c:pt>
                <c:pt idx="4741">
                  <c:v>428.58240000000001</c:v>
                </c:pt>
                <c:pt idx="4742">
                  <c:v>428.66660000000002</c:v>
                </c:pt>
                <c:pt idx="4743">
                  <c:v>428.75029999999964</c:v>
                </c:pt>
                <c:pt idx="4744">
                  <c:v>428.83099999999956</c:v>
                </c:pt>
                <c:pt idx="4745">
                  <c:v>428.91520000000003</c:v>
                </c:pt>
                <c:pt idx="4746">
                  <c:v>428.99899999999923</c:v>
                </c:pt>
                <c:pt idx="4747">
                  <c:v>429.08149999999949</c:v>
                </c:pt>
                <c:pt idx="4748">
                  <c:v>429.166</c:v>
                </c:pt>
                <c:pt idx="4749">
                  <c:v>429.2491</c:v>
                </c:pt>
                <c:pt idx="4750">
                  <c:v>429.3338</c:v>
                </c:pt>
                <c:pt idx="4751">
                  <c:v>429.41529999999949</c:v>
                </c:pt>
                <c:pt idx="4752">
                  <c:v>429.5</c:v>
                </c:pt>
                <c:pt idx="4753">
                  <c:v>429.58260000000001</c:v>
                </c:pt>
                <c:pt idx="4754">
                  <c:v>429.66559999999993</c:v>
                </c:pt>
                <c:pt idx="4755">
                  <c:v>429.74880000000002</c:v>
                </c:pt>
                <c:pt idx="4756">
                  <c:v>429.83240000000001</c:v>
                </c:pt>
                <c:pt idx="4757">
                  <c:v>429.91520000000003</c:v>
                </c:pt>
                <c:pt idx="4758">
                  <c:v>429.99889999999937</c:v>
                </c:pt>
                <c:pt idx="4759">
                  <c:v>430.08210000000003</c:v>
                </c:pt>
                <c:pt idx="4760">
                  <c:v>430.166</c:v>
                </c:pt>
                <c:pt idx="4761">
                  <c:v>430.2484</c:v>
                </c:pt>
                <c:pt idx="4762">
                  <c:v>430.3322</c:v>
                </c:pt>
                <c:pt idx="4763">
                  <c:v>430.4163999999991</c:v>
                </c:pt>
                <c:pt idx="4764">
                  <c:v>430.49899999999923</c:v>
                </c:pt>
                <c:pt idx="4765">
                  <c:v>430.58260000000001</c:v>
                </c:pt>
                <c:pt idx="4766">
                  <c:v>430.66579999999999</c:v>
                </c:pt>
                <c:pt idx="4767">
                  <c:v>430.74860000000001</c:v>
                </c:pt>
                <c:pt idx="4768">
                  <c:v>430.83240000000001</c:v>
                </c:pt>
                <c:pt idx="4769">
                  <c:v>430.91520000000003</c:v>
                </c:pt>
                <c:pt idx="4770">
                  <c:v>430.99839999999904</c:v>
                </c:pt>
                <c:pt idx="4771">
                  <c:v>431.0822</c:v>
                </c:pt>
                <c:pt idx="4772">
                  <c:v>431.1662</c:v>
                </c:pt>
                <c:pt idx="4773">
                  <c:v>431.24979999999999</c:v>
                </c:pt>
                <c:pt idx="4774">
                  <c:v>431.33249999999964</c:v>
                </c:pt>
                <c:pt idx="4775">
                  <c:v>431.41569999999956</c:v>
                </c:pt>
                <c:pt idx="4776">
                  <c:v>431.49829999999918</c:v>
                </c:pt>
                <c:pt idx="4777">
                  <c:v>431.58129999999949</c:v>
                </c:pt>
                <c:pt idx="4778">
                  <c:v>431.66539999999969</c:v>
                </c:pt>
                <c:pt idx="4779">
                  <c:v>431.74880000000002</c:v>
                </c:pt>
                <c:pt idx="4780">
                  <c:v>431.83309999999949</c:v>
                </c:pt>
                <c:pt idx="4781">
                  <c:v>431.91579999999936</c:v>
                </c:pt>
                <c:pt idx="4782">
                  <c:v>431.99889999999937</c:v>
                </c:pt>
                <c:pt idx="4783">
                  <c:v>432.08260000000001</c:v>
                </c:pt>
                <c:pt idx="4784">
                  <c:v>432.16570000000002</c:v>
                </c:pt>
                <c:pt idx="4785">
                  <c:v>432.24919999999969</c:v>
                </c:pt>
                <c:pt idx="4786">
                  <c:v>432.33210000000003</c:v>
                </c:pt>
                <c:pt idx="4787">
                  <c:v>432.4144</c:v>
                </c:pt>
                <c:pt idx="4788">
                  <c:v>432.5</c:v>
                </c:pt>
                <c:pt idx="4789">
                  <c:v>432.5822</c:v>
                </c:pt>
                <c:pt idx="4790">
                  <c:v>432.66539999999969</c:v>
                </c:pt>
                <c:pt idx="4791">
                  <c:v>432.74959999999999</c:v>
                </c:pt>
                <c:pt idx="4792">
                  <c:v>432.83049999999969</c:v>
                </c:pt>
                <c:pt idx="4793">
                  <c:v>432.91269999999969</c:v>
                </c:pt>
                <c:pt idx="4794">
                  <c:v>432.99559999999923</c:v>
                </c:pt>
                <c:pt idx="4795">
                  <c:v>433.07979999999969</c:v>
                </c:pt>
                <c:pt idx="4796">
                  <c:v>433.16440000000051</c:v>
                </c:pt>
                <c:pt idx="4797">
                  <c:v>433.24720000000002</c:v>
                </c:pt>
                <c:pt idx="4798">
                  <c:v>433.33179999999936</c:v>
                </c:pt>
                <c:pt idx="4799">
                  <c:v>433.4144</c:v>
                </c:pt>
                <c:pt idx="4800">
                  <c:v>433.4967999999991</c:v>
                </c:pt>
                <c:pt idx="4801">
                  <c:v>433.5806</c:v>
                </c:pt>
                <c:pt idx="4802">
                  <c:v>433.66390000000001</c:v>
                </c:pt>
                <c:pt idx="4803">
                  <c:v>433.74759999999969</c:v>
                </c:pt>
                <c:pt idx="4804">
                  <c:v>433.83149999999949</c:v>
                </c:pt>
                <c:pt idx="4805">
                  <c:v>433.91539999999918</c:v>
                </c:pt>
                <c:pt idx="4806">
                  <c:v>433.99879999999916</c:v>
                </c:pt>
                <c:pt idx="4807">
                  <c:v>434.08179999999936</c:v>
                </c:pt>
                <c:pt idx="4808">
                  <c:v>434.1653</c:v>
                </c:pt>
                <c:pt idx="4809">
                  <c:v>434.24900000000002</c:v>
                </c:pt>
                <c:pt idx="4810">
                  <c:v>434.33159999999918</c:v>
                </c:pt>
                <c:pt idx="4811">
                  <c:v>434.41520000000003</c:v>
                </c:pt>
                <c:pt idx="4812">
                  <c:v>434.49809999999917</c:v>
                </c:pt>
                <c:pt idx="4813">
                  <c:v>434.58149999999949</c:v>
                </c:pt>
                <c:pt idx="4814">
                  <c:v>434.66239999999999</c:v>
                </c:pt>
                <c:pt idx="4815">
                  <c:v>434.74520000000001</c:v>
                </c:pt>
                <c:pt idx="4816">
                  <c:v>434.82979999999969</c:v>
                </c:pt>
                <c:pt idx="4817">
                  <c:v>434.91239999999937</c:v>
                </c:pt>
                <c:pt idx="4818">
                  <c:v>434.99599999999919</c:v>
                </c:pt>
                <c:pt idx="4819">
                  <c:v>435.07940000000002</c:v>
                </c:pt>
                <c:pt idx="4820">
                  <c:v>435.16180000000008</c:v>
                </c:pt>
                <c:pt idx="4821">
                  <c:v>435.24480000000051</c:v>
                </c:pt>
                <c:pt idx="4822">
                  <c:v>435.327</c:v>
                </c:pt>
                <c:pt idx="4823">
                  <c:v>435.41159999999917</c:v>
                </c:pt>
                <c:pt idx="4824">
                  <c:v>435.49519999999916</c:v>
                </c:pt>
                <c:pt idx="4825">
                  <c:v>435.57889999999969</c:v>
                </c:pt>
                <c:pt idx="4826">
                  <c:v>435.66269999999997</c:v>
                </c:pt>
                <c:pt idx="4827">
                  <c:v>435.745</c:v>
                </c:pt>
                <c:pt idx="4828">
                  <c:v>435.8272</c:v>
                </c:pt>
                <c:pt idx="4829">
                  <c:v>435.91169999999937</c:v>
                </c:pt>
                <c:pt idx="4830">
                  <c:v>435.99469999999963</c:v>
                </c:pt>
                <c:pt idx="4831">
                  <c:v>436.07900000000001</c:v>
                </c:pt>
                <c:pt idx="4832">
                  <c:v>436.16199999999969</c:v>
                </c:pt>
                <c:pt idx="4833">
                  <c:v>436.24650000000003</c:v>
                </c:pt>
                <c:pt idx="4834">
                  <c:v>436.32760000000002</c:v>
                </c:pt>
                <c:pt idx="4835">
                  <c:v>436.41159999999917</c:v>
                </c:pt>
                <c:pt idx="4836">
                  <c:v>436.49619999999885</c:v>
                </c:pt>
                <c:pt idx="4837">
                  <c:v>436.57900000000001</c:v>
                </c:pt>
                <c:pt idx="4838">
                  <c:v>436.66120000000001</c:v>
                </c:pt>
                <c:pt idx="4839">
                  <c:v>436.7466</c:v>
                </c:pt>
                <c:pt idx="4840">
                  <c:v>436.8288</c:v>
                </c:pt>
                <c:pt idx="4841">
                  <c:v>436.91219999999925</c:v>
                </c:pt>
                <c:pt idx="4842">
                  <c:v>436.99599999999919</c:v>
                </c:pt>
                <c:pt idx="4843">
                  <c:v>437.07819999999919</c:v>
                </c:pt>
                <c:pt idx="4844">
                  <c:v>437.1617</c:v>
                </c:pt>
                <c:pt idx="4845">
                  <c:v>437.24599999999964</c:v>
                </c:pt>
                <c:pt idx="4846">
                  <c:v>437.32859999999937</c:v>
                </c:pt>
                <c:pt idx="4847">
                  <c:v>437.4126</c:v>
                </c:pt>
                <c:pt idx="4848">
                  <c:v>437.49499999999949</c:v>
                </c:pt>
                <c:pt idx="4849">
                  <c:v>437.57940000000002</c:v>
                </c:pt>
                <c:pt idx="4850">
                  <c:v>437.66219999999993</c:v>
                </c:pt>
                <c:pt idx="4851">
                  <c:v>437.74590000000001</c:v>
                </c:pt>
                <c:pt idx="4852">
                  <c:v>437.82909999999993</c:v>
                </c:pt>
                <c:pt idx="4853">
                  <c:v>437.91329999999937</c:v>
                </c:pt>
                <c:pt idx="4854">
                  <c:v>437.99669999999918</c:v>
                </c:pt>
                <c:pt idx="4855">
                  <c:v>438.08119999999923</c:v>
                </c:pt>
                <c:pt idx="4856">
                  <c:v>438.16359999999969</c:v>
                </c:pt>
                <c:pt idx="4857">
                  <c:v>438.24680000000001</c:v>
                </c:pt>
                <c:pt idx="4858">
                  <c:v>438.33</c:v>
                </c:pt>
                <c:pt idx="4859">
                  <c:v>438.4129999999995</c:v>
                </c:pt>
                <c:pt idx="4860">
                  <c:v>438.49389999999937</c:v>
                </c:pt>
                <c:pt idx="4861">
                  <c:v>438.57829999999956</c:v>
                </c:pt>
                <c:pt idx="4862">
                  <c:v>438.66079999999999</c:v>
                </c:pt>
                <c:pt idx="4863">
                  <c:v>438.74439999999993</c:v>
                </c:pt>
                <c:pt idx="4864">
                  <c:v>438.8295</c:v>
                </c:pt>
                <c:pt idx="4865">
                  <c:v>438.91249999999957</c:v>
                </c:pt>
                <c:pt idx="4866">
                  <c:v>438.99400000000003</c:v>
                </c:pt>
                <c:pt idx="4867">
                  <c:v>439.07769999999999</c:v>
                </c:pt>
                <c:pt idx="4868">
                  <c:v>439.16019999999969</c:v>
                </c:pt>
                <c:pt idx="4869">
                  <c:v>439.24419999999969</c:v>
                </c:pt>
                <c:pt idx="4870">
                  <c:v>439.32889999999969</c:v>
                </c:pt>
                <c:pt idx="4871">
                  <c:v>439.41269999999969</c:v>
                </c:pt>
                <c:pt idx="4872">
                  <c:v>439.49559999999923</c:v>
                </c:pt>
                <c:pt idx="4873">
                  <c:v>439.57829999999956</c:v>
                </c:pt>
                <c:pt idx="4874">
                  <c:v>439.6619</c:v>
                </c:pt>
                <c:pt idx="4875">
                  <c:v>439.74619999999936</c:v>
                </c:pt>
                <c:pt idx="4876">
                  <c:v>439.82990000000001</c:v>
                </c:pt>
                <c:pt idx="4877">
                  <c:v>439.91199999999918</c:v>
                </c:pt>
                <c:pt idx="4878">
                  <c:v>439.99559999999923</c:v>
                </c:pt>
                <c:pt idx="4879">
                  <c:v>440.07909999999993</c:v>
                </c:pt>
                <c:pt idx="4880">
                  <c:v>440.16359999999969</c:v>
                </c:pt>
                <c:pt idx="4881">
                  <c:v>440.24470000000002</c:v>
                </c:pt>
                <c:pt idx="4882">
                  <c:v>440.32870000000003</c:v>
                </c:pt>
                <c:pt idx="4883">
                  <c:v>440.41059999999936</c:v>
                </c:pt>
                <c:pt idx="4884">
                  <c:v>440.49439999999925</c:v>
                </c:pt>
                <c:pt idx="4885">
                  <c:v>440.57940000000002</c:v>
                </c:pt>
                <c:pt idx="4886">
                  <c:v>440.66340000000002</c:v>
                </c:pt>
                <c:pt idx="4887">
                  <c:v>440.745</c:v>
                </c:pt>
                <c:pt idx="4888">
                  <c:v>440.82900000000001</c:v>
                </c:pt>
                <c:pt idx="4889">
                  <c:v>440.9129999999995</c:v>
                </c:pt>
                <c:pt idx="4890">
                  <c:v>440.99559999999923</c:v>
                </c:pt>
                <c:pt idx="4891">
                  <c:v>441.07809999999949</c:v>
                </c:pt>
                <c:pt idx="4892">
                  <c:v>441.16149999999999</c:v>
                </c:pt>
                <c:pt idx="4893">
                  <c:v>441.24629999999956</c:v>
                </c:pt>
                <c:pt idx="4894">
                  <c:v>441.32929999999999</c:v>
                </c:pt>
                <c:pt idx="4895">
                  <c:v>441.41109999999918</c:v>
                </c:pt>
                <c:pt idx="4896">
                  <c:v>441.4933999999991</c:v>
                </c:pt>
                <c:pt idx="4897">
                  <c:v>441.57709999999969</c:v>
                </c:pt>
                <c:pt idx="4898">
                  <c:v>441.6619</c:v>
                </c:pt>
                <c:pt idx="4899">
                  <c:v>441.74540000000002</c:v>
                </c:pt>
                <c:pt idx="4900">
                  <c:v>441.82940000000002</c:v>
                </c:pt>
                <c:pt idx="4901">
                  <c:v>441.91199999999918</c:v>
                </c:pt>
                <c:pt idx="4902">
                  <c:v>441.99569999999949</c:v>
                </c:pt>
                <c:pt idx="4903">
                  <c:v>442.08</c:v>
                </c:pt>
                <c:pt idx="4904">
                  <c:v>442.16329999999999</c:v>
                </c:pt>
                <c:pt idx="4905">
                  <c:v>442.24520000000001</c:v>
                </c:pt>
                <c:pt idx="4906">
                  <c:v>442.3288</c:v>
                </c:pt>
                <c:pt idx="4907">
                  <c:v>442.41239999999937</c:v>
                </c:pt>
                <c:pt idx="4908">
                  <c:v>442.49599999999919</c:v>
                </c:pt>
                <c:pt idx="4909">
                  <c:v>442.57809999999949</c:v>
                </c:pt>
                <c:pt idx="4910">
                  <c:v>442.66160000000002</c:v>
                </c:pt>
                <c:pt idx="4911">
                  <c:v>442.74560000000002</c:v>
                </c:pt>
                <c:pt idx="4912">
                  <c:v>442.82729999999964</c:v>
                </c:pt>
                <c:pt idx="4913">
                  <c:v>442.91159999999917</c:v>
                </c:pt>
                <c:pt idx="4914">
                  <c:v>442.99539999999917</c:v>
                </c:pt>
                <c:pt idx="4915">
                  <c:v>443.07960000000008</c:v>
                </c:pt>
                <c:pt idx="4916">
                  <c:v>443.16340000000002</c:v>
                </c:pt>
                <c:pt idx="4917">
                  <c:v>443.24599999999964</c:v>
                </c:pt>
                <c:pt idx="4918">
                  <c:v>443.3297</c:v>
                </c:pt>
                <c:pt idx="4919">
                  <c:v>443.41339999999923</c:v>
                </c:pt>
                <c:pt idx="4920">
                  <c:v>443.49669999999918</c:v>
                </c:pt>
                <c:pt idx="4921">
                  <c:v>443.58119999999923</c:v>
                </c:pt>
                <c:pt idx="4922">
                  <c:v>443.66430000000008</c:v>
                </c:pt>
                <c:pt idx="4923">
                  <c:v>443.74779999999993</c:v>
                </c:pt>
                <c:pt idx="4924">
                  <c:v>443.82960000000008</c:v>
                </c:pt>
                <c:pt idx="4925">
                  <c:v>443.91129999999919</c:v>
                </c:pt>
                <c:pt idx="4926">
                  <c:v>443.99599999999919</c:v>
                </c:pt>
                <c:pt idx="4927">
                  <c:v>444.07929999999999</c:v>
                </c:pt>
                <c:pt idx="4928">
                  <c:v>444.1617</c:v>
                </c:pt>
                <c:pt idx="4929">
                  <c:v>444.24459999999999</c:v>
                </c:pt>
                <c:pt idx="4930">
                  <c:v>444.32920000000001</c:v>
                </c:pt>
                <c:pt idx="4931">
                  <c:v>444.41189999999949</c:v>
                </c:pt>
                <c:pt idx="4932">
                  <c:v>444.49589999999949</c:v>
                </c:pt>
                <c:pt idx="4933">
                  <c:v>444.57819999999919</c:v>
                </c:pt>
                <c:pt idx="4934">
                  <c:v>444.6619</c:v>
                </c:pt>
                <c:pt idx="4935">
                  <c:v>444.74480000000051</c:v>
                </c:pt>
                <c:pt idx="4936">
                  <c:v>444.82740000000001</c:v>
                </c:pt>
                <c:pt idx="4937">
                  <c:v>444.91039999999919</c:v>
                </c:pt>
                <c:pt idx="4938">
                  <c:v>444.99379999999917</c:v>
                </c:pt>
                <c:pt idx="4939">
                  <c:v>445.07760000000002</c:v>
                </c:pt>
                <c:pt idx="4940">
                  <c:v>445.16120000000001</c:v>
                </c:pt>
                <c:pt idx="4941">
                  <c:v>445.24439999999993</c:v>
                </c:pt>
                <c:pt idx="4942">
                  <c:v>445.3272</c:v>
                </c:pt>
                <c:pt idx="4943">
                  <c:v>445.41099999999949</c:v>
                </c:pt>
                <c:pt idx="4944">
                  <c:v>445.49419999999918</c:v>
                </c:pt>
                <c:pt idx="4945">
                  <c:v>445.57940000000002</c:v>
                </c:pt>
                <c:pt idx="4946">
                  <c:v>445.66280000000052</c:v>
                </c:pt>
                <c:pt idx="4947">
                  <c:v>445.74629999999956</c:v>
                </c:pt>
                <c:pt idx="4948">
                  <c:v>445.82799999999969</c:v>
                </c:pt>
                <c:pt idx="4949">
                  <c:v>445.91199999999918</c:v>
                </c:pt>
                <c:pt idx="4950">
                  <c:v>445.99719999999917</c:v>
                </c:pt>
                <c:pt idx="4951">
                  <c:v>446.0797</c:v>
                </c:pt>
                <c:pt idx="4952">
                  <c:v>446.16280000000052</c:v>
                </c:pt>
                <c:pt idx="4953">
                  <c:v>446.24599999999964</c:v>
                </c:pt>
                <c:pt idx="4954">
                  <c:v>446.32799999999969</c:v>
                </c:pt>
                <c:pt idx="4955">
                  <c:v>446.41039999999919</c:v>
                </c:pt>
                <c:pt idx="4956">
                  <c:v>446.49379999999917</c:v>
                </c:pt>
                <c:pt idx="4957">
                  <c:v>446.57760000000002</c:v>
                </c:pt>
                <c:pt idx="4958">
                  <c:v>446.66090000000008</c:v>
                </c:pt>
                <c:pt idx="4959">
                  <c:v>446.7439</c:v>
                </c:pt>
                <c:pt idx="4960">
                  <c:v>446.8288</c:v>
                </c:pt>
                <c:pt idx="4961">
                  <c:v>446.91199999999918</c:v>
                </c:pt>
                <c:pt idx="4962">
                  <c:v>446.99459999999937</c:v>
                </c:pt>
                <c:pt idx="4963">
                  <c:v>447.0772</c:v>
                </c:pt>
                <c:pt idx="4964">
                  <c:v>447.16039999999964</c:v>
                </c:pt>
                <c:pt idx="4965">
                  <c:v>447.245</c:v>
                </c:pt>
                <c:pt idx="4966">
                  <c:v>447.32760000000002</c:v>
                </c:pt>
                <c:pt idx="4967">
                  <c:v>447.41149999999936</c:v>
                </c:pt>
                <c:pt idx="4968">
                  <c:v>447.49400000000003</c:v>
                </c:pt>
                <c:pt idx="4969">
                  <c:v>447.577</c:v>
                </c:pt>
                <c:pt idx="4970">
                  <c:v>447.65890000000002</c:v>
                </c:pt>
                <c:pt idx="4971">
                  <c:v>447.74290000000002</c:v>
                </c:pt>
                <c:pt idx="4972">
                  <c:v>447.82499999999999</c:v>
                </c:pt>
                <c:pt idx="4973">
                  <c:v>447.9076</c:v>
                </c:pt>
                <c:pt idx="4974">
                  <c:v>447.99029999999937</c:v>
                </c:pt>
                <c:pt idx="4975">
                  <c:v>448.0752</c:v>
                </c:pt>
                <c:pt idx="4976">
                  <c:v>448.15870000000001</c:v>
                </c:pt>
                <c:pt idx="4977">
                  <c:v>448.24299999999999</c:v>
                </c:pt>
                <c:pt idx="4978">
                  <c:v>448.32809999999949</c:v>
                </c:pt>
                <c:pt idx="4979">
                  <c:v>448.41109999999918</c:v>
                </c:pt>
                <c:pt idx="4980">
                  <c:v>448.49379999999917</c:v>
                </c:pt>
                <c:pt idx="4981">
                  <c:v>448.57659999999925</c:v>
                </c:pt>
                <c:pt idx="4982">
                  <c:v>448.66019999999969</c:v>
                </c:pt>
                <c:pt idx="4983">
                  <c:v>448.74340000000001</c:v>
                </c:pt>
                <c:pt idx="4984">
                  <c:v>448.82659999999925</c:v>
                </c:pt>
                <c:pt idx="4985">
                  <c:v>448.91139999999916</c:v>
                </c:pt>
                <c:pt idx="4986">
                  <c:v>448.99409999999949</c:v>
                </c:pt>
                <c:pt idx="4987">
                  <c:v>449.07859999999937</c:v>
                </c:pt>
                <c:pt idx="4988">
                  <c:v>449.16090000000008</c:v>
                </c:pt>
                <c:pt idx="4989">
                  <c:v>449.245</c:v>
                </c:pt>
                <c:pt idx="4990">
                  <c:v>449.3288</c:v>
                </c:pt>
                <c:pt idx="4991">
                  <c:v>449.41039999999919</c:v>
                </c:pt>
                <c:pt idx="4992">
                  <c:v>449.49629999999911</c:v>
                </c:pt>
                <c:pt idx="4993">
                  <c:v>449.5772</c:v>
                </c:pt>
                <c:pt idx="4994">
                  <c:v>449.66180000000008</c:v>
                </c:pt>
                <c:pt idx="4995">
                  <c:v>449.74680000000001</c:v>
                </c:pt>
                <c:pt idx="4996">
                  <c:v>449.8297</c:v>
                </c:pt>
                <c:pt idx="4997">
                  <c:v>449.91249999999957</c:v>
                </c:pt>
                <c:pt idx="4998">
                  <c:v>449.99489999999969</c:v>
                </c:pt>
                <c:pt idx="4999">
                  <c:v>450.07669999999956</c:v>
                </c:pt>
                <c:pt idx="5000">
                  <c:v>450.16070000000002</c:v>
                </c:pt>
                <c:pt idx="5001">
                  <c:v>450.24279999999999</c:v>
                </c:pt>
                <c:pt idx="5002">
                  <c:v>450.32619999999918</c:v>
                </c:pt>
                <c:pt idx="5003">
                  <c:v>450.41039999999919</c:v>
                </c:pt>
                <c:pt idx="5004">
                  <c:v>450.49259999999919</c:v>
                </c:pt>
                <c:pt idx="5005">
                  <c:v>450.57580000000002</c:v>
                </c:pt>
                <c:pt idx="5006">
                  <c:v>450.65899999999999</c:v>
                </c:pt>
                <c:pt idx="5007">
                  <c:v>450.74180000000001</c:v>
                </c:pt>
                <c:pt idx="5008">
                  <c:v>450.82569999999993</c:v>
                </c:pt>
                <c:pt idx="5009">
                  <c:v>450.91059999999936</c:v>
                </c:pt>
                <c:pt idx="5010">
                  <c:v>450.99220000000003</c:v>
                </c:pt>
                <c:pt idx="5011">
                  <c:v>451.077</c:v>
                </c:pt>
                <c:pt idx="5012">
                  <c:v>451.16039999999964</c:v>
                </c:pt>
                <c:pt idx="5013">
                  <c:v>451.24200000000002</c:v>
                </c:pt>
                <c:pt idx="5014">
                  <c:v>451.32639999999918</c:v>
                </c:pt>
                <c:pt idx="5015">
                  <c:v>451.40969999999999</c:v>
                </c:pt>
                <c:pt idx="5016">
                  <c:v>451.49299999999937</c:v>
                </c:pt>
                <c:pt idx="5017">
                  <c:v>451.5764999999995</c:v>
                </c:pt>
                <c:pt idx="5018">
                  <c:v>451.66039999999964</c:v>
                </c:pt>
                <c:pt idx="5019">
                  <c:v>451.74520000000001</c:v>
                </c:pt>
                <c:pt idx="5020">
                  <c:v>451.82780000000002</c:v>
                </c:pt>
                <c:pt idx="5021">
                  <c:v>451.91219999999925</c:v>
                </c:pt>
                <c:pt idx="5022">
                  <c:v>451.99400000000003</c:v>
                </c:pt>
                <c:pt idx="5023">
                  <c:v>452.07799999999969</c:v>
                </c:pt>
                <c:pt idx="5024">
                  <c:v>452.16059999999999</c:v>
                </c:pt>
                <c:pt idx="5025">
                  <c:v>452.24400000000031</c:v>
                </c:pt>
                <c:pt idx="5026">
                  <c:v>452.32619999999918</c:v>
                </c:pt>
                <c:pt idx="5027">
                  <c:v>452.40899999999937</c:v>
                </c:pt>
                <c:pt idx="5028">
                  <c:v>452.49379999999917</c:v>
                </c:pt>
                <c:pt idx="5029">
                  <c:v>452.57569999999993</c:v>
                </c:pt>
                <c:pt idx="5030">
                  <c:v>452.65740000000045</c:v>
                </c:pt>
                <c:pt idx="5031">
                  <c:v>452.74079999999969</c:v>
                </c:pt>
                <c:pt idx="5032">
                  <c:v>452.82339999999937</c:v>
                </c:pt>
                <c:pt idx="5033">
                  <c:v>452.90699999999919</c:v>
                </c:pt>
                <c:pt idx="5034">
                  <c:v>452.99019999999916</c:v>
                </c:pt>
                <c:pt idx="5035">
                  <c:v>453.0727</c:v>
                </c:pt>
                <c:pt idx="5036">
                  <c:v>453.15519999999964</c:v>
                </c:pt>
                <c:pt idx="5037">
                  <c:v>453.23899999999918</c:v>
                </c:pt>
                <c:pt idx="5038">
                  <c:v>453.3236</c:v>
                </c:pt>
                <c:pt idx="5039">
                  <c:v>453.40859999999918</c:v>
                </c:pt>
                <c:pt idx="5040">
                  <c:v>453.49259999999919</c:v>
                </c:pt>
                <c:pt idx="5041">
                  <c:v>453.57499999999999</c:v>
                </c:pt>
                <c:pt idx="5042">
                  <c:v>453.65920000000051</c:v>
                </c:pt>
                <c:pt idx="5043">
                  <c:v>453.74380000000002</c:v>
                </c:pt>
                <c:pt idx="5044">
                  <c:v>453.82499999999999</c:v>
                </c:pt>
                <c:pt idx="5045">
                  <c:v>453.90780000000001</c:v>
                </c:pt>
                <c:pt idx="5046">
                  <c:v>453.99039999999917</c:v>
                </c:pt>
                <c:pt idx="5047">
                  <c:v>454.07560000000001</c:v>
                </c:pt>
                <c:pt idx="5048">
                  <c:v>454.15879999999999</c:v>
                </c:pt>
                <c:pt idx="5049">
                  <c:v>454.24279999999999</c:v>
                </c:pt>
                <c:pt idx="5050">
                  <c:v>454.32609999999943</c:v>
                </c:pt>
                <c:pt idx="5051">
                  <c:v>454.40999999999963</c:v>
                </c:pt>
                <c:pt idx="5052">
                  <c:v>454.49359999999916</c:v>
                </c:pt>
                <c:pt idx="5053">
                  <c:v>454.5764999999995</c:v>
                </c:pt>
                <c:pt idx="5054">
                  <c:v>454.66050000000001</c:v>
                </c:pt>
                <c:pt idx="5055">
                  <c:v>454.74360000000001</c:v>
                </c:pt>
                <c:pt idx="5056">
                  <c:v>454.827</c:v>
                </c:pt>
                <c:pt idx="5057">
                  <c:v>454.91019999999918</c:v>
                </c:pt>
                <c:pt idx="5058">
                  <c:v>454.9933999999991</c:v>
                </c:pt>
                <c:pt idx="5059">
                  <c:v>455.07740000000001</c:v>
                </c:pt>
                <c:pt idx="5060">
                  <c:v>455.16149999999999</c:v>
                </c:pt>
                <c:pt idx="5061">
                  <c:v>455.24470000000002</c:v>
                </c:pt>
                <c:pt idx="5062">
                  <c:v>455.327</c:v>
                </c:pt>
                <c:pt idx="5063">
                  <c:v>455.41059999999936</c:v>
                </c:pt>
                <c:pt idx="5064">
                  <c:v>455.49379999999917</c:v>
                </c:pt>
                <c:pt idx="5065">
                  <c:v>455.57609999999943</c:v>
                </c:pt>
                <c:pt idx="5066">
                  <c:v>455.66160000000002</c:v>
                </c:pt>
                <c:pt idx="5067">
                  <c:v>455.74540000000002</c:v>
                </c:pt>
                <c:pt idx="5068">
                  <c:v>455.82709999999969</c:v>
                </c:pt>
                <c:pt idx="5069">
                  <c:v>455.90999999999963</c:v>
                </c:pt>
                <c:pt idx="5070">
                  <c:v>455.99369999999936</c:v>
                </c:pt>
                <c:pt idx="5071">
                  <c:v>456.07709999999969</c:v>
                </c:pt>
                <c:pt idx="5072">
                  <c:v>456.16260000000051</c:v>
                </c:pt>
                <c:pt idx="5073">
                  <c:v>456.24520000000001</c:v>
                </c:pt>
                <c:pt idx="5074">
                  <c:v>456.33</c:v>
                </c:pt>
                <c:pt idx="5075">
                  <c:v>456.4111999999991</c:v>
                </c:pt>
                <c:pt idx="5076">
                  <c:v>456.49369999999936</c:v>
                </c:pt>
                <c:pt idx="5077">
                  <c:v>456.57839999999936</c:v>
                </c:pt>
                <c:pt idx="5078">
                  <c:v>456.66300000000001</c:v>
                </c:pt>
                <c:pt idx="5079">
                  <c:v>456.745</c:v>
                </c:pt>
                <c:pt idx="5080">
                  <c:v>456.8306</c:v>
                </c:pt>
                <c:pt idx="5081">
                  <c:v>456.91359999999918</c:v>
                </c:pt>
                <c:pt idx="5082">
                  <c:v>456.99559999999923</c:v>
                </c:pt>
                <c:pt idx="5083">
                  <c:v>457.07929999999999</c:v>
                </c:pt>
                <c:pt idx="5084">
                  <c:v>457.16090000000008</c:v>
                </c:pt>
                <c:pt idx="5085">
                  <c:v>457.24419999999969</c:v>
                </c:pt>
                <c:pt idx="5086">
                  <c:v>457.327</c:v>
                </c:pt>
                <c:pt idx="5087">
                  <c:v>457.41229999999956</c:v>
                </c:pt>
                <c:pt idx="5088">
                  <c:v>457.49389999999937</c:v>
                </c:pt>
                <c:pt idx="5089">
                  <c:v>457.5797</c:v>
                </c:pt>
                <c:pt idx="5090">
                  <c:v>457.66109999999969</c:v>
                </c:pt>
                <c:pt idx="5091">
                  <c:v>457.74400000000031</c:v>
                </c:pt>
                <c:pt idx="5092">
                  <c:v>457.82619999999918</c:v>
                </c:pt>
                <c:pt idx="5093">
                  <c:v>457.91129999999919</c:v>
                </c:pt>
                <c:pt idx="5094">
                  <c:v>457.99469999999963</c:v>
                </c:pt>
                <c:pt idx="5095">
                  <c:v>458.07909999999993</c:v>
                </c:pt>
                <c:pt idx="5096">
                  <c:v>458.16149999999999</c:v>
                </c:pt>
                <c:pt idx="5097">
                  <c:v>458.245</c:v>
                </c:pt>
                <c:pt idx="5098">
                  <c:v>458.33069999999969</c:v>
                </c:pt>
                <c:pt idx="5099">
                  <c:v>458.41309999999936</c:v>
                </c:pt>
                <c:pt idx="5100">
                  <c:v>458.49659999999903</c:v>
                </c:pt>
                <c:pt idx="5101">
                  <c:v>458.57909999999993</c:v>
                </c:pt>
                <c:pt idx="5102">
                  <c:v>458.66210000000001</c:v>
                </c:pt>
                <c:pt idx="5103">
                  <c:v>458.74560000000002</c:v>
                </c:pt>
                <c:pt idx="5104">
                  <c:v>458.82760000000002</c:v>
                </c:pt>
                <c:pt idx="5105">
                  <c:v>458.91309999999936</c:v>
                </c:pt>
                <c:pt idx="5106">
                  <c:v>458.9948</c:v>
                </c:pt>
                <c:pt idx="5107">
                  <c:v>459.07900000000001</c:v>
                </c:pt>
                <c:pt idx="5108">
                  <c:v>459.16160000000002</c:v>
                </c:pt>
                <c:pt idx="5109">
                  <c:v>459.24360000000001</c:v>
                </c:pt>
                <c:pt idx="5110">
                  <c:v>459.33009999999956</c:v>
                </c:pt>
                <c:pt idx="5111">
                  <c:v>459.41219999999925</c:v>
                </c:pt>
                <c:pt idx="5112">
                  <c:v>459.49699999999916</c:v>
                </c:pt>
                <c:pt idx="5113">
                  <c:v>459.57979999999969</c:v>
                </c:pt>
                <c:pt idx="5114">
                  <c:v>459.66370000000001</c:v>
                </c:pt>
                <c:pt idx="5115">
                  <c:v>459.7466</c:v>
                </c:pt>
                <c:pt idx="5116">
                  <c:v>459.83159999999918</c:v>
                </c:pt>
                <c:pt idx="5117">
                  <c:v>459.91480000000001</c:v>
                </c:pt>
                <c:pt idx="5118">
                  <c:v>459.99699999999916</c:v>
                </c:pt>
                <c:pt idx="5119">
                  <c:v>460.07979999999969</c:v>
                </c:pt>
                <c:pt idx="5120">
                  <c:v>460.16260000000051</c:v>
                </c:pt>
                <c:pt idx="5121">
                  <c:v>460.24759999999969</c:v>
                </c:pt>
                <c:pt idx="5122">
                  <c:v>460.33159999999918</c:v>
                </c:pt>
                <c:pt idx="5123">
                  <c:v>460.41539999999918</c:v>
                </c:pt>
                <c:pt idx="5124">
                  <c:v>460.49929999999949</c:v>
                </c:pt>
                <c:pt idx="5125">
                  <c:v>460.5829</c:v>
                </c:pt>
                <c:pt idx="5126">
                  <c:v>460.6671</c:v>
                </c:pt>
                <c:pt idx="5127">
                  <c:v>460.75</c:v>
                </c:pt>
                <c:pt idx="5128">
                  <c:v>460.83440000000002</c:v>
                </c:pt>
                <c:pt idx="5129">
                  <c:v>460.91689999999943</c:v>
                </c:pt>
                <c:pt idx="5130">
                  <c:v>460.99959999999936</c:v>
                </c:pt>
                <c:pt idx="5131">
                  <c:v>461.08199999999937</c:v>
                </c:pt>
                <c:pt idx="5132">
                  <c:v>461.16680000000002</c:v>
                </c:pt>
                <c:pt idx="5133">
                  <c:v>461.2491</c:v>
                </c:pt>
                <c:pt idx="5134">
                  <c:v>461.33260000000001</c:v>
                </c:pt>
                <c:pt idx="5135">
                  <c:v>461.4163999999991</c:v>
                </c:pt>
                <c:pt idx="5136">
                  <c:v>461.49919999999918</c:v>
                </c:pt>
                <c:pt idx="5137">
                  <c:v>461.58339999999924</c:v>
                </c:pt>
                <c:pt idx="5138">
                  <c:v>461.66699999999969</c:v>
                </c:pt>
                <c:pt idx="5139">
                  <c:v>461.75069999999999</c:v>
                </c:pt>
                <c:pt idx="5140">
                  <c:v>461.83539999999937</c:v>
                </c:pt>
                <c:pt idx="5141">
                  <c:v>461.91739999999936</c:v>
                </c:pt>
                <c:pt idx="5142">
                  <c:v>462.00309999999956</c:v>
                </c:pt>
                <c:pt idx="5143">
                  <c:v>462.08629999999937</c:v>
                </c:pt>
                <c:pt idx="5144">
                  <c:v>462.16989999999998</c:v>
                </c:pt>
                <c:pt idx="5145">
                  <c:v>462.255</c:v>
                </c:pt>
                <c:pt idx="5146">
                  <c:v>462.33589999999964</c:v>
                </c:pt>
                <c:pt idx="5147">
                  <c:v>462.41869999999949</c:v>
                </c:pt>
                <c:pt idx="5148">
                  <c:v>462.50220000000002</c:v>
                </c:pt>
                <c:pt idx="5149">
                  <c:v>462.58619999999917</c:v>
                </c:pt>
                <c:pt idx="5150">
                  <c:v>462.66860000000008</c:v>
                </c:pt>
                <c:pt idx="5151">
                  <c:v>462.75139999999936</c:v>
                </c:pt>
                <c:pt idx="5152">
                  <c:v>462.8350999999995</c:v>
                </c:pt>
                <c:pt idx="5153">
                  <c:v>462.9194</c:v>
                </c:pt>
                <c:pt idx="5154">
                  <c:v>463.00259999999969</c:v>
                </c:pt>
                <c:pt idx="5155">
                  <c:v>463.08699999999936</c:v>
                </c:pt>
                <c:pt idx="5156">
                  <c:v>463.16899999999993</c:v>
                </c:pt>
                <c:pt idx="5157">
                  <c:v>463.25259999999969</c:v>
                </c:pt>
                <c:pt idx="5158">
                  <c:v>463.33519999999936</c:v>
                </c:pt>
                <c:pt idx="5159">
                  <c:v>463.41799999999949</c:v>
                </c:pt>
                <c:pt idx="5160">
                  <c:v>463.50139999999936</c:v>
                </c:pt>
                <c:pt idx="5161">
                  <c:v>463.58499999999964</c:v>
                </c:pt>
                <c:pt idx="5162">
                  <c:v>463.66960000000051</c:v>
                </c:pt>
                <c:pt idx="5163">
                  <c:v>463.75309999999956</c:v>
                </c:pt>
                <c:pt idx="5164">
                  <c:v>463.83619999999917</c:v>
                </c:pt>
                <c:pt idx="5165">
                  <c:v>463.91969999999969</c:v>
                </c:pt>
                <c:pt idx="5166">
                  <c:v>464.00299999999999</c:v>
                </c:pt>
                <c:pt idx="5167">
                  <c:v>464.0872</c:v>
                </c:pt>
                <c:pt idx="5168">
                  <c:v>464.17059999999969</c:v>
                </c:pt>
                <c:pt idx="5169">
                  <c:v>464.25400000000002</c:v>
                </c:pt>
                <c:pt idx="5170">
                  <c:v>464.33760000000001</c:v>
                </c:pt>
                <c:pt idx="5171">
                  <c:v>464.42239999999919</c:v>
                </c:pt>
                <c:pt idx="5172">
                  <c:v>464.50529999999969</c:v>
                </c:pt>
                <c:pt idx="5173">
                  <c:v>464.5899</c:v>
                </c:pt>
                <c:pt idx="5174">
                  <c:v>464.67189999999999</c:v>
                </c:pt>
                <c:pt idx="5175">
                  <c:v>464.75540000000001</c:v>
                </c:pt>
                <c:pt idx="5176">
                  <c:v>464.83839999999918</c:v>
                </c:pt>
                <c:pt idx="5177">
                  <c:v>464.92099999999937</c:v>
                </c:pt>
                <c:pt idx="5178">
                  <c:v>465.00619999999918</c:v>
                </c:pt>
                <c:pt idx="5179">
                  <c:v>465.0899</c:v>
                </c:pt>
                <c:pt idx="5180">
                  <c:v>465.17460000000051</c:v>
                </c:pt>
                <c:pt idx="5181">
                  <c:v>465.25740000000002</c:v>
                </c:pt>
                <c:pt idx="5182">
                  <c:v>465.34019999999964</c:v>
                </c:pt>
                <c:pt idx="5183">
                  <c:v>465.42439999999937</c:v>
                </c:pt>
                <c:pt idx="5184">
                  <c:v>465.50779999999969</c:v>
                </c:pt>
                <c:pt idx="5185">
                  <c:v>465.59059999999937</c:v>
                </c:pt>
                <c:pt idx="5186">
                  <c:v>465.67340000000002</c:v>
                </c:pt>
                <c:pt idx="5187">
                  <c:v>465.75540000000001</c:v>
                </c:pt>
                <c:pt idx="5188">
                  <c:v>465.83799999999957</c:v>
                </c:pt>
                <c:pt idx="5189">
                  <c:v>465.92099999999937</c:v>
                </c:pt>
                <c:pt idx="5190">
                  <c:v>466.0062999999995</c:v>
                </c:pt>
                <c:pt idx="5191">
                  <c:v>466.08859999999936</c:v>
                </c:pt>
                <c:pt idx="5192">
                  <c:v>466.1737</c:v>
                </c:pt>
                <c:pt idx="5193">
                  <c:v>466.25880000000001</c:v>
                </c:pt>
                <c:pt idx="5194">
                  <c:v>466.34120000000001</c:v>
                </c:pt>
                <c:pt idx="5195">
                  <c:v>466.4265999999991</c:v>
                </c:pt>
                <c:pt idx="5196">
                  <c:v>466.50850000000003</c:v>
                </c:pt>
                <c:pt idx="5197">
                  <c:v>466.59179999999918</c:v>
                </c:pt>
                <c:pt idx="5198">
                  <c:v>466.67599999999999</c:v>
                </c:pt>
                <c:pt idx="5199">
                  <c:v>466.75959999999969</c:v>
                </c:pt>
                <c:pt idx="5200">
                  <c:v>466.84260000000052</c:v>
                </c:pt>
                <c:pt idx="5201">
                  <c:v>466.92539999999923</c:v>
                </c:pt>
                <c:pt idx="5202">
                  <c:v>467.01</c:v>
                </c:pt>
                <c:pt idx="5203">
                  <c:v>467.09319999999923</c:v>
                </c:pt>
                <c:pt idx="5204">
                  <c:v>467.17579999999964</c:v>
                </c:pt>
                <c:pt idx="5205">
                  <c:v>467.25959999999969</c:v>
                </c:pt>
                <c:pt idx="5206">
                  <c:v>467.34260000000052</c:v>
                </c:pt>
                <c:pt idx="5207">
                  <c:v>467.42699999999917</c:v>
                </c:pt>
                <c:pt idx="5208">
                  <c:v>467.51099999999963</c:v>
                </c:pt>
                <c:pt idx="5209">
                  <c:v>467.59329999999949</c:v>
                </c:pt>
                <c:pt idx="5210">
                  <c:v>467.67700000000002</c:v>
                </c:pt>
                <c:pt idx="5211">
                  <c:v>467.75900000000001</c:v>
                </c:pt>
                <c:pt idx="5212">
                  <c:v>467.8433</c:v>
                </c:pt>
                <c:pt idx="5213">
                  <c:v>467.92599999999936</c:v>
                </c:pt>
                <c:pt idx="5214">
                  <c:v>468.00850000000003</c:v>
                </c:pt>
                <c:pt idx="5215">
                  <c:v>468.09209999999956</c:v>
                </c:pt>
                <c:pt idx="5216">
                  <c:v>468.17630000000003</c:v>
                </c:pt>
                <c:pt idx="5217">
                  <c:v>468.26009999999957</c:v>
                </c:pt>
                <c:pt idx="5218">
                  <c:v>468.34379999999999</c:v>
                </c:pt>
                <c:pt idx="5219">
                  <c:v>468.42649999999918</c:v>
                </c:pt>
                <c:pt idx="5220">
                  <c:v>468.50940000000008</c:v>
                </c:pt>
                <c:pt idx="5221">
                  <c:v>468.5926</c:v>
                </c:pt>
                <c:pt idx="5222">
                  <c:v>468.67540000000002</c:v>
                </c:pt>
                <c:pt idx="5223">
                  <c:v>468.75700000000001</c:v>
                </c:pt>
                <c:pt idx="5224">
                  <c:v>468.84240000000051</c:v>
                </c:pt>
                <c:pt idx="5225">
                  <c:v>468.92539999999923</c:v>
                </c:pt>
                <c:pt idx="5226">
                  <c:v>469.0086</c:v>
                </c:pt>
                <c:pt idx="5227">
                  <c:v>469.09179999999918</c:v>
                </c:pt>
                <c:pt idx="5228">
                  <c:v>469.178</c:v>
                </c:pt>
                <c:pt idx="5229">
                  <c:v>469.26069999999999</c:v>
                </c:pt>
                <c:pt idx="5230">
                  <c:v>469.34370000000001</c:v>
                </c:pt>
                <c:pt idx="5231">
                  <c:v>469.42779999999937</c:v>
                </c:pt>
                <c:pt idx="5232">
                  <c:v>469.51009999999957</c:v>
                </c:pt>
                <c:pt idx="5233">
                  <c:v>469.59299999999956</c:v>
                </c:pt>
                <c:pt idx="5234">
                  <c:v>469.67689999999999</c:v>
                </c:pt>
                <c:pt idx="5235">
                  <c:v>469.76099999999963</c:v>
                </c:pt>
                <c:pt idx="5236">
                  <c:v>469.84449999999998</c:v>
                </c:pt>
                <c:pt idx="5237">
                  <c:v>469.92959999999937</c:v>
                </c:pt>
                <c:pt idx="5238">
                  <c:v>470.01</c:v>
                </c:pt>
                <c:pt idx="5239">
                  <c:v>470.09399999999937</c:v>
                </c:pt>
                <c:pt idx="5240">
                  <c:v>470.17700000000002</c:v>
                </c:pt>
                <c:pt idx="5241">
                  <c:v>470.25959999999969</c:v>
                </c:pt>
                <c:pt idx="5242">
                  <c:v>470.34470000000044</c:v>
                </c:pt>
                <c:pt idx="5243">
                  <c:v>470.4274999999995</c:v>
                </c:pt>
                <c:pt idx="5244">
                  <c:v>470.51280000000008</c:v>
                </c:pt>
                <c:pt idx="5245">
                  <c:v>470.5961999999991</c:v>
                </c:pt>
                <c:pt idx="5246">
                  <c:v>470.68040000000002</c:v>
                </c:pt>
                <c:pt idx="5247">
                  <c:v>470.76260000000002</c:v>
                </c:pt>
                <c:pt idx="5248">
                  <c:v>470.84519999999969</c:v>
                </c:pt>
                <c:pt idx="5249">
                  <c:v>470.9299999999995</c:v>
                </c:pt>
                <c:pt idx="5250">
                  <c:v>471.01400000000001</c:v>
                </c:pt>
                <c:pt idx="5251">
                  <c:v>471.09599999999949</c:v>
                </c:pt>
                <c:pt idx="5252">
                  <c:v>471.17980000000051</c:v>
                </c:pt>
                <c:pt idx="5253">
                  <c:v>471.26179999999937</c:v>
                </c:pt>
                <c:pt idx="5254">
                  <c:v>471.34679999999969</c:v>
                </c:pt>
                <c:pt idx="5255">
                  <c:v>471.43029999999936</c:v>
                </c:pt>
                <c:pt idx="5256">
                  <c:v>471.51459999999969</c:v>
                </c:pt>
                <c:pt idx="5257">
                  <c:v>471.59649999999937</c:v>
                </c:pt>
                <c:pt idx="5258">
                  <c:v>471.68129999999957</c:v>
                </c:pt>
                <c:pt idx="5259">
                  <c:v>471.76499999999999</c:v>
                </c:pt>
                <c:pt idx="5260">
                  <c:v>471.8467</c:v>
                </c:pt>
                <c:pt idx="5261">
                  <c:v>471.9299999999995</c:v>
                </c:pt>
                <c:pt idx="5262">
                  <c:v>472.01519999999937</c:v>
                </c:pt>
                <c:pt idx="5263">
                  <c:v>472.09819999999917</c:v>
                </c:pt>
                <c:pt idx="5264">
                  <c:v>472.18119999999936</c:v>
                </c:pt>
                <c:pt idx="5265">
                  <c:v>472.26440000000002</c:v>
                </c:pt>
                <c:pt idx="5266">
                  <c:v>472.34609999999969</c:v>
                </c:pt>
                <c:pt idx="5267">
                  <c:v>472.43039999999917</c:v>
                </c:pt>
                <c:pt idx="5268">
                  <c:v>472.51260000000002</c:v>
                </c:pt>
                <c:pt idx="5269">
                  <c:v>472.59559999999937</c:v>
                </c:pt>
                <c:pt idx="5270">
                  <c:v>472.67829999999969</c:v>
                </c:pt>
                <c:pt idx="5271">
                  <c:v>472.76339999999936</c:v>
                </c:pt>
                <c:pt idx="5272">
                  <c:v>472.84840000000008</c:v>
                </c:pt>
                <c:pt idx="5273">
                  <c:v>472.93279999999936</c:v>
                </c:pt>
                <c:pt idx="5274">
                  <c:v>473.017</c:v>
                </c:pt>
                <c:pt idx="5275">
                  <c:v>473.1</c:v>
                </c:pt>
                <c:pt idx="5276">
                  <c:v>473.18200000000002</c:v>
                </c:pt>
                <c:pt idx="5277">
                  <c:v>473.26569999999964</c:v>
                </c:pt>
                <c:pt idx="5278">
                  <c:v>473.34960000000052</c:v>
                </c:pt>
                <c:pt idx="5279">
                  <c:v>473.43169999999918</c:v>
                </c:pt>
                <c:pt idx="5280">
                  <c:v>473.51580000000001</c:v>
                </c:pt>
                <c:pt idx="5281">
                  <c:v>473.6</c:v>
                </c:pt>
                <c:pt idx="5282">
                  <c:v>473.6832</c:v>
                </c:pt>
                <c:pt idx="5283">
                  <c:v>473.76669999999956</c:v>
                </c:pt>
                <c:pt idx="5284">
                  <c:v>473.84980000000064</c:v>
                </c:pt>
                <c:pt idx="5285">
                  <c:v>473.93549999999937</c:v>
                </c:pt>
                <c:pt idx="5286">
                  <c:v>474.0182999999995</c:v>
                </c:pt>
                <c:pt idx="5287">
                  <c:v>474.10079999999999</c:v>
                </c:pt>
                <c:pt idx="5288">
                  <c:v>474.18540000000002</c:v>
                </c:pt>
                <c:pt idx="5289">
                  <c:v>474.26780000000002</c:v>
                </c:pt>
                <c:pt idx="5290">
                  <c:v>474.34960000000052</c:v>
                </c:pt>
                <c:pt idx="5291">
                  <c:v>474.43499999999949</c:v>
                </c:pt>
                <c:pt idx="5292">
                  <c:v>474.51859999999937</c:v>
                </c:pt>
                <c:pt idx="5293">
                  <c:v>474.60199999999969</c:v>
                </c:pt>
                <c:pt idx="5294">
                  <c:v>474.6859</c:v>
                </c:pt>
                <c:pt idx="5295">
                  <c:v>474.76839999999936</c:v>
                </c:pt>
                <c:pt idx="5296">
                  <c:v>474.85039999999969</c:v>
                </c:pt>
                <c:pt idx="5297">
                  <c:v>474.93329999999918</c:v>
                </c:pt>
                <c:pt idx="5298">
                  <c:v>475.01740000000001</c:v>
                </c:pt>
                <c:pt idx="5299">
                  <c:v>475.10079999999999</c:v>
                </c:pt>
                <c:pt idx="5300">
                  <c:v>475.18419999999969</c:v>
                </c:pt>
                <c:pt idx="5301">
                  <c:v>475.26900000000001</c:v>
                </c:pt>
                <c:pt idx="5302">
                  <c:v>475.35239999999999</c:v>
                </c:pt>
                <c:pt idx="5303">
                  <c:v>475.4348</c:v>
                </c:pt>
                <c:pt idx="5304">
                  <c:v>475.51869999999963</c:v>
                </c:pt>
                <c:pt idx="5305">
                  <c:v>475.60149999999999</c:v>
                </c:pt>
                <c:pt idx="5306">
                  <c:v>475.68619999999936</c:v>
                </c:pt>
                <c:pt idx="5307">
                  <c:v>475.7704</c:v>
                </c:pt>
                <c:pt idx="5308">
                  <c:v>475.85160000000002</c:v>
                </c:pt>
                <c:pt idx="5309">
                  <c:v>475.93409999999949</c:v>
                </c:pt>
                <c:pt idx="5310">
                  <c:v>476.01859999999937</c:v>
                </c:pt>
                <c:pt idx="5311">
                  <c:v>476.10219999999993</c:v>
                </c:pt>
                <c:pt idx="5312">
                  <c:v>476.18540000000002</c:v>
                </c:pt>
                <c:pt idx="5313">
                  <c:v>476.26799999999969</c:v>
                </c:pt>
                <c:pt idx="5314">
                  <c:v>476.351</c:v>
                </c:pt>
                <c:pt idx="5315">
                  <c:v>476.43499999999949</c:v>
                </c:pt>
                <c:pt idx="5316">
                  <c:v>476.5182999999995</c:v>
                </c:pt>
                <c:pt idx="5317">
                  <c:v>476.60239999999999</c:v>
                </c:pt>
                <c:pt idx="5318">
                  <c:v>476.68639999999937</c:v>
                </c:pt>
                <c:pt idx="5319">
                  <c:v>476.76859999999937</c:v>
                </c:pt>
                <c:pt idx="5320">
                  <c:v>476.85120000000001</c:v>
                </c:pt>
                <c:pt idx="5321">
                  <c:v>476.93669999999918</c:v>
                </c:pt>
                <c:pt idx="5322">
                  <c:v>477.02069999999969</c:v>
                </c:pt>
                <c:pt idx="5323">
                  <c:v>477.10359999999969</c:v>
                </c:pt>
                <c:pt idx="5324">
                  <c:v>477.18669999999969</c:v>
                </c:pt>
                <c:pt idx="5325">
                  <c:v>477.2704</c:v>
                </c:pt>
                <c:pt idx="5326">
                  <c:v>477.35199999999969</c:v>
                </c:pt>
                <c:pt idx="5327">
                  <c:v>477.43559999999917</c:v>
                </c:pt>
                <c:pt idx="5328">
                  <c:v>477.51940000000002</c:v>
                </c:pt>
                <c:pt idx="5329">
                  <c:v>477.60160000000002</c:v>
                </c:pt>
                <c:pt idx="5330">
                  <c:v>477.68579999999969</c:v>
                </c:pt>
                <c:pt idx="5331">
                  <c:v>477.7688</c:v>
                </c:pt>
                <c:pt idx="5332">
                  <c:v>477.85250000000002</c:v>
                </c:pt>
                <c:pt idx="5333">
                  <c:v>477.93740000000003</c:v>
                </c:pt>
                <c:pt idx="5334">
                  <c:v>478.02</c:v>
                </c:pt>
                <c:pt idx="5335">
                  <c:v>478.10280000000051</c:v>
                </c:pt>
                <c:pt idx="5336">
                  <c:v>478.18799999999999</c:v>
                </c:pt>
                <c:pt idx="5337">
                  <c:v>478.27089999999993</c:v>
                </c:pt>
                <c:pt idx="5338">
                  <c:v>478.35550000000001</c:v>
                </c:pt>
                <c:pt idx="5339">
                  <c:v>478.43889999999936</c:v>
                </c:pt>
                <c:pt idx="5340">
                  <c:v>478.52189999999956</c:v>
                </c:pt>
                <c:pt idx="5341">
                  <c:v>478.60579999999999</c:v>
                </c:pt>
                <c:pt idx="5342">
                  <c:v>478.6884</c:v>
                </c:pt>
                <c:pt idx="5343">
                  <c:v>478.774</c:v>
                </c:pt>
                <c:pt idx="5344">
                  <c:v>478.85599999999999</c:v>
                </c:pt>
                <c:pt idx="5345">
                  <c:v>478.93839999999904</c:v>
                </c:pt>
                <c:pt idx="5346">
                  <c:v>479.02390000000003</c:v>
                </c:pt>
                <c:pt idx="5347">
                  <c:v>479.1062</c:v>
                </c:pt>
                <c:pt idx="5348">
                  <c:v>479.18979999999999</c:v>
                </c:pt>
                <c:pt idx="5349">
                  <c:v>479.27199999999937</c:v>
                </c:pt>
                <c:pt idx="5350">
                  <c:v>479.35629999999969</c:v>
                </c:pt>
                <c:pt idx="5351">
                  <c:v>479.43799999999936</c:v>
                </c:pt>
                <c:pt idx="5352">
                  <c:v>479.52319999999918</c:v>
                </c:pt>
                <c:pt idx="5353">
                  <c:v>479.60570000000001</c:v>
                </c:pt>
                <c:pt idx="5354">
                  <c:v>479.68790000000001</c:v>
                </c:pt>
                <c:pt idx="5355">
                  <c:v>479.77080000000001</c:v>
                </c:pt>
                <c:pt idx="5356">
                  <c:v>479.85399999999993</c:v>
                </c:pt>
                <c:pt idx="5357">
                  <c:v>479.93889999999936</c:v>
                </c:pt>
                <c:pt idx="5358">
                  <c:v>480.0216999999995</c:v>
                </c:pt>
                <c:pt idx="5359">
                  <c:v>480.10460000000052</c:v>
                </c:pt>
                <c:pt idx="5360">
                  <c:v>480.18720000000002</c:v>
                </c:pt>
                <c:pt idx="5361">
                  <c:v>480.2704</c:v>
                </c:pt>
                <c:pt idx="5362">
                  <c:v>480.35419999999999</c:v>
                </c:pt>
                <c:pt idx="5363">
                  <c:v>480.43789999999956</c:v>
                </c:pt>
                <c:pt idx="5364">
                  <c:v>480.52420000000001</c:v>
                </c:pt>
                <c:pt idx="5365">
                  <c:v>480.60500000000002</c:v>
                </c:pt>
                <c:pt idx="5366">
                  <c:v>480.68889999999999</c:v>
                </c:pt>
                <c:pt idx="5367">
                  <c:v>480.77159999999918</c:v>
                </c:pt>
                <c:pt idx="5368">
                  <c:v>480.8553</c:v>
                </c:pt>
                <c:pt idx="5369">
                  <c:v>480.93799999999936</c:v>
                </c:pt>
                <c:pt idx="5370">
                  <c:v>481.0222</c:v>
                </c:pt>
                <c:pt idx="5371">
                  <c:v>481.10390000000001</c:v>
                </c:pt>
                <c:pt idx="5372">
                  <c:v>481.1884</c:v>
                </c:pt>
                <c:pt idx="5373">
                  <c:v>481.2722</c:v>
                </c:pt>
                <c:pt idx="5374">
                  <c:v>481.35539999999969</c:v>
                </c:pt>
                <c:pt idx="5375">
                  <c:v>481.44</c:v>
                </c:pt>
                <c:pt idx="5376">
                  <c:v>481.52339999999919</c:v>
                </c:pt>
                <c:pt idx="5377">
                  <c:v>481.60579999999999</c:v>
                </c:pt>
                <c:pt idx="5378">
                  <c:v>481.68979999999999</c:v>
                </c:pt>
                <c:pt idx="5379">
                  <c:v>481.7724</c:v>
                </c:pt>
                <c:pt idx="5380">
                  <c:v>481.85660000000001</c:v>
                </c:pt>
                <c:pt idx="5381">
                  <c:v>481.9402</c:v>
                </c:pt>
                <c:pt idx="5382">
                  <c:v>482.02339999999919</c:v>
                </c:pt>
                <c:pt idx="5383">
                  <c:v>482.10820000000001</c:v>
                </c:pt>
                <c:pt idx="5384">
                  <c:v>482.18990000000002</c:v>
                </c:pt>
                <c:pt idx="5385">
                  <c:v>482.27339999999919</c:v>
                </c:pt>
                <c:pt idx="5386">
                  <c:v>482.35629999999969</c:v>
                </c:pt>
                <c:pt idx="5387">
                  <c:v>482.43959999999925</c:v>
                </c:pt>
                <c:pt idx="5388">
                  <c:v>482.52379999999937</c:v>
                </c:pt>
                <c:pt idx="5389">
                  <c:v>482.608</c:v>
                </c:pt>
                <c:pt idx="5390">
                  <c:v>482.6909</c:v>
                </c:pt>
                <c:pt idx="5391">
                  <c:v>482.77349999999956</c:v>
                </c:pt>
                <c:pt idx="5392">
                  <c:v>482.85550000000001</c:v>
                </c:pt>
                <c:pt idx="5393">
                  <c:v>482.93920000000003</c:v>
                </c:pt>
                <c:pt idx="5394">
                  <c:v>483.02199999999937</c:v>
                </c:pt>
                <c:pt idx="5395">
                  <c:v>483.10660000000001</c:v>
                </c:pt>
                <c:pt idx="5396">
                  <c:v>483.19</c:v>
                </c:pt>
                <c:pt idx="5397">
                  <c:v>483.27339999999919</c:v>
                </c:pt>
                <c:pt idx="5398">
                  <c:v>483.35649999999993</c:v>
                </c:pt>
                <c:pt idx="5399">
                  <c:v>483.4402</c:v>
                </c:pt>
                <c:pt idx="5400">
                  <c:v>483.52349999999956</c:v>
                </c:pt>
                <c:pt idx="5401">
                  <c:v>483.60660000000001</c:v>
                </c:pt>
                <c:pt idx="5402">
                  <c:v>483.69080000000002</c:v>
                </c:pt>
                <c:pt idx="5403">
                  <c:v>483.774</c:v>
                </c:pt>
                <c:pt idx="5404">
                  <c:v>483.85879999999969</c:v>
                </c:pt>
                <c:pt idx="5405">
                  <c:v>483.94329999999957</c:v>
                </c:pt>
                <c:pt idx="5406">
                  <c:v>484.0258</c:v>
                </c:pt>
                <c:pt idx="5407">
                  <c:v>484.108</c:v>
                </c:pt>
                <c:pt idx="5408">
                  <c:v>484.19060000000002</c:v>
                </c:pt>
                <c:pt idx="5409">
                  <c:v>484.27480000000008</c:v>
                </c:pt>
                <c:pt idx="5410">
                  <c:v>484.35719999999969</c:v>
                </c:pt>
                <c:pt idx="5411">
                  <c:v>484.44040000000001</c:v>
                </c:pt>
                <c:pt idx="5412">
                  <c:v>484.52299999999963</c:v>
                </c:pt>
                <c:pt idx="5413">
                  <c:v>484.6069</c:v>
                </c:pt>
                <c:pt idx="5414">
                  <c:v>484.69220000000001</c:v>
                </c:pt>
                <c:pt idx="5415">
                  <c:v>484.77260000000001</c:v>
                </c:pt>
                <c:pt idx="5416">
                  <c:v>484.85750000000002</c:v>
                </c:pt>
                <c:pt idx="5417">
                  <c:v>484.94119999999918</c:v>
                </c:pt>
                <c:pt idx="5418">
                  <c:v>485.024</c:v>
                </c:pt>
                <c:pt idx="5419">
                  <c:v>485.10809999999969</c:v>
                </c:pt>
                <c:pt idx="5420">
                  <c:v>485.19159999999937</c:v>
                </c:pt>
                <c:pt idx="5421">
                  <c:v>485.27420000000001</c:v>
                </c:pt>
                <c:pt idx="5422">
                  <c:v>485.35780000000045</c:v>
                </c:pt>
                <c:pt idx="5423">
                  <c:v>485.43939999999918</c:v>
                </c:pt>
                <c:pt idx="5424">
                  <c:v>485.52260000000001</c:v>
                </c:pt>
                <c:pt idx="5425">
                  <c:v>485.60629999999969</c:v>
                </c:pt>
                <c:pt idx="5426">
                  <c:v>485.69119999999918</c:v>
                </c:pt>
                <c:pt idx="5427">
                  <c:v>485.77390000000003</c:v>
                </c:pt>
                <c:pt idx="5428">
                  <c:v>485.85629999999969</c:v>
                </c:pt>
                <c:pt idx="5429">
                  <c:v>485.94139999999936</c:v>
                </c:pt>
                <c:pt idx="5430">
                  <c:v>486.02519999999924</c:v>
                </c:pt>
                <c:pt idx="5431">
                  <c:v>486.1087</c:v>
                </c:pt>
                <c:pt idx="5432">
                  <c:v>486.19149999999956</c:v>
                </c:pt>
                <c:pt idx="5433">
                  <c:v>486.274</c:v>
                </c:pt>
                <c:pt idx="5434">
                  <c:v>486.35700000000008</c:v>
                </c:pt>
                <c:pt idx="5435">
                  <c:v>486.44119999999918</c:v>
                </c:pt>
                <c:pt idx="5436">
                  <c:v>486.52480000000008</c:v>
                </c:pt>
                <c:pt idx="5437">
                  <c:v>486.60939999999999</c:v>
                </c:pt>
                <c:pt idx="5438">
                  <c:v>486.68979999999999</c:v>
                </c:pt>
                <c:pt idx="5439">
                  <c:v>486.77539999999937</c:v>
                </c:pt>
                <c:pt idx="5440">
                  <c:v>486.85890000000001</c:v>
                </c:pt>
                <c:pt idx="5441">
                  <c:v>486.94060000000002</c:v>
                </c:pt>
                <c:pt idx="5442">
                  <c:v>487.02499999999969</c:v>
                </c:pt>
                <c:pt idx="5443">
                  <c:v>487.10980000000052</c:v>
                </c:pt>
                <c:pt idx="5444">
                  <c:v>487.19240000000002</c:v>
                </c:pt>
                <c:pt idx="5445">
                  <c:v>487.27519999999924</c:v>
                </c:pt>
                <c:pt idx="5446">
                  <c:v>487.35879999999969</c:v>
                </c:pt>
                <c:pt idx="5447">
                  <c:v>487.44260000000008</c:v>
                </c:pt>
                <c:pt idx="5448">
                  <c:v>487.52539999999937</c:v>
                </c:pt>
                <c:pt idx="5449">
                  <c:v>487.60849999999999</c:v>
                </c:pt>
                <c:pt idx="5450">
                  <c:v>487.69329999999957</c:v>
                </c:pt>
                <c:pt idx="5451">
                  <c:v>487.77659999999918</c:v>
                </c:pt>
                <c:pt idx="5452">
                  <c:v>487.86040000000008</c:v>
                </c:pt>
                <c:pt idx="5453">
                  <c:v>487.9418</c:v>
                </c:pt>
                <c:pt idx="5454">
                  <c:v>488.02639999999923</c:v>
                </c:pt>
                <c:pt idx="5455">
                  <c:v>488.10899999999964</c:v>
                </c:pt>
                <c:pt idx="5456">
                  <c:v>488.19309999999956</c:v>
                </c:pt>
                <c:pt idx="5457">
                  <c:v>488.2758</c:v>
                </c:pt>
                <c:pt idx="5458">
                  <c:v>488.35759999999999</c:v>
                </c:pt>
                <c:pt idx="5459">
                  <c:v>488.44279999999969</c:v>
                </c:pt>
                <c:pt idx="5460">
                  <c:v>488.5274</c:v>
                </c:pt>
                <c:pt idx="5461">
                  <c:v>488.60879999999969</c:v>
                </c:pt>
                <c:pt idx="5462">
                  <c:v>488.69299999999993</c:v>
                </c:pt>
                <c:pt idx="5463">
                  <c:v>488.77659999999918</c:v>
                </c:pt>
                <c:pt idx="5464">
                  <c:v>488.85840000000002</c:v>
                </c:pt>
                <c:pt idx="5465">
                  <c:v>488.94040000000001</c:v>
                </c:pt>
                <c:pt idx="5466">
                  <c:v>489.02339999999919</c:v>
                </c:pt>
                <c:pt idx="5467">
                  <c:v>489.1071</c:v>
                </c:pt>
                <c:pt idx="5468">
                  <c:v>489.19189999999969</c:v>
                </c:pt>
                <c:pt idx="5469">
                  <c:v>489.27460000000002</c:v>
                </c:pt>
                <c:pt idx="5470">
                  <c:v>489.358</c:v>
                </c:pt>
                <c:pt idx="5471">
                  <c:v>489.44119999999918</c:v>
                </c:pt>
                <c:pt idx="5472">
                  <c:v>489.52379999999937</c:v>
                </c:pt>
                <c:pt idx="5473">
                  <c:v>489.60739999999993</c:v>
                </c:pt>
                <c:pt idx="5474">
                  <c:v>489.69139999999936</c:v>
                </c:pt>
                <c:pt idx="5475">
                  <c:v>489.7758</c:v>
                </c:pt>
                <c:pt idx="5476">
                  <c:v>489.85899999999964</c:v>
                </c:pt>
                <c:pt idx="5477">
                  <c:v>489.94279999999969</c:v>
                </c:pt>
                <c:pt idx="5478">
                  <c:v>490.02460000000002</c:v>
                </c:pt>
                <c:pt idx="5479">
                  <c:v>490.10980000000052</c:v>
                </c:pt>
                <c:pt idx="5480">
                  <c:v>490.19299999999993</c:v>
                </c:pt>
                <c:pt idx="5481">
                  <c:v>490.27609999999936</c:v>
                </c:pt>
                <c:pt idx="5482">
                  <c:v>490.35939999999999</c:v>
                </c:pt>
                <c:pt idx="5483">
                  <c:v>490.44240000000002</c:v>
                </c:pt>
                <c:pt idx="5484">
                  <c:v>490.52390000000003</c:v>
                </c:pt>
                <c:pt idx="5485">
                  <c:v>490.60700000000008</c:v>
                </c:pt>
                <c:pt idx="5486">
                  <c:v>490.69069999999999</c:v>
                </c:pt>
                <c:pt idx="5487">
                  <c:v>490.77339999999919</c:v>
                </c:pt>
                <c:pt idx="5488">
                  <c:v>490.85879999999969</c:v>
                </c:pt>
                <c:pt idx="5489">
                  <c:v>490.9409</c:v>
                </c:pt>
                <c:pt idx="5490">
                  <c:v>491.02460000000002</c:v>
                </c:pt>
                <c:pt idx="5491">
                  <c:v>491.10980000000052</c:v>
                </c:pt>
                <c:pt idx="5492">
                  <c:v>491.19260000000008</c:v>
                </c:pt>
                <c:pt idx="5493">
                  <c:v>491.27499999999969</c:v>
                </c:pt>
                <c:pt idx="5494">
                  <c:v>491.35809999999969</c:v>
                </c:pt>
                <c:pt idx="5495">
                  <c:v>491.44139999999936</c:v>
                </c:pt>
                <c:pt idx="5496">
                  <c:v>491.52260000000001</c:v>
                </c:pt>
                <c:pt idx="5497">
                  <c:v>491.60669999999999</c:v>
                </c:pt>
                <c:pt idx="5498">
                  <c:v>491.69129999999956</c:v>
                </c:pt>
                <c:pt idx="5499">
                  <c:v>491.77659999999918</c:v>
                </c:pt>
                <c:pt idx="5500">
                  <c:v>491.8603</c:v>
                </c:pt>
                <c:pt idx="5501">
                  <c:v>491.94299999999993</c:v>
                </c:pt>
                <c:pt idx="5502">
                  <c:v>492.0274</c:v>
                </c:pt>
                <c:pt idx="5503">
                  <c:v>492.11020000000002</c:v>
                </c:pt>
                <c:pt idx="5504">
                  <c:v>492.19450000000001</c:v>
                </c:pt>
                <c:pt idx="5505">
                  <c:v>492.27839999999918</c:v>
                </c:pt>
                <c:pt idx="5506">
                  <c:v>492.36099999999999</c:v>
                </c:pt>
                <c:pt idx="5507">
                  <c:v>492.4434</c:v>
                </c:pt>
                <c:pt idx="5508">
                  <c:v>492.52719999999937</c:v>
                </c:pt>
                <c:pt idx="5509">
                  <c:v>492.6112</c:v>
                </c:pt>
                <c:pt idx="5510">
                  <c:v>492.69470000000001</c:v>
                </c:pt>
                <c:pt idx="5511">
                  <c:v>492.77719999999937</c:v>
                </c:pt>
                <c:pt idx="5512">
                  <c:v>492.86059999999969</c:v>
                </c:pt>
                <c:pt idx="5513">
                  <c:v>492.94380000000001</c:v>
                </c:pt>
                <c:pt idx="5514">
                  <c:v>493.02609999999936</c:v>
                </c:pt>
                <c:pt idx="5515">
                  <c:v>493.10939999999999</c:v>
                </c:pt>
                <c:pt idx="5516">
                  <c:v>493.19139999999936</c:v>
                </c:pt>
                <c:pt idx="5517">
                  <c:v>493.27609999999936</c:v>
                </c:pt>
                <c:pt idx="5518">
                  <c:v>493.35809999999969</c:v>
                </c:pt>
                <c:pt idx="5519">
                  <c:v>493.44060000000002</c:v>
                </c:pt>
                <c:pt idx="5520">
                  <c:v>493.52339999999919</c:v>
                </c:pt>
                <c:pt idx="5521">
                  <c:v>493.60599999999999</c:v>
                </c:pt>
                <c:pt idx="5522">
                  <c:v>493.69099999999969</c:v>
                </c:pt>
                <c:pt idx="5523">
                  <c:v>493.77499999999969</c:v>
                </c:pt>
                <c:pt idx="5524">
                  <c:v>493.85969999999998</c:v>
                </c:pt>
                <c:pt idx="5525">
                  <c:v>493.9434</c:v>
                </c:pt>
                <c:pt idx="5526">
                  <c:v>494.02639999999923</c:v>
                </c:pt>
                <c:pt idx="5527">
                  <c:v>494.10939999999999</c:v>
                </c:pt>
                <c:pt idx="5528">
                  <c:v>494.1934</c:v>
                </c:pt>
                <c:pt idx="5529">
                  <c:v>494.27709999999956</c:v>
                </c:pt>
                <c:pt idx="5530">
                  <c:v>494.35980000000052</c:v>
                </c:pt>
                <c:pt idx="5531">
                  <c:v>494.44189999999969</c:v>
                </c:pt>
                <c:pt idx="5532">
                  <c:v>494.52649999999943</c:v>
                </c:pt>
                <c:pt idx="5533">
                  <c:v>494.60939999999999</c:v>
                </c:pt>
                <c:pt idx="5534">
                  <c:v>494.69220000000001</c:v>
                </c:pt>
                <c:pt idx="5535">
                  <c:v>494.77499999999969</c:v>
                </c:pt>
                <c:pt idx="5536">
                  <c:v>494.86040000000008</c:v>
                </c:pt>
                <c:pt idx="5537">
                  <c:v>494.94409999999999</c:v>
                </c:pt>
                <c:pt idx="5538">
                  <c:v>495.02679999999918</c:v>
                </c:pt>
                <c:pt idx="5539">
                  <c:v>495.11009999999999</c:v>
                </c:pt>
                <c:pt idx="5540">
                  <c:v>495.19380000000001</c:v>
                </c:pt>
                <c:pt idx="5541">
                  <c:v>495.27719999999937</c:v>
                </c:pt>
                <c:pt idx="5542">
                  <c:v>495.36180000000002</c:v>
                </c:pt>
                <c:pt idx="5543">
                  <c:v>495.44499999999999</c:v>
                </c:pt>
                <c:pt idx="5544">
                  <c:v>495.52889999999957</c:v>
                </c:pt>
                <c:pt idx="5545">
                  <c:v>495.61219999999969</c:v>
                </c:pt>
                <c:pt idx="5546">
                  <c:v>495.69589999999999</c:v>
                </c:pt>
                <c:pt idx="5547">
                  <c:v>495.7802999999995</c:v>
                </c:pt>
                <c:pt idx="5548">
                  <c:v>495.86399999999969</c:v>
                </c:pt>
                <c:pt idx="5549">
                  <c:v>495.94799999999969</c:v>
                </c:pt>
                <c:pt idx="5550">
                  <c:v>496.02940000000001</c:v>
                </c:pt>
                <c:pt idx="5551">
                  <c:v>496.11270000000002</c:v>
                </c:pt>
                <c:pt idx="5552">
                  <c:v>496.19669999999957</c:v>
                </c:pt>
                <c:pt idx="5553">
                  <c:v>496.27859999999924</c:v>
                </c:pt>
                <c:pt idx="5554">
                  <c:v>496.36180000000002</c:v>
                </c:pt>
                <c:pt idx="5555">
                  <c:v>496.44619999999918</c:v>
                </c:pt>
                <c:pt idx="5556">
                  <c:v>496.52889999999957</c:v>
                </c:pt>
                <c:pt idx="5557">
                  <c:v>496.6114</c:v>
                </c:pt>
                <c:pt idx="5558">
                  <c:v>496.6934</c:v>
                </c:pt>
                <c:pt idx="5559">
                  <c:v>496.7774</c:v>
                </c:pt>
                <c:pt idx="5560">
                  <c:v>496.85960000000051</c:v>
                </c:pt>
                <c:pt idx="5561">
                  <c:v>496.9436</c:v>
                </c:pt>
                <c:pt idx="5562">
                  <c:v>497.0268999999995</c:v>
                </c:pt>
                <c:pt idx="5563">
                  <c:v>497.10840000000002</c:v>
                </c:pt>
                <c:pt idx="5564">
                  <c:v>497.19060000000002</c:v>
                </c:pt>
                <c:pt idx="5565">
                  <c:v>497.27519999999924</c:v>
                </c:pt>
                <c:pt idx="5566">
                  <c:v>497.35899999999964</c:v>
                </c:pt>
                <c:pt idx="5567">
                  <c:v>497.4425</c:v>
                </c:pt>
                <c:pt idx="5568">
                  <c:v>497.5268999999995</c:v>
                </c:pt>
                <c:pt idx="5569">
                  <c:v>497.608</c:v>
                </c:pt>
                <c:pt idx="5570">
                  <c:v>497.69220000000001</c:v>
                </c:pt>
                <c:pt idx="5571">
                  <c:v>497.7756</c:v>
                </c:pt>
                <c:pt idx="5572">
                  <c:v>497.85939999999999</c:v>
                </c:pt>
                <c:pt idx="5573">
                  <c:v>497.94260000000008</c:v>
                </c:pt>
                <c:pt idx="5574">
                  <c:v>498.02539999999937</c:v>
                </c:pt>
                <c:pt idx="5575">
                  <c:v>498.11079999999993</c:v>
                </c:pt>
                <c:pt idx="5576">
                  <c:v>498.19329999999957</c:v>
                </c:pt>
                <c:pt idx="5577">
                  <c:v>498.27609999999936</c:v>
                </c:pt>
                <c:pt idx="5578">
                  <c:v>498.36059999999969</c:v>
                </c:pt>
                <c:pt idx="5579">
                  <c:v>498.44279999999969</c:v>
                </c:pt>
                <c:pt idx="5580">
                  <c:v>498.5256</c:v>
                </c:pt>
                <c:pt idx="5581">
                  <c:v>498.60860000000002</c:v>
                </c:pt>
                <c:pt idx="5582">
                  <c:v>498.69119999999918</c:v>
                </c:pt>
                <c:pt idx="5583">
                  <c:v>498.77619999999916</c:v>
                </c:pt>
                <c:pt idx="5584">
                  <c:v>498.85960000000051</c:v>
                </c:pt>
                <c:pt idx="5585">
                  <c:v>498.9434</c:v>
                </c:pt>
                <c:pt idx="5586">
                  <c:v>499.02659999999918</c:v>
                </c:pt>
                <c:pt idx="5587">
                  <c:v>499.10930000000002</c:v>
                </c:pt>
                <c:pt idx="5588">
                  <c:v>499.19470000000001</c:v>
                </c:pt>
                <c:pt idx="5589">
                  <c:v>499.27799999999957</c:v>
                </c:pt>
                <c:pt idx="5590">
                  <c:v>499.36099999999999</c:v>
                </c:pt>
                <c:pt idx="5591">
                  <c:v>499.44499999999999</c:v>
                </c:pt>
                <c:pt idx="5592">
                  <c:v>499.52969999999999</c:v>
                </c:pt>
                <c:pt idx="5593">
                  <c:v>499.61259999999999</c:v>
                </c:pt>
                <c:pt idx="5594">
                  <c:v>499.69529999999969</c:v>
                </c:pt>
                <c:pt idx="5595">
                  <c:v>499.77789999999999</c:v>
                </c:pt>
                <c:pt idx="5596">
                  <c:v>499.85960000000051</c:v>
                </c:pt>
                <c:pt idx="5597">
                  <c:v>499.94499999999999</c:v>
                </c:pt>
                <c:pt idx="5598">
                  <c:v>500.02889999999957</c:v>
                </c:pt>
                <c:pt idx="5599">
                  <c:v>500.11200000000002</c:v>
                </c:pt>
                <c:pt idx="5600">
                  <c:v>500.19509999999963</c:v>
                </c:pt>
                <c:pt idx="5601">
                  <c:v>500.2768999999995</c:v>
                </c:pt>
                <c:pt idx="5602">
                  <c:v>500.36040000000008</c:v>
                </c:pt>
                <c:pt idx="5603">
                  <c:v>500.4443</c:v>
                </c:pt>
                <c:pt idx="5604">
                  <c:v>500.52799999999957</c:v>
                </c:pt>
                <c:pt idx="5605">
                  <c:v>500.61160000000001</c:v>
                </c:pt>
                <c:pt idx="5606">
                  <c:v>500.69479999999999</c:v>
                </c:pt>
                <c:pt idx="5607">
                  <c:v>500.77839999999918</c:v>
                </c:pt>
                <c:pt idx="5608">
                  <c:v>500.86079999999993</c:v>
                </c:pt>
                <c:pt idx="5609">
                  <c:v>500.94439999999969</c:v>
                </c:pt>
                <c:pt idx="5610">
                  <c:v>501.02679999999918</c:v>
                </c:pt>
                <c:pt idx="5611">
                  <c:v>501.1114</c:v>
                </c:pt>
                <c:pt idx="5612">
                  <c:v>501.19509999999963</c:v>
                </c:pt>
                <c:pt idx="5613">
                  <c:v>501.27940000000001</c:v>
                </c:pt>
                <c:pt idx="5614">
                  <c:v>501.36109999999957</c:v>
                </c:pt>
                <c:pt idx="5615">
                  <c:v>501.44380000000001</c:v>
                </c:pt>
                <c:pt idx="5616">
                  <c:v>501.52749999999969</c:v>
                </c:pt>
                <c:pt idx="5617">
                  <c:v>501.61160000000001</c:v>
                </c:pt>
                <c:pt idx="5618">
                  <c:v>501.69639999999919</c:v>
                </c:pt>
                <c:pt idx="5619">
                  <c:v>501.77960000000002</c:v>
                </c:pt>
                <c:pt idx="5620">
                  <c:v>501.8639</c:v>
                </c:pt>
                <c:pt idx="5621">
                  <c:v>501.94540000000001</c:v>
                </c:pt>
                <c:pt idx="5622">
                  <c:v>502.02780000000001</c:v>
                </c:pt>
                <c:pt idx="5623">
                  <c:v>502.11250000000001</c:v>
                </c:pt>
                <c:pt idx="5624">
                  <c:v>502.19459999999964</c:v>
                </c:pt>
                <c:pt idx="5625">
                  <c:v>502.27820000000003</c:v>
                </c:pt>
                <c:pt idx="5626">
                  <c:v>502.36009999999999</c:v>
                </c:pt>
                <c:pt idx="5627">
                  <c:v>502.44349999999969</c:v>
                </c:pt>
                <c:pt idx="5628">
                  <c:v>502.52719999999937</c:v>
                </c:pt>
                <c:pt idx="5629">
                  <c:v>502.61059999999969</c:v>
                </c:pt>
                <c:pt idx="5630">
                  <c:v>502.6943</c:v>
                </c:pt>
                <c:pt idx="5631">
                  <c:v>502.77809999999937</c:v>
                </c:pt>
                <c:pt idx="5632">
                  <c:v>502.86239999999964</c:v>
                </c:pt>
                <c:pt idx="5633">
                  <c:v>502.9434</c:v>
                </c:pt>
                <c:pt idx="5634">
                  <c:v>503.02649999999943</c:v>
                </c:pt>
                <c:pt idx="5635">
                  <c:v>503.11059999999969</c:v>
                </c:pt>
                <c:pt idx="5636">
                  <c:v>503.19499999999999</c:v>
                </c:pt>
                <c:pt idx="5637">
                  <c:v>503.27820000000003</c:v>
                </c:pt>
                <c:pt idx="5638">
                  <c:v>503.36239999999964</c:v>
                </c:pt>
                <c:pt idx="5639">
                  <c:v>503.447</c:v>
                </c:pt>
                <c:pt idx="5640">
                  <c:v>503.52889999999957</c:v>
                </c:pt>
                <c:pt idx="5641">
                  <c:v>503.61279999999999</c:v>
                </c:pt>
                <c:pt idx="5642">
                  <c:v>503.69669999999957</c:v>
                </c:pt>
                <c:pt idx="5643">
                  <c:v>503.77889999999957</c:v>
                </c:pt>
                <c:pt idx="5644">
                  <c:v>503.8614</c:v>
                </c:pt>
                <c:pt idx="5645">
                  <c:v>503.9436</c:v>
                </c:pt>
                <c:pt idx="5646">
                  <c:v>504.0259999999995</c:v>
                </c:pt>
                <c:pt idx="5647">
                  <c:v>504.10899999999964</c:v>
                </c:pt>
                <c:pt idx="5648">
                  <c:v>504.19220000000001</c:v>
                </c:pt>
                <c:pt idx="5649">
                  <c:v>504.2759999999995</c:v>
                </c:pt>
                <c:pt idx="5650">
                  <c:v>504.35879999999969</c:v>
                </c:pt>
                <c:pt idx="5651">
                  <c:v>504.44240000000002</c:v>
                </c:pt>
                <c:pt idx="5652">
                  <c:v>504.52480000000008</c:v>
                </c:pt>
                <c:pt idx="5653">
                  <c:v>504.60719999999969</c:v>
                </c:pt>
                <c:pt idx="5654">
                  <c:v>504.69159999999937</c:v>
                </c:pt>
                <c:pt idx="5655">
                  <c:v>504.77379999999937</c:v>
                </c:pt>
                <c:pt idx="5656">
                  <c:v>504.85700000000008</c:v>
                </c:pt>
                <c:pt idx="5657">
                  <c:v>504.93939999999918</c:v>
                </c:pt>
                <c:pt idx="5658">
                  <c:v>505.02329999999949</c:v>
                </c:pt>
                <c:pt idx="5659">
                  <c:v>505.10840000000002</c:v>
                </c:pt>
                <c:pt idx="5660">
                  <c:v>505.19279999999969</c:v>
                </c:pt>
                <c:pt idx="5661">
                  <c:v>505.27780000000001</c:v>
                </c:pt>
                <c:pt idx="5662">
                  <c:v>505.3603</c:v>
                </c:pt>
                <c:pt idx="5663">
                  <c:v>505.44299999999993</c:v>
                </c:pt>
                <c:pt idx="5664">
                  <c:v>505.52420000000001</c:v>
                </c:pt>
                <c:pt idx="5665">
                  <c:v>505.60840000000002</c:v>
                </c:pt>
                <c:pt idx="5666">
                  <c:v>505.69260000000008</c:v>
                </c:pt>
                <c:pt idx="5667">
                  <c:v>505.77749999999969</c:v>
                </c:pt>
                <c:pt idx="5668">
                  <c:v>505.86090000000002</c:v>
                </c:pt>
                <c:pt idx="5669">
                  <c:v>505.94380000000001</c:v>
                </c:pt>
                <c:pt idx="5670">
                  <c:v>506.02719999999937</c:v>
                </c:pt>
                <c:pt idx="5671">
                  <c:v>506.11070000000001</c:v>
                </c:pt>
                <c:pt idx="5672">
                  <c:v>506.19420000000002</c:v>
                </c:pt>
                <c:pt idx="5673">
                  <c:v>506.27799999999957</c:v>
                </c:pt>
                <c:pt idx="5674">
                  <c:v>506.35980000000052</c:v>
                </c:pt>
                <c:pt idx="5675">
                  <c:v>506.44400000000002</c:v>
                </c:pt>
                <c:pt idx="5676">
                  <c:v>506.52780000000001</c:v>
                </c:pt>
                <c:pt idx="5677">
                  <c:v>506.61020000000002</c:v>
                </c:pt>
                <c:pt idx="5678">
                  <c:v>506.69329999999957</c:v>
                </c:pt>
                <c:pt idx="5679">
                  <c:v>506.77659999999918</c:v>
                </c:pt>
                <c:pt idx="5680">
                  <c:v>506.85969999999998</c:v>
                </c:pt>
                <c:pt idx="5681">
                  <c:v>506.9434</c:v>
                </c:pt>
                <c:pt idx="5682">
                  <c:v>507.02799999999957</c:v>
                </c:pt>
                <c:pt idx="5683">
                  <c:v>507.1105</c:v>
                </c:pt>
                <c:pt idx="5684">
                  <c:v>507.19400000000002</c:v>
                </c:pt>
                <c:pt idx="5685">
                  <c:v>507.27619999999916</c:v>
                </c:pt>
                <c:pt idx="5686">
                  <c:v>507.35969999999998</c:v>
                </c:pt>
                <c:pt idx="5687">
                  <c:v>507.44099999999969</c:v>
                </c:pt>
                <c:pt idx="5688">
                  <c:v>507.52460000000002</c:v>
                </c:pt>
                <c:pt idx="5689">
                  <c:v>507.60899999999964</c:v>
                </c:pt>
                <c:pt idx="5690">
                  <c:v>507.69299999999993</c:v>
                </c:pt>
                <c:pt idx="5691">
                  <c:v>507.77659999999918</c:v>
                </c:pt>
                <c:pt idx="5692">
                  <c:v>507.8614</c:v>
                </c:pt>
                <c:pt idx="5693">
                  <c:v>507.9452</c:v>
                </c:pt>
                <c:pt idx="5694">
                  <c:v>508.02879999999936</c:v>
                </c:pt>
                <c:pt idx="5695">
                  <c:v>508.11079999999993</c:v>
                </c:pt>
                <c:pt idx="5696">
                  <c:v>508.19380000000001</c:v>
                </c:pt>
                <c:pt idx="5697">
                  <c:v>508.27760000000001</c:v>
                </c:pt>
                <c:pt idx="5698">
                  <c:v>508.35939999999999</c:v>
                </c:pt>
                <c:pt idx="5699">
                  <c:v>508.44200000000001</c:v>
                </c:pt>
                <c:pt idx="5700">
                  <c:v>508.52529999999956</c:v>
                </c:pt>
                <c:pt idx="5701">
                  <c:v>508.61</c:v>
                </c:pt>
                <c:pt idx="5702">
                  <c:v>508.69299999999993</c:v>
                </c:pt>
                <c:pt idx="5703">
                  <c:v>508.77569999999969</c:v>
                </c:pt>
                <c:pt idx="5704">
                  <c:v>508.86</c:v>
                </c:pt>
                <c:pt idx="5705">
                  <c:v>508.94240000000002</c:v>
                </c:pt>
                <c:pt idx="5706">
                  <c:v>509.02799999999957</c:v>
                </c:pt>
                <c:pt idx="5707">
                  <c:v>509.11040000000008</c:v>
                </c:pt>
                <c:pt idx="5708">
                  <c:v>509.19400000000002</c:v>
                </c:pt>
                <c:pt idx="5709">
                  <c:v>509.2768999999995</c:v>
                </c:pt>
                <c:pt idx="5710">
                  <c:v>509.36090000000002</c:v>
                </c:pt>
                <c:pt idx="5711">
                  <c:v>509.4434</c:v>
                </c:pt>
                <c:pt idx="5712">
                  <c:v>509.52639999999923</c:v>
                </c:pt>
                <c:pt idx="5713">
                  <c:v>509.60969999999998</c:v>
                </c:pt>
                <c:pt idx="5714">
                  <c:v>509.69279999999969</c:v>
                </c:pt>
                <c:pt idx="5715">
                  <c:v>509.77629999999937</c:v>
                </c:pt>
                <c:pt idx="5716">
                  <c:v>509.85960000000051</c:v>
                </c:pt>
                <c:pt idx="5717">
                  <c:v>509.94369999999969</c:v>
                </c:pt>
                <c:pt idx="5718">
                  <c:v>510.02659999999918</c:v>
                </c:pt>
                <c:pt idx="5719">
                  <c:v>510.11219999999969</c:v>
                </c:pt>
                <c:pt idx="5720">
                  <c:v>510.19549999999964</c:v>
                </c:pt>
                <c:pt idx="5721">
                  <c:v>510.27760000000001</c:v>
                </c:pt>
                <c:pt idx="5722">
                  <c:v>510.36250000000001</c:v>
                </c:pt>
                <c:pt idx="5723">
                  <c:v>510.4434</c:v>
                </c:pt>
                <c:pt idx="5724">
                  <c:v>510.52679999999918</c:v>
                </c:pt>
                <c:pt idx="5725">
                  <c:v>510.61189999999999</c:v>
                </c:pt>
                <c:pt idx="5726">
                  <c:v>510.69669999999957</c:v>
                </c:pt>
                <c:pt idx="5727">
                  <c:v>510.7808</c:v>
                </c:pt>
                <c:pt idx="5728">
                  <c:v>510.86520000000002</c:v>
                </c:pt>
                <c:pt idx="5729">
                  <c:v>510.9480999999995</c:v>
                </c:pt>
                <c:pt idx="5730">
                  <c:v>511.03099999999949</c:v>
                </c:pt>
                <c:pt idx="5731">
                  <c:v>511.11320000000001</c:v>
                </c:pt>
                <c:pt idx="5732">
                  <c:v>511.19690000000003</c:v>
                </c:pt>
                <c:pt idx="5733">
                  <c:v>511.27910000000003</c:v>
                </c:pt>
                <c:pt idx="5734">
                  <c:v>511.36239999999964</c:v>
                </c:pt>
                <c:pt idx="5735">
                  <c:v>511.44600000000003</c:v>
                </c:pt>
                <c:pt idx="5736">
                  <c:v>511.5299</c:v>
                </c:pt>
                <c:pt idx="5737">
                  <c:v>511.61320000000001</c:v>
                </c:pt>
                <c:pt idx="5738">
                  <c:v>511.69799999999969</c:v>
                </c:pt>
                <c:pt idx="5739">
                  <c:v>511.78059999999937</c:v>
                </c:pt>
                <c:pt idx="5740">
                  <c:v>511.86410000000001</c:v>
                </c:pt>
                <c:pt idx="5741">
                  <c:v>511.9452</c:v>
                </c:pt>
                <c:pt idx="5742">
                  <c:v>512.029</c:v>
                </c:pt>
                <c:pt idx="5743">
                  <c:v>512.11259999999947</c:v>
                </c:pt>
                <c:pt idx="5744">
                  <c:v>512.1952</c:v>
                </c:pt>
                <c:pt idx="5745">
                  <c:v>512.27919999999995</c:v>
                </c:pt>
                <c:pt idx="5746">
                  <c:v>512.36199999999872</c:v>
                </c:pt>
                <c:pt idx="5747">
                  <c:v>512.44599999999946</c:v>
                </c:pt>
                <c:pt idx="5748">
                  <c:v>512.5308</c:v>
                </c:pt>
                <c:pt idx="5749">
                  <c:v>512.61400000000003</c:v>
                </c:pt>
                <c:pt idx="5750">
                  <c:v>512.69659999999999</c:v>
                </c:pt>
                <c:pt idx="5751">
                  <c:v>512.77840000000128</c:v>
                </c:pt>
                <c:pt idx="5752">
                  <c:v>512.86179999999911</c:v>
                </c:pt>
                <c:pt idx="5753">
                  <c:v>512.94539999999949</c:v>
                </c:pt>
                <c:pt idx="5754">
                  <c:v>513.02919999999949</c:v>
                </c:pt>
                <c:pt idx="5755">
                  <c:v>513.11279999999999</c:v>
                </c:pt>
                <c:pt idx="5756">
                  <c:v>513.19560000000001</c:v>
                </c:pt>
                <c:pt idx="5757">
                  <c:v>513.27970000000141</c:v>
                </c:pt>
                <c:pt idx="5758">
                  <c:v>513.36369999999897</c:v>
                </c:pt>
                <c:pt idx="5759">
                  <c:v>513.4466999999986</c:v>
                </c:pt>
                <c:pt idx="5760">
                  <c:v>513.53159999999946</c:v>
                </c:pt>
                <c:pt idx="5761">
                  <c:v>513.61440000000005</c:v>
                </c:pt>
                <c:pt idx="5762">
                  <c:v>513.69920000000002</c:v>
                </c:pt>
                <c:pt idx="5763">
                  <c:v>513.78140000000053</c:v>
                </c:pt>
                <c:pt idx="5764">
                  <c:v>513.86429999999859</c:v>
                </c:pt>
                <c:pt idx="5765">
                  <c:v>513.94629999999836</c:v>
                </c:pt>
                <c:pt idx="5766">
                  <c:v>514.029</c:v>
                </c:pt>
                <c:pt idx="5767">
                  <c:v>514.11219999999946</c:v>
                </c:pt>
                <c:pt idx="5768">
                  <c:v>514.19629999999938</c:v>
                </c:pt>
                <c:pt idx="5769">
                  <c:v>514.28060000000005</c:v>
                </c:pt>
                <c:pt idx="5770">
                  <c:v>514.36529999999857</c:v>
                </c:pt>
                <c:pt idx="5771">
                  <c:v>514.44799999999884</c:v>
                </c:pt>
                <c:pt idx="5772">
                  <c:v>514.53159999999946</c:v>
                </c:pt>
                <c:pt idx="5773">
                  <c:v>514.61380000000054</c:v>
                </c:pt>
                <c:pt idx="5774">
                  <c:v>514.69740000000002</c:v>
                </c:pt>
                <c:pt idx="5775">
                  <c:v>514.78099999999995</c:v>
                </c:pt>
                <c:pt idx="5776">
                  <c:v>514.86459999999897</c:v>
                </c:pt>
                <c:pt idx="5777">
                  <c:v>514.94639999999947</c:v>
                </c:pt>
                <c:pt idx="5778">
                  <c:v>515.0311999999991</c:v>
                </c:pt>
                <c:pt idx="5779">
                  <c:v>515.11400000000003</c:v>
                </c:pt>
                <c:pt idx="5780">
                  <c:v>515.19820000000004</c:v>
                </c:pt>
                <c:pt idx="5781">
                  <c:v>515.28080000000091</c:v>
                </c:pt>
                <c:pt idx="5782">
                  <c:v>515.36319999999898</c:v>
                </c:pt>
                <c:pt idx="5783">
                  <c:v>515.44679999999948</c:v>
                </c:pt>
                <c:pt idx="5784">
                  <c:v>515.53</c:v>
                </c:pt>
                <c:pt idx="5785">
                  <c:v>515.61340000000052</c:v>
                </c:pt>
                <c:pt idx="5786">
                  <c:v>515.69740000000002</c:v>
                </c:pt>
                <c:pt idx="5787">
                  <c:v>515.78120000000001</c:v>
                </c:pt>
                <c:pt idx="5788">
                  <c:v>515.86389999999949</c:v>
                </c:pt>
                <c:pt idx="5789">
                  <c:v>515.9455999999991</c:v>
                </c:pt>
                <c:pt idx="5790">
                  <c:v>516.03</c:v>
                </c:pt>
                <c:pt idx="5791">
                  <c:v>516.11340000000052</c:v>
                </c:pt>
                <c:pt idx="5792">
                  <c:v>516.1952</c:v>
                </c:pt>
                <c:pt idx="5793">
                  <c:v>516.27960000000053</c:v>
                </c:pt>
                <c:pt idx="5794">
                  <c:v>516.36339999999996</c:v>
                </c:pt>
                <c:pt idx="5795">
                  <c:v>516.44499999999948</c:v>
                </c:pt>
                <c:pt idx="5796">
                  <c:v>516.52789999999948</c:v>
                </c:pt>
                <c:pt idx="5797">
                  <c:v>516.61259999999947</c:v>
                </c:pt>
                <c:pt idx="5798">
                  <c:v>516.697</c:v>
                </c:pt>
                <c:pt idx="5799">
                  <c:v>516.77940000000103</c:v>
                </c:pt>
                <c:pt idx="5800">
                  <c:v>516.86379999999997</c:v>
                </c:pt>
                <c:pt idx="5801">
                  <c:v>516.94909999999948</c:v>
                </c:pt>
                <c:pt idx="5802">
                  <c:v>517.03099999999949</c:v>
                </c:pt>
                <c:pt idx="5803">
                  <c:v>517.11519999999996</c:v>
                </c:pt>
                <c:pt idx="5804">
                  <c:v>517.19740000000002</c:v>
                </c:pt>
                <c:pt idx="5805">
                  <c:v>517.27940000000103</c:v>
                </c:pt>
                <c:pt idx="5806">
                  <c:v>517.36229999999819</c:v>
                </c:pt>
                <c:pt idx="5807">
                  <c:v>517.44470000000001</c:v>
                </c:pt>
                <c:pt idx="5808">
                  <c:v>517.52719999999897</c:v>
                </c:pt>
                <c:pt idx="5809">
                  <c:v>517.60979999999995</c:v>
                </c:pt>
                <c:pt idx="5810">
                  <c:v>517.69529999999997</c:v>
                </c:pt>
                <c:pt idx="5811">
                  <c:v>517.77919999999995</c:v>
                </c:pt>
                <c:pt idx="5812">
                  <c:v>517.86279999999897</c:v>
                </c:pt>
                <c:pt idx="5813">
                  <c:v>517.94659999999897</c:v>
                </c:pt>
                <c:pt idx="5814">
                  <c:v>518.02809999999999</c:v>
                </c:pt>
                <c:pt idx="5815">
                  <c:v>518.11249999999939</c:v>
                </c:pt>
                <c:pt idx="5816">
                  <c:v>518.19529999999997</c:v>
                </c:pt>
                <c:pt idx="5817">
                  <c:v>518.2781000000009</c:v>
                </c:pt>
                <c:pt idx="5818">
                  <c:v>518.36059999999873</c:v>
                </c:pt>
                <c:pt idx="5819">
                  <c:v>518.44370000000004</c:v>
                </c:pt>
                <c:pt idx="5820">
                  <c:v>518.52759999999898</c:v>
                </c:pt>
                <c:pt idx="5821">
                  <c:v>518.61040000000003</c:v>
                </c:pt>
                <c:pt idx="5822">
                  <c:v>518.69500000000005</c:v>
                </c:pt>
                <c:pt idx="5823">
                  <c:v>518.77739999999994</c:v>
                </c:pt>
                <c:pt idx="5824">
                  <c:v>518.86169999999856</c:v>
                </c:pt>
                <c:pt idx="5825">
                  <c:v>518.94239999999911</c:v>
                </c:pt>
                <c:pt idx="5826">
                  <c:v>519.02679999999998</c:v>
                </c:pt>
                <c:pt idx="5827">
                  <c:v>519.11040000000003</c:v>
                </c:pt>
                <c:pt idx="5828">
                  <c:v>519.19529999999997</c:v>
                </c:pt>
                <c:pt idx="5829">
                  <c:v>519.27919999999995</c:v>
                </c:pt>
                <c:pt idx="5830">
                  <c:v>519.36259999999834</c:v>
                </c:pt>
                <c:pt idx="5831">
                  <c:v>519.44599999999946</c:v>
                </c:pt>
                <c:pt idx="5832">
                  <c:v>519.52949999999998</c:v>
                </c:pt>
                <c:pt idx="5833">
                  <c:v>519.61279999999999</c:v>
                </c:pt>
                <c:pt idx="5834">
                  <c:v>519.69480000000055</c:v>
                </c:pt>
                <c:pt idx="5835">
                  <c:v>519.77880000000141</c:v>
                </c:pt>
                <c:pt idx="5836">
                  <c:v>519.85979999999938</c:v>
                </c:pt>
                <c:pt idx="5837">
                  <c:v>519.94359999999949</c:v>
                </c:pt>
                <c:pt idx="5838">
                  <c:v>520.02800000000002</c:v>
                </c:pt>
                <c:pt idx="5839">
                  <c:v>520.11159999999938</c:v>
                </c:pt>
                <c:pt idx="5840">
                  <c:v>520.19560000000001</c:v>
                </c:pt>
                <c:pt idx="5841">
                  <c:v>520.27940000000103</c:v>
                </c:pt>
                <c:pt idx="5842">
                  <c:v>520.36179999999911</c:v>
                </c:pt>
                <c:pt idx="5843">
                  <c:v>520.44609999999898</c:v>
                </c:pt>
                <c:pt idx="5844">
                  <c:v>520.53</c:v>
                </c:pt>
                <c:pt idx="5845">
                  <c:v>520.61259999999947</c:v>
                </c:pt>
                <c:pt idx="5846">
                  <c:v>520.69650000000001</c:v>
                </c:pt>
                <c:pt idx="5847">
                  <c:v>520.77890000000104</c:v>
                </c:pt>
                <c:pt idx="5848">
                  <c:v>520.86279999999897</c:v>
                </c:pt>
                <c:pt idx="5849">
                  <c:v>520.94489999999996</c:v>
                </c:pt>
                <c:pt idx="5850">
                  <c:v>521.02800000000002</c:v>
                </c:pt>
                <c:pt idx="5851">
                  <c:v>521.11209999999949</c:v>
                </c:pt>
                <c:pt idx="5852">
                  <c:v>521.19669999999996</c:v>
                </c:pt>
                <c:pt idx="5853">
                  <c:v>521.27919999999995</c:v>
                </c:pt>
                <c:pt idx="5854">
                  <c:v>521.36119999999846</c:v>
                </c:pt>
                <c:pt idx="5855">
                  <c:v>521.44499999999948</c:v>
                </c:pt>
                <c:pt idx="5856">
                  <c:v>521.52970000000005</c:v>
                </c:pt>
                <c:pt idx="5857">
                  <c:v>521.61239999999998</c:v>
                </c:pt>
                <c:pt idx="5858">
                  <c:v>521.69510000000002</c:v>
                </c:pt>
                <c:pt idx="5859">
                  <c:v>521.77850000000103</c:v>
                </c:pt>
                <c:pt idx="5860">
                  <c:v>521.86139999999898</c:v>
                </c:pt>
                <c:pt idx="5861">
                  <c:v>521.9455999999991</c:v>
                </c:pt>
                <c:pt idx="5862">
                  <c:v>522.02880000000005</c:v>
                </c:pt>
                <c:pt idx="5863">
                  <c:v>522.11099999999999</c:v>
                </c:pt>
                <c:pt idx="5864">
                  <c:v>522.19440000000054</c:v>
                </c:pt>
                <c:pt idx="5865">
                  <c:v>522.27800000000104</c:v>
                </c:pt>
                <c:pt idx="5866">
                  <c:v>522.36129999999844</c:v>
                </c:pt>
                <c:pt idx="5867">
                  <c:v>522.44459999999947</c:v>
                </c:pt>
                <c:pt idx="5868">
                  <c:v>522.52759999999898</c:v>
                </c:pt>
                <c:pt idx="5869">
                  <c:v>522.61040000000003</c:v>
                </c:pt>
                <c:pt idx="5870">
                  <c:v>522.6952</c:v>
                </c:pt>
                <c:pt idx="5871">
                  <c:v>522.77880000000141</c:v>
                </c:pt>
                <c:pt idx="5872">
                  <c:v>522.86089999999911</c:v>
                </c:pt>
                <c:pt idx="5873">
                  <c:v>522.9434</c:v>
                </c:pt>
                <c:pt idx="5874">
                  <c:v>523.02880000000005</c:v>
                </c:pt>
                <c:pt idx="5875">
                  <c:v>523.11259999999947</c:v>
                </c:pt>
                <c:pt idx="5876">
                  <c:v>523.19659999999999</c:v>
                </c:pt>
                <c:pt idx="5877">
                  <c:v>523.27890000000104</c:v>
                </c:pt>
                <c:pt idx="5878">
                  <c:v>523.36329999999884</c:v>
                </c:pt>
                <c:pt idx="5879">
                  <c:v>523.44579999999996</c:v>
                </c:pt>
                <c:pt idx="5880">
                  <c:v>523.52890000000002</c:v>
                </c:pt>
                <c:pt idx="5881">
                  <c:v>523.61159999999938</c:v>
                </c:pt>
                <c:pt idx="5882">
                  <c:v>523.69460000000004</c:v>
                </c:pt>
                <c:pt idx="5883">
                  <c:v>523.78000000000054</c:v>
                </c:pt>
                <c:pt idx="5884">
                  <c:v>523.86239999999884</c:v>
                </c:pt>
                <c:pt idx="5885">
                  <c:v>523.94659999999897</c:v>
                </c:pt>
                <c:pt idx="5886">
                  <c:v>524.03129999999896</c:v>
                </c:pt>
                <c:pt idx="5887">
                  <c:v>524.11389999999994</c:v>
                </c:pt>
                <c:pt idx="5888">
                  <c:v>524.1961</c:v>
                </c:pt>
                <c:pt idx="5889">
                  <c:v>524.27980000000105</c:v>
                </c:pt>
                <c:pt idx="5890">
                  <c:v>524.36279999999897</c:v>
                </c:pt>
                <c:pt idx="5891">
                  <c:v>524.4455999999991</c:v>
                </c:pt>
                <c:pt idx="5892">
                  <c:v>524.52919999999949</c:v>
                </c:pt>
                <c:pt idx="5893">
                  <c:v>524.61219999999946</c:v>
                </c:pt>
                <c:pt idx="5894">
                  <c:v>524.69560000000001</c:v>
                </c:pt>
                <c:pt idx="5895">
                  <c:v>524.78040000000055</c:v>
                </c:pt>
                <c:pt idx="5896">
                  <c:v>524.86539999999911</c:v>
                </c:pt>
                <c:pt idx="5897">
                  <c:v>524.94819999999947</c:v>
                </c:pt>
                <c:pt idx="5898">
                  <c:v>525.03019999999947</c:v>
                </c:pt>
                <c:pt idx="5899">
                  <c:v>525.11479999999995</c:v>
                </c:pt>
                <c:pt idx="5900">
                  <c:v>525.19759999999997</c:v>
                </c:pt>
                <c:pt idx="5901">
                  <c:v>525.27919999999995</c:v>
                </c:pt>
                <c:pt idx="5902">
                  <c:v>525.36349999999948</c:v>
                </c:pt>
                <c:pt idx="5903">
                  <c:v>525.44739999999911</c:v>
                </c:pt>
                <c:pt idx="5904">
                  <c:v>525.53049999999996</c:v>
                </c:pt>
                <c:pt idx="5905">
                  <c:v>525.61259999999947</c:v>
                </c:pt>
                <c:pt idx="5906">
                  <c:v>525.69629999999938</c:v>
                </c:pt>
                <c:pt idx="5907">
                  <c:v>525.77900000000091</c:v>
                </c:pt>
                <c:pt idx="5908">
                  <c:v>525.86319999999898</c:v>
                </c:pt>
                <c:pt idx="5909">
                  <c:v>525.94589999999948</c:v>
                </c:pt>
                <c:pt idx="5910">
                  <c:v>526.02970000000005</c:v>
                </c:pt>
                <c:pt idx="5911">
                  <c:v>526.11369999999999</c:v>
                </c:pt>
                <c:pt idx="5912">
                  <c:v>526.19600000000003</c:v>
                </c:pt>
                <c:pt idx="5913">
                  <c:v>526.27950000000055</c:v>
                </c:pt>
                <c:pt idx="5914">
                  <c:v>526.36300000000006</c:v>
                </c:pt>
                <c:pt idx="5915">
                  <c:v>526.44589999999948</c:v>
                </c:pt>
                <c:pt idx="5916">
                  <c:v>526.5299</c:v>
                </c:pt>
                <c:pt idx="5917">
                  <c:v>526.61380000000054</c:v>
                </c:pt>
                <c:pt idx="5918">
                  <c:v>526.69619999999998</c:v>
                </c:pt>
                <c:pt idx="5919">
                  <c:v>526.77960000000053</c:v>
                </c:pt>
                <c:pt idx="5920">
                  <c:v>526.86300000000006</c:v>
                </c:pt>
                <c:pt idx="5921">
                  <c:v>526.94599999999946</c:v>
                </c:pt>
                <c:pt idx="5922">
                  <c:v>527.02819999999997</c:v>
                </c:pt>
                <c:pt idx="5923">
                  <c:v>527.11090000000002</c:v>
                </c:pt>
                <c:pt idx="5924">
                  <c:v>527.19690000000003</c:v>
                </c:pt>
                <c:pt idx="5925">
                  <c:v>527.27880000000141</c:v>
                </c:pt>
                <c:pt idx="5926">
                  <c:v>527.36109999999871</c:v>
                </c:pt>
                <c:pt idx="5927">
                  <c:v>527.44479999999999</c:v>
                </c:pt>
                <c:pt idx="5928">
                  <c:v>527.52859999999998</c:v>
                </c:pt>
                <c:pt idx="5929">
                  <c:v>527.61320000000001</c:v>
                </c:pt>
                <c:pt idx="5930">
                  <c:v>527.69619999999998</c:v>
                </c:pt>
                <c:pt idx="5931">
                  <c:v>527.78000000000054</c:v>
                </c:pt>
                <c:pt idx="5932">
                  <c:v>527.86329999999884</c:v>
                </c:pt>
                <c:pt idx="5933">
                  <c:v>527.94799999999884</c:v>
                </c:pt>
                <c:pt idx="5934">
                  <c:v>528.03019999999947</c:v>
                </c:pt>
                <c:pt idx="5935">
                  <c:v>528.11340000000052</c:v>
                </c:pt>
                <c:pt idx="5936">
                  <c:v>528.19650000000001</c:v>
                </c:pt>
                <c:pt idx="5937">
                  <c:v>528.27919999999995</c:v>
                </c:pt>
                <c:pt idx="5938">
                  <c:v>528.36289999999872</c:v>
                </c:pt>
                <c:pt idx="5939">
                  <c:v>528.44769999999869</c:v>
                </c:pt>
                <c:pt idx="5940">
                  <c:v>528.53070000000002</c:v>
                </c:pt>
                <c:pt idx="5941">
                  <c:v>528.61500000000001</c:v>
                </c:pt>
                <c:pt idx="5942">
                  <c:v>528.69600000000003</c:v>
                </c:pt>
                <c:pt idx="5943">
                  <c:v>528.78009999999995</c:v>
                </c:pt>
                <c:pt idx="5944">
                  <c:v>528.86369999999897</c:v>
                </c:pt>
                <c:pt idx="5945">
                  <c:v>528.94739999999911</c:v>
                </c:pt>
                <c:pt idx="5946">
                  <c:v>529.0308</c:v>
                </c:pt>
                <c:pt idx="5947">
                  <c:v>529.11519999999996</c:v>
                </c:pt>
                <c:pt idx="5948">
                  <c:v>529.19850000000054</c:v>
                </c:pt>
                <c:pt idx="5949">
                  <c:v>529.28240000000005</c:v>
                </c:pt>
                <c:pt idx="5950">
                  <c:v>529.36529999999857</c:v>
                </c:pt>
                <c:pt idx="5951">
                  <c:v>529.44899999999996</c:v>
                </c:pt>
                <c:pt idx="5952">
                  <c:v>529.53129999999896</c:v>
                </c:pt>
                <c:pt idx="5953">
                  <c:v>529.61530000000005</c:v>
                </c:pt>
                <c:pt idx="5954">
                  <c:v>529.69749999999999</c:v>
                </c:pt>
                <c:pt idx="5955">
                  <c:v>529.77930000000129</c:v>
                </c:pt>
                <c:pt idx="5956">
                  <c:v>529.86249999999836</c:v>
                </c:pt>
                <c:pt idx="5957">
                  <c:v>529.94579999999996</c:v>
                </c:pt>
                <c:pt idx="5958">
                  <c:v>530.02930000000003</c:v>
                </c:pt>
                <c:pt idx="5959">
                  <c:v>530.11400000000003</c:v>
                </c:pt>
                <c:pt idx="5960">
                  <c:v>530.19680000000005</c:v>
                </c:pt>
                <c:pt idx="5961">
                  <c:v>530.27980000000105</c:v>
                </c:pt>
                <c:pt idx="5962">
                  <c:v>530.36039999999946</c:v>
                </c:pt>
                <c:pt idx="5963">
                  <c:v>530.44479999999999</c:v>
                </c:pt>
                <c:pt idx="5964">
                  <c:v>530.52840000000003</c:v>
                </c:pt>
                <c:pt idx="5965">
                  <c:v>530.6114</c:v>
                </c:pt>
                <c:pt idx="5966">
                  <c:v>530.69490000000053</c:v>
                </c:pt>
                <c:pt idx="5967">
                  <c:v>530.77800000000104</c:v>
                </c:pt>
                <c:pt idx="5968">
                  <c:v>530.86139999999898</c:v>
                </c:pt>
                <c:pt idx="5969">
                  <c:v>530.94619999999873</c:v>
                </c:pt>
                <c:pt idx="5970">
                  <c:v>531.03009999999949</c:v>
                </c:pt>
                <c:pt idx="5971">
                  <c:v>531.11440000000005</c:v>
                </c:pt>
                <c:pt idx="5972">
                  <c:v>531.19650000000001</c:v>
                </c:pt>
                <c:pt idx="5973">
                  <c:v>531.28050000000053</c:v>
                </c:pt>
                <c:pt idx="5974">
                  <c:v>531.36199999999872</c:v>
                </c:pt>
                <c:pt idx="5975">
                  <c:v>531.4455999999991</c:v>
                </c:pt>
                <c:pt idx="5976">
                  <c:v>531.52949999999998</c:v>
                </c:pt>
                <c:pt idx="5977">
                  <c:v>531.61199999999997</c:v>
                </c:pt>
                <c:pt idx="5978">
                  <c:v>531.69500000000005</c:v>
                </c:pt>
                <c:pt idx="5979">
                  <c:v>531.77840000000128</c:v>
                </c:pt>
                <c:pt idx="5980">
                  <c:v>531.86349999999948</c:v>
                </c:pt>
                <c:pt idx="5981">
                  <c:v>531.94639999999947</c:v>
                </c:pt>
                <c:pt idx="5982">
                  <c:v>532.03</c:v>
                </c:pt>
                <c:pt idx="5983">
                  <c:v>532.11279999999999</c:v>
                </c:pt>
                <c:pt idx="5984">
                  <c:v>532.19600000000003</c:v>
                </c:pt>
                <c:pt idx="5985">
                  <c:v>532.27919999999995</c:v>
                </c:pt>
                <c:pt idx="5986">
                  <c:v>532.36159999999836</c:v>
                </c:pt>
                <c:pt idx="5987">
                  <c:v>532.44609999999898</c:v>
                </c:pt>
                <c:pt idx="5988">
                  <c:v>532.52930000000003</c:v>
                </c:pt>
                <c:pt idx="5989">
                  <c:v>532.61239999999998</c:v>
                </c:pt>
                <c:pt idx="5990">
                  <c:v>532.69490000000053</c:v>
                </c:pt>
                <c:pt idx="5991">
                  <c:v>532.77880000000141</c:v>
                </c:pt>
                <c:pt idx="5992">
                  <c:v>532.86279999999897</c:v>
                </c:pt>
                <c:pt idx="5993">
                  <c:v>532.9466999999986</c:v>
                </c:pt>
                <c:pt idx="5994">
                  <c:v>533.0311999999991</c:v>
                </c:pt>
                <c:pt idx="5995">
                  <c:v>533.11469999999997</c:v>
                </c:pt>
                <c:pt idx="5996">
                  <c:v>533.19780000000003</c:v>
                </c:pt>
                <c:pt idx="5997">
                  <c:v>533.28090000000054</c:v>
                </c:pt>
                <c:pt idx="5998">
                  <c:v>533.36319999999898</c:v>
                </c:pt>
                <c:pt idx="5999">
                  <c:v>533.44679999999948</c:v>
                </c:pt>
                <c:pt idx="6000">
                  <c:v>533.53070000000002</c:v>
                </c:pt>
                <c:pt idx="6001">
                  <c:v>533.61350000000004</c:v>
                </c:pt>
                <c:pt idx="6002">
                  <c:v>533.69500000000005</c:v>
                </c:pt>
                <c:pt idx="6003">
                  <c:v>533.77950000000055</c:v>
                </c:pt>
                <c:pt idx="6004">
                  <c:v>533.86049999999898</c:v>
                </c:pt>
                <c:pt idx="6005">
                  <c:v>533.94370000000004</c:v>
                </c:pt>
                <c:pt idx="6006">
                  <c:v>534.02599999999939</c:v>
                </c:pt>
                <c:pt idx="6007">
                  <c:v>534.10889999999995</c:v>
                </c:pt>
                <c:pt idx="6008">
                  <c:v>534.19320000000005</c:v>
                </c:pt>
                <c:pt idx="6009">
                  <c:v>534.27640000000054</c:v>
                </c:pt>
                <c:pt idx="6010">
                  <c:v>534.35839999999996</c:v>
                </c:pt>
                <c:pt idx="6011">
                  <c:v>534.4434</c:v>
                </c:pt>
                <c:pt idx="6012">
                  <c:v>534.52609999999947</c:v>
                </c:pt>
                <c:pt idx="6013">
                  <c:v>534.60860000000002</c:v>
                </c:pt>
                <c:pt idx="6014">
                  <c:v>534.69340000000091</c:v>
                </c:pt>
                <c:pt idx="6015">
                  <c:v>534.77460000000053</c:v>
                </c:pt>
                <c:pt idx="6016">
                  <c:v>534.85889999999949</c:v>
                </c:pt>
                <c:pt idx="6017">
                  <c:v>534.94119999999884</c:v>
                </c:pt>
                <c:pt idx="6018">
                  <c:v>535.02440000000001</c:v>
                </c:pt>
                <c:pt idx="6019">
                  <c:v>535.10789999999997</c:v>
                </c:pt>
                <c:pt idx="6020">
                  <c:v>535.19110000000001</c:v>
                </c:pt>
                <c:pt idx="6021">
                  <c:v>535.27380000000142</c:v>
                </c:pt>
                <c:pt idx="6022">
                  <c:v>535.35629999999844</c:v>
                </c:pt>
                <c:pt idx="6023">
                  <c:v>535.43970000000002</c:v>
                </c:pt>
                <c:pt idx="6024">
                  <c:v>535.52289999999948</c:v>
                </c:pt>
                <c:pt idx="6025">
                  <c:v>535.60550000000001</c:v>
                </c:pt>
                <c:pt idx="6026">
                  <c:v>535.68949999999995</c:v>
                </c:pt>
                <c:pt idx="6027">
                  <c:v>535.77200000000005</c:v>
                </c:pt>
                <c:pt idx="6028">
                  <c:v>535.85759999999834</c:v>
                </c:pt>
                <c:pt idx="6029">
                  <c:v>535.93999999999949</c:v>
                </c:pt>
                <c:pt idx="6030">
                  <c:v>536.02149999999949</c:v>
                </c:pt>
                <c:pt idx="6031">
                  <c:v>536.10550000000001</c:v>
                </c:pt>
                <c:pt idx="6032">
                  <c:v>536.18850000000054</c:v>
                </c:pt>
                <c:pt idx="6033">
                  <c:v>536.26949999999999</c:v>
                </c:pt>
                <c:pt idx="6034">
                  <c:v>536.35279999999898</c:v>
                </c:pt>
                <c:pt idx="6035">
                  <c:v>536.43679999999949</c:v>
                </c:pt>
                <c:pt idx="6036">
                  <c:v>536.51850000000002</c:v>
                </c:pt>
                <c:pt idx="6037">
                  <c:v>536.60219999999947</c:v>
                </c:pt>
                <c:pt idx="6038">
                  <c:v>536.68610000000001</c:v>
                </c:pt>
                <c:pt idx="6039">
                  <c:v>536.76909999999998</c:v>
                </c:pt>
                <c:pt idx="6040">
                  <c:v>536.85199999999872</c:v>
                </c:pt>
                <c:pt idx="6041">
                  <c:v>536.93499999999949</c:v>
                </c:pt>
                <c:pt idx="6042">
                  <c:v>537.01819999999998</c:v>
                </c:pt>
                <c:pt idx="6043">
                  <c:v>537.10059999999999</c:v>
                </c:pt>
                <c:pt idx="6044">
                  <c:v>537.18430000000103</c:v>
                </c:pt>
                <c:pt idx="6045">
                  <c:v>537.26709999999946</c:v>
                </c:pt>
                <c:pt idx="6046">
                  <c:v>537.34959999999899</c:v>
                </c:pt>
                <c:pt idx="6047">
                  <c:v>537.43299999999897</c:v>
                </c:pt>
                <c:pt idx="6048">
                  <c:v>537.51609999999948</c:v>
                </c:pt>
                <c:pt idx="6049">
                  <c:v>537.59849999999994</c:v>
                </c:pt>
                <c:pt idx="6050">
                  <c:v>537.6825</c:v>
                </c:pt>
                <c:pt idx="6051">
                  <c:v>537.76509999999996</c:v>
                </c:pt>
                <c:pt idx="6052">
                  <c:v>537.84719999999834</c:v>
                </c:pt>
                <c:pt idx="6053">
                  <c:v>537.93059999999946</c:v>
                </c:pt>
                <c:pt idx="6054">
                  <c:v>538.01490000000001</c:v>
                </c:pt>
                <c:pt idx="6055">
                  <c:v>538.09840000000054</c:v>
                </c:pt>
                <c:pt idx="6056">
                  <c:v>538.18119999999999</c:v>
                </c:pt>
                <c:pt idx="6057">
                  <c:v>538.26570000000004</c:v>
                </c:pt>
                <c:pt idx="6058">
                  <c:v>538.34979999999996</c:v>
                </c:pt>
                <c:pt idx="6059">
                  <c:v>538.43179999999938</c:v>
                </c:pt>
                <c:pt idx="6060">
                  <c:v>538.51459999999997</c:v>
                </c:pt>
                <c:pt idx="6061">
                  <c:v>538.59840000000054</c:v>
                </c:pt>
                <c:pt idx="6062">
                  <c:v>538.6816</c:v>
                </c:pt>
                <c:pt idx="6063">
                  <c:v>538.76440000000002</c:v>
                </c:pt>
                <c:pt idx="6064">
                  <c:v>538.84819999999911</c:v>
                </c:pt>
                <c:pt idx="6065">
                  <c:v>538.93279999999947</c:v>
                </c:pt>
                <c:pt idx="6066">
                  <c:v>539.01559999999949</c:v>
                </c:pt>
                <c:pt idx="6067">
                  <c:v>539.09789999999998</c:v>
                </c:pt>
                <c:pt idx="6068">
                  <c:v>539.18100000000004</c:v>
                </c:pt>
                <c:pt idx="6069">
                  <c:v>539.26490000000001</c:v>
                </c:pt>
                <c:pt idx="6070">
                  <c:v>539.34809999999948</c:v>
                </c:pt>
                <c:pt idx="6071">
                  <c:v>539.43239999999946</c:v>
                </c:pt>
                <c:pt idx="6072">
                  <c:v>539.5154</c:v>
                </c:pt>
                <c:pt idx="6073">
                  <c:v>539.5992</c:v>
                </c:pt>
                <c:pt idx="6074">
                  <c:v>539.68119999999999</c:v>
                </c:pt>
                <c:pt idx="6075">
                  <c:v>539.76390000000004</c:v>
                </c:pt>
                <c:pt idx="6076">
                  <c:v>539.84739999999897</c:v>
                </c:pt>
                <c:pt idx="6077">
                  <c:v>539.93219999999872</c:v>
                </c:pt>
                <c:pt idx="6078">
                  <c:v>540.01599999999996</c:v>
                </c:pt>
                <c:pt idx="6079">
                  <c:v>540.09789999999998</c:v>
                </c:pt>
                <c:pt idx="6080">
                  <c:v>540.18179999999995</c:v>
                </c:pt>
                <c:pt idx="6081">
                  <c:v>540.26419999999996</c:v>
                </c:pt>
                <c:pt idx="6082">
                  <c:v>540.34699999999884</c:v>
                </c:pt>
                <c:pt idx="6083">
                  <c:v>540.4301999999991</c:v>
                </c:pt>
                <c:pt idx="6084">
                  <c:v>540.51219999999898</c:v>
                </c:pt>
                <c:pt idx="6085">
                  <c:v>540.59659999999997</c:v>
                </c:pt>
                <c:pt idx="6086">
                  <c:v>540.67980000000091</c:v>
                </c:pt>
                <c:pt idx="6087">
                  <c:v>540.7645</c:v>
                </c:pt>
                <c:pt idx="6088">
                  <c:v>540.84699999999884</c:v>
                </c:pt>
                <c:pt idx="6089">
                  <c:v>540.93129999999871</c:v>
                </c:pt>
                <c:pt idx="6090">
                  <c:v>541.01609999999948</c:v>
                </c:pt>
                <c:pt idx="6091">
                  <c:v>541.1</c:v>
                </c:pt>
                <c:pt idx="6092">
                  <c:v>541.18499999999995</c:v>
                </c:pt>
                <c:pt idx="6093">
                  <c:v>541.26850000000002</c:v>
                </c:pt>
                <c:pt idx="6094">
                  <c:v>541.35179999999946</c:v>
                </c:pt>
                <c:pt idx="6095">
                  <c:v>541.43739999999946</c:v>
                </c:pt>
                <c:pt idx="6096">
                  <c:v>541.51940000000002</c:v>
                </c:pt>
                <c:pt idx="6097">
                  <c:v>541.6028</c:v>
                </c:pt>
                <c:pt idx="6098">
                  <c:v>541.68600000000004</c:v>
                </c:pt>
                <c:pt idx="6099">
                  <c:v>541.77090000000055</c:v>
                </c:pt>
                <c:pt idx="6100">
                  <c:v>541.85519999999872</c:v>
                </c:pt>
                <c:pt idx="6101">
                  <c:v>541.93649999999946</c:v>
                </c:pt>
                <c:pt idx="6102">
                  <c:v>542.01900000000001</c:v>
                </c:pt>
                <c:pt idx="6103">
                  <c:v>542.10259999999948</c:v>
                </c:pt>
                <c:pt idx="6104">
                  <c:v>542.1866</c:v>
                </c:pt>
                <c:pt idx="6105">
                  <c:v>542.26909999999998</c:v>
                </c:pt>
                <c:pt idx="6106">
                  <c:v>542.35259999999846</c:v>
                </c:pt>
                <c:pt idx="6107">
                  <c:v>542.43559999999911</c:v>
                </c:pt>
                <c:pt idx="6108">
                  <c:v>542.51819999999998</c:v>
                </c:pt>
                <c:pt idx="6109">
                  <c:v>542.60249999999996</c:v>
                </c:pt>
                <c:pt idx="6110">
                  <c:v>542.68440000000055</c:v>
                </c:pt>
                <c:pt idx="6111">
                  <c:v>542.77020000000005</c:v>
                </c:pt>
                <c:pt idx="6112">
                  <c:v>542.85109999999872</c:v>
                </c:pt>
                <c:pt idx="6113">
                  <c:v>542.93399999999997</c:v>
                </c:pt>
                <c:pt idx="6114">
                  <c:v>543.01900000000001</c:v>
                </c:pt>
                <c:pt idx="6115">
                  <c:v>543.10199999999998</c:v>
                </c:pt>
                <c:pt idx="6116">
                  <c:v>543.18700000000001</c:v>
                </c:pt>
                <c:pt idx="6117">
                  <c:v>543.27070000000128</c:v>
                </c:pt>
                <c:pt idx="6118">
                  <c:v>543.35479999999939</c:v>
                </c:pt>
                <c:pt idx="6119">
                  <c:v>543.43889999999999</c:v>
                </c:pt>
                <c:pt idx="6120">
                  <c:v>543.52219999999897</c:v>
                </c:pt>
                <c:pt idx="6121">
                  <c:v>543.60580000000004</c:v>
                </c:pt>
                <c:pt idx="6122">
                  <c:v>543.68859999999995</c:v>
                </c:pt>
                <c:pt idx="6123">
                  <c:v>543.77200000000005</c:v>
                </c:pt>
                <c:pt idx="6124">
                  <c:v>543.85589999999911</c:v>
                </c:pt>
                <c:pt idx="6125">
                  <c:v>543.93959999999947</c:v>
                </c:pt>
                <c:pt idx="6126">
                  <c:v>544.02049999999997</c:v>
                </c:pt>
                <c:pt idx="6127">
                  <c:v>544.10440000000051</c:v>
                </c:pt>
                <c:pt idx="6128">
                  <c:v>544.18719999999996</c:v>
                </c:pt>
                <c:pt idx="6129">
                  <c:v>544.27010000000053</c:v>
                </c:pt>
                <c:pt idx="6130">
                  <c:v>544.35319999999911</c:v>
                </c:pt>
                <c:pt idx="6131">
                  <c:v>544.43759999999872</c:v>
                </c:pt>
                <c:pt idx="6132">
                  <c:v>544.52149999999949</c:v>
                </c:pt>
                <c:pt idx="6133">
                  <c:v>544.60490000000004</c:v>
                </c:pt>
                <c:pt idx="6134">
                  <c:v>544.6889000000009</c:v>
                </c:pt>
                <c:pt idx="6135">
                  <c:v>544.77280000000053</c:v>
                </c:pt>
                <c:pt idx="6136">
                  <c:v>544.85509999999897</c:v>
                </c:pt>
                <c:pt idx="6137">
                  <c:v>544.93849999999998</c:v>
                </c:pt>
                <c:pt idx="6138">
                  <c:v>545.02159999999947</c:v>
                </c:pt>
                <c:pt idx="6139">
                  <c:v>545.10550000000001</c:v>
                </c:pt>
                <c:pt idx="6140">
                  <c:v>545.19029999999998</c:v>
                </c:pt>
                <c:pt idx="6141">
                  <c:v>545.27290000000005</c:v>
                </c:pt>
                <c:pt idx="6142">
                  <c:v>545.35639999999898</c:v>
                </c:pt>
                <c:pt idx="6143">
                  <c:v>545.44049999999947</c:v>
                </c:pt>
                <c:pt idx="6144">
                  <c:v>545.52459999999996</c:v>
                </c:pt>
                <c:pt idx="6145">
                  <c:v>545.60709999999949</c:v>
                </c:pt>
                <c:pt idx="6146">
                  <c:v>545.69190000000003</c:v>
                </c:pt>
                <c:pt idx="6147">
                  <c:v>545.7736000000009</c:v>
                </c:pt>
                <c:pt idx="6148">
                  <c:v>545.85709999999847</c:v>
                </c:pt>
                <c:pt idx="6149">
                  <c:v>545.93909999999948</c:v>
                </c:pt>
                <c:pt idx="6150">
                  <c:v>546.02289999999948</c:v>
                </c:pt>
                <c:pt idx="6151">
                  <c:v>546.10799999999949</c:v>
                </c:pt>
                <c:pt idx="6152">
                  <c:v>546.19000000000005</c:v>
                </c:pt>
                <c:pt idx="6153">
                  <c:v>546.2722</c:v>
                </c:pt>
                <c:pt idx="6154">
                  <c:v>546.35839999999996</c:v>
                </c:pt>
                <c:pt idx="6155">
                  <c:v>546.44059999999911</c:v>
                </c:pt>
                <c:pt idx="6156">
                  <c:v>546.52380000000005</c:v>
                </c:pt>
                <c:pt idx="6157">
                  <c:v>546.60749999999996</c:v>
                </c:pt>
                <c:pt idx="6158">
                  <c:v>546.69280000000003</c:v>
                </c:pt>
                <c:pt idx="6159">
                  <c:v>546.77440000000104</c:v>
                </c:pt>
                <c:pt idx="6160">
                  <c:v>546.85859999999946</c:v>
                </c:pt>
                <c:pt idx="6161">
                  <c:v>546.94299999999896</c:v>
                </c:pt>
                <c:pt idx="6162">
                  <c:v>547.02619999999911</c:v>
                </c:pt>
                <c:pt idx="6163">
                  <c:v>547.10820000000001</c:v>
                </c:pt>
                <c:pt idx="6164">
                  <c:v>547.19209999999998</c:v>
                </c:pt>
                <c:pt idx="6165">
                  <c:v>547.27509999999995</c:v>
                </c:pt>
                <c:pt idx="6166">
                  <c:v>547.3587</c:v>
                </c:pt>
                <c:pt idx="6167">
                  <c:v>547.44139999999948</c:v>
                </c:pt>
              </c:numCache>
            </c:numRef>
          </c:xVal>
          <c:yVal>
            <c:numRef>
              <c:f>'Rezultati 5°C min 60 rpm'!$AV$4:$AV$6171</c:f>
              <c:numCache>
                <c:formatCode>@</c:formatCode>
                <c:ptCount val="6168"/>
                <c:pt idx="0">
                  <c:v>99.994860000000131</c:v>
                </c:pt>
                <c:pt idx="1">
                  <c:v>99.999690000000129</c:v>
                </c:pt>
                <c:pt idx="2">
                  <c:v>100.0008</c:v>
                </c:pt>
                <c:pt idx="3">
                  <c:v>100.0001</c:v>
                </c:pt>
                <c:pt idx="4">
                  <c:v>99.999280000000027</c:v>
                </c:pt>
                <c:pt idx="5">
                  <c:v>99.997660000000181</c:v>
                </c:pt>
                <c:pt idx="6">
                  <c:v>99.995620000000145</c:v>
                </c:pt>
                <c:pt idx="7">
                  <c:v>99.993750000000006</c:v>
                </c:pt>
                <c:pt idx="8">
                  <c:v>99.990979999999993</c:v>
                </c:pt>
                <c:pt idx="9">
                  <c:v>99.988309999999998</c:v>
                </c:pt>
                <c:pt idx="10">
                  <c:v>99.986320000000006</c:v>
                </c:pt>
                <c:pt idx="11">
                  <c:v>99.984340000000003</c:v>
                </c:pt>
                <c:pt idx="12">
                  <c:v>99.982249999999993</c:v>
                </c:pt>
                <c:pt idx="13">
                  <c:v>99.981319999999997</c:v>
                </c:pt>
                <c:pt idx="14">
                  <c:v>99.97936</c:v>
                </c:pt>
                <c:pt idx="15">
                  <c:v>99.979379999999978</c:v>
                </c:pt>
                <c:pt idx="16">
                  <c:v>99.977689999999996</c:v>
                </c:pt>
                <c:pt idx="17">
                  <c:v>99.976320000000001</c:v>
                </c:pt>
                <c:pt idx="18">
                  <c:v>99.97378999999998</c:v>
                </c:pt>
                <c:pt idx="19">
                  <c:v>99.973320000000001</c:v>
                </c:pt>
                <c:pt idx="20">
                  <c:v>99.971789999999999</c:v>
                </c:pt>
                <c:pt idx="21">
                  <c:v>99.970920000000007</c:v>
                </c:pt>
                <c:pt idx="22">
                  <c:v>99.968970000000013</c:v>
                </c:pt>
                <c:pt idx="23">
                  <c:v>99.968260000000129</c:v>
                </c:pt>
                <c:pt idx="24">
                  <c:v>99.967090000000027</c:v>
                </c:pt>
                <c:pt idx="25">
                  <c:v>99.966399999999993</c:v>
                </c:pt>
                <c:pt idx="26">
                  <c:v>99.965549999999993</c:v>
                </c:pt>
                <c:pt idx="27">
                  <c:v>99.964990000000114</c:v>
                </c:pt>
                <c:pt idx="28">
                  <c:v>99.964050000000114</c:v>
                </c:pt>
                <c:pt idx="29">
                  <c:v>99.963120000000146</c:v>
                </c:pt>
                <c:pt idx="30">
                  <c:v>99.96316000000013</c:v>
                </c:pt>
                <c:pt idx="31">
                  <c:v>99.962389999999999</c:v>
                </c:pt>
                <c:pt idx="32">
                  <c:v>99.962120000000027</c:v>
                </c:pt>
                <c:pt idx="33">
                  <c:v>99.961709999999997</c:v>
                </c:pt>
                <c:pt idx="34">
                  <c:v>99.961799999999997</c:v>
                </c:pt>
                <c:pt idx="35">
                  <c:v>99.961780000000005</c:v>
                </c:pt>
                <c:pt idx="36">
                  <c:v>99.961910000000131</c:v>
                </c:pt>
                <c:pt idx="37">
                  <c:v>99.961680000000129</c:v>
                </c:pt>
                <c:pt idx="38">
                  <c:v>99.961709999999997</c:v>
                </c:pt>
                <c:pt idx="39">
                  <c:v>99.961879999999994</c:v>
                </c:pt>
                <c:pt idx="40">
                  <c:v>99.962050000000005</c:v>
                </c:pt>
                <c:pt idx="41">
                  <c:v>99.961920000000134</c:v>
                </c:pt>
                <c:pt idx="42">
                  <c:v>99.960880000000003</c:v>
                </c:pt>
                <c:pt idx="43">
                  <c:v>99.960359999999994</c:v>
                </c:pt>
                <c:pt idx="44">
                  <c:v>99.959680000000006</c:v>
                </c:pt>
                <c:pt idx="45">
                  <c:v>99.959440000000001</c:v>
                </c:pt>
                <c:pt idx="46">
                  <c:v>99.959050000000005</c:v>
                </c:pt>
                <c:pt idx="47">
                  <c:v>99.959289999999996</c:v>
                </c:pt>
                <c:pt idx="48">
                  <c:v>99.958560000000006</c:v>
                </c:pt>
                <c:pt idx="49">
                  <c:v>99.959180000000003</c:v>
                </c:pt>
                <c:pt idx="50">
                  <c:v>99.957920000000129</c:v>
                </c:pt>
                <c:pt idx="51">
                  <c:v>99.958659999999995</c:v>
                </c:pt>
                <c:pt idx="52">
                  <c:v>99.957620000000148</c:v>
                </c:pt>
                <c:pt idx="53">
                  <c:v>99.957690000000113</c:v>
                </c:pt>
                <c:pt idx="54">
                  <c:v>99.956909999999993</c:v>
                </c:pt>
                <c:pt idx="55">
                  <c:v>99.95684</c:v>
                </c:pt>
                <c:pt idx="56">
                  <c:v>99.955460000000002</c:v>
                </c:pt>
                <c:pt idx="57">
                  <c:v>99.9559</c:v>
                </c:pt>
                <c:pt idx="58">
                  <c:v>99.955379999999948</c:v>
                </c:pt>
                <c:pt idx="59">
                  <c:v>99.956010000000006</c:v>
                </c:pt>
                <c:pt idx="60">
                  <c:v>99.95547999999998</c:v>
                </c:pt>
                <c:pt idx="61">
                  <c:v>99.956190000000007</c:v>
                </c:pt>
                <c:pt idx="62">
                  <c:v>99.95608</c:v>
                </c:pt>
                <c:pt idx="63">
                  <c:v>99.956410000000005</c:v>
                </c:pt>
                <c:pt idx="64">
                  <c:v>99.956450000000004</c:v>
                </c:pt>
                <c:pt idx="65">
                  <c:v>99.957260000000161</c:v>
                </c:pt>
                <c:pt idx="66">
                  <c:v>99.957589999999996</c:v>
                </c:pt>
                <c:pt idx="67">
                  <c:v>99.957930000000005</c:v>
                </c:pt>
                <c:pt idx="68">
                  <c:v>99.958119999999994</c:v>
                </c:pt>
                <c:pt idx="69">
                  <c:v>99.958320000000001</c:v>
                </c:pt>
                <c:pt idx="70">
                  <c:v>99.958410000000001</c:v>
                </c:pt>
                <c:pt idx="71">
                  <c:v>99.958010000000002</c:v>
                </c:pt>
                <c:pt idx="72">
                  <c:v>99.957820000000027</c:v>
                </c:pt>
                <c:pt idx="73">
                  <c:v>99.958119999999994</c:v>
                </c:pt>
                <c:pt idx="74">
                  <c:v>99.958969999999994</c:v>
                </c:pt>
                <c:pt idx="75">
                  <c:v>99.960150000000027</c:v>
                </c:pt>
                <c:pt idx="76">
                  <c:v>99.961090000000027</c:v>
                </c:pt>
                <c:pt idx="77">
                  <c:v>99.962280000000007</c:v>
                </c:pt>
                <c:pt idx="78">
                  <c:v>99.962159999999997</c:v>
                </c:pt>
                <c:pt idx="79">
                  <c:v>99.963220000000149</c:v>
                </c:pt>
                <c:pt idx="80">
                  <c:v>99.964110000000161</c:v>
                </c:pt>
                <c:pt idx="81">
                  <c:v>99.964839999999995</c:v>
                </c:pt>
                <c:pt idx="82">
                  <c:v>99.965389999999999</c:v>
                </c:pt>
                <c:pt idx="83">
                  <c:v>99.966579999999993</c:v>
                </c:pt>
                <c:pt idx="84">
                  <c:v>99.966939999999994</c:v>
                </c:pt>
                <c:pt idx="85">
                  <c:v>99.96848</c:v>
                </c:pt>
                <c:pt idx="86">
                  <c:v>99.968900000000005</c:v>
                </c:pt>
                <c:pt idx="87">
                  <c:v>99.970039999999983</c:v>
                </c:pt>
                <c:pt idx="88">
                  <c:v>99.970939999999999</c:v>
                </c:pt>
                <c:pt idx="89">
                  <c:v>99.971879999999999</c:v>
                </c:pt>
                <c:pt idx="90">
                  <c:v>99.972379999999958</c:v>
                </c:pt>
                <c:pt idx="91">
                  <c:v>99.972889999999978</c:v>
                </c:pt>
                <c:pt idx="92">
                  <c:v>99.97387999999998</c:v>
                </c:pt>
                <c:pt idx="93">
                  <c:v>99.974419999999995</c:v>
                </c:pt>
                <c:pt idx="94">
                  <c:v>99.974520000000027</c:v>
                </c:pt>
                <c:pt idx="95">
                  <c:v>99.975620000000006</c:v>
                </c:pt>
                <c:pt idx="96">
                  <c:v>99.976060000000004</c:v>
                </c:pt>
                <c:pt idx="97">
                  <c:v>99.976799999999983</c:v>
                </c:pt>
                <c:pt idx="98">
                  <c:v>99.977260000000129</c:v>
                </c:pt>
                <c:pt idx="99">
                  <c:v>99.977500000000006</c:v>
                </c:pt>
                <c:pt idx="100">
                  <c:v>99.977940000000004</c:v>
                </c:pt>
                <c:pt idx="101">
                  <c:v>99.977739999999983</c:v>
                </c:pt>
                <c:pt idx="102">
                  <c:v>99.978319999999982</c:v>
                </c:pt>
                <c:pt idx="103">
                  <c:v>99.979339999999979</c:v>
                </c:pt>
                <c:pt idx="104">
                  <c:v>99.980720000000005</c:v>
                </c:pt>
                <c:pt idx="105">
                  <c:v>99.981499999999997</c:v>
                </c:pt>
                <c:pt idx="106">
                  <c:v>99.981759999999994</c:v>
                </c:pt>
                <c:pt idx="107">
                  <c:v>99.981860000000026</c:v>
                </c:pt>
                <c:pt idx="108">
                  <c:v>99.982410000000002</c:v>
                </c:pt>
                <c:pt idx="109">
                  <c:v>99.983320000000006</c:v>
                </c:pt>
                <c:pt idx="110">
                  <c:v>99.983580000000003</c:v>
                </c:pt>
                <c:pt idx="111">
                  <c:v>99.984190000000027</c:v>
                </c:pt>
                <c:pt idx="112">
                  <c:v>99.984620000000149</c:v>
                </c:pt>
                <c:pt idx="113">
                  <c:v>99.985190000000003</c:v>
                </c:pt>
                <c:pt idx="114">
                  <c:v>99.985220000000027</c:v>
                </c:pt>
                <c:pt idx="115">
                  <c:v>99.985249999999994</c:v>
                </c:pt>
                <c:pt idx="116">
                  <c:v>99.985460000000003</c:v>
                </c:pt>
                <c:pt idx="117">
                  <c:v>99.985690000000005</c:v>
                </c:pt>
                <c:pt idx="118">
                  <c:v>99.986250000000027</c:v>
                </c:pt>
                <c:pt idx="119">
                  <c:v>99.986559999999997</c:v>
                </c:pt>
                <c:pt idx="120">
                  <c:v>99.986959999999996</c:v>
                </c:pt>
                <c:pt idx="121">
                  <c:v>99.987280000000027</c:v>
                </c:pt>
                <c:pt idx="122">
                  <c:v>99.987820000000113</c:v>
                </c:pt>
                <c:pt idx="123">
                  <c:v>99.988469999999992</c:v>
                </c:pt>
                <c:pt idx="124">
                  <c:v>99.989379999999983</c:v>
                </c:pt>
                <c:pt idx="125">
                  <c:v>99.990110000000129</c:v>
                </c:pt>
                <c:pt idx="126">
                  <c:v>99.990179999999995</c:v>
                </c:pt>
                <c:pt idx="127">
                  <c:v>99.989660000000114</c:v>
                </c:pt>
                <c:pt idx="128">
                  <c:v>99.98962000000013</c:v>
                </c:pt>
                <c:pt idx="129">
                  <c:v>99.992980000000003</c:v>
                </c:pt>
                <c:pt idx="130">
                  <c:v>99.988839999999982</c:v>
                </c:pt>
                <c:pt idx="131">
                  <c:v>99.988560000000007</c:v>
                </c:pt>
                <c:pt idx="132">
                  <c:v>99.991580000000027</c:v>
                </c:pt>
                <c:pt idx="133">
                  <c:v>99.991990000000129</c:v>
                </c:pt>
                <c:pt idx="134">
                  <c:v>99.992590000000007</c:v>
                </c:pt>
                <c:pt idx="135">
                  <c:v>99.993120000000147</c:v>
                </c:pt>
                <c:pt idx="136">
                  <c:v>99.992980000000003</c:v>
                </c:pt>
                <c:pt idx="137">
                  <c:v>99.993660000000148</c:v>
                </c:pt>
                <c:pt idx="138">
                  <c:v>99.994190000000131</c:v>
                </c:pt>
                <c:pt idx="139">
                  <c:v>99.993820000000113</c:v>
                </c:pt>
                <c:pt idx="140">
                  <c:v>99.994490000000027</c:v>
                </c:pt>
                <c:pt idx="141">
                  <c:v>99.994570000000024</c:v>
                </c:pt>
                <c:pt idx="142">
                  <c:v>99.995350000000002</c:v>
                </c:pt>
                <c:pt idx="143">
                  <c:v>99.994690000000148</c:v>
                </c:pt>
                <c:pt idx="144">
                  <c:v>99.994970000000023</c:v>
                </c:pt>
                <c:pt idx="145">
                  <c:v>99.99492000000015</c:v>
                </c:pt>
                <c:pt idx="146">
                  <c:v>99.995549999999994</c:v>
                </c:pt>
                <c:pt idx="147">
                  <c:v>99.995540000000005</c:v>
                </c:pt>
                <c:pt idx="148">
                  <c:v>99.996179999999995</c:v>
                </c:pt>
                <c:pt idx="149">
                  <c:v>99.995279999999994</c:v>
                </c:pt>
                <c:pt idx="150">
                  <c:v>99.994940000000113</c:v>
                </c:pt>
                <c:pt idx="151">
                  <c:v>99.994879999999995</c:v>
                </c:pt>
                <c:pt idx="152">
                  <c:v>99.995739999999998</c:v>
                </c:pt>
                <c:pt idx="153">
                  <c:v>99.995549999999994</c:v>
                </c:pt>
                <c:pt idx="154">
                  <c:v>99.995739999999998</c:v>
                </c:pt>
                <c:pt idx="155">
                  <c:v>99.995819999999995</c:v>
                </c:pt>
                <c:pt idx="156">
                  <c:v>99.99597</c:v>
                </c:pt>
                <c:pt idx="157">
                  <c:v>99.996210000000161</c:v>
                </c:pt>
                <c:pt idx="158">
                  <c:v>99.99611000000013</c:v>
                </c:pt>
                <c:pt idx="159">
                  <c:v>99.995800000000003</c:v>
                </c:pt>
                <c:pt idx="160">
                  <c:v>99.995689999999996</c:v>
                </c:pt>
                <c:pt idx="161">
                  <c:v>99.996010000000027</c:v>
                </c:pt>
                <c:pt idx="162">
                  <c:v>99.996780000000001</c:v>
                </c:pt>
                <c:pt idx="163">
                  <c:v>99.996250000000146</c:v>
                </c:pt>
                <c:pt idx="164">
                  <c:v>99.995760000000004</c:v>
                </c:pt>
                <c:pt idx="165">
                  <c:v>99.996089999999995</c:v>
                </c:pt>
                <c:pt idx="166">
                  <c:v>99.996449999999996</c:v>
                </c:pt>
                <c:pt idx="167">
                  <c:v>99.996480000000005</c:v>
                </c:pt>
                <c:pt idx="168">
                  <c:v>99.996060000000114</c:v>
                </c:pt>
                <c:pt idx="169">
                  <c:v>99.996440000000007</c:v>
                </c:pt>
                <c:pt idx="170">
                  <c:v>99.996089999999995</c:v>
                </c:pt>
                <c:pt idx="171">
                  <c:v>99.996030000000005</c:v>
                </c:pt>
                <c:pt idx="172">
                  <c:v>99.996920000000131</c:v>
                </c:pt>
                <c:pt idx="173">
                  <c:v>99.998120000000114</c:v>
                </c:pt>
                <c:pt idx="174">
                  <c:v>99.998509999999996</c:v>
                </c:pt>
                <c:pt idx="175">
                  <c:v>99.998440000000002</c:v>
                </c:pt>
                <c:pt idx="176">
                  <c:v>99.998840000000001</c:v>
                </c:pt>
                <c:pt idx="177">
                  <c:v>99.998990000000006</c:v>
                </c:pt>
                <c:pt idx="178">
                  <c:v>99.99961000000016</c:v>
                </c:pt>
                <c:pt idx="179">
                  <c:v>99.999640000000113</c:v>
                </c:pt>
                <c:pt idx="180">
                  <c:v>100.00060000000002</c:v>
                </c:pt>
                <c:pt idx="181">
                  <c:v>100.00060000000002</c:v>
                </c:pt>
                <c:pt idx="182">
                  <c:v>100.00109999999999</c:v>
                </c:pt>
                <c:pt idx="183">
                  <c:v>100.00020000000002</c:v>
                </c:pt>
                <c:pt idx="184">
                  <c:v>100</c:v>
                </c:pt>
                <c:pt idx="185">
                  <c:v>99.999309999999994</c:v>
                </c:pt>
                <c:pt idx="186">
                  <c:v>99.998990000000006</c:v>
                </c:pt>
                <c:pt idx="187">
                  <c:v>99.999420000000114</c:v>
                </c:pt>
                <c:pt idx="188">
                  <c:v>99.999820000000113</c:v>
                </c:pt>
                <c:pt idx="189">
                  <c:v>100.0004</c:v>
                </c:pt>
                <c:pt idx="190">
                  <c:v>100.00020000000002</c:v>
                </c:pt>
                <c:pt idx="191">
                  <c:v>100.00060000000002</c:v>
                </c:pt>
                <c:pt idx="192">
                  <c:v>100.00020000000002</c:v>
                </c:pt>
                <c:pt idx="193">
                  <c:v>100.0003</c:v>
                </c:pt>
                <c:pt idx="194">
                  <c:v>100.0005</c:v>
                </c:pt>
                <c:pt idx="195">
                  <c:v>100.0013</c:v>
                </c:pt>
                <c:pt idx="196">
                  <c:v>100.002</c:v>
                </c:pt>
                <c:pt idx="197">
                  <c:v>100.002</c:v>
                </c:pt>
                <c:pt idx="198">
                  <c:v>100.0025</c:v>
                </c:pt>
                <c:pt idx="199">
                  <c:v>100.0022</c:v>
                </c:pt>
                <c:pt idx="200">
                  <c:v>100.0025</c:v>
                </c:pt>
                <c:pt idx="201">
                  <c:v>100.002</c:v>
                </c:pt>
                <c:pt idx="202">
                  <c:v>100.0021</c:v>
                </c:pt>
                <c:pt idx="203">
                  <c:v>100.0022</c:v>
                </c:pt>
                <c:pt idx="204">
                  <c:v>100.002</c:v>
                </c:pt>
                <c:pt idx="205">
                  <c:v>100.00190000000002</c:v>
                </c:pt>
                <c:pt idx="206">
                  <c:v>100.0021</c:v>
                </c:pt>
                <c:pt idx="207">
                  <c:v>100.00239999999998</c:v>
                </c:pt>
                <c:pt idx="208">
                  <c:v>100.0033</c:v>
                </c:pt>
                <c:pt idx="209">
                  <c:v>100.0034</c:v>
                </c:pt>
                <c:pt idx="210">
                  <c:v>100.0044</c:v>
                </c:pt>
                <c:pt idx="211">
                  <c:v>100.00409999999999</c:v>
                </c:pt>
                <c:pt idx="212">
                  <c:v>100.00449999999999</c:v>
                </c:pt>
                <c:pt idx="213">
                  <c:v>100.0043</c:v>
                </c:pt>
                <c:pt idx="214">
                  <c:v>100.00460000000002</c:v>
                </c:pt>
                <c:pt idx="215">
                  <c:v>100.0047</c:v>
                </c:pt>
                <c:pt idx="216">
                  <c:v>100.00460000000002</c:v>
                </c:pt>
                <c:pt idx="217">
                  <c:v>100.0047</c:v>
                </c:pt>
                <c:pt idx="218">
                  <c:v>100.00539999999998</c:v>
                </c:pt>
                <c:pt idx="219">
                  <c:v>100.0056</c:v>
                </c:pt>
                <c:pt idx="220">
                  <c:v>100.0061</c:v>
                </c:pt>
                <c:pt idx="221">
                  <c:v>100.00579999999998</c:v>
                </c:pt>
                <c:pt idx="222">
                  <c:v>100.0056</c:v>
                </c:pt>
                <c:pt idx="223">
                  <c:v>100.006</c:v>
                </c:pt>
                <c:pt idx="224">
                  <c:v>100.0068</c:v>
                </c:pt>
                <c:pt idx="225">
                  <c:v>100.0086</c:v>
                </c:pt>
                <c:pt idx="226">
                  <c:v>100.01060000000011</c:v>
                </c:pt>
                <c:pt idx="227">
                  <c:v>100.01320000000011</c:v>
                </c:pt>
                <c:pt idx="228">
                  <c:v>100.01410000000011</c:v>
                </c:pt>
                <c:pt idx="229">
                  <c:v>100.01160000000012</c:v>
                </c:pt>
                <c:pt idx="230">
                  <c:v>100.0098</c:v>
                </c:pt>
                <c:pt idx="231">
                  <c:v>100.0167</c:v>
                </c:pt>
                <c:pt idx="232">
                  <c:v>100.01660000000011</c:v>
                </c:pt>
                <c:pt idx="233">
                  <c:v>100.01519999999999</c:v>
                </c:pt>
                <c:pt idx="234">
                  <c:v>100.01479999999999</c:v>
                </c:pt>
                <c:pt idx="235">
                  <c:v>100.01490000000011</c:v>
                </c:pt>
                <c:pt idx="236">
                  <c:v>100.01450000000011</c:v>
                </c:pt>
                <c:pt idx="237">
                  <c:v>100.0147</c:v>
                </c:pt>
                <c:pt idx="238">
                  <c:v>100.01460000000012</c:v>
                </c:pt>
                <c:pt idx="239">
                  <c:v>100.01420000000013</c:v>
                </c:pt>
                <c:pt idx="240">
                  <c:v>100.01490000000011</c:v>
                </c:pt>
                <c:pt idx="241">
                  <c:v>100.015</c:v>
                </c:pt>
                <c:pt idx="242">
                  <c:v>100.0157</c:v>
                </c:pt>
                <c:pt idx="243">
                  <c:v>100.0158</c:v>
                </c:pt>
                <c:pt idx="244">
                  <c:v>100.01649999999999</c:v>
                </c:pt>
                <c:pt idx="245">
                  <c:v>100.0164</c:v>
                </c:pt>
                <c:pt idx="246">
                  <c:v>100.0168</c:v>
                </c:pt>
                <c:pt idx="247">
                  <c:v>100.01649999999999</c:v>
                </c:pt>
                <c:pt idx="248">
                  <c:v>100.01690000000002</c:v>
                </c:pt>
                <c:pt idx="249">
                  <c:v>100.01760000000012</c:v>
                </c:pt>
                <c:pt idx="250">
                  <c:v>100.01750000000011</c:v>
                </c:pt>
                <c:pt idx="251">
                  <c:v>100.0177</c:v>
                </c:pt>
                <c:pt idx="252">
                  <c:v>100.0181</c:v>
                </c:pt>
                <c:pt idx="253">
                  <c:v>100.0188</c:v>
                </c:pt>
                <c:pt idx="254">
                  <c:v>100.0189</c:v>
                </c:pt>
                <c:pt idx="255">
                  <c:v>100.0188</c:v>
                </c:pt>
                <c:pt idx="256">
                  <c:v>100.01860000000002</c:v>
                </c:pt>
                <c:pt idx="257">
                  <c:v>100.01909999999999</c:v>
                </c:pt>
                <c:pt idx="258">
                  <c:v>100.01949999999999</c:v>
                </c:pt>
                <c:pt idx="259">
                  <c:v>100.02</c:v>
                </c:pt>
                <c:pt idx="260">
                  <c:v>100.02079999999998</c:v>
                </c:pt>
                <c:pt idx="261">
                  <c:v>100.02070000000001</c:v>
                </c:pt>
                <c:pt idx="262">
                  <c:v>100.0213</c:v>
                </c:pt>
                <c:pt idx="263">
                  <c:v>100.021</c:v>
                </c:pt>
                <c:pt idx="264">
                  <c:v>100.02070000000001</c:v>
                </c:pt>
                <c:pt idx="265">
                  <c:v>100.0206</c:v>
                </c:pt>
                <c:pt idx="266">
                  <c:v>100.0205</c:v>
                </c:pt>
                <c:pt idx="267">
                  <c:v>100.02079999999998</c:v>
                </c:pt>
                <c:pt idx="268">
                  <c:v>100.02119999999999</c:v>
                </c:pt>
                <c:pt idx="269">
                  <c:v>100.0219</c:v>
                </c:pt>
                <c:pt idx="270">
                  <c:v>100.0219</c:v>
                </c:pt>
                <c:pt idx="271">
                  <c:v>100.02209999999998</c:v>
                </c:pt>
                <c:pt idx="272">
                  <c:v>100.02269999999999</c:v>
                </c:pt>
                <c:pt idx="273">
                  <c:v>100.0234</c:v>
                </c:pt>
                <c:pt idx="274">
                  <c:v>100.0235</c:v>
                </c:pt>
                <c:pt idx="275">
                  <c:v>100.024</c:v>
                </c:pt>
                <c:pt idx="276">
                  <c:v>100.0244</c:v>
                </c:pt>
                <c:pt idx="277">
                  <c:v>100.0244</c:v>
                </c:pt>
                <c:pt idx="278">
                  <c:v>100.024</c:v>
                </c:pt>
                <c:pt idx="279">
                  <c:v>100.0239</c:v>
                </c:pt>
                <c:pt idx="280">
                  <c:v>100.0244</c:v>
                </c:pt>
                <c:pt idx="281">
                  <c:v>100.0248</c:v>
                </c:pt>
                <c:pt idx="282">
                  <c:v>100.0252</c:v>
                </c:pt>
                <c:pt idx="283">
                  <c:v>100.02529999999999</c:v>
                </c:pt>
                <c:pt idx="284">
                  <c:v>100.0256</c:v>
                </c:pt>
                <c:pt idx="285">
                  <c:v>100.0262</c:v>
                </c:pt>
                <c:pt idx="286">
                  <c:v>100.0265</c:v>
                </c:pt>
                <c:pt idx="287">
                  <c:v>100.0265</c:v>
                </c:pt>
                <c:pt idx="288">
                  <c:v>100.0269</c:v>
                </c:pt>
                <c:pt idx="289">
                  <c:v>100.02679999999998</c:v>
                </c:pt>
                <c:pt idx="290">
                  <c:v>100.0274</c:v>
                </c:pt>
                <c:pt idx="291">
                  <c:v>100.0269</c:v>
                </c:pt>
                <c:pt idx="292">
                  <c:v>100.02670000000001</c:v>
                </c:pt>
                <c:pt idx="293">
                  <c:v>100.02670000000001</c:v>
                </c:pt>
                <c:pt idx="294">
                  <c:v>100.0269</c:v>
                </c:pt>
                <c:pt idx="295">
                  <c:v>100.02719999999999</c:v>
                </c:pt>
                <c:pt idx="296">
                  <c:v>100.027</c:v>
                </c:pt>
                <c:pt idx="297">
                  <c:v>100.0269</c:v>
                </c:pt>
                <c:pt idx="298">
                  <c:v>100.02719999999999</c:v>
                </c:pt>
                <c:pt idx="299">
                  <c:v>100.02719999999999</c:v>
                </c:pt>
                <c:pt idx="300">
                  <c:v>100.027</c:v>
                </c:pt>
                <c:pt idx="301">
                  <c:v>100.0278</c:v>
                </c:pt>
                <c:pt idx="302">
                  <c:v>100.02829999999999</c:v>
                </c:pt>
                <c:pt idx="303">
                  <c:v>100.0282</c:v>
                </c:pt>
                <c:pt idx="304">
                  <c:v>100.02839999999998</c:v>
                </c:pt>
                <c:pt idx="305">
                  <c:v>100.02839999999998</c:v>
                </c:pt>
                <c:pt idx="306">
                  <c:v>100.02829999999999</c:v>
                </c:pt>
                <c:pt idx="307">
                  <c:v>100.02889999999998</c:v>
                </c:pt>
                <c:pt idx="308">
                  <c:v>100.0296</c:v>
                </c:pt>
                <c:pt idx="309">
                  <c:v>100.02979999999998</c:v>
                </c:pt>
                <c:pt idx="310">
                  <c:v>100.03019999999999</c:v>
                </c:pt>
                <c:pt idx="311">
                  <c:v>100.0308</c:v>
                </c:pt>
                <c:pt idx="312">
                  <c:v>100.03149999999999</c:v>
                </c:pt>
                <c:pt idx="313">
                  <c:v>100.03160000000011</c:v>
                </c:pt>
                <c:pt idx="314">
                  <c:v>100.0318</c:v>
                </c:pt>
                <c:pt idx="315">
                  <c:v>100.0314</c:v>
                </c:pt>
                <c:pt idx="316">
                  <c:v>100.03189999999999</c:v>
                </c:pt>
                <c:pt idx="317">
                  <c:v>100.0321</c:v>
                </c:pt>
                <c:pt idx="318">
                  <c:v>100.03189999999999</c:v>
                </c:pt>
                <c:pt idx="319">
                  <c:v>100.03189999999999</c:v>
                </c:pt>
                <c:pt idx="320">
                  <c:v>100.03160000000011</c:v>
                </c:pt>
                <c:pt idx="321">
                  <c:v>100.0325</c:v>
                </c:pt>
                <c:pt idx="322">
                  <c:v>100.0324</c:v>
                </c:pt>
                <c:pt idx="323">
                  <c:v>100.0325</c:v>
                </c:pt>
                <c:pt idx="324">
                  <c:v>100.03270000000001</c:v>
                </c:pt>
                <c:pt idx="325">
                  <c:v>100.0334</c:v>
                </c:pt>
                <c:pt idx="326">
                  <c:v>100.03360000000002</c:v>
                </c:pt>
                <c:pt idx="327">
                  <c:v>100.03360000000002</c:v>
                </c:pt>
                <c:pt idx="328">
                  <c:v>100.0338</c:v>
                </c:pt>
                <c:pt idx="329">
                  <c:v>100.03410000000002</c:v>
                </c:pt>
                <c:pt idx="330">
                  <c:v>100.03440000000002</c:v>
                </c:pt>
                <c:pt idx="331">
                  <c:v>100.0348</c:v>
                </c:pt>
                <c:pt idx="332">
                  <c:v>100.0352</c:v>
                </c:pt>
                <c:pt idx="333">
                  <c:v>100.0361</c:v>
                </c:pt>
                <c:pt idx="334">
                  <c:v>100.0365</c:v>
                </c:pt>
                <c:pt idx="335">
                  <c:v>100.03740000000002</c:v>
                </c:pt>
                <c:pt idx="336">
                  <c:v>100.03760000000011</c:v>
                </c:pt>
                <c:pt idx="337">
                  <c:v>100.0378</c:v>
                </c:pt>
                <c:pt idx="338">
                  <c:v>100.03789999999999</c:v>
                </c:pt>
                <c:pt idx="339">
                  <c:v>100.0385</c:v>
                </c:pt>
                <c:pt idx="340">
                  <c:v>100.0384</c:v>
                </c:pt>
                <c:pt idx="341">
                  <c:v>100.038</c:v>
                </c:pt>
                <c:pt idx="342">
                  <c:v>100.03740000000002</c:v>
                </c:pt>
                <c:pt idx="343">
                  <c:v>100.0373</c:v>
                </c:pt>
                <c:pt idx="344">
                  <c:v>100.03760000000011</c:v>
                </c:pt>
                <c:pt idx="345">
                  <c:v>100.03789999999999</c:v>
                </c:pt>
                <c:pt idx="346">
                  <c:v>100.0384</c:v>
                </c:pt>
                <c:pt idx="347">
                  <c:v>100.0386</c:v>
                </c:pt>
                <c:pt idx="348">
                  <c:v>100.0385</c:v>
                </c:pt>
                <c:pt idx="349">
                  <c:v>100.0382</c:v>
                </c:pt>
                <c:pt idx="350">
                  <c:v>100.0386</c:v>
                </c:pt>
                <c:pt idx="351">
                  <c:v>100.0385</c:v>
                </c:pt>
                <c:pt idx="352">
                  <c:v>100.0386</c:v>
                </c:pt>
                <c:pt idx="353">
                  <c:v>100.0394</c:v>
                </c:pt>
                <c:pt idx="354">
                  <c:v>100.0398</c:v>
                </c:pt>
                <c:pt idx="355">
                  <c:v>100.04089999999999</c:v>
                </c:pt>
                <c:pt idx="356">
                  <c:v>100.04060000000011</c:v>
                </c:pt>
                <c:pt idx="357">
                  <c:v>100.0408</c:v>
                </c:pt>
                <c:pt idx="358">
                  <c:v>100.04089999999999</c:v>
                </c:pt>
                <c:pt idx="359">
                  <c:v>100.04110000000011</c:v>
                </c:pt>
                <c:pt idx="360">
                  <c:v>100.04110000000011</c:v>
                </c:pt>
                <c:pt idx="361">
                  <c:v>100.04160000000013</c:v>
                </c:pt>
                <c:pt idx="362">
                  <c:v>100.04219999999999</c:v>
                </c:pt>
                <c:pt idx="363">
                  <c:v>100.04259999999999</c:v>
                </c:pt>
                <c:pt idx="364">
                  <c:v>100.0424</c:v>
                </c:pt>
                <c:pt idx="365">
                  <c:v>100.0423</c:v>
                </c:pt>
                <c:pt idx="366">
                  <c:v>100.04300000000002</c:v>
                </c:pt>
                <c:pt idx="367">
                  <c:v>100.0433</c:v>
                </c:pt>
                <c:pt idx="368">
                  <c:v>100.04340000000002</c:v>
                </c:pt>
                <c:pt idx="369">
                  <c:v>100.04360000000011</c:v>
                </c:pt>
                <c:pt idx="370">
                  <c:v>100.0438</c:v>
                </c:pt>
                <c:pt idx="371">
                  <c:v>100.0438</c:v>
                </c:pt>
                <c:pt idx="372">
                  <c:v>100.0437</c:v>
                </c:pt>
                <c:pt idx="373">
                  <c:v>100.04440000000002</c:v>
                </c:pt>
                <c:pt idx="374">
                  <c:v>100.04470000000002</c:v>
                </c:pt>
                <c:pt idx="375">
                  <c:v>100.04480000000002</c:v>
                </c:pt>
                <c:pt idx="376">
                  <c:v>100.045</c:v>
                </c:pt>
                <c:pt idx="377">
                  <c:v>100.0453</c:v>
                </c:pt>
                <c:pt idx="378">
                  <c:v>100.0458</c:v>
                </c:pt>
                <c:pt idx="379">
                  <c:v>100.0457</c:v>
                </c:pt>
                <c:pt idx="380">
                  <c:v>100.04600000000002</c:v>
                </c:pt>
                <c:pt idx="381">
                  <c:v>100.04610000000002</c:v>
                </c:pt>
                <c:pt idx="382">
                  <c:v>100.04559999999999</c:v>
                </c:pt>
                <c:pt idx="383">
                  <c:v>100.0459</c:v>
                </c:pt>
                <c:pt idx="384">
                  <c:v>100.04620000000011</c:v>
                </c:pt>
                <c:pt idx="385">
                  <c:v>100.04660000000011</c:v>
                </c:pt>
                <c:pt idx="386">
                  <c:v>100.0463</c:v>
                </c:pt>
                <c:pt idx="387">
                  <c:v>100.04640000000002</c:v>
                </c:pt>
                <c:pt idx="388">
                  <c:v>100.04620000000011</c:v>
                </c:pt>
                <c:pt idx="389">
                  <c:v>100.04660000000011</c:v>
                </c:pt>
                <c:pt idx="390">
                  <c:v>100.04640000000002</c:v>
                </c:pt>
                <c:pt idx="391">
                  <c:v>100.04730000000002</c:v>
                </c:pt>
                <c:pt idx="392">
                  <c:v>100.04720000000013</c:v>
                </c:pt>
                <c:pt idx="393">
                  <c:v>100.04689999999999</c:v>
                </c:pt>
                <c:pt idx="394">
                  <c:v>100.04740000000002</c:v>
                </c:pt>
                <c:pt idx="395">
                  <c:v>100.04790000000011</c:v>
                </c:pt>
                <c:pt idx="396">
                  <c:v>100.048</c:v>
                </c:pt>
                <c:pt idx="397">
                  <c:v>100.0483</c:v>
                </c:pt>
                <c:pt idx="398">
                  <c:v>100.04900000000002</c:v>
                </c:pt>
                <c:pt idx="399">
                  <c:v>100.04910000000002</c:v>
                </c:pt>
                <c:pt idx="400">
                  <c:v>100.04910000000002</c:v>
                </c:pt>
                <c:pt idx="401">
                  <c:v>100.04910000000002</c:v>
                </c:pt>
                <c:pt idx="402">
                  <c:v>100.0487</c:v>
                </c:pt>
                <c:pt idx="403">
                  <c:v>100.0485</c:v>
                </c:pt>
                <c:pt idx="404">
                  <c:v>100.04920000000011</c:v>
                </c:pt>
                <c:pt idx="405">
                  <c:v>100.04960000000011</c:v>
                </c:pt>
                <c:pt idx="406">
                  <c:v>100.04989999999999</c:v>
                </c:pt>
                <c:pt idx="407">
                  <c:v>100.0502</c:v>
                </c:pt>
                <c:pt idx="408">
                  <c:v>100.0508</c:v>
                </c:pt>
                <c:pt idx="409">
                  <c:v>100.05159999999999</c:v>
                </c:pt>
                <c:pt idx="410">
                  <c:v>100.0521</c:v>
                </c:pt>
                <c:pt idx="411">
                  <c:v>100.05229999999999</c:v>
                </c:pt>
                <c:pt idx="412">
                  <c:v>100.05249999999998</c:v>
                </c:pt>
                <c:pt idx="413">
                  <c:v>100.0521</c:v>
                </c:pt>
                <c:pt idx="414">
                  <c:v>100.0518</c:v>
                </c:pt>
                <c:pt idx="415">
                  <c:v>100.05249999999998</c:v>
                </c:pt>
                <c:pt idx="416">
                  <c:v>100.05289999999998</c:v>
                </c:pt>
                <c:pt idx="417">
                  <c:v>100.0532</c:v>
                </c:pt>
                <c:pt idx="418">
                  <c:v>100.0532</c:v>
                </c:pt>
                <c:pt idx="419">
                  <c:v>100.05329999999999</c:v>
                </c:pt>
                <c:pt idx="420">
                  <c:v>100.0535</c:v>
                </c:pt>
                <c:pt idx="421">
                  <c:v>100.05370000000001</c:v>
                </c:pt>
                <c:pt idx="422">
                  <c:v>100.05410000000002</c:v>
                </c:pt>
                <c:pt idx="423">
                  <c:v>100.0544</c:v>
                </c:pt>
                <c:pt idx="424">
                  <c:v>100.0544</c:v>
                </c:pt>
                <c:pt idx="425">
                  <c:v>100.05410000000002</c:v>
                </c:pt>
                <c:pt idx="426">
                  <c:v>100.0543</c:v>
                </c:pt>
                <c:pt idx="427">
                  <c:v>100.0547</c:v>
                </c:pt>
                <c:pt idx="428">
                  <c:v>100.0548</c:v>
                </c:pt>
                <c:pt idx="429">
                  <c:v>100.0556</c:v>
                </c:pt>
                <c:pt idx="430">
                  <c:v>100.05569999999999</c:v>
                </c:pt>
                <c:pt idx="431">
                  <c:v>100.0556</c:v>
                </c:pt>
                <c:pt idx="432">
                  <c:v>100.056</c:v>
                </c:pt>
                <c:pt idx="433">
                  <c:v>100.0566</c:v>
                </c:pt>
                <c:pt idx="434">
                  <c:v>100.0569</c:v>
                </c:pt>
                <c:pt idx="435">
                  <c:v>100.0574</c:v>
                </c:pt>
                <c:pt idx="436">
                  <c:v>100.0569</c:v>
                </c:pt>
                <c:pt idx="437">
                  <c:v>100.0566</c:v>
                </c:pt>
                <c:pt idx="438">
                  <c:v>100.05710000000002</c:v>
                </c:pt>
                <c:pt idx="439">
                  <c:v>100.05710000000002</c:v>
                </c:pt>
                <c:pt idx="440">
                  <c:v>100.0566</c:v>
                </c:pt>
                <c:pt idx="441">
                  <c:v>100.0568</c:v>
                </c:pt>
                <c:pt idx="442">
                  <c:v>100.0573</c:v>
                </c:pt>
                <c:pt idx="443">
                  <c:v>100.0581</c:v>
                </c:pt>
                <c:pt idx="444">
                  <c:v>100.0582</c:v>
                </c:pt>
                <c:pt idx="445">
                  <c:v>100.0578</c:v>
                </c:pt>
                <c:pt idx="446">
                  <c:v>100.05800000000001</c:v>
                </c:pt>
                <c:pt idx="447">
                  <c:v>100.05840000000001</c:v>
                </c:pt>
                <c:pt idx="448">
                  <c:v>100.05869999999999</c:v>
                </c:pt>
                <c:pt idx="449">
                  <c:v>100.05880000000001</c:v>
                </c:pt>
                <c:pt idx="450">
                  <c:v>100.05880000000001</c:v>
                </c:pt>
                <c:pt idx="451">
                  <c:v>100.059</c:v>
                </c:pt>
                <c:pt idx="452">
                  <c:v>100.06</c:v>
                </c:pt>
                <c:pt idx="453">
                  <c:v>100.0607</c:v>
                </c:pt>
                <c:pt idx="454">
                  <c:v>100.06100000000002</c:v>
                </c:pt>
                <c:pt idx="455">
                  <c:v>100.0613</c:v>
                </c:pt>
                <c:pt idx="456">
                  <c:v>100.06150000000002</c:v>
                </c:pt>
                <c:pt idx="457">
                  <c:v>100.06189999999999</c:v>
                </c:pt>
                <c:pt idx="458">
                  <c:v>100.06229999999999</c:v>
                </c:pt>
                <c:pt idx="459">
                  <c:v>100.06189999999999</c:v>
                </c:pt>
                <c:pt idx="460">
                  <c:v>100.0622</c:v>
                </c:pt>
                <c:pt idx="461">
                  <c:v>100.06229999999999</c:v>
                </c:pt>
                <c:pt idx="462">
                  <c:v>100.0626</c:v>
                </c:pt>
                <c:pt idx="463">
                  <c:v>100.0629</c:v>
                </c:pt>
                <c:pt idx="464">
                  <c:v>100.0629</c:v>
                </c:pt>
                <c:pt idx="465">
                  <c:v>100.0629</c:v>
                </c:pt>
                <c:pt idx="466">
                  <c:v>100.0628</c:v>
                </c:pt>
                <c:pt idx="467">
                  <c:v>100.06270000000001</c:v>
                </c:pt>
                <c:pt idx="468">
                  <c:v>100.06270000000001</c:v>
                </c:pt>
                <c:pt idx="469">
                  <c:v>100.0624</c:v>
                </c:pt>
                <c:pt idx="470">
                  <c:v>100.0628</c:v>
                </c:pt>
                <c:pt idx="471">
                  <c:v>100.0628</c:v>
                </c:pt>
                <c:pt idx="472">
                  <c:v>100.0635</c:v>
                </c:pt>
                <c:pt idx="473">
                  <c:v>100.0634</c:v>
                </c:pt>
                <c:pt idx="474">
                  <c:v>100.0638</c:v>
                </c:pt>
                <c:pt idx="475">
                  <c:v>100.06410000000002</c:v>
                </c:pt>
                <c:pt idx="476">
                  <c:v>100.06450000000002</c:v>
                </c:pt>
                <c:pt idx="477">
                  <c:v>100.06489999999999</c:v>
                </c:pt>
                <c:pt idx="478">
                  <c:v>100.06480000000002</c:v>
                </c:pt>
                <c:pt idx="479">
                  <c:v>100.06480000000002</c:v>
                </c:pt>
                <c:pt idx="480">
                  <c:v>100.0652</c:v>
                </c:pt>
                <c:pt idx="481">
                  <c:v>100.06440000000002</c:v>
                </c:pt>
                <c:pt idx="482">
                  <c:v>100.06450000000002</c:v>
                </c:pt>
                <c:pt idx="483">
                  <c:v>100.06480000000002</c:v>
                </c:pt>
                <c:pt idx="484">
                  <c:v>100.06529999999999</c:v>
                </c:pt>
                <c:pt idx="485">
                  <c:v>100.0659</c:v>
                </c:pt>
                <c:pt idx="486">
                  <c:v>100.0664</c:v>
                </c:pt>
                <c:pt idx="487">
                  <c:v>100.0669</c:v>
                </c:pt>
                <c:pt idx="488">
                  <c:v>100.06740000000002</c:v>
                </c:pt>
                <c:pt idx="489">
                  <c:v>100.06740000000002</c:v>
                </c:pt>
                <c:pt idx="490">
                  <c:v>100.06740000000002</c:v>
                </c:pt>
                <c:pt idx="491">
                  <c:v>100.0673</c:v>
                </c:pt>
                <c:pt idx="492">
                  <c:v>100.06710000000002</c:v>
                </c:pt>
                <c:pt idx="493">
                  <c:v>100.06740000000002</c:v>
                </c:pt>
                <c:pt idx="494">
                  <c:v>100.06699999999999</c:v>
                </c:pt>
                <c:pt idx="495">
                  <c:v>100.06750000000002</c:v>
                </c:pt>
                <c:pt idx="496">
                  <c:v>100.06720000000011</c:v>
                </c:pt>
                <c:pt idx="497">
                  <c:v>100.0681</c:v>
                </c:pt>
                <c:pt idx="498">
                  <c:v>100.068</c:v>
                </c:pt>
                <c:pt idx="499">
                  <c:v>100.06789999999999</c:v>
                </c:pt>
                <c:pt idx="500">
                  <c:v>100.0677</c:v>
                </c:pt>
                <c:pt idx="501">
                  <c:v>100.0682</c:v>
                </c:pt>
                <c:pt idx="502">
                  <c:v>100.0688</c:v>
                </c:pt>
                <c:pt idx="503">
                  <c:v>100.0697</c:v>
                </c:pt>
                <c:pt idx="504">
                  <c:v>100.06950000000002</c:v>
                </c:pt>
                <c:pt idx="505">
                  <c:v>100.0698</c:v>
                </c:pt>
                <c:pt idx="506">
                  <c:v>100.0698</c:v>
                </c:pt>
                <c:pt idx="507">
                  <c:v>100.0705</c:v>
                </c:pt>
                <c:pt idx="508">
                  <c:v>100.07040000000001</c:v>
                </c:pt>
                <c:pt idx="509">
                  <c:v>100.0701</c:v>
                </c:pt>
                <c:pt idx="510">
                  <c:v>100.07040000000001</c:v>
                </c:pt>
                <c:pt idx="511">
                  <c:v>100.0706</c:v>
                </c:pt>
                <c:pt idx="512">
                  <c:v>100.0716</c:v>
                </c:pt>
                <c:pt idx="513">
                  <c:v>100.0715</c:v>
                </c:pt>
                <c:pt idx="514">
                  <c:v>100.0718</c:v>
                </c:pt>
                <c:pt idx="515">
                  <c:v>100.07199999999999</c:v>
                </c:pt>
                <c:pt idx="516">
                  <c:v>100.07229999999998</c:v>
                </c:pt>
                <c:pt idx="517">
                  <c:v>100.07259999999998</c:v>
                </c:pt>
                <c:pt idx="518">
                  <c:v>100.07259999999998</c:v>
                </c:pt>
                <c:pt idx="519">
                  <c:v>100.07299999999998</c:v>
                </c:pt>
                <c:pt idx="520">
                  <c:v>100.07279999999989</c:v>
                </c:pt>
                <c:pt idx="521">
                  <c:v>100.07329999999999</c:v>
                </c:pt>
                <c:pt idx="522">
                  <c:v>100.0736</c:v>
                </c:pt>
                <c:pt idx="523">
                  <c:v>100.07340000000001</c:v>
                </c:pt>
                <c:pt idx="524">
                  <c:v>100.0731</c:v>
                </c:pt>
                <c:pt idx="525">
                  <c:v>100.07259999999998</c:v>
                </c:pt>
                <c:pt idx="526">
                  <c:v>100.0732</c:v>
                </c:pt>
                <c:pt idx="527">
                  <c:v>100.07299999999998</c:v>
                </c:pt>
                <c:pt idx="528">
                  <c:v>100.07380000000001</c:v>
                </c:pt>
                <c:pt idx="529">
                  <c:v>100.07389999999998</c:v>
                </c:pt>
                <c:pt idx="530">
                  <c:v>100.07429999999999</c:v>
                </c:pt>
                <c:pt idx="531">
                  <c:v>100.0745</c:v>
                </c:pt>
                <c:pt idx="532">
                  <c:v>100.0748</c:v>
                </c:pt>
                <c:pt idx="533">
                  <c:v>100.07429999999999</c:v>
                </c:pt>
                <c:pt idx="534">
                  <c:v>100.0746</c:v>
                </c:pt>
                <c:pt idx="535">
                  <c:v>100.0744</c:v>
                </c:pt>
                <c:pt idx="536">
                  <c:v>100.07429999999999</c:v>
                </c:pt>
                <c:pt idx="537">
                  <c:v>100.0746</c:v>
                </c:pt>
                <c:pt idx="538">
                  <c:v>100.0748</c:v>
                </c:pt>
                <c:pt idx="539">
                  <c:v>100.0752</c:v>
                </c:pt>
                <c:pt idx="540">
                  <c:v>100.07539999999995</c:v>
                </c:pt>
                <c:pt idx="541">
                  <c:v>100.0762</c:v>
                </c:pt>
                <c:pt idx="542">
                  <c:v>100.0766</c:v>
                </c:pt>
                <c:pt idx="543">
                  <c:v>100.07680000000001</c:v>
                </c:pt>
                <c:pt idx="544">
                  <c:v>100.0765</c:v>
                </c:pt>
                <c:pt idx="545">
                  <c:v>100.0765</c:v>
                </c:pt>
                <c:pt idx="546">
                  <c:v>100.077</c:v>
                </c:pt>
                <c:pt idx="547">
                  <c:v>100.0774</c:v>
                </c:pt>
                <c:pt idx="548">
                  <c:v>100.0778</c:v>
                </c:pt>
                <c:pt idx="549">
                  <c:v>100.0779</c:v>
                </c:pt>
                <c:pt idx="550">
                  <c:v>100.0782</c:v>
                </c:pt>
                <c:pt idx="551">
                  <c:v>100.0782</c:v>
                </c:pt>
                <c:pt idx="552">
                  <c:v>100.0779</c:v>
                </c:pt>
                <c:pt idx="553">
                  <c:v>100.07769999999999</c:v>
                </c:pt>
                <c:pt idx="554">
                  <c:v>100.0778</c:v>
                </c:pt>
                <c:pt idx="555">
                  <c:v>100.07799999999999</c:v>
                </c:pt>
                <c:pt idx="556">
                  <c:v>100.07850000000001</c:v>
                </c:pt>
                <c:pt idx="557">
                  <c:v>100.07879999999989</c:v>
                </c:pt>
                <c:pt idx="558">
                  <c:v>100.07889999999998</c:v>
                </c:pt>
                <c:pt idx="559">
                  <c:v>100.0791</c:v>
                </c:pt>
                <c:pt idx="560">
                  <c:v>100.07940000000001</c:v>
                </c:pt>
                <c:pt idx="561">
                  <c:v>100.0796</c:v>
                </c:pt>
                <c:pt idx="562">
                  <c:v>100.0795</c:v>
                </c:pt>
                <c:pt idx="563">
                  <c:v>100.07940000000001</c:v>
                </c:pt>
                <c:pt idx="564">
                  <c:v>100.07969999999999</c:v>
                </c:pt>
                <c:pt idx="565">
                  <c:v>100.0802</c:v>
                </c:pt>
                <c:pt idx="566">
                  <c:v>100.08029999999999</c:v>
                </c:pt>
                <c:pt idx="567">
                  <c:v>100.0802</c:v>
                </c:pt>
                <c:pt idx="568">
                  <c:v>100.0809</c:v>
                </c:pt>
                <c:pt idx="569">
                  <c:v>100.081</c:v>
                </c:pt>
                <c:pt idx="570">
                  <c:v>100.0809</c:v>
                </c:pt>
                <c:pt idx="571">
                  <c:v>100.08110000000002</c:v>
                </c:pt>
                <c:pt idx="572">
                  <c:v>100.081</c:v>
                </c:pt>
                <c:pt idx="573">
                  <c:v>100.0813</c:v>
                </c:pt>
                <c:pt idx="574">
                  <c:v>100.0817</c:v>
                </c:pt>
                <c:pt idx="575">
                  <c:v>100.0818</c:v>
                </c:pt>
                <c:pt idx="576">
                  <c:v>100.0821</c:v>
                </c:pt>
                <c:pt idx="577">
                  <c:v>100.0822</c:v>
                </c:pt>
                <c:pt idx="578">
                  <c:v>100.0825</c:v>
                </c:pt>
                <c:pt idx="579">
                  <c:v>100.08240000000001</c:v>
                </c:pt>
                <c:pt idx="580">
                  <c:v>100.08269999999999</c:v>
                </c:pt>
                <c:pt idx="581">
                  <c:v>100.08329999999999</c:v>
                </c:pt>
                <c:pt idx="582">
                  <c:v>100.08420000000002</c:v>
                </c:pt>
                <c:pt idx="583">
                  <c:v>100.08410000000002</c:v>
                </c:pt>
                <c:pt idx="584">
                  <c:v>100.08450000000002</c:v>
                </c:pt>
                <c:pt idx="585">
                  <c:v>100.0848</c:v>
                </c:pt>
                <c:pt idx="586">
                  <c:v>100.0849</c:v>
                </c:pt>
                <c:pt idx="587">
                  <c:v>100.0848</c:v>
                </c:pt>
                <c:pt idx="588">
                  <c:v>100.08459999999999</c:v>
                </c:pt>
                <c:pt idx="589">
                  <c:v>100.08459999999999</c:v>
                </c:pt>
                <c:pt idx="590">
                  <c:v>100.0848</c:v>
                </c:pt>
                <c:pt idx="591">
                  <c:v>100.08459999999999</c:v>
                </c:pt>
                <c:pt idx="592">
                  <c:v>100.08499999999999</c:v>
                </c:pt>
                <c:pt idx="593">
                  <c:v>100.08540000000001</c:v>
                </c:pt>
                <c:pt idx="594">
                  <c:v>100.0859</c:v>
                </c:pt>
                <c:pt idx="595">
                  <c:v>100.08620000000002</c:v>
                </c:pt>
                <c:pt idx="596">
                  <c:v>100.08629999999999</c:v>
                </c:pt>
                <c:pt idx="597">
                  <c:v>100.0866</c:v>
                </c:pt>
                <c:pt idx="598">
                  <c:v>100.08669999999999</c:v>
                </c:pt>
                <c:pt idx="599">
                  <c:v>100.0865</c:v>
                </c:pt>
                <c:pt idx="600">
                  <c:v>100.0865</c:v>
                </c:pt>
                <c:pt idx="601">
                  <c:v>100.0866</c:v>
                </c:pt>
                <c:pt idx="602">
                  <c:v>100.0868</c:v>
                </c:pt>
                <c:pt idx="603">
                  <c:v>100.08720000000002</c:v>
                </c:pt>
                <c:pt idx="604">
                  <c:v>100.0874</c:v>
                </c:pt>
                <c:pt idx="605">
                  <c:v>100.08759999999999</c:v>
                </c:pt>
                <c:pt idx="606">
                  <c:v>100.0878</c:v>
                </c:pt>
                <c:pt idx="607">
                  <c:v>100.0882</c:v>
                </c:pt>
                <c:pt idx="608">
                  <c:v>100.08839999999998</c:v>
                </c:pt>
                <c:pt idx="609">
                  <c:v>100.0885</c:v>
                </c:pt>
                <c:pt idx="610">
                  <c:v>100.08880000000001</c:v>
                </c:pt>
                <c:pt idx="611">
                  <c:v>100.08869999999999</c:v>
                </c:pt>
                <c:pt idx="612">
                  <c:v>100.0886</c:v>
                </c:pt>
                <c:pt idx="613">
                  <c:v>100.08880000000001</c:v>
                </c:pt>
                <c:pt idx="614">
                  <c:v>100.08880000000001</c:v>
                </c:pt>
                <c:pt idx="615">
                  <c:v>100.089</c:v>
                </c:pt>
                <c:pt idx="616">
                  <c:v>100.08869999999999</c:v>
                </c:pt>
                <c:pt idx="617">
                  <c:v>100.08839999999998</c:v>
                </c:pt>
                <c:pt idx="618">
                  <c:v>100.0885</c:v>
                </c:pt>
                <c:pt idx="619">
                  <c:v>100.0891</c:v>
                </c:pt>
                <c:pt idx="620">
                  <c:v>100.09</c:v>
                </c:pt>
                <c:pt idx="621">
                  <c:v>100.0907</c:v>
                </c:pt>
                <c:pt idx="622">
                  <c:v>100.09139999999999</c:v>
                </c:pt>
                <c:pt idx="623">
                  <c:v>100.09190000000002</c:v>
                </c:pt>
                <c:pt idx="624">
                  <c:v>100.092</c:v>
                </c:pt>
                <c:pt idx="625">
                  <c:v>100.092</c:v>
                </c:pt>
                <c:pt idx="626">
                  <c:v>100.0925</c:v>
                </c:pt>
                <c:pt idx="627">
                  <c:v>100.0925</c:v>
                </c:pt>
                <c:pt idx="628">
                  <c:v>100.0926</c:v>
                </c:pt>
                <c:pt idx="629">
                  <c:v>100.09320000000002</c:v>
                </c:pt>
                <c:pt idx="630">
                  <c:v>100.0934</c:v>
                </c:pt>
                <c:pt idx="631">
                  <c:v>100.0939</c:v>
                </c:pt>
                <c:pt idx="632">
                  <c:v>100.09350000000002</c:v>
                </c:pt>
                <c:pt idx="633">
                  <c:v>100.09360000000002</c:v>
                </c:pt>
                <c:pt idx="634">
                  <c:v>100.09350000000002</c:v>
                </c:pt>
                <c:pt idx="635">
                  <c:v>100.093</c:v>
                </c:pt>
                <c:pt idx="636">
                  <c:v>100.09320000000002</c:v>
                </c:pt>
                <c:pt idx="637">
                  <c:v>100.09350000000002</c:v>
                </c:pt>
                <c:pt idx="638">
                  <c:v>100.09320000000002</c:v>
                </c:pt>
                <c:pt idx="639">
                  <c:v>100.09350000000002</c:v>
                </c:pt>
                <c:pt idx="640">
                  <c:v>100.0929</c:v>
                </c:pt>
                <c:pt idx="641">
                  <c:v>100.093</c:v>
                </c:pt>
                <c:pt idx="642">
                  <c:v>100.0926</c:v>
                </c:pt>
                <c:pt idx="643">
                  <c:v>100.0929</c:v>
                </c:pt>
                <c:pt idx="644">
                  <c:v>100.09269999999999</c:v>
                </c:pt>
                <c:pt idx="645">
                  <c:v>100.09220000000002</c:v>
                </c:pt>
                <c:pt idx="646">
                  <c:v>100.09220000000002</c:v>
                </c:pt>
                <c:pt idx="647">
                  <c:v>100.0933</c:v>
                </c:pt>
                <c:pt idx="648">
                  <c:v>100.09360000000002</c:v>
                </c:pt>
                <c:pt idx="649">
                  <c:v>100.09410000000011</c:v>
                </c:pt>
                <c:pt idx="650">
                  <c:v>100.09460000000011</c:v>
                </c:pt>
                <c:pt idx="651">
                  <c:v>100.0954</c:v>
                </c:pt>
                <c:pt idx="652">
                  <c:v>100.0958</c:v>
                </c:pt>
                <c:pt idx="653">
                  <c:v>100.09620000000002</c:v>
                </c:pt>
                <c:pt idx="654">
                  <c:v>100.096</c:v>
                </c:pt>
                <c:pt idx="655">
                  <c:v>100.096</c:v>
                </c:pt>
                <c:pt idx="656">
                  <c:v>100.0955</c:v>
                </c:pt>
                <c:pt idx="657">
                  <c:v>100.0963</c:v>
                </c:pt>
                <c:pt idx="658">
                  <c:v>100.0963</c:v>
                </c:pt>
                <c:pt idx="659">
                  <c:v>100.09610000000002</c:v>
                </c:pt>
                <c:pt idx="660">
                  <c:v>100.0956</c:v>
                </c:pt>
                <c:pt idx="661">
                  <c:v>100.09610000000002</c:v>
                </c:pt>
                <c:pt idx="662">
                  <c:v>100.0959</c:v>
                </c:pt>
                <c:pt idx="663">
                  <c:v>100.09620000000002</c:v>
                </c:pt>
                <c:pt idx="664">
                  <c:v>100.0963</c:v>
                </c:pt>
                <c:pt idx="665">
                  <c:v>100.0968</c:v>
                </c:pt>
                <c:pt idx="666">
                  <c:v>100.09720000000011</c:v>
                </c:pt>
                <c:pt idx="667">
                  <c:v>100.09739999999999</c:v>
                </c:pt>
                <c:pt idx="668">
                  <c:v>100.09780000000002</c:v>
                </c:pt>
                <c:pt idx="669">
                  <c:v>100.09869999999999</c:v>
                </c:pt>
                <c:pt idx="670">
                  <c:v>100.0984</c:v>
                </c:pt>
                <c:pt idx="671">
                  <c:v>100.0985</c:v>
                </c:pt>
                <c:pt idx="672">
                  <c:v>100.0988</c:v>
                </c:pt>
                <c:pt idx="673">
                  <c:v>100.09920000000002</c:v>
                </c:pt>
                <c:pt idx="674">
                  <c:v>100.09910000000002</c:v>
                </c:pt>
                <c:pt idx="675">
                  <c:v>100.09920000000002</c:v>
                </c:pt>
                <c:pt idx="676">
                  <c:v>100.099</c:v>
                </c:pt>
                <c:pt idx="677">
                  <c:v>100.09829999999999</c:v>
                </c:pt>
                <c:pt idx="678">
                  <c:v>100.09869999999999</c:v>
                </c:pt>
                <c:pt idx="679">
                  <c:v>100.09910000000002</c:v>
                </c:pt>
                <c:pt idx="680">
                  <c:v>100.0994</c:v>
                </c:pt>
                <c:pt idx="681">
                  <c:v>100.09960000000002</c:v>
                </c:pt>
                <c:pt idx="682">
                  <c:v>100.09990000000002</c:v>
                </c:pt>
                <c:pt idx="683">
                  <c:v>100.1</c:v>
                </c:pt>
                <c:pt idx="684">
                  <c:v>100.1002</c:v>
                </c:pt>
                <c:pt idx="685">
                  <c:v>100.10029999999999</c:v>
                </c:pt>
                <c:pt idx="686">
                  <c:v>100.1002</c:v>
                </c:pt>
                <c:pt idx="687">
                  <c:v>100.1005</c:v>
                </c:pt>
                <c:pt idx="688">
                  <c:v>100.09990000000002</c:v>
                </c:pt>
                <c:pt idx="689">
                  <c:v>100.1001</c:v>
                </c:pt>
                <c:pt idx="690">
                  <c:v>100.1009</c:v>
                </c:pt>
                <c:pt idx="691">
                  <c:v>100.1014</c:v>
                </c:pt>
                <c:pt idx="692">
                  <c:v>100.10169999999999</c:v>
                </c:pt>
                <c:pt idx="693">
                  <c:v>100.10209999999998</c:v>
                </c:pt>
                <c:pt idx="694">
                  <c:v>100.10229999999999</c:v>
                </c:pt>
                <c:pt idx="695">
                  <c:v>100.10199999999999</c:v>
                </c:pt>
                <c:pt idx="696">
                  <c:v>100.1016</c:v>
                </c:pt>
                <c:pt idx="697">
                  <c:v>100.10239999999995</c:v>
                </c:pt>
                <c:pt idx="698">
                  <c:v>100.10269999999998</c:v>
                </c:pt>
                <c:pt idx="699">
                  <c:v>100.10279999999995</c:v>
                </c:pt>
                <c:pt idx="700">
                  <c:v>100.10239999999995</c:v>
                </c:pt>
                <c:pt idx="701">
                  <c:v>100.1022</c:v>
                </c:pt>
                <c:pt idx="702">
                  <c:v>100.10199999999999</c:v>
                </c:pt>
                <c:pt idx="703">
                  <c:v>100.1022</c:v>
                </c:pt>
                <c:pt idx="704">
                  <c:v>100.10250000000001</c:v>
                </c:pt>
                <c:pt idx="705">
                  <c:v>100.10369999999999</c:v>
                </c:pt>
                <c:pt idx="706">
                  <c:v>100.1041</c:v>
                </c:pt>
                <c:pt idx="707">
                  <c:v>100.1041</c:v>
                </c:pt>
                <c:pt idx="708">
                  <c:v>100.1046</c:v>
                </c:pt>
                <c:pt idx="709">
                  <c:v>100.10429999999999</c:v>
                </c:pt>
                <c:pt idx="710">
                  <c:v>100.10469999999999</c:v>
                </c:pt>
                <c:pt idx="711">
                  <c:v>100.10499999999999</c:v>
                </c:pt>
                <c:pt idx="712">
                  <c:v>100.1056</c:v>
                </c:pt>
                <c:pt idx="713">
                  <c:v>100.10550000000001</c:v>
                </c:pt>
                <c:pt idx="714">
                  <c:v>100.10499999999999</c:v>
                </c:pt>
                <c:pt idx="715">
                  <c:v>100.10529999999999</c:v>
                </c:pt>
                <c:pt idx="716">
                  <c:v>100.10550000000001</c:v>
                </c:pt>
                <c:pt idx="717">
                  <c:v>100.1056</c:v>
                </c:pt>
                <c:pt idx="718">
                  <c:v>100.10569999999998</c:v>
                </c:pt>
                <c:pt idx="719">
                  <c:v>100.10599999999998</c:v>
                </c:pt>
                <c:pt idx="720">
                  <c:v>100.10639999999998</c:v>
                </c:pt>
                <c:pt idx="721">
                  <c:v>100.10599999999998</c:v>
                </c:pt>
                <c:pt idx="722">
                  <c:v>100.10629999999999</c:v>
                </c:pt>
                <c:pt idx="723">
                  <c:v>100.10590000000001</c:v>
                </c:pt>
                <c:pt idx="724">
                  <c:v>100.1061</c:v>
                </c:pt>
                <c:pt idx="725">
                  <c:v>100.10629999999999</c:v>
                </c:pt>
                <c:pt idx="726">
                  <c:v>100.1062</c:v>
                </c:pt>
                <c:pt idx="727">
                  <c:v>100.107</c:v>
                </c:pt>
                <c:pt idx="728">
                  <c:v>100.10720000000002</c:v>
                </c:pt>
                <c:pt idx="729">
                  <c:v>100.1074</c:v>
                </c:pt>
                <c:pt idx="730">
                  <c:v>100.10720000000002</c:v>
                </c:pt>
                <c:pt idx="731">
                  <c:v>100.1071</c:v>
                </c:pt>
                <c:pt idx="732">
                  <c:v>100.1073</c:v>
                </c:pt>
                <c:pt idx="733">
                  <c:v>100.1073</c:v>
                </c:pt>
                <c:pt idx="734">
                  <c:v>100.10720000000002</c:v>
                </c:pt>
                <c:pt idx="735">
                  <c:v>100.1075</c:v>
                </c:pt>
                <c:pt idx="736">
                  <c:v>100.1078</c:v>
                </c:pt>
                <c:pt idx="737">
                  <c:v>100.1079</c:v>
                </c:pt>
                <c:pt idx="738">
                  <c:v>100.10809999999998</c:v>
                </c:pt>
                <c:pt idx="739">
                  <c:v>100.1082</c:v>
                </c:pt>
                <c:pt idx="740">
                  <c:v>100.10869999999998</c:v>
                </c:pt>
                <c:pt idx="741">
                  <c:v>100.1092</c:v>
                </c:pt>
                <c:pt idx="742">
                  <c:v>100.10969999999999</c:v>
                </c:pt>
                <c:pt idx="743">
                  <c:v>100.10939999999998</c:v>
                </c:pt>
                <c:pt idx="744">
                  <c:v>100.1101</c:v>
                </c:pt>
                <c:pt idx="745">
                  <c:v>100.1101</c:v>
                </c:pt>
                <c:pt idx="746">
                  <c:v>100.10969999999999</c:v>
                </c:pt>
                <c:pt idx="747">
                  <c:v>100.10939999999998</c:v>
                </c:pt>
                <c:pt idx="748">
                  <c:v>100.10939999999998</c:v>
                </c:pt>
                <c:pt idx="749">
                  <c:v>100.1099</c:v>
                </c:pt>
                <c:pt idx="750">
                  <c:v>100.11</c:v>
                </c:pt>
                <c:pt idx="751">
                  <c:v>100.1101</c:v>
                </c:pt>
                <c:pt idx="752">
                  <c:v>100.1096</c:v>
                </c:pt>
                <c:pt idx="753">
                  <c:v>100.10939999999998</c:v>
                </c:pt>
                <c:pt idx="754">
                  <c:v>100.10929999999999</c:v>
                </c:pt>
                <c:pt idx="755">
                  <c:v>100.1099</c:v>
                </c:pt>
                <c:pt idx="756">
                  <c:v>100.1101</c:v>
                </c:pt>
                <c:pt idx="757">
                  <c:v>100.1108</c:v>
                </c:pt>
                <c:pt idx="758">
                  <c:v>100.1118</c:v>
                </c:pt>
                <c:pt idx="759">
                  <c:v>100.11229999999999</c:v>
                </c:pt>
                <c:pt idx="760">
                  <c:v>100.11239999999998</c:v>
                </c:pt>
                <c:pt idx="761">
                  <c:v>100.1121</c:v>
                </c:pt>
                <c:pt idx="762">
                  <c:v>100.11190000000002</c:v>
                </c:pt>
                <c:pt idx="763">
                  <c:v>100.1117</c:v>
                </c:pt>
                <c:pt idx="764">
                  <c:v>100.11160000000002</c:v>
                </c:pt>
                <c:pt idx="765">
                  <c:v>100.11229999999999</c:v>
                </c:pt>
                <c:pt idx="766">
                  <c:v>100.1126</c:v>
                </c:pt>
                <c:pt idx="767">
                  <c:v>100.1131</c:v>
                </c:pt>
                <c:pt idx="768">
                  <c:v>100.11360000000002</c:v>
                </c:pt>
                <c:pt idx="769">
                  <c:v>100.1139</c:v>
                </c:pt>
                <c:pt idx="770">
                  <c:v>100.1144</c:v>
                </c:pt>
                <c:pt idx="771">
                  <c:v>100.11460000000002</c:v>
                </c:pt>
                <c:pt idx="772">
                  <c:v>100.11529999999999</c:v>
                </c:pt>
                <c:pt idx="773">
                  <c:v>100.1148</c:v>
                </c:pt>
                <c:pt idx="774">
                  <c:v>100.1135</c:v>
                </c:pt>
                <c:pt idx="775">
                  <c:v>100.1129</c:v>
                </c:pt>
                <c:pt idx="776">
                  <c:v>100.1133</c:v>
                </c:pt>
                <c:pt idx="777">
                  <c:v>100.1134</c:v>
                </c:pt>
                <c:pt idx="778">
                  <c:v>100.11360000000002</c:v>
                </c:pt>
                <c:pt idx="779">
                  <c:v>100.11360000000002</c:v>
                </c:pt>
                <c:pt idx="780">
                  <c:v>100.11420000000011</c:v>
                </c:pt>
                <c:pt idx="781">
                  <c:v>100.1148</c:v>
                </c:pt>
                <c:pt idx="782">
                  <c:v>100.11539999999998</c:v>
                </c:pt>
                <c:pt idx="783">
                  <c:v>100.11529999999999</c:v>
                </c:pt>
                <c:pt idx="784">
                  <c:v>100.11539999999998</c:v>
                </c:pt>
                <c:pt idx="785">
                  <c:v>100.1161</c:v>
                </c:pt>
                <c:pt idx="786">
                  <c:v>100.1165</c:v>
                </c:pt>
                <c:pt idx="787">
                  <c:v>100.11660000000002</c:v>
                </c:pt>
                <c:pt idx="788">
                  <c:v>100.117</c:v>
                </c:pt>
                <c:pt idx="789">
                  <c:v>100.117</c:v>
                </c:pt>
                <c:pt idx="790">
                  <c:v>100.11660000000002</c:v>
                </c:pt>
                <c:pt idx="791">
                  <c:v>100.1173</c:v>
                </c:pt>
                <c:pt idx="792">
                  <c:v>100.11750000000002</c:v>
                </c:pt>
                <c:pt idx="793">
                  <c:v>100.117</c:v>
                </c:pt>
                <c:pt idx="794">
                  <c:v>100.11669999999999</c:v>
                </c:pt>
                <c:pt idx="795">
                  <c:v>100.11620000000002</c:v>
                </c:pt>
                <c:pt idx="796">
                  <c:v>100.11669999999999</c:v>
                </c:pt>
                <c:pt idx="797">
                  <c:v>100.1169</c:v>
                </c:pt>
                <c:pt idx="798">
                  <c:v>100.1174</c:v>
                </c:pt>
                <c:pt idx="799">
                  <c:v>100.11750000000002</c:v>
                </c:pt>
                <c:pt idx="800">
                  <c:v>100.11760000000002</c:v>
                </c:pt>
                <c:pt idx="801">
                  <c:v>100.1177</c:v>
                </c:pt>
                <c:pt idx="802">
                  <c:v>100.1182</c:v>
                </c:pt>
                <c:pt idx="803">
                  <c:v>100.11799999999999</c:v>
                </c:pt>
                <c:pt idx="804">
                  <c:v>100.1189</c:v>
                </c:pt>
                <c:pt idx="805">
                  <c:v>100.1195</c:v>
                </c:pt>
                <c:pt idx="806">
                  <c:v>100.11999999999999</c:v>
                </c:pt>
                <c:pt idx="807">
                  <c:v>100.12029999999999</c:v>
                </c:pt>
                <c:pt idx="808">
                  <c:v>100.12069999999999</c:v>
                </c:pt>
                <c:pt idx="809">
                  <c:v>100.1212</c:v>
                </c:pt>
                <c:pt idx="810">
                  <c:v>100.12039999999998</c:v>
                </c:pt>
                <c:pt idx="811">
                  <c:v>100.12009999999998</c:v>
                </c:pt>
                <c:pt idx="812">
                  <c:v>100.1202</c:v>
                </c:pt>
                <c:pt idx="813">
                  <c:v>100.12039999999998</c:v>
                </c:pt>
                <c:pt idx="814">
                  <c:v>100.12039999999998</c:v>
                </c:pt>
                <c:pt idx="815">
                  <c:v>100.12039999999998</c:v>
                </c:pt>
                <c:pt idx="816">
                  <c:v>100.1212</c:v>
                </c:pt>
                <c:pt idx="817">
                  <c:v>100.12079999999995</c:v>
                </c:pt>
                <c:pt idx="818">
                  <c:v>100.1216</c:v>
                </c:pt>
                <c:pt idx="819">
                  <c:v>100.12169999999999</c:v>
                </c:pt>
                <c:pt idx="820">
                  <c:v>100.1212</c:v>
                </c:pt>
                <c:pt idx="821">
                  <c:v>100.12130000000001</c:v>
                </c:pt>
                <c:pt idx="822">
                  <c:v>100.12050000000001</c:v>
                </c:pt>
                <c:pt idx="823">
                  <c:v>100.12039999999998</c:v>
                </c:pt>
                <c:pt idx="824">
                  <c:v>100.12090000000001</c:v>
                </c:pt>
                <c:pt idx="825">
                  <c:v>100.1212</c:v>
                </c:pt>
                <c:pt idx="826">
                  <c:v>100.12139999999998</c:v>
                </c:pt>
                <c:pt idx="827">
                  <c:v>100.12139999999998</c:v>
                </c:pt>
                <c:pt idx="828">
                  <c:v>100.1212</c:v>
                </c:pt>
                <c:pt idx="829">
                  <c:v>100.1211</c:v>
                </c:pt>
                <c:pt idx="830">
                  <c:v>100.12169999999999</c:v>
                </c:pt>
                <c:pt idx="831">
                  <c:v>100.12279999999988</c:v>
                </c:pt>
                <c:pt idx="832">
                  <c:v>100.12279999999988</c:v>
                </c:pt>
                <c:pt idx="833">
                  <c:v>100.12220000000001</c:v>
                </c:pt>
                <c:pt idx="834">
                  <c:v>100.12209999999995</c:v>
                </c:pt>
                <c:pt idx="835">
                  <c:v>100.12260000000001</c:v>
                </c:pt>
                <c:pt idx="836">
                  <c:v>100.12260000000001</c:v>
                </c:pt>
                <c:pt idx="837">
                  <c:v>100.12339999999998</c:v>
                </c:pt>
                <c:pt idx="838">
                  <c:v>100.12390000000001</c:v>
                </c:pt>
                <c:pt idx="839">
                  <c:v>100.12369999999999</c:v>
                </c:pt>
                <c:pt idx="840">
                  <c:v>100.12369999999999</c:v>
                </c:pt>
                <c:pt idx="841">
                  <c:v>100.12299999999998</c:v>
                </c:pt>
                <c:pt idx="842">
                  <c:v>100.1232</c:v>
                </c:pt>
                <c:pt idx="843">
                  <c:v>100.12369999999999</c:v>
                </c:pt>
                <c:pt idx="844">
                  <c:v>100.1242</c:v>
                </c:pt>
                <c:pt idx="845">
                  <c:v>100.12469999999999</c:v>
                </c:pt>
                <c:pt idx="846">
                  <c:v>100.12479999999998</c:v>
                </c:pt>
                <c:pt idx="847">
                  <c:v>100.12509999999995</c:v>
                </c:pt>
                <c:pt idx="848">
                  <c:v>100.12509999999995</c:v>
                </c:pt>
                <c:pt idx="849">
                  <c:v>100.12499999999999</c:v>
                </c:pt>
                <c:pt idx="850">
                  <c:v>100.12469999999999</c:v>
                </c:pt>
                <c:pt idx="851">
                  <c:v>100.12509999999995</c:v>
                </c:pt>
                <c:pt idx="852">
                  <c:v>100.12539999999989</c:v>
                </c:pt>
                <c:pt idx="853">
                  <c:v>100.12579999999988</c:v>
                </c:pt>
                <c:pt idx="854">
                  <c:v>100.1262</c:v>
                </c:pt>
                <c:pt idx="855">
                  <c:v>100.1262</c:v>
                </c:pt>
                <c:pt idx="856">
                  <c:v>100.12599999999998</c:v>
                </c:pt>
                <c:pt idx="857">
                  <c:v>100.12639999999998</c:v>
                </c:pt>
                <c:pt idx="858">
                  <c:v>100.1266</c:v>
                </c:pt>
                <c:pt idx="859">
                  <c:v>100.1266</c:v>
                </c:pt>
                <c:pt idx="860">
                  <c:v>100.12679999999995</c:v>
                </c:pt>
                <c:pt idx="861">
                  <c:v>100.12739999999998</c:v>
                </c:pt>
                <c:pt idx="862">
                  <c:v>100.1276</c:v>
                </c:pt>
                <c:pt idx="863">
                  <c:v>100.12779999999998</c:v>
                </c:pt>
                <c:pt idx="864">
                  <c:v>100.12839999999989</c:v>
                </c:pt>
                <c:pt idx="865">
                  <c:v>100.12860000000001</c:v>
                </c:pt>
                <c:pt idx="866">
                  <c:v>100.12849999999995</c:v>
                </c:pt>
                <c:pt idx="867">
                  <c:v>100.12849999999995</c:v>
                </c:pt>
                <c:pt idx="868">
                  <c:v>100.12889999999989</c:v>
                </c:pt>
                <c:pt idx="869">
                  <c:v>100.12869999999998</c:v>
                </c:pt>
                <c:pt idx="870">
                  <c:v>100.12869999999998</c:v>
                </c:pt>
                <c:pt idx="871">
                  <c:v>100.12869999999998</c:v>
                </c:pt>
                <c:pt idx="872">
                  <c:v>100.1292</c:v>
                </c:pt>
                <c:pt idx="873">
                  <c:v>100.12929999999999</c:v>
                </c:pt>
                <c:pt idx="874">
                  <c:v>100.13</c:v>
                </c:pt>
                <c:pt idx="875">
                  <c:v>100.12949999999998</c:v>
                </c:pt>
                <c:pt idx="876">
                  <c:v>100.12949999999998</c:v>
                </c:pt>
                <c:pt idx="877">
                  <c:v>100.12979999999995</c:v>
                </c:pt>
                <c:pt idx="878">
                  <c:v>100.1302</c:v>
                </c:pt>
                <c:pt idx="879">
                  <c:v>100.1302</c:v>
                </c:pt>
                <c:pt idx="880">
                  <c:v>100.1305</c:v>
                </c:pt>
                <c:pt idx="881">
                  <c:v>100.1306</c:v>
                </c:pt>
                <c:pt idx="882">
                  <c:v>100.1306</c:v>
                </c:pt>
                <c:pt idx="883">
                  <c:v>100.13079999999998</c:v>
                </c:pt>
                <c:pt idx="884">
                  <c:v>100.13120000000002</c:v>
                </c:pt>
                <c:pt idx="885">
                  <c:v>100.1313</c:v>
                </c:pt>
                <c:pt idx="886">
                  <c:v>100.1314</c:v>
                </c:pt>
                <c:pt idx="887">
                  <c:v>100.1311</c:v>
                </c:pt>
                <c:pt idx="888">
                  <c:v>100.1309</c:v>
                </c:pt>
                <c:pt idx="889">
                  <c:v>100.1314</c:v>
                </c:pt>
                <c:pt idx="890">
                  <c:v>100.1315</c:v>
                </c:pt>
                <c:pt idx="891">
                  <c:v>100.1314</c:v>
                </c:pt>
                <c:pt idx="892">
                  <c:v>100.1314</c:v>
                </c:pt>
                <c:pt idx="893">
                  <c:v>100.1315</c:v>
                </c:pt>
                <c:pt idx="894">
                  <c:v>100.1315</c:v>
                </c:pt>
                <c:pt idx="895">
                  <c:v>100.1315</c:v>
                </c:pt>
                <c:pt idx="896">
                  <c:v>100.1318</c:v>
                </c:pt>
                <c:pt idx="897">
                  <c:v>100.1314</c:v>
                </c:pt>
                <c:pt idx="898">
                  <c:v>100.1315</c:v>
                </c:pt>
                <c:pt idx="899">
                  <c:v>100.13160000000002</c:v>
                </c:pt>
                <c:pt idx="900">
                  <c:v>100.1311</c:v>
                </c:pt>
                <c:pt idx="901">
                  <c:v>100.1318</c:v>
                </c:pt>
                <c:pt idx="902">
                  <c:v>100.13269999999999</c:v>
                </c:pt>
                <c:pt idx="903">
                  <c:v>100.1326</c:v>
                </c:pt>
                <c:pt idx="904">
                  <c:v>100.13290000000001</c:v>
                </c:pt>
                <c:pt idx="905">
                  <c:v>100.1331</c:v>
                </c:pt>
                <c:pt idx="906">
                  <c:v>100.1332</c:v>
                </c:pt>
                <c:pt idx="907">
                  <c:v>100.1332</c:v>
                </c:pt>
                <c:pt idx="908">
                  <c:v>100.13339999999998</c:v>
                </c:pt>
                <c:pt idx="909">
                  <c:v>100.1336</c:v>
                </c:pt>
                <c:pt idx="910">
                  <c:v>100.1339</c:v>
                </c:pt>
                <c:pt idx="911">
                  <c:v>100.13420000000002</c:v>
                </c:pt>
                <c:pt idx="912">
                  <c:v>100.13460000000002</c:v>
                </c:pt>
                <c:pt idx="913">
                  <c:v>100.13500000000001</c:v>
                </c:pt>
                <c:pt idx="914">
                  <c:v>100.13549999999998</c:v>
                </c:pt>
                <c:pt idx="915">
                  <c:v>100.13539999999998</c:v>
                </c:pt>
                <c:pt idx="916">
                  <c:v>100.1347</c:v>
                </c:pt>
                <c:pt idx="917">
                  <c:v>100.1343</c:v>
                </c:pt>
                <c:pt idx="918">
                  <c:v>100.1343</c:v>
                </c:pt>
                <c:pt idx="919">
                  <c:v>100.1348</c:v>
                </c:pt>
                <c:pt idx="920">
                  <c:v>100.1352</c:v>
                </c:pt>
                <c:pt idx="921">
                  <c:v>100.13500000000001</c:v>
                </c:pt>
                <c:pt idx="922">
                  <c:v>100.13460000000002</c:v>
                </c:pt>
                <c:pt idx="923">
                  <c:v>100.1345</c:v>
                </c:pt>
                <c:pt idx="924">
                  <c:v>100.1347</c:v>
                </c:pt>
                <c:pt idx="925">
                  <c:v>100.13529999999999</c:v>
                </c:pt>
                <c:pt idx="926">
                  <c:v>100.136</c:v>
                </c:pt>
                <c:pt idx="927">
                  <c:v>100.1365</c:v>
                </c:pt>
                <c:pt idx="928">
                  <c:v>100.13630000000001</c:v>
                </c:pt>
                <c:pt idx="929">
                  <c:v>100.1356</c:v>
                </c:pt>
                <c:pt idx="930">
                  <c:v>100.13590000000001</c:v>
                </c:pt>
                <c:pt idx="931">
                  <c:v>100.13579999999995</c:v>
                </c:pt>
                <c:pt idx="932">
                  <c:v>100.13579999999995</c:v>
                </c:pt>
                <c:pt idx="933">
                  <c:v>100.13569999999999</c:v>
                </c:pt>
                <c:pt idx="934">
                  <c:v>100.13569999999999</c:v>
                </c:pt>
                <c:pt idx="935">
                  <c:v>100.13590000000001</c:v>
                </c:pt>
                <c:pt idx="936">
                  <c:v>100.13569999999999</c:v>
                </c:pt>
                <c:pt idx="937">
                  <c:v>100.13579999999995</c:v>
                </c:pt>
                <c:pt idx="938">
                  <c:v>100.1361</c:v>
                </c:pt>
                <c:pt idx="939">
                  <c:v>100.13590000000001</c:v>
                </c:pt>
                <c:pt idx="940">
                  <c:v>100.13579999999995</c:v>
                </c:pt>
                <c:pt idx="941">
                  <c:v>100.1362</c:v>
                </c:pt>
                <c:pt idx="942">
                  <c:v>100.13630000000001</c:v>
                </c:pt>
                <c:pt idx="943">
                  <c:v>100.1362</c:v>
                </c:pt>
                <c:pt idx="944">
                  <c:v>100.13639999999998</c:v>
                </c:pt>
                <c:pt idx="945">
                  <c:v>100.13639999999998</c:v>
                </c:pt>
                <c:pt idx="946">
                  <c:v>100.1365</c:v>
                </c:pt>
                <c:pt idx="947">
                  <c:v>100.1366</c:v>
                </c:pt>
                <c:pt idx="948">
                  <c:v>100.137</c:v>
                </c:pt>
                <c:pt idx="949">
                  <c:v>100.1373</c:v>
                </c:pt>
                <c:pt idx="950">
                  <c:v>100.1378</c:v>
                </c:pt>
                <c:pt idx="951">
                  <c:v>100.13800000000001</c:v>
                </c:pt>
                <c:pt idx="952">
                  <c:v>100.1382</c:v>
                </c:pt>
                <c:pt idx="953">
                  <c:v>100.13809999999998</c:v>
                </c:pt>
                <c:pt idx="954">
                  <c:v>100.13839999999998</c:v>
                </c:pt>
                <c:pt idx="955">
                  <c:v>100.13829999999999</c:v>
                </c:pt>
                <c:pt idx="956">
                  <c:v>100.13800000000001</c:v>
                </c:pt>
                <c:pt idx="957">
                  <c:v>100.1378</c:v>
                </c:pt>
                <c:pt idx="958">
                  <c:v>100.1374</c:v>
                </c:pt>
                <c:pt idx="959">
                  <c:v>100.1373</c:v>
                </c:pt>
                <c:pt idx="960">
                  <c:v>100.13720000000002</c:v>
                </c:pt>
                <c:pt idx="961">
                  <c:v>100.13720000000002</c:v>
                </c:pt>
                <c:pt idx="962">
                  <c:v>100.1366</c:v>
                </c:pt>
                <c:pt idx="963">
                  <c:v>100.1362</c:v>
                </c:pt>
                <c:pt idx="964">
                  <c:v>100.13639999999998</c:v>
                </c:pt>
                <c:pt idx="965">
                  <c:v>100.1366</c:v>
                </c:pt>
                <c:pt idx="966">
                  <c:v>100.1369</c:v>
                </c:pt>
                <c:pt idx="967">
                  <c:v>100.1371</c:v>
                </c:pt>
                <c:pt idx="968">
                  <c:v>100.13679999999998</c:v>
                </c:pt>
                <c:pt idx="969">
                  <c:v>100.13669999999999</c:v>
                </c:pt>
                <c:pt idx="970">
                  <c:v>100.13579999999995</c:v>
                </c:pt>
                <c:pt idx="971">
                  <c:v>100.1349</c:v>
                </c:pt>
                <c:pt idx="972">
                  <c:v>100.13509999999998</c:v>
                </c:pt>
                <c:pt idx="973">
                  <c:v>100.13529999999999</c:v>
                </c:pt>
                <c:pt idx="974">
                  <c:v>100.13509999999998</c:v>
                </c:pt>
                <c:pt idx="975">
                  <c:v>100.1349</c:v>
                </c:pt>
                <c:pt idx="976">
                  <c:v>100.1352</c:v>
                </c:pt>
                <c:pt idx="977">
                  <c:v>100.13529999999999</c:v>
                </c:pt>
                <c:pt idx="978">
                  <c:v>100.1352</c:v>
                </c:pt>
                <c:pt idx="979">
                  <c:v>100.13500000000001</c:v>
                </c:pt>
                <c:pt idx="980">
                  <c:v>100.1347</c:v>
                </c:pt>
                <c:pt idx="981">
                  <c:v>100.1352</c:v>
                </c:pt>
                <c:pt idx="982">
                  <c:v>100.1348</c:v>
                </c:pt>
                <c:pt idx="983">
                  <c:v>100.13579999999995</c:v>
                </c:pt>
                <c:pt idx="984">
                  <c:v>100.1362</c:v>
                </c:pt>
                <c:pt idx="985">
                  <c:v>100.13639999999998</c:v>
                </c:pt>
                <c:pt idx="986">
                  <c:v>100.1365</c:v>
                </c:pt>
                <c:pt idx="987">
                  <c:v>100.1361</c:v>
                </c:pt>
                <c:pt idx="988">
                  <c:v>100.13639999999998</c:v>
                </c:pt>
                <c:pt idx="989">
                  <c:v>100.13639999999998</c:v>
                </c:pt>
                <c:pt idx="990">
                  <c:v>100.1365</c:v>
                </c:pt>
                <c:pt idx="991">
                  <c:v>100.1365</c:v>
                </c:pt>
                <c:pt idx="992">
                  <c:v>100.1366</c:v>
                </c:pt>
                <c:pt idx="993">
                  <c:v>100.13679999999998</c:v>
                </c:pt>
                <c:pt idx="994">
                  <c:v>100.1366</c:v>
                </c:pt>
                <c:pt idx="995">
                  <c:v>100.13630000000001</c:v>
                </c:pt>
                <c:pt idx="996">
                  <c:v>100.1366</c:v>
                </c:pt>
                <c:pt idx="997">
                  <c:v>100.13639999999998</c:v>
                </c:pt>
                <c:pt idx="998">
                  <c:v>100.13669999999999</c:v>
                </c:pt>
                <c:pt idx="999">
                  <c:v>100.13630000000001</c:v>
                </c:pt>
                <c:pt idx="1000">
                  <c:v>100.13549999999998</c:v>
                </c:pt>
                <c:pt idx="1001">
                  <c:v>100.1352</c:v>
                </c:pt>
                <c:pt idx="1002">
                  <c:v>100.13630000000001</c:v>
                </c:pt>
                <c:pt idx="1003">
                  <c:v>100.13639999999998</c:v>
                </c:pt>
                <c:pt idx="1004">
                  <c:v>100.13630000000001</c:v>
                </c:pt>
                <c:pt idx="1005">
                  <c:v>100.13590000000001</c:v>
                </c:pt>
                <c:pt idx="1006">
                  <c:v>100.136</c:v>
                </c:pt>
                <c:pt idx="1007">
                  <c:v>100.13539999999998</c:v>
                </c:pt>
                <c:pt idx="1008">
                  <c:v>100.1361</c:v>
                </c:pt>
                <c:pt idx="1009">
                  <c:v>100.1366</c:v>
                </c:pt>
                <c:pt idx="1010">
                  <c:v>100.13720000000002</c:v>
                </c:pt>
                <c:pt idx="1011">
                  <c:v>100.1374</c:v>
                </c:pt>
                <c:pt idx="1012">
                  <c:v>100.1374</c:v>
                </c:pt>
                <c:pt idx="1013">
                  <c:v>100.13800000000001</c:v>
                </c:pt>
                <c:pt idx="1014">
                  <c:v>100.1382</c:v>
                </c:pt>
                <c:pt idx="1015">
                  <c:v>100.1382</c:v>
                </c:pt>
                <c:pt idx="1016">
                  <c:v>100.13849999999998</c:v>
                </c:pt>
                <c:pt idx="1017">
                  <c:v>100.1382</c:v>
                </c:pt>
                <c:pt idx="1018">
                  <c:v>100.13800000000001</c:v>
                </c:pt>
                <c:pt idx="1019">
                  <c:v>100.13760000000002</c:v>
                </c:pt>
                <c:pt idx="1020">
                  <c:v>100.13809999999998</c:v>
                </c:pt>
                <c:pt idx="1021">
                  <c:v>100.1386</c:v>
                </c:pt>
                <c:pt idx="1022">
                  <c:v>100.1392</c:v>
                </c:pt>
                <c:pt idx="1023">
                  <c:v>100.139</c:v>
                </c:pt>
                <c:pt idx="1024">
                  <c:v>100.1391</c:v>
                </c:pt>
                <c:pt idx="1025">
                  <c:v>100.1392</c:v>
                </c:pt>
                <c:pt idx="1026">
                  <c:v>100.1396</c:v>
                </c:pt>
                <c:pt idx="1027">
                  <c:v>100.13969999999999</c:v>
                </c:pt>
                <c:pt idx="1028">
                  <c:v>100.14</c:v>
                </c:pt>
                <c:pt idx="1029">
                  <c:v>100.1399</c:v>
                </c:pt>
                <c:pt idx="1030">
                  <c:v>100.1401</c:v>
                </c:pt>
                <c:pt idx="1031">
                  <c:v>100.14019999999999</c:v>
                </c:pt>
                <c:pt idx="1032">
                  <c:v>100.13979999999998</c:v>
                </c:pt>
                <c:pt idx="1033">
                  <c:v>100.13979999999998</c:v>
                </c:pt>
                <c:pt idx="1034">
                  <c:v>100.14</c:v>
                </c:pt>
                <c:pt idx="1035">
                  <c:v>100.13939999999998</c:v>
                </c:pt>
                <c:pt idx="1036">
                  <c:v>100.13969999999999</c:v>
                </c:pt>
                <c:pt idx="1037">
                  <c:v>100.14019999999999</c:v>
                </c:pt>
                <c:pt idx="1038">
                  <c:v>100.1409</c:v>
                </c:pt>
                <c:pt idx="1039">
                  <c:v>100.14100000000002</c:v>
                </c:pt>
                <c:pt idx="1040">
                  <c:v>100.1408</c:v>
                </c:pt>
                <c:pt idx="1041">
                  <c:v>100.1409</c:v>
                </c:pt>
                <c:pt idx="1042">
                  <c:v>100.14120000000011</c:v>
                </c:pt>
                <c:pt idx="1043">
                  <c:v>100.1418</c:v>
                </c:pt>
                <c:pt idx="1044">
                  <c:v>100.142</c:v>
                </c:pt>
                <c:pt idx="1045">
                  <c:v>100.1417</c:v>
                </c:pt>
                <c:pt idx="1046">
                  <c:v>100.14269999999999</c:v>
                </c:pt>
                <c:pt idx="1047">
                  <c:v>100.142</c:v>
                </c:pt>
                <c:pt idx="1048">
                  <c:v>100.142</c:v>
                </c:pt>
                <c:pt idx="1049">
                  <c:v>100.1417</c:v>
                </c:pt>
                <c:pt idx="1050">
                  <c:v>100.142</c:v>
                </c:pt>
                <c:pt idx="1051">
                  <c:v>100.1421</c:v>
                </c:pt>
                <c:pt idx="1052">
                  <c:v>100.1426</c:v>
                </c:pt>
                <c:pt idx="1053">
                  <c:v>100.14269999999999</c:v>
                </c:pt>
                <c:pt idx="1054">
                  <c:v>100.1425</c:v>
                </c:pt>
                <c:pt idx="1055">
                  <c:v>100.142</c:v>
                </c:pt>
                <c:pt idx="1056">
                  <c:v>100.1429</c:v>
                </c:pt>
                <c:pt idx="1057">
                  <c:v>100.1434</c:v>
                </c:pt>
                <c:pt idx="1058">
                  <c:v>100.1437</c:v>
                </c:pt>
                <c:pt idx="1059">
                  <c:v>100.1433</c:v>
                </c:pt>
                <c:pt idx="1060">
                  <c:v>100.14319999999999</c:v>
                </c:pt>
                <c:pt idx="1061">
                  <c:v>100.1438</c:v>
                </c:pt>
                <c:pt idx="1062">
                  <c:v>100.1439</c:v>
                </c:pt>
                <c:pt idx="1063">
                  <c:v>100.1437</c:v>
                </c:pt>
                <c:pt idx="1064">
                  <c:v>100.14400000000002</c:v>
                </c:pt>
                <c:pt idx="1065">
                  <c:v>100.1439</c:v>
                </c:pt>
                <c:pt idx="1066">
                  <c:v>100.1439</c:v>
                </c:pt>
                <c:pt idx="1067">
                  <c:v>100.1439</c:v>
                </c:pt>
                <c:pt idx="1068">
                  <c:v>100.1439</c:v>
                </c:pt>
                <c:pt idx="1069">
                  <c:v>100.1438</c:v>
                </c:pt>
                <c:pt idx="1070">
                  <c:v>100.1435</c:v>
                </c:pt>
                <c:pt idx="1071">
                  <c:v>100.14409999999999</c:v>
                </c:pt>
                <c:pt idx="1072">
                  <c:v>100.14490000000002</c:v>
                </c:pt>
                <c:pt idx="1073">
                  <c:v>100.14530000000001</c:v>
                </c:pt>
                <c:pt idx="1074">
                  <c:v>100.1443</c:v>
                </c:pt>
                <c:pt idx="1075">
                  <c:v>100.14400000000002</c:v>
                </c:pt>
                <c:pt idx="1076">
                  <c:v>100.14360000000002</c:v>
                </c:pt>
                <c:pt idx="1077">
                  <c:v>100.14420000000011</c:v>
                </c:pt>
                <c:pt idx="1078">
                  <c:v>100.1443</c:v>
                </c:pt>
                <c:pt idx="1079">
                  <c:v>100.14460000000011</c:v>
                </c:pt>
                <c:pt idx="1080">
                  <c:v>100.14460000000011</c:v>
                </c:pt>
                <c:pt idx="1081">
                  <c:v>100.1448</c:v>
                </c:pt>
                <c:pt idx="1082">
                  <c:v>100.14460000000011</c:v>
                </c:pt>
                <c:pt idx="1083">
                  <c:v>100.1444</c:v>
                </c:pt>
                <c:pt idx="1084">
                  <c:v>100.14409999999999</c:v>
                </c:pt>
                <c:pt idx="1085">
                  <c:v>100.14420000000011</c:v>
                </c:pt>
                <c:pt idx="1086">
                  <c:v>100.1444</c:v>
                </c:pt>
                <c:pt idx="1087">
                  <c:v>100.1448</c:v>
                </c:pt>
                <c:pt idx="1088">
                  <c:v>100.14490000000002</c:v>
                </c:pt>
                <c:pt idx="1089">
                  <c:v>100.1452</c:v>
                </c:pt>
                <c:pt idx="1090">
                  <c:v>100.1454</c:v>
                </c:pt>
                <c:pt idx="1091">
                  <c:v>100.1454</c:v>
                </c:pt>
                <c:pt idx="1092">
                  <c:v>100.1454</c:v>
                </c:pt>
                <c:pt idx="1093">
                  <c:v>100.1456</c:v>
                </c:pt>
                <c:pt idx="1094">
                  <c:v>100.1451</c:v>
                </c:pt>
                <c:pt idx="1095">
                  <c:v>100.14460000000011</c:v>
                </c:pt>
                <c:pt idx="1096">
                  <c:v>100.1451</c:v>
                </c:pt>
                <c:pt idx="1097">
                  <c:v>100.145</c:v>
                </c:pt>
                <c:pt idx="1098">
                  <c:v>100.1454</c:v>
                </c:pt>
                <c:pt idx="1099">
                  <c:v>100.14579999999998</c:v>
                </c:pt>
                <c:pt idx="1100">
                  <c:v>100.14579999999998</c:v>
                </c:pt>
                <c:pt idx="1101">
                  <c:v>100.1456</c:v>
                </c:pt>
                <c:pt idx="1102">
                  <c:v>100.1459</c:v>
                </c:pt>
                <c:pt idx="1103">
                  <c:v>100.146</c:v>
                </c:pt>
                <c:pt idx="1104">
                  <c:v>100.14619999999999</c:v>
                </c:pt>
                <c:pt idx="1105">
                  <c:v>100.14619999999999</c:v>
                </c:pt>
                <c:pt idx="1106">
                  <c:v>100.14619999999999</c:v>
                </c:pt>
                <c:pt idx="1107">
                  <c:v>100.1463</c:v>
                </c:pt>
                <c:pt idx="1108">
                  <c:v>100.1468</c:v>
                </c:pt>
                <c:pt idx="1109">
                  <c:v>100.1474</c:v>
                </c:pt>
                <c:pt idx="1110">
                  <c:v>100.14660000000002</c:v>
                </c:pt>
                <c:pt idx="1111">
                  <c:v>100.1468</c:v>
                </c:pt>
                <c:pt idx="1112">
                  <c:v>100.1469</c:v>
                </c:pt>
                <c:pt idx="1113">
                  <c:v>100.14790000000002</c:v>
                </c:pt>
                <c:pt idx="1114">
                  <c:v>100.1473</c:v>
                </c:pt>
                <c:pt idx="1115">
                  <c:v>100.14760000000011</c:v>
                </c:pt>
                <c:pt idx="1116">
                  <c:v>100.14709999999999</c:v>
                </c:pt>
                <c:pt idx="1117">
                  <c:v>100.14720000000011</c:v>
                </c:pt>
                <c:pt idx="1118">
                  <c:v>100.1469</c:v>
                </c:pt>
                <c:pt idx="1119">
                  <c:v>100.14749999999999</c:v>
                </c:pt>
                <c:pt idx="1120">
                  <c:v>100.14709999999999</c:v>
                </c:pt>
                <c:pt idx="1121">
                  <c:v>100.148</c:v>
                </c:pt>
                <c:pt idx="1122">
                  <c:v>100.1477</c:v>
                </c:pt>
                <c:pt idx="1123">
                  <c:v>100.1477</c:v>
                </c:pt>
                <c:pt idx="1124">
                  <c:v>100.14720000000011</c:v>
                </c:pt>
                <c:pt idx="1125">
                  <c:v>100.14720000000011</c:v>
                </c:pt>
                <c:pt idx="1126">
                  <c:v>100.1474</c:v>
                </c:pt>
                <c:pt idx="1127">
                  <c:v>100.148</c:v>
                </c:pt>
                <c:pt idx="1128">
                  <c:v>100.14790000000002</c:v>
                </c:pt>
                <c:pt idx="1129">
                  <c:v>100.1482</c:v>
                </c:pt>
                <c:pt idx="1130">
                  <c:v>100.1486</c:v>
                </c:pt>
                <c:pt idx="1131">
                  <c:v>100.1482</c:v>
                </c:pt>
                <c:pt idx="1132">
                  <c:v>100.1481</c:v>
                </c:pt>
                <c:pt idx="1133">
                  <c:v>100.14790000000002</c:v>
                </c:pt>
                <c:pt idx="1134">
                  <c:v>100.14760000000011</c:v>
                </c:pt>
                <c:pt idx="1135">
                  <c:v>100.148</c:v>
                </c:pt>
                <c:pt idx="1136">
                  <c:v>100.14830000000001</c:v>
                </c:pt>
                <c:pt idx="1137">
                  <c:v>100.1478</c:v>
                </c:pt>
                <c:pt idx="1138">
                  <c:v>100.1478</c:v>
                </c:pt>
                <c:pt idx="1139">
                  <c:v>100.14790000000002</c:v>
                </c:pt>
                <c:pt idx="1140">
                  <c:v>100.14830000000001</c:v>
                </c:pt>
                <c:pt idx="1141">
                  <c:v>100.1485</c:v>
                </c:pt>
                <c:pt idx="1142">
                  <c:v>100.14919999999999</c:v>
                </c:pt>
                <c:pt idx="1143">
                  <c:v>100.15009999999998</c:v>
                </c:pt>
                <c:pt idx="1144">
                  <c:v>100.14999999999999</c:v>
                </c:pt>
                <c:pt idx="1145">
                  <c:v>100.1499</c:v>
                </c:pt>
                <c:pt idx="1146">
                  <c:v>100.14999999999999</c:v>
                </c:pt>
                <c:pt idx="1147">
                  <c:v>100.15049999999998</c:v>
                </c:pt>
                <c:pt idx="1148">
                  <c:v>100.15089999999998</c:v>
                </c:pt>
                <c:pt idx="1149">
                  <c:v>100.15069999999999</c:v>
                </c:pt>
                <c:pt idx="1150">
                  <c:v>100.15069999999999</c:v>
                </c:pt>
                <c:pt idx="1151">
                  <c:v>100.15089999999998</c:v>
                </c:pt>
                <c:pt idx="1152">
                  <c:v>100.14999999999999</c:v>
                </c:pt>
                <c:pt idx="1153">
                  <c:v>100.1502</c:v>
                </c:pt>
                <c:pt idx="1154">
                  <c:v>100.1506</c:v>
                </c:pt>
                <c:pt idx="1155">
                  <c:v>100.15079999999998</c:v>
                </c:pt>
                <c:pt idx="1156">
                  <c:v>100.1502</c:v>
                </c:pt>
                <c:pt idx="1157">
                  <c:v>100.1502</c:v>
                </c:pt>
                <c:pt idx="1158">
                  <c:v>100.1498</c:v>
                </c:pt>
                <c:pt idx="1159">
                  <c:v>100.15009999999998</c:v>
                </c:pt>
                <c:pt idx="1160">
                  <c:v>100.15009999999998</c:v>
                </c:pt>
                <c:pt idx="1161">
                  <c:v>100.1502</c:v>
                </c:pt>
                <c:pt idx="1162">
                  <c:v>100.15009999999998</c:v>
                </c:pt>
                <c:pt idx="1163">
                  <c:v>100.1506</c:v>
                </c:pt>
                <c:pt idx="1164">
                  <c:v>100.1511</c:v>
                </c:pt>
                <c:pt idx="1165">
                  <c:v>100.1506</c:v>
                </c:pt>
                <c:pt idx="1166">
                  <c:v>100.1506</c:v>
                </c:pt>
                <c:pt idx="1167">
                  <c:v>100.1497</c:v>
                </c:pt>
                <c:pt idx="1168">
                  <c:v>100.1484</c:v>
                </c:pt>
                <c:pt idx="1169">
                  <c:v>100.14960000000002</c:v>
                </c:pt>
                <c:pt idx="1170">
                  <c:v>100.1495</c:v>
                </c:pt>
                <c:pt idx="1171">
                  <c:v>100.1498</c:v>
                </c:pt>
                <c:pt idx="1172">
                  <c:v>100.14999999999999</c:v>
                </c:pt>
                <c:pt idx="1173">
                  <c:v>100.15009999999998</c:v>
                </c:pt>
                <c:pt idx="1174">
                  <c:v>100.1502</c:v>
                </c:pt>
                <c:pt idx="1175">
                  <c:v>100.15049999999998</c:v>
                </c:pt>
                <c:pt idx="1176">
                  <c:v>100.15029999999999</c:v>
                </c:pt>
                <c:pt idx="1177">
                  <c:v>100.14999999999999</c:v>
                </c:pt>
                <c:pt idx="1178">
                  <c:v>100.15009999999998</c:v>
                </c:pt>
                <c:pt idx="1179">
                  <c:v>100.15069999999999</c:v>
                </c:pt>
                <c:pt idx="1180">
                  <c:v>100.1516</c:v>
                </c:pt>
                <c:pt idx="1181">
                  <c:v>100.15209999999998</c:v>
                </c:pt>
                <c:pt idx="1182">
                  <c:v>100.1514</c:v>
                </c:pt>
                <c:pt idx="1183">
                  <c:v>100.15130000000001</c:v>
                </c:pt>
                <c:pt idx="1184">
                  <c:v>100.1512</c:v>
                </c:pt>
                <c:pt idx="1185">
                  <c:v>100.1516</c:v>
                </c:pt>
                <c:pt idx="1186">
                  <c:v>100.1511</c:v>
                </c:pt>
                <c:pt idx="1187">
                  <c:v>100.1516</c:v>
                </c:pt>
                <c:pt idx="1188">
                  <c:v>100.15199999999999</c:v>
                </c:pt>
                <c:pt idx="1189">
                  <c:v>100.15249999999995</c:v>
                </c:pt>
                <c:pt idx="1190">
                  <c:v>100.15229999999998</c:v>
                </c:pt>
                <c:pt idx="1191">
                  <c:v>100.15219999999998</c:v>
                </c:pt>
                <c:pt idx="1192">
                  <c:v>100.15249999999995</c:v>
                </c:pt>
                <c:pt idx="1193">
                  <c:v>100.15339999999998</c:v>
                </c:pt>
                <c:pt idx="1194">
                  <c:v>100.15369999999999</c:v>
                </c:pt>
                <c:pt idx="1195">
                  <c:v>100.15470000000001</c:v>
                </c:pt>
                <c:pt idx="1196">
                  <c:v>100.15389999999998</c:v>
                </c:pt>
                <c:pt idx="1197">
                  <c:v>100.1532</c:v>
                </c:pt>
                <c:pt idx="1198">
                  <c:v>100.15249999999995</c:v>
                </c:pt>
                <c:pt idx="1199">
                  <c:v>100.15269999999998</c:v>
                </c:pt>
                <c:pt idx="1200">
                  <c:v>100.15309999999998</c:v>
                </c:pt>
                <c:pt idx="1201">
                  <c:v>100.15369999999999</c:v>
                </c:pt>
                <c:pt idx="1202">
                  <c:v>100.1532</c:v>
                </c:pt>
                <c:pt idx="1203">
                  <c:v>100.15300000000001</c:v>
                </c:pt>
                <c:pt idx="1204">
                  <c:v>100.15269999999998</c:v>
                </c:pt>
                <c:pt idx="1205">
                  <c:v>100.15329999999999</c:v>
                </c:pt>
                <c:pt idx="1206">
                  <c:v>100.15349999999998</c:v>
                </c:pt>
                <c:pt idx="1207">
                  <c:v>100.15339999999998</c:v>
                </c:pt>
                <c:pt idx="1208">
                  <c:v>100.15389999999998</c:v>
                </c:pt>
                <c:pt idx="1209">
                  <c:v>100.1542</c:v>
                </c:pt>
                <c:pt idx="1210">
                  <c:v>100.15389999999998</c:v>
                </c:pt>
                <c:pt idx="1211">
                  <c:v>100.15379999999998</c:v>
                </c:pt>
                <c:pt idx="1212">
                  <c:v>100.1536</c:v>
                </c:pt>
                <c:pt idx="1213">
                  <c:v>100.1541</c:v>
                </c:pt>
                <c:pt idx="1214">
                  <c:v>100.1549</c:v>
                </c:pt>
                <c:pt idx="1215">
                  <c:v>100.15519999999998</c:v>
                </c:pt>
                <c:pt idx="1216">
                  <c:v>100.15560000000001</c:v>
                </c:pt>
                <c:pt idx="1217">
                  <c:v>100.15549999999998</c:v>
                </c:pt>
                <c:pt idx="1218">
                  <c:v>100.15519999999998</c:v>
                </c:pt>
                <c:pt idx="1219">
                  <c:v>100.15519999999998</c:v>
                </c:pt>
                <c:pt idx="1220">
                  <c:v>100.15519999999998</c:v>
                </c:pt>
                <c:pt idx="1221">
                  <c:v>100.15509999999998</c:v>
                </c:pt>
                <c:pt idx="1222">
                  <c:v>100.15479999999998</c:v>
                </c:pt>
                <c:pt idx="1223">
                  <c:v>100.1546</c:v>
                </c:pt>
                <c:pt idx="1224">
                  <c:v>100.1549</c:v>
                </c:pt>
                <c:pt idx="1225">
                  <c:v>100.1549</c:v>
                </c:pt>
                <c:pt idx="1226">
                  <c:v>100.15499999999999</c:v>
                </c:pt>
                <c:pt idx="1227">
                  <c:v>100.15529999999998</c:v>
                </c:pt>
                <c:pt idx="1228">
                  <c:v>100.1549</c:v>
                </c:pt>
                <c:pt idx="1229">
                  <c:v>100.15519999999998</c:v>
                </c:pt>
                <c:pt idx="1230">
                  <c:v>100.15509999999998</c:v>
                </c:pt>
                <c:pt idx="1231">
                  <c:v>100.15519999999998</c:v>
                </c:pt>
                <c:pt idx="1232">
                  <c:v>100.15509999999998</c:v>
                </c:pt>
                <c:pt idx="1233">
                  <c:v>100.15529999999998</c:v>
                </c:pt>
                <c:pt idx="1234">
                  <c:v>100.15529999999998</c:v>
                </c:pt>
                <c:pt idx="1235">
                  <c:v>100.15499999999999</c:v>
                </c:pt>
                <c:pt idx="1236">
                  <c:v>100.15499999999999</c:v>
                </c:pt>
                <c:pt idx="1237">
                  <c:v>100.15560000000001</c:v>
                </c:pt>
                <c:pt idx="1238">
                  <c:v>100.15629999999999</c:v>
                </c:pt>
                <c:pt idx="1239">
                  <c:v>100.15669999999999</c:v>
                </c:pt>
                <c:pt idx="1240">
                  <c:v>100.1566</c:v>
                </c:pt>
                <c:pt idx="1241">
                  <c:v>100.1561</c:v>
                </c:pt>
                <c:pt idx="1242">
                  <c:v>100.15649999999998</c:v>
                </c:pt>
                <c:pt idx="1243">
                  <c:v>100.1566</c:v>
                </c:pt>
                <c:pt idx="1244">
                  <c:v>100.15679999999998</c:v>
                </c:pt>
                <c:pt idx="1245">
                  <c:v>100.15689999999998</c:v>
                </c:pt>
                <c:pt idx="1246">
                  <c:v>100.157</c:v>
                </c:pt>
                <c:pt idx="1247">
                  <c:v>100.1575</c:v>
                </c:pt>
                <c:pt idx="1248">
                  <c:v>100.15770000000001</c:v>
                </c:pt>
                <c:pt idx="1249">
                  <c:v>100.1571</c:v>
                </c:pt>
                <c:pt idx="1250">
                  <c:v>100.15689999999998</c:v>
                </c:pt>
                <c:pt idx="1251">
                  <c:v>100.15679999999998</c:v>
                </c:pt>
                <c:pt idx="1252">
                  <c:v>100.157</c:v>
                </c:pt>
                <c:pt idx="1253">
                  <c:v>100.15730000000001</c:v>
                </c:pt>
                <c:pt idx="1254">
                  <c:v>100.15679999999998</c:v>
                </c:pt>
                <c:pt idx="1255">
                  <c:v>100.15779999999998</c:v>
                </c:pt>
                <c:pt idx="1256">
                  <c:v>100.15779999999998</c:v>
                </c:pt>
                <c:pt idx="1257">
                  <c:v>100.1579</c:v>
                </c:pt>
                <c:pt idx="1258">
                  <c:v>100.15819999999998</c:v>
                </c:pt>
                <c:pt idx="1259">
                  <c:v>100.15809999999998</c:v>
                </c:pt>
                <c:pt idx="1260">
                  <c:v>100.15770000000001</c:v>
                </c:pt>
                <c:pt idx="1261">
                  <c:v>100.1576</c:v>
                </c:pt>
                <c:pt idx="1262">
                  <c:v>100.1575</c:v>
                </c:pt>
                <c:pt idx="1263">
                  <c:v>100.1571</c:v>
                </c:pt>
                <c:pt idx="1264">
                  <c:v>100.1574</c:v>
                </c:pt>
                <c:pt idx="1265">
                  <c:v>100.15730000000001</c:v>
                </c:pt>
                <c:pt idx="1266">
                  <c:v>100.15730000000001</c:v>
                </c:pt>
                <c:pt idx="1267">
                  <c:v>100.1575</c:v>
                </c:pt>
                <c:pt idx="1268">
                  <c:v>100.15809999999998</c:v>
                </c:pt>
                <c:pt idx="1269">
                  <c:v>100.15799999999999</c:v>
                </c:pt>
                <c:pt idx="1270">
                  <c:v>100.1574</c:v>
                </c:pt>
                <c:pt idx="1271">
                  <c:v>100.1574</c:v>
                </c:pt>
                <c:pt idx="1272">
                  <c:v>100.15689999999998</c:v>
                </c:pt>
                <c:pt idx="1273">
                  <c:v>100.157</c:v>
                </c:pt>
                <c:pt idx="1274">
                  <c:v>100.15669999999999</c:v>
                </c:pt>
                <c:pt idx="1275">
                  <c:v>100.157</c:v>
                </c:pt>
                <c:pt idx="1276">
                  <c:v>100.15730000000001</c:v>
                </c:pt>
                <c:pt idx="1277">
                  <c:v>100.1574</c:v>
                </c:pt>
                <c:pt idx="1278">
                  <c:v>100.1579</c:v>
                </c:pt>
                <c:pt idx="1279">
                  <c:v>100.15799999999999</c:v>
                </c:pt>
                <c:pt idx="1280">
                  <c:v>100.15839999999989</c:v>
                </c:pt>
                <c:pt idx="1281">
                  <c:v>100.15889999999995</c:v>
                </c:pt>
                <c:pt idx="1282">
                  <c:v>100.15979999999998</c:v>
                </c:pt>
                <c:pt idx="1283">
                  <c:v>100.15949999999998</c:v>
                </c:pt>
                <c:pt idx="1284">
                  <c:v>100.15889999999995</c:v>
                </c:pt>
                <c:pt idx="1285">
                  <c:v>100.15900000000001</c:v>
                </c:pt>
                <c:pt idx="1286">
                  <c:v>100.15889999999995</c:v>
                </c:pt>
                <c:pt idx="1287">
                  <c:v>100.15849999999998</c:v>
                </c:pt>
                <c:pt idx="1288">
                  <c:v>100.15839999999989</c:v>
                </c:pt>
                <c:pt idx="1289">
                  <c:v>100.15879999999989</c:v>
                </c:pt>
                <c:pt idx="1290">
                  <c:v>100.1591</c:v>
                </c:pt>
                <c:pt idx="1291">
                  <c:v>100.15889999999995</c:v>
                </c:pt>
                <c:pt idx="1292">
                  <c:v>100.1592</c:v>
                </c:pt>
                <c:pt idx="1293">
                  <c:v>100.15900000000001</c:v>
                </c:pt>
                <c:pt idx="1294">
                  <c:v>100.15900000000001</c:v>
                </c:pt>
                <c:pt idx="1295">
                  <c:v>100.15849999999998</c:v>
                </c:pt>
                <c:pt idx="1296">
                  <c:v>100.15839999999989</c:v>
                </c:pt>
                <c:pt idx="1297">
                  <c:v>100.15860000000001</c:v>
                </c:pt>
                <c:pt idx="1298">
                  <c:v>100.1596</c:v>
                </c:pt>
                <c:pt idx="1299">
                  <c:v>100.15979999999998</c:v>
                </c:pt>
                <c:pt idx="1300">
                  <c:v>100.1601</c:v>
                </c:pt>
                <c:pt idx="1301">
                  <c:v>100.16</c:v>
                </c:pt>
                <c:pt idx="1302">
                  <c:v>100.1602</c:v>
                </c:pt>
                <c:pt idx="1303">
                  <c:v>100.16030000000001</c:v>
                </c:pt>
                <c:pt idx="1304">
                  <c:v>100.1606</c:v>
                </c:pt>
                <c:pt idx="1305">
                  <c:v>100.16</c:v>
                </c:pt>
                <c:pt idx="1306">
                  <c:v>100.16030000000001</c:v>
                </c:pt>
                <c:pt idx="1307">
                  <c:v>100.1601</c:v>
                </c:pt>
                <c:pt idx="1308">
                  <c:v>100.15989999999998</c:v>
                </c:pt>
                <c:pt idx="1309">
                  <c:v>100.16</c:v>
                </c:pt>
                <c:pt idx="1310">
                  <c:v>100.1604</c:v>
                </c:pt>
                <c:pt idx="1311">
                  <c:v>100.15979999999998</c:v>
                </c:pt>
                <c:pt idx="1312">
                  <c:v>100.15979999999998</c:v>
                </c:pt>
                <c:pt idx="1313">
                  <c:v>100.1592</c:v>
                </c:pt>
                <c:pt idx="1314">
                  <c:v>100.15949999999998</c:v>
                </c:pt>
                <c:pt idx="1315">
                  <c:v>100.15940000000001</c:v>
                </c:pt>
                <c:pt idx="1316">
                  <c:v>100.15989999999998</c:v>
                </c:pt>
                <c:pt idx="1317">
                  <c:v>100.15940000000001</c:v>
                </c:pt>
                <c:pt idx="1318">
                  <c:v>100.16</c:v>
                </c:pt>
                <c:pt idx="1319">
                  <c:v>100.15979999999998</c:v>
                </c:pt>
                <c:pt idx="1320">
                  <c:v>100.1601</c:v>
                </c:pt>
                <c:pt idx="1321">
                  <c:v>100.1604</c:v>
                </c:pt>
                <c:pt idx="1322">
                  <c:v>100.1611</c:v>
                </c:pt>
                <c:pt idx="1323">
                  <c:v>100.161</c:v>
                </c:pt>
                <c:pt idx="1324">
                  <c:v>100.1614</c:v>
                </c:pt>
                <c:pt idx="1325">
                  <c:v>100.1611</c:v>
                </c:pt>
                <c:pt idx="1326">
                  <c:v>100.1611</c:v>
                </c:pt>
                <c:pt idx="1327">
                  <c:v>100.16119999999999</c:v>
                </c:pt>
                <c:pt idx="1328">
                  <c:v>100.1618</c:v>
                </c:pt>
                <c:pt idx="1329">
                  <c:v>100.1615</c:v>
                </c:pt>
                <c:pt idx="1330">
                  <c:v>100.1611</c:v>
                </c:pt>
                <c:pt idx="1331">
                  <c:v>100.1609</c:v>
                </c:pt>
                <c:pt idx="1332">
                  <c:v>100.1611</c:v>
                </c:pt>
                <c:pt idx="1333">
                  <c:v>100.1606</c:v>
                </c:pt>
                <c:pt idx="1334">
                  <c:v>100.16079999999998</c:v>
                </c:pt>
                <c:pt idx="1335">
                  <c:v>100.1606</c:v>
                </c:pt>
                <c:pt idx="1336">
                  <c:v>100.1611</c:v>
                </c:pt>
                <c:pt idx="1337">
                  <c:v>100.1601</c:v>
                </c:pt>
                <c:pt idx="1338">
                  <c:v>100.15989999999998</c:v>
                </c:pt>
                <c:pt idx="1339">
                  <c:v>100.15949999999998</c:v>
                </c:pt>
                <c:pt idx="1340">
                  <c:v>100.15979999999998</c:v>
                </c:pt>
                <c:pt idx="1341">
                  <c:v>100.15949999999998</c:v>
                </c:pt>
                <c:pt idx="1342">
                  <c:v>100.15900000000001</c:v>
                </c:pt>
                <c:pt idx="1343">
                  <c:v>100.15879999999989</c:v>
                </c:pt>
                <c:pt idx="1344">
                  <c:v>100.15869999999998</c:v>
                </c:pt>
                <c:pt idx="1345">
                  <c:v>100.15940000000001</c:v>
                </c:pt>
                <c:pt idx="1346">
                  <c:v>100.1592</c:v>
                </c:pt>
                <c:pt idx="1347">
                  <c:v>100.15900000000001</c:v>
                </c:pt>
                <c:pt idx="1348">
                  <c:v>100.15879999999989</c:v>
                </c:pt>
                <c:pt idx="1349">
                  <c:v>100.15889999999995</c:v>
                </c:pt>
                <c:pt idx="1350">
                  <c:v>100.1591</c:v>
                </c:pt>
                <c:pt idx="1351">
                  <c:v>100.1592</c:v>
                </c:pt>
                <c:pt idx="1352">
                  <c:v>100.15979999999998</c:v>
                </c:pt>
                <c:pt idx="1353">
                  <c:v>100.15979999999998</c:v>
                </c:pt>
                <c:pt idx="1354">
                  <c:v>100.15949999999998</c:v>
                </c:pt>
                <c:pt idx="1355">
                  <c:v>100.1596</c:v>
                </c:pt>
                <c:pt idx="1356">
                  <c:v>100.15969999999999</c:v>
                </c:pt>
                <c:pt idx="1357">
                  <c:v>100.15969999999999</c:v>
                </c:pt>
                <c:pt idx="1358">
                  <c:v>100.16030000000001</c:v>
                </c:pt>
                <c:pt idx="1359">
                  <c:v>100.161</c:v>
                </c:pt>
                <c:pt idx="1360">
                  <c:v>100.1619</c:v>
                </c:pt>
                <c:pt idx="1361">
                  <c:v>100.1618</c:v>
                </c:pt>
                <c:pt idx="1362">
                  <c:v>100.16119999999999</c:v>
                </c:pt>
                <c:pt idx="1363">
                  <c:v>100.1613</c:v>
                </c:pt>
                <c:pt idx="1364">
                  <c:v>100.16160000000002</c:v>
                </c:pt>
                <c:pt idx="1365">
                  <c:v>100.16229999999999</c:v>
                </c:pt>
                <c:pt idx="1366">
                  <c:v>100.16229999999999</c:v>
                </c:pt>
                <c:pt idx="1367">
                  <c:v>100.16269999999999</c:v>
                </c:pt>
                <c:pt idx="1368">
                  <c:v>100.1626</c:v>
                </c:pt>
                <c:pt idx="1369">
                  <c:v>100.1621</c:v>
                </c:pt>
                <c:pt idx="1370">
                  <c:v>100.16119999999999</c:v>
                </c:pt>
                <c:pt idx="1371">
                  <c:v>100.1619</c:v>
                </c:pt>
                <c:pt idx="1372">
                  <c:v>100.1614</c:v>
                </c:pt>
                <c:pt idx="1373">
                  <c:v>100.16160000000002</c:v>
                </c:pt>
                <c:pt idx="1374">
                  <c:v>100.16200000000001</c:v>
                </c:pt>
                <c:pt idx="1375">
                  <c:v>100.16240000000001</c:v>
                </c:pt>
                <c:pt idx="1376">
                  <c:v>100.16229999999999</c:v>
                </c:pt>
                <c:pt idx="1377">
                  <c:v>100.16240000000001</c:v>
                </c:pt>
                <c:pt idx="1378">
                  <c:v>100.1622</c:v>
                </c:pt>
                <c:pt idx="1379">
                  <c:v>100.1622</c:v>
                </c:pt>
                <c:pt idx="1380">
                  <c:v>100.1622</c:v>
                </c:pt>
                <c:pt idx="1381">
                  <c:v>100.1626</c:v>
                </c:pt>
                <c:pt idx="1382">
                  <c:v>100.16249999999998</c:v>
                </c:pt>
                <c:pt idx="1383">
                  <c:v>100.1621</c:v>
                </c:pt>
                <c:pt idx="1384">
                  <c:v>100.1622</c:v>
                </c:pt>
                <c:pt idx="1385">
                  <c:v>100.16240000000001</c:v>
                </c:pt>
                <c:pt idx="1386">
                  <c:v>100.16240000000001</c:v>
                </c:pt>
                <c:pt idx="1387">
                  <c:v>100.16240000000001</c:v>
                </c:pt>
                <c:pt idx="1388">
                  <c:v>100.1619</c:v>
                </c:pt>
                <c:pt idx="1389">
                  <c:v>100.16249999999998</c:v>
                </c:pt>
                <c:pt idx="1390">
                  <c:v>100.16289999999998</c:v>
                </c:pt>
                <c:pt idx="1391">
                  <c:v>100.16289999999998</c:v>
                </c:pt>
                <c:pt idx="1392">
                  <c:v>100.1632</c:v>
                </c:pt>
                <c:pt idx="1393">
                  <c:v>100.1641</c:v>
                </c:pt>
                <c:pt idx="1394">
                  <c:v>100.16370000000001</c:v>
                </c:pt>
                <c:pt idx="1395">
                  <c:v>100.1641</c:v>
                </c:pt>
                <c:pt idx="1396">
                  <c:v>100.16379999999998</c:v>
                </c:pt>
                <c:pt idx="1397">
                  <c:v>100.16370000000001</c:v>
                </c:pt>
                <c:pt idx="1398">
                  <c:v>100.164</c:v>
                </c:pt>
                <c:pt idx="1399">
                  <c:v>100.16419999999999</c:v>
                </c:pt>
                <c:pt idx="1400">
                  <c:v>100.164</c:v>
                </c:pt>
                <c:pt idx="1401">
                  <c:v>100.1641</c:v>
                </c:pt>
                <c:pt idx="1402">
                  <c:v>100.16330000000001</c:v>
                </c:pt>
                <c:pt idx="1403">
                  <c:v>100.16289999999998</c:v>
                </c:pt>
                <c:pt idx="1404">
                  <c:v>100.16249999999998</c:v>
                </c:pt>
                <c:pt idx="1405">
                  <c:v>100.163</c:v>
                </c:pt>
                <c:pt idx="1406">
                  <c:v>100.16249999999998</c:v>
                </c:pt>
                <c:pt idx="1407">
                  <c:v>100.1617</c:v>
                </c:pt>
                <c:pt idx="1408">
                  <c:v>100.1618</c:v>
                </c:pt>
                <c:pt idx="1409">
                  <c:v>100.16229999999999</c:v>
                </c:pt>
                <c:pt idx="1410">
                  <c:v>100.163</c:v>
                </c:pt>
                <c:pt idx="1411">
                  <c:v>100.16289999999998</c:v>
                </c:pt>
                <c:pt idx="1412">
                  <c:v>100.16289999999998</c:v>
                </c:pt>
                <c:pt idx="1413">
                  <c:v>100.16370000000001</c:v>
                </c:pt>
                <c:pt idx="1414">
                  <c:v>100.16379999999998</c:v>
                </c:pt>
                <c:pt idx="1415">
                  <c:v>100.1636</c:v>
                </c:pt>
                <c:pt idx="1416">
                  <c:v>100.16379999999998</c:v>
                </c:pt>
                <c:pt idx="1417">
                  <c:v>100.16379999999998</c:v>
                </c:pt>
                <c:pt idx="1418">
                  <c:v>100.1634</c:v>
                </c:pt>
                <c:pt idx="1419">
                  <c:v>100.1631</c:v>
                </c:pt>
                <c:pt idx="1420">
                  <c:v>100.1631</c:v>
                </c:pt>
                <c:pt idx="1421">
                  <c:v>100.16330000000001</c:v>
                </c:pt>
                <c:pt idx="1422">
                  <c:v>100.16379999999998</c:v>
                </c:pt>
                <c:pt idx="1423">
                  <c:v>100.16419999999999</c:v>
                </c:pt>
                <c:pt idx="1424">
                  <c:v>100.1641</c:v>
                </c:pt>
                <c:pt idx="1425">
                  <c:v>100.1639</c:v>
                </c:pt>
                <c:pt idx="1426">
                  <c:v>100.16370000000001</c:v>
                </c:pt>
                <c:pt idx="1427">
                  <c:v>100.16379999999998</c:v>
                </c:pt>
                <c:pt idx="1428">
                  <c:v>100.1636</c:v>
                </c:pt>
                <c:pt idx="1429">
                  <c:v>100.16379999999998</c:v>
                </c:pt>
                <c:pt idx="1430">
                  <c:v>100.16379999999998</c:v>
                </c:pt>
                <c:pt idx="1431">
                  <c:v>100.1636</c:v>
                </c:pt>
                <c:pt idx="1432">
                  <c:v>100.1636</c:v>
                </c:pt>
                <c:pt idx="1433">
                  <c:v>100.1635</c:v>
                </c:pt>
                <c:pt idx="1434">
                  <c:v>100.1636</c:v>
                </c:pt>
                <c:pt idx="1435">
                  <c:v>100.1639</c:v>
                </c:pt>
                <c:pt idx="1436">
                  <c:v>100.1639</c:v>
                </c:pt>
                <c:pt idx="1437">
                  <c:v>100.16379999999998</c:v>
                </c:pt>
                <c:pt idx="1438">
                  <c:v>100.1641</c:v>
                </c:pt>
                <c:pt idx="1439">
                  <c:v>100.16419999999999</c:v>
                </c:pt>
                <c:pt idx="1440">
                  <c:v>100.1643</c:v>
                </c:pt>
                <c:pt idx="1441">
                  <c:v>100.1644</c:v>
                </c:pt>
                <c:pt idx="1442">
                  <c:v>100.1643</c:v>
                </c:pt>
                <c:pt idx="1443">
                  <c:v>100.1641</c:v>
                </c:pt>
                <c:pt idx="1444">
                  <c:v>100.16370000000001</c:v>
                </c:pt>
                <c:pt idx="1445">
                  <c:v>100.1635</c:v>
                </c:pt>
                <c:pt idx="1446">
                  <c:v>100.16379999999998</c:v>
                </c:pt>
                <c:pt idx="1447">
                  <c:v>100.164</c:v>
                </c:pt>
                <c:pt idx="1448">
                  <c:v>100.1641</c:v>
                </c:pt>
                <c:pt idx="1449">
                  <c:v>100.1639</c:v>
                </c:pt>
                <c:pt idx="1450">
                  <c:v>100.1636</c:v>
                </c:pt>
                <c:pt idx="1451">
                  <c:v>100.16289999999998</c:v>
                </c:pt>
                <c:pt idx="1452">
                  <c:v>100.16330000000001</c:v>
                </c:pt>
                <c:pt idx="1453">
                  <c:v>100.1636</c:v>
                </c:pt>
                <c:pt idx="1454">
                  <c:v>100.1641</c:v>
                </c:pt>
                <c:pt idx="1455">
                  <c:v>100.1639</c:v>
                </c:pt>
                <c:pt idx="1456">
                  <c:v>100.164</c:v>
                </c:pt>
                <c:pt idx="1457">
                  <c:v>100.16419999999999</c:v>
                </c:pt>
                <c:pt idx="1458">
                  <c:v>100.1644</c:v>
                </c:pt>
                <c:pt idx="1459">
                  <c:v>100.1645</c:v>
                </c:pt>
                <c:pt idx="1460">
                  <c:v>100.1636</c:v>
                </c:pt>
                <c:pt idx="1461">
                  <c:v>100.16370000000001</c:v>
                </c:pt>
                <c:pt idx="1462">
                  <c:v>100.1634</c:v>
                </c:pt>
                <c:pt idx="1463">
                  <c:v>100.16379999999998</c:v>
                </c:pt>
                <c:pt idx="1464">
                  <c:v>100.16370000000001</c:v>
                </c:pt>
                <c:pt idx="1465">
                  <c:v>100.16330000000001</c:v>
                </c:pt>
                <c:pt idx="1466">
                  <c:v>100.1632</c:v>
                </c:pt>
                <c:pt idx="1467">
                  <c:v>100.16370000000001</c:v>
                </c:pt>
                <c:pt idx="1468">
                  <c:v>100.1644</c:v>
                </c:pt>
                <c:pt idx="1469">
                  <c:v>100.1644</c:v>
                </c:pt>
                <c:pt idx="1470">
                  <c:v>100.1645</c:v>
                </c:pt>
                <c:pt idx="1471">
                  <c:v>100.1652</c:v>
                </c:pt>
                <c:pt idx="1472">
                  <c:v>100.16579999999998</c:v>
                </c:pt>
                <c:pt idx="1473">
                  <c:v>100.16569999999999</c:v>
                </c:pt>
                <c:pt idx="1474">
                  <c:v>100.16540000000001</c:v>
                </c:pt>
                <c:pt idx="1475">
                  <c:v>100.16569999999999</c:v>
                </c:pt>
                <c:pt idx="1476">
                  <c:v>100.16549999999998</c:v>
                </c:pt>
                <c:pt idx="1477">
                  <c:v>100.16540000000001</c:v>
                </c:pt>
                <c:pt idx="1478">
                  <c:v>100.1652</c:v>
                </c:pt>
                <c:pt idx="1479">
                  <c:v>100.16540000000001</c:v>
                </c:pt>
                <c:pt idx="1480">
                  <c:v>100.16549999999998</c:v>
                </c:pt>
                <c:pt idx="1481">
                  <c:v>100.16540000000001</c:v>
                </c:pt>
                <c:pt idx="1482">
                  <c:v>100.16630000000001</c:v>
                </c:pt>
                <c:pt idx="1483">
                  <c:v>100.166</c:v>
                </c:pt>
                <c:pt idx="1484">
                  <c:v>100.166</c:v>
                </c:pt>
                <c:pt idx="1485">
                  <c:v>100.1662</c:v>
                </c:pt>
                <c:pt idx="1486">
                  <c:v>100.16679999999998</c:v>
                </c:pt>
                <c:pt idx="1487">
                  <c:v>100.16679999999998</c:v>
                </c:pt>
                <c:pt idx="1488">
                  <c:v>100.16719999999999</c:v>
                </c:pt>
                <c:pt idx="1489">
                  <c:v>100.1673</c:v>
                </c:pt>
                <c:pt idx="1490">
                  <c:v>100.16630000000001</c:v>
                </c:pt>
                <c:pt idx="1491">
                  <c:v>100.16540000000001</c:v>
                </c:pt>
                <c:pt idx="1492">
                  <c:v>100.1651</c:v>
                </c:pt>
                <c:pt idx="1493">
                  <c:v>100.16540000000001</c:v>
                </c:pt>
                <c:pt idx="1494">
                  <c:v>100.16549999999998</c:v>
                </c:pt>
                <c:pt idx="1495">
                  <c:v>100.16589999999998</c:v>
                </c:pt>
                <c:pt idx="1496">
                  <c:v>100.1656</c:v>
                </c:pt>
                <c:pt idx="1497">
                  <c:v>100.16569999999999</c:v>
                </c:pt>
                <c:pt idx="1498">
                  <c:v>100.16569999999999</c:v>
                </c:pt>
                <c:pt idx="1499">
                  <c:v>100.16589999999998</c:v>
                </c:pt>
                <c:pt idx="1500">
                  <c:v>100.16589999999998</c:v>
                </c:pt>
                <c:pt idx="1501">
                  <c:v>100.16549999999998</c:v>
                </c:pt>
                <c:pt idx="1502">
                  <c:v>100.16540000000001</c:v>
                </c:pt>
                <c:pt idx="1503">
                  <c:v>100.1656</c:v>
                </c:pt>
                <c:pt idx="1504">
                  <c:v>100.16630000000001</c:v>
                </c:pt>
                <c:pt idx="1505">
                  <c:v>100.16719999999999</c:v>
                </c:pt>
                <c:pt idx="1506">
                  <c:v>100.16759999999999</c:v>
                </c:pt>
                <c:pt idx="1507">
                  <c:v>100.1671</c:v>
                </c:pt>
                <c:pt idx="1508">
                  <c:v>100.16719999999999</c:v>
                </c:pt>
                <c:pt idx="1509">
                  <c:v>100.16670000000001</c:v>
                </c:pt>
                <c:pt idx="1510">
                  <c:v>100.16719999999999</c:v>
                </c:pt>
                <c:pt idx="1511">
                  <c:v>100.1666</c:v>
                </c:pt>
                <c:pt idx="1512">
                  <c:v>100.1666</c:v>
                </c:pt>
                <c:pt idx="1513">
                  <c:v>100.16719999999999</c:v>
                </c:pt>
                <c:pt idx="1514">
                  <c:v>100.1669</c:v>
                </c:pt>
                <c:pt idx="1515">
                  <c:v>100.1666</c:v>
                </c:pt>
                <c:pt idx="1516">
                  <c:v>100.16670000000001</c:v>
                </c:pt>
                <c:pt idx="1517">
                  <c:v>100.1669</c:v>
                </c:pt>
                <c:pt idx="1518">
                  <c:v>100.1674</c:v>
                </c:pt>
                <c:pt idx="1519">
                  <c:v>100.1674</c:v>
                </c:pt>
                <c:pt idx="1520">
                  <c:v>100.1665</c:v>
                </c:pt>
                <c:pt idx="1521">
                  <c:v>100.1666</c:v>
                </c:pt>
                <c:pt idx="1522">
                  <c:v>100.1665</c:v>
                </c:pt>
                <c:pt idx="1523">
                  <c:v>100.16670000000001</c:v>
                </c:pt>
                <c:pt idx="1524">
                  <c:v>100.16719999999999</c:v>
                </c:pt>
                <c:pt idx="1525">
                  <c:v>100.1674</c:v>
                </c:pt>
                <c:pt idx="1526">
                  <c:v>100.1674</c:v>
                </c:pt>
                <c:pt idx="1527">
                  <c:v>100.1677</c:v>
                </c:pt>
                <c:pt idx="1528">
                  <c:v>100.16719999999999</c:v>
                </c:pt>
                <c:pt idx="1529">
                  <c:v>100.1669</c:v>
                </c:pt>
                <c:pt idx="1530">
                  <c:v>100.1671</c:v>
                </c:pt>
                <c:pt idx="1531">
                  <c:v>100.1669</c:v>
                </c:pt>
                <c:pt idx="1532">
                  <c:v>100.167</c:v>
                </c:pt>
                <c:pt idx="1533">
                  <c:v>100.1674</c:v>
                </c:pt>
                <c:pt idx="1534">
                  <c:v>100.1675</c:v>
                </c:pt>
                <c:pt idx="1535">
                  <c:v>100.1678</c:v>
                </c:pt>
                <c:pt idx="1536">
                  <c:v>100.16849999999998</c:v>
                </c:pt>
                <c:pt idx="1537">
                  <c:v>100.1682</c:v>
                </c:pt>
                <c:pt idx="1538">
                  <c:v>100.16840000000001</c:v>
                </c:pt>
                <c:pt idx="1539">
                  <c:v>100.16840000000001</c:v>
                </c:pt>
                <c:pt idx="1540">
                  <c:v>100.16879999999998</c:v>
                </c:pt>
                <c:pt idx="1541">
                  <c:v>100.16869999999999</c:v>
                </c:pt>
                <c:pt idx="1542">
                  <c:v>100.16879999999998</c:v>
                </c:pt>
                <c:pt idx="1543">
                  <c:v>100.16879999999998</c:v>
                </c:pt>
                <c:pt idx="1544">
                  <c:v>100.16849999999998</c:v>
                </c:pt>
                <c:pt idx="1545">
                  <c:v>100.16879999999998</c:v>
                </c:pt>
                <c:pt idx="1546">
                  <c:v>100.16840000000001</c:v>
                </c:pt>
                <c:pt idx="1547">
                  <c:v>100.16849999999998</c:v>
                </c:pt>
                <c:pt idx="1548">
                  <c:v>100.16879999999998</c:v>
                </c:pt>
                <c:pt idx="1549">
                  <c:v>100.16869999999999</c:v>
                </c:pt>
                <c:pt idx="1550">
                  <c:v>100.16840000000001</c:v>
                </c:pt>
                <c:pt idx="1551">
                  <c:v>100.16800000000001</c:v>
                </c:pt>
                <c:pt idx="1552">
                  <c:v>100.16800000000001</c:v>
                </c:pt>
                <c:pt idx="1553">
                  <c:v>100.1686</c:v>
                </c:pt>
                <c:pt idx="1554">
                  <c:v>100.1686</c:v>
                </c:pt>
                <c:pt idx="1555">
                  <c:v>100.16889999999998</c:v>
                </c:pt>
                <c:pt idx="1556">
                  <c:v>100.169</c:v>
                </c:pt>
                <c:pt idx="1557">
                  <c:v>100.16869999999999</c:v>
                </c:pt>
                <c:pt idx="1558">
                  <c:v>100.16869999999999</c:v>
                </c:pt>
                <c:pt idx="1559">
                  <c:v>100.16889999999998</c:v>
                </c:pt>
                <c:pt idx="1560">
                  <c:v>100.1682</c:v>
                </c:pt>
                <c:pt idx="1561">
                  <c:v>100.1678</c:v>
                </c:pt>
                <c:pt idx="1562">
                  <c:v>100.1679</c:v>
                </c:pt>
                <c:pt idx="1563">
                  <c:v>100.1681</c:v>
                </c:pt>
                <c:pt idx="1564">
                  <c:v>100.16840000000001</c:v>
                </c:pt>
                <c:pt idx="1565">
                  <c:v>100.16840000000001</c:v>
                </c:pt>
                <c:pt idx="1566">
                  <c:v>100.1682</c:v>
                </c:pt>
                <c:pt idx="1567">
                  <c:v>100.16879999999998</c:v>
                </c:pt>
                <c:pt idx="1568">
                  <c:v>100.16889999999998</c:v>
                </c:pt>
                <c:pt idx="1569">
                  <c:v>100.1692</c:v>
                </c:pt>
                <c:pt idx="1570">
                  <c:v>100.1699</c:v>
                </c:pt>
                <c:pt idx="1571">
                  <c:v>100.17010000000001</c:v>
                </c:pt>
                <c:pt idx="1572">
                  <c:v>100.17029999999998</c:v>
                </c:pt>
                <c:pt idx="1573">
                  <c:v>100.17039999999989</c:v>
                </c:pt>
                <c:pt idx="1574">
                  <c:v>100.1695</c:v>
                </c:pt>
                <c:pt idx="1575">
                  <c:v>100.1695</c:v>
                </c:pt>
                <c:pt idx="1576">
                  <c:v>100.16999999999999</c:v>
                </c:pt>
                <c:pt idx="1577">
                  <c:v>100.17010000000001</c:v>
                </c:pt>
                <c:pt idx="1578">
                  <c:v>100.16999999999999</c:v>
                </c:pt>
                <c:pt idx="1579">
                  <c:v>100.16999999999999</c:v>
                </c:pt>
                <c:pt idx="1580">
                  <c:v>100.1686</c:v>
                </c:pt>
                <c:pt idx="1581">
                  <c:v>100.1679</c:v>
                </c:pt>
                <c:pt idx="1582">
                  <c:v>100.16759999999999</c:v>
                </c:pt>
                <c:pt idx="1583">
                  <c:v>100.1677</c:v>
                </c:pt>
                <c:pt idx="1584">
                  <c:v>100.16759999999999</c:v>
                </c:pt>
                <c:pt idx="1585">
                  <c:v>100.1682</c:v>
                </c:pt>
                <c:pt idx="1586">
                  <c:v>100.1696</c:v>
                </c:pt>
                <c:pt idx="1587">
                  <c:v>100.17029999999998</c:v>
                </c:pt>
                <c:pt idx="1588">
                  <c:v>100.17069999999998</c:v>
                </c:pt>
                <c:pt idx="1589">
                  <c:v>100.17100000000001</c:v>
                </c:pt>
                <c:pt idx="1590">
                  <c:v>100.17129999999999</c:v>
                </c:pt>
                <c:pt idx="1591">
                  <c:v>100.17169999999999</c:v>
                </c:pt>
                <c:pt idx="1592">
                  <c:v>100.17179999999998</c:v>
                </c:pt>
                <c:pt idx="1593">
                  <c:v>100.17079999999989</c:v>
                </c:pt>
                <c:pt idx="1594">
                  <c:v>100.17019999999998</c:v>
                </c:pt>
                <c:pt idx="1595">
                  <c:v>100.1696</c:v>
                </c:pt>
                <c:pt idx="1596">
                  <c:v>100.1696</c:v>
                </c:pt>
                <c:pt idx="1597">
                  <c:v>100.16889999999998</c:v>
                </c:pt>
                <c:pt idx="1598">
                  <c:v>100.16930000000001</c:v>
                </c:pt>
                <c:pt idx="1599">
                  <c:v>100.1695</c:v>
                </c:pt>
                <c:pt idx="1600">
                  <c:v>100.16889999999998</c:v>
                </c:pt>
                <c:pt idx="1601">
                  <c:v>100.16889999999998</c:v>
                </c:pt>
                <c:pt idx="1602">
                  <c:v>100.16869999999999</c:v>
                </c:pt>
                <c:pt idx="1603">
                  <c:v>100.1686</c:v>
                </c:pt>
                <c:pt idx="1604">
                  <c:v>100.16930000000001</c:v>
                </c:pt>
                <c:pt idx="1605">
                  <c:v>100.17010000000001</c:v>
                </c:pt>
                <c:pt idx="1606">
                  <c:v>100.1699</c:v>
                </c:pt>
                <c:pt idx="1607">
                  <c:v>100.17019999999998</c:v>
                </c:pt>
                <c:pt idx="1608">
                  <c:v>100.17039999999989</c:v>
                </c:pt>
                <c:pt idx="1609">
                  <c:v>100.17069999999998</c:v>
                </c:pt>
                <c:pt idx="1610">
                  <c:v>100.17029999999998</c:v>
                </c:pt>
                <c:pt idx="1611">
                  <c:v>100.17059999999998</c:v>
                </c:pt>
                <c:pt idx="1612">
                  <c:v>100.16970000000001</c:v>
                </c:pt>
                <c:pt idx="1613">
                  <c:v>100.1699</c:v>
                </c:pt>
                <c:pt idx="1614">
                  <c:v>100.1696</c:v>
                </c:pt>
                <c:pt idx="1615">
                  <c:v>100.1698</c:v>
                </c:pt>
                <c:pt idx="1616">
                  <c:v>100.16999999999999</c:v>
                </c:pt>
                <c:pt idx="1617">
                  <c:v>100.17049999999998</c:v>
                </c:pt>
                <c:pt idx="1618">
                  <c:v>100.16999999999999</c:v>
                </c:pt>
                <c:pt idx="1619">
                  <c:v>100.16970000000001</c:v>
                </c:pt>
                <c:pt idx="1620">
                  <c:v>100.169</c:v>
                </c:pt>
                <c:pt idx="1621">
                  <c:v>100.1692</c:v>
                </c:pt>
                <c:pt idx="1622">
                  <c:v>100.1686</c:v>
                </c:pt>
                <c:pt idx="1623">
                  <c:v>100.16849999999998</c:v>
                </c:pt>
                <c:pt idx="1624">
                  <c:v>100.1686</c:v>
                </c:pt>
                <c:pt idx="1625">
                  <c:v>100.1695</c:v>
                </c:pt>
                <c:pt idx="1626">
                  <c:v>100.1698</c:v>
                </c:pt>
                <c:pt idx="1627">
                  <c:v>100.17019999999998</c:v>
                </c:pt>
                <c:pt idx="1628">
                  <c:v>100.17059999999998</c:v>
                </c:pt>
                <c:pt idx="1629">
                  <c:v>100.1711</c:v>
                </c:pt>
                <c:pt idx="1630">
                  <c:v>100.17089999999995</c:v>
                </c:pt>
                <c:pt idx="1631">
                  <c:v>100.1712</c:v>
                </c:pt>
                <c:pt idx="1632">
                  <c:v>100.17140000000001</c:v>
                </c:pt>
                <c:pt idx="1633">
                  <c:v>100.17129999999999</c:v>
                </c:pt>
                <c:pt idx="1634">
                  <c:v>100.17100000000001</c:v>
                </c:pt>
                <c:pt idx="1635">
                  <c:v>100.17059999999998</c:v>
                </c:pt>
                <c:pt idx="1636">
                  <c:v>100.17089999999995</c:v>
                </c:pt>
                <c:pt idx="1637">
                  <c:v>100.1716</c:v>
                </c:pt>
                <c:pt idx="1638">
                  <c:v>100.17169999999999</c:v>
                </c:pt>
                <c:pt idx="1639">
                  <c:v>100.1716</c:v>
                </c:pt>
                <c:pt idx="1640">
                  <c:v>100.17069999999998</c:v>
                </c:pt>
                <c:pt idx="1641">
                  <c:v>100.1712</c:v>
                </c:pt>
                <c:pt idx="1642">
                  <c:v>100.1712</c:v>
                </c:pt>
                <c:pt idx="1643">
                  <c:v>100.17169999999999</c:v>
                </c:pt>
                <c:pt idx="1644">
                  <c:v>100.17169999999999</c:v>
                </c:pt>
                <c:pt idx="1645">
                  <c:v>100.17209999999989</c:v>
                </c:pt>
                <c:pt idx="1646">
                  <c:v>100.17229999999998</c:v>
                </c:pt>
                <c:pt idx="1647">
                  <c:v>100.17269999999998</c:v>
                </c:pt>
                <c:pt idx="1648">
                  <c:v>100.17239999999988</c:v>
                </c:pt>
                <c:pt idx="1649">
                  <c:v>100.17289999999988</c:v>
                </c:pt>
                <c:pt idx="1650">
                  <c:v>100.17310000000001</c:v>
                </c:pt>
                <c:pt idx="1651">
                  <c:v>100.17310000000001</c:v>
                </c:pt>
                <c:pt idx="1652">
                  <c:v>100.17279999999987</c:v>
                </c:pt>
                <c:pt idx="1653">
                  <c:v>100.17310000000001</c:v>
                </c:pt>
                <c:pt idx="1654">
                  <c:v>100.17289999999988</c:v>
                </c:pt>
                <c:pt idx="1655">
                  <c:v>100.17299999999989</c:v>
                </c:pt>
                <c:pt idx="1656">
                  <c:v>100.17310000000001</c:v>
                </c:pt>
                <c:pt idx="1657">
                  <c:v>100.17359999999998</c:v>
                </c:pt>
                <c:pt idx="1658">
                  <c:v>100.17289999999988</c:v>
                </c:pt>
                <c:pt idx="1659">
                  <c:v>100.17249999999989</c:v>
                </c:pt>
                <c:pt idx="1660">
                  <c:v>100.17229999999998</c:v>
                </c:pt>
                <c:pt idx="1661">
                  <c:v>100.1716</c:v>
                </c:pt>
                <c:pt idx="1662">
                  <c:v>100.17169999999999</c:v>
                </c:pt>
                <c:pt idx="1663">
                  <c:v>100.17149999999998</c:v>
                </c:pt>
                <c:pt idx="1664">
                  <c:v>100.17129999999999</c:v>
                </c:pt>
                <c:pt idx="1665">
                  <c:v>100.17149999999998</c:v>
                </c:pt>
                <c:pt idx="1666">
                  <c:v>100.17199999999998</c:v>
                </c:pt>
                <c:pt idx="1667">
                  <c:v>100.17310000000001</c:v>
                </c:pt>
                <c:pt idx="1668">
                  <c:v>100.17319999999998</c:v>
                </c:pt>
                <c:pt idx="1669">
                  <c:v>100.17319999999998</c:v>
                </c:pt>
                <c:pt idx="1670">
                  <c:v>100.17329999999998</c:v>
                </c:pt>
                <c:pt idx="1671">
                  <c:v>100.17349999999998</c:v>
                </c:pt>
                <c:pt idx="1672">
                  <c:v>100.17329999999998</c:v>
                </c:pt>
                <c:pt idx="1673">
                  <c:v>100.17349999999998</c:v>
                </c:pt>
                <c:pt idx="1674">
                  <c:v>100.17359999999998</c:v>
                </c:pt>
                <c:pt idx="1675">
                  <c:v>100.17329999999998</c:v>
                </c:pt>
                <c:pt idx="1676">
                  <c:v>100.17299999999989</c:v>
                </c:pt>
                <c:pt idx="1677">
                  <c:v>100.17319999999998</c:v>
                </c:pt>
                <c:pt idx="1678">
                  <c:v>100.17339999999989</c:v>
                </c:pt>
                <c:pt idx="1679">
                  <c:v>100.17359999999998</c:v>
                </c:pt>
                <c:pt idx="1680">
                  <c:v>100.17369999999998</c:v>
                </c:pt>
                <c:pt idx="1681">
                  <c:v>100.17389999999995</c:v>
                </c:pt>
                <c:pt idx="1682">
                  <c:v>100.17389999999995</c:v>
                </c:pt>
                <c:pt idx="1683">
                  <c:v>100.17310000000001</c:v>
                </c:pt>
                <c:pt idx="1684">
                  <c:v>100.17289999999988</c:v>
                </c:pt>
                <c:pt idx="1685">
                  <c:v>100.17249999999989</c:v>
                </c:pt>
                <c:pt idx="1686">
                  <c:v>100.17219999999998</c:v>
                </c:pt>
                <c:pt idx="1687">
                  <c:v>100.17189999999998</c:v>
                </c:pt>
                <c:pt idx="1688">
                  <c:v>100.17249999999989</c:v>
                </c:pt>
                <c:pt idx="1689">
                  <c:v>100.17299999999989</c:v>
                </c:pt>
                <c:pt idx="1690">
                  <c:v>100.17289999999988</c:v>
                </c:pt>
                <c:pt idx="1691">
                  <c:v>100.17259999999995</c:v>
                </c:pt>
                <c:pt idx="1692">
                  <c:v>100.17239999999988</c:v>
                </c:pt>
                <c:pt idx="1693">
                  <c:v>100.17259999999995</c:v>
                </c:pt>
                <c:pt idx="1694">
                  <c:v>100.17299999999989</c:v>
                </c:pt>
                <c:pt idx="1695">
                  <c:v>100.17249999999989</c:v>
                </c:pt>
                <c:pt idx="1696">
                  <c:v>100.17239999999988</c:v>
                </c:pt>
                <c:pt idx="1697">
                  <c:v>100.17199999999998</c:v>
                </c:pt>
                <c:pt idx="1698">
                  <c:v>100.17229999999998</c:v>
                </c:pt>
                <c:pt idx="1699">
                  <c:v>100.17209999999989</c:v>
                </c:pt>
                <c:pt idx="1700">
                  <c:v>100.17239999999988</c:v>
                </c:pt>
                <c:pt idx="1701">
                  <c:v>100.17249999999989</c:v>
                </c:pt>
                <c:pt idx="1702">
                  <c:v>100.17279999999987</c:v>
                </c:pt>
                <c:pt idx="1703">
                  <c:v>100.17289999999988</c:v>
                </c:pt>
                <c:pt idx="1704">
                  <c:v>100.17329999999998</c:v>
                </c:pt>
                <c:pt idx="1705">
                  <c:v>100.17349999999998</c:v>
                </c:pt>
                <c:pt idx="1706">
                  <c:v>100.17429999999999</c:v>
                </c:pt>
                <c:pt idx="1707">
                  <c:v>100.17400000000001</c:v>
                </c:pt>
                <c:pt idx="1708">
                  <c:v>100.1742</c:v>
                </c:pt>
                <c:pt idx="1709">
                  <c:v>100.17499999999998</c:v>
                </c:pt>
                <c:pt idx="1710">
                  <c:v>100.17639999999989</c:v>
                </c:pt>
                <c:pt idx="1711">
                  <c:v>100.17559999999995</c:v>
                </c:pt>
                <c:pt idx="1712">
                  <c:v>100.17539999999988</c:v>
                </c:pt>
                <c:pt idx="1713">
                  <c:v>100.17519999999998</c:v>
                </c:pt>
                <c:pt idx="1714">
                  <c:v>100.17499999999998</c:v>
                </c:pt>
                <c:pt idx="1715">
                  <c:v>100.1746</c:v>
                </c:pt>
                <c:pt idx="1716">
                  <c:v>100.17549999999989</c:v>
                </c:pt>
                <c:pt idx="1717">
                  <c:v>100.17499999999998</c:v>
                </c:pt>
                <c:pt idx="1718">
                  <c:v>100.17469999999999</c:v>
                </c:pt>
                <c:pt idx="1719">
                  <c:v>100.17479999999998</c:v>
                </c:pt>
                <c:pt idx="1720">
                  <c:v>100.17499999999998</c:v>
                </c:pt>
                <c:pt idx="1721">
                  <c:v>100.17449999999998</c:v>
                </c:pt>
                <c:pt idx="1722">
                  <c:v>100.17529999999998</c:v>
                </c:pt>
                <c:pt idx="1723">
                  <c:v>100.17559999999995</c:v>
                </c:pt>
                <c:pt idx="1724">
                  <c:v>100.17569999999998</c:v>
                </c:pt>
                <c:pt idx="1725">
                  <c:v>100.17589999999988</c:v>
                </c:pt>
                <c:pt idx="1726">
                  <c:v>100.17629999999998</c:v>
                </c:pt>
                <c:pt idx="1727">
                  <c:v>100.17610000000001</c:v>
                </c:pt>
                <c:pt idx="1728">
                  <c:v>100.17610000000001</c:v>
                </c:pt>
                <c:pt idx="1729">
                  <c:v>100.17539999999988</c:v>
                </c:pt>
                <c:pt idx="1730">
                  <c:v>100.17559999999995</c:v>
                </c:pt>
                <c:pt idx="1731">
                  <c:v>100.17539999999988</c:v>
                </c:pt>
                <c:pt idx="1732">
                  <c:v>100.17569999999998</c:v>
                </c:pt>
                <c:pt idx="1733">
                  <c:v>100.17559999999995</c:v>
                </c:pt>
                <c:pt idx="1734">
                  <c:v>100.17619999999998</c:v>
                </c:pt>
                <c:pt idx="1735">
                  <c:v>100.17610000000001</c:v>
                </c:pt>
                <c:pt idx="1736">
                  <c:v>100.17610000000001</c:v>
                </c:pt>
                <c:pt idx="1737">
                  <c:v>100.17619999999998</c:v>
                </c:pt>
                <c:pt idx="1738">
                  <c:v>100.17629999999998</c:v>
                </c:pt>
                <c:pt idx="1739">
                  <c:v>100.17639999999989</c:v>
                </c:pt>
                <c:pt idx="1740">
                  <c:v>100.17639999999989</c:v>
                </c:pt>
                <c:pt idx="1741">
                  <c:v>100.17629999999998</c:v>
                </c:pt>
                <c:pt idx="1742">
                  <c:v>100.17579999999987</c:v>
                </c:pt>
                <c:pt idx="1743">
                  <c:v>100.17589999999988</c:v>
                </c:pt>
                <c:pt idx="1744">
                  <c:v>100.17579999999987</c:v>
                </c:pt>
                <c:pt idx="1745">
                  <c:v>100.17539999999988</c:v>
                </c:pt>
                <c:pt idx="1746">
                  <c:v>100.17519999999998</c:v>
                </c:pt>
                <c:pt idx="1747">
                  <c:v>100.17559999999995</c:v>
                </c:pt>
                <c:pt idx="1748">
                  <c:v>100.17529999999998</c:v>
                </c:pt>
                <c:pt idx="1749">
                  <c:v>100.17519999999998</c:v>
                </c:pt>
                <c:pt idx="1750">
                  <c:v>100.17469999999999</c:v>
                </c:pt>
                <c:pt idx="1751">
                  <c:v>100.17509999999989</c:v>
                </c:pt>
                <c:pt idx="1752">
                  <c:v>100.17549999999989</c:v>
                </c:pt>
                <c:pt idx="1753">
                  <c:v>100.17559999999995</c:v>
                </c:pt>
                <c:pt idx="1754">
                  <c:v>100.17599999999995</c:v>
                </c:pt>
                <c:pt idx="1755">
                  <c:v>100.17679999999989</c:v>
                </c:pt>
                <c:pt idx="1756">
                  <c:v>100.17779999999998</c:v>
                </c:pt>
                <c:pt idx="1757">
                  <c:v>100.17799999999998</c:v>
                </c:pt>
                <c:pt idx="1758">
                  <c:v>100.17829999999998</c:v>
                </c:pt>
                <c:pt idx="1759">
                  <c:v>100.17769999999999</c:v>
                </c:pt>
                <c:pt idx="1760">
                  <c:v>100.17779999999998</c:v>
                </c:pt>
                <c:pt idx="1761">
                  <c:v>100.17689999999995</c:v>
                </c:pt>
                <c:pt idx="1762">
                  <c:v>100.17679999999989</c:v>
                </c:pt>
                <c:pt idx="1763">
                  <c:v>100.17700000000001</c:v>
                </c:pt>
                <c:pt idx="1764">
                  <c:v>100.17700000000001</c:v>
                </c:pt>
                <c:pt idx="1765">
                  <c:v>100.17689999999995</c:v>
                </c:pt>
                <c:pt idx="1766">
                  <c:v>100.1776</c:v>
                </c:pt>
                <c:pt idx="1767">
                  <c:v>100.17779999999998</c:v>
                </c:pt>
                <c:pt idx="1768">
                  <c:v>100.17819999999998</c:v>
                </c:pt>
                <c:pt idx="1769">
                  <c:v>100.17889999999989</c:v>
                </c:pt>
                <c:pt idx="1770">
                  <c:v>100.17899999999995</c:v>
                </c:pt>
                <c:pt idx="1771">
                  <c:v>100.17829999999998</c:v>
                </c:pt>
                <c:pt idx="1772">
                  <c:v>100.17819999999998</c:v>
                </c:pt>
                <c:pt idx="1773">
                  <c:v>100.17809999999989</c:v>
                </c:pt>
                <c:pt idx="1774">
                  <c:v>100.17779999999998</c:v>
                </c:pt>
                <c:pt idx="1775">
                  <c:v>100.17829999999998</c:v>
                </c:pt>
                <c:pt idx="1776">
                  <c:v>100.17829999999998</c:v>
                </c:pt>
                <c:pt idx="1777">
                  <c:v>100.17799999999998</c:v>
                </c:pt>
                <c:pt idx="1778">
                  <c:v>100.17799999999998</c:v>
                </c:pt>
                <c:pt idx="1779">
                  <c:v>100.17859999999995</c:v>
                </c:pt>
                <c:pt idx="1780">
                  <c:v>100.17869999999998</c:v>
                </c:pt>
                <c:pt idx="1781">
                  <c:v>100.17889999999989</c:v>
                </c:pt>
                <c:pt idx="1782">
                  <c:v>100.17889999999989</c:v>
                </c:pt>
                <c:pt idx="1783">
                  <c:v>100.17889999999989</c:v>
                </c:pt>
                <c:pt idx="1784">
                  <c:v>100.17879999999987</c:v>
                </c:pt>
                <c:pt idx="1785">
                  <c:v>100.17899999999995</c:v>
                </c:pt>
                <c:pt idx="1786">
                  <c:v>100.17859999999995</c:v>
                </c:pt>
                <c:pt idx="1787">
                  <c:v>100.17789999999998</c:v>
                </c:pt>
                <c:pt idx="1788">
                  <c:v>100.1776</c:v>
                </c:pt>
                <c:pt idx="1789">
                  <c:v>100.1776</c:v>
                </c:pt>
                <c:pt idx="1790">
                  <c:v>100.17799999999998</c:v>
                </c:pt>
                <c:pt idx="1791">
                  <c:v>100.17819999999998</c:v>
                </c:pt>
                <c:pt idx="1792">
                  <c:v>100.17899999999995</c:v>
                </c:pt>
                <c:pt idx="1793">
                  <c:v>100.17899999999995</c:v>
                </c:pt>
                <c:pt idx="1794">
                  <c:v>100.17919999999998</c:v>
                </c:pt>
                <c:pt idx="1795">
                  <c:v>100.17959999999998</c:v>
                </c:pt>
                <c:pt idx="1796">
                  <c:v>100.17979999999989</c:v>
                </c:pt>
                <c:pt idx="1797">
                  <c:v>100.17999999999998</c:v>
                </c:pt>
                <c:pt idx="1798">
                  <c:v>100.17979999999989</c:v>
                </c:pt>
                <c:pt idx="1799">
                  <c:v>100.17939999999989</c:v>
                </c:pt>
                <c:pt idx="1800">
                  <c:v>100.17969999999998</c:v>
                </c:pt>
                <c:pt idx="1801">
                  <c:v>100.17979999999989</c:v>
                </c:pt>
                <c:pt idx="1802">
                  <c:v>100.1801</c:v>
                </c:pt>
                <c:pt idx="1803">
                  <c:v>100.17989999999998</c:v>
                </c:pt>
                <c:pt idx="1804">
                  <c:v>100.1802</c:v>
                </c:pt>
                <c:pt idx="1805">
                  <c:v>100.1806</c:v>
                </c:pt>
                <c:pt idx="1806">
                  <c:v>100.181</c:v>
                </c:pt>
                <c:pt idx="1807">
                  <c:v>100.18129999999999</c:v>
                </c:pt>
                <c:pt idx="1808">
                  <c:v>100.1811</c:v>
                </c:pt>
                <c:pt idx="1809">
                  <c:v>100.1815</c:v>
                </c:pt>
                <c:pt idx="1810">
                  <c:v>100.1815</c:v>
                </c:pt>
                <c:pt idx="1811">
                  <c:v>100.18170000000001</c:v>
                </c:pt>
                <c:pt idx="1812">
                  <c:v>100.18170000000001</c:v>
                </c:pt>
                <c:pt idx="1813">
                  <c:v>100.1814</c:v>
                </c:pt>
                <c:pt idx="1814">
                  <c:v>100.1815</c:v>
                </c:pt>
                <c:pt idx="1815">
                  <c:v>100.1818</c:v>
                </c:pt>
                <c:pt idx="1816">
                  <c:v>100.1819</c:v>
                </c:pt>
                <c:pt idx="1817">
                  <c:v>100.1818</c:v>
                </c:pt>
                <c:pt idx="1818">
                  <c:v>100.18239999999989</c:v>
                </c:pt>
                <c:pt idx="1819">
                  <c:v>100.18279999999989</c:v>
                </c:pt>
                <c:pt idx="1820">
                  <c:v>100.18259999999998</c:v>
                </c:pt>
                <c:pt idx="1821">
                  <c:v>100.18199999999999</c:v>
                </c:pt>
                <c:pt idx="1822">
                  <c:v>100.18219999999998</c:v>
                </c:pt>
                <c:pt idx="1823">
                  <c:v>100.18210000000001</c:v>
                </c:pt>
                <c:pt idx="1824">
                  <c:v>100.18210000000001</c:v>
                </c:pt>
                <c:pt idx="1825">
                  <c:v>100.18229999999998</c:v>
                </c:pt>
                <c:pt idx="1826">
                  <c:v>100.1818</c:v>
                </c:pt>
                <c:pt idx="1827">
                  <c:v>100.1816</c:v>
                </c:pt>
                <c:pt idx="1828">
                  <c:v>100.1816</c:v>
                </c:pt>
                <c:pt idx="1829">
                  <c:v>100.1819</c:v>
                </c:pt>
                <c:pt idx="1830">
                  <c:v>100.18219999999998</c:v>
                </c:pt>
                <c:pt idx="1831">
                  <c:v>100.1819</c:v>
                </c:pt>
                <c:pt idx="1832">
                  <c:v>100.1818</c:v>
                </c:pt>
                <c:pt idx="1833">
                  <c:v>100.1819</c:v>
                </c:pt>
                <c:pt idx="1834">
                  <c:v>100.1819</c:v>
                </c:pt>
                <c:pt idx="1835">
                  <c:v>100.1816</c:v>
                </c:pt>
                <c:pt idx="1836">
                  <c:v>100.18170000000001</c:v>
                </c:pt>
                <c:pt idx="1837">
                  <c:v>100.18199999999999</c:v>
                </c:pt>
                <c:pt idx="1838">
                  <c:v>100.1819</c:v>
                </c:pt>
                <c:pt idx="1839">
                  <c:v>100.18210000000001</c:v>
                </c:pt>
                <c:pt idx="1840">
                  <c:v>100.18170000000001</c:v>
                </c:pt>
                <c:pt idx="1841">
                  <c:v>100.18170000000001</c:v>
                </c:pt>
                <c:pt idx="1842">
                  <c:v>100.1816</c:v>
                </c:pt>
                <c:pt idx="1843">
                  <c:v>100.1819</c:v>
                </c:pt>
                <c:pt idx="1844">
                  <c:v>100.1818</c:v>
                </c:pt>
                <c:pt idx="1845">
                  <c:v>100.1819</c:v>
                </c:pt>
                <c:pt idx="1846">
                  <c:v>100.1819</c:v>
                </c:pt>
                <c:pt idx="1847">
                  <c:v>100.18199999999999</c:v>
                </c:pt>
                <c:pt idx="1848">
                  <c:v>100.18259999999998</c:v>
                </c:pt>
                <c:pt idx="1849">
                  <c:v>100.18249999999998</c:v>
                </c:pt>
                <c:pt idx="1850">
                  <c:v>100.18249999999998</c:v>
                </c:pt>
                <c:pt idx="1851">
                  <c:v>100.18269999999998</c:v>
                </c:pt>
                <c:pt idx="1852">
                  <c:v>100.18329999999999</c:v>
                </c:pt>
                <c:pt idx="1853">
                  <c:v>100.18380000000001</c:v>
                </c:pt>
                <c:pt idx="1854">
                  <c:v>100.1836</c:v>
                </c:pt>
                <c:pt idx="1855">
                  <c:v>100.1832</c:v>
                </c:pt>
                <c:pt idx="1856">
                  <c:v>100.18269999999998</c:v>
                </c:pt>
                <c:pt idx="1857">
                  <c:v>100.18249999999998</c:v>
                </c:pt>
                <c:pt idx="1858">
                  <c:v>100.18279999999989</c:v>
                </c:pt>
                <c:pt idx="1859">
                  <c:v>100.1832</c:v>
                </c:pt>
                <c:pt idx="1860">
                  <c:v>100.18369999999999</c:v>
                </c:pt>
                <c:pt idx="1861">
                  <c:v>100.1841</c:v>
                </c:pt>
                <c:pt idx="1862">
                  <c:v>100.18510000000001</c:v>
                </c:pt>
                <c:pt idx="1863">
                  <c:v>100.18519999999998</c:v>
                </c:pt>
                <c:pt idx="1864">
                  <c:v>100.18539999999989</c:v>
                </c:pt>
                <c:pt idx="1865">
                  <c:v>100.18539999999989</c:v>
                </c:pt>
                <c:pt idx="1866">
                  <c:v>100.18529999999998</c:v>
                </c:pt>
                <c:pt idx="1867">
                  <c:v>100.1848</c:v>
                </c:pt>
                <c:pt idx="1868">
                  <c:v>100.1849</c:v>
                </c:pt>
                <c:pt idx="1869">
                  <c:v>100.18529999999998</c:v>
                </c:pt>
                <c:pt idx="1870">
                  <c:v>100.18519999999998</c:v>
                </c:pt>
                <c:pt idx="1871">
                  <c:v>100.1848</c:v>
                </c:pt>
                <c:pt idx="1872">
                  <c:v>100.18470000000001</c:v>
                </c:pt>
                <c:pt idx="1873">
                  <c:v>100.1848</c:v>
                </c:pt>
                <c:pt idx="1874">
                  <c:v>100.18470000000001</c:v>
                </c:pt>
                <c:pt idx="1875">
                  <c:v>100.18499999999999</c:v>
                </c:pt>
                <c:pt idx="1876">
                  <c:v>100.18539999999989</c:v>
                </c:pt>
                <c:pt idx="1877">
                  <c:v>100.18600000000001</c:v>
                </c:pt>
                <c:pt idx="1878">
                  <c:v>100.18629999999999</c:v>
                </c:pt>
                <c:pt idx="1879">
                  <c:v>100.18539999999989</c:v>
                </c:pt>
                <c:pt idx="1880">
                  <c:v>100.18589999999998</c:v>
                </c:pt>
                <c:pt idx="1881">
                  <c:v>100.1861</c:v>
                </c:pt>
                <c:pt idx="1882">
                  <c:v>100.18569999999998</c:v>
                </c:pt>
                <c:pt idx="1883">
                  <c:v>100.18499999999999</c:v>
                </c:pt>
                <c:pt idx="1884">
                  <c:v>100.18529999999998</c:v>
                </c:pt>
                <c:pt idx="1885">
                  <c:v>100.18549999999998</c:v>
                </c:pt>
                <c:pt idx="1886">
                  <c:v>100.18589999999998</c:v>
                </c:pt>
                <c:pt idx="1887">
                  <c:v>100.1862</c:v>
                </c:pt>
                <c:pt idx="1888">
                  <c:v>100.1865</c:v>
                </c:pt>
                <c:pt idx="1889">
                  <c:v>100.18629999999999</c:v>
                </c:pt>
                <c:pt idx="1890">
                  <c:v>100.18640000000001</c:v>
                </c:pt>
                <c:pt idx="1891">
                  <c:v>100.1865</c:v>
                </c:pt>
                <c:pt idx="1892">
                  <c:v>100.1866</c:v>
                </c:pt>
                <c:pt idx="1893">
                  <c:v>100.18689999999998</c:v>
                </c:pt>
                <c:pt idx="1894">
                  <c:v>100.1871</c:v>
                </c:pt>
                <c:pt idx="1895">
                  <c:v>100.1871</c:v>
                </c:pt>
                <c:pt idx="1896">
                  <c:v>100.1871</c:v>
                </c:pt>
                <c:pt idx="1897">
                  <c:v>100.18770000000001</c:v>
                </c:pt>
                <c:pt idx="1898">
                  <c:v>100.18839999999989</c:v>
                </c:pt>
                <c:pt idx="1899">
                  <c:v>100.18869999999998</c:v>
                </c:pt>
                <c:pt idx="1900">
                  <c:v>100.18889999999998</c:v>
                </c:pt>
                <c:pt idx="1901">
                  <c:v>100.1891</c:v>
                </c:pt>
                <c:pt idx="1902">
                  <c:v>100.1891</c:v>
                </c:pt>
                <c:pt idx="1903">
                  <c:v>100.1891</c:v>
                </c:pt>
                <c:pt idx="1904">
                  <c:v>100.18810000000001</c:v>
                </c:pt>
                <c:pt idx="1905">
                  <c:v>100.18819999999998</c:v>
                </c:pt>
                <c:pt idx="1906">
                  <c:v>100.18810000000001</c:v>
                </c:pt>
                <c:pt idx="1907">
                  <c:v>100.18810000000001</c:v>
                </c:pt>
                <c:pt idx="1908">
                  <c:v>100.18770000000001</c:v>
                </c:pt>
                <c:pt idx="1909">
                  <c:v>100.18799999999999</c:v>
                </c:pt>
                <c:pt idx="1910">
                  <c:v>100.18839999999989</c:v>
                </c:pt>
                <c:pt idx="1911">
                  <c:v>100.18879999999989</c:v>
                </c:pt>
                <c:pt idx="1912">
                  <c:v>100.1891</c:v>
                </c:pt>
                <c:pt idx="1913">
                  <c:v>100.1896</c:v>
                </c:pt>
                <c:pt idx="1914">
                  <c:v>100.18929999999999</c:v>
                </c:pt>
                <c:pt idx="1915">
                  <c:v>100.18940000000001</c:v>
                </c:pt>
                <c:pt idx="1916">
                  <c:v>100.1891</c:v>
                </c:pt>
                <c:pt idx="1917">
                  <c:v>100.18940000000001</c:v>
                </c:pt>
                <c:pt idx="1918">
                  <c:v>100.18989999999998</c:v>
                </c:pt>
                <c:pt idx="1919">
                  <c:v>100.1906</c:v>
                </c:pt>
                <c:pt idx="1920">
                  <c:v>100.1908</c:v>
                </c:pt>
                <c:pt idx="1921">
                  <c:v>100.1909</c:v>
                </c:pt>
                <c:pt idx="1922">
                  <c:v>100.191</c:v>
                </c:pt>
                <c:pt idx="1923">
                  <c:v>100.1913</c:v>
                </c:pt>
                <c:pt idx="1924">
                  <c:v>100.1917</c:v>
                </c:pt>
                <c:pt idx="1925">
                  <c:v>100.1917</c:v>
                </c:pt>
                <c:pt idx="1926">
                  <c:v>100.1914</c:v>
                </c:pt>
                <c:pt idx="1927">
                  <c:v>100.19159999999999</c:v>
                </c:pt>
                <c:pt idx="1928">
                  <c:v>100.19199999999999</c:v>
                </c:pt>
                <c:pt idx="1929">
                  <c:v>100.19229999999999</c:v>
                </c:pt>
                <c:pt idx="1930">
                  <c:v>100.19159999999999</c:v>
                </c:pt>
                <c:pt idx="1931">
                  <c:v>100.1909</c:v>
                </c:pt>
                <c:pt idx="1932">
                  <c:v>100.19119999999999</c:v>
                </c:pt>
                <c:pt idx="1933">
                  <c:v>100.19119999999999</c:v>
                </c:pt>
                <c:pt idx="1934">
                  <c:v>100.1906</c:v>
                </c:pt>
                <c:pt idx="1935">
                  <c:v>100.1901</c:v>
                </c:pt>
                <c:pt idx="1936">
                  <c:v>100.18989999999998</c:v>
                </c:pt>
                <c:pt idx="1937">
                  <c:v>100.1901</c:v>
                </c:pt>
                <c:pt idx="1938">
                  <c:v>100.1902</c:v>
                </c:pt>
                <c:pt idx="1939">
                  <c:v>100.191</c:v>
                </c:pt>
                <c:pt idx="1940">
                  <c:v>100.1913</c:v>
                </c:pt>
                <c:pt idx="1941">
                  <c:v>100.1921</c:v>
                </c:pt>
                <c:pt idx="1942">
                  <c:v>100.19199999999999</c:v>
                </c:pt>
                <c:pt idx="1943">
                  <c:v>100.19159999999999</c:v>
                </c:pt>
                <c:pt idx="1944">
                  <c:v>100.1914</c:v>
                </c:pt>
                <c:pt idx="1945">
                  <c:v>100.19159999999999</c:v>
                </c:pt>
                <c:pt idx="1946">
                  <c:v>100.19159999999999</c:v>
                </c:pt>
                <c:pt idx="1947">
                  <c:v>100.19199999999999</c:v>
                </c:pt>
                <c:pt idx="1948">
                  <c:v>100.1922</c:v>
                </c:pt>
                <c:pt idx="1949">
                  <c:v>100.19229999999999</c:v>
                </c:pt>
                <c:pt idx="1950">
                  <c:v>100.19240000000001</c:v>
                </c:pt>
                <c:pt idx="1951">
                  <c:v>100.19229999999999</c:v>
                </c:pt>
                <c:pt idx="1952">
                  <c:v>100.1922</c:v>
                </c:pt>
                <c:pt idx="1953">
                  <c:v>100.19229999999999</c:v>
                </c:pt>
                <c:pt idx="1954">
                  <c:v>100.1925</c:v>
                </c:pt>
                <c:pt idx="1955">
                  <c:v>100.19240000000001</c:v>
                </c:pt>
                <c:pt idx="1956">
                  <c:v>100.19269999999999</c:v>
                </c:pt>
                <c:pt idx="1957">
                  <c:v>100.19280000000001</c:v>
                </c:pt>
                <c:pt idx="1958">
                  <c:v>100.19289999999998</c:v>
                </c:pt>
                <c:pt idx="1959">
                  <c:v>100.1931</c:v>
                </c:pt>
                <c:pt idx="1960">
                  <c:v>100.19329999999999</c:v>
                </c:pt>
                <c:pt idx="1961">
                  <c:v>100.193</c:v>
                </c:pt>
                <c:pt idx="1962">
                  <c:v>100.193</c:v>
                </c:pt>
                <c:pt idx="1963">
                  <c:v>100.19370000000001</c:v>
                </c:pt>
                <c:pt idx="1964">
                  <c:v>100.1948</c:v>
                </c:pt>
                <c:pt idx="1965">
                  <c:v>100.19410000000002</c:v>
                </c:pt>
                <c:pt idx="1966">
                  <c:v>100.19410000000002</c:v>
                </c:pt>
                <c:pt idx="1967">
                  <c:v>100.1938</c:v>
                </c:pt>
                <c:pt idx="1968">
                  <c:v>100.19459999999999</c:v>
                </c:pt>
                <c:pt idx="1969">
                  <c:v>100.1944</c:v>
                </c:pt>
                <c:pt idx="1970">
                  <c:v>100.1947</c:v>
                </c:pt>
                <c:pt idx="1971">
                  <c:v>100.1943</c:v>
                </c:pt>
                <c:pt idx="1972">
                  <c:v>100.1947</c:v>
                </c:pt>
                <c:pt idx="1973">
                  <c:v>100.19499999999999</c:v>
                </c:pt>
                <c:pt idx="1974">
                  <c:v>100.19540000000001</c:v>
                </c:pt>
                <c:pt idx="1975">
                  <c:v>100.19529999999999</c:v>
                </c:pt>
                <c:pt idx="1976">
                  <c:v>100.19540000000001</c:v>
                </c:pt>
                <c:pt idx="1977">
                  <c:v>100.1956</c:v>
                </c:pt>
                <c:pt idx="1978">
                  <c:v>100.19580000000001</c:v>
                </c:pt>
                <c:pt idx="1979">
                  <c:v>100.196</c:v>
                </c:pt>
                <c:pt idx="1980">
                  <c:v>100.19629999999999</c:v>
                </c:pt>
                <c:pt idx="1981">
                  <c:v>100.1968</c:v>
                </c:pt>
                <c:pt idx="1982">
                  <c:v>100.19670000000001</c:v>
                </c:pt>
                <c:pt idx="1983">
                  <c:v>100.19670000000001</c:v>
                </c:pt>
                <c:pt idx="1984">
                  <c:v>100.19710000000002</c:v>
                </c:pt>
                <c:pt idx="1985">
                  <c:v>100.197</c:v>
                </c:pt>
                <c:pt idx="1986">
                  <c:v>100.19670000000001</c:v>
                </c:pt>
                <c:pt idx="1987">
                  <c:v>100.19670000000001</c:v>
                </c:pt>
                <c:pt idx="1988">
                  <c:v>100.197</c:v>
                </c:pt>
                <c:pt idx="1989">
                  <c:v>100.197</c:v>
                </c:pt>
                <c:pt idx="1990">
                  <c:v>100.1973</c:v>
                </c:pt>
                <c:pt idx="1991">
                  <c:v>100.19799999999999</c:v>
                </c:pt>
                <c:pt idx="1992">
                  <c:v>100.1978</c:v>
                </c:pt>
                <c:pt idx="1993">
                  <c:v>100.19799999999999</c:v>
                </c:pt>
                <c:pt idx="1994">
                  <c:v>100.19829999999999</c:v>
                </c:pt>
                <c:pt idx="1995">
                  <c:v>100.1986</c:v>
                </c:pt>
                <c:pt idx="1996">
                  <c:v>100.19869999999999</c:v>
                </c:pt>
                <c:pt idx="1997">
                  <c:v>100.19880000000001</c:v>
                </c:pt>
                <c:pt idx="1998">
                  <c:v>100.19880000000001</c:v>
                </c:pt>
                <c:pt idx="1999">
                  <c:v>100.19889999999998</c:v>
                </c:pt>
                <c:pt idx="2000">
                  <c:v>100.19869999999999</c:v>
                </c:pt>
                <c:pt idx="2001">
                  <c:v>100.19840000000001</c:v>
                </c:pt>
                <c:pt idx="2002">
                  <c:v>100.19840000000001</c:v>
                </c:pt>
                <c:pt idx="2003">
                  <c:v>100.1982</c:v>
                </c:pt>
                <c:pt idx="2004">
                  <c:v>100.1982</c:v>
                </c:pt>
                <c:pt idx="2005">
                  <c:v>100.1977</c:v>
                </c:pt>
                <c:pt idx="2006">
                  <c:v>100.1978</c:v>
                </c:pt>
                <c:pt idx="2007">
                  <c:v>100.1977</c:v>
                </c:pt>
                <c:pt idx="2008">
                  <c:v>100.1979</c:v>
                </c:pt>
                <c:pt idx="2009">
                  <c:v>100.19840000000001</c:v>
                </c:pt>
                <c:pt idx="2010">
                  <c:v>100.1986</c:v>
                </c:pt>
                <c:pt idx="2011">
                  <c:v>100.19869999999999</c:v>
                </c:pt>
                <c:pt idx="2012">
                  <c:v>100.19840000000001</c:v>
                </c:pt>
                <c:pt idx="2013">
                  <c:v>100.1986</c:v>
                </c:pt>
                <c:pt idx="2014">
                  <c:v>100.19829999999999</c:v>
                </c:pt>
                <c:pt idx="2015">
                  <c:v>100.1986</c:v>
                </c:pt>
                <c:pt idx="2016">
                  <c:v>100.1985</c:v>
                </c:pt>
                <c:pt idx="2017">
                  <c:v>100.1986</c:v>
                </c:pt>
                <c:pt idx="2018">
                  <c:v>100.1985</c:v>
                </c:pt>
                <c:pt idx="2019">
                  <c:v>100.199</c:v>
                </c:pt>
                <c:pt idx="2020">
                  <c:v>100.19889999999998</c:v>
                </c:pt>
                <c:pt idx="2021">
                  <c:v>100.1994</c:v>
                </c:pt>
                <c:pt idx="2022">
                  <c:v>100.1996</c:v>
                </c:pt>
                <c:pt idx="2023">
                  <c:v>100.20010000000002</c:v>
                </c:pt>
                <c:pt idx="2024">
                  <c:v>100.2</c:v>
                </c:pt>
                <c:pt idx="2025">
                  <c:v>100.19970000000001</c:v>
                </c:pt>
                <c:pt idx="2026">
                  <c:v>100.1994</c:v>
                </c:pt>
                <c:pt idx="2027">
                  <c:v>100.1998</c:v>
                </c:pt>
                <c:pt idx="2028">
                  <c:v>100.1998</c:v>
                </c:pt>
                <c:pt idx="2029">
                  <c:v>100.2</c:v>
                </c:pt>
                <c:pt idx="2030">
                  <c:v>100.20010000000002</c:v>
                </c:pt>
                <c:pt idx="2031">
                  <c:v>100.2009</c:v>
                </c:pt>
                <c:pt idx="2032">
                  <c:v>100.2008</c:v>
                </c:pt>
                <c:pt idx="2033">
                  <c:v>100.2009</c:v>
                </c:pt>
                <c:pt idx="2034">
                  <c:v>100.20110000000011</c:v>
                </c:pt>
                <c:pt idx="2035">
                  <c:v>100.2013</c:v>
                </c:pt>
                <c:pt idx="2036">
                  <c:v>100.20180000000002</c:v>
                </c:pt>
                <c:pt idx="2037">
                  <c:v>100.2026</c:v>
                </c:pt>
                <c:pt idx="2038">
                  <c:v>100.2024</c:v>
                </c:pt>
                <c:pt idx="2039">
                  <c:v>100.2024</c:v>
                </c:pt>
                <c:pt idx="2040">
                  <c:v>100.20229999999999</c:v>
                </c:pt>
                <c:pt idx="2041">
                  <c:v>100.20180000000002</c:v>
                </c:pt>
                <c:pt idx="2042">
                  <c:v>100.2013</c:v>
                </c:pt>
                <c:pt idx="2043">
                  <c:v>100.20110000000011</c:v>
                </c:pt>
                <c:pt idx="2044">
                  <c:v>100.20120000000011</c:v>
                </c:pt>
                <c:pt idx="2045">
                  <c:v>100.20160000000011</c:v>
                </c:pt>
                <c:pt idx="2046">
                  <c:v>100.20189999999999</c:v>
                </c:pt>
                <c:pt idx="2047">
                  <c:v>100.2021</c:v>
                </c:pt>
                <c:pt idx="2048">
                  <c:v>100.2028</c:v>
                </c:pt>
                <c:pt idx="2049">
                  <c:v>100.2024</c:v>
                </c:pt>
                <c:pt idx="2050">
                  <c:v>100.2026</c:v>
                </c:pt>
                <c:pt idx="2051">
                  <c:v>100.2026</c:v>
                </c:pt>
                <c:pt idx="2052">
                  <c:v>100.2026</c:v>
                </c:pt>
                <c:pt idx="2053">
                  <c:v>100.20269999999999</c:v>
                </c:pt>
                <c:pt idx="2054">
                  <c:v>100.203</c:v>
                </c:pt>
                <c:pt idx="2055">
                  <c:v>100.20320000000002</c:v>
                </c:pt>
                <c:pt idx="2056">
                  <c:v>100.20310000000002</c:v>
                </c:pt>
                <c:pt idx="2057">
                  <c:v>100.2033</c:v>
                </c:pt>
                <c:pt idx="2058">
                  <c:v>100.20359999999999</c:v>
                </c:pt>
                <c:pt idx="2059">
                  <c:v>100.2039</c:v>
                </c:pt>
                <c:pt idx="2060">
                  <c:v>100.2037</c:v>
                </c:pt>
                <c:pt idx="2061">
                  <c:v>100.2038</c:v>
                </c:pt>
                <c:pt idx="2062">
                  <c:v>100.2039</c:v>
                </c:pt>
                <c:pt idx="2063">
                  <c:v>100.2043</c:v>
                </c:pt>
                <c:pt idx="2064">
                  <c:v>100.20420000000011</c:v>
                </c:pt>
                <c:pt idx="2065">
                  <c:v>100.20410000000011</c:v>
                </c:pt>
                <c:pt idx="2066">
                  <c:v>100.20460000000011</c:v>
                </c:pt>
                <c:pt idx="2067">
                  <c:v>100.20460000000011</c:v>
                </c:pt>
                <c:pt idx="2068">
                  <c:v>100.20480000000002</c:v>
                </c:pt>
                <c:pt idx="2069">
                  <c:v>100.2052</c:v>
                </c:pt>
                <c:pt idx="2070">
                  <c:v>100.2051</c:v>
                </c:pt>
                <c:pt idx="2071">
                  <c:v>100.2047</c:v>
                </c:pt>
                <c:pt idx="2072">
                  <c:v>100.20489999999999</c:v>
                </c:pt>
                <c:pt idx="2073">
                  <c:v>100.205</c:v>
                </c:pt>
                <c:pt idx="2074">
                  <c:v>100.2055</c:v>
                </c:pt>
                <c:pt idx="2075">
                  <c:v>100.20529999999999</c:v>
                </c:pt>
                <c:pt idx="2076">
                  <c:v>100.20569999999999</c:v>
                </c:pt>
                <c:pt idx="2077">
                  <c:v>100.2055</c:v>
                </c:pt>
                <c:pt idx="2078">
                  <c:v>100.2052</c:v>
                </c:pt>
                <c:pt idx="2079">
                  <c:v>100.2055</c:v>
                </c:pt>
                <c:pt idx="2080">
                  <c:v>100.2051</c:v>
                </c:pt>
                <c:pt idx="2081">
                  <c:v>100.20440000000002</c:v>
                </c:pt>
                <c:pt idx="2082">
                  <c:v>100.20450000000002</c:v>
                </c:pt>
                <c:pt idx="2083">
                  <c:v>100.20410000000011</c:v>
                </c:pt>
                <c:pt idx="2084">
                  <c:v>100.20450000000002</c:v>
                </c:pt>
                <c:pt idx="2085">
                  <c:v>100.20489999999999</c:v>
                </c:pt>
                <c:pt idx="2086">
                  <c:v>100.20480000000002</c:v>
                </c:pt>
                <c:pt idx="2087">
                  <c:v>100.2043</c:v>
                </c:pt>
                <c:pt idx="2088">
                  <c:v>100.20460000000011</c:v>
                </c:pt>
                <c:pt idx="2089">
                  <c:v>100.2043</c:v>
                </c:pt>
                <c:pt idx="2090">
                  <c:v>100.205</c:v>
                </c:pt>
                <c:pt idx="2091">
                  <c:v>100.2056</c:v>
                </c:pt>
                <c:pt idx="2092">
                  <c:v>100.20620000000002</c:v>
                </c:pt>
                <c:pt idx="2093">
                  <c:v>100.206</c:v>
                </c:pt>
                <c:pt idx="2094">
                  <c:v>100.2056</c:v>
                </c:pt>
                <c:pt idx="2095">
                  <c:v>100.2051</c:v>
                </c:pt>
                <c:pt idx="2096">
                  <c:v>100.20440000000002</c:v>
                </c:pt>
                <c:pt idx="2097">
                  <c:v>100.205</c:v>
                </c:pt>
                <c:pt idx="2098">
                  <c:v>100.20529999999999</c:v>
                </c:pt>
                <c:pt idx="2099">
                  <c:v>100.2052</c:v>
                </c:pt>
                <c:pt idx="2100">
                  <c:v>100.20569999999999</c:v>
                </c:pt>
                <c:pt idx="2101">
                  <c:v>100.206</c:v>
                </c:pt>
                <c:pt idx="2102">
                  <c:v>100.206</c:v>
                </c:pt>
                <c:pt idx="2103">
                  <c:v>100.2059</c:v>
                </c:pt>
                <c:pt idx="2104">
                  <c:v>100.2064</c:v>
                </c:pt>
                <c:pt idx="2105">
                  <c:v>100.20610000000002</c:v>
                </c:pt>
                <c:pt idx="2106">
                  <c:v>100.2064</c:v>
                </c:pt>
                <c:pt idx="2107">
                  <c:v>100.2064</c:v>
                </c:pt>
                <c:pt idx="2108">
                  <c:v>100.20659999999999</c:v>
                </c:pt>
                <c:pt idx="2109">
                  <c:v>100.2064</c:v>
                </c:pt>
                <c:pt idx="2110">
                  <c:v>100.206</c:v>
                </c:pt>
                <c:pt idx="2111">
                  <c:v>100.20620000000002</c:v>
                </c:pt>
                <c:pt idx="2112">
                  <c:v>100.20659999999999</c:v>
                </c:pt>
                <c:pt idx="2113">
                  <c:v>100.20620000000002</c:v>
                </c:pt>
                <c:pt idx="2114">
                  <c:v>100.2063</c:v>
                </c:pt>
                <c:pt idx="2115">
                  <c:v>100.20620000000002</c:v>
                </c:pt>
                <c:pt idx="2116">
                  <c:v>100.20650000000002</c:v>
                </c:pt>
                <c:pt idx="2117">
                  <c:v>100.20710000000011</c:v>
                </c:pt>
                <c:pt idx="2118">
                  <c:v>100.2077</c:v>
                </c:pt>
                <c:pt idx="2119">
                  <c:v>100.2073</c:v>
                </c:pt>
                <c:pt idx="2120">
                  <c:v>100.2069</c:v>
                </c:pt>
                <c:pt idx="2121">
                  <c:v>100.2068</c:v>
                </c:pt>
                <c:pt idx="2122">
                  <c:v>100.2069</c:v>
                </c:pt>
                <c:pt idx="2123">
                  <c:v>100.2068</c:v>
                </c:pt>
                <c:pt idx="2124">
                  <c:v>100.2068</c:v>
                </c:pt>
                <c:pt idx="2125">
                  <c:v>100.2073</c:v>
                </c:pt>
                <c:pt idx="2126">
                  <c:v>100.20710000000011</c:v>
                </c:pt>
                <c:pt idx="2127">
                  <c:v>100.20710000000011</c:v>
                </c:pt>
                <c:pt idx="2128">
                  <c:v>100.20720000000011</c:v>
                </c:pt>
                <c:pt idx="2129">
                  <c:v>100.2069</c:v>
                </c:pt>
                <c:pt idx="2130">
                  <c:v>100.20760000000011</c:v>
                </c:pt>
                <c:pt idx="2131">
                  <c:v>100.20750000000002</c:v>
                </c:pt>
                <c:pt idx="2132">
                  <c:v>100.2077</c:v>
                </c:pt>
                <c:pt idx="2133">
                  <c:v>100.208</c:v>
                </c:pt>
                <c:pt idx="2134">
                  <c:v>100.20780000000002</c:v>
                </c:pt>
                <c:pt idx="2135">
                  <c:v>100.2073</c:v>
                </c:pt>
                <c:pt idx="2136">
                  <c:v>100.20720000000011</c:v>
                </c:pt>
                <c:pt idx="2137">
                  <c:v>100.2068</c:v>
                </c:pt>
                <c:pt idx="2138">
                  <c:v>100.20659999999999</c:v>
                </c:pt>
                <c:pt idx="2139">
                  <c:v>100.20650000000002</c:v>
                </c:pt>
                <c:pt idx="2140">
                  <c:v>100.20699999999999</c:v>
                </c:pt>
                <c:pt idx="2141">
                  <c:v>100.20710000000011</c:v>
                </c:pt>
                <c:pt idx="2142">
                  <c:v>100.20750000000002</c:v>
                </c:pt>
                <c:pt idx="2143">
                  <c:v>100.20760000000011</c:v>
                </c:pt>
                <c:pt idx="2144">
                  <c:v>100.2081</c:v>
                </c:pt>
                <c:pt idx="2145">
                  <c:v>100.20829999999999</c:v>
                </c:pt>
                <c:pt idx="2146">
                  <c:v>100.20869999999999</c:v>
                </c:pt>
                <c:pt idx="2147">
                  <c:v>100.2085</c:v>
                </c:pt>
                <c:pt idx="2148">
                  <c:v>100.20829999999999</c:v>
                </c:pt>
                <c:pt idx="2149">
                  <c:v>100.20820000000002</c:v>
                </c:pt>
                <c:pt idx="2150">
                  <c:v>100.209</c:v>
                </c:pt>
                <c:pt idx="2151">
                  <c:v>100.20829999999999</c:v>
                </c:pt>
                <c:pt idx="2152">
                  <c:v>100.20820000000002</c:v>
                </c:pt>
                <c:pt idx="2153">
                  <c:v>100.209</c:v>
                </c:pt>
                <c:pt idx="2154">
                  <c:v>100.2089</c:v>
                </c:pt>
                <c:pt idx="2155">
                  <c:v>100.2085</c:v>
                </c:pt>
                <c:pt idx="2156">
                  <c:v>100.208</c:v>
                </c:pt>
                <c:pt idx="2157">
                  <c:v>100.20790000000002</c:v>
                </c:pt>
                <c:pt idx="2158">
                  <c:v>100.20829999999999</c:v>
                </c:pt>
                <c:pt idx="2159">
                  <c:v>100.2084</c:v>
                </c:pt>
                <c:pt idx="2160">
                  <c:v>100.20829999999999</c:v>
                </c:pt>
                <c:pt idx="2161">
                  <c:v>100.2081</c:v>
                </c:pt>
                <c:pt idx="2162">
                  <c:v>100.20829999999999</c:v>
                </c:pt>
                <c:pt idx="2163">
                  <c:v>100.2084</c:v>
                </c:pt>
                <c:pt idx="2164">
                  <c:v>100.2085</c:v>
                </c:pt>
                <c:pt idx="2165">
                  <c:v>100.20820000000002</c:v>
                </c:pt>
                <c:pt idx="2166">
                  <c:v>100.20869999999999</c:v>
                </c:pt>
                <c:pt idx="2167">
                  <c:v>100.20829999999999</c:v>
                </c:pt>
                <c:pt idx="2168">
                  <c:v>100.20820000000002</c:v>
                </c:pt>
                <c:pt idx="2169">
                  <c:v>100.2081</c:v>
                </c:pt>
                <c:pt idx="2170">
                  <c:v>100.2088</c:v>
                </c:pt>
                <c:pt idx="2171">
                  <c:v>100.2088</c:v>
                </c:pt>
                <c:pt idx="2172">
                  <c:v>100.2086</c:v>
                </c:pt>
                <c:pt idx="2173">
                  <c:v>100.2085</c:v>
                </c:pt>
                <c:pt idx="2174">
                  <c:v>100.20780000000002</c:v>
                </c:pt>
                <c:pt idx="2175">
                  <c:v>100.20720000000011</c:v>
                </c:pt>
                <c:pt idx="2176">
                  <c:v>100.2073</c:v>
                </c:pt>
                <c:pt idx="2177">
                  <c:v>100.20750000000002</c:v>
                </c:pt>
                <c:pt idx="2178">
                  <c:v>100.20780000000002</c:v>
                </c:pt>
                <c:pt idx="2179">
                  <c:v>100.20780000000002</c:v>
                </c:pt>
                <c:pt idx="2180">
                  <c:v>100.208</c:v>
                </c:pt>
                <c:pt idx="2181">
                  <c:v>100.20760000000011</c:v>
                </c:pt>
                <c:pt idx="2182">
                  <c:v>100.20650000000002</c:v>
                </c:pt>
                <c:pt idx="2183">
                  <c:v>100.2064</c:v>
                </c:pt>
                <c:pt idx="2184">
                  <c:v>100.20720000000011</c:v>
                </c:pt>
                <c:pt idx="2185">
                  <c:v>100.20750000000002</c:v>
                </c:pt>
                <c:pt idx="2186">
                  <c:v>100.20750000000002</c:v>
                </c:pt>
                <c:pt idx="2187">
                  <c:v>100.20790000000002</c:v>
                </c:pt>
                <c:pt idx="2188">
                  <c:v>100.20790000000002</c:v>
                </c:pt>
                <c:pt idx="2189">
                  <c:v>100.208</c:v>
                </c:pt>
                <c:pt idx="2190">
                  <c:v>100.20740000000002</c:v>
                </c:pt>
                <c:pt idx="2191">
                  <c:v>100.20710000000011</c:v>
                </c:pt>
                <c:pt idx="2192">
                  <c:v>100.20780000000002</c:v>
                </c:pt>
                <c:pt idx="2193">
                  <c:v>100.208</c:v>
                </c:pt>
                <c:pt idx="2194">
                  <c:v>100.20790000000002</c:v>
                </c:pt>
                <c:pt idx="2195">
                  <c:v>100.20740000000002</c:v>
                </c:pt>
                <c:pt idx="2196">
                  <c:v>100.2073</c:v>
                </c:pt>
                <c:pt idx="2197">
                  <c:v>100.20760000000011</c:v>
                </c:pt>
                <c:pt idx="2198">
                  <c:v>100.2073</c:v>
                </c:pt>
                <c:pt idx="2199">
                  <c:v>100.20710000000011</c:v>
                </c:pt>
                <c:pt idx="2200">
                  <c:v>100.20699999999999</c:v>
                </c:pt>
                <c:pt idx="2201">
                  <c:v>100.20699999999999</c:v>
                </c:pt>
                <c:pt idx="2202">
                  <c:v>100.2069</c:v>
                </c:pt>
                <c:pt idx="2203">
                  <c:v>100.20740000000002</c:v>
                </c:pt>
                <c:pt idx="2204">
                  <c:v>100.20740000000002</c:v>
                </c:pt>
                <c:pt idx="2205">
                  <c:v>100.208</c:v>
                </c:pt>
                <c:pt idx="2206">
                  <c:v>100.20829999999999</c:v>
                </c:pt>
                <c:pt idx="2207">
                  <c:v>100.2077</c:v>
                </c:pt>
                <c:pt idx="2208">
                  <c:v>100.20820000000002</c:v>
                </c:pt>
                <c:pt idx="2209">
                  <c:v>100.2084</c:v>
                </c:pt>
                <c:pt idx="2210">
                  <c:v>100.20760000000011</c:v>
                </c:pt>
                <c:pt idx="2211">
                  <c:v>100.2073</c:v>
                </c:pt>
                <c:pt idx="2212">
                  <c:v>100.2073</c:v>
                </c:pt>
                <c:pt idx="2213">
                  <c:v>100.20760000000011</c:v>
                </c:pt>
                <c:pt idx="2214">
                  <c:v>100.20740000000002</c:v>
                </c:pt>
                <c:pt idx="2215">
                  <c:v>100.2073</c:v>
                </c:pt>
                <c:pt idx="2216">
                  <c:v>100.2068</c:v>
                </c:pt>
                <c:pt idx="2217">
                  <c:v>100.20720000000011</c:v>
                </c:pt>
                <c:pt idx="2218">
                  <c:v>100.2068</c:v>
                </c:pt>
                <c:pt idx="2219">
                  <c:v>100.2064</c:v>
                </c:pt>
                <c:pt idx="2220">
                  <c:v>100.2064</c:v>
                </c:pt>
                <c:pt idx="2221">
                  <c:v>100.20650000000002</c:v>
                </c:pt>
                <c:pt idx="2222">
                  <c:v>100.20610000000002</c:v>
                </c:pt>
                <c:pt idx="2223">
                  <c:v>100.2063</c:v>
                </c:pt>
                <c:pt idx="2224">
                  <c:v>100.20620000000002</c:v>
                </c:pt>
                <c:pt idx="2225">
                  <c:v>100.206</c:v>
                </c:pt>
                <c:pt idx="2226">
                  <c:v>100.20569999999999</c:v>
                </c:pt>
                <c:pt idx="2227">
                  <c:v>100.20569999999999</c:v>
                </c:pt>
                <c:pt idx="2228">
                  <c:v>100.2054</c:v>
                </c:pt>
                <c:pt idx="2229">
                  <c:v>100.20489999999999</c:v>
                </c:pt>
                <c:pt idx="2230">
                  <c:v>100.20480000000002</c:v>
                </c:pt>
                <c:pt idx="2231">
                  <c:v>100.20460000000011</c:v>
                </c:pt>
                <c:pt idx="2232">
                  <c:v>100.20460000000011</c:v>
                </c:pt>
                <c:pt idx="2233">
                  <c:v>100.205</c:v>
                </c:pt>
                <c:pt idx="2234">
                  <c:v>100.20460000000011</c:v>
                </c:pt>
                <c:pt idx="2235">
                  <c:v>100.20529999999999</c:v>
                </c:pt>
                <c:pt idx="2236">
                  <c:v>100.2059</c:v>
                </c:pt>
                <c:pt idx="2237">
                  <c:v>100.20610000000002</c:v>
                </c:pt>
                <c:pt idx="2238">
                  <c:v>100.2064</c:v>
                </c:pt>
                <c:pt idx="2239">
                  <c:v>100.20659999999999</c:v>
                </c:pt>
                <c:pt idx="2240">
                  <c:v>100.2063</c:v>
                </c:pt>
                <c:pt idx="2241">
                  <c:v>100.2063</c:v>
                </c:pt>
                <c:pt idx="2242">
                  <c:v>100.20650000000002</c:v>
                </c:pt>
                <c:pt idx="2243">
                  <c:v>100.2059</c:v>
                </c:pt>
                <c:pt idx="2244">
                  <c:v>100.2056</c:v>
                </c:pt>
                <c:pt idx="2245">
                  <c:v>100.20569999999999</c:v>
                </c:pt>
                <c:pt idx="2246">
                  <c:v>100.20610000000002</c:v>
                </c:pt>
                <c:pt idx="2247">
                  <c:v>100.2064</c:v>
                </c:pt>
                <c:pt idx="2248">
                  <c:v>100.20620000000002</c:v>
                </c:pt>
                <c:pt idx="2249">
                  <c:v>100.20569999999999</c:v>
                </c:pt>
                <c:pt idx="2250">
                  <c:v>100.2056</c:v>
                </c:pt>
                <c:pt idx="2251">
                  <c:v>100.2055</c:v>
                </c:pt>
                <c:pt idx="2252">
                  <c:v>100.2052</c:v>
                </c:pt>
                <c:pt idx="2253">
                  <c:v>100.20460000000011</c:v>
                </c:pt>
                <c:pt idx="2254">
                  <c:v>100.20420000000011</c:v>
                </c:pt>
                <c:pt idx="2255">
                  <c:v>100.20440000000002</c:v>
                </c:pt>
                <c:pt idx="2256">
                  <c:v>100.20440000000002</c:v>
                </c:pt>
                <c:pt idx="2257">
                  <c:v>100.2047</c:v>
                </c:pt>
                <c:pt idx="2258">
                  <c:v>100.20420000000011</c:v>
                </c:pt>
                <c:pt idx="2259">
                  <c:v>100.20440000000002</c:v>
                </c:pt>
                <c:pt idx="2260">
                  <c:v>100.20420000000011</c:v>
                </c:pt>
                <c:pt idx="2261">
                  <c:v>100.2043</c:v>
                </c:pt>
                <c:pt idx="2262">
                  <c:v>100.20420000000011</c:v>
                </c:pt>
                <c:pt idx="2263">
                  <c:v>100.2037</c:v>
                </c:pt>
                <c:pt idx="2264">
                  <c:v>100.20359999999999</c:v>
                </c:pt>
                <c:pt idx="2265">
                  <c:v>100.2034</c:v>
                </c:pt>
                <c:pt idx="2266">
                  <c:v>100.20399999999999</c:v>
                </c:pt>
                <c:pt idx="2267">
                  <c:v>100.20440000000002</c:v>
                </c:pt>
                <c:pt idx="2268">
                  <c:v>100.20399999999999</c:v>
                </c:pt>
                <c:pt idx="2269">
                  <c:v>100.20399999999999</c:v>
                </c:pt>
                <c:pt idx="2270">
                  <c:v>100.2038</c:v>
                </c:pt>
                <c:pt idx="2271">
                  <c:v>100.20440000000002</c:v>
                </c:pt>
                <c:pt idx="2272">
                  <c:v>100.2047</c:v>
                </c:pt>
                <c:pt idx="2273">
                  <c:v>100.20399999999999</c:v>
                </c:pt>
                <c:pt idx="2274">
                  <c:v>100.2038</c:v>
                </c:pt>
                <c:pt idx="2275">
                  <c:v>100.2034</c:v>
                </c:pt>
                <c:pt idx="2276">
                  <c:v>100.2034</c:v>
                </c:pt>
                <c:pt idx="2277">
                  <c:v>100.2029</c:v>
                </c:pt>
                <c:pt idx="2278">
                  <c:v>100.2028</c:v>
                </c:pt>
                <c:pt idx="2279">
                  <c:v>100.20269999999999</c:v>
                </c:pt>
                <c:pt idx="2280">
                  <c:v>100.203</c:v>
                </c:pt>
                <c:pt idx="2281">
                  <c:v>100.20359999999999</c:v>
                </c:pt>
                <c:pt idx="2282">
                  <c:v>100.2034</c:v>
                </c:pt>
                <c:pt idx="2283">
                  <c:v>100.2033</c:v>
                </c:pt>
                <c:pt idx="2284">
                  <c:v>100.203</c:v>
                </c:pt>
                <c:pt idx="2285">
                  <c:v>100.20269999999999</c:v>
                </c:pt>
                <c:pt idx="2286">
                  <c:v>100.2026</c:v>
                </c:pt>
                <c:pt idx="2287">
                  <c:v>100.2021</c:v>
                </c:pt>
                <c:pt idx="2288">
                  <c:v>100.20229999999999</c:v>
                </c:pt>
                <c:pt idx="2289">
                  <c:v>100.20189999999999</c:v>
                </c:pt>
                <c:pt idx="2290">
                  <c:v>100.20189999999999</c:v>
                </c:pt>
                <c:pt idx="2291">
                  <c:v>100.20110000000011</c:v>
                </c:pt>
                <c:pt idx="2292">
                  <c:v>100.20110000000011</c:v>
                </c:pt>
                <c:pt idx="2293">
                  <c:v>100.2013</c:v>
                </c:pt>
                <c:pt idx="2294">
                  <c:v>100.20140000000002</c:v>
                </c:pt>
                <c:pt idx="2295">
                  <c:v>100.20160000000011</c:v>
                </c:pt>
                <c:pt idx="2296">
                  <c:v>100.20099999999999</c:v>
                </c:pt>
                <c:pt idx="2297">
                  <c:v>100.2004</c:v>
                </c:pt>
                <c:pt idx="2298">
                  <c:v>100.2008</c:v>
                </c:pt>
                <c:pt idx="2299">
                  <c:v>100.20110000000011</c:v>
                </c:pt>
                <c:pt idx="2300">
                  <c:v>100.2008</c:v>
                </c:pt>
                <c:pt idx="2301">
                  <c:v>100.2009</c:v>
                </c:pt>
                <c:pt idx="2302">
                  <c:v>100.20059999999999</c:v>
                </c:pt>
                <c:pt idx="2303">
                  <c:v>100.20099999999999</c:v>
                </c:pt>
                <c:pt idx="2304">
                  <c:v>100.20110000000011</c:v>
                </c:pt>
                <c:pt idx="2305">
                  <c:v>100.2004</c:v>
                </c:pt>
                <c:pt idx="2306">
                  <c:v>100.19970000000001</c:v>
                </c:pt>
                <c:pt idx="2307">
                  <c:v>100.19970000000001</c:v>
                </c:pt>
                <c:pt idx="2308">
                  <c:v>100.2</c:v>
                </c:pt>
                <c:pt idx="2309">
                  <c:v>100.1998</c:v>
                </c:pt>
                <c:pt idx="2310">
                  <c:v>100.1996</c:v>
                </c:pt>
                <c:pt idx="2311">
                  <c:v>100.19970000000001</c:v>
                </c:pt>
                <c:pt idx="2312">
                  <c:v>100.20010000000002</c:v>
                </c:pt>
                <c:pt idx="2313">
                  <c:v>100.20010000000002</c:v>
                </c:pt>
                <c:pt idx="2314">
                  <c:v>100.2</c:v>
                </c:pt>
                <c:pt idx="2315">
                  <c:v>100.2004</c:v>
                </c:pt>
                <c:pt idx="2316">
                  <c:v>100.2004</c:v>
                </c:pt>
                <c:pt idx="2317">
                  <c:v>100.1998</c:v>
                </c:pt>
                <c:pt idx="2318">
                  <c:v>100.1996</c:v>
                </c:pt>
                <c:pt idx="2319">
                  <c:v>100.19889999999998</c:v>
                </c:pt>
                <c:pt idx="2320">
                  <c:v>100.1991</c:v>
                </c:pt>
                <c:pt idx="2321">
                  <c:v>100.19929999999999</c:v>
                </c:pt>
                <c:pt idx="2322">
                  <c:v>100.1999</c:v>
                </c:pt>
                <c:pt idx="2323">
                  <c:v>100.1999</c:v>
                </c:pt>
                <c:pt idx="2324">
                  <c:v>100.2</c:v>
                </c:pt>
                <c:pt idx="2325">
                  <c:v>100.1999</c:v>
                </c:pt>
                <c:pt idx="2326">
                  <c:v>100.20010000000002</c:v>
                </c:pt>
                <c:pt idx="2327">
                  <c:v>100.2</c:v>
                </c:pt>
                <c:pt idx="2328">
                  <c:v>100.1999</c:v>
                </c:pt>
                <c:pt idx="2329">
                  <c:v>100.19929999999999</c:v>
                </c:pt>
                <c:pt idx="2330">
                  <c:v>100.19929999999999</c:v>
                </c:pt>
                <c:pt idx="2331">
                  <c:v>100.19889999999998</c:v>
                </c:pt>
                <c:pt idx="2332">
                  <c:v>100.19869999999999</c:v>
                </c:pt>
                <c:pt idx="2333">
                  <c:v>100.19840000000001</c:v>
                </c:pt>
                <c:pt idx="2334">
                  <c:v>100.1986</c:v>
                </c:pt>
                <c:pt idx="2335">
                  <c:v>100.1982</c:v>
                </c:pt>
                <c:pt idx="2336">
                  <c:v>100.1977</c:v>
                </c:pt>
                <c:pt idx="2337">
                  <c:v>100.1977</c:v>
                </c:pt>
                <c:pt idx="2338">
                  <c:v>100.1981</c:v>
                </c:pt>
                <c:pt idx="2339">
                  <c:v>100.1979</c:v>
                </c:pt>
                <c:pt idx="2340">
                  <c:v>100.1978</c:v>
                </c:pt>
                <c:pt idx="2341">
                  <c:v>100.1977</c:v>
                </c:pt>
                <c:pt idx="2342">
                  <c:v>100.1978</c:v>
                </c:pt>
                <c:pt idx="2343">
                  <c:v>100.1978</c:v>
                </c:pt>
                <c:pt idx="2344">
                  <c:v>100.19720000000002</c:v>
                </c:pt>
                <c:pt idx="2345">
                  <c:v>100.1966</c:v>
                </c:pt>
                <c:pt idx="2346">
                  <c:v>100.19589999999998</c:v>
                </c:pt>
                <c:pt idx="2347">
                  <c:v>100.19580000000001</c:v>
                </c:pt>
                <c:pt idx="2348">
                  <c:v>100.19569999999999</c:v>
                </c:pt>
                <c:pt idx="2349">
                  <c:v>100.19540000000001</c:v>
                </c:pt>
                <c:pt idx="2350">
                  <c:v>100.19580000000001</c:v>
                </c:pt>
                <c:pt idx="2351">
                  <c:v>100.19529999999999</c:v>
                </c:pt>
                <c:pt idx="2352">
                  <c:v>100.1955</c:v>
                </c:pt>
                <c:pt idx="2353">
                  <c:v>100.19569999999999</c:v>
                </c:pt>
                <c:pt idx="2354">
                  <c:v>100.1964</c:v>
                </c:pt>
                <c:pt idx="2355">
                  <c:v>100.1965</c:v>
                </c:pt>
                <c:pt idx="2356">
                  <c:v>100.1961</c:v>
                </c:pt>
                <c:pt idx="2357">
                  <c:v>100.19540000000001</c:v>
                </c:pt>
                <c:pt idx="2358">
                  <c:v>100.19589999999998</c:v>
                </c:pt>
                <c:pt idx="2359">
                  <c:v>100.19499999999999</c:v>
                </c:pt>
                <c:pt idx="2360">
                  <c:v>100.19499999999999</c:v>
                </c:pt>
                <c:pt idx="2361">
                  <c:v>100.19499999999999</c:v>
                </c:pt>
                <c:pt idx="2362">
                  <c:v>100.1949</c:v>
                </c:pt>
                <c:pt idx="2363">
                  <c:v>100.19450000000002</c:v>
                </c:pt>
                <c:pt idx="2364">
                  <c:v>100.1944</c:v>
                </c:pt>
                <c:pt idx="2365">
                  <c:v>100.19420000000002</c:v>
                </c:pt>
                <c:pt idx="2366">
                  <c:v>100.1936</c:v>
                </c:pt>
                <c:pt idx="2367">
                  <c:v>100.1934</c:v>
                </c:pt>
                <c:pt idx="2368">
                  <c:v>100.1934</c:v>
                </c:pt>
                <c:pt idx="2369">
                  <c:v>100.1926</c:v>
                </c:pt>
                <c:pt idx="2370">
                  <c:v>100.19229999999999</c:v>
                </c:pt>
                <c:pt idx="2371">
                  <c:v>100.1922</c:v>
                </c:pt>
                <c:pt idx="2372">
                  <c:v>100.19229999999999</c:v>
                </c:pt>
                <c:pt idx="2373">
                  <c:v>100.19229999999999</c:v>
                </c:pt>
                <c:pt idx="2374">
                  <c:v>100.19229999999999</c:v>
                </c:pt>
                <c:pt idx="2375">
                  <c:v>100.1917</c:v>
                </c:pt>
                <c:pt idx="2376">
                  <c:v>100.1914</c:v>
                </c:pt>
                <c:pt idx="2377">
                  <c:v>100.19119999999999</c:v>
                </c:pt>
                <c:pt idx="2378">
                  <c:v>100.1915</c:v>
                </c:pt>
                <c:pt idx="2379">
                  <c:v>100.19159999999999</c:v>
                </c:pt>
                <c:pt idx="2380">
                  <c:v>100.191</c:v>
                </c:pt>
                <c:pt idx="2381">
                  <c:v>100.1913</c:v>
                </c:pt>
                <c:pt idx="2382">
                  <c:v>100.19159999999999</c:v>
                </c:pt>
                <c:pt idx="2383">
                  <c:v>100.1917</c:v>
                </c:pt>
                <c:pt idx="2384">
                  <c:v>100.19159999999999</c:v>
                </c:pt>
                <c:pt idx="2385">
                  <c:v>100.1909</c:v>
                </c:pt>
                <c:pt idx="2386">
                  <c:v>100.1904</c:v>
                </c:pt>
                <c:pt idx="2387">
                  <c:v>100.1902</c:v>
                </c:pt>
                <c:pt idx="2388">
                  <c:v>100.19</c:v>
                </c:pt>
                <c:pt idx="2389">
                  <c:v>100.18980000000001</c:v>
                </c:pt>
                <c:pt idx="2390">
                  <c:v>100.19</c:v>
                </c:pt>
                <c:pt idx="2391">
                  <c:v>100.18980000000001</c:v>
                </c:pt>
                <c:pt idx="2392">
                  <c:v>100.18929999999999</c:v>
                </c:pt>
                <c:pt idx="2393">
                  <c:v>100.18889999999998</c:v>
                </c:pt>
                <c:pt idx="2394">
                  <c:v>100.1891</c:v>
                </c:pt>
                <c:pt idx="2395">
                  <c:v>100.1891</c:v>
                </c:pt>
                <c:pt idx="2396">
                  <c:v>100.18899999999998</c:v>
                </c:pt>
                <c:pt idx="2397">
                  <c:v>100.18879999999989</c:v>
                </c:pt>
                <c:pt idx="2398">
                  <c:v>100.18859999999998</c:v>
                </c:pt>
                <c:pt idx="2399">
                  <c:v>100.18899999999998</c:v>
                </c:pt>
                <c:pt idx="2400">
                  <c:v>100.18849999999998</c:v>
                </c:pt>
                <c:pt idx="2401">
                  <c:v>100.18879999999989</c:v>
                </c:pt>
                <c:pt idx="2402">
                  <c:v>100.18879999999989</c:v>
                </c:pt>
                <c:pt idx="2403">
                  <c:v>100.1891</c:v>
                </c:pt>
                <c:pt idx="2404">
                  <c:v>100.18819999999998</c:v>
                </c:pt>
                <c:pt idx="2405">
                  <c:v>100.1879</c:v>
                </c:pt>
                <c:pt idx="2406">
                  <c:v>100.1874</c:v>
                </c:pt>
                <c:pt idx="2407">
                  <c:v>100.1878</c:v>
                </c:pt>
                <c:pt idx="2408">
                  <c:v>100.1872</c:v>
                </c:pt>
                <c:pt idx="2409">
                  <c:v>100.1875</c:v>
                </c:pt>
                <c:pt idx="2410">
                  <c:v>100.18770000000001</c:v>
                </c:pt>
                <c:pt idx="2411">
                  <c:v>100.1876</c:v>
                </c:pt>
                <c:pt idx="2412">
                  <c:v>100.1871</c:v>
                </c:pt>
                <c:pt idx="2413">
                  <c:v>100.1875</c:v>
                </c:pt>
                <c:pt idx="2414">
                  <c:v>100.1866</c:v>
                </c:pt>
                <c:pt idx="2415">
                  <c:v>100.1866</c:v>
                </c:pt>
                <c:pt idx="2416">
                  <c:v>100.1862</c:v>
                </c:pt>
                <c:pt idx="2417">
                  <c:v>100.1865</c:v>
                </c:pt>
                <c:pt idx="2418">
                  <c:v>100.18640000000001</c:v>
                </c:pt>
                <c:pt idx="2419">
                  <c:v>100.1866</c:v>
                </c:pt>
                <c:pt idx="2420">
                  <c:v>100.1865</c:v>
                </c:pt>
                <c:pt idx="2421">
                  <c:v>100.18629999999999</c:v>
                </c:pt>
                <c:pt idx="2422">
                  <c:v>100.18559999999998</c:v>
                </c:pt>
                <c:pt idx="2423">
                  <c:v>100.18640000000001</c:v>
                </c:pt>
                <c:pt idx="2424">
                  <c:v>100.18640000000001</c:v>
                </c:pt>
                <c:pt idx="2425">
                  <c:v>100.18600000000001</c:v>
                </c:pt>
                <c:pt idx="2426">
                  <c:v>100.18529999999998</c:v>
                </c:pt>
                <c:pt idx="2427">
                  <c:v>100.18519999999998</c:v>
                </c:pt>
                <c:pt idx="2428">
                  <c:v>100.18539999999989</c:v>
                </c:pt>
                <c:pt idx="2429">
                  <c:v>100.18579999999989</c:v>
                </c:pt>
                <c:pt idx="2430">
                  <c:v>100.1861</c:v>
                </c:pt>
                <c:pt idx="2431">
                  <c:v>100.18600000000001</c:v>
                </c:pt>
                <c:pt idx="2432">
                  <c:v>100.18539999999989</c:v>
                </c:pt>
                <c:pt idx="2433">
                  <c:v>100.18519999999998</c:v>
                </c:pt>
                <c:pt idx="2434">
                  <c:v>100.1846</c:v>
                </c:pt>
                <c:pt idx="2435">
                  <c:v>100.1841</c:v>
                </c:pt>
                <c:pt idx="2436">
                  <c:v>100.1841</c:v>
                </c:pt>
                <c:pt idx="2437">
                  <c:v>100.1836</c:v>
                </c:pt>
                <c:pt idx="2438">
                  <c:v>100.18289999999998</c:v>
                </c:pt>
                <c:pt idx="2439">
                  <c:v>100.18229999999998</c:v>
                </c:pt>
                <c:pt idx="2440">
                  <c:v>100.18229999999998</c:v>
                </c:pt>
                <c:pt idx="2441">
                  <c:v>100.18170000000001</c:v>
                </c:pt>
                <c:pt idx="2442">
                  <c:v>100.1816</c:v>
                </c:pt>
                <c:pt idx="2443">
                  <c:v>100.18239999999989</c:v>
                </c:pt>
                <c:pt idx="2444">
                  <c:v>100.18219999999998</c:v>
                </c:pt>
                <c:pt idx="2445">
                  <c:v>100.18199999999999</c:v>
                </c:pt>
                <c:pt idx="2446">
                  <c:v>100.18170000000001</c:v>
                </c:pt>
                <c:pt idx="2447">
                  <c:v>100.18129999999999</c:v>
                </c:pt>
                <c:pt idx="2448">
                  <c:v>100.1815</c:v>
                </c:pt>
                <c:pt idx="2449">
                  <c:v>100.1814</c:v>
                </c:pt>
                <c:pt idx="2450">
                  <c:v>100.181</c:v>
                </c:pt>
                <c:pt idx="2451">
                  <c:v>100.1811</c:v>
                </c:pt>
                <c:pt idx="2452">
                  <c:v>100.18079999999998</c:v>
                </c:pt>
                <c:pt idx="2453">
                  <c:v>100.1802</c:v>
                </c:pt>
                <c:pt idx="2454">
                  <c:v>100.17959999999998</c:v>
                </c:pt>
                <c:pt idx="2455">
                  <c:v>100.17929999999998</c:v>
                </c:pt>
                <c:pt idx="2456">
                  <c:v>100.17939999999989</c:v>
                </c:pt>
                <c:pt idx="2457">
                  <c:v>100.17959999999998</c:v>
                </c:pt>
                <c:pt idx="2458">
                  <c:v>100.17999999999998</c:v>
                </c:pt>
                <c:pt idx="2459">
                  <c:v>100.17949999999998</c:v>
                </c:pt>
                <c:pt idx="2460">
                  <c:v>100.17879999999987</c:v>
                </c:pt>
                <c:pt idx="2461">
                  <c:v>100.17809999999989</c:v>
                </c:pt>
                <c:pt idx="2462">
                  <c:v>100.17819999999998</c:v>
                </c:pt>
                <c:pt idx="2463">
                  <c:v>100.17859999999995</c:v>
                </c:pt>
                <c:pt idx="2464">
                  <c:v>100.17889999999989</c:v>
                </c:pt>
                <c:pt idx="2465">
                  <c:v>100.17899999999995</c:v>
                </c:pt>
                <c:pt idx="2466">
                  <c:v>100.17959999999998</c:v>
                </c:pt>
                <c:pt idx="2467">
                  <c:v>100.17919999999998</c:v>
                </c:pt>
                <c:pt idx="2468">
                  <c:v>100.17839999999988</c:v>
                </c:pt>
                <c:pt idx="2469">
                  <c:v>100.17700000000001</c:v>
                </c:pt>
                <c:pt idx="2470">
                  <c:v>100.17659999999998</c:v>
                </c:pt>
                <c:pt idx="2471">
                  <c:v>100.17619999999998</c:v>
                </c:pt>
                <c:pt idx="2472">
                  <c:v>100.17589999999988</c:v>
                </c:pt>
                <c:pt idx="2473">
                  <c:v>100.17579999999987</c:v>
                </c:pt>
                <c:pt idx="2474">
                  <c:v>100.17539999999988</c:v>
                </c:pt>
                <c:pt idx="2475">
                  <c:v>100.17519999999998</c:v>
                </c:pt>
                <c:pt idx="2476">
                  <c:v>100.17519999999998</c:v>
                </c:pt>
                <c:pt idx="2477">
                  <c:v>100.17499999999998</c:v>
                </c:pt>
                <c:pt idx="2478">
                  <c:v>100.17479999999998</c:v>
                </c:pt>
                <c:pt idx="2479">
                  <c:v>100.17499999999998</c:v>
                </c:pt>
                <c:pt idx="2480">
                  <c:v>100.17489999999998</c:v>
                </c:pt>
                <c:pt idx="2481">
                  <c:v>100.17440000000001</c:v>
                </c:pt>
                <c:pt idx="2482">
                  <c:v>100.17449999999998</c:v>
                </c:pt>
                <c:pt idx="2483">
                  <c:v>100.17469999999999</c:v>
                </c:pt>
                <c:pt idx="2484">
                  <c:v>100.17400000000001</c:v>
                </c:pt>
                <c:pt idx="2485">
                  <c:v>100.1741</c:v>
                </c:pt>
                <c:pt idx="2486">
                  <c:v>100.1742</c:v>
                </c:pt>
                <c:pt idx="2487">
                  <c:v>100.17400000000001</c:v>
                </c:pt>
                <c:pt idx="2488">
                  <c:v>100.17400000000001</c:v>
                </c:pt>
                <c:pt idx="2489">
                  <c:v>100.17400000000001</c:v>
                </c:pt>
                <c:pt idx="2490">
                  <c:v>100.17389999999995</c:v>
                </c:pt>
                <c:pt idx="2491">
                  <c:v>100.17339999999989</c:v>
                </c:pt>
                <c:pt idx="2492">
                  <c:v>100.17269999999998</c:v>
                </c:pt>
                <c:pt idx="2493">
                  <c:v>100.17239999999988</c:v>
                </c:pt>
                <c:pt idx="2494">
                  <c:v>100.17199999999998</c:v>
                </c:pt>
                <c:pt idx="2495">
                  <c:v>100.17129999999999</c:v>
                </c:pt>
                <c:pt idx="2496">
                  <c:v>100.17069999999998</c:v>
                </c:pt>
                <c:pt idx="2497">
                  <c:v>100.17069999999998</c:v>
                </c:pt>
                <c:pt idx="2498">
                  <c:v>100.17079999999989</c:v>
                </c:pt>
                <c:pt idx="2499">
                  <c:v>100.17010000000001</c:v>
                </c:pt>
                <c:pt idx="2500">
                  <c:v>100.17010000000001</c:v>
                </c:pt>
                <c:pt idx="2501">
                  <c:v>100.17029999999998</c:v>
                </c:pt>
                <c:pt idx="2502">
                  <c:v>100.16999999999999</c:v>
                </c:pt>
                <c:pt idx="2503">
                  <c:v>100.17029999999998</c:v>
                </c:pt>
                <c:pt idx="2504">
                  <c:v>100.17049999999998</c:v>
                </c:pt>
                <c:pt idx="2505">
                  <c:v>100.17039999999989</c:v>
                </c:pt>
                <c:pt idx="2506">
                  <c:v>100.16970000000001</c:v>
                </c:pt>
                <c:pt idx="2507">
                  <c:v>100.1699</c:v>
                </c:pt>
                <c:pt idx="2508">
                  <c:v>100.1698</c:v>
                </c:pt>
                <c:pt idx="2509">
                  <c:v>100.16889999999998</c:v>
                </c:pt>
                <c:pt idx="2510">
                  <c:v>100.1682</c:v>
                </c:pt>
                <c:pt idx="2511">
                  <c:v>100.1679</c:v>
                </c:pt>
                <c:pt idx="2512">
                  <c:v>100.1678</c:v>
                </c:pt>
                <c:pt idx="2513">
                  <c:v>100.1674</c:v>
                </c:pt>
                <c:pt idx="2514">
                  <c:v>100.16719999999999</c:v>
                </c:pt>
                <c:pt idx="2515">
                  <c:v>100.1666</c:v>
                </c:pt>
                <c:pt idx="2516">
                  <c:v>100.1671</c:v>
                </c:pt>
                <c:pt idx="2517">
                  <c:v>100.16670000000001</c:v>
                </c:pt>
                <c:pt idx="2518">
                  <c:v>100.16569999999999</c:v>
                </c:pt>
                <c:pt idx="2519">
                  <c:v>100.1652</c:v>
                </c:pt>
                <c:pt idx="2520">
                  <c:v>100.16500000000001</c:v>
                </c:pt>
                <c:pt idx="2521">
                  <c:v>100.1651</c:v>
                </c:pt>
                <c:pt idx="2522">
                  <c:v>100.16540000000001</c:v>
                </c:pt>
                <c:pt idx="2523">
                  <c:v>100.1649</c:v>
                </c:pt>
                <c:pt idx="2524">
                  <c:v>100.1656</c:v>
                </c:pt>
                <c:pt idx="2525">
                  <c:v>100.1662</c:v>
                </c:pt>
                <c:pt idx="2526">
                  <c:v>100.16540000000001</c:v>
                </c:pt>
                <c:pt idx="2527">
                  <c:v>100.16540000000001</c:v>
                </c:pt>
                <c:pt idx="2528">
                  <c:v>100.16549999999998</c:v>
                </c:pt>
                <c:pt idx="2529">
                  <c:v>100.1648</c:v>
                </c:pt>
                <c:pt idx="2530">
                  <c:v>100.1643</c:v>
                </c:pt>
                <c:pt idx="2531">
                  <c:v>100.1635</c:v>
                </c:pt>
                <c:pt idx="2532">
                  <c:v>100.16289999999998</c:v>
                </c:pt>
                <c:pt idx="2533">
                  <c:v>100.1622</c:v>
                </c:pt>
                <c:pt idx="2534">
                  <c:v>100.1622</c:v>
                </c:pt>
                <c:pt idx="2535">
                  <c:v>100.1621</c:v>
                </c:pt>
                <c:pt idx="2536">
                  <c:v>100.1619</c:v>
                </c:pt>
                <c:pt idx="2537">
                  <c:v>100.1615</c:v>
                </c:pt>
                <c:pt idx="2538">
                  <c:v>100.1615</c:v>
                </c:pt>
                <c:pt idx="2539">
                  <c:v>100.1609</c:v>
                </c:pt>
                <c:pt idx="2540">
                  <c:v>100.16079999999998</c:v>
                </c:pt>
                <c:pt idx="2541">
                  <c:v>100.1606</c:v>
                </c:pt>
                <c:pt idx="2542">
                  <c:v>100.1606</c:v>
                </c:pt>
                <c:pt idx="2543">
                  <c:v>100.1602</c:v>
                </c:pt>
                <c:pt idx="2544">
                  <c:v>100.1604</c:v>
                </c:pt>
                <c:pt idx="2545">
                  <c:v>100.16070000000001</c:v>
                </c:pt>
                <c:pt idx="2546">
                  <c:v>100.161</c:v>
                </c:pt>
                <c:pt idx="2547">
                  <c:v>100.1602</c:v>
                </c:pt>
                <c:pt idx="2548">
                  <c:v>100.15949999999998</c:v>
                </c:pt>
                <c:pt idx="2549">
                  <c:v>100.15869999999998</c:v>
                </c:pt>
                <c:pt idx="2550">
                  <c:v>100.15829999999998</c:v>
                </c:pt>
                <c:pt idx="2551">
                  <c:v>100.15770000000001</c:v>
                </c:pt>
                <c:pt idx="2552">
                  <c:v>100.1572</c:v>
                </c:pt>
                <c:pt idx="2553">
                  <c:v>100.15629999999999</c:v>
                </c:pt>
                <c:pt idx="2554">
                  <c:v>100.1562</c:v>
                </c:pt>
                <c:pt idx="2555">
                  <c:v>100.15600000000001</c:v>
                </c:pt>
                <c:pt idx="2556">
                  <c:v>100.15629999999999</c:v>
                </c:pt>
                <c:pt idx="2557">
                  <c:v>100.15639999999998</c:v>
                </c:pt>
                <c:pt idx="2558">
                  <c:v>100.15629999999999</c:v>
                </c:pt>
                <c:pt idx="2559">
                  <c:v>100.15579999999989</c:v>
                </c:pt>
                <c:pt idx="2560">
                  <c:v>100.1549</c:v>
                </c:pt>
                <c:pt idx="2561">
                  <c:v>100.154</c:v>
                </c:pt>
                <c:pt idx="2562">
                  <c:v>100.15379999999998</c:v>
                </c:pt>
                <c:pt idx="2563">
                  <c:v>100.1536</c:v>
                </c:pt>
                <c:pt idx="2564">
                  <c:v>100.15389999999998</c:v>
                </c:pt>
                <c:pt idx="2565">
                  <c:v>100.1541</c:v>
                </c:pt>
                <c:pt idx="2566">
                  <c:v>100.1536</c:v>
                </c:pt>
                <c:pt idx="2567">
                  <c:v>100.15309999999998</c:v>
                </c:pt>
                <c:pt idx="2568">
                  <c:v>100.15249999999995</c:v>
                </c:pt>
                <c:pt idx="2569">
                  <c:v>100.15239999999989</c:v>
                </c:pt>
                <c:pt idx="2570">
                  <c:v>100.15249999999995</c:v>
                </c:pt>
                <c:pt idx="2571">
                  <c:v>100.15239999999989</c:v>
                </c:pt>
                <c:pt idx="2572">
                  <c:v>100.1519</c:v>
                </c:pt>
                <c:pt idx="2573">
                  <c:v>100.15089999999998</c:v>
                </c:pt>
                <c:pt idx="2574">
                  <c:v>100.1506</c:v>
                </c:pt>
                <c:pt idx="2575">
                  <c:v>100.1502</c:v>
                </c:pt>
                <c:pt idx="2576">
                  <c:v>100.15039999999998</c:v>
                </c:pt>
                <c:pt idx="2577">
                  <c:v>100.14999999999999</c:v>
                </c:pt>
                <c:pt idx="2578">
                  <c:v>100.14999999999999</c:v>
                </c:pt>
                <c:pt idx="2579">
                  <c:v>100.1498</c:v>
                </c:pt>
                <c:pt idx="2580">
                  <c:v>100.1498</c:v>
                </c:pt>
                <c:pt idx="2581">
                  <c:v>100.1493</c:v>
                </c:pt>
                <c:pt idx="2582">
                  <c:v>100.1491</c:v>
                </c:pt>
                <c:pt idx="2583">
                  <c:v>100.1494</c:v>
                </c:pt>
                <c:pt idx="2584">
                  <c:v>100.1495</c:v>
                </c:pt>
                <c:pt idx="2585">
                  <c:v>100.1493</c:v>
                </c:pt>
                <c:pt idx="2586">
                  <c:v>100.1491</c:v>
                </c:pt>
                <c:pt idx="2587">
                  <c:v>100.14879999999998</c:v>
                </c:pt>
                <c:pt idx="2588">
                  <c:v>100.14830000000001</c:v>
                </c:pt>
                <c:pt idx="2589">
                  <c:v>100.14790000000002</c:v>
                </c:pt>
                <c:pt idx="2590">
                  <c:v>100.14760000000011</c:v>
                </c:pt>
                <c:pt idx="2591">
                  <c:v>100.1469</c:v>
                </c:pt>
                <c:pt idx="2592">
                  <c:v>100.1465</c:v>
                </c:pt>
                <c:pt idx="2593">
                  <c:v>100.1461</c:v>
                </c:pt>
                <c:pt idx="2594">
                  <c:v>100.1463</c:v>
                </c:pt>
                <c:pt idx="2595">
                  <c:v>100.1465</c:v>
                </c:pt>
                <c:pt idx="2596">
                  <c:v>100.1459</c:v>
                </c:pt>
                <c:pt idx="2597">
                  <c:v>100.1454</c:v>
                </c:pt>
                <c:pt idx="2598">
                  <c:v>100.1443</c:v>
                </c:pt>
                <c:pt idx="2599">
                  <c:v>100.1439</c:v>
                </c:pt>
                <c:pt idx="2600">
                  <c:v>100.1429</c:v>
                </c:pt>
                <c:pt idx="2601">
                  <c:v>100.1422</c:v>
                </c:pt>
                <c:pt idx="2602">
                  <c:v>100.1414</c:v>
                </c:pt>
                <c:pt idx="2603">
                  <c:v>100.14149999999999</c:v>
                </c:pt>
                <c:pt idx="2604">
                  <c:v>100.14160000000011</c:v>
                </c:pt>
                <c:pt idx="2605">
                  <c:v>100.1417</c:v>
                </c:pt>
                <c:pt idx="2606">
                  <c:v>100.14120000000011</c:v>
                </c:pt>
                <c:pt idx="2607">
                  <c:v>100.14160000000011</c:v>
                </c:pt>
                <c:pt idx="2608">
                  <c:v>100.1417</c:v>
                </c:pt>
                <c:pt idx="2609">
                  <c:v>100.1418</c:v>
                </c:pt>
                <c:pt idx="2610">
                  <c:v>100.14149999999999</c:v>
                </c:pt>
                <c:pt idx="2611">
                  <c:v>100.1413</c:v>
                </c:pt>
                <c:pt idx="2612">
                  <c:v>100.14109999999999</c:v>
                </c:pt>
                <c:pt idx="2613">
                  <c:v>100.1408</c:v>
                </c:pt>
                <c:pt idx="2614">
                  <c:v>100.1404</c:v>
                </c:pt>
                <c:pt idx="2615">
                  <c:v>100.1399</c:v>
                </c:pt>
                <c:pt idx="2616">
                  <c:v>100.13939999999998</c:v>
                </c:pt>
                <c:pt idx="2617">
                  <c:v>100.1392</c:v>
                </c:pt>
                <c:pt idx="2618">
                  <c:v>100.13879999999995</c:v>
                </c:pt>
                <c:pt idx="2619">
                  <c:v>100.139</c:v>
                </c:pt>
                <c:pt idx="2620">
                  <c:v>100.139</c:v>
                </c:pt>
                <c:pt idx="2621">
                  <c:v>100.13849999999998</c:v>
                </c:pt>
                <c:pt idx="2622">
                  <c:v>100.1379</c:v>
                </c:pt>
                <c:pt idx="2623">
                  <c:v>100.13800000000001</c:v>
                </c:pt>
                <c:pt idx="2624">
                  <c:v>100.1379</c:v>
                </c:pt>
                <c:pt idx="2625">
                  <c:v>100.13839999999998</c:v>
                </c:pt>
                <c:pt idx="2626">
                  <c:v>100.13829999999999</c:v>
                </c:pt>
                <c:pt idx="2627">
                  <c:v>100.13809999999998</c:v>
                </c:pt>
                <c:pt idx="2628">
                  <c:v>100.13639999999998</c:v>
                </c:pt>
                <c:pt idx="2629">
                  <c:v>100.13509999999998</c:v>
                </c:pt>
                <c:pt idx="2630">
                  <c:v>100.1339</c:v>
                </c:pt>
                <c:pt idx="2631">
                  <c:v>100.1335</c:v>
                </c:pt>
                <c:pt idx="2632">
                  <c:v>100.13330000000001</c:v>
                </c:pt>
                <c:pt idx="2633">
                  <c:v>100.1332</c:v>
                </c:pt>
                <c:pt idx="2634">
                  <c:v>100.133</c:v>
                </c:pt>
                <c:pt idx="2635">
                  <c:v>100.13239999999998</c:v>
                </c:pt>
                <c:pt idx="2636">
                  <c:v>100.1318</c:v>
                </c:pt>
                <c:pt idx="2637">
                  <c:v>100.1317</c:v>
                </c:pt>
                <c:pt idx="2638">
                  <c:v>100.1314</c:v>
                </c:pt>
                <c:pt idx="2639">
                  <c:v>100.1309</c:v>
                </c:pt>
                <c:pt idx="2640">
                  <c:v>100.13069999999999</c:v>
                </c:pt>
                <c:pt idx="2641">
                  <c:v>100.1306</c:v>
                </c:pt>
                <c:pt idx="2642">
                  <c:v>100.1306</c:v>
                </c:pt>
                <c:pt idx="2643">
                  <c:v>100.13039999999998</c:v>
                </c:pt>
                <c:pt idx="2644">
                  <c:v>100.13069999999999</c:v>
                </c:pt>
                <c:pt idx="2645">
                  <c:v>100.131</c:v>
                </c:pt>
                <c:pt idx="2646">
                  <c:v>100.13079999999998</c:v>
                </c:pt>
                <c:pt idx="2647">
                  <c:v>100.1302</c:v>
                </c:pt>
                <c:pt idx="2648">
                  <c:v>100.1296</c:v>
                </c:pt>
                <c:pt idx="2649">
                  <c:v>100.12879999999988</c:v>
                </c:pt>
                <c:pt idx="2650">
                  <c:v>100.12860000000001</c:v>
                </c:pt>
                <c:pt idx="2651">
                  <c:v>100.12849999999995</c:v>
                </c:pt>
                <c:pt idx="2652">
                  <c:v>100.1279</c:v>
                </c:pt>
                <c:pt idx="2653">
                  <c:v>100.1275</c:v>
                </c:pt>
                <c:pt idx="2654">
                  <c:v>100.12829999999998</c:v>
                </c:pt>
                <c:pt idx="2655">
                  <c:v>100.12820000000001</c:v>
                </c:pt>
                <c:pt idx="2656">
                  <c:v>100.1272</c:v>
                </c:pt>
                <c:pt idx="2657">
                  <c:v>100.12679999999995</c:v>
                </c:pt>
                <c:pt idx="2658">
                  <c:v>100.12679999999995</c:v>
                </c:pt>
                <c:pt idx="2659">
                  <c:v>100.127</c:v>
                </c:pt>
                <c:pt idx="2660">
                  <c:v>100.12669999999999</c:v>
                </c:pt>
                <c:pt idx="2661">
                  <c:v>100.12599999999998</c:v>
                </c:pt>
                <c:pt idx="2662">
                  <c:v>100.12669999999999</c:v>
                </c:pt>
                <c:pt idx="2663">
                  <c:v>100.12639999999998</c:v>
                </c:pt>
                <c:pt idx="2664">
                  <c:v>100.12539999999989</c:v>
                </c:pt>
                <c:pt idx="2665">
                  <c:v>100.12509999999995</c:v>
                </c:pt>
                <c:pt idx="2666">
                  <c:v>100.12439999999998</c:v>
                </c:pt>
                <c:pt idx="2667">
                  <c:v>100.1236</c:v>
                </c:pt>
                <c:pt idx="2668">
                  <c:v>100.12350000000001</c:v>
                </c:pt>
                <c:pt idx="2669">
                  <c:v>100.12239999999989</c:v>
                </c:pt>
                <c:pt idx="2670">
                  <c:v>100.12229999999998</c:v>
                </c:pt>
                <c:pt idx="2671">
                  <c:v>100.12169999999999</c:v>
                </c:pt>
                <c:pt idx="2672">
                  <c:v>100.12209999999995</c:v>
                </c:pt>
                <c:pt idx="2673">
                  <c:v>100.1219</c:v>
                </c:pt>
                <c:pt idx="2674">
                  <c:v>100.1219</c:v>
                </c:pt>
                <c:pt idx="2675">
                  <c:v>100.1211</c:v>
                </c:pt>
                <c:pt idx="2676">
                  <c:v>100.1216</c:v>
                </c:pt>
                <c:pt idx="2677">
                  <c:v>100.1206</c:v>
                </c:pt>
                <c:pt idx="2678">
                  <c:v>100.12050000000001</c:v>
                </c:pt>
                <c:pt idx="2679">
                  <c:v>100.1194</c:v>
                </c:pt>
                <c:pt idx="2680">
                  <c:v>100.1189</c:v>
                </c:pt>
                <c:pt idx="2681">
                  <c:v>100.1185</c:v>
                </c:pt>
                <c:pt idx="2682">
                  <c:v>100.1182</c:v>
                </c:pt>
                <c:pt idx="2683">
                  <c:v>100.11829999999999</c:v>
                </c:pt>
                <c:pt idx="2684">
                  <c:v>100.1181</c:v>
                </c:pt>
                <c:pt idx="2685">
                  <c:v>100.1174</c:v>
                </c:pt>
                <c:pt idx="2686">
                  <c:v>100.1173</c:v>
                </c:pt>
                <c:pt idx="2687">
                  <c:v>100.11709999999999</c:v>
                </c:pt>
                <c:pt idx="2688">
                  <c:v>100.11660000000002</c:v>
                </c:pt>
                <c:pt idx="2689">
                  <c:v>100.11569999999999</c:v>
                </c:pt>
                <c:pt idx="2690">
                  <c:v>100.1161</c:v>
                </c:pt>
                <c:pt idx="2691">
                  <c:v>100.11620000000002</c:v>
                </c:pt>
                <c:pt idx="2692">
                  <c:v>100.1163</c:v>
                </c:pt>
                <c:pt idx="2693">
                  <c:v>100.11579999999998</c:v>
                </c:pt>
                <c:pt idx="2694">
                  <c:v>100.1152</c:v>
                </c:pt>
                <c:pt idx="2695">
                  <c:v>100.1144</c:v>
                </c:pt>
                <c:pt idx="2696">
                  <c:v>100.1143</c:v>
                </c:pt>
                <c:pt idx="2697">
                  <c:v>100.1138</c:v>
                </c:pt>
                <c:pt idx="2698">
                  <c:v>100.11369999999999</c:v>
                </c:pt>
                <c:pt idx="2699">
                  <c:v>100.1131</c:v>
                </c:pt>
                <c:pt idx="2700">
                  <c:v>100.113</c:v>
                </c:pt>
                <c:pt idx="2701">
                  <c:v>100.11279999999998</c:v>
                </c:pt>
                <c:pt idx="2702">
                  <c:v>100.11229999999999</c:v>
                </c:pt>
                <c:pt idx="2703">
                  <c:v>100.11150000000002</c:v>
                </c:pt>
                <c:pt idx="2704">
                  <c:v>100.1114</c:v>
                </c:pt>
                <c:pt idx="2705">
                  <c:v>100.1117</c:v>
                </c:pt>
                <c:pt idx="2706">
                  <c:v>100.1113</c:v>
                </c:pt>
                <c:pt idx="2707">
                  <c:v>100.11109999999999</c:v>
                </c:pt>
                <c:pt idx="2708">
                  <c:v>100.1103</c:v>
                </c:pt>
                <c:pt idx="2709">
                  <c:v>100.10980000000001</c:v>
                </c:pt>
                <c:pt idx="2710">
                  <c:v>100.10980000000001</c:v>
                </c:pt>
                <c:pt idx="2711">
                  <c:v>100.1092</c:v>
                </c:pt>
                <c:pt idx="2712">
                  <c:v>100.10879999999995</c:v>
                </c:pt>
                <c:pt idx="2713">
                  <c:v>100.10809999999998</c:v>
                </c:pt>
                <c:pt idx="2714">
                  <c:v>100.1079</c:v>
                </c:pt>
                <c:pt idx="2715">
                  <c:v>100.10680000000001</c:v>
                </c:pt>
                <c:pt idx="2716">
                  <c:v>100.10590000000001</c:v>
                </c:pt>
                <c:pt idx="2717">
                  <c:v>100.10599999999998</c:v>
                </c:pt>
                <c:pt idx="2718">
                  <c:v>100.1065</c:v>
                </c:pt>
                <c:pt idx="2719">
                  <c:v>100.1061</c:v>
                </c:pt>
                <c:pt idx="2720">
                  <c:v>100.10539999999995</c:v>
                </c:pt>
                <c:pt idx="2721">
                  <c:v>100.1044</c:v>
                </c:pt>
                <c:pt idx="2722">
                  <c:v>100.10420000000002</c:v>
                </c:pt>
                <c:pt idx="2723">
                  <c:v>100.1041</c:v>
                </c:pt>
                <c:pt idx="2724">
                  <c:v>100.1041</c:v>
                </c:pt>
                <c:pt idx="2725">
                  <c:v>100.1045</c:v>
                </c:pt>
                <c:pt idx="2726">
                  <c:v>100.1041</c:v>
                </c:pt>
                <c:pt idx="2727">
                  <c:v>100.10380000000001</c:v>
                </c:pt>
                <c:pt idx="2728">
                  <c:v>100.1026</c:v>
                </c:pt>
                <c:pt idx="2729">
                  <c:v>100.1015</c:v>
                </c:pt>
                <c:pt idx="2730">
                  <c:v>100.10080000000001</c:v>
                </c:pt>
                <c:pt idx="2731">
                  <c:v>100.10069999999999</c:v>
                </c:pt>
                <c:pt idx="2732">
                  <c:v>100.1006</c:v>
                </c:pt>
                <c:pt idx="2733">
                  <c:v>100.10029999999999</c:v>
                </c:pt>
                <c:pt idx="2734">
                  <c:v>100.09960000000002</c:v>
                </c:pt>
                <c:pt idx="2735">
                  <c:v>100.0993</c:v>
                </c:pt>
                <c:pt idx="2736">
                  <c:v>100.0988</c:v>
                </c:pt>
                <c:pt idx="2737">
                  <c:v>100.09820000000002</c:v>
                </c:pt>
                <c:pt idx="2738">
                  <c:v>100.098</c:v>
                </c:pt>
                <c:pt idx="2739">
                  <c:v>100.0981</c:v>
                </c:pt>
                <c:pt idx="2740">
                  <c:v>100.09780000000002</c:v>
                </c:pt>
                <c:pt idx="2741">
                  <c:v>100.09720000000011</c:v>
                </c:pt>
                <c:pt idx="2742">
                  <c:v>100.0963</c:v>
                </c:pt>
                <c:pt idx="2743">
                  <c:v>100.09569999999999</c:v>
                </c:pt>
                <c:pt idx="2744">
                  <c:v>100.0955</c:v>
                </c:pt>
                <c:pt idx="2745">
                  <c:v>100.09529999999999</c:v>
                </c:pt>
                <c:pt idx="2746">
                  <c:v>100.095</c:v>
                </c:pt>
                <c:pt idx="2747">
                  <c:v>100.09460000000011</c:v>
                </c:pt>
                <c:pt idx="2748">
                  <c:v>100.09410000000011</c:v>
                </c:pt>
                <c:pt idx="2749">
                  <c:v>100.0938</c:v>
                </c:pt>
                <c:pt idx="2750">
                  <c:v>100.0934</c:v>
                </c:pt>
                <c:pt idx="2751">
                  <c:v>100.0928</c:v>
                </c:pt>
                <c:pt idx="2752">
                  <c:v>100.092</c:v>
                </c:pt>
                <c:pt idx="2753">
                  <c:v>100.09150000000002</c:v>
                </c:pt>
                <c:pt idx="2754">
                  <c:v>100.09120000000011</c:v>
                </c:pt>
                <c:pt idx="2755">
                  <c:v>100.09139999999999</c:v>
                </c:pt>
                <c:pt idx="2756">
                  <c:v>100.09059999999999</c:v>
                </c:pt>
                <c:pt idx="2757">
                  <c:v>100.0898</c:v>
                </c:pt>
                <c:pt idx="2758">
                  <c:v>100.08929999999999</c:v>
                </c:pt>
                <c:pt idx="2759">
                  <c:v>100.0886</c:v>
                </c:pt>
                <c:pt idx="2760">
                  <c:v>100.08829999999999</c:v>
                </c:pt>
                <c:pt idx="2761">
                  <c:v>100.08799999999999</c:v>
                </c:pt>
                <c:pt idx="2762">
                  <c:v>100.08759999999999</c:v>
                </c:pt>
                <c:pt idx="2763">
                  <c:v>100.0873</c:v>
                </c:pt>
                <c:pt idx="2764">
                  <c:v>100.08629999999999</c:v>
                </c:pt>
                <c:pt idx="2765">
                  <c:v>100.0865</c:v>
                </c:pt>
                <c:pt idx="2766">
                  <c:v>100.08669999999999</c:v>
                </c:pt>
                <c:pt idx="2767">
                  <c:v>100.0861</c:v>
                </c:pt>
                <c:pt idx="2768">
                  <c:v>100.0856</c:v>
                </c:pt>
                <c:pt idx="2769">
                  <c:v>100.08540000000001</c:v>
                </c:pt>
                <c:pt idx="2770">
                  <c:v>100.08450000000002</c:v>
                </c:pt>
                <c:pt idx="2771">
                  <c:v>100.08420000000002</c:v>
                </c:pt>
                <c:pt idx="2772">
                  <c:v>100.0836</c:v>
                </c:pt>
                <c:pt idx="2773">
                  <c:v>100.0834</c:v>
                </c:pt>
                <c:pt idx="2774">
                  <c:v>100.0836</c:v>
                </c:pt>
                <c:pt idx="2775">
                  <c:v>100.0829</c:v>
                </c:pt>
                <c:pt idx="2776">
                  <c:v>100.0829</c:v>
                </c:pt>
                <c:pt idx="2777">
                  <c:v>100.0821</c:v>
                </c:pt>
                <c:pt idx="2778">
                  <c:v>100.0813</c:v>
                </c:pt>
                <c:pt idx="2779">
                  <c:v>100.0813</c:v>
                </c:pt>
                <c:pt idx="2780">
                  <c:v>100.08120000000002</c:v>
                </c:pt>
                <c:pt idx="2781">
                  <c:v>100.0805</c:v>
                </c:pt>
                <c:pt idx="2782">
                  <c:v>100.08029999999999</c:v>
                </c:pt>
                <c:pt idx="2783">
                  <c:v>100.08</c:v>
                </c:pt>
                <c:pt idx="2784">
                  <c:v>100.07899999999998</c:v>
                </c:pt>
                <c:pt idx="2785">
                  <c:v>100.07839999999995</c:v>
                </c:pt>
                <c:pt idx="2786">
                  <c:v>100.07839999999995</c:v>
                </c:pt>
                <c:pt idx="2787">
                  <c:v>100.07799999999999</c:v>
                </c:pt>
                <c:pt idx="2788">
                  <c:v>100.0772</c:v>
                </c:pt>
                <c:pt idx="2789">
                  <c:v>100.07669999999999</c:v>
                </c:pt>
                <c:pt idx="2790">
                  <c:v>100.07680000000001</c:v>
                </c:pt>
                <c:pt idx="2791">
                  <c:v>100.0765</c:v>
                </c:pt>
                <c:pt idx="2792">
                  <c:v>100.07629999999999</c:v>
                </c:pt>
                <c:pt idx="2793">
                  <c:v>100.07550000000001</c:v>
                </c:pt>
                <c:pt idx="2794">
                  <c:v>100.07510000000001</c:v>
                </c:pt>
                <c:pt idx="2795">
                  <c:v>100.0742</c:v>
                </c:pt>
                <c:pt idx="2796">
                  <c:v>100.07369999999999</c:v>
                </c:pt>
                <c:pt idx="2797">
                  <c:v>100.0722</c:v>
                </c:pt>
                <c:pt idx="2798">
                  <c:v>100.07210000000001</c:v>
                </c:pt>
                <c:pt idx="2799">
                  <c:v>100.0719</c:v>
                </c:pt>
                <c:pt idx="2800">
                  <c:v>100.0718</c:v>
                </c:pt>
                <c:pt idx="2801">
                  <c:v>100.0718</c:v>
                </c:pt>
                <c:pt idx="2802">
                  <c:v>100.07129999999999</c:v>
                </c:pt>
                <c:pt idx="2803">
                  <c:v>100.07029999999999</c:v>
                </c:pt>
                <c:pt idx="2804">
                  <c:v>100.07069999999999</c:v>
                </c:pt>
                <c:pt idx="2805">
                  <c:v>100.0702</c:v>
                </c:pt>
                <c:pt idx="2806">
                  <c:v>100.07069999999999</c:v>
                </c:pt>
                <c:pt idx="2807">
                  <c:v>100.07029999999999</c:v>
                </c:pt>
                <c:pt idx="2808">
                  <c:v>100.0702</c:v>
                </c:pt>
                <c:pt idx="2809">
                  <c:v>100.0699</c:v>
                </c:pt>
                <c:pt idx="2810">
                  <c:v>100.06959999999999</c:v>
                </c:pt>
                <c:pt idx="2811">
                  <c:v>100.0688</c:v>
                </c:pt>
                <c:pt idx="2812">
                  <c:v>100.0682</c:v>
                </c:pt>
                <c:pt idx="2813">
                  <c:v>100.0681</c:v>
                </c:pt>
                <c:pt idx="2814">
                  <c:v>100.06740000000002</c:v>
                </c:pt>
                <c:pt idx="2815">
                  <c:v>100.06619999999999</c:v>
                </c:pt>
                <c:pt idx="2816">
                  <c:v>100.06610000000002</c:v>
                </c:pt>
                <c:pt idx="2817">
                  <c:v>100.0651</c:v>
                </c:pt>
                <c:pt idx="2818">
                  <c:v>100.0647</c:v>
                </c:pt>
                <c:pt idx="2819">
                  <c:v>100.0638</c:v>
                </c:pt>
                <c:pt idx="2820">
                  <c:v>100.0634</c:v>
                </c:pt>
                <c:pt idx="2821">
                  <c:v>100.0622</c:v>
                </c:pt>
                <c:pt idx="2822">
                  <c:v>100.0625</c:v>
                </c:pt>
                <c:pt idx="2823">
                  <c:v>100.0626</c:v>
                </c:pt>
                <c:pt idx="2824">
                  <c:v>100.0629</c:v>
                </c:pt>
                <c:pt idx="2825">
                  <c:v>100.0626</c:v>
                </c:pt>
                <c:pt idx="2826">
                  <c:v>100.0628</c:v>
                </c:pt>
                <c:pt idx="2827">
                  <c:v>100.06140000000002</c:v>
                </c:pt>
                <c:pt idx="2828">
                  <c:v>100.0613</c:v>
                </c:pt>
                <c:pt idx="2829">
                  <c:v>100.0605</c:v>
                </c:pt>
                <c:pt idx="2830">
                  <c:v>100.06019999999999</c:v>
                </c:pt>
                <c:pt idx="2831">
                  <c:v>100.0594</c:v>
                </c:pt>
                <c:pt idx="2832">
                  <c:v>100.05880000000001</c:v>
                </c:pt>
                <c:pt idx="2833">
                  <c:v>100.0585</c:v>
                </c:pt>
                <c:pt idx="2834">
                  <c:v>100.059</c:v>
                </c:pt>
                <c:pt idx="2835">
                  <c:v>100.0585</c:v>
                </c:pt>
                <c:pt idx="2836">
                  <c:v>100.0582</c:v>
                </c:pt>
                <c:pt idx="2837">
                  <c:v>100.0568</c:v>
                </c:pt>
                <c:pt idx="2838">
                  <c:v>100.0564</c:v>
                </c:pt>
                <c:pt idx="2839">
                  <c:v>100.05589999999998</c:v>
                </c:pt>
                <c:pt idx="2840">
                  <c:v>100.05549999999998</c:v>
                </c:pt>
                <c:pt idx="2841">
                  <c:v>100.0547</c:v>
                </c:pt>
                <c:pt idx="2842">
                  <c:v>100.05419999999999</c:v>
                </c:pt>
                <c:pt idx="2843">
                  <c:v>100.05329999999999</c:v>
                </c:pt>
                <c:pt idx="2844">
                  <c:v>100.05279999999998</c:v>
                </c:pt>
                <c:pt idx="2845">
                  <c:v>100.0522</c:v>
                </c:pt>
                <c:pt idx="2846">
                  <c:v>100.0518</c:v>
                </c:pt>
                <c:pt idx="2847">
                  <c:v>100.05110000000002</c:v>
                </c:pt>
                <c:pt idx="2848">
                  <c:v>100.0509</c:v>
                </c:pt>
                <c:pt idx="2849">
                  <c:v>100.05029999999999</c:v>
                </c:pt>
                <c:pt idx="2850">
                  <c:v>100.05</c:v>
                </c:pt>
                <c:pt idx="2851">
                  <c:v>100.04940000000002</c:v>
                </c:pt>
                <c:pt idx="2852">
                  <c:v>100.0484</c:v>
                </c:pt>
                <c:pt idx="2853">
                  <c:v>100.04819999999999</c:v>
                </c:pt>
                <c:pt idx="2854">
                  <c:v>100.04770000000002</c:v>
                </c:pt>
                <c:pt idx="2855">
                  <c:v>100.04710000000011</c:v>
                </c:pt>
                <c:pt idx="2856">
                  <c:v>100.0459</c:v>
                </c:pt>
                <c:pt idx="2857">
                  <c:v>100.0453</c:v>
                </c:pt>
                <c:pt idx="2858">
                  <c:v>100.04480000000002</c:v>
                </c:pt>
                <c:pt idx="2859">
                  <c:v>100.04420000000013</c:v>
                </c:pt>
                <c:pt idx="2860">
                  <c:v>100.04410000000011</c:v>
                </c:pt>
                <c:pt idx="2861">
                  <c:v>100.0437</c:v>
                </c:pt>
                <c:pt idx="2862">
                  <c:v>100.0433</c:v>
                </c:pt>
                <c:pt idx="2863">
                  <c:v>100.0427</c:v>
                </c:pt>
                <c:pt idx="2864">
                  <c:v>100.0423</c:v>
                </c:pt>
                <c:pt idx="2865">
                  <c:v>100.042</c:v>
                </c:pt>
                <c:pt idx="2866">
                  <c:v>100.04190000000011</c:v>
                </c:pt>
                <c:pt idx="2867">
                  <c:v>100.042</c:v>
                </c:pt>
                <c:pt idx="2868">
                  <c:v>100.04179999999999</c:v>
                </c:pt>
                <c:pt idx="2869">
                  <c:v>100.04160000000013</c:v>
                </c:pt>
                <c:pt idx="2870">
                  <c:v>100.04150000000011</c:v>
                </c:pt>
                <c:pt idx="2871">
                  <c:v>100.04120000000013</c:v>
                </c:pt>
                <c:pt idx="2872">
                  <c:v>100.04049999999999</c:v>
                </c:pt>
                <c:pt idx="2873">
                  <c:v>100.04</c:v>
                </c:pt>
                <c:pt idx="2874">
                  <c:v>100.03959999999999</c:v>
                </c:pt>
                <c:pt idx="2875">
                  <c:v>100.0391</c:v>
                </c:pt>
                <c:pt idx="2876">
                  <c:v>100.0384</c:v>
                </c:pt>
                <c:pt idx="2877">
                  <c:v>100.038</c:v>
                </c:pt>
                <c:pt idx="2878">
                  <c:v>100.03720000000011</c:v>
                </c:pt>
                <c:pt idx="2879">
                  <c:v>100.0364</c:v>
                </c:pt>
                <c:pt idx="2880">
                  <c:v>100.03700000000002</c:v>
                </c:pt>
                <c:pt idx="2881">
                  <c:v>100.0364</c:v>
                </c:pt>
                <c:pt idx="2882">
                  <c:v>100.036</c:v>
                </c:pt>
                <c:pt idx="2883">
                  <c:v>100.03449999999999</c:v>
                </c:pt>
                <c:pt idx="2884">
                  <c:v>100.0333</c:v>
                </c:pt>
                <c:pt idx="2885">
                  <c:v>100.03279999999998</c:v>
                </c:pt>
                <c:pt idx="2886">
                  <c:v>100.0321</c:v>
                </c:pt>
                <c:pt idx="2887">
                  <c:v>100.03230000000001</c:v>
                </c:pt>
                <c:pt idx="2888">
                  <c:v>100.0326</c:v>
                </c:pt>
                <c:pt idx="2889">
                  <c:v>100.0321</c:v>
                </c:pt>
                <c:pt idx="2890">
                  <c:v>100.0307</c:v>
                </c:pt>
                <c:pt idx="2891">
                  <c:v>100.0303</c:v>
                </c:pt>
                <c:pt idx="2892">
                  <c:v>100.0301</c:v>
                </c:pt>
                <c:pt idx="2893">
                  <c:v>100.0294</c:v>
                </c:pt>
                <c:pt idx="2894">
                  <c:v>100.02839999999998</c:v>
                </c:pt>
                <c:pt idx="2895">
                  <c:v>100.02889999999998</c:v>
                </c:pt>
                <c:pt idx="2896">
                  <c:v>100.0292</c:v>
                </c:pt>
                <c:pt idx="2897">
                  <c:v>100.02869999999999</c:v>
                </c:pt>
                <c:pt idx="2898">
                  <c:v>100.02800000000001</c:v>
                </c:pt>
                <c:pt idx="2899">
                  <c:v>100.02809999999998</c:v>
                </c:pt>
                <c:pt idx="2900">
                  <c:v>100.0277</c:v>
                </c:pt>
                <c:pt idx="2901">
                  <c:v>100.0261</c:v>
                </c:pt>
                <c:pt idx="2902">
                  <c:v>100.02500000000001</c:v>
                </c:pt>
                <c:pt idx="2903">
                  <c:v>100.0245</c:v>
                </c:pt>
                <c:pt idx="2904">
                  <c:v>100.0243</c:v>
                </c:pt>
                <c:pt idx="2905">
                  <c:v>100.0235</c:v>
                </c:pt>
                <c:pt idx="2906">
                  <c:v>100.02290000000001</c:v>
                </c:pt>
                <c:pt idx="2907">
                  <c:v>100.0222</c:v>
                </c:pt>
                <c:pt idx="2908">
                  <c:v>100.0219</c:v>
                </c:pt>
                <c:pt idx="2909">
                  <c:v>100.0217</c:v>
                </c:pt>
                <c:pt idx="2910">
                  <c:v>100.0209</c:v>
                </c:pt>
                <c:pt idx="2911">
                  <c:v>100.0205</c:v>
                </c:pt>
                <c:pt idx="2912">
                  <c:v>100.01909999999999</c:v>
                </c:pt>
                <c:pt idx="2913">
                  <c:v>100.01790000000011</c:v>
                </c:pt>
                <c:pt idx="2914">
                  <c:v>100.01779999999999</c:v>
                </c:pt>
                <c:pt idx="2915">
                  <c:v>100.01739999999999</c:v>
                </c:pt>
                <c:pt idx="2916">
                  <c:v>100.0168</c:v>
                </c:pt>
                <c:pt idx="2917">
                  <c:v>100.01660000000011</c:v>
                </c:pt>
                <c:pt idx="2918">
                  <c:v>100.01609999999999</c:v>
                </c:pt>
                <c:pt idx="2919">
                  <c:v>100.01700000000002</c:v>
                </c:pt>
                <c:pt idx="2920">
                  <c:v>100.0167</c:v>
                </c:pt>
                <c:pt idx="2921">
                  <c:v>100.0163</c:v>
                </c:pt>
                <c:pt idx="2922">
                  <c:v>100.01450000000011</c:v>
                </c:pt>
                <c:pt idx="2923">
                  <c:v>100.01460000000012</c:v>
                </c:pt>
                <c:pt idx="2924">
                  <c:v>100.01430000000002</c:v>
                </c:pt>
                <c:pt idx="2925">
                  <c:v>100.01420000000013</c:v>
                </c:pt>
                <c:pt idx="2926">
                  <c:v>100.01320000000011</c:v>
                </c:pt>
                <c:pt idx="2927">
                  <c:v>100.01309999999999</c:v>
                </c:pt>
                <c:pt idx="2928">
                  <c:v>100.01190000000011</c:v>
                </c:pt>
                <c:pt idx="2929">
                  <c:v>100.01060000000011</c:v>
                </c:pt>
                <c:pt idx="2930">
                  <c:v>100.0095</c:v>
                </c:pt>
                <c:pt idx="2931">
                  <c:v>100.00879999999998</c:v>
                </c:pt>
                <c:pt idx="2932">
                  <c:v>100.00869999999999</c:v>
                </c:pt>
                <c:pt idx="2933">
                  <c:v>100.0091</c:v>
                </c:pt>
                <c:pt idx="2934">
                  <c:v>100.00879999999998</c:v>
                </c:pt>
                <c:pt idx="2935">
                  <c:v>100.0081</c:v>
                </c:pt>
                <c:pt idx="2936">
                  <c:v>100.0081</c:v>
                </c:pt>
                <c:pt idx="2937">
                  <c:v>100.00749999999999</c:v>
                </c:pt>
                <c:pt idx="2938">
                  <c:v>100.00709999999999</c:v>
                </c:pt>
                <c:pt idx="2939">
                  <c:v>100.0069</c:v>
                </c:pt>
                <c:pt idx="2940">
                  <c:v>100.0061</c:v>
                </c:pt>
                <c:pt idx="2941">
                  <c:v>100.00579999999998</c:v>
                </c:pt>
                <c:pt idx="2942">
                  <c:v>100.005</c:v>
                </c:pt>
                <c:pt idx="2943">
                  <c:v>100.00360000000002</c:v>
                </c:pt>
                <c:pt idx="2944">
                  <c:v>100.0026</c:v>
                </c:pt>
                <c:pt idx="2945">
                  <c:v>100.002</c:v>
                </c:pt>
                <c:pt idx="2946">
                  <c:v>100.00109999999999</c:v>
                </c:pt>
                <c:pt idx="2947">
                  <c:v>100.00069999999999</c:v>
                </c:pt>
                <c:pt idx="2948">
                  <c:v>100.00069999999999</c:v>
                </c:pt>
                <c:pt idx="2949">
                  <c:v>100.00120000000011</c:v>
                </c:pt>
                <c:pt idx="2950">
                  <c:v>100.0003</c:v>
                </c:pt>
                <c:pt idx="2951">
                  <c:v>99.999210000000161</c:v>
                </c:pt>
                <c:pt idx="2952">
                  <c:v>99.99911000000013</c:v>
                </c:pt>
                <c:pt idx="2953">
                  <c:v>99.998520000000113</c:v>
                </c:pt>
                <c:pt idx="2954">
                  <c:v>99.997190000000145</c:v>
                </c:pt>
                <c:pt idx="2955">
                  <c:v>99.996210000000161</c:v>
                </c:pt>
                <c:pt idx="2956">
                  <c:v>99.994720000000129</c:v>
                </c:pt>
                <c:pt idx="2957">
                  <c:v>99.99464000000016</c:v>
                </c:pt>
                <c:pt idx="2958">
                  <c:v>99.994780000000006</c:v>
                </c:pt>
                <c:pt idx="2959">
                  <c:v>99.994860000000131</c:v>
                </c:pt>
                <c:pt idx="2960">
                  <c:v>99.99322000000015</c:v>
                </c:pt>
                <c:pt idx="2961">
                  <c:v>99.992959999999997</c:v>
                </c:pt>
                <c:pt idx="2962">
                  <c:v>99.992959999999997</c:v>
                </c:pt>
                <c:pt idx="2963">
                  <c:v>99.992500000000007</c:v>
                </c:pt>
                <c:pt idx="2964">
                  <c:v>99.991720000000129</c:v>
                </c:pt>
                <c:pt idx="2965">
                  <c:v>99.99132000000013</c:v>
                </c:pt>
                <c:pt idx="2966">
                  <c:v>99.989440000000002</c:v>
                </c:pt>
                <c:pt idx="2967">
                  <c:v>99.988680000000002</c:v>
                </c:pt>
                <c:pt idx="2968">
                  <c:v>99.988590000000002</c:v>
                </c:pt>
                <c:pt idx="2969">
                  <c:v>99.988590000000002</c:v>
                </c:pt>
                <c:pt idx="2970">
                  <c:v>99.987780000000001</c:v>
                </c:pt>
                <c:pt idx="2971">
                  <c:v>99.987309999999994</c:v>
                </c:pt>
                <c:pt idx="2972">
                  <c:v>99.987250000000131</c:v>
                </c:pt>
                <c:pt idx="2973">
                  <c:v>99.987340000000003</c:v>
                </c:pt>
                <c:pt idx="2974">
                  <c:v>99.986639999999994</c:v>
                </c:pt>
                <c:pt idx="2975">
                  <c:v>99.985690000000005</c:v>
                </c:pt>
                <c:pt idx="2976">
                  <c:v>99.984719999999996</c:v>
                </c:pt>
                <c:pt idx="2977">
                  <c:v>99.983879999999999</c:v>
                </c:pt>
                <c:pt idx="2978">
                  <c:v>99.983239999999995</c:v>
                </c:pt>
                <c:pt idx="2979">
                  <c:v>99.982739999999978</c:v>
                </c:pt>
                <c:pt idx="2980">
                  <c:v>99.982050000000001</c:v>
                </c:pt>
                <c:pt idx="2981">
                  <c:v>99.982000000000014</c:v>
                </c:pt>
                <c:pt idx="2982">
                  <c:v>99.981600000000114</c:v>
                </c:pt>
                <c:pt idx="2983">
                  <c:v>99.981240000000113</c:v>
                </c:pt>
                <c:pt idx="2984">
                  <c:v>99.980580000000003</c:v>
                </c:pt>
                <c:pt idx="2985">
                  <c:v>99.980220000000131</c:v>
                </c:pt>
                <c:pt idx="2986">
                  <c:v>99.979500000000002</c:v>
                </c:pt>
                <c:pt idx="2987">
                  <c:v>99.979990000000001</c:v>
                </c:pt>
                <c:pt idx="2988">
                  <c:v>99.979379999999978</c:v>
                </c:pt>
                <c:pt idx="2989">
                  <c:v>99.977909999999994</c:v>
                </c:pt>
                <c:pt idx="2990">
                  <c:v>99.976659999999995</c:v>
                </c:pt>
                <c:pt idx="2991">
                  <c:v>99.976020000000005</c:v>
                </c:pt>
                <c:pt idx="2992">
                  <c:v>99.975920000000002</c:v>
                </c:pt>
                <c:pt idx="2993">
                  <c:v>99.97484</c:v>
                </c:pt>
                <c:pt idx="2994">
                  <c:v>99.974210000000113</c:v>
                </c:pt>
                <c:pt idx="2995">
                  <c:v>99.97381</c:v>
                </c:pt>
                <c:pt idx="2996">
                  <c:v>99.974030000000013</c:v>
                </c:pt>
                <c:pt idx="2997">
                  <c:v>99.97387999999998</c:v>
                </c:pt>
                <c:pt idx="2998">
                  <c:v>99.973159999999993</c:v>
                </c:pt>
                <c:pt idx="2999">
                  <c:v>99.972809999999981</c:v>
                </c:pt>
                <c:pt idx="3000">
                  <c:v>99.971010000000007</c:v>
                </c:pt>
                <c:pt idx="3001">
                  <c:v>99.970619999999997</c:v>
                </c:pt>
                <c:pt idx="3002">
                  <c:v>99.969910000000027</c:v>
                </c:pt>
                <c:pt idx="3003">
                  <c:v>99.969800000000006</c:v>
                </c:pt>
                <c:pt idx="3004">
                  <c:v>99.968869999999995</c:v>
                </c:pt>
                <c:pt idx="3005">
                  <c:v>99.968549999999993</c:v>
                </c:pt>
                <c:pt idx="3006">
                  <c:v>99.966970000000003</c:v>
                </c:pt>
                <c:pt idx="3007">
                  <c:v>99.966060000000027</c:v>
                </c:pt>
                <c:pt idx="3008">
                  <c:v>99.965120000000027</c:v>
                </c:pt>
                <c:pt idx="3009">
                  <c:v>99.965389999999999</c:v>
                </c:pt>
                <c:pt idx="3010">
                  <c:v>99.964839999999995</c:v>
                </c:pt>
                <c:pt idx="3011">
                  <c:v>99.963589999999996</c:v>
                </c:pt>
                <c:pt idx="3012">
                  <c:v>99.962459999999993</c:v>
                </c:pt>
                <c:pt idx="3013">
                  <c:v>99.962339999999998</c:v>
                </c:pt>
                <c:pt idx="3014">
                  <c:v>99.962410000000006</c:v>
                </c:pt>
                <c:pt idx="3015">
                  <c:v>99.962540000000004</c:v>
                </c:pt>
                <c:pt idx="3016">
                  <c:v>99.961839999999995</c:v>
                </c:pt>
                <c:pt idx="3017">
                  <c:v>99.960970000000003</c:v>
                </c:pt>
                <c:pt idx="3018">
                  <c:v>99.960110000000114</c:v>
                </c:pt>
                <c:pt idx="3019">
                  <c:v>99.959959999999995</c:v>
                </c:pt>
                <c:pt idx="3020">
                  <c:v>99.958759999999998</c:v>
                </c:pt>
                <c:pt idx="3021">
                  <c:v>99.958089999999999</c:v>
                </c:pt>
                <c:pt idx="3022">
                  <c:v>99.957009999999997</c:v>
                </c:pt>
                <c:pt idx="3023">
                  <c:v>99.957040000000006</c:v>
                </c:pt>
                <c:pt idx="3024">
                  <c:v>99.956580000000002</c:v>
                </c:pt>
                <c:pt idx="3025">
                  <c:v>99.956419999999994</c:v>
                </c:pt>
                <c:pt idx="3026">
                  <c:v>99.955119999999994</c:v>
                </c:pt>
                <c:pt idx="3027">
                  <c:v>99.954620000000148</c:v>
                </c:pt>
                <c:pt idx="3028">
                  <c:v>99.954080000000005</c:v>
                </c:pt>
                <c:pt idx="3029">
                  <c:v>99.953490000000002</c:v>
                </c:pt>
                <c:pt idx="3030">
                  <c:v>99.952719999999999</c:v>
                </c:pt>
                <c:pt idx="3031">
                  <c:v>99.952339999999978</c:v>
                </c:pt>
                <c:pt idx="3032">
                  <c:v>99.951570000000004</c:v>
                </c:pt>
                <c:pt idx="3033">
                  <c:v>99.950950000000006</c:v>
                </c:pt>
                <c:pt idx="3034">
                  <c:v>99.949799999999996</c:v>
                </c:pt>
                <c:pt idx="3035">
                  <c:v>99.949860000000129</c:v>
                </c:pt>
                <c:pt idx="3036">
                  <c:v>99.948549999999997</c:v>
                </c:pt>
                <c:pt idx="3037">
                  <c:v>99.948620000000147</c:v>
                </c:pt>
                <c:pt idx="3038">
                  <c:v>99.947779999999995</c:v>
                </c:pt>
                <c:pt idx="3039">
                  <c:v>99.94724000000015</c:v>
                </c:pt>
                <c:pt idx="3040">
                  <c:v>99.945930000000004</c:v>
                </c:pt>
                <c:pt idx="3041">
                  <c:v>99.944610000000196</c:v>
                </c:pt>
                <c:pt idx="3042">
                  <c:v>99.944160000000181</c:v>
                </c:pt>
                <c:pt idx="3043">
                  <c:v>99.943740000000005</c:v>
                </c:pt>
                <c:pt idx="3044">
                  <c:v>99.942939999999993</c:v>
                </c:pt>
                <c:pt idx="3045">
                  <c:v>99.942300000000003</c:v>
                </c:pt>
                <c:pt idx="3046">
                  <c:v>99.942080000000004</c:v>
                </c:pt>
                <c:pt idx="3047">
                  <c:v>99.94199000000016</c:v>
                </c:pt>
                <c:pt idx="3048">
                  <c:v>99.94238</c:v>
                </c:pt>
                <c:pt idx="3049">
                  <c:v>99.942009999999996</c:v>
                </c:pt>
                <c:pt idx="3050">
                  <c:v>99.941370000000006</c:v>
                </c:pt>
                <c:pt idx="3051">
                  <c:v>99.940380000000005</c:v>
                </c:pt>
                <c:pt idx="3052">
                  <c:v>99.939760000000007</c:v>
                </c:pt>
                <c:pt idx="3053">
                  <c:v>99.939150000000026</c:v>
                </c:pt>
                <c:pt idx="3054">
                  <c:v>99.937439999999995</c:v>
                </c:pt>
                <c:pt idx="3055">
                  <c:v>99.936240000000026</c:v>
                </c:pt>
                <c:pt idx="3056">
                  <c:v>99.936530000000005</c:v>
                </c:pt>
                <c:pt idx="3057">
                  <c:v>99.935919999999996</c:v>
                </c:pt>
                <c:pt idx="3058">
                  <c:v>99.936340000000001</c:v>
                </c:pt>
                <c:pt idx="3059">
                  <c:v>99.935320000000004</c:v>
                </c:pt>
                <c:pt idx="3060">
                  <c:v>99.934960000000146</c:v>
                </c:pt>
                <c:pt idx="3061">
                  <c:v>99.934240000000145</c:v>
                </c:pt>
                <c:pt idx="3062">
                  <c:v>99.933890000000005</c:v>
                </c:pt>
                <c:pt idx="3063">
                  <c:v>99.933409999999995</c:v>
                </c:pt>
                <c:pt idx="3064">
                  <c:v>99.932749999999999</c:v>
                </c:pt>
                <c:pt idx="3065">
                  <c:v>99.931759999999997</c:v>
                </c:pt>
                <c:pt idx="3066">
                  <c:v>99.930580000000006</c:v>
                </c:pt>
                <c:pt idx="3067">
                  <c:v>99.92886</c:v>
                </c:pt>
                <c:pt idx="3068">
                  <c:v>99.928089999999983</c:v>
                </c:pt>
                <c:pt idx="3069">
                  <c:v>99.927840000000003</c:v>
                </c:pt>
                <c:pt idx="3070">
                  <c:v>99.927390000000003</c:v>
                </c:pt>
                <c:pt idx="3071">
                  <c:v>99.926550000000006</c:v>
                </c:pt>
                <c:pt idx="3072">
                  <c:v>99.926419999999993</c:v>
                </c:pt>
                <c:pt idx="3073">
                  <c:v>99.925579999999982</c:v>
                </c:pt>
                <c:pt idx="3074">
                  <c:v>99.925110000000004</c:v>
                </c:pt>
                <c:pt idx="3075">
                  <c:v>99.924530000000004</c:v>
                </c:pt>
                <c:pt idx="3076">
                  <c:v>99.924409999999995</c:v>
                </c:pt>
                <c:pt idx="3077">
                  <c:v>99.923220000000114</c:v>
                </c:pt>
                <c:pt idx="3078">
                  <c:v>99.922240000000002</c:v>
                </c:pt>
                <c:pt idx="3079">
                  <c:v>99.920820000000006</c:v>
                </c:pt>
                <c:pt idx="3080">
                  <c:v>99.920389999999998</c:v>
                </c:pt>
                <c:pt idx="3081">
                  <c:v>99.91962000000018</c:v>
                </c:pt>
                <c:pt idx="3082">
                  <c:v>99.918980000000005</c:v>
                </c:pt>
                <c:pt idx="3083">
                  <c:v>99.918279999999996</c:v>
                </c:pt>
                <c:pt idx="3084">
                  <c:v>99.91812000000013</c:v>
                </c:pt>
                <c:pt idx="3085">
                  <c:v>99.917379999999994</c:v>
                </c:pt>
                <c:pt idx="3086">
                  <c:v>99.91702000000015</c:v>
                </c:pt>
                <c:pt idx="3087">
                  <c:v>99.916410000000027</c:v>
                </c:pt>
                <c:pt idx="3088">
                  <c:v>99.915539999999993</c:v>
                </c:pt>
                <c:pt idx="3089">
                  <c:v>99.91492000000018</c:v>
                </c:pt>
                <c:pt idx="3090">
                  <c:v>99.914640000000148</c:v>
                </c:pt>
                <c:pt idx="3091">
                  <c:v>99.914070000000024</c:v>
                </c:pt>
                <c:pt idx="3092">
                  <c:v>99.913510000000144</c:v>
                </c:pt>
                <c:pt idx="3093">
                  <c:v>99.912589999999994</c:v>
                </c:pt>
                <c:pt idx="3094">
                  <c:v>99.911520000000181</c:v>
                </c:pt>
                <c:pt idx="3095">
                  <c:v>99.909989999999993</c:v>
                </c:pt>
                <c:pt idx="3096">
                  <c:v>99.909279999999995</c:v>
                </c:pt>
                <c:pt idx="3097">
                  <c:v>99.908969999999997</c:v>
                </c:pt>
                <c:pt idx="3098">
                  <c:v>99.909300000000002</c:v>
                </c:pt>
                <c:pt idx="3099">
                  <c:v>99.908900000000003</c:v>
                </c:pt>
                <c:pt idx="3100">
                  <c:v>99.907700000000006</c:v>
                </c:pt>
                <c:pt idx="3101">
                  <c:v>99.906409999999994</c:v>
                </c:pt>
                <c:pt idx="3102">
                  <c:v>99.905869999999993</c:v>
                </c:pt>
                <c:pt idx="3103">
                  <c:v>99.905420000000007</c:v>
                </c:pt>
                <c:pt idx="3104">
                  <c:v>99.904410000000027</c:v>
                </c:pt>
                <c:pt idx="3105">
                  <c:v>99.903480000000002</c:v>
                </c:pt>
                <c:pt idx="3106">
                  <c:v>99.903470000000013</c:v>
                </c:pt>
                <c:pt idx="3107">
                  <c:v>99.902100000000004</c:v>
                </c:pt>
                <c:pt idx="3108">
                  <c:v>99.900700000000001</c:v>
                </c:pt>
                <c:pt idx="3109">
                  <c:v>99.899990000000003</c:v>
                </c:pt>
                <c:pt idx="3110">
                  <c:v>99.899100000000004</c:v>
                </c:pt>
                <c:pt idx="3111">
                  <c:v>99.898429999999991</c:v>
                </c:pt>
                <c:pt idx="3112">
                  <c:v>99.897900000000007</c:v>
                </c:pt>
                <c:pt idx="3113">
                  <c:v>99.897580000000005</c:v>
                </c:pt>
                <c:pt idx="3114">
                  <c:v>99.896879999999982</c:v>
                </c:pt>
                <c:pt idx="3115">
                  <c:v>99.896190000000004</c:v>
                </c:pt>
                <c:pt idx="3116">
                  <c:v>99.895589999999999</c:v>
                </c:pt>
                <c:pt idx="3117">
                  <c:v>99.895579999999981</c:v>
                </c:pt>
                <c:pt idx="3118">
                  <c:v>99.894930000000002</c:v>
                </c:pt>
                <c:pt idx="3119">
                  <c:v>99.893839999999983</c:v>
                </c:pt>
                <c:pt idx="3120">
                  <c:v>99.892719999999983</c:v>
                </c:pt>
                <c:pt idx="3121">
                  <c:v>99.890220000000113</c:v>
                </c:pt>
                <c:pt idx="3122">
                  <c:v>99.889989999999983</c:v>
                </c:pt>
                <c:pt idx="3123">
                  <c:v>99.889079999999979</c:v>
                </c:pt>
                <c:pt idx="3124">
                  <c:v>99.88885999999998</c:v>
                </c:pt>
                <c:pt idx="3125">
                  <c:v>99.888819999999981</c:v>
                </c:pt>
                <c:pt idx="3126">
                  <c:v>99.888660000000002</c:v>
                </c:pt>
                <c:pt idx="3127">
                  <c:v>99.886610000000005</c:v>
                </c:pt>
                <c:pt idx="3128">
                  <c:v>99.886160000000004</c:v>
                </c:pt>
                <c:pt idx="3129">
                  <c:v>99.88500999999998</c:v>
                </c:pt>
                <c:pt idx="3130">
                  <c:v>99.883510000000001</c:v>
                </c:pt>
                <c:pt idx="3131">
                  <c:v>99.882179999999948</c:v>
                </c:pt>
                <c:pt idx="3132">
                  <c:v>99.881519999999995</c:v>
                </c:pt>
                <c:pt idx="3133">
                  <c:v>99.881489999999999</c:v>
                </c:pt>
                <c:pt idx="3134">
                  <c:v>99.881360000000001</c:v>
                </c:pt>
                <c:pt idx="3135">
                  <c:v>99.880690000000001</c:v>
                </c:pt>
                <c:pt idx="3136">
                  <c:v>99.879919999999998</c:v>
                </c:pt>
                <c:pt idx="3137">
                  <c:v>99.879059999999981</c:v>
                </c:pt>
                <c:pt idx="3138">
                  <c:v>99.878599999999949</c:v>
                </c:pt>
                <c:pt idx="3139">
                  <c:v>99.878089999999958</c:v>
                </c:pt>
                <c:pt idx="3140">
                  <c:v>99.878529999999998</c:v>
                </c:pt>
                <c:pt idx="3141">
                  <c:v>99.87748999999998</c:v>
                </c:pt>
                <c:pt idx="3142">
                  <c:v>99.87588999999987</c:v>
                </c:pt>
                <c:pt idx="3143">
                  <c:v>99.875579999999886</c:v>
                </c:pt>
                <c:pt idx="3144">
                  <c:v>99.874529999999993</c:v>
                </c:pt>
                <c:pt idx="3145">
                  <c:v>99.873660000000001</c:v>
                </c:pt>
                <c:pt idx="3146">
                  <c:v>99.872379999999808</c:v>
                </c:pt>
                <c:pt idx="3147">
                  <c:v>99.871679999999998</c:v>
                </c:pt>
                <c:pt idx="3148">
                  <c:v>99.871089999999981</c:v>
                </c:pt>
                <c:pt idx="3149">
                  <c:v>99.870139999999978</c:v>
                </c:pt>
                <c:pt idx="3150">
                  <c:v>99.869259999999997</c:v>
                </c:pt>
                <c:pt idx="3151">
                  <c:v>99.868379999999988</c:v>
                </c:pt>
                <c:pt idx="3152">
                  <c:v>99.867379999999983</c:v>
                </c:pt>
                <c:pt idx="3153">
                  <c:v>99.866500000000002</c:v>
                </c:pt>
                <c:pt idx="3154">
                  <c:v>99.865739999999988</c:v>
                </c:pt>
                <c:pt idx="3155">
                  <c:v>99.864500000000007</c:v>
                </c:pt>
                <c:pt idx="3156">
                  <c:v>99.863820000000004</c:v>
                </c:pt>
                <c:pt idx="3157">
                  <c:v>99.863079999999982</c:v>
                </c:pt>
                <c:pt idx="3158">
                  <c:v>99.86202999999999</c:v>
                </c:pt>
                <c:pt idx="3159">
                  <c:v>99.860969999999995</c:v>
                </c:pt>
                <c:pt idx="3160">
                  <c:v>99.860309999999998</c:v>
                </c:pt>
                <c:pt idx="3161">
                  <c:v>99.859920000000002</c:v>
                </c:pt>
                <c:pt idx="3162">
                  <c:v>99.859839999999949</c:v>
                </c:pt>
                <c:pt idx="3163">
                  <c:v>99.859160000000003</c:v>
                </c:pt>
                <c:pt idx="3164">
                  <c:v>99.858599999999981</c:v>
                </c:pt>
                <c:pt idx="3165">
                  <c:v>99.857280000000003</c:v>
                </c:pt>
                <c:pt idx="3166">
                  <c:v>99.85629999999999</c:v>
                </c:pt>
                <c:pt idx="3167">
                  <c:v>99.855689999999981</c:v>
                </c:pt>
                <c:pt idx="3168">
                  <c:v>99.855089999999919</c:v>
                </c:pt>
                <c:pt idx="3169">
                  <c:v>99.854220000000026</c:v>
                </c:pt>
                <c:pt idx="3170">
                  <c:v>99.853469999999987</c:v>
                </c:pt>
                <c:pt idx="3171">
                  <c:v>99.852679999999978</c:v>
                </c:pt>
                <c:pt idx="3172">
                  <c:v>99.85199999999999</c:v>
                </c:pt>
                <c:pt idx="3173">
                  <c:v>99.850309999999979</c:v>
                </c:pt>
                <c:pt idx="3174">
                  <c:v>99.850110000000001</c:v>
                </c:pt>
                <c:pt idx="3175">
                  <c:v>99.849440000000001</c:v>
                </c:pt>
                <c:pt idx="3176">
                  <c:v>99.849059999999994</c:v>
                </c:pt>
                <c:pt idx="3177">
                  <c:v>99.847930000000005</c:v>
                </c:pt>
                <c:pt idx="3178">
                  <c:v>99.847560000000129</c:v>
                </c:pt>
                <c:pt idx="3179">
                  <c:v>99.846369999999993</c:v>
                </c:pt>
                <c:pt idx="3180">
                  <c:v>99.845640000000003</c:v>
                </c:pt>
                <c:pt idx="3181">
                  <c:v>99.844290000000129</c:v>
                </c:pt>
                <c:pt idx="3182">
                  <c:v>99.843789999999998</c:v>
                </c:pt>
                <c:pt idx="3183">
                  <c:v>99.84281</c:v>
                </c:pt>
                <c:pt idx="3184">
                  <c:v>99.842309999999998</c:v>
                </c:pt>
                <c:pt idx="3185">
                  <c:v>99.841080000000005</c:v>
                </c:pt>
                <c:pt idx="3186">
                  <c:v>99.840580000000003</c:v>
                </c:pt>
                <c:pt idx="3187">
                  <c:v>99.839640000000003</c:v>
                </c:pt>
                <c:pt idx="3188">
                  <c:v>99.838879999999989</c:v>
                </c:pt>
                <c:pt idx="3189">
                  <c:v>99.837879999999998</c:v>
                </c:pt>
                <c:pt idx="3190">
                  <c:v>99.836820000000003</c:v>
                </c:pt>
                <c:pt idx="3191">
                  <c:v>99.835939999999979</c:v>
                </c:pt>
                <c:pt idx="3192">
                  <c:v>99.835389999999919</c:v>
                </c:pt>
                <c:pt idx="3193">
                  <c:v>99.8339</c:v>
                </c:pt>
                <c:pt idx="3194">
                  <c:v>99.83256999999999</c:v>
                </c:pt>
                <c:pt idx="3195">
                  <c:v>99.831620000000129</c:v>
                </c:pt>
                <c:pt idx="3196">
                  <c:v>99.830429999999993</c:v>
                </c:pt>
                <c:pt idx="3197">
                  <c:v>99.829759999999979</c:v>
                </c:pt>
                <c:pt idx="3198">
                  <c:v>99.829030000000003</c:v>
                </c:pt>
                <c:pt idx="3199">
                  <c:v>99.82850999999998</c:v>
                </c:pt>
                <c:pt idx="3200">
                  <c:v>99.827879999999979</c:v>
                </c:pt>
                <c:pt idx="3201">
                  <c:v>99.826949999999982</c:v>
                </c:pt>
                <c:pt idx="3202">
                  <c:v>99.826179999999979</c:v>
                </c:pt>
                <c:pt idx="3203">
                  <c:v>99.825159999999983</c:v>
                </c:pt>
                <c:pt idx="3204">
                  <c:v>99.824659999999994</c:v>
                </c:pt>
                <c:pt idx="3205">
                  <c:v>99.823599999999999</c:v>
                </c:pt>
                <c:pt idx="3206">
                  <c:v>99.822839999999886</c:v>
                </c:pt>
                <c:pt idx="3207">
                  <c:v>99.821560000000005</c:v>
                </c:pt>
                <c:pt idx="3208">
                  <c:v>99.821250000000006</c:v>
                </c:pt>
                <c:pt idx="3209">
                  <c:v>99.819300000000013</c:v>
                </c:pt>
                <c:pt idx="3210">
                  <c:v>99.818240000000003</c:v>
                </c:pt>
                <c:pt idx="3211">
                  <c:v>99.818089999999998</c:v>
                </c:pt>
                <c:pt idx="3212">
                  <c:v>99.817340000000002</c:v>
                </c:pt>
                <c:pt idx="3213">
                  <c:v>99.816260000000113</c:v>
                </c:pt>
                <c:pt idx="3214">
                  <c:v>99.815150000000003</c:v>
                </c:pt>
                <c:pt idx="3215">
                  <c:v>99.813810000000004</c:v>
                </c:pt>
                <c:pt idx="3216">
                  <c:v>99.813320000000004</c:v>
                </c:pt>
                <c:pt idx="3217">
                  <c:v>99.812429999999992</c:v>
                </c:pt>
                <c:pt idx="3218">
                  <c:v>99.811819999999997</c:v>
                </c:pt>
                <c:pt idx="3219">
                  <c:v>99.811120000000145</c:v>
                </c:pt>
                <c:pt idx="3220">
                  <c:v>99.810360000000003</c:v>
                </c:pt>
                <c:pt idx="3221">
                  <c:v>99.808869999999999</c:v>
                </c:pt>
                <c:pt idx="3222">
                  <c:v>99.808199999999999</c:v>
                </c:pt>
                <c:pt idx="3223">
                  <c:v>99.807220000000129</c:v>
                </c:pt>
                <c:pt idx="3224">
                  <c:v>99.805779999999885</c:v>
                </c:pt>
                <c:pt idx="3225">
                  <c:v>99.805160000000001</c:v>
                </c:pt>
                <c:pt idx="3226">
                  <c:v>99.804360000000003</c:v>
                </c:pt>
                <c:pt idx="3227">
                  <c:v>99.803529999999995</c:v>
                </c:pt>
                <c:pt idx="3228">
                  <c:v>99.803250000000006</c:v>
                </c:pt>
                <c:pt idx="3229">
                  <c:v>99.802260000000004</c:v>
                </c:pt>
                <c:pt idx="3230">
                  <c:v>99.801660000000027</c:v>
                </c:pt>
                <c:pt idx="3231">
                  <c:v>99.800709999999981</c:v>
                </c:pt>
                <c:pt idx="3232">
                  <c:v>99.799409999999995</c:v>
                </c:pt>
                <c:pt idx="3233">
                  <c:v>99.798559999999995</c:v>
                </c:pt>
                <c:pt idx="3234">
                  <c:v>99.797749999999994</c:v>
                </c:pt>
                <c:pt idx="3235">
                  <c:v>99.796490000000006</c:v>
                </c:pt>
                <c:pt idx="3236">
                  <c:v>99.795299999999997</c:v>
                </c:pt>
                <c:pt idx="3237">
                  <c:v>99.794320000000027</c:v>
                </c:pt>
                <c:pt idx="3238">
                  <c:v>99.793239999999997</c:v>
                </c:pt>
                <c:pt idx="3239">
                  <c:v>99.791889999999995</c:v>
                </c:pt>
                <c:pt idx="3240">
                  <c:v>99.790430000000001</c:v>
                </c:pt>
                <c:pt idx="3241">
                  <c:v>99.789760000000001</c:v>
                </c:pt>
                <c:pt idx="3242">
                  <c:v>99.788749999999979</c:v>
                </c:pt>
                <c:pt idx="3243">
                  <c:v>99.787989999999994</c:v>
                </c:pt>
                <c:pt idx="3244">
                  <c:v>99.787139999999994</c:v>
                </c:pt>
                <c:pt idx="3245">
                  <c:v>99.78595</c:v>
                </c:pt>
                <c:pt idx="3246">
                  <c:v>99.784880000000001</c:v>
                </c:pt>
                <c:pt idx="3247">
                  <c:v>99.784059999999997</c:v>
                </c:pt>
                <c:pt idx="3248">
                  <c:v>99.783280000000005</c:v>
                </c:pt>
                <c:pt idx="3249">
                  <c:v>99.782989999999998</c:v>
                </c:pt>
                <c:pt idx="3250">
                  <c:v>99.781920000000113</c:v>
                </c:pt>
                <c:pt idx="3251">
                  <c:v>99.781279999999995</c:v>
                </c:pt>
                <c:pt idx="3252">
                  <c:v>99.78</c:v>
                </c:pt>
                <c:pt idx="3253">
                  <c:v>99.779079999999979</c:v>
                </c:pt>
                <c:pt idx="3254">
                  <c:v>99.778120000000001</c:v>
                </c:pt>
                <c:pt idx="3255">
                  <c:v>99.776719999999983</c:v>
                </c:pt>
                <c:pt idx="3256">
                  <c:v>99.776060000000001</c:v>
                </c:pt>
                <c:pt idx="3257">
                  <c:v>99.775139999999979</c:v>
                </c:pt>
                <c:pt idx="3258">
                  <c:v>99.773610000000005</c:v>
                </c:pt>
                <c:pt idx="3259">
                  <c:v>99.772739999999885</c:v>
                </c:pt>
                <c:pt idx="3260">
                  <c:v>99.772260000000003</c:v>
                </c:pt>
                <c:pt idx="3261">
                  <c:v>99.77158</c:v>
                </c:pt>
                <c:pt idx="3262">
                  <c:v>99.770449999999983</c:v>
                </c:pt>
                <c:pt idx="3263">
                  <c:v>99.769540000000006</c:v>
                </c:pt>
                <c:pt idx="3264">
                  <c:v>99.768530000000013</c:v>
                </c:pt>
                <c:pt idx="3265">
                  <c:v>99.767990000000026</c:v>
                </c:pt>
                <c:pt idx="3266">
                  <c:v>99.766689999999997</c:v>
                </c:pt>
                <c:pt idx="3267">
                  <c:v>99.765630000000002</c:v>
                </c:pt>
                <c:pt idx="3268">
                  <c:v>99.765029999999996</c:v>
                </c:pt>
                <c:pt idx="3269">
                  <c:v>99.764579999999995</c:v>
                </c:pt>
                <c:pt idx="3270">
                  <c:v>99.763450000000006</c:v>
                </c:pt>
                <c:pt idx="3271">
                  <c:v>99.762649999999994</c:v>
                </c:pt>
                <c:pt idx="3272">
                  <c:v>99.762119999999996</c:v>
                </c:pt>
                <c:pt idx="3273">
                  <c:v>99.761049999999997</c:v>
                </c:pt>
                <c:pt idx="3274">
                  <c:v>99.759460000000004</c:v>
                </c:pt>
                <c:pt idx="3275">
                  <c:v>99.758789999999948</c:v>
                </c:pt>
                <c:pt idx="3276">
                  <c:v>99.757689999999997</c:v>
                </c:pt>
                <c:pt idx="3277">
                  <c:v>99.75597999999998</c:v>
                </c:pt>
                <c:pt idx="3278">
                  <c:v>99.754949999999994</c:v>
                </c:pt>
                <c:pt idx="3279">
                  <c:v>99.75336999999999</c:v>
                </c:pt>
                <c:pt idx="3280">
                  <c:v>99.75203999999998</c:v>
                </c:pt>
                <c:pt idx="3281">
                  <c:v>99.751000000000005</c:v>
                </c:pt>
                <c:pt idx="3282">
                  <c:v>99.749690000000129</c:v>
                </c:pt>
                <c:pt idx="3283">
                  <c:v>99.748059999999995</c:v>
                </c:pt>
                <c:pt idx="3284">
                  <c:v>99.746989999999997</c:v>
                </c:pt>
                <c:pt idx="3285">
                  <c:v>99.746010000000027</c:v>
                </c:pt>
                <c:pt idx="3286">
                  <c:v>99.745180000000005</c:v>
                </c:pt>
                <c:pt idx="3287">
                  <c:v>99.744079999999997</c:v>
                </c:pt>
                <c:pt idx="3288">
                  <c:v>99.742720000000006</c:v>
                </c:pt>
                <c:pt idx="3289">
                  <c:v>99.741470000000007</c:v>
                </c:pt>
                <c:pt idx="3290">
                  <c:v>99.740510000000114</c:v>
                </c:pt>
                <c:pt idx="3291">
                  <c:v>99.739610000000027</c:v>
                </c:pt>
                <c:pt idx="3292">
                  <c:v>99.739339999999999</c:v>
                </c:pt>
                <c:pt idx="3293">
                  <c:v>99.738349999999983</c:v>
                </c:pt>
                <c:pt idx="3294">
                  <c:v>99.737089999999995</c:v>
                </c:pt>
                <c:pt idx="3295">
                  <c:v>99.735910000000004</c:v>
                </c:pt>
                <c:pt idx="3296">
                  <c:v>99.735140000000001</c:v>
                </c:pt>
                <c:pt idx="3297">
                  <c:v>99.734190000000027</c:v>
                </c:pt>
                <c:pt idx="3298">
                  <c:v>99.732910000000004</c:v>
                </c:pt>
                <c:pt idx="3299">
                  <c:v>99.730710000000002</c:v>
                </c:pt>
                <c:pt idx="3300">
                  <c:v>99.730590000000007</c:v>
                </c:pt>
                <c:pt idx="3301">
                  <c:v>99.729779999999948</c:v>
                </c:pt>
                <c:pt idx="3302">
                  <c:v>99.728789999999989</c:v>
                </c:pt>
                <c:pt idx="3303">
                  <c:v>99.727800000000002</c:v>
                </c:pt>
                <c:pt idx="3304">
                  <c:v>99.726640000000003</c:v>
                </c:pt>
                <c:pt idx="3305">
                  <c:v>99.725120000000004</c:v>
                </c:pt>
                <c:pt idx="3306">
                  <c:v>99.723550000000003</c:v>
                </c:pt>
                <c:pt idx="3307">
                  <c:v>99.72229999999999</c:v>
                </c:pt>
                <c:pt idx="3308">
                  <c:v>99.721530000000001</c:v>
                </c:pt>
                <c:pt idx="3309">
                  <c:v>99.720320000000001</c:v>
                </c:pt>
                <c:pt idx="3310">
                  <c:v>99.719359999999995</c:v>
                </c:pt>
                <c:pt idx="3311">
                  <c:v>99.718320000000006</c:v>
                </c:pt>
                <c:pt idx="3312">
                  <c:v>99.716589999999997</c:v>
                </c:pt>
                <c:pt idx="3313">
                  <c:v>99.715419999999995</c:v>
                </c:pt>
                <c:pt idx="3314">
                  <c:v>99.714300000000023</c:v>
                </c:pt>
                <c:pt idx="3315">
                  <c:v>99.713510000000113</c:v>
                </c:pt>
                <c:pt idx="3316">
                  <c:v>99.712680000000006</c:v>
                </c:pt>
                <c:pt idx="3317">
                  <c:v>99.711370000000002</c:v>
                </c:pt>
                <c:pt idx="3318">
                  <c:v>99.710300000000004</c:v>
                </c:pt>
                <c:pt idx="3319">
                  <c:v>99.709030000000013</c:v>
                </c:pt>
                <c:pt idx="3320">
                  <c:v>99.707310000000007</c:v>
                </c:pt>
                <c:pt idx="3321">
                  <c:v>99.706059999999994</c:v>
                </c:pt>
                <c:pt idx="3322">
                  <c:v>99.705190000000002</c:v>
                </c:pt>
                <c:pt idx="3323">
                  <c:v>99.704060000000027</c:v>
                </c:pt>
                <c:pt idx="3324">
                  <c:v>99.703310000000002</c:v>
                </c:pt>
                <c:pt idx="3325">
                  <c:v>99.702569999999994</c:v>
                </c:pt>
                <c:pt idx="3326">
                  <c:v>99.70077999999998</c:v>
                </c:pt>
                <c:pt idx="3327">
                  <c:v>99.699719999999999</c:v>
                </c:pt>
                <c:pt idx="3328">
                  <c:v>99.698599999999999</c:v>
                </c:pt>
                <c:pt idx="3329">
                  <c:v>99.69777999999998</c:v>
                </c:pt>
                <c:pt idx="3330">
                  <c:v>99.696010000000001</c:v>
                </c:pt>
                <c:pt idx="3331">
                  <c:v>99.695250000000001</c:v>
                </c:pt>
                <c:pt idx="3332">
                  <c:v>99.693879999999979</c:v>
                </c:pt>
                <c:pt idx="3333">
                  <c:v>99.692779999999885</c:v>
                </c:pt>
                <c:pt idx="3334">
                  <c:v>99.691810000000004</c:v>
                </c:pt>
                <c:pt idx="3335">
                  <c:v>99.690469999999991</c:v>
                </c:pt>
                <c:pt idx="3336">
                  <c:v>99.688630000000003</c:v>
                </c:pt>
                <c:pt idx="3337">
                  <c:v>99.687510000000003</c:v>
                </c:pt>
                <c:pt idx="3338">
                  <c:v>99.686250000000001</c:v>
                </c:pt>
                <c:pt idx="3339">
                  <c:v>99.685189999999949</c:v>
                </c:pt>
                <c:pt idx="3340">
                  <c:v>99.683789999999988</c:v>
                </c:pt>
                <c:pt idx="3341">
                  <c:v>99.683189999999982</c:v>
                </c:pt>
                <c:pt idx="3342">
                  <c:v>99.681309999999982</c:v>
                </c:pt>
                <c:pt idx="3343">
                  <c:v>99.680030000000002</c:v>
                </c:pt>
                <c:pt idx="3344">
                  <c:v>99.679129999999986</c:v>
                </c:pt>
                <c:pt idx="3345">
                  <c:v>99.678039999999825</c:v>
                </c:pt>
                <c:pt idx="3346">
                  <c:v>99.677089999999978</c:v>
                </c:pt>
                <c:pt idx="3347">
                  <c:v>99.676559999999981</c:v>
                </c:pt>
                <c:pt idx="3348">
                  <c:v>99.67571999999987</c:v>
                </c:pt>
                <c:pt idx="3349">
                  <c:v>99.674889999999948</c:v>
                </c:pt>
                <c:pt idx="3350">
                  <c:v>99.673679999999948</c:v>
                </c:pt>
                <c:pt idx="3351">
                  <c:v>99.672689999999989</c:v>
                </c:pt>
                <c:pt idx="3352">
                  <c:v>99.671179999999978</c:v>
                </c:pt>
                <c:pt idx="3353">
                  <c:v>99.669520000000006</c:v>
                </c:pt>
                <c:pt idx="3354">
                  <c:v>99.667910000000006</c:v>
                </c:pt>
                <c:pt idx="3355">
                  <c:v>99.667010000000005</c:v>
                </c:pt>
                <c:pt idx="3356">
                  <c:v>99.666089999999983</c:v>
                </c:pt>
                <c:pt idx="3357">
                  <c:v>99.664879999999982</c:v>
                </c:pt>
                <c:pt idx="3358">
                  <c:v>99.663510000000002</c:v>
                </c:pt>
                <c:pt idx="3359">
                  <c:v>99.663039999999981</c:v>
                </c:pt>
                <c:pt idx="3360">
                  <c:v>99.661420000000007</c:v>
                </c:pt>
                <c:pt idx="3361">
                  <c:v>99.659489999999948</c:v>
                </c:pt>
                <c:pt idx="3362">
                  <c:v>99.657899999999998</c:v>
                </c:pt>
                <c:pt idx="3363">
                  <c:v>99.657679999999999</c:v>
                </c:pt>
                <c:pt idx="3364">
                  <c:v>99.656339999999958</c:v>
                </c:pt>
                <c:pt idx="3365">
                  <c:v>99.654379999999989</c:v>
                </c:pt>
                <c:pt idx="3366">
                  <c:v>99.652809999999988</c:v>
                </c:pt>
                <c:pt idx="3367">
                  <c:v>99.651839999999979</c:v>
                </c:pt>
                <c:pt idx="3368">
                  <c:v>99.65058999999998</c:v>
                </c:pt>
                <c:pt idx="3369">
                  <c:v>99.648809999999983</c:v>
                </c:pt>
                <c:pt idx="3370">
                  <c:v>99.64636999999999</c:v>
                </c:pt>
                <c:pt idx="3371">
                  <c:v>99.644930000000002</c:v>
                </c:pt>
                <c:pt idx="3372">
                  <c:v>99.643910000000005</c:v>
                </c:pt>
                <c:pt idx="3373">
                  <c:v>99.642690000000002</c:v>
                </c:pt>
                <c:pt idx="3374">
                  <c:v>99.641160000000113</c:v>
                </c:pt>
                <c:pt idx="3375">
                  <c:v>99.640159999999995</c:v>
                </c:pt>
                <c:pt idx="3376">
                  <c:v>99.639210000000006</c:v>
                </c:pt>
                <c:pt idx="3377">
                  <c:v>99.637609999999995</c:v>
                </c:pt>
                <c:pt idx="3378">
                  <c:v>99.636629999999997</c:v>
                </c:pt>
                <c:pt idx="3379">
                  <c:v>99.635439999999988</c:v>
                </c:pt>
                <c:pt idx="3380">
                  <c:v>99.633839999999978</c:v>
                </c:pt>
                <c:pt idx="3381">
                  <c:v>99.631990000000002</c:v>
                </c:pt>
                <c:pt idx="3382">
                  <c:v>99.630690000000001</c:v>
                </c:pt>
                <c:pt idx="3383">
                  <c:v>99.629299999999986</c:v>
                </c:pt>
                <c:pt idx="3384">
                  <c:v>99.628049999999988</c:v>
                </c:pt>
                <c:pt idx="3385">
                  <c:v>99.626029999999986</c:v>
                </c:pt>
                <c:pt idx="3386">
                  <c:v>99.624569999999991</c:v>
                </c:pt>
                <c:pt idx="3387">
                  <c:v>99.623429999999999</c:v>
                </c:pt>
                <c:pt idx="3388">
                  <c:v>99.623049999999978</c:v>
                </c:pt>
                <c:pt idx="3389">
                  <c:v>99.621679999999998</c:v>
                </c:pt>
                <c:pt idx="3390">
                  <c:v>99.620579999999919</c:v>
                </c:pt>
                <c:pt idx="3391">
                  <c:v>99.619749999999982</c:v>
                </c:pt>
                <c:pt idx="3392">
                  <c:v>99.618470000000002</c:v>
                </c:pt>
                <c:pt idx="3393">
                  <c:v>99.617430000000013</c:v>
                </c:pt>
                <c:pt idx="3394">
                  <c:v>99.61530999999998</c:v>
                </c:pt>
                <c:pt idx="3395">
                  <c:v>99.613519999999994</c:v>
                </c:pt>
                <c:pt idx="3396">
                  <c:v>99.612049999999982</c:v>
                </c:pt>
                <c:pt idx="3397">
                  <c:v>99.609920000000002</c:v>
                </c:pt>
                <c:pt idx="3398">
                  <c:v>99.608189999999979</c:v>
                </c:pt>
                <c:pt idx="3399">
                  <c:v>99.60718</c:v>
                </c:pt>
                <c:pt idx="3400">
                  <c:v>99.605689999999981</c:v>
                </c:pt>
                <c:pt idx="3401">
                  <c:v>99.604699999999994</c:v>
                </c:pt>
                <c:pt idx="3402">
                  <c:v>99.604079999999982</c:v>
                </c:pt>
                <c:pt idx="3403">
                  <c:v>99.60281999999998</c:v>
                </c:pt>
                <c:pt idx="3404">
                  <c:v>99.601759999999999</c:v>
                </c:pt>
                <c:pt idx="3405">
                  <c:v>99.600679999999983</c:v>
                </c:pt>
                <c:pt idx="3406">
                  <c:v>99.599140000000006</c:v>
                </c:pt>
                <c:pt idx="3407">
                  <c:v>99.597660000000147</c:v>
                </c:pt>
                <c:pt idx="3408">
                  <c:v>99.596080000000001</c:v>
                </c:pt>
                <c:pt idx="3409">
                  <c:v>99.595029999999994</c:v>
                </c:pt>
                <c:pt idx="3410">
                  <c:v>99.593860000000006</c:v>
                </c:pt>
                <c:pt idx="3411">
                  <c:v>99.592590000000001</c:v>
                </c:pt>
                <c:pt idx="3412">
                  <c:v>99.590639999999993</c:v>
                </c:pt>
                <c:pt idx="3413">
                  <c:v>99.589179999999999</c:v>
                </c:pt>
                <c:pt idx="3414">
                  <c:v>99.588030000000003</c:v>
                </c:pt>
                <c:pt idx="3415">
                  <c:v>99.586659999999995</c:v>
                </c:pt>
                <c:pt idx="3416">
                  <c:v>99.585759999999979</c:v>
                </c:pt>
                <c:pt idx="3417">
                  <c:v>99.584460000000007</c:v>
                </c:pt>
                <c:pt idx="3418">
                  <c:v>99.582719999999981</c:v>
                </c:pt>
                <c:pt idx="3419">
                  <c:v>99.581389999999999</c:v>
                </c:pt>
                <c:pt idx="3420">
                  <c:v>99.579379999999958</c:v>
                </c:pt>
                <c:pt idx="3421">
                  <c:v>99.577579999999998</c:v>
                </c:pt>
                <c:pt idx="3422">
                  <c:v>99.576499999999982</c:v>
                </c:pt>
                <c:pt idx="3423">
                  <c:v>99.574960000000004</c:v>
                </c:pt>
                <c:pt idx="3424">
                  <c:v>99.573509999999999</c:v>
                </c:pt>
                <c:pt idx="3425">
                  <c:v>99.572279999999978</c:v>
                </c:pt>
                <c:pt idx="3426">
                  <c:v>99.570399999999978</c:v>
                </c:pt>
                <c:pt idx="3427">
                  <c:v>99.568640000000002</c:v>
                </c:pt>
                <c:pt idx="3428">
                  <c:v>99.566789999999983</c:v>
                </c:pt>
                <c:pt idx="3429">
                  <c:v>99.565339999999978</c:v>
                </c:pt>
                <c:pt idx="3430">
                  <c:v>99.56377999999998</c:v>
                </c:pt>
                <c:pt idx="3431">
                  <c:v>99.562379999999948</c:v>
                </c:pt>
                <c:pt idx="3432">
                  <c:v>99.561480000000003</c:v>
                </c:pt>
                <c:pt idx="3433">
                  <c:v>99.560239999999993</c:v>
                </c:pt>
                <c:pt idx="3434">
                  <c:v>99.558839999999989</c:v>
                </c:pt>
                <c:pt idx="3435">
                  <c:v>99.556989999999999</c:v>
                </c:pt>
                <c:pt idx="3436">
                  <c:v>99.555089999999979</c:v>
                </c:pt>
                <c:pt idx="3437">
                  <c:v>99.55383999999998</c:v>
                </c:pt>
                <c:pt idx="3438">
                  <c:v>99.551739999999981</c:v>
                </c:pt>
                <c:pt idx="3439">
                  <c:v>99.550719999999998</c:v>
                </c:pt>
                <c:pt idx="3440">
                  <c:v>99.54889</c:v>
                </c:pt>
                <c:pt idx="3441">
                  <c:v>99.546999999999997</c:v>
                </c:pt>
                <c:pt idx="3442">
                  <c:v>99.545739999999981</c:v>
                </c:pt>
                <c:pt idx="3443">
                  <c:v>99.544340000000005</c:v>
                </c:pt>
                <c:pt idx="3444">
                  <c:v>99.542689999999993</c:v>
                </c:pt>
                <c:pt idx="3445">
                  <c:v>99.54106000000013</c:v>
                </c:pt>
                <c:pt idx="3446">
                  <c:v>99.538690000000003</c:v>
                </c:pt>
                <c:pt idx="3447">
                  <c:v>99.536910000000006</c:v>
                </c:pt>
                <c:pt idx="3448">
                  <c:v>99.535399999999981</c:v>
                </c:pt>
                <c:pt idx="3449">
                  <c:v>99.533260000000027</c:v>
                </c:pt>
                <c:pt idx="3450">
                  <c:v>99.532240000000002</c:v>
                </c:pt>
                <c:pt idx="3451">
                  <c:v>99.531189999999995</c:v>
                </c:pt>
                <c:pt idx="3452">
                  <c:v>99.530060000000006</c:v>
                </c:pt>
                <c:pt idx="3453">
                  <c:v>99.528839999999988</c:v>
                </c:pt>
                <c:pt idx="3454">
                  <c:v>99.52737999999998</c:v>
                </c:pt>
                <c:pt idx="3455">
                  <c:v>99.525939999999949</c:v>
                </c:pt>
                <c:pt idx="3456">
                  <c:v>99.524010000000004</c:v>
                </c:pt>
                <c:pt idx="3457">
                  <c:v>99.52258999999998</c:v>
                </c:pt>
                <c:pt idx="3458">
                  <c:v>99.521159999999995</c:v>
                </c:pt>
                <c:pt idx="3459">
                  <c:v>99.519689999999997</c:v>
                </c:pt>
                <c:pt idx="3460">
                  <c:v>99.518280000000004</c:v>
                </c:pt>
                <c:pt idx="3461">
                  <c:v>99.516650000000027</c:v>
                </c:pt>
                <c:pt idx="3462">
                  <c:v>99.514820000000114</c:v>
                </c:pt>
                <c:pt idx="3463">
                  <c:v>99.512690000000006</c:v>
                </c:pt>
                <c:pt idx="3464">
                  <c:v>99.510620000000131</c:v>
                </c:pt>
                <c:pt idx="3465">
                  <c:v>99.509140000000002</c:v>
                </c:pt>
                <c:pt idx="3466">
                  <c:v>99.507639999999995</c:v>
                </c:pt>
                <c:pt idx="3467">
                  <c:v>99.505809999999983</c:v>
                </c:pt>
                <c:pt idx="3468">
                  <c:v>99.504440000000002</c:v>
                </c:pt>
                <c:pt idx="3469">
                  <c:v>99.503079999999983</c:v>
                </c:pt>
                <c:pt idx="3470">
                  <c:v>99.501059999999995</c:v>
                </c:pt>
                <c:pt idx="3471">
                  <c:v>99.499440000000007</c:v>
                </c:pt>
                <c:pt idx="3472">
                  <c:v>99.497510000000148</c:v>
                </c:pt>
                <c:pt idx="3473">
                  <c:v>99.495660000000129</c:v>
                </c:pt>
                <c:pt idx="3474">
                  <c:v>99.49361000000016</c:v>
                </c:pt>
                <c:pt idx="3475">
                  <c:v>99.491970000000023</c:v>
                </c:pt>
                <c:pt idx="3476">
                  <c:v>99.490280000000027</c:v>
                </c:pt>
                <c:pt idx="3477">
                  <c:v>99.488560000000007</c:v>
                </c:pt>
                <c:pt idx="3478">
                  <c:v>99.486639999999994</c:v>
                </c:pt>
                <c:pt idx="3479">
                  <c:v>99.485079999999982</c:v>
                </c:pt>
                <c:pt idx="3480">
                  <c:v>99.483639999999994</c:v>
                </c:pt>
                <c:pt idx="3481">
                  <c:v>99.482200000000006</c:v>
                </c:pt>
                <c:pt idx="3482">
                  <c:v>99.481010000000026</c:v>
                </c:pt>
                <c:pt idx="3483">
                  <c:v>99.479820000000004</c:v>
                </c:pt>
                <c:pt idx="3484">
                  <c:v>99.478339999999989</c:v>
                </c:pt>
                <c:pt idx="3485">
                  <c:v>99.476749999999981</c:v>
                </c:pt>
                <c:pt idx="3486">
                  <c:v>99.475070000000002</c:v>
                </c:pt>
                <c:pt idx="3487">
                  <c:v>99.474260000000129</c:v>
                </c:pt>
                <c:pt idx="3488">
                  <c:v>99.472409999999982</c:v>
                </c:pt>
                <c:pt idx="3489">
                  <c:v>99.469849999999994</c:v>
                </c:pt>
                <c:pt idx="3490">
                  <c:v>99.467900000000114</c:v>
                </c:pt>
                <c:pt idx="3491">
                  <c:v>99.465940000000003</c:v>
                </c:pt>
                <c:pt idx="3492">
                  <c:v>99.464120000000179</c:v>
                </c:pt>
                <c:pt idx="3493">
                  <c:v>99.462159999999997</c:v>
                </c:pt>
                <c:pt idx="3494">
                  <c:v>99.459720000000004</c:v>
                </c:pt>
                <c:pt idx="3495">
                  <c:v>99.457800000000006</c:v>
                </c:pt>
                <c:pt idx="3496">
                  <c:v>99.455299999999994</c:v>
                </c:pt>
                <c:pt idx="3497">
                  <c:v>99.453199999999995</c:v>
                </c:pt>
                <c:pt idx="3498">
                  <c:v>99.451840000000004</c:v>
                </c:pt>
                <c:pt idx="3499">
                  <c:v>99.451089999999994</c:v>
                </c:pt>
                <c:pt idx="3500">
                  <c:v>99.449760000000026</c:v>
                </c:pt>
                <c:pt idx="3501">
                  <c:v>99.448319999999995</c:v>
                </c:pt>
                <c:pt idx="3502">
                  <c:v>99.446650000000147</c:v>
                </c:pt>
                <c:pt idx="3503">
                  <c:v>99.444950000000148</c:v>
                </c:pt>
                <c:pt idx="3504">
                  <c:v>99.443910000000145</c:v>
                </c:pt>
                <c:pt idx="3505">
                  <c:v>99.442340000000002</c:v>
                </c:pt>
                <c:pt idx="3506">
                  <c:v>99.440320000000114</c:v>
                </c:pt>
                <c:pt idx="3507">
                  <c:v>99.439240000000026</c:v>
                </c:pt>
                <c:pt idx="3508">
                  <c:v>99.436400000000006</c:v>
                </c:pt>
                <c:pt idx="3509">
                  <c:v>99.434690000000145</c:v>
                </c:pt>
                <c:pt idx="3510">
                  <c:v>99.432820000000007</c:v>
                </c:pt>
                <c:pt idx="3511">
                  <c:v>99.431030000000007</c:v>
                </c:pt>
                <c:pt idx="3512">
                  <c:v>99.42944</c:v>
                </c:pt>
                <c:pt idx="3513">
                  <c:v>99.428240000000002</c:v>
                </c:pt>
                <c:pt idx="3514">
                  <c:v>99.426500000000004</c:v>
                </c:pt>
                <c:pt idx="3515">
                  <c:v>99.424499999999995</c:v>
                </c:pt>
                <c:pt idx="3516">
                  <c:v>99.422489999999982</c:v>
                </c:pt>
                <c:pt idx="3517">
                  <c:v>99.421189999999996</c:v>
                </c:pt>
                <c:pt idx="3518">
                  <c:v>99.419120000000149</c:v>
                </c:pt>
                <c:pt idx="3519">
                  <c:v>99.417420000000149</c:v>
                </c:pt>
                <c:pt idx="3520">
                  <c:v>99.414850000000129</c:v>
                </c:pt>
                <c:pt idx="3521">
                  <c:v>99.413740000000004</c:v>
                </c:pt>
                <c:pt idx="3522">
                  <c:v>99.411870000000022</c:v>
                </c:pt>
                <c:pt idx="3523">
                  <c:v>99.410309999999996</c:v>
                </c:pt>
                <c:pt idx="3524">
                  <c:v>99.407839999999993</c:v>
                </c:pt>
                <c:pt idx="3525">
                  <c:v>99.406180000000006</c:v>
                </c:pt>
                <c:pt idx="3526">
                  <c:v>99.403679999999994</c:v>
                </c:pt>
                <c:pt idx="3527">
                  <c:v>99.401489999999995</c:v>
                </c:pt>
                <c:pt idx="3528">
                  <c:v>99.399339999999981</c:v>
                </c:pt>
                <c:pt idx="3529">
                  <c:v>99.39734</c:v>
                </c:pt>
                <c:pt idx="3530">
                  <c:v>99.395479999999978</c:v>
                </c:pt>
                <c:pt idx="3531">
                  <c:v>99.394290000000026</c:v>
                </c:pt>
                <c:pt idx="3532">
                  <c:v>99.391909999999996</c:v>
                </c:pt>
                <c:pt idx="3533">
                  <c:v>99.38991</c:v>
                </c:pt>
                <c:pt idx="3534">
                  <c:v>99.388029999999986</c:v>
                </c:pt>
                <c:pt idx="3535">
                  <c:v>99.386389999999949</c:v>
                </c:pt>
                <c:pt idx="3536">
                  <c:v>99.384609999999995</c:v>
                </c:pt>
                <c:pt idx="3537">
                  <c:v>99.382679999999979</c:v>
                </c:pt>
                <c:pt idx="3538">
                  <c:v>99.380279999999999</c:v>
                </c:pt>
                <c:pt idx="3539">
                  <c:v>99.378909999999948</c:v>
                </c:pt>
                <c:pt idx="3540">
                  <c:v>99.377409999999998</c:v>
                </c:pt>
                <c:pt idx="3541">
                  <c:v>99.375699999999981</c:v>
                </c:pt>
                <c:pt idx="3542">
                  <c:v>99.373889999999989</c:v>
                </c:pt>
                <c:pt idx="3543">
                  <c:v>99.372189999999989</c:v>
                </c:pt>
                <c:pt idx="3544">
                  <c:v>99.370409999999978</c:v>
                </c:pt>
                <c:pt idx="3545">
                  <c:v>99.368379999999988</c:v>
                </c:pt>
                <c:pt idx="3546">
                  <c:v>99.366190000000003</c:v>
                </c:pt>
                <c:pt idx="3547">
                  <c:v>99.364530000000002</c:v>
                </c:pt>
                <c:pt idx="3548">
                  <c:v>99.362379999999959</c:v>
                </c:pt>
                <c:pt idx="3549">
                  <c:v>99.360900000000001</c:v>
                </c:pt>
                <c:pt idx="3550">
                  <c:v>99.359219999999993</c:v>
                </c:pt>
                <c:pt idx="3551">
                  <c:v>99.356809999999982</c:v>
                </c:pt>
                <c:pt idx="3552">
                  <c:v>99.355089999999919</c:v>
                </c:pt>
                <c:pt idx="3553">
                  <c:v>99.353279999999998</c:v>
                </c:pt>
                <c:pt idx="3554">
                  <c:v>99.351320000000001</c:v>
                </c:pt>
                <c:pt idx="3555">
                  <c:v>99.349610000000027</c:v>
                </c:pt>
                <c:pt idx="3556">
                  <c:v>99.34712000000016</c:v>
                </c:pt>
                <c:pt idx="3557">
                  <c:v>99.345739999999978</c:v>
                </c:pt>
                <c:pt idx="3558">
                  <c:v>99.343320000000006</c:v>
                </c:pt>
                <c:pt idx="3559">
                  <c:v>99.341220000000149</c:v>
                </c:pt>
                <c:pt idx="3560">
                  <c:v>99.339259999999996</c:v>
                </c:pt>
                <c:pt idx="3561">
                  <c:v>99.337700000000012</c:v>
                </c:pt>
                <c:pt idx="3562">
                  <c:v>99.335309999999978</c:v>
                </c:pt>
                <c:pt idx="3563">
                  <c:v>99.332920000000001</c:v>
                </c:pt>
                <c:pt idx="3564">
                  <c:v>99.331050000000005</c:v>
                </c:pt>
                <c:pt idx="3565">
                  <c:v>99.328469999999982</c:v>
                </c:pt>
                <c:pt idx="3566">
                  <c:v>99.326160000000002</c:v>
                </c:pt>
                <c:pt idx="3567">
                  <c:v>99.32371999999998</c:v>
                </c:pt>
                <c:pt idx="3568">
                  <c:v>99.321560000000005</c:v>
                </c:pt>
                <c:pt idx="3569">
                  <c:v>99.320059999999998</c:v>
                </c:pt>
                <c:pt idx="3570">
                  <c:v>99.318379999999948</c:v>
                </c:pt>
                <c:pt idx="3571">
                  <c:v>99.316289999999995</c:v>
                </c:pt>
                <c:pt idx="3572">
                  <c:v>99.314250000000129</c:v>
                </c:pt>
                <c:pt idx="3573">
                  <c:v>99.312429999999992</c:v>
                </c:pt>
                <c:pt idx="3574">
                  <c:v>99.310239999999993</c:v>
                </c:pt>
                <c:pt idx="3575">
                  <c:v>99.308210000000003</c:v>
                </c:pt>
                <c:pt idx="3576">
                  <c:v>99.306489999999982</c:v>
                </c:pt>
                <c:pt idx="3577">
                  <c:v>99.304109999999994</c:v>
                </c:pt>
                <c:pt idx="3578">
                  <c:v>99.301479999999998</c:v>
                </c:pt>
                <c:pt idx="3579">
                  <c:v>99.298500000000004</c:v>
                </c:pt>
                <c:pt idx="3580">
                  <c:v>99.296020000000027</c:v>
                </c:pt>
                <c:pt idx="3581">
                  <c:v>99.293949999999995</c:v>
                </c:pt>
                <c:pt idx="3582">
                  <c:v>99.292320000000004</c:v>
                </c:pt>
                <c:pt idx="3583">
                  <c:v>99.290909999999997</c:v>
                </c:pt>
                <c:pt idx="3584">
                  <c:v>99.289180000000002</c:v>
                </c:pt>
                <c:pt idx="3585">
                  <c:v>99.287009999999995</c:v>
                </c:pt>
                <c:pt idx="3586">
                  <c:v>99.28519</c:v>
                </c:pt>
                <c:pt idx="3587">
                  <c:v>99.283260000000027</c:v>
                </c:pt>
                <c:pt idx="3588">
                  <c:v>99.280850000000001</c:v>
                </c:pt>
                <c:pt idx="3589">
                  <c:v>99.278889999999919</c:v>
                </c:pt>
                <c:pt idx="3590">
                  <c:v>99.276660000000007</c:v>
                </c:pt>
                <c:pt idx="3591">
                  <c:v>99.274659999999997</c:v>
                </c:pt>
                <c:pt idx="3592">
                  <c:v>99.272509999999983</c:v>
                </c:pt>
                <c:pt idx="3593">
                  <c:v>99.271339999999981</c:v>
                </c:pt>
                <c:pt idx="3594">
                  <c:v>99.268940000000001</c:v>
                </c:pt>
                <c:pt idx="3595">
                  <c:v>99.267680000000027</c:v>
                </c:pt>
                <c:pt idx="3596">
                  <c:v>99.265969999999996</c:v>
                </c:pt>
                <c:pt idx="3597">
                  <c:v>99.263339999999999</c:v>
                </c:pt>
                <c:pt idx="3598">
                  <c:v>99.260720000000006</c:v>
                </c:pt>
                <c:pt idx="3599">
                  <c:v>99.258759999999981</c:v>
                </c:pt>
                <c:pt idx="3600">
                  <c:v>99.256309999999999</c:v>
                </c:pt>
                <c:pt idx="3601">
                  <c:v>99.254570000000001</c:v>
                </c:pt>
                <c:pt idx="3602">
                  <c:v>99.251990000000006</c:v>
                </c:pt>
                <c:pt idx="3603">
                  <c:v>99.249759999999995</c:v>
                </c:pt>
                <c:pt idx="3604">
                  <c:v>99.247470000000007</c:v>
                </c:pt>
                <c:pt idx="3605">
                  <c:v>99.246179999999995</c:v>
                </c:pt>
                <c:pt idx="3606">
                  <c:v>99.242990000000006</c:v>
                </c:pt>
                <c:pt idx="3607">
                  <c:v>99.241100000000131</c:v>
                </c:pt>
                <c:pt idx="3608">
                  <c:v>99.238560000000007</c:v>
                </c:pt>
                <c:pt idx="3609">
                  <c:v>99.237250000000131</c:v>
                </c:pt>
                <c:pt idx="3610">
                  <c:v>99.234499999999997</c:v>
                </c:pt>
                <c:pt idx="3611">
                  <c:v>99.232079999999982</c:v>
                </c:pt>
                <c:pt idx="3612">
                  <c:v>99.228949999999998</c:v>
                </c:pt>
                <c:pt idx="3613">
                  <c:v>99.227320000000006</c:v>
                </c:pt>
                <c:pt idx="3614">
                  <c:v>99.224410000000006</c:v>
                </c:pt>
                <c:pt idx="3615">
                  <c:v>99.222679999999983</c:v>
                </c:pt>
                <c:pt idx="3616">
                  <c:v>99.220179999999999</c:v>
                </c:pt>
                <c:pt idx="3617">
                  <c:v>99.217540000000113</c:v>
                </c:pt>
                <c:pt idx="3618">
                  <c:v>99.214439999999996</c:v>
                </c:pt>
                <c:pt idx="3619">
                  <c:v>99.213009999999997</c:v>
                </c:pt>
                <c:pt idx="3620">
                  <c:v>99.21078</c:v>
                </c:pt>
                <c:pt idx="3621">
                  <c:v>99.209310000000002</c:v>
                </c:pt>
                <c:pt idx="3622">
                  <c:v>99.207359999999994</c:v>
                </c:pt>
                <c:pt idx="3623">
                  <c:v>99.205860000000001</c:v>
                </c:pt>
                <c:pt idx="3624">
                  <c:v>99.202809999999999</c:v>
                </c:pt>
                <c:pt idx="3625">
                  <c:v>99.201139999999995</c:v>
                </c:pt>
                <c:pt idx="3626">
                  <c:v>99.199290000000005</c:v>
                </c:pt>
                <c:pt idx="3627">
                  <c:v>99.197339999999983</c:v>
                </c:pt>
                <c:pt idx="3628">
                  <c:v>99.194239999999994</c:v>
                </c:pt>
                <c:pt idx="3629">
                  <c:v>99.192319999999981</c:v>
                </c:pt>
                <c:pt idx="3630">
                  <c:v>99.189679999999981</c:v>
                </c:pt>
                <c:pt idx="3631">
                  <c:v>99.187339999999978</c:v>
                </c:pt>
                <c:pt idx="3632">
                  <c:v>99.184659999999994</c:v>
                </c:pt>
                <c:pt idx="3633">
                  <c:v>99.182220000000001</c:v>
                </c:pt>
                <c:pt idx="3634">
                  <c:v>99.179489999999959</c:v>
                </c:pt>
                <c:pt idx="3635">
                  <c:v>99.177389999999988</c:v>
                </c:pt>
                <c:pt idx="3636">
                  <c:v>99.174459999999982</c:v>
                </c:pt>
                <c:pt idx="3637">
                  <c:v>99.173159999999982</c:v>
                </c:pt>
                <c:pt idx="3638">
                  <c:v>99.170759999999959</c:v>
                </c:pt>
                <c:pt idx="3639">
                  <c:v>99.168610000000001</c:v>
                </c:pt>
                <c:pt idx="3640">
                  <c:v>99.16607999999998</c:v>
                </c:pt>
                <c:pt idx="3641">
                  <c:v>99.16413</c:v>
                </c:pt>
                <c:pt idx="3642">
                  <c:v>99.161199999999994</c:v>
                </c:pt>
                <c:pt idx="3643">
                  <c:v>99.15912999999999</c:v>
                </c:pt>
                <c:pt idx="3644">
                  <c:v>99.156489999999948</c:v>
                </c:pt>
                <c:pt idx="3645">
                  <c:v>99.154240000000001</c:v>
                </c:pt>
                <c:pt idx="3646">
                  <c:v>99.151679999999999</c:v>
                </c:pt>
                <c:pt idx="3647">
                  <c:v>99.148989999999998</c:v>
                </c:pt>
                <c:pt idx="3648">
                  <c:v>99.146569999999997</c:v>
                </c:pt>
                <c:pt idx="3649">
                  <c:v>99.144720000000007</c:v>
                </c:pt>
                <c:pt idx="3650">
                  <c:v>99.142859999999999</c:v>
                </c:pt>
                <c:pt idx="3651">
                  <c:v>99.140159999999995</c:v>
                </c:pt>
                <c:pt idx="3652">
                  <c:v>99.137609999999995</c:v>
                </c:pt>
                <c:pt idx="3653">
                  <c:v>99.135049999999978</c:v>
                </c:pt>
                <c:pt idx="3654">
                  <c:v>99.132029999999986</c:v>
                </c:pt>
                <c:pt idx="3655">
                  <c:v>99.129759999999948</c:v>
                </c:pt>
                <c:pt idx="3656">
                  <c:v>99.127560000000003</c:v>
                </c:pt>
                <c:pt idx="3657">
                  <c:v>99.125309999999885</c:v>
                </c:pt>
                <c:pt idx="3658">
                  <c:v>99.12279999999987</c:v>
                </c:pt>
                <c:pt idx="3659">
                  <c:v>99.120939999999948</c:v>
                </c:pt>
                <c:pt idx="3660">
                  <c:v>99.11842</c:v>
                </c:pt>
                <c:pt idx="3661">
                  <c:v>99.116860000000003</c:v>
                </c:pt>
                <c:pt idx="3662">
                  <c:v>99.114180000000005</c:v>
                </c:pt>
                <c:pt idx="3663">
                  <c:v>99.111410000000006</c:v>
                </c:pt>
                <c:pt idx="3664">
                  <c:v>99.108859999999979</c:v>
                </c:pt>
                <c:pt idx="3665">
                  <c:v>99.106160000000003</c:v>
                </c:pt>
                <c:pt idx="3666">
                  <c:v>99.10396999999999</c:v>
                </c:pt>
                <c:pt idx="3667">
                  <c:v>99.101389999999981</c:v>
                </c:pt>
                <c:pt idx="3668">
                  <c:v>99.098820000000003</c:v>
                </c:pt>
                <c:pt idx="3669">
                  <c:v>99.096300000000014</c:v>
                </c:pt>
                <c:pt idx="3670">
                  <c:v>99.093530000000001</c:v>
                </c:pt>
                <c:pt idx="3671">
                  <c:v>99.091120000000146</c:v>
                </c:pt>
                <c:pt idx="3672">
                  <c:v>99.088560000000001</c:v>
                </c:pt>
                <c:pt idx="3673">
                  <c:v>99.086020000000005</c:v>
                </c:pt>
                <c:pt idx="3674">
                  <c:v>99.083659999999995</c:v>
                </c:pt>
                <c:pt idx="3675">
                  <c:v>99.081360000000004</c:v>
                </c:pt>
                <c:pt idx="3676">
                  <c:v>99.079009999999982</c:v>
                </c:pt>
                <c:pt idx="3677">
                  <c:v>99.076679999999982</c:v>
                </c:pt>
                <c:pt idx="3678">
                  <c:v>99.073349999999948</c:v>
                </c:pt>
                <c:pt idx="3679">
                  <c:v>99.070620000000005</c:v>
                </c:pt>
                <c:pt idx="3680">
                  <c:v>99.068240000000003</c:v>
                </c:pt>
                <c:pt idx="3681">
                  <c:v>99.066310000000001</c:v>
                </c:pt>
                <c:pt idx="3682">
                  <c:v>99.064139999999995</c:v>
                </c:pt>
                <c:pt idx="3683">
                  <c:v>99.061560000000114</c:v>
                </c:pt>
                <c:pt idx="3684">
                  <c:v>99.058759999999978</c:v>
                </c:pt>
                <c:pt idx="3685">
                  <c:v>99.056089999999998</c:v>
                </c:pt>
                <c:pt idx="3686">
                  <c:v>99.05334999999998</c:v>
                </c:pt>
                <c:pt idx="3687">
                  <c:v>99.050749999999979</c:v>
                </c:pt>
                <c:pt idx="3688">
                  <c:v>99.048509999999993</c:v>
                </c:pt>
                <c:pt idx="3689">
                  <c:v>99.045509999999993</c:v>
                </c:pt>
                <c:pt idx="3690">
                  <c:v>99.042660000000026</c:v>
                </c:pt>
                <c:pt idx="3691">
                  <c:v>99.039860000000004</c:v>
                </c:pt>
                <c:pt idx="3692">
                  <c:v>99.037189999999995</c:v>
                </c:pt>
                <c:pt idx="3693">
                  <c:v>99.034949999999995</c:v>
                </c:pt>
                <c:pt idx="3694">
                  <c:v>99.032429999999991</c:v>
                </c:pt>
                <c:pt idx="3695">
                  <c:v>99.029969999999992</c:v>
                </c:pt>
                <c:pt idx="3696">
                  <c:v>99.027090000000001</c:v>
                </c:pt>
                <c:pt idx="3697">
                  <c:v>99.024289999999993</c:v>
                </c:pt>
                <c:pt idx="3698">
                  <c:v>99.021299999999997</c:v>
                </c:pt>
                <c:pt idx="3699">
                  <c:v>99.018609999999995</c:v>
                </c:pt>
                <c:pt idx="3700">
                  <c:v>99.015900000000002</c:v>
                </c:pt>
                <c:pt idx="3701">
                  <c:v>99.013120000000129</c:v>
                </c:pt>
                <c:pt idx="3702">
                  <c:v>99.010560000000027</c:v>
                </c:pt>
                <c:pt idx="3703">
                  <c:v>99.007310000000004</c:v>
                </c:pt>
                <c:pt idx="3704">
                  <c:v>99.004509999999996</c:v>
                </c:pt>
                <c:pt idx="3705">
                  <c:v>99.001639999999995</c:v>
                </c:pt>
                <c:pt idx="3706">
                  <c:v>98.99888</c:v>
                </c:pt>
                <c:pt idx="3707">
                  <c:v>98.995660000000129</c:v>
                </c:pt>
                <c:pt idx="3708">
                  <c:v>98.99320000000013</c:v>
                </c:pt>
                <c:pt idx="3709">
                  <c:v>98.990620000000149</c:v>
                </c:pt>
                <c:pt idx="3710">
                  <c:v>98.987610000000146</c:v>
                </c:pt>
                <c:pt idx="3711">
                  <c:v>98.985010000000003</c:v>
                </c:pt>
                <c:pt idx="3712">
                  <c:v>98.982799999999983</c:v>
                </c:pt>
                <c:pt idx="3713">
                  <c:v>98.980459999999994</c:v>
                </c:pt>
                <c:pt idx="3714">
                  <c:v>98.977689999999996</c:v>
                </c:pt>
                <c:pt idx="3715">
                  <c:v>98.975070000000002</c:v>
                </c:pt>
                <c:pt idx="3716">
                  <c:v>98.972499999999982</c:v>
                </c:pt>
                <c:pt idx="3717">
                  <c:v>98.969520000000131</c:v>
                </c:pt>
                <c:pt idx="3718">
                  <c:v>98.966280000000026</c:v>
                </c:pt>
                <c:pt idx="3719">
                  <c:v>98.962440000000001</c:v>
                </c:pt>
                <c:pt idx="3720">
                  <c:v>98.959649999999996</c:v>
                </c:pt>
                <c:pt idx="3721">
                  <c:v>98.957719999999995</c:v>
                </c:pt>
                <c:pt idx="3722">
                  <c:v>98.955529999999996</c:v>
                </c:pt>
                <c:pt idx="3723">
                  <c:v>98.952119999999994</c:v>
                </c:pt>
                <c:pt idx="3724">
                  <c:v>98.94921000000015</c:v>
                </c:pt>
                <c:pt idx="3725">
                  <c:v>98.94626000000018</c:v>
                </c:pt>
                <c:pt idx="3726">
                  <c:v>98.944060000000135</c:v>
                </c:pt>
                <c:pt idx="3727">
                  <c:v>98.941130000000129</c:v>
                </c:pt>
                <c:pt idx="3728">
                  <c:v>98.93835</c:v>
                </c:pt>
                <c:pt idx="3729">
                  <c:v>98.935300000000012</c:v>
                </c:pt>
                <c:pt idx="3730">
                  <c:v>98.9328</c:v>
                </c:pt>
                <c:pt idx="3731">
                  <c:v>98.929680000000005</c:v>
                </c:pt>
                <c:pt idx="3732">
                  <c:v>98.92712000000013</c:v>
                </c:pt>
                <c:pt idx="3733">
                  <c:v>98.924499999999995</c:v>
                </c:pt>
                <c:pt idx="3734">
                  <c:v>98.921549999999996</c:v>
                </c:pt>
                <c:pt idx="3735">
                  <c:v>98.918510000000026</c:v>
                </c:pt>
                <c:pt idx="3736">
                  <c:v>98.915630000000007</c:v>
                </c:pt>
                <c:pt idx="3737">
                  <c:v>98.913160000000147</c:v>
                </c:pt>
                <c:pt idx="3738">
                  <c:v>98.91051000000013</c:v>
                </c:pt>
                <c:pt idx="3739">
                  <c:v>98.907050000000027</c:v>
                </c:pt>
                <c:pt idx="3740">
                  <c:v>98.904750000000007</c:v>
                </c:pt>
                <c:pt idx="3741">
                  <c:v>98.901740000000004</c:v>
                </c:pt>
                <c:pt idx="3742">
                  <c:v>98.898870000000002</c:v>
                </c:pt>
                <c:pt idx="3743">
                  <c:v>98.89555</c:v>
                </c:pt>
                <c:pt idx="3744">
                  <c:v>98.892539999999983</c:v>
                </c:pt>
                <c:pt idx="3745">
                  <c:v>98.889470000000003</c:v>
                </c:pt>
                <c:pt idx="3746">
                  <c:v>98.886279999999999</c:v>
                </c:pt>
                <c:pt idx="3747">
                  <c:v>98.883160000000004</c:v>
                </c:pt>
                <c:pt idx="3748">
                  <c:v>98.880070000000003</c:v>
                </c:pt>
                <c:pt idx="3749">
                  <c:v>98.87706</c:v>
                </c:pt>
                <c:pt idx="3750">
                  <c:v>98.874510000000001</c:v>
                </c:pt>
                <c:pt idx="3751">
                  <c:v>98.871600000000001</c:v>
                </c:pt>
                <c:pt idx="3752">
                  <c:v>98.868120000000005</c:v>
                </c:pt>
                <c:pt idx="3753">
                  <c:v>98.864930000000001</c:v>
                </c:pt>
                <c:pt idx="3754">
                  <c:v>98.861379999999983</c:v>
                </c:pt>
                <c:pt idx="3755">
                  <c:v>98.858369999999979</c:v>
                </c:pt>
                <c:pt idx="3756">
                  <c:v>98.854849999999999</c:v>
                </c:pt>
                <c:pt idx="3757">
                  <c:v>98.852079999999958</c:v>
                </c:pt>
                <c:pt idx="3758">
                  <c:v>98.849059999999994</c:v>
                </c:pt>
                <c:pt idx="3759">
                  <c:v>98.846080000000001</c:v>
                </c:pt>
                <c:pt idx="3760">
                  <c:v>98.842690000000005</c:v>
                </c:pt>
                <c:pt idx="3761">
                  <c:v>98.83981</c:v>
                </c:pt>
                <c:pt idx="3762">
                  <c:v>98.837120000000027</c:v>
                </c:pt>
                <c:pt idx="3763">
                  <c:v>98.834389999999999</c:v>
                </c:pt>
                <c:pt idx="3764">
                  <c:v>98.830699999999993</c:v>
                </c:pt>
                <c:pt idx="3765">
                  <c:v>98.828220000000002</c:v>
                </c:pt>
                <c:pt idx="3766">
                  <c:v>98.824779999999919</c:v>
                </c:pt>
                <c:pt idx="3767">
                  <c:v>98.821680000000001</c:v>
                </c:pt>
                <c:pt idx="3768">
                  <c:v>98.818680000000001</c:v>
                </c:pt>
                <c:pt idx="3769">
                  <c:v>98.815240000000003</c:v>
                </c:pt>
                <c:pt idx="3770">
                  <c:v>98.811819999999997</c:v>
                </c:pt>
                <c:pt idx="3771">
                  <c:v>98.809389999999979</c:v>
                </c:pt>
                <c:pt idx="3772">
                  <c:v>98.806089999999998</c:v>
                </c:pt>
                <c:pt idx="3773">
                  <c:v>98.803250000000006</c:v>
                </c:pt>
                <c:pt idx="3774">
                  <c:v>98.800299999999993</c:v>
                </c:pt>
                <c:pt idx="3775">
                  <c:v>98.796859999999995</c:v>
                </c:pt>
                <c:pt idx="3776">
                  <c:v>98.79406000000013</c:v>
                </c:pt>
                <c:pt idx="3777">
                  <c:v>98.79106000000013</c:v>
                </c:pt>
                <c:pt idx="3778">
                  <c:v>98.787880000000001</c:v>
                </c:pt>
                <c:pt idx="3779">
                  <c:v>98.78434</c:v>
                </c:pt>
                <c:pt idx="3780">
                  <c:v>98.781139999999994</c:v>
                </c:pt>
                <c:pt idx="3781">
                  <c:v>98.777950000000004</c:v>
                </c:pt>
                <c:pt idx="3782">
                  <c:v>98.774950000000004</c:v>
                </c:pt>
                <c:pt idx="3783">
                  <c:v>98.772149999999982</c:v>
                </c:pt>
                <c:pt idx="3784">
                  <c:v>98.768600000000006</c:v>
                </c:pt>
                <c:pt idx="3785">
                  <c:v>98.76496000000013</c:v>
                </c:pt>
                <c:pt idx="3786">
                  <c:v>98.761320000000026</c:v>
                </c:pt>
                <c:pt idx="3787">
                  <c:v>98.758139999999983</c:v>
                </c:pt>
                <c:pt idx="3788">
                  <c:v>98.754520000000113</c:v>
                </c:pt>
                <c:pt idx="3789">
                  <c:v>98.751570000000001</c:v>
                </c:pt>
                <c:pt idx="3790">
                  <c:v>98.747720000000129</c:v>
                </c:pt>
                <c:pt idx="3791">
                  <c:v>98.743840000000006</c:v>
                </c:pt>
                <c:pt idx="3792">
                  <c:v>98.739810000000006</c:v>
                </c:pt>
                <c:pt idx="3793">
                  <c:v>98.736009999999993</c:v>
                </c:pt>
                <c:pt idx="3794">
                  <c:v>98.732960000000006</c:v>
                </c:pt>
                <c:pt idx="3795">
                  <c:v>98.730189999999993</c:v>
                </c:pt>
                <c:pt idx="3796">
                  <c:v>98.726869999999991</c:v>
                </c:pt>
                <c:pt idx="3797">
                  <c:v>98.723510000000005</c:v>
                </c:pt>
                <c:pt idx="3798">
                  <c:v>98.720160000000007</c:v>
                </c:pt>
                <c:pt idx="3799">
                  <c:v>98.716550000000026</c:v>
                </c:pt>
                <c:pt idx="3800">
                  <c:v>98.713510000000113</c:v>
                </c:pt>
                <c:pt idx="3801">
                  <c:v>98.70984</c:v>
                </c:pt>
                <c:pt idx="3802">
                  <c:v>98.706599999999995</c:v>
                </c:pt>
                <c:pt idx="3803">
                  <c:v>98.702809999999999</c:v>
                </c:pt>
                <c:pt idx="3804">
                  <c:v>98.699150000000003</c:v>
                </c:pt>
                <c:pt idx="3805">
                  <c:v>98.694490000000002</c:v>
                </c:pt>
                <c:pt idx="3806">
                  <c:v>98.690979999999982</c:v>
                </c:pt>
                <c:pt idx="3807">
                  <c:v>98.688439999999886</c:v>
                </c:pt>
                <c:pt idx="3808">
                  <c:v>98.685609999999983</c:v>
                </c:pt>
                <c:pt idx="3809">
                  <c:v>98.681439999999981</c:v>
                </c:pt>
                <c:pt idx="3810">
                  <c:v>98.678409999999886</c:v>
                </c:pt>
                <c:pt idx="3811">
                  <c:v>98.674809999999979</c:v>
                </c:pt>
                <c:pt idx="3812">
                  <c:v>98.671339999999958</c:v>
                </c:pt>
                <c:pt idx="3813">
                  <c:v>98.667299999999997</c:v>
                </c:pt>
                <c:pt idx="3814">
                  <c:v>98.663879999999978</c:v>
                </c:pt>
                <c:pt idx="3815">
                  <c:v>98.660089999999983</c:v>
                </c:pt>
                <c:pt idx="3816">
                  <c:v>98.655849999999958</c:v>
                </c:pt>
                <c:pt idx="3817">
                  <c:v>98.652309999999886</c:v>
                </c:pt>
                <c:pt idx="3818">
                  <c:v>98.649019999999993</c:v>
                </c:pt>
                <c:pt idx="3819">
                  <c:v>98.645189999999999</c:v>
                </c:pt>
                <c:pt idx="3820">
                  <c:v>98.641689999999997</c:v>
                </c:pt>
                <c:pt idx="3821">
                  <c:v>98.637699999999995</c:v>
                </c:pt>
                <c:pt idx="3822">
                  <c:v>98.633709999999979</c:v>
                </c:pt>
                <c:pt idx="3823">
                  <c:v>98.630420000000001</c:v>
                </c:pt>
                <c:pt idx="3824">
                  <c:v>98.626249999999999</c:v>
                </c:pt>
                <c:pt idx="3825">
                  <c:v>98.622589999999988</c:v>
                </c:pt>
                <c:pt idx="3826">
                  <c:v>98.618479999999948</c:v>
                </c:pt>
                <c:pt idx="3827">
                  <c:v>98.614760000000004</c:v>
                </c:pt>
                <c:pt idx="3828">
                  <c:v>98.611469999999997</c:v>
                </c:pt>
                <c:pt idx="3829">
                  <c:v>98.607309999999998</c:v>
                </c:pt>
                <c:pt idx="3830">
                  <c:v>98.603449999999981</c:v>
                </c:pt>
                <c:pt idx="3831">
                  <c:v>98.599450000000004</c:v>
                </c:pt>
                <c:pt idx="3832">
                  <c:v>98.594759999999994</c:v>
                </c:pt>
                <c:pt idx="3833">
                  <c:v>98.590680000000006</c:v>
                </c:pt>
                <c:pt idx="3834">
                  <c:v>98.586339999999979</c:v>
                </c:pt>
                <c:pt idx="3835">
                  <c:v>98.582419999999999</c:v>
                </c:pt>
                <c:pt idx="3836">
                  <c:v>98.57850999999998</c:v>
                </c:pt>
                <c:pt idx="3837">
                  <c:v>98.57483999999998</c:v>
                </c:pt>
                <c:pt idx="3838">
                  <c:v>98.571129999999997</c:v>
                </c:pt>
                <c:pt idx="3839">
                  <c:v>98.566810000000004</c:v>
                </c:pt>
                <c:pt idx="3840">
                  <c:v>98.56274999999998</c:v>
                </c:pt>
                <c:pt idx="3841">
                  <c:v>98.558819999999983</c:v>
                </c:pt>
                <c:pt idx="3842">
                  <c:v>98.554210000000026</c:v>
                </c:pt>
                <c:pt idx="3843">
                  <c:v>98.549520000000129</c:v>
                </c:pt>
                <c:pt idx="3844">
                  <c:v>98.545689999999993</c:v>
                </c:pt>
                <c:pt idx="3845">
                  <c:v>98.54156000000016</c:v>
                </c:pt>
                <c:pt idx="3846">
                  <c:v>98.537180000000006</c:v>
                </c:pt>
                <c:pt idx="3847">
                  <c:v>98.532779999999988</c:v>
                </c:pt>
                <c:pt idx="3848">
                  <c:v>98.528479999999988</c:v>
                </c:pt>
                <c:pt idx="3849">
                  <c:v>98.52379999999998</c:v>
                </c:pt>
                <c:pt idx="3850">
                  <c:v>98.519689999999997</c:v>
                </c:pt>
                <c:pt idx="3851">
                  <c:v>98.515050000000002</c:v>
                </c:pt>
                <c:pt idx="3852">
                  <c:v>98.510859999999994</c:v>
                </c:pt>
                <c:pt idx="3853">
                  <c:v>98.506320000000002</c:v>
                </c:pt>
                <c:pt idx="3854">
                  <c:v>98.501779999999982</c:v>
                </c:pt>
                <c:pt idx="3855">
                  <c:v>98.497850000000113</c:v>
                </c:pt>
                <c:pt idx="3856">
                  <c:v>98.494010000000131</c:v>
                </c:pt>
                <c:pt idx="3857">
                  <c:v>98.489469999999997</c:v>
                </c:pt>
                <c:pt idx="3858">
                  <c:v>98.485479999999981</c:v>
                </c:pt>
                <c:pt idx="3859">
                  <c:v>98.481030000000004</c:v>
                </c:pt>
                <c:pt idx="3860">
                  <c:v>98.476749999999981</c:v>
                </c:pt>
                <c:pt idx="3861">
                  <c:v>98.472819999999999</c:v>
                </c:pt>
                <c:pt idx="3862">
                  <c:v>98.468660000000114</c:v>
                </c:pt>
                <c:pt idx="3863">
                  <c:v>98.464510000000161</c:v>
                </c:pt>
                <c:pt idx="3864">
                  <c:v>98.459950000000006</c:v>
                </c:pt>
                <c:pt idx="3865">
                  <c:v>98.455179999999999</c:v>
                </c:pt>
                <c:pt idx="3866">
                  <c:v>98.450320000000005</c:v>
                </c:pt>
                <c:pt idx="3867">
                  <c:v>98.446520000000149</c:v>
                </c:pt>
                <c:pt idx="3868">
                  <c:v>98.441940000000145</c:v>
                </c:pt>
                <c:pt idx="3869">
                  <c:v>98.437070000000006</c:v>
                </c:pt>
                <c:pt idx="3870">
                  <c:v>98.432509999999994</c:v>
                </c:pt>
                <c:pt idx="3871">
                  <c:v>98.427220000000148</c:v>
                </c:pt>
                <c:pt idx="3872">
                  <c:v>98.421999999999997</c:v>
                </c:pt>
                <c:pt idx="3873">
                  <c:v>98.417070000000024</c:v>
                </c:pt>
                <c:pt idx="3874">
                  <c:v>98.412750000000003</c:v>
                </c:pt>
                <c:pt idx="3875">
                  <c:v>98.408190000000005</c:v>
                </c:pt>
                <c:pt idx="3876">
                  <c:v>98.402839999999998</c:v>
                </c:pt>
                <c:pt idx="3877">
                  <c:v>98.397880000000001</c:v>
                </c:pt>
                <c:pt idx="3878">
                  <c:v>98.393159999999995</c:v>
                </c:pt>
                <c:pt idx="3879">
                  <c:v>98.388479999999959</c:v>
                </c:pt>
                <c:pt idx="3880">
                  <c:v>98.38409</c:v>
                </c:pt>
                <c:pt idx="3881">
                  <c:v>98.379249999999999</c:v>
                </c:pt>
                <c:pt idx="3882">
                  <c:v>98.375189999999989</c:v>
                </c:pt>
                <c:pt idx="3883">
                  <c:v>98.370069999999998</c:v>
                </c:pt>
                <c:pt idx="3884">
                  <c:v>98.364570000000001</c:v>
                </c:pt>
                <c:pt idx="3885">
                  <c:v>98.359079999999949</c:v>
                </c:pt>
                <c:pt idx="3886">
                  <c:v>98.354810000000001</c:v>
                </c:pt>
                <c:pt idx="3887">
                  <c:v>98.349720000000005</c:v>
                </c:pt>
                <c:pt idx="3888">
                  <c:v>98.344849999999994</c:v>
                </c:pt>
                <c:pt idx="3889">
                  <c:v>98.339510000000004</c:v>
                </c:pt>
                <c:pt idx="3890">
                  <c:v>98.334810000000004</c:v>
                </c:pt>
                <c:pt idx="3891">
                  <c:v>98.329339999999988</c:v>
                </c:pt>
                <c:pt idx="3892">
                  <c:v>98.324659999999994</c:v>
                </c:pt>
                <c:pt idx="3893">
                  <c:v>98.319890000000001</c:v>
                </c:pt>
                <c:pt idx="3894">
                  <c:v>98.314570000000003</c:v>
                </c:pt>
                <c:pt idx="3895">
                  <c:v>98.309290000000004</c:v>
                </c:pt>
                <c:pt idx="3896">
                  <c:v>98.303379999999919</c:v>
                </c:pt>
                <c:pt idx="3897">
                  <c:v>98.298469999999995</c:v>
                </c:pt>
                <c:pt idx="3898">
                  <c:v>98.293009999999995</c:v>
                </c:pt>
                <c:pt idx="3899">
                  <c:v>98.287819999999996</c:v>
                </c:pt>
                <c:pt idx="3900">
                  <c:v>98.282219999999995</c:v>
                </c:pt>
                <c:pt idx="3901">
                  <c:v>98.276129999999995</c:v>
                </c:pt>
                <c:pt idx="3902">
                  <c:v>98.270839999999978</c:v>
                </c:pt>
                <c:pt idx="3903">
                  <c:v>98.265680000000003</c:v>
                </c:pt>
                <c:pt idx="3904">
                  <c:v>98.260819999999995</c:v>
                </c:pt>
                <c:pt idx="3905">
                  <c:v>98.255359999999982</c:v>
                </c:pt>
                <c:pt idx="3906">
                  <c:v>98.249809999999997</c:v>
                </c:pt>
                <c:pt idx="3907">
                  <c:v>98.244720000000129</c:v>
                </c:pt>
                <c:pt idx="3908">
                  <c:v>98.239080000000001</c:v>
                </c:pt>
                <c:pt idx="3909">
                  <c:v>98.233189999999993</c:v>
                </c:pt>
                <c:pt idx="3910">
                  <c:v>98.228399999999979</c:v>
                </c:pt>
                <c:pt idx="3911">
                  <c:v>98.222819999999999</c:v>
                </c:pt>
                <c:pt idx="3912">
                  <c:v>98.216949999999997</c:v>
                </c:pt>
                <c:pt idx="3913">
                  <c:v>98.211439999999996</c:v>
                </c:pt>
                <c:pt idx="3914">
                  <c:v>98.205410000000001</c:v>
                </c:pt>
                <c:pt idx="3915">
                  <c:v>98.199779999999919</c:v>
                </c:pt>
                <c:pt idx="3916">
                  <c:v>98.194019999999995</c:v>
                </c:pt>
                <c:pt idx="3917">
                  <c:v>98.189030000000002</c:v>
                </c:pt>
                <c:pt idx="3918">
                  <c:v>98.183439999999948</c:v>
                </c:pt>
                <c:pt idx="3919">
                  <c:v>98.177489999999949</c:v>
                </c:pt>
                <c:pt idx="3920">
                  <c:v>98.171699999999987</c:v>
                </c:pt>
                <c:pt idx="3921">
                  <c:v>98.165639999999982</c:v>
                </c:pt>
                <c:pt idx="3922">
                  <c:v>98.159109999999998</c:v>
                </c:pt>
                <c:pt idx="3923">
                  <c:v>98.153049999999979</c:v>
                </c:pt>
                <c:pt idx="3924">
                  <c:v>98.146609999999995</c:v>
                </c:pt>
                <c:pt idx="3925">
                  <c:v>98.13885999999998</c:v>
                </c:pt>
                <c:pt idx="3926">
                  <c:v>98.133679999999998</c:v>
                </c:pt>
                <c:pt idx="3927">
                  <c:v>98.129239999999982</c:v>
                </c:pt>
                <c:pt idx="3928">
                  <c:v>98.124020000000002</c:v>
                </c:pt>
                <c:pt idx="3929">
                  <c:v>98.118789999999919</c:v>
                </c:pt>
                <c:pt idx="3930">
                  <c:v>98.112650000000002</c:v>
                </c:pt>
                <c:pt idx="3931">
                  <c:v>98.106809999999982</c:v>
                </c:pt>
                <c:pt idx="3932">
                  <c:v>98.101060000000004</c:v>
                </c:pt>
                <c:pt idx="3933">
                  <c:v>98.095079999999982</c:v>
                </c:pt>
                <c:pt idx="3934">
                  <c:v>98.089379999999949</c:v>
                </c:pt>
                <c:pt idx="3935">
                  <c:v>98.084059999999994</c:v>
                </c:pt>
                <c:pt idx="3936">
                  <c:v>98.078079999999886</c:v>
                </c:pt>
                <c:pt idx="3937">
                  <c:v>98.071960000000004</c:v>
                </c:pt>
                <c:pt idx="3938">
                  <c:v>98.066059999999993</c:v>
                </c:pt>
                <c:pt idx="3939">
                  <c:v>98.060490000000001</c:v>
                </c:pt>
                <c:pt idx="3940">
                  <c:v>98.054339999999982</c:v>
                </c:pt>
                <c:pt idx="3941">
                  <c:v>98.04762000000018</c:v>
                </c:pt>
                <c:pt idx="3942">
                  <c:v>98.040930000000003</c:v>
                </c:pt>
                <c:pt idx="3943">
                  <c:v>98.033779999999979</c:v>
                </c:pt>
                <c:pt idx="3944">
                  <c:v>98.027109999999993</c:v>
                </c:pt>
                <c:pt idx="3945">
                  <c:v>98.020849999999982</c:v>
                </c:pt>
                <c:pt idx="3946">
                  <c:v>98.013560000000027</c:v>
                </c:pt>
                <c:pt idx="3947">
                  <c:v>98.006839999999983</c:v>
                </c:pt>
                <c:pt idx="3948">
                  <c:v>98.00076</c:v>
                </c:pt>
                <c:pt idx="3949">
                  <c:v>97.994820000000146</c:v>
                </c:pt>
                <c:pt idx="3950">
                  <c:v>97.987799999999993</c:v>
                </c:pt>
                <c:pt idx="3951">
                  <c:v>97.980879999999999</c:v>
                </c:pt>
                <c:pt idx="3952">
                  <c:v>97.97372</c:v>
                </c:pt>
                <c:pt idx="3953">
                  <c:v>97.96678</c:v>
                </c:pt>
                <c:pt idx="3954">
                  <c:v>97.958920000000006</c:v>
                </c:pt>
                <c:pt idx="3955">
                  <c:v>97.951080000000005</c:v>
                </c:pt>
                <c:pt idx="3956">
                  <c:v>97.944140000000147</c:v>
                </c:pt>
                <c:pt idx="3957">
                  <c:v>97.938109999999995</c:v>
                </c:pt>
                <c:pt idx="3958">
                  <c:v>97.931939999999997</c:v>
                </c:pt>
                <c:pt idx="3959">
                  <c:v>97.925529999999995</c:v>
                </c:pt>
                <c:pt idx="3960">
                  <c:v>97.919309999999996</c:v>
                </c:pt>
                <c:pt idx="3961">
                  <c:v>97.912490000000005</c:v>
                </c:pt>
                <c:pt idx="3962">
                  <c:v>97.904750000000007</c:v>
                </c:pt>
                <c:pt idx="3963">
                  <c:v>97.897310000000004</c:v>
                </c:pt>
                <c:pt idx="3964">
                  <c:v>97.890860000000004</c:v>
                </c:pt>
                <c:pt idx="3965">
                  <c:v>97.883589999999998</c:v>
                </c:pt>
                <c:pt idx="3966">
                  <c:v>97.87600999999998</c:v>
                </c:pt>
                <c:pt idx="3967">
                  <c:v>97.868809999999982</c:v>
                </c:pt>
                <c:pt idx="3968">
                  <c:v>97.861789999999999</c:v>
                </c:pt>
                <c:pt idx="3969">
                  <c:v>97.853909999999999</c:v>
                </c:pt>
                <c:pt idx="3970">
                  <c:v>97.848119999999994</c:v>
                </c:pt>
                <c:pt idx="3971">
                  <c:v>97.839449999999999</c:v>
                </c:pt>
                <c:pt idx="3972">
                  <c:v>97.832279999999983</c:v>
                </c:pt>
                <c:pt idx="3973">
                  <c:v>97.824439999999981</c:v>
                </c:pt>
                <c:pt idx="3974">
                  <c:v>97.817250000000129</c:v>
                </c:pt>
                <c:pt idx="3975">
                  <c:v>97.809809999999999</c:v>
                </c:pt>
                <c:pt idx="3976">
                  <c:v>97.80280999999998</c:v>
                </c:pt>
                <c:pt idx="3977">
                  <c:v>97.795079999999999</c:v>
                </c:pt>
                <c:pt idx="3978">
                  <c:v>97.787160000000114</c:v>
                </c:pt>
                <c:pt idx="3979">
                  <c:v>97.779259999999994</c:v>
                </c:pt>
                <c:pt idx="3980">
                  <c:v>97.772189999999981</c:v>
                </c:pt>
                <c:pt idx="3981">
                  <c:v>97.765079999999998</c:v>
                </c:pt>
                <c:pt idx="3982">
                  <c:v>97.757689999999997</c:v>
                </c:pt>
                <c:pt idx="3983">
                  <c:v>97.749620000000135</c:v>
                </c:pt>
                <c:pt idx="3984">
                  <c:v>97.741610000000179</c:v>
                </c:pt>
                <c:pt idx="3985">
                  <c:v>97.733000000000004</c:v>
                </c:pt>
                <c:pt idx="3986">
                  <c:v>97.725349999999978</c:v>
                </c:pt>
                <c:pt idx="3987">
                  <c:v>97.717540000000113</c:v>
                </c:pt>
                <c:pt idx="3988">
                  <c:v>97.709610000000026</c:v>
                </c:pt>
                <c:pt idx="3989">
                  <c:v>97.701049999999995</c:v>
                </c:pt>
                <c:pt idx="3990">
                  <c:v>97.692689999999999</c:v>
                </c:pt>
                <c:pt idx="3991">
                  <c:v>97.684379999999948</c:v>
                </c:pt>
                <c:pt idx="3992">
                  <c:v>97.676319999999919</c:v>
                </c:pt>
                <c:pt idx="3993">
                  <c:v>97.667180000000002</c:v>
                </c:pt>
                <c:pt idx="3994">
                  <c:v>97.65925</c:v>
                </c:pt>
                <c:pt idx="3995">
                  <c:v>97.650639999999981</c:v>
                </c:pt>
                <c:pt idx="3996">
                  <c:v>97.642110000000002</c:v>
                </c:pt>
                <c:pt idx="3997">
                  <c:v>97.633279999999999</c:v>
                </c:pt>
                <c:pt idx="3998">
                  <c:v>97.624879999999948</c:v>
                </c:pt>
                <c:pt idx="3999">
                  <c:v>97.616519999999994</c:v>
                </c:pt>
                <c:pt idx="4000">
                  <c:v>97.608279999999979</c:v>
                </c:pt>
                <c:pt idx="4001">
                  <c:v>97.600110000000001</c:v>
                </c:pt>
                <c:pt idx="4002">
                  <c:v>97.591790000000003</c:v>
                </c:pt>
                <c:pt idx="4003">
                  <c:v>97.58305</c:v>
                </c:pt>
                <c:pt idx="4004">
                  <c:v>97.574650000000005</c:v>
                </c:pt>
                <c:pt idx="4005">
                  <c:v>97.566130000000001</c:v>
                </c:pt>
                <c:pt idx="4006">
                  <c:v>97.557879999999983</c:v>
                </c:pt>
                <c:pt idx="4007">
                  <c:v>97.549470000000014</c:v>
                </c:pt>
                <c:pt idx="4008">
                  <c:v>97.540610000000129</c:v>
                </c:pt>
                <c:pt idx="4009">
                  <c:v>97.53246</c:v>
                </c:pt>
                <c:pt idx="4010">
                  <c:v>97.523989999999998</c:v>
                </c:pt>
                <c:pt idx="4011">
                  <c:v>97.515079999999998</c:v>
                </c:pt>
                <c:pt idx="4012">
                  <c:v>97.505779999999959</c:v>
                </c:pt>
                <c:pt idx="4013">
                  <c:v>97.49652000000016</c:v>
                </c:pt>
                <c:pt idx="4014">
                  <c:v>97.487160000000131</c:v>
                </c:pt>
                <c:pt idx="4015">
                  <c:v>97.47829999999999</c:v>
                </c:pt>
                <c:pt idx="4016">
                  <c:v>97.469700000000003</c:v>
                </c:pt>
                <c:pt idx="4017">
                  <c:v>97.460660000000146</c:v>
                </c:pt>
                <c:pt idx="4018">
                  <c:v>97.451120000000131</c:v>
                </c:pt>
                <c:pt idx="4019">
                  <c:v>97.442189999999997</c:v>
                </c:pt>
                <c:pt idx="4020">
                  <c:v>97.433390000000003</c:v>
                </c:pt>
                <c:pt idx="4021">
                  <c:v>97.423940000000002</c:v>
                </c:pt>
                <c:pt idx="4022">
                  <c:v>97.414560000000179</c:v>
                </c:pt>
                <c:pt idx="4023">
                  <c:v>97.405320000000003</c:v>
                </c:pt>
                <c:pt idx="4024">
                  <c:v>97.396410000000003</c:v>
                </c:pt>
                <c:pt idx="4025">
                  <c:v>97.38691</c:v>
                </c:pt>
                <c:pt idx="4026">
                  <c:v>97.377319999999983</c:v>
                </c:pt>
                <c:pt idx="4027">
                  <c:v>97.367660000000129</c:v>
                </c:pt>
                <c:pt idx="4028">
                  <c:v>97.358530000000002</c:v>
                </c:pt>
                <c:pt idx="4029">
                  <c:v>97.348320000000001</c:v>
                </c:pt>
                <c:pt idx="4030">
                  <c:v>97.338909999999998</c:v>
                </c:pt>
                <c:pt idx="4031">
                  <c:v>97.328699999999998</c:v>
                </c:pt>
                <c:pt idx="4032">
                  <c:v>97.319509999999994</c:v>
                </c:pt>
                <c:pt idx="4033">
                  <c:v>97.30941</c:v>
                </c:pt>
                <c:pt idx="4034">
                  <c:v>97.299989999999994</c:v>
                </c:pt>
                <c:pt idx="4035">
                  <c:v>97.289699999999996</c:v>
                </c:pt>
                <c:pt idx="4036">
                  <c:v>97.279529999999994</c:v>
                </c:pt>
                <c:pt idx="4037">
                  <c:v>97.26873999999998</c:v>
                </c:pt>
                <c:pt idx="4038">
                  <c:v>97.258600000000001</c:v>
                </c:pt>
                <c:pt idx="4039">
                  <c:v>97.247739999999993</c:v>
                </c:pt>
                <c:pt idx="4040">
                  <c:v>97.238529999999997</c:v>
                </c:pt>
                <c:pt idx="4041">
                  <c:v>97.227980000000002</c:v>
                </c:pt>
                <c:pt idx="4042">
                  <c:v>97.218500000000006</c:v>
                </c:pt>
                <c:pt idx="4043">
                  <c:v>97.207949999999997</c:v>
                </c:pt>
                <c:pt idx="4044">
                  <c:v>97.197590000000005</c:v>
                </c:pt>
                <c:pt idx="4045">
                  <c:v>97.187100000000001</c:v>
                </c:pt>
                <c:pt idx="4046">
                  <c:v>97.177120000000002</c:v>
                </c:pt>
                <c:pt idx="4047">
                  <c:v>97.166520000000006</c:v>
                </c:pt>
                <c:pt idx="4048">
                  <c:v>97.156369999999981</c:v>
                </c:pt>
                <c:pt idx="4049">
                  <c:v>97.145839999999978</c:v>
                </c:pt>
                <c:pt idx="4050">
                  <c:v>97.135709999999989</c:v>
                </c:pt>
                <c:pt idx="4051">
                  <c:v>97.125189999999989</c:v>
                </c:pt>
                <c:pt idx="4052">
                  <c:v>97.114720000000005</c:v>
                </c:pt>
                <c:pt idx="4053">
                  <c:v>97.104050000000001</c:v>
                </c:pt>
                <c:pt idx="4054">
                  <c:v>97.093109999999996</c:v>
                </c:pt>
                <c:pt idx="4055">
                  <c:v>97.08202</c:v>
                </c:pt>
                <c:pt idx="4056">
                  <c:v>97.070689999999999</c:v>
                </c:pt>
                <c:pt idx="4057">
                  <c:v>97.059259999999995</c:v>
                </c:pt>
                <c:pt idx="4058">
                  <c:v>97.049110000000027</c:v>
                </c:pt>
                <c:pt idx="4059">
                  <c:v>97.038809999999998</c:v>
                </c:pt>
                <c:pt idx="4060">
                  <c:v>97.027879999999982</c:v>
                </c:pt>
                <c:pt idx="4061">
                  <c:v>97.017030000000005</c:v>
                </c:pt>
                <c:pt idx="4062">
                  <c:v>97.006919999999994</c:v>
                </c:pt>
                <c:pt idx="4063">
                  <c:v>96.995199999999997</c:v>
                </c:pt>
                <c:pt idx="4064">
                  <c:v>96.984620000000149</c:v>
                </c:pt>
                <c:pt idx="4065">
                  <c:v>96.973089999999999</c:v>
                </c:pt>
                <c:pt idx="4066">
                  <c:v>96.96222000000013</c:v>
                </c:pt>
                <c:pt idx="4067">
                  <c:v>96.950530000000001</c:v>
                </c:pt>
                <c:pt idx="4068">
                  <c:v>96.939880000000002</c:v>
                </c:pt>
                <c:pt idx="4069">
                  <c:v>96.927530000000004</c:v>
                </c:pt>
                <c:pt idx="4070">
                  <c:v>96.916720000000026</c:v>
                </c:pt>
                <c:pt idx="4071">
                  <c:v>96.90537999999998</c:v>
                </c:pt>
                <c:pt idx="4072">
                  <c:v>96.894720000000007</c:v>
                </c:pt>
                <c:pt idx="4073">
                  <c:v>96.88245999999998</c:v>
                </c:pt>
                <c:pt idx="4074">
                  <c:v>96.87102999999999</c:v>
                </c:pt>
                <c:pt idx="4075">
                  <c:v>96.858979999999988</c:v>
                </c:pt>
                <c:pt idx="4076">
                  <c:v>96.847380000000001</c:v>
                </c:pt>
                <c:pt idx="4077">
                  <c:v>96.835279999999983</c:v>
                </c:pt>
                <c:pt idx="4078">
                  <c:v>96.823909999999998</c:v>
                </c:pt>
                <c:pt idx="4079">
                  <c:v>96.812619999999995</c:v>
                </c:pt>
                <c:pt idx="4080">
                  <c:v>96.801580000000001</c:v>
                </c:pt>
                <c:pt idx="4081">
                  <c:v>96.789079999999998</c:v>
                </c:pt>
                <c:pt idx="4082">
                  <c:v>96.777550000000005</c:v>
                </c:pt>
                <c:pt idx="4083">
                  <c:v>96.765379999999979</c:v>
                </c:pt>
                <c:pt idx="4084">
                  <c:v>96.754189999999994</c:v>
                </c:pt>
                <c:pt idx="4085">
                  <c:v>96.742469999999997</c:v>
                </c:pt>
                <c:pt idx="4086">
                  <c:v>96.730739999999983</c:v>
                </c:pt>
                <c:pt idx="4087">
                  <c:v>96.718239999999994</c:v>
                </c:pt>
                <c:pt idx="4088">
                  <c:v>96.70599</c:v>
                </c:pt>
                <c:pt idx="4089">
                  <c:v>96.693550000000002</c:v>
                </c:pt>
                <c:pt idx="4090">
                  <c:v>96.68186</c:v>
                </c:pt>
                <c:pt idx="4091">
                  <c:v>96.669160000000005</c:v>
                </c:pt>
                <c:pt idx="4092">
                  <c:v>96.657110000000003</c:v>
                </c:pt>
                <c:pt idx="4093">
                  <c:v>96.644639999999995</c:v>
                </c:pt>
                <c:pt idx="4094">
                  <c:v>96.632029999999986</c:v>
                </c:pt>
                <c:pt idx="4095">
                  <c:v>96.618719999999982</c:v>
                </c:pt>
                <c:pt idx="4096">
                  <c:v>96.606139999999982</c:v>
                </c:pt>
                <c:pt idx="4097">
                  <c:v>96.5929</c:v>
                </c:pt>
                <c:pt idx="4098">
                  <c:v>96.580979999999983</c:v>
                </c:pt>
                <c:pt idx="4099">
                  <c:v>96.568119999999993</c:v>
                </c:pt>
                <c:pt idx="4100">
                  <c:v>96.555660000000003</c:v>
                </c:pt>
                <c:pt idx="4101">
                  <c:v>96.542530000000014</c:v>
                </c:pt>
                <c:pt idx="4102">
                  <c:v>96.529779999999988</c:v>
                </c:pt>
                <c:pt idx="4103">
                  <c:v>96.516490000000005</c:v>
                </c:pt>
                <c:pt idx="4104">
                  <c:v>96.503910000000005</c:v>
                </c:pt>
                <c:pt idx="4105">
                  <c:v>96.490610000000146</c:v>
                </c:pt>
                <c:pt idx="4106">
                  <c:v>96.477890000000002</c:v>
                </c:pt>
                <c:pt idx="4107">
                  <c:v>96.465190000000007</c:v>
                </c:pt>
                <c:pt idx="4108">
                  <c:v>96.451679999999996</c:v>
                </c:pt>
                <c:pt idx="4109">
                  <c:v>96.437979999999996</c:v>
                </c:pt>
                <c:pt idx="4110">
                  <c:v>96.424800000000005</c:v>
                </c:pt>
                <c:pt idx="4111">
                  <c:v>96.411660000000197</c:v>
                </c:pt>
                <c:pt idx="4112">
                  <c:v>96.398739999999989</c:v>
                </c:pt>
                <c:pt idx="4113">
                  <c:v>96.385049999999978</c:v>
                </c:pt>
                <c:pt idx="4114">
                  <c:v>96.371589999999998</c:v>
                </c:pt>
                <c:pt idx="4115">
                  <c:v>96.357609999999994</c:v>
                </c:pt>
                <c:pt idx="4116">
                  <c:v>96.343680000000006</c:v>
                </c:pt>
                <c:pt idx="4117">
                  <c:v>96.32944999999998</c:v>
                </c:pt>
                <c:pt idx="4118">
                  <c:v>96.316289999999995</c:v>
                </c:pt>
                <c:pt idx="4119">
                  <c:v>96.30292</c:v>
                </c:pt>
                <c:pt idx="4120">
                  <c:v>96.289369999999991</c:v>
                </c:pt>
                <c:pt idx="4121">
                  <c:v>96.275419999999983</c:v>
                </c:pt>
                <c:pt idx="4122">
                  <c:v>96.262249999999995</c:v>
                </c:pt>
                <c:pt idx="4123">
                  <c:v>96.247810000000129</c:v>
                </c:pt>
                <c:pt idx="4124">
                  <c:v>96.233660000000114</c:v>
                </c:pt>
                <c:pt idx="4125">
                  <c:v>96.217380000000006</c:v>
                </c:pt>
                <c:pt idx="4126">
                  <c:v>96.20384</c:v>
                </c:pt>
                <c:pt idx="4127">
                  <c:v>96.190379999999948</c:v>
                </c:pt>
                <c:pt idx="4128">
                  <c:v>96.17704999999998</c:v>
                </c:pt>
                <c:pt idx="4129">
                  <c:v>96.16319</c:v>
                </c:pt>
                <c:pt idx="4130">
                  <c:v>96.149079999999998</c:v>
                </c:pt>
                <c:pt idx="4131">
                  <c:v>96.134649999999993</c:v>
                </c:pt>
                <c:pt idx="4132">
                  <c:v>96.120889999999989</c:v>
                </c:pt>
                <c:pt idx="4133">
                  <c:v>96.10642</c:v>
                </c:pt>
                <c:pt idx="4134">
                  <c:v>96.091650000000129</c:v>
                </c:pt>
                <c:pt idx="4135">
                  <c:v>96.076549999999983</c:v>
                </c:pt>
                <c:pt idx="4136">
                  <c:v>96.061650000000114</c:v>
                </c:pt>
                <c:pt idx="4137">
                  <c:v>96.047420000000145</c:v>
                </c:pt>
                <c:pt idx="4138">
                  <c:v>96.032569999999993</c:v>
                </c:pt>
                <c:pt idx="4139">
                  <c:v>96.018090000000001</c:v>
                </c:pt>
                <c:pt idx="4140">
                  <c:v>96.003510000000006</c:v>
                </c:pt>
                <c:pt idx="4141">
                  <c:v>95.988320000000002</c:v>
                </c:pt>
                <c:pt idx="4142">
                  <c:v>95.973739999999978</c:v>
                </c:pt>
                <c:pt idx="4143">
                  <c:v>95.957880000000003</c:v>
                </c:pt>
                <c:pt idx="4144">
                  <c:v>95.94247</c:v>
                </c:pt>
                <c:pt idx="4145">
                  <c:v>95.926910000000007</c:v>
                </c:pt>
                <c:pt idx="4146">
                  <c:v>95.911720000000145</c:v>
                </c:pt>
                <c:pt idx="4147">
                  <c:v>95.896569999999997</c:v>
                </c:pt>
                <c:pt idx="4148">
                  <c:v>95.881290000000007</c:v>
                </c:pt>
                <c:pt idx="4149">
                  <c:v>95.86551</c:v>
                </c:pt>
                <c:pt idx="4150">
                  <c:v>95.849800000000002</c:v>
                </c:pt>
                <c:pt idx="4151">
                  <c:v>95.834289999999996</c:v>
                </c:pt>
                <c:pt idx="4152">
                  <c:v>95.818010000000001</c:v>
                </c:pt>
                <c:pt idx="4153">
                  <c:v>95.802220000000005</c:v>
                </c:pt>
                <c:pt idx="4154">
                  <c:v>95.786620000000113</c:v>
                </c:pt>
                <c:pt idx="4155">
                  <c:v>95.771659999999997</c:v>
                </c:pt>
                <c:pt idx="4156">
                  <c:v>95.756110000000007</c:v>
                </c:pt>
                <c:pt idx="4157">
                  <c:v>95.740000000000023</c:v>
                </c:pt>
                <c:pt idx="4158">
                  <c:v>95.724090000000004</c:v>
                </c:pt>
                <c:pt idx="4159">
                  <c:v>95.707719999999995</c:v>
                </c:pt>
                <c:pt idx="4160">
                  <c:v>95.691640000000007</c:v>
                </c:pt>
                <c:pt idx="4161">
                  <c:v>95.674889999999948</c:v>
                </c:pt>
                <c:pt idx="4162">
                  <c:v>95.658699999999982</c:v>
                </c:pt>
                <c:pt idx="4163">
                  <c:v>95.642189999999999</c:v>
                </c:pt>
                <c:pt idx="4164">
                  <c:v>95.62621</c:v>
                </c:pt>
                <c:pt idx="4165">
                  <c:v>95.609949999999998</c:v>
                </c:pt>
                <c:pt idx="4166">
                  <c:v>95.592910000000003</c:v>
                </c:pt>
                <c:pt idx="4167">
                  <c:v>95.576579999999979</c:v>
                </c:pt>
                <c:pt idx="4168">
                  <c:v>95.559759999999983</c:v>
                </c:pt>
                <c:pt idx="4169">
                  <c:v>95.543440000000004</c:v>
                </c:pt>
                <c:pt idx="4170">
                  <c:v>95.526569999999992</c:v>
                </c:pt>
                <c:pt idx="4171">
                  <c:v>95.510390000000001</c:v>
                </c:pt>
                <c:pt idx="4172">
                  <c:v>95.492639999999994</c:v>
                </c:pt>
                <c:pt idx="4173">
                  <c:v>95.476020000000005</c:v>
                </c:pt>
                <c:pt idx="4174">
                  <c:v>95.459530000000001</c:v>
                </c:pt>
                <c:pt idx="4175">
                  <c:v>95.443060000000131</c:v>
                </c:pt>
                <c:pt idx="4176">
                  <c:v>95.425259999999994</c:v>
                </c:pt>
                <c:pt idx="4177">
                  <c:v>95.407410000000027</c:v>
                </c:pt>
                <c:pt idx="4178">
                  <c:v>95.389439999999979</c:v>
                </c:pt>
                <c:pt idx="4179">
                  <c:v>95.372179999999958</c:v>
                </c:pt>
                <c:pt idx="4180">
                  <c:v>95.354619999999997</c:v>
                </c:pt>
                <c:pt idx="4181">
                  <c:v>95.337689999999995</c:v>
                </c:pt>
                <c:pt idx="4182">
                  <c:v>95.319940000000003</c:v>
                </c:pt>
                <c:pt idx="4183">
                  <c:v>95.302719999999979</c:v>
                </c:pt>
                <c:pt idx="4184">
                  <c:v>95.285719999999998</c:v>
                </c:pt>
                <c:pt idx="4185">
                  <c:v>95.268010000000004</c:v>
                </c:pt>
                <c:pt idx="4186">
                  <c:v>95.249840000000006</c:v>
                </c:pt>
                <c:pt idx="4187">
                  <c:v>95.232460000000003</c:v>
                </c:pt>
                <c:pt idx="4188">
                  <c:v>95.214510000000161</c:v>
                </c:pt>
                <c:pt idx="4189">
                  <c:v>95.197450000000003</c:v>
                </c:pt>
                <c:pt idx="4190">
                  <c:v>95.178909999999988</c:v>
                </c:pt>
                <c:pt idx="4191">
                  <c:v>95.160839999999979</c:v>
                </c:pt>
                <c:pt idx="4192">
                  <c:v>95.142389999999978</c:v>
                </c:pt>
                <c:pt idx="4193">
                  <c:v>95.124299999999991</c:v>
                </c:pt>
                <c:pt idx="4194">
                  <c:v>95.105969999999999</c:v>
                </c:pt>
                <c:pt idx="4195">
                  <c:v>95.087980000000002</c:v>
                </c:pt>
                <c:pt idx="4196">
                  <c:v>95.069419999999994</c:v>
                </c:pt>
                <c:pt idx="4197">
                  <c:v>95.05083999999998</c:v>
                </c:pt>
                <c:pt idx="4198">
                  <c:v>95.032539999999983</c:v>
                </c:pt>
                <c:pt idx="4199">
                  <c:v>95.013840000000002</c:v>
                </c:pt>
                <c:pt idx="4200">
                  <c:v>94.994540000000114</c:v>
                </c:pt>
                <c:pt idx="4201">
                  <c:v>94.975889999999978</c:v>
                </c:pt>
                <c:pt idx="4202">
                  <c:v>94.957110000000114</c:v>
                </c:pt>
                <c:pt idx="4203">
                  <c:v>94.939179999999993</c:v>
                </c:pt>
                <c:pt idx="4204">
                  <c:v>94.92</c:v>
                </c:pt>
                <c:pt idx="4205">
                  <c:v>94.901309999999995</c:v>
                </c:pt>
                <c:pt idx="4206">
                  <c:v>94.881879999999981</c:v>
                </c:pt>
                <c:pt idx="4207">
                  <c:v>94.863240000000005</c:v>
                </c:pt>
                <c:pt idx="4208">
                  <c:v>94.843950000000007</c:v>
                </c:pt>
                <c:pt idx="4209">
                  <c:v>94.824939999999998</c:v>
                </c:pt>
                <c:pt idx="4210">
                  <c:v>94.805039999999948</c:v>
                </c:pt>
                <c:pt idx="4211">
                  <c:v>94.786190000000005</c:v>
                </c:pt>
                <c:pt idx="4212">
                  <c:v>94.766530000000003</c:v>
                </c:pt>
                <c:pt idx="4213">
                  <c:v>94.747200000000149</c:v>
                </c:pt>
                <c:pt idx="4214">
                  <c:v>94.726960000000005</c:v>
                </c:pt>
                <c:pt idx="4215">
                  <c:v>94.707530000000006</c:v>
                </c:pt>
                <c:pt idx="4216">
                  <c:v>94.687569999999994</c:v>
                </c:pt>
                <c:pt idx="4217">
                  <c:v>94.667990000000003</c:v>
                </c:pt>
                <c:pt idx="4218">
                  <c:v>94.648120000000006</c:v>
                </c:pt>
                <c:pt idx="4219">
                  <c:v>94.628089999999958</c:v>
                </c:pt>
                <c:pt idx="4220">
                  <c:v>94.607919999999993</c:v>
                </c:pt>
                <c:pt idx="4221">
                  <c:v>94.587760000000003</c:v>
                </c:pt>
                <c:pt idx="4222">
                  <c:v>94.568690000000004</c:v>
                </c:pt>
                <c:pt idx="4223">
                  <c:v>94.548490000000001</c:v>
                </c:pt>
                <c:pt idx="4224">
                  <c:v>94.528419999999983</c:v>
                </c:pt>
                <c:pt idx="4225">
                  <c:v>94.507450000000006</c:v>
                </c:pt>
                <c:pt idx="4226">
                  <c:v>94.487300000000005</c:v>
                </c:pt>
                <c:pt idx="4227">
                  <c:v>94.467039999999997</c:v>
                </c:pt>
                <c:pt idx="4228">
                  <c:v>94.446810000000113</c:v>
                </c:pt>
                <c:pt idx="4229">
                  <c:v>94.425529999999995</c:v>
                </c:pt>
                <c:pt idx="4230">
                  <c:v>94.403970000000001</c:v>
                </c:pt>
                <c:pt idx="4231">
                  <c:v>94.38261</c:v>
                </c:pt>
                <c:pt idx="4232">
                  <c:v>94.361819999999994</c:v>
                </c:pt>
                <c:pt idx="4233">
                  <c:v>94.341179999999994</c:v>
                </c:pt>
                <c:pt idx="4234">
                  <c:v>94.32056</c:v>
                </c:pt>
                <c:pt idx="4235">
                  <c:v>94.299009999999996</c:v>
                </c:pt>
                <c:pt idx="4236">
                  <c:v>94.277550000000005</c:v>
                </c:pt>
                <c:pt idx="4237">
                  <c:v>94.256860000000003</c:v>
                </c:pt>
                <c:pt idx="4238">
                  <c:v>94.235439999999983</c:v>
                </c:pt>
                <c:pt idx="4239">
                  <c:v>94.214439999999996</c:v>
                </c:pt>
                <c:pt idx="4240">
                  <c:v>94.192979999999949</c:v>
                </c:pt>
                <c:pt idx="4241">
                  <c:v>94.171359999999979</c:v>
                </c:pt>
                <c:pt idx="4242">
                  <c:v>94.149299999999997</c:v>
                </c:pt>
                <c:pt idx="4243">
                  <c:v>94.127339999999919</c:v>
                </c:pt>
                <c:pt idx="4244">
                  <c:v>94.105260000000001</c:v>
                </c:pt>
                <c:pt idx="4245">
                  <c:v>94.082660000000004</c:v>
                </c:pt>
                <c:pt idx="4246">
                  <c:v>94.060980000000001</c:v>
                </c:pt>
                <c:pt idx="4247">
                  <c:v>94.039150000000006</c:v>
                </c:pt>
                <c:pt idx="4248">
                  <c:v>94.016990000000007</c:v>
                </c:pt>
                <c:pt idx="4249">
                  <c:v>93.995660000000129</c:v>
                </c:pt>
                <c:pt idx="4250">
                  <c:v>93.974050000000005</c:v>
                </c:pt>
                <c:pt idx="4251">
                  <c:v>93.95125000000013</c:v>
                </c:pt>
                <c:pt idx="4252">
                  <c:v>93.928759999999983</c:v>
                </c:pt>
                <c:pt idx="4253">
                  <c:v>93.905889999999999</c:v>
                </c:pt>
                <c:pt idx="4254">
                  <c:v>93.883779999999959</c:v>
                </c:pt>
                <c:pt idx="4255">
                  <c:v>93.860469999999992</c:v>
                </c:pt>
                <c:pt idx="4256">
                  <c:v>93.837810000000005</c:v>
                </c:pt>
                <c:pt idx="4257">
                  <c:v>93.814840000000004</c:v>
                </c:pt>
                <c:pt idx="4258">
                  <c:v>93.790859999999995</c:v>
                </c:pt>
                <c:pt idx="4259">
                  <c:v>93.767889999999994</c:v>
                </c:pt>
                <c:pt idx="4260">
                  <c:v>93.745140000000006</c:v>
                </c:pt>
                <c:pt idx="4261">
                  <c:v>93.722529999999992</c:v>
                </c:pt>
                <c:pt idx="4262">
                  <c:v>93.699420000000003</c:v>
                </c:pt>
                <c:pt idx="4263">
                  <c:v>93.676519999999982</c:v>
                </c:pt>
                <c:pt idx="4264">
                  <c:v>93.653469999999999</c:v>
                </c:pt>
                <c:pt idx="4265">
                  <c:v>93.629939999999948</c:v>
                </c:pt>
                <c:pt idx="4266">
                  <c:v>93.606079999999949</c:v>
                </c:pt>
                <c:pt idx="4267">
                  <c:v>93.581810000000004</c:v>
                </c:pt>
                <c:pt idx="4268">
                  <c:v>93.558359999999979</c:v>
                </c:pt>
                <c:pt idx="4269">
                  <c:v>93.534390000000002</c:v>
                </c:pt>
                <c:pt idx="4270">
                  <c:v>93.510059999999996</c:v>
                </c:pt>
                <c:pt idx="4271">
                  <c:v>93.486130000000003</c:v>
                </c:pt>
                <c:pt idx="4272">
                  <c:v>93.461370000000002</c:v>
                </c:pt>
                <c:pt idx="4273">
                  <c:v>93.437510000000131</c:v>
                </c:pt>
                <c:pt idx="4274">
                  <c:v>93.413060000000129</c:v>
                </c:pt>
                <c:pt idx="4275">
                  <c:v>93.38885999999998</c:v>
                </c:pt>
                <c:pt idx="4276">
                  <c:v>93.364410000000007</c:v>
                </c:pt>
                <c:pt idx="4277">
                  <c:v>93.340239999999994</c:v>
                </c:pt>
                <c:pt idx="4278">
                  <c:v>93.315820000000002</c:v>
                </c:pt>
                <c:pt idx="4279">
                  <c:v>93.290700000000001</c:v>
                </c:pt>
                <c:pt idx="4280">
                  <c:v>93.264820000000114</c:v>
                </c:pt>
                <c:pt idx="4281">
                  <c:v>93.240420000000114</c:v>
                </c:pt>
                <c:pt idx="4282">
                  <c:v>93.215739999999983</c:v>
                </c:pt>
                <c:pt idx="4283">
                  <c:v>93.190420000000003</c:v>
                </c:pt>
                <c:pt idx="4284">
                  <c:v>93.165079999999989</c:v>
                </c:pt>
                <c:pt idx="4285">
                  <c:v>93.139470000000003</c:v>
                </c:pt>
                <c:pt idx="4286">
                  <c:v>93.113990000000001</c:v>
                </c:pt>
                <c:pt idx="4287">
                  <c:v>93.088339999999988</c:v>
                </c:pt>
                <c:pt idx="4288">
                  <c:v>93.062809999999999</c:v>
                </c:pt>
                <c:pt idx="4289">
                  <c:v>93.037490000000005</c:v>
                </c:pt>
                <c:pt idx="4290">
                  <c:v>93.011340000000004</c:v>
                </c:pt>
                <c:pt idx="4291">
                  <c:v>92.984970000000004</c:v>
                </c:pt>
                <c:pt idx="4292">
                  <c:v>92.959030000000013</c:v>
                </c:pt>
                <c:pt idx="4293">
                  <c:v>92.933090000000007</c:v>
                </c:pt>
                <c:pt idx="4294">
                  <c:v>92.906880000000001</c:v>
                </c:pt>
                <c:pt idx="4295">
                  <c:v>92.880610000000004</c:v>
                </c:pt>
                <c:pt idx="4296">
                  <c:v>92.853819999999999</c:v>
                </c:pt>
                <c:pt idx="4297">
                  <c:v>92.827560000000005</c:v>
                </c:pt>
                <c:pt idx="4298">
                  <c:v>92.801240000000007</c:v>
                </c:pt>
                <c:pt idx="4299">
                  <c:v>92.774959999999993</c:v>
                </c:pt>
                <c:pt idx="4300">
                  <c:v>92.747580000000113</c:v>
                </c:pt>
                <c:pt idx="4301">
                  <c:v>92.72063</c:v>
                </c:pt>
                <c:pt idx="4302">
                  <c:v>92.693809999999999</c:v>
                </c:pt>
                <c:pt idx="4303">
                  <c:v>92.667000000000002</c:v>
                </c:pt>
                <c:pt idx="4304">
                  <c:v>92.639739999999989</c:v>
                </c:pt>
                <c:pt idx="4305">
                  <c:v>92.612189999999998</c:v>
                </c:pt>
                <c:pt idx="4306">
                  <c:v>92.584450000000004</c:v>
                </c:pt>
                <c:pt idx="4307">
                  <c:v>92.556439999999981</c:v>
                </c:pt>
                <c:pt idx="4308">
                  <c:v>92.528709999999919</c:v>
                </c:pt>
                <c:pt idx="4309">
                  <c:v>92.500900000000001</c:v>
                </c:pt>
                <c:pt idx="4310">
                  <c:v>92.473280000000003</c:v>
                </c:pt>
                <c:pt idx="4311">
                  <c:v>92.445089999999993</c:v>
                </c:pt>
                <c:pt idx="4312">
                  <c:v>92.416590000000113</c:v>
                </c:pt>
                <c:pt idx="4313">
                  <c:v>92.388239999999982</c:v>
                </c:pt>
                <c:pt idx="4314">
                  <c:v>92.359650000000002</c:v>
                </c:pt>
                <c:pt idx="4315">
                  <c:v>92.331140000000005</c:v>
                </c:pt>
                <c:pt idx="4316">
                  <c:v>92.302160000000001</c:v>
                </c:pt>
                <c:pt idx="4317">
                  <c:v>92.274199999999993</c:v>
                </c:pt>
                <c:pt idx="4318">
                  <c:v>92.245779999999982</c:v>
                </c:pt>
                <c:pt idx="4319">
                  <c:v>92.217120000000179</c:v>
                </c:pt>
                <c:pt idx="4320">
                  <c:v>92.18768</c:v>
                </c:pt>
                <c:pt idx="4321">
                  <c:v>92.158189999999948</c:v>
                </c:pt>
                <c:pt idx="4322">
                  <c:v>92.128759999999886</c:v>
                </c:pt>
                <c:pt idx="4323">
                  <c:v>92.099220000000145</c:v>
                </c:pt>
                <c:pt idx="4324">
                  <c:v>92.069339999999983</c:v>
                </c:pt>
                <c:pt idx="4325">
                  <c:v>92.039689999999993</c:v>
                </c:pt>
                <c:pt idx="4326">
                  <c:v>92.009640000000005</c:v>
                </c:pt>
                <c:pt idx="4327">
                  <c:v>91.979259999999996</c:v>
                </c:pt>
                <c:pt idx="4328">
                  <c:v>91.948700000000002</c:v>
                </c:pt>
                <c:pt idx="4329">
                  <c:v>91.918090000000007</c:v>
                </c:pt>
                <c:pt idx="4330">
                  <c:v>91.887500000000003</c:v>
                </c:pt>
                <c:pt idx="4331">
                  <c:v>91.857200000000006</c:v>
                </c:pt>
                <c:pt idx="4332">
                  <c:v>91.826319999999981</c:v>
                </c:pt>
                <c:pt idx="4333">
                  <c:v>91.795429999999996</c:v>
                </c:pt>
                <c:pt idx="4334">
                  <c:v>91.763620000000131</c:v>
                </c:pt>
                <c:pt idx="4335">
                  <c:v>91.73218</c:v>
                </c:pt>
                <c:pt idx="4336">
                  <c:v>91.700689999999994</c:v>
                </c:pt>
                <c:pt idx="4337">
                  <c:v>91.669520000000006</c:v>
                </c:pt>
                <c:pt idx="4338">
                  <c:v>91.637950000000004</c:v>
                </c:pt>
                <c:pt idx="4339">
                  <c:v>91.606389999999948</c:v>
                </c:pt>
                <c:pt idx="4340">
                  <c:v>91.574520000000007</c:v>
                </c:pt>
                <c:pt idx="4341">
                  <c:v>91.542779999999979</c:v>
                </c:pt>
                <c:pt idx="4342">
                  <c:v>91.51079</c:v>
                </c:pt>
                <c:pt idx="4343">
                  <c:v>91.478639999999999</c:v>
                </c:pt>
                <c:pt idx="4344">
                  <c:v>91.445840000000004</c:v>
                </c:pt>
                <c:pt idx="4345">
                  <c:v>91.413720000000026</c:v>
                </c:pt>
                <c:pt idx="4346">
                  <c:v>91.38069999999999</c:v>
                </c:pt>
                <c:pt idx="4347">
                  <c:v>91.348140000000001</c:v>
                </c:pt>
                <c:pt idx="4348">
                  <c:v>91.314859999999996</c:v>
                </c:pt>
                <c:pt idx="4349">
                  <c:v>91.281840000000003</c:v>
                </c:pt>
                <c:pt idx="4350">
                  <c:v>91.248470000000012</c:v>
                </c:pt>
                <c:pt idx="4351">
                  <c:v>91.215660000000113</c:v>
                </c:pt>
                <c:pt idx="4352">
                  <c:v>91.182119999999998</c:v>
                </c:pt>
                <c:pt idx="4353">
                  <c:v>91.148679999999999</c:v>
                </c:pt>
                <c:pt idx="4354">
                  <c:v>91.114469999999997</c:v>
                </c:pt>
                <c:pt idx="4355">
                  <c:v>91.081159999999997</c:v>
                </c:pt>
                <c:pt idx="4356">
                  <c:v>91.048060000000007</c:v>
                </c:pt>
                <c:pt idx="4357">
                  <c:v>91.014060000000114</c:v>
                </c:pt>
                <c:pt idx="4358">
                  <c:v>90.980180000000004</c:v>
                </c:pt>
                <c:pt idx="4359">
                  <c:v>90.945920000000129</c:v>
                </c:pt>
                <c:pt idx="4360">
                  <c:v>90.911410000000146</c:v>
                </c:pt>
                <c:pt idx="4361">
                  <c:v>90.877420000000001</c:v>
                </c:pt>
                <c:pt idx="4362">
                  <c:v>90.842299999999994</c:v>
                </c:pt>
                <c:pt idx="4363">
                  <c:v>90.807410000000004</c:v>
                </c:pt>
                <c:pt idx="4364">
                  <c:v>90.77267999999998</c:v>
                </c:pt>
                <c:pt idx="4365">
                  <c:v>90.737780000000001</c:v>
                </c:pt>
                <c:pt idx="4366">
                  <c:v>90.701719999999995</c:v>
                </c:pt>
                <c:pt idx="4367">
                  <c:v>90.666759999999982</c:v>
                </c:pt>
                <c:pt idx="4368">
                  <c:v>90.630779999999959</c:v>
                </c:pt>
                <c:pt idx="4369">
                  <c:v>90.595079999999982</c:v>
                </c:pt>
                <c:pt idx="4370">
                  <c:v>90.559069999999991</c:v>
                </c:pt>
                <c:pt idx="4371">
                  <c:v>90.523089999999982</c:v>
                </c:pt>
                <c:pt idx="4372">
                  <c:v>90.486260000000129</c:v>
                </c:pt>
                <c:pt idx="4373">
                  <c:v>90.449530000000024</c:v>
                </c:pt>
                <c:pt idx="4374">
                  <c:v>90.412719999999993</c:v>
                </c:pt>
                <c:pt idx="4375">
                  <c:v>90.376609999999999</c:v>
                </c:pt>
                <c:pt idx="4376">
                  <c:v>90.339680000000001</c:v>
                </c:pt>
                <c:pt idx="4377">
                  <c:v>90.302889999999948</c:v>
                </c:pt>
                <c:pt idx="4378">
                  <c:v>90.264809999999997</c:v>
                </c:pt>
                <c:pt idx="4379">
                  <c:v>90.228279999999998</c:v>
                </c:pt>
                <c:pt idx="4380">
                  <c:v>90.191479999999999</c:v>
                </c:pt>
                <c:pt idx="4381">
                  <c:v>90.155189999999948</c:v>
                </c:pt>
                <c:pt idx="4382">
                  <c:v>90.117360000000005</c:v>
                </c:pt>
                <c:pt idx="4383">
                  <c:v>90.079379999999958</c:v>
                </c:pt>
                <c:pt idx="4384">
                  <c:v>90.041680000000113</c:v>
                </c:pt>
                <c:pt idx="4385">
                  <c:v>90.003429999999994</c:v>
                </c:pt>
                <c:pt idx="4386">
                  <c:v>89.965379999999982</c:v>
                </c:pt>
                <c:pt idx="4387">
                  <c:v>89.927580000000006</c:v>
                </c:pt>
                <c:pt idx="4388">
                  <c:v>89.889690000000002</c:v>
                </c:pt>
                <c:pt idx="4389">
                  <c:v>89.851500000000001</c:v>
                </c:pt>
                <c:pt idx="4390">
                  <c:v>89.812939999999998</c:v>
                </c:pt>
                <c:pt idx="4391">
                  <c:v>89.77319</c:v>
                </c:pt>
                <c:pt idx="4392">
                  <c:v>89.734300000000005</c:v>
                </c:pt>
                <c:pt idx="4393">
                  <c:v>89.694810000000004</c:v>
                </c:pt>
                <c:pt idx="4394">
                  <c:v>89.655819999999949</c:v>
                </c:pt>
                <c:pt idx="4395">
                  <c:v>89.616759999999999</c:v>
                </c:pt>
                <c:pt idx="4396">
                  <c:v>89.577659999999995</c:v>
                </c:pt>
                <c:pt idx="4397">
                  <c:v>89.537360000000007</c:v>
                </c:pt>
                <c:pt idx="4398">
                  <c:v>89.497280000000146</c:v>
                </c:pt>
                <c:pt idx="4399">
                  <c:v>89.456720000000004</c:v>
                </c:pt>
                <c:pt idx="4400">
                  <c:v>89.416690000000131</c:v>
                </c:pt>
                <c:pt idx="4401">
                  <c:v>89.375579999999886</c:v>
                </c:pt>
                <c:pt idx="4402">
                  <c:v>89.334990000000005</c:v>
                </c:pt>
                <c:pt idx="4403">
                  <c:v>89.29422000000018</c:v>
                </c:pt>
                <c:pt idx="4404">
                  <c:v>89.252739999999989</c:v>
                </c:pt>
                <c:pt idx="4405">
                  <c:v>89.210820000000027</c:v>
                </c:pt>
                <c:pt idx="4406">
                  <c:v>89.169589999999999</c:v>
                </c:pt>
                <c:pt idx="4407">
                  <c:v>89.128369999999919</c:v>
                </c:pt>
                <c:pt idx="4408">
                  <c:v>89.087000000000003</c:v>
                </c:pt>
                <c:pt idx="4409">
                  <c:v>89.044880000000006</c:v>
                </c:pt>
                <c:pt idx="4410">
                  <c:v>89.00242999999999</c:v>
                </c:pt>
                <c:pt idx="4411">
                  <c:v>88.960560000000129</c:v>
                </c:pt>
                <c:pt idx="4412">
                  <c:v>88.918200000000027</c:v>
                </c:pt>
                <c:pt idx="4413">
                  <c:v>88.874799999999979</c:v>
                </c:pt>
                <c:pt idx="4414">
                  <c:v>88.831909999999993</c:v>
                </c:pt>
                <c:pt idx="4415">
                  <c:v>88.788589999999999</c:v>
                </c:pt>
                <c:pt idx="4416">
                  <c:v>88.745490000000004</c:v>
                </c:pt>
                <c:pt idx="4417">
                  <c:v>88.701719999999995</c:v>
                </c:pt>
                <c:pt idx="4418">
                  <c:v>88.658159999999981</c:v>
                </c:pt>
                <c:pt idx="4419">
                  <c:v>88.613529999999997</c:v>
                </c:pt>
                <c:pt idx="4420">
                  <c:v>88.569760000000002</c:v>
                </c:pt>
                <c:pt idx="4421">
                  <c:v>88.525399999999948</c:v>
                </c:pt>
                <c:pt idx="4422">
                  <c:v>88.481060000000113</c:v>
                </c:pt>
                <c:pt idx="4423">
                  <c:v>88.436440000000005</c:v>
                </c:pt>
                <c:pt idx="4424">
                  <c:v>88.391679999999994</c:v>
                </c:pt>
                <c:pt idx="4425">
                  <c:v>88.346639999999994</c:v>
                </c:pt>
                <c:pt idx="4426">
                  <c:v>88.301680000000005</c:v>
                </c:pt>
                <c:pt idx="4427">
                  <c:v>88.256659999999997</c:v>
                </c:pt>
                <c:pt idx="4428">
                  <c:v>88.211580000000026</c:v>
                </c:pt>
                <c:pt idx="4429">
                  <c:v>88.165839999999989</c:v>
                </c:pt>
                <c:pt idx="4430">
                  <c:v>88.120409999999978</c:v>
                </c:pt>
                <c:pt idx="4431">
                  <c:v>88.074550000000002</c:v>
                </c:pt>
                <c:pt idx="4432">
                  <c:v>88.028909999999982</c:v>
                </c:pt>
                <c:pt idx="4433">
                  <c:v>87.983279999999993</c:v>
                </c:pt>
                <c:pt idx="4434">
                  <c:v>87.937039999999996</c:v>
                </c:pt>
                <c:pt idx="4435">
                  <c:v>87.890900000000002</c:v>
                </c:pt>
                <c:pt idx="4436">
                  <c:v>87.843580000000003</c:v>
                </c:pt>
                <c:pt idx="4437">
                  <c:v>87.796719999999993</c:v>
                </c:pt>
                <c:pt idx="4438">
                  <c:v>87.749340000000004</c:v>
                </c:pt>
                <c:pt idx="4439">
                  <c:v>87.702460000000002</c:v>
                </c:pt>
                <c:pt idx="4440">
                  <c:v>87.654470000000003</c:v>
                </c:pt>
                <c:pt idx="4441">
                  <c:v>87.607020000000006</c:v>
                </c:pt>
                <c:pt idx="4442">
                  <c:v>87.558949999999982</c:v>
                </c:pt>
                <c:pt idx="4443">
                  <c:v>87.51116000000016</c:v>
                </c:pt>
                <c:pt idx="4444">
                  <c:v>87.463359999999994</c:v>
                </c:pt>
                <c:pt idx="4445">
                  <c:v>87.41574</c:v>
                </c:pt>
                <c:pt idx="4446">
                  <c:v>87.3673</c:v>
                </c:pt>
                <c:pt idx="4447">
                  <c:v>87.318920000000006</c:v>
                </c:pt>
                <c:pt idx="4448">
                  <c:v>87.270820000000001</c:v>
                </c:pt>
                <c:pt idx="4449">
                  <c:v>87.22184</c:v>
                </c:pt>
                <c:pt idx="4450">
                  <c:v>87.173399999999958</c:v>
                </c:pt>
                <c:pt idx="4451">
                  <c:v>87.124420000000001</c:v>
                </c:pt>
                <c:pt idx="4452">
                  <c:v>87.075679999999949</c:v>
                </c:pt>
                <c:pt idx="4453">
                  <c:v>87.026619999999994</c:v>
                </c:pt>
                <c:pt idx="4454">
                  <c:v>86.977509999999995</c:v>
                </c:pt>
                <c:pt idx="4455">
                  <c:v>86.927940000000007</c:v>
                </c:pt>
                <c:pt idx="4456">
                  <c:v>86.878319999999988</c:v>
                </c:pt>
                <c:pt idx="4457">
                  <c:v>86.827889999999982</c:v>
                </c:pt>
                <c:pt idx="4458">
                  <c:v>86.777280000000005</c:v>
                </c:pt>
                <c:pt idx="4459">
                  <c:v>86.72672</c:v>
                </c:pt>
                <c:pt idx="4460">
                  <c:v>86.675699999999978</c:v>
                </c:pt>
                <c:pt idx="4461">
                  <c:v>86.624420000000001</c:v>
                </c:pt>
                <c:pt idx="4462">
                  <c:v>86.573789999999988</c:v>
                </c:pt>
                <c:pt idx="4463">
                  <c:v>86.523160000000004</c:v>
                </c:pt>
                <c:pt idx="4464">
                  <c:v>86.472219999999993</c:v>
                </c:pt>
                <c:pt idx="4465">
                  <c:v>86.42089</c:v>
                </c:pt>
                <c:pt idx="4466">
                  <c:v>86.36933999999998</c:v>
                </c:pt>
                <c:pt idx="4467">
                  <c:v>86.317420000000027</c:v>
                </c:pt>
                <c:pt idx="4468">
                  <c:v>86.265280000000004</c:v>
                </c:pt>
                <c:pt idx="4469">
                  <c:v>86.212339999999998</c:v>
                </c:pt>
                <c:pt idx="4470">
                  <c:v>86.160259999999994</c:v>
                </c:pt>
                <c:pt idx="4471">
                  <c:v>86.108029999999999</c:v>
                </c:pt>
                <c:pt idx="4472">
                  <c:v>86.055250000000001</c:v>
                </c:pt>
                <c:pt idx="4473">
                  <c:v>86.002510000000001</c:v>
                </c:pt>
                <c:pt idx="4474">
                  <c:v>85.949780000000004</c:v>
                </c:pt>
                <c:pt idx="4475">
                  <c:v>85.896260000000026</c:v>
                </c:pt>
                <c:pt idx="4476">
                  <c:v>85.842469999999992</c:v>
                </c:pt>
                <c:pt idx="4477">
                  <c:v>85.787660000000145</c:v>
                </c:pt>
                <c:pt idx="4478">
                  <c:v>85.733630000000005</c:v>
                </c:pt>
                <c:pt idx="4479">
                  <c:v>85.67919999999998</c:v>
                </c:pt>
                <c:pt idx="4480">
                  <c:v>85.624110000000002</c:v>
                </c:pt>
                <c:pt idx="4481">
                  <c:v>85.568089999999998</c:v>
                </c:pt>
                <c:pt idx="4482">
                  <c:v>85.512659999999997</c:v>
                </c:pt>
                <c:pt idx="4483">
                  <c:v>85.457240000000027</c:v>
                </c:pt>
                <c:pt idx="4484">
                  <c:v>85.402649999999994</c:v>
                </c:pt>
                <c:pt idx="4485">
                  <c:v>85.347880000000004</c:v>
                </c:pt>
                <c:pt idx="4486">
                  <c:v>85.292839999999998</c:v>
                </c:pt>
                <c:pt idx="4487">
                  <c:v>85.237510000000114</c:v>
                </c:pt>
                <c:pt idx="4488">
                  <c:v>85.181989999999999</c:v>
                </c:pt>
                <c:pt idx="4489">
                  <c:v>85.125919999999979</c:v>
                </c:pt>
                <c:pt idx="4490">
                  <c:v>85.069919999999996</c:v>
                </c:pt>
                <c:pt idx="4491">
                  <c:v>85.012609999999995</c:v>
                </c:pt>
                <c:pt idx="4492">
                  <c:v>84.955379999999948</c:v>
                </c:pt>
                <c:pt idx="4493">
                  <c:v>84.897149999999996</c:v>
                </c:pt>
                <c:pt idx="4494">
                  <c:v>84.840320000000006</c:v>
                </c:pt>
                <c:pt idx="4495">
                  <c:v>84.783090000000001</c:v>
                </c:pt>
                <c:pt idx="4496">
                  <c:v>84.726119999999995</c:v>
                </c:pt>
                <c:pt idx="4497">
                  <c:v>84.668120000000002</c:v>
                </c:pt>
                <c:pt idx="4498">
                  <c:v>84.610389999999981</c:v>
                </c:pt>
                <c:pt idx="4499">
                  <c:v>84.551910000000007</c:v>
                </c:pt>
                <c:pt idx="4500">
                  <c:v>84.493709999999993</c:v>
                </c:pt>
                <c:pt idx="4501">
                  <c:v>84.43482000000013</c:v>
                </c:pt>
                <c:pt idx="4502">
                  <c:v>84.37588999999987</c:v>
                </c:pt>
                <c:pt idx="4503">
                  <c:v>84.316190000000006</c:v>
                </c:pt>
                <c:pt idx="4504">
                  <c:v>84.256739999999979</c:v>
                </c:pt>
                <c:pt idx="4505">
                  <c:v>84.196860000000001</c:v>
                </c:pt>
                <c:pt idx="4506">
                  <c:v>84.137500000000003</c:v>
                </c:pt>
                <c:pt idx="4507">
                  <c:v>84.077259999999995</c:v>
                </c:pt>
                <c:pt idx="4508">
                  <c:v>84.017030000000005</c:v>
                </c:pt>
                <c:pt idx="4509">
                  <c:v>83.956909999999993</c:v>
                </c:pt>
                <c:pt idx="4510">
                  <c:v>83.895899999999983</c:v>
                </c:pt>
                <c:pt idx="4511">
                  <c:v>83.834620000000129</c:v>
                </c:pt>
                <c:pt idx="4512">
                  <c:v>83.773499999999999</c:v>
                </c:pt>
                <c:pt idx="4513">
                  <c:v>83.712120000000027</c:v>
                </c:pt>
                <c:pt idx="4514">
                  <c:v>83.651250000000005</c:v>
                </c:pt>
                <c:pt idx="4515">
                  <c:v>83.589779999999948</c:v>
                </c:pt>
                <c:pt idx="4516">
                  <c:v>83.528369999999981</c:v>
                </c:pt>
                <c:pt idx="4517">
                  <c:v>83.466719999999995</c:v>
                </c:pt>
                <c:pt idx="4518">
                  <c:v>83.404570000000007</c:v>
                </c:pt>
                <c:pt idx="4519">
                  <c:v>83.342110000000005</c:v>
                </c:pt>
                <c:pt idx="4520">
                  <c:v>83.279739999999919</c:v>
                </c:pt>
                <c:pt idx="4521">
                  <c:v>83.216660000000147</c:v>
                </c:pt>
                <c:pt idx="4522">
                  <c:v>83.153819999999982</c:v>
                </c:pt>
                <c:pt idx="4523">
                  <c:v>83.091250000000144</c:v>
                </c:pt>
                <c:pt idx="4524">
                  <c:v>83.028379999999871</c:v>
                </c:pt>
                <c:pt idx="4525">
                  <c:v>82.965700000000012</c:v>
                </c:pt>
                <c:pt idx="4526">
                  <c:v>82.902749999999983</c:v>
                </c:pt>
                <c:pt idx="4527">
                  <c:v>82.838999999999999</c:v>
                </c:pt>
                <c:pt idx="4528">
                  <c:v>82.776160000000004</c:v>
                </c:pt>
                <c:pt idx="4529">
                  <c:v>82.712779999999981</c:v>
                </c:pt>
                <c:pt idx="4530">
                  <c:v>82.64913</c:v>
                </c:pt>
                <c:pt idx="4531">
                  <c:v>82.585560000000001</c:v>
                </c:pt>
                <c:pt idx="4532">
                  <c:v>82.521699999999996</c:v>
                </c:pt>
                <c:pt idx="4533">
                  <c:v>82.457700000000003</c:v>
                </c:pt>
                <c:pt idx="4534">
                  <c:v>82.39264</c:v>
                </c:pt>
                <c:pt idx="4535">
                  <c:v>82.327659999999995</c:v>
                </c:pt>
                <c:pt idx="4536">
                  <c:v>82.262690000000006</c:v>
                </c:pt>
                <c:pt idx="4537">
                  <c:v>82.197580000000002</c:v>
                </c:pt>
                <c:pt idx="4538">
                  <c:v>82.131690000000006</c:v>
                </c:pt>
                <c:pt idx="4539">
                  <c:v>82.066680000000005</c:v>
                </c:pt>
                <c:pt idx="4540">
                  <c:v>82.000609999999995</c:v>
                </c:pt>
                <c:pt idx="4541">
                  <c:v>81.934780000000003</c:v>
                </c:pt>
                <c:pt idx="4542">
                  <c:v>81.868120000000005</c:v>
                </c:pt>
                <c:pt idx="4543">
                  <c:v>81.800979999999981</c:v>
                </c:pt>
                <c:pt idx="4544">
                  <c:v>81.734380000000002</c:v>
                </c:pt>
                <c:pt idx="4545">
                  <c:v>81.66813999999998</c:v>
                </c:pt>
                <c:pt idx="4546">
                  <c:v>81.601379999999978</c:v>
                </c:pt>
                <c:pt idx="4547">
                  <c:v>81.534160000000114</c:v>
                </c:pt>
                <c:pt idx="4548">
                  <c:v>81.466309999999993</c:v>
                </c:pt>
                <c:pt idx="4549">
                  <c:v>81.39936999999999</c:v>
                </c:pt>
                <c:pt idx="4550">
                  <c:v>81.332260000000005</c:v>
                </c:pt>
                <c:pt idx="4551">
                  <c:v>81.263920000000027</c:v>
                </c:pt>
                <c:pt idx="4552">
                  <c:v>81.19556</c:v>
                </c:pt>
                <c:pt idx="4553">
                  <c:v>81.127160000000003</c:v>
                </c:pt>
                <c:pt idx="4554">
                  <c:v>81.057999999999993</c:v>
                </c:pt>
                <c:pt idx="4555">
                  <c:v>80.989289999999997</c:v>
                </c:pt>
                <c:pt idx="4556">
                  <c:v>80.920620000000113</c:v>
                </c:pt>
                <c:pt idx="4557">
                  <c:v>80.851220000000026</c:v>
                </c:pt>
                <c:pt idx="4558">
                  <c:v>80.781549999999996</c:v>
                </c:pt>
                <c:pt idx="4559">
                  <c:v>80.712479999999999</c:v>
                </c:pt>
                <c:pt idx="4560">
                  <c:v>80.64282</c:v>
                </c:pt>
                <c:pt idx="4561">
                  <c:v>80.572819999999979</c:v>
                </c:pt>
                <c:pt idx="4562">
                  <c:v>80.502409999999998</c:v>
                </c:pt>
                <c:pt idx="4563">
                  <c:v>80.432969999999997</c:v>
                </c:pt>
                <c:pt idx="4564">
                  <c:v>80.362899999999982</c:v>
                </c:pt>
                <c:pt idx="4565">
                  <c:v>80.292299999999997</c:v>
                </c:pt>
                <c:pt idx="4566">
                  <c:v>80.221410000000006</c:v>
                </c:pt>
                <c:pt idx="4567">
                  <c:v>80.150439999999989</c:v>
                </c:pt>
                <c:pt idx="4568">
                  <c:v>80.078679999999949</c:v>
                </c:pt>
                <c:pt idx="4569">
                  <c:v>80.006500000000003</c:v>
                </c:pt>
                <c:pt idx="4570">
                  <c:v>79.934660000000179</c:v>
                </c:pt>
                <c:pt idx="4571">
                  <c:v>79.862409999999983</c:v>
                </c:pt>
                <c:pt idx="4572">
                  <c:v>79.790260000000146</c:v>
                </c:pt>
                <c:pt idx="4573">
                  <c:v>79.718549999999993</c:v>
                </c:pt>
                <c:pt idx="4574">
                  <c:v>79.646559999999994</c:v>
                </c:pt>
                <c:pt idx="4575">
                  <c:v>79.575069999999982</c:v>
                </c:pt>
                <c:pt idx="4576">
                  <c:v>79.502219999999994</c:v>
                </c:pt>
                <c:pt idx="4577">
                  <c:v>79.429289999999995</c:v>
                </c:pt>
                <c:pt idx="4578">
                  <c:v>79.356020000000001</c:v>
                </c:pt>
                <c:pt idx="4579">
                  <c:v>79.282200000000003</c:v>
                </c:pt>
                <c:pt idx="4580">
                  <c:v>79.208439999999982</c:v>
                </c:pt>
                <c:pt idx="4581">
                  <c:v>79.134820000000005</c:v>
                </c:pt>
                <c:pt idx="4582">
                  <c:v>79.060220000000129</c:v>
                </c:pt>
                <c:pt idx="4583">
                  <c:v>78.985399999999998</c:v>
                </c:pt>
                <c:pt idx="4584">
                  <c:v>78.910190000000114</c:v>
                </c:pt>
                <c:pt idx="4585">
                  <c:v>78.83484</c:v>
                </c:pt>
                <c:pt idx="4586">
                  <c:v>78.759680000000003</c:v>
                </c:pt>
                <c:pt idx="4587">
                  <c:v>78.684759999999983</c:v>
                </c:pt>
                <c:pt idx="4588">
                  <c:v>78.609639999999999</c:v>
                </c:pt>
                <c:pt idx="4589">
                  <c:v>78.534509999999997</c:v>
                </c:pt>
                <c:pt idx="4590">
                  <c:v>78.459710000000001</c:v>
                </c:pt>
                <c:pt idx="4591">
                  <c:v>78.384320000000002</c:v>
                </c:pt>
                <c:pt idx="4592">
                  <c:v>78.308599999999998</c:v>
                </c:pt>
                <c:pt idx="4593">
                  <c:v>78.233030000000014</c:v>
                </c:pt>
                <c:pt idx="4594">
                  <c:v>78.156120000000001</c:v>
                </c:pt>
                <c:pt idx="4595">
                  <c:v>78.079049999999981</c:v>
                </c:pt>
                <c:pt idx="4596">
                  <c:v>78.002189999999999</c:v>
                </c:pt>
                <c:pt idx="4597">
                  <c:v>77.925319999999999</c:v>
                </c:pt>
                <c:pt idx="4598">
                  <c:v>77.848000000000013</c:v>
                </c:pt>
                <c:pt idx="4599">
                  <c:v>77.771050000000002</c:v>
                </c:pt>
                <c:pt idx="4600">
                  <c:v>77.693219999999997</c:v>
                </c:pt>
                <c:pt idx="4601">
                  <c:v>77.615650000000002</c:v>
                </c:pt>
                <c:pt idx="4602">
                  <c:v>77.53762000000016</c:v>
                </c:pt>
                <c:pt idx="4603">
                  <c:v>77.459400000000002</c:v>
                </c:pt>
                <c:pt idx="4604">
                  <c:v>77.380459999999999</c:v>
                </c:pt>
                <c:pt idx="4605">
                  <c:v>77.301789999999983</c:v>
                </c:pt>
                <c:pt idx="4606">
                  <c:v>77.222389999999919</c:v>
                </c:pt>
                <c:pt idx="4607">
                  <c:v>77.143500000000003</c:v>
                </c:pt>
                <c:pt idx="4608">
                  <c:v>77.064220000000134</c:v>
                </c:pt>
                <c:pt idx="4609">
                  <c:v>76.985309999999998</c:v>
                </c:pt>
                <c:pt idx="4610">
                  <c:v>76.905839999999998</c:v>
                </c:pt>
                <c:pt idx="4611">
                  <c:v>76.82644999999998</c:v>
                </c:pt>
                <c:pt idx="4612">
                  <c:v>76.745840000000001</c:v>
                </c:pt>
                <c:pt idx="4613">
                  <c:v>76.66516</c:v>
                </c:pt>
                <c:pt idx="4614">
                  <c:v>76.584369999999993</c:v>
                </c:pt>
                <c:pt idx="4615">
                  <c:v>76.503489999999999</c:v>
                </c:pt>
                <c:pt idx="4616">
                  <c:v>76.422610000000006</c:v>
                </c:pt>
                <c:pt idx="4617">
                  <c:v>76.341820000000027</c:v>
                </c:pt>
                <c:pt idx="4618">
                  <c:v>76.260300000000001</c:v>
                </c:pt>
                <c:pt idx="4619">
                  <c:v>76.178559999999948</c:v>
                </c:pt>
                <c:pt idx="4620">
                  <c:v>76.096779999999981</c:v>
                </c:pt>
                <c:pt idx="4621">
                  <c:v>76.014640000000114</c:v>
                </c:pt>
                <c:pt idx="4622">
                  <c:v>75.931900000000027</c:v>
                </c:pt>
                <c:pt idx="4623">
                  <c:v>75.849760000000003</c:v>
                </c:pt>
                <c:pt idx="4624">
                  <c:v>75.766599999999997</c:v>
                </c:pt>
                <c:pt idx="4625">
                  <c:v>75.68380999999998</c:v>
                </c:pt>
                <c:pt idx="4626">
                  <c:v>75.600439999999978</c:v>
                </c:pt>
                <c:pt idx="4627">
                  <c:v>75.517220000000179</c:v>
                </c:pt>
                <c:pt idx="4628">
                  <c:v>75.433449999999993</c:v>
                </c:pt>
                <c:pt idx="4629">
                  <c:v>75.349469999999997</c:v>
                </c:pt>
                <c:pt idx="4630">
                  <c:v>75.265749999999983</c:v>
                </c:pt>
                <c:pt idx="4631">
                  <c:v>75.181939999999983</c:v>
                </c:pt>
                <c:pt idx="4632">
                  <c:v>75.097319999999996</c:v>
                </c:pt>
                <c:pt idx="4633">
                  <c:v>75.012550000000005</c:v>
                </c:pt>
                <c:pt idx="4634">
                  <c:v>74.927819999999997</c:v>
                </c:pt>
                <c:pt idx="4635">
                  <c:v>74.84308</c:v>
                </c:pt>
                <c:pt idx="4636">
                  <c:v>74.757180000000005</c:v>
                </c:pt>
                <c:pt idx="4637">
                  <c:v>74.672379999999805</c:v>
                </c:pt>
                <c:pt idx="4638">
                  <c:v>74.587100000000007</c:v>
                </c:pt>
                <c:pt idx="4639">
                  <c:v>74.501310000000004</c:v>
                </c:pt>
                <c:pt idx="4640">
                  <c:v>74.415009999999995</c:v>
                </c:pt>
                <c:pt idx="4641">
                  <c:v>74.328499999999948</c:v>
                </c:pt>
                <c:pt idx="4642">
                  <c:v>74.24226000000013</c:v>
                </c:pt>
                <c:pt idx="4643">
                  <c:v>74.155309999999886</c:v>
                </c:pt>
                <c:pt idx="4644">
                  <c:v>74.069140000000004</c:v>
                </c:pt>
                <c:pt idx="4645">
                  <c:v>73.982779999999948</c:v>
                </c:pt>
                <c:pt idx="4646">
                  <c:v>73.896000000000001</c:v>
                </c:pt>
                <c:pt idx="4647">
                  <c:v>73.808059999999998</c:v>
                </c:pt>
                <c:pt idx="4648">
                  <c:v>73.720510000000004</c:v>
                </c:pt>
                <c:pt idx="4649">
                  <c:v>73.632679999999979</c:v>
                </c:pt>
                <c:pt idx="4650">
                  <c:v>73.544600000000145</c:v>
                </c:pt>
                <c:pt idx="4651">
                  <c:v>73.456050000000005</c:v>
                </c:pt>
                <c:pt idx="4652">
                  <c:v>73.366699999999994</c:v>
                </c:pt>
                <c:pt idx="4653">
                  <c:v>73.277369999999991</c:v>
                </c:pt>
                <c:pt idx="4654">
                  <c:v>73.188099999999949</c:v>
                </c:pt>
                <c:pt idx="4655">
                  <c:v>73.099120000000113</c:v>
                </c:pt>
                <c:pt idx="4656">
                  <c:v>73.009349999999998</c:v>
                </c:pt>
                <c:pt idx="4657">
                  <c:v>72.919210000000149</c:v>
                </c:pt>
                <c:pt idx="4658">
                  <c:v>72.829399999999978</c:v>
                </c:pt>
                <c:pt idx="4659">
                  <c:v>72.739149999999995</c:v>
                </c:pt>
                <c:pt idx="4660">
                  <c:v>72.648899999999998</c:v>
                </c:pt>
                <c:pt idx="4661">
                  <c:v>72.557910000000007</c:v>
                </c:pt>
                <c:pt idx="4662">
                  <c:v>72.467590000000129</c:v>
                </c:pt>
                <c:pt idx="4663">
                  <c:v>72.376359999999949</c:v>
                </c:pt>
                <c:pt idx="4664">
                  <c:v>72.285250000000005</c:v>
                </c:pt>
                <c:pt idx="4665">
                  <c:v>72.193280000000001</c:v>
                </c:pt>
                <c:pt idx="4666">
                  <c:v>72.10172</c:v>
                </c:pt>
                <c:pt idx="4667">
                  <c:v>72.009640000000005</c:v>
                </c:pt>
                <c:pt idx="4668">
                  <c:v>71.91709000000013</c:v>
                </c:pt>
                <c:pt idx="4669">
                  <c:v>71.824290000000005</c:v>
                </c:pt>
                <c:pt idx="4670">
                  <c:v>71.731719999999996</c:v>
                </c:pt>
                <c:pt idx="4671">
                  <c:v>71.638220000000004</c:v>
                </c:pt>
                <c:pt idx="4672">
                  <c:v>71.545339999999982</c:v>
                </c:pt>
                <c:pt idx="4673">
                  <c:v>71.451840000000004</c:v>
                </c:pt>
                <c:pt idx="4674">
                  <c:v>71.358249999999998</c:v>
                </c:pt>
                <c:pt idx="4675">
                  <c:v>71.263549999999995</c:v>
                </c:pt>
                <c:pt idx="4676">
                  <c:v>71.16907999999998</c:v>
                </c:pt>
                <c:pt idx="4677">
                  <c:v>71.073909999999998</c:v>
                </c:pt>
                <c:pt idx="4678">
                  <c:v>70.979680000000002</c:v>
                </c:pt>
                <c:pt idx="4679">
                  <c:v>70.885249999999999</c:v>
                </c:pt>
                <c:pt idx="4680">
                  <c:v>70.791650000000161</c:v>
                </c:pt>
                <c:pt idx="4681">
                  <c:v>70.696920000000006</c:v>
                </c:pt>
                <c:pt idx="4682">
                  <c:v>70.601960000000005</c:v>
                </c:pt>
                <c:pt idx="4683">
                  <c:v>70.506299999999996</c:v>
                </c:pt>
                <c:pt idx="4684">
                  <c:v>70.410610000000148</c:v>
                </c:pt>
                <c:pt idx="4685">
                  <c:v>70.314870000000013</c:v>
                </c:pt>
                <c:pt idx="4686">
                  <c:v>70.218300000000013</c:v>
                </c:pt>
                <c:pt idx="4687">
                  <c:v>70.121089999999981</c:v>
                </c:pt>
                <c:pt idx="4688">
                  <c:v>70.023699999999991</c:v>
                </c:pt>
                <c:pt idx="4689">
                  <c:v>69.925899999999999</c:v>
                </c:pt>
                <c:pt idx="4690">
                  <c:v>69.828249999999983</c:v>
                </c:pt>
                <c:pt idx="4691">
                  <c:v>69.730149999999995</c:v>
                </c:pt>
                <c:pt idx="4692">
                  <c:v>69.631680000000003</c:v>
                </c:pt>
                <c:pt idx="4693">
                  <c:v>69.533439999999999</c:v>
                </c:pt>
                <c:pt idx="4694">
                  <c:v>69.435500000000005</c:v>
                </c:pt>
                <c:pt idx="4695">
                  <c:v>69.336960000000005</c:v>
                </c:pt>
                <c:pt idx="4696">
                  <c:v>69.236949999999993</c:v>
                </c:pt>
                <c:pt idx="4697">
                  <c:v>69.137550000000005</c:v>
                </c:pt>
                <c:pt idx="4698">
                  <c:v>69.038299999999992</c:v>
                </c:pt>
                <c:pt idx="4699">
                  <c:v>68.938140000000004</c:v>
                </c:pt>
                <c:pt idx="4700">
                  <c:v>68.839320000000001</c:v>
                </c:pt>
                <c:pt idx="4701">
                  <c:v>68.739210000000114</c:v>
                </c:pt>
                <c:pt idx="4702">
                  <c:v>68.639029999999991</c:v>
                </c:pt>
                <c:pt idx="4703">
                  <c:v>68.538969999999992</c:v>
                </c:pt>
                <c:pt idx="4704">
                  <c:v>68.439030000000002</c:v>
                </c:pt>
                <c:pt idx="4705">
                  <c:v>68.337570000000014</c:v>
                </c:pt>
                <c:pt idx="4706">
                  <c:v>68.236220000000131</c:v>
                </c:pt>
                <c:pt idx="4707">
                  <c:v>68.134839999999983</c:v>
                </c:pt>
                <c:pt idx="4708">
                  <c:v>68.032179999999983</c:v>
                </c:pt>
                <c:pt idx="4709">
                  <c:v>67.930120000000144</c:v>
                </c:pt>
                <c:pt idx="4710">
                  <c:v>67.828159999999983</c:v>
                </c:pt>
                <c:pt idx="4711">
                  <c:v>67.725819999999999</c:v>
                </c:pt>
                <c:pt idx="4712">
                  <c:v>67.623609999999999</c:v>
                </c:pt>
                <c:pt idx="4713">
                  <c:v>67.521119999999996</c:v>
                </c:pt>
                <c:pt idx="4714">
                  <c:v>67.417300000000026</c:v>
                </c:pt>
                <c:pt idx="4715">
                  <c:v>67.312950000000001</c:v>
                </c:pt>
                <c:pt idx="4716">
                  <c:v>67.209050000000005</c:v>
                </c:pt>
                <c:pt idx="4717">
                  <c:v>67.10478999999998</c:v>
                </c:pt>
                <c:pt idx="4718">
                  <c:v>67.00036999999999</c:v>
                </c:pt>
                <c:pt idx="4719">
                  <c:v>66.89506999999999</c:v>
                </c:pt>
                <c:pt idx="4720">
                  <c:v>66.790139999999994</c:v>
                </c:pt>
                <c:pt idx="4721">
                  <c:v>66.684899999999999</c:v>
                </c:pt>
                <c:pt idx="4722">
                  <c:v>66.580379999999948</c:v>
                </c:pt>
                <c:pt idx="4723">
                  <c:v>66.474580000000003</c:v>
                </c:pt>
                <c:pt idx="4724">
                  <c:v>66.368859999999998</c:v>
                </c:pt>
                <c:pt idx="4725">
                  <c:v>66.262889999999999</c:v>
                </c:pt>
                <c:pt idx="4726">
                  <c:v>66.15746</c:v>
                </c:pt>
                <c:pt idx="4727">
                  <c:v>66.051150000000007</c:v>
                </c:pt>
                <c:pt idx="4728">
                  <c:v>65.945630000000023</c:v>
                </c:pt>
                <c:pt idx="4729">
                  <c:v>65.838779999999886</c:v>
                </c:pt>
                <c:pt idx="4730">
                  <c:v>65.731399999999994</c:v>
                </c:pt>
                <c:pt idx="4731">
                  <c:v>65.622339999999795</c:v>
                </c:pt>
                <c:pt idx="4732">
                  <c:v>65.513769999999994</c:v>
                </c:pt>
                <c:pt idx="4733">
                  <c:v>65.40504</c:v>
                </c:pt>
                <c:pt idx="4734">
                  <c:v>65.296639999999996</c:v>
                </c:pt>
                <c:pt idx="4735">
                  <c:v>65.18783999999998</c:v>
                </c:pt>
                <c:pt idx="4736">
                  <c:v>65.079250000000002</c:v>
                </c:pt>
                <c:pt idx="4737">
                  <c:v>64.97063</c:v>
                </c:pt>
                <c:pt idx="4738">
                  <c:v>64.861040000000003</c:v>
                </c:pt>
                <c:pt idx="4739">
                  <c:v>64.751710000000003</c:v>
                </c:pt>
                <c:pt idx="4740">
                  <c:v>64.64179</c:v>
                </c:pt>
                <c:pt idx="4741">
                  <c:v>64.531650000000027</c:v>
                </c:pt>
                <c:pt idx="4742">
                  <c:v>64.421600000000026</c:v>
                </c:pt>
                <c:pt idx="4743">
                  <c:v>64.311089999999993</c:v>
                </c:pt>
                <c:pt idx="4744">
                  <c:v>64.199879999999979</c:v>
                </c:pt>
                <c:pt idx="4745">
                  <c:v>64.088709999999978</c:v>
                </c:pt>
                <c:pt idx="4746">
                  <c:v>63.977220000000003</c:v>
                </c:pt>
                <c:pt idx="4747">
                  <c:v>63.86562</c:v>
                </c:pt>
                <c:pt idx="4748">
                  <c:v>63.754000000000005</c:v>
                </c:pt>
                <c:pt idx="4749">
                  <c:v>63.64143</c:v>
                </c:pt>
                <c:pt idx="4750">
                  <c:v>63.528700000000057</c:v>
                </c:pt>
                <c:pt idx="4751">
                  <c:v>63.415669999999999</c:v>
                </c:pt>
                <c:pt idx="4752">
                  <c:v>63.30218</c:v>
                </c:pt>
                <c:pt idx="4753">
                  <c:v>63.188280000000006</c:v>
                </c:pt>
                <c:pt idx="4754">
                  <c:v>63.074289999999998</c:v>
                </c:pt>
                <c:pt idx="4755">
                  <c:v>62.960160000000002</c:v>
                </c:pt>
                <c:pt idx="4756">
                  <c:v>62.845410000000001</c:v>
                </c:pt>
                <c:pt idx="4757">
                  <c:v>62.731140000000003</c:v>
                </c:pt>
                <c:pt idx="4758">
                  <c:v>62.616760000000006</c:v>
                </c:pt>
                <c:pt idx="4759">
                  <c:v>62.502020000000002</c:v>
                </c:pt>
                <c:pt idx="4760">
                  <c:v>62.387239999999998</c:v>
                </c:pt>
                <c:pt idx="4761">
                  <c:v>62.271830000000001</c:v>
                </c:pt>
                <c:pt idx="4762">
                  <c:v>62.156089999999999</c:v>
                </c:pt>
                <c:pt idx="4763">
                  <c:v>62.039720000000003</c:v>
                </c:pt>
                <c:pt idx="4764">
                  <c:v>61.922880000000006</c:v>
                </c:pt>
                <c:pt idx="4765">
                  <c:v>61.80639</c:v>
                </c:pt>
                <c:pt idx="4766">
                  <c:v>61.688880000000005</c:v>
                </c:pt>
                <c:pt idx="4767">
                  <c:v>61.57152</c:v>
                </c:pt>
                <c:pt idx="4768">
                  <c:v>61.453769999999999</c:v>
                </c:pt>
                <c:pt idx="4769">
                  <c:v>61.335590000000003</c:v>
                </c:pt>
                <c:pt idx="4770">
                  <c:v>61.217230000000001</c:v>
                </c:pt>
                <c:pt idx="4771">
                  <c:v>61.098440000000011</c:v>
                </c:pt>
                <c:pt idx="4772">
                  <c:v>60.979980000000005</c:v>
                </c:pt>
                <c:pt idx="4773">
                  <c:v>60.861699999999999</c:v>
                </c:pt>
                <c:pt idx="4774">
                  <c:v>60.742200000000011</c:v>
                </c:pt>
                <c:pt idx="4775">
                  <c:v>60.622560000000057</c:v>
                </c:pt>
                <c:pt idx="4776">
                  <c:v>60.502930000000013</c:v>
                </c:pt>
                <c:pt idx="4777">
                  <c:v>60.38279</c:v>
                </c:pt>
                <c:pt idx="4778">
                  <c:v>60.262500000000074</c:v>
                </c:pt>
                <c:pt idx="4779">
                  <c:v>60.141889999999997</c:v>
                </c:pt>
                <c:pt idx="4780">
                  <c:v>60.02102</c:v>
                </c:pt>
                <c:pt idx="4781">
                  <c:v>59.899920000000002</c:v>
                </c:pt>
                <c:pt idx="4782">
                  <c:v>59.778340000000057</c:v>
                </c:pt>
                <c:pt idx="4783">
                  <c:v>59.657089999999997</c:v>
                </c:pt>
                <c:pt idx="4784">
                  <c:v>59.53584</c:v>
                </c:pt>
                <c:pt idx="4785">
                  <c:v>59.413740000000004</c:v>
                </c:pt>
                <c:pt idx="4786">
                  <c:v>59.291850000000011</c:v>
                </c:pt>
                <c:pt idx="4787">
                  <c:v>59.169700000000013</c:v>
                </c:pt>
                <c:pt idx="4788">
                  <c:v>59.046140000000001</c:v>
                </c:pt>
                <c:pt idx="4789">
                  <c:v>58.923140000000011</c:v>
                </c:pt>
                <c:pt idx="4790">
                  <c:v>58.800060000000002</c:v>
                </c:pt>
                <c:pt idx="4791">
                  <c:v>58.676920000000003</c:v>
                </c:pt>
                <c:pt idx="4792">
                  <c:v>58.55274</c:v>
                </c:pt>
                <c:pt idx="4793">
                  <c:v>58.42774</c:v>
                </c:pt>
                <c:pt idx="4794">
                  <c:v>58.301949999999998</c:v>
                </c:pt>
                <c:pt idx="4795">
                  <c:v>58.176780000000001</c:v>
                </c:pt>
                <c:pt idx="4796">
                  <c:v>58.050849999999997</c:v>
                </c:pt>
                <c:pt idx="4797">
                  <c:v>57.925160000000012</c:v>
                </c:pt>
                <c:pt idx="4798">
                  <c:v>57.798780000000058</c:v>
                </c:pt>
                <c:pt idx="4799">
                  <c:v>57.672460000000001</c:v>
                </c:pt>
                <c:pt idx="4800">
                  <c:v>57.54609</c:v>
                </c:pt>
                <c:pt idx="4801">
                  <c:v>57.420340000000003</c:v>
                </c:pt>
                <c:pt idx="4802">
                  <c:v>57.292700000000089</c:v>
                </c:pt>
                <c:pt idx="4803">
                  <c:v>57.165400000000012</c:v>
                </c:pt>
                <c:pt idx="4804">
                  <c:v>57.036960000000001</c:v>
                </c:pt>
                <c:pt idx="4805">
                  <c:v>56.908770000000011</c:v>
                </c:pt>
                <c:pt idx="4806">
                  <c:v>56.780700000000003</c:v>
                </c:pt>
                <c:pt idx="4807">
                  <c:v>56.652240000000006</c:v>
                </c:pt>
                <c:pt idx="4808">
                  <c:v>56.523100000000056</c:v>
                </c:pt>
                <c:pt idx="4809">
                  <c:v>56.39378</c:v>
                </c:pt>
                <c:pt idx="4810">
                  <c:v>56.263820000000003</c:v>
                </c:pt>
                <c:pt idx="4811">
                  <c:v>56.133680000000005</c:v>
                </c:pt>
                <c:pt idx="4812">
                  <c:v>56.00367</c:v>
                </c:pt>
                <c:pt idx="4813">
                  <c:v>55.873649999999998</c:v>
                </c:pt>
                <c:pt idx="4814">
                  <c:v>55.742500000000057</c:v>
                </c:pt>
                <c:pt idx="4815">
                  <c:v>55.611479999999993</c:v>
                </c:pt>
                <c:pt idx="4816">
                  <c:v>55.479380000000006</c:v>
                </c:pt>
                <c:pt idx="4817">
                  <c:v>55.348280000000003</c:v>
                </c:pt>
                <c:pt idx="4818">
                  <c:v>55.216300000000011</c:v>
                </c:pt>
                <c:pt idx="4819">
                  <c:v>55.083489999999998</c:v>
                </c:pt>
                <c:pt idx="4820">
                  <c:v>54.950189999999999</c:v>
                </c:pt>
                <c:pt idx="4821">
                  <c:v>54.816580000000002</c:v>
                </c:pt>
                <c:pt idx="4822">
                  <c:v>54.682300000000012</c:v>
                </c:pt>
                <c:pt idx="4823">
                  <c:v>54.548260000000006</c:v>
                </c:pt>
                <c:pt idx="4824">
                  <c:v>54.413659999999993</c:v>
                </c:pt>
                <c:pt idx="4825">
                  <c:v>54.279190000000057</c:v>
                </c:pt>
                <c:pt idx="4826">
                  <c:v>54.144780000000004</c:v>
                </c:pt>
                <c:pt idx="4827">
                  <c:v>54.009860000000003</c:v>
                </c:pt>
                <c:pt idx="4828">
                  <c:v>53.874099999999999</c:v>
                </c:pt>
                <c:pt idx="4829">
                  <c:v>53.738560000000057</c:v>
                </c:pt>
                <c:pt idx="4830">
                  <c:v>53.602340000000012</c:v>
                </c:pt>
                <c:pt idx="4831">
                  <c:v>53.466420000000006</c:v>
                </c:pt>
                <c:pt idx="4832">
                  <c:v>53.330060000000003</c:v>
                </c:pt>
                <c:pt idx="4833">
                  <c:v>53.193620000000003</c:v>
                </c:pt>
                <c:pt idx="4834">
                  <c:v>53.0565</c:v>
                </c:pt>
                <c:pt idx="4835">
                  <c:v>52.91863</c:v>
                </c:pt>
                <c:pt idx="4836">
                  <c:v>52.780380000000001</c:v>
                </c:pt>
                <c:pt idx="4837">
                  <c:v>52.642780000000002</c:v>
                </c:pt>
                <c:pt idx="4838">
                  <c:v>52.504100000000001</c:v>
                </c:pt>
                <c:pt idx="4839">
                  <c:v>52.365100000000012</c:v>
                </c:pt>
                <c:pt idx="4840">
                  <c:v>52.226880000000001</c:v>
                </c:pt>
                <c:pt idx="4841">
                  <c:v>52.088390000000011</c:v>
                </c:pt>
                <c:pt idx="4842">
                  <c:v>51.947940000000003</c:v>
                </c:pt>
                <c:pt idx="4843">
                  <c:v>51.808240000000005</c:v>
                </c:pt>
                <c:pt idx="4844">
                  <c:v>51.668800000000012</c:v>
                </c:pt>
                <c:pt idx="4845">
                  <c:v>51.527889999999999</c:v>
                </c:pt>
                <c:pt idx="4846">
                  <c:v>51.386180000000003</c:v>
                </c:pt>
                <c:pt idx="4847">
                  <c:v>51.244480000000003</c:v>
                </c:pt>
                <c:pt idx="4848">
                  <c:v>51.10248</c:v>
                </c:pt>
                <c:pt idx="4849">
                  <c:v>50.960360000000001</c:v>
                </c:pt>
                <c:pt idx="4850">
                  <c:v>50.818440000000002</c:v>
                </c:pt>
                <c:pt idx="4851">
                  <c:v>50.676840000000006</c:v>
                </c:pt>
                <c:pt idx="4852">
                  <c:v>50.534260000000003</c:v>
                </c:pt>
                <c:pt idx="4853">
                  <c:v>50.39152</c:v>
                </c:pt>
                <c:pt idx="4854">
                  <c:v>50.248160000000013</c:v>
                </c:pt>
                <c:pt idx="4855">
                  <c:v>50.105200000000011</c:v>
                </c:pt>
                <c:pt idx="4856">
                  <c:v>49.961260000000003</c:v>
                </c:pt>
                <c:pt idx="4857">
                  <c:v>49.816760000000002</c:v>
                </c:pt>
                <c:pt idx="4858">
                  <c:v>49.672090000000011</c:v>
                </c:pt>
                <c:pt idx="4859">
                  <c:v>49.528480000000002</c:v>
                </c:pt>
                <c:pt idx="4860">
                  <c:v>49.383780000000002</c:v>
                </c:pt>
                <c:pt idx="4861">
                  <c:v>49.239070000000012</c:v>
                </c:pt>
                <c:pt idx="4862">
                  <c:v>49.093180000000011</c:v>
                </c:pt>
                <c:pt idx="4863">
                  <c:v>48.9482</c:v>
                </c:pt>
                <c:pt idx="4864">
                  <c:v>48.802800000000005</c:v>
                </c:pt>
                <c:pt idx="4865">
                  <c:v>48.657340000000005</c:v>
                </c:pt>
                <c:pt idx="4866">
                  <c:v>48.5105</c:v>
                </c:pt>
                <c:pt idx="4867">
                  <c:v>48.364469999999997</c:v>
                </c:pt>
                <c:pt idx="4868">
                  <c:v>48.217770000000002</c:v>
                </c:pt>
                <c:pt idx="4869">
                  <c:v>48.071720000000006</c:v>
                </c:pt>
                <c:pt idx="4870">
                  <c:v>47.924300000000002</c:v>
                </c:pt>
                <c:pt idx="4871">
                  <c:v>47.776580000000003</c:v>
                </c:pt>
                <c:pt idx="4872">
                  <c:v>47.627160000000003</c:v>
                </c:pt>
                <c:pt idx="4873">
                  <c:v>47.478300000000011</c:v>
                </c:pt>
                <c:pt idx="4874">
                  <c:v>47.328390000000013</c:v>
                </c:pt>
                <c:pt idx="4875">
                  <c:v>47.179290000000002</c:v>
                </c:pt>
                <c:pt idx="4876">
                  <c:v>47.028940000000013</c:v>
                </c:pt>
                <c:pt idx="4877">
                  <c:v>46.879300000000001</c:v>
                </c:pt>
                <c:pt idx="4878">
                  <c:v>46.729060000000011</c:v>
                </c:pt>
                <c:pt idx="4879">
                  <c:v>46.579180000000001</c:v>
                </c:pt>
                <c:pt idx="4880">
                  <c:v>46.429180000000002</c:v>
                </c:pt>
                <c:pt idx="4881">
                  <c:v>46.279400000000003</c:v>
                </c:pt>
                <c:pt idx="4882">
                  <c:v>46.128610000000066</c:v>
                </c:pt>
                <c:pt idx="4883">
                  <c:v>45.97804</c:v>
                </c:pt>
                <c:pt idx="4884">
                  <c:v>45.826440000000005</c:v>
                </c:pt>
                <c:pt idx="4885">
                  <c:v>45.675200000000011</c:v>
                </c:pt>
                <c:pt idx="4886">
                  <c:v>45.523970000000013</c:v>
                </c:pt>
                <c:pt idx="4887">
                  <c:v>45.372460000000004</c:v>
                </c:pt>
                <c:pt idx="4888">
                  <c:v>45.220670000000013</c:v>
                </c:pt>
                <c:pt idx="4889">
                  <c:v>45.068370000000066</c:v>
                </c:pt>
                <c:pt idx="4890">
                  <c:v>44.915260000000004</c:v>
                </c:pt>
                <c:pt idx="4891">
                  <c:v>44.761920000000003</c:v>
                </c:pt>
                <c:pt idx="4892">
                  <c:v>44.607620000000004</c:v>
                </c:pt>
                <c:pt idx="4893">
                  <c:v>44.454849999999944</c:v>
                </c:pt>
                <c:pt idx="4894">
                  <c:v>44.300960000000003</c:v>
                </c:pt>
                <c:pt idx="4895">
                  <c:v>44.146940000000001</c:v>
                </c:pt>
                <c:pt idx="4896">
                  <c:v>43.992130000000074</c:v>
                </c:pt>
                <c:pt idx="4897">
                  <c:v>43.838820000000005</c:v>
                </c:pt>
                <c:pt idx="4898">
                  <c:v>43.684580000000004</c:v>
                </c:pt>
                <c:pt idx="4899">
                  <c:v>43.530060000000006</c:v>
                </c:pt>
                <c:pt idx="4900">
                  <c:v>43.3752</c:v>
                </c:pt>
                <c:pt idx="4901">
                  <c:v>43.220210000000066</c:v>
                </c:pt>
                <c:pt idx="4902">
                  <c:v>43.065280000000001</c:v>
                </c:pt>
                <c:pt idx="4903">
                  <c:v>42.909680000000002</c:v>
                </c:pt>
                <c:pt idx="4904">
                  <c:v>42.753220000000006</c:v>
                </c:pt>
                <c:pt idx="4905">
                  <c:v>42.596260000000001</c:v>
                </c:pt>
                <c:pt idx="4906">
                  <c:v>42.439440000000005</c:v>
                </c:pt>
                <c:pt idx="4907">
                  <c:v>42.282560000000011</c:v>
                </c:pt>
                <c:pt idx="4908">
                  <c:v>42.125720000000065</c:v>
                </c:pt>
                <c:pt idx="4909">
                  <c:v>41.968550000000057</c:v>
                </c:pt>
                <c:pt idx="4910">
                  <c:v>41.811499999999995</c:v>
                </c:pt>
                <c:pt idx="4911">
                  <c:v>41.654069999999997</c:v>
                </c:pt>
                <c:pt idx="4912">
                  <c:v>41.496590000000012</c:v>
                </c:pt>
                <c:pt idx="4913">
                  <c:v>41.338560000000001</c:v>
                </c:pt>
                <c:pt idx="4914">
                  <c:v>41.179680000000005</c:v>
                </c:pt>
                <c:pt idx="4915">
                  <c:v>41.020060000000001</c:v>
                </c:pt>
                <c:pt idx="4916">
                  <c:v>40.859889999999943</c:v>
                </c:pt>
                <c:pt idx="4917">
                  <c:v>40.700720000000011</c:v>
                </c:pt>
                <c:pt idx="4918">
                  <c:v>40.541060000000002</c:v>
                </c:pt>
                <c:pt idx="4919">
                  <c:v>40.381839999999997</c:v>
                </c:pt>
                <c:pt idx="4920">
                  <c:v>40.222220000000057</c:v>
                </c:pt>
                <c:pt idx="4921">
                  <c:v>40.063340000000011</c:v>
                </c:pt>
                <c:pt idx="4922">
                  <c:v>39.90278</c:v>
                </c:pt>
                <c:pt idx="4923">
                  <c:v>39.743330000000057</c:v>
                </c:pt>
                <c:pt idx="4924">
                  <c:v>39.583170000000003</c:v>
                </c:pt>
                <c:pt idx="4925">
                  <c:v>39.422880000000006</c:v>
                </c:pt>
                <c:pt idx="4926">
                  <c:v>39.262010000000075</c:v>
                </c:pt>
                <c:pt idx="4927">
                  <c:v>39.100670000000001</c:v>
                </c:pt>
                <c:pt idx="4928">
                  <c:v>38.938930000000013</c:v>
                </c:pt>
                <c:pt idx="4929">
                  <c:v>38.777200000000001</c:v>
                </c:pt>
                <c:pt idx="4930">
                  <c:v>38.615380000000002</c:v>
                </c:pt>
                <c:pt idx="4931">
                  <c:v>38.453479999999999</c:v>
                </c:pt>
                <c:pt idx="4932">
                  <c:v>38.291760000000011</c:v>
                </c:pt>
                <c:pt idx="4933">
                  <c:v>38.12988</c:v>
                </c:pt>
                <c:pt idx="4934">
                  <c:v>37.967760000000006</c:v>
                </c:pt>
                <c:pt idx="4935">
                  <c:v>37.805580000000006</c:v>
                </c:pt>
                <c:pt idx="4936">
                  <c:v>37.643500000000003</c:v>
                </c:pt>
                <c:pt idx="4937">
                  <c:v>37.481269999999995</c:v>
                </c:pt>
                <c:pt idx="4938">
                  <c:v>37.319049999999997</c:v>
                </c:pt>
                <c:pt idx="4939">
                  <c:v>37.156110000000012</c:v>
                </c:pt>
                <c:pt idx="4940">
                  <c:v>36.992520000000013</c:v>
                </c:pt>
                <c:pt idx="4941">
                  <c:v>36.82864</c:v>
                </c:pt>
                <c:pt idx="4942">
                  <c:v>36.664650000000002</c:v>
                </c:pt>
                <c:pt idx="4943">
                  <c:v>36.500590000000003</c:v>
                </c:pt>
                <c:pt idx="4944">
                  <c:v>36.336920000000006</c:v>
                </c:pt>
                <c:pt idx="4945">
                  <c:v>36.172900000000013</c:v>
                </c:pt>
                <c:pt idx="4946">
                  <c:v>36.008720000000011</c:v>
                </c:pt>
                <c:pt idx="4947">
                  <c:v>35.844249999999995</c:v>
                </c:pt>
                <c:pt idx="4948">
                  <c:v>35.679310000000065</c:v>
                </c:pt>
                <c:pt idx="4949">
                  <c:v>35.514180000000003</c:v>
                </c:pt>
                <c:pt idx="4950">
                  <c:v>35.349540000000005</c:v>
                </c:pt>
                <c:pt idx="4951">
                  <c:v>35.183960000000006</c:v>
                </c:pt>
                <c:pt idx="4952">
                  <c:v>35.018840000000004</c:v>
                </c:pt>
                <c:pt idx="4953">
                  <c:v>34.853389999999997</c:v>
                </c:pt>
                <c:pt idx="4954">
                  <c:v>34.688120000000012</c:v>
                </c:pt>
                <c:pt idx="4955">
                  <c:v>34.523240000000001</c:v>
                </c:pt>
                <c:pt idx="4956">
                  <c:v>34.357709999999997</c:v>
                </c:pt>
                <c:pt idx="4957">
                  <c:v>34.191840000000006</c:v>
                </c:pt>
                <c:pt idx="4958">
                  <c:v>34.026150000000065</c:v>
                </c:pt>
                <c:pt idx="4959">
                  <c:v>33.860610000000001</c:v>
                </c:pt>
                <c:pt idx="4960">
                  <c:v>33.694680000000005</c:v>
                </c:pt>
                <c:pt idx="4961">
                  <c:v>33.528410000000065</c:v>
                </c:pt>
                <c:pt idx="4962">
                  <c:v>33.362740000000002</c:v>
                </c:pt>
                <c:pt idx="4963">
                  <c:v>33.197110000000066</c:v>
                </c:pt>
                <c:pt idx="4964">
                  <c:v>33.031030000000001</c:v>
                </c:pt>
                <c:pt idx="4965">
                  <c:v>32.865000000000002</c:v>
                </c:pt>
                <c:pt idx="4966">
                  <c:v>32.699350000000074</c:v>
                </c:pt>
                <c:pt idx="4967">
                  <c:v>32.533180000000002</c:v>
                </c:pt>
                <c:pt idx="4968">
                  <c:v>32.366130000000013</c:v>
                </c:pt>
                <c:pt idx="4969">
                  <c:v>32.199160000000013</c:v>
                </c:pt>
                <c:pt idx="4970">
                  <c:v>32.032410000000013</c:v>
                </c:pt>
                <c:pt idx="4971">
                  <c:v>31.865919999999971</c:v>
                </c:pt>
                <c:pt idx="4972">
                  <c:v>31.699739999999963</c:v>
                </c:pt>
                <c:pt idx="4973">
                  <c:v>31.5335</c:v>
                </c:pt>
                <c:pt idx="4974">
                  <c:v>31.36722</c:v>
                </c:pt>
                <c:pt idx="4975">
                  <c:v>31.200749999999942</c:v>
                </c:pt>
                <c:pt idx="4976">
                  <c:v>31.034300000000005</c:v>
                </c:pt>
                <c:pt idx="4977">
                  <c:v>30.867149999999967</c:v>
                </c:pt>
                <c:pt idx="4978">
                  <c:v>30.699619999999989</c:v>
                </c:pt>
                <c:pt idx="4979">
                  <c:v>30.53228</c:v>
                </c:pt>
                <c:pt idx="4980">
                  <c:v>30.364989999999999</c:v>
                </c:pt>
                <c:pt idx="4981">
                  <c:v>30.197990000000036</c:v>
                </c:pt>
                <c:pt idx="4982">
                  <c:v>30.03219</c:v>
                </c:pt>
                <c:pt idx="4983">
                  <c:v>29.865779999999965</c:v>
                </c:pt>
                <c:pt idx="4984">
                  <c:v>29.698879999999999</c:v>
                </c:pt>
                <c:pt idx="4985">
                  <c:v>29.53134</c:v>
                </c:pt>
                <c:pt idx="4986">
                  <c:v>29.363769999999967</c:v>
                </c:pt>
                <c:pt idx="4987">
                  <c:v>29.19622</c:v>
                </c:pt>
                <c:pt idx="4988">
                  <c:v>29.029419999999963</c:v>
                </c:pt>
                <c:pt idx="4989">
                  <c:v>28.862939999999963</c:v>
                </c:pt>
                <c:pt idx="4990">
                  <c:v>28.696919999999999</c:v>
                </c:pt>
                <c:pt idx="4991">
                  <c:v>28.530880000000028</c:v>
                </c:pt>
                <c:pt idx="4992">
                  <c:v>28.364639999999966</c:v>
                </c:pt>
                <c:pt idx="4993">
                  <c:v>28.19780000000004</c:v>
                </c:pt>
                <c:pt idx="4994">
                  <c:v>28.030519999999989</c:v>
                </c:pt>
                <c:pt idx="4995">
                  <c:v>27.863890000000001</c:v>
                </c:pt>
                <c:pt idx="4996">
                  <c:v>27.69764</c:v>
                </c:pt>
                <c:pt idx="4997">
                  <c:v>27.531130000000001</c:v>
                </c:pt>
                <c:pt idx="4998">
                  <c:v>27.365519999999961</c:v>
                </c:pt>
                <c:pt idx="4999">
                  <c:v>27.19969</c:v>
                </c:pt>
                <c:pt idx="5000">
                  <c:v>27.032719999999966</c:v>
                </c:pt>
                <c:pt idx="5001">
                  <c:v>26.866150000000001</c:v>
                </c:pt>
                <c:pt idx="5002">
                  <c:v>26.700060000000001</c:v>
                </c:pt>
                <c:pt idx="5003">
                  <c:v>26.534510000000001</c:v>
                </c:pt>
                <c:pt idx="5004">
                  <c:v>26.36917</c:v>
                </c:pt>
                <c:pt idx="5005">
                  <c:v>26.203609999999966</c:v>
                </c:pt>
                <c:pt idx="5006">
                  <c:v>26.038170000000001</c:v>
                </c:pt>
                <c:pt idx="5007">
                  <c:v>25.87266</c:v>
                </c:pt>
                <c:pt idx="5008">
                  <c:v>25.70749</c:v>
                </c:pt>
                <c:pt idx="5009">
                  <c:v>25.542419999999961</c:v>
                </c:pt>
                <c:pt idx="5010">
                  <c:v>25.377749999999967</c:v>
                </c:pt>
                <c:pt idx="5011">
                  <c:v>25.212439999999965</c:v>
                </c:pt>
                <c:pt idx="5012">
                  <c:v>25.04738</c:v>
                </c:pt>
                <c:pt idx="5013">
                  <c:v>24.882280000000002</c:v>
                </c:pt>
                <c:pt idx="5014">
                  <c:v>24.717749999999967</c:v>
                </c:pt>
                <c:pt idx="5015">
                  <c:v>24.553519999999967</c:v>
                </c:pt>
                <c:pt idx="5016">
                  <c:v>24.38936</c:v>
                </c:pt>
                <c:pt idx="5017">
                  <c:v>24.225239999999943</c:v>
                </c:pt>
                <c:pt idx="5018">
                  <c:v>24.061499999999967</c:v>
                </c:pt>
                <c:pt idx="5019">
                  <c:v>23.89846</c:v>
                </c:pt>
                <c:pt idx="5020">
                  <c:v>23.735329999999966</c:v>
                </c:pt>
                <c:pt idx="5021">
                  <c:v>23.572109999999967</c:v>
                </c:pt>
                <c:pt idx="5022">
                  <c:v>23.409439999999961</c:v>
                </c:pt>
                <c:pt idx="5023">
                  <c:v>23.246639999999942</c:v>
                </c:pt>
                <c:pt idx="5024">
                  <c:v>23.083509999999961</c:v>
                </c:pt>
                <c:pt idx="5025">
                  <c:v>22.921189999999989</c:v>
                </c:pt>
                <c:pt idx="5026">
                  <c:v>22.759499999999989</c:v>
                </c:pt>
                <c:pt idx="5027">
                  <c:v>22.597549999999963</c:v>
                </c:pt>
                <c:pt idx="5028">
                  <c:v>22.437090000000001</c:v>
                </c:pt>
                <c:pt idx="5029">
                  <c:v>22.275759999999963</c:v>
                </c:pt>
                <c:pt idx="5030">
                  <c:v>22.114390000000036</c:v>
                </c:pt>
                <c:pt idx="5031">
                  <c:v>21.95317</c:v>
                </c:pt>
                <c:pt idx="5032">
                  <c:v>21.793060000000001</c:v>
                </c:pt>
                <c:pt idx="5033">
                  <c:v>21.633250000000036</c:v>
                </c:pt>
                <c:pt idx="5034">
                  <c:v>21.47392</c:v>
                </c:pt>
                <c:pt idx="5035">
                  <c:v>21.313900000000036</c:v>
                </c:pt>
                <c:pt idx="5036">
                  <c:v>21.154550000000036</c:v>
                </c:pt>
                <c:pt idx="5037">
                  <c:v>20.995749999999934</c:v>
                </c:pt>
                <c:pt idx="5038">
                  <c:v>20.837750000000028</c:v>
                </c:pt>
                <c:pt idx="5039">
                  <c:v>20.678979999999999</c:v>
                </c:pt>
                <c:pt idx="5040">
                  <c:v>20.521699999999989</c:v>
                </c:pt>
                <c:pt idx="5041">
                  <c:v>20.363880000000005</c:v>
                </c:pt>
                <c:pt idx="5042">
                  <c:v>20.20712</c:v>
                </c:pt>
                <c:pt idx="5043">
                  <c:v>20.049939999999989</c:v>
                </c:pt>
                <c:pt idx="5044">
                  <c:v>19.893260000000001</c:v>
                </c:pt>
                <c:pt idx="5045">
                  <c:v>19.736639999999966</c:v>
                </c:pt>
                <c:pt idx="5046">
                  <c:v>19.580839999999963</c:v>
                </c:pt>
                <c:pt idx="5047">
                  <c:v>19.425429999999942</c:v>
                </c:pt>
                <c:pt idx="5048">
                  <c:v>19.270699999999966</c:v>
                </c:pt>
                <c:pt idx="5049">
                  <c:v>19.116209999999999</c:v>
                </c:pt>
                <c:pt idx="5050">
                  <c:v>18.962479999999942</c:v>
                </c:pt>
                <c:pt idx="5051">
                  <c:v>18.808610000000002</c:v>
                </c:pt>
                <c:pt idx="5052">
                  <c:v>18.655139999999989</c:v>
                </c:pt>
                <c:pt idx="5053">
                  <c:v>18.502880000000001</c:v>
                </c:pt>
                <c:pt idx="5054">
                  <c:v>18.35004</c:v>
                </c:pt>
                <c:pt idx="5055">
                  <c:v>18.198090000000001</c:v>
                </c:pt>
                <c:pt idx="5056">
                  <c:v>18.046559999999989</c:v>
                </c:pt>
                <c:pt idx="5057">
                  <c:v>17.895040000000002</c:v>
                </c:pt>
                <c:pt idx="5058">
                  <c:v>17.743689999999965</c:v>
                </c:pt>
                <c:pt idx="5059">
                  <c:v>17.59308</c:v>
                </c:pt>
                <c:pt idx="5060">
                  <c:v>17.443079999999963</c:v>
                </c:pt>
                <c:pt idx="5061">
                  <c:v>17.293479999999967</c:v>
                </c:pt>
                <c:pt idx="5062">
                  <c:v>17.144380000000005</c:v>
                </c:pt>
                <c:pt idx="5063">
                  <c:v>16.995629999999935</c:v>
                </c:pt>
                <c:pt idx="5064">
                  <c:v>16.847919999999988</c:v>
                </c:pt>
                <c:pt idx="5065">
                  <c:v>16.700329999999965</c:v>
                </c:pt>
                <c:pt idx="5066">
                  <c:v>16.553450000000005</c:v>
                </c:pt>
                <c:pt idx="5067">
                  <c:v>16.406960000000005</c:v>
                </c:pt>
                <c:pt idx="5068">
                  <c:v>16.26097</c:v>
                </c:pt>
                <c:pt idx="5069">
                  <c:v>16.115980000000036</c:v>
                </c:pt>
                <c:pt idx="5070">
                  <c:v>15.97146</c:v>
                </c:pt>
                <c:pt idx="5071">
                  <c:v>15.827360000000001</c:v>
                </c:pt>
                <c:pt idx="5072">
                  <c:v>15.68333</c:v>
                </c:pt>
                <c:pt idx="5073">
                  <c:v>15.540090000000001</c:v>
                </c:pt>
                <c:pt idx="5074">
                  <c:v>15.39686</c:v>
                </c:pt>
                <c:pt idx="5075">
                  <c:v>15.25479</c:v>
                </c:pt>
                <c:pt idx="5076">
                  <c:v>15.112910000000001</c:v>
                </c:pt>
                <c:pt idx="5077">
                  <c:v>14.971480000000014</c:v>
                </c:pt>
                <c:pt idx="5078">
                  <c:v>14.83098</c:v>
                </c:pt>
                <c:pt idx="5079">
                  <c:v>14.691940000000001</c:v>
                </c:pt>
                <c:pt idx="5080">
                  <c:v>14.552430000000024</c:v>
                </c:pt>
                <c:pt idx="5081">
                  <c:v>14.41375</c:v>
                </c:pt>
                <c:pt idx="5082">
                  <c:v>14.275540000000015</c:v>
                </c:pt>
                <c:pt idx="5083">
                  <c:v>14.13776</c:v>
                </c:pt>
                <c:pt idx="5084">
                  <c:v>14.00089</c:v>
                </c:pt>
                <c:pt idx="5085">
                  <c:v>13.865580000000026</c:v>
                </c:pt>
                <c:pt idx="5086">
                  <c:v>13.730090000000001</c:v>
                </c:pt>
                <c:pt idx="5087">
                  <c:v>13.595660000000002</c:v>
                </c:pt>
                <c:pt idx="5088">
                  <c:v>13.460990000000002</c:v>
                </c:pt>
                <c:pt idx="5089">
                  <c:v>13.32779</c:v>
                </c:pt>
                <c:pt idx="5090">
                  <c:v>13.19533</c:v>
                </c:pt>
                <c:pt idx="5091">
                  <c:v>13.06392</c:v>
                </c:pt>
                <c:pt idx="5092">
                  <c:v>12.932120000000001</c:v>
                </c:pt>
                <c:pt idx="5093">
                  <c:v>12.800640000000014</c:v>
                </c:pt>
                <c:pt idx="5094">
                  <c:v>12.67</c:v>
                </c:pt>
                <c:pt idx="5095">
                  <c:v>12.5404</c:v>
                </c:pt>
                <c:pt idx="5096">
                  <c:v>12.411060000000001</c:v>
                </c:pt>
                <c:pt idx="5097">
                  <c:v>12.28328</c:v>
                </c:pt>
                <c:pt idx="5098">
                  <c:v>12.155940000000006</c:v>
                </c:pt>
                <c:pt idx="5099">
                  <c:v>12.029580000000006</c:v>
                </c:pt>
                <c:pt idx="5100">
                  <c:v>11.903560000000002</c:v>
                </c:pt>
                <c:pt idx="5101">
                  <c:v>11.77858</c:v>
                </c:pt>
                <c:pt idx="5102">
                  <c:v>11.65413</c:v>
                </c:pt>
                <c:pt idx="5103">
                  <c:v>11.530940000000001</c:v>
                </c:pt>
                <c:pt idx="5104">
                  <c:v>11.40812</c:v>
                </c:pt>
                <c:pt idx="5105">
                  <c:v>11.285910000000001</c:v>
                </c:pt>
                <c:pt idx="5106">
                  <c:v>11.16337</c:v>
                </c:pt>
                <c:pt idx="5107">
                  <c:v>11.04217</c:v>
                </c:pt>
                <c:pt idx="5108">
                  <c:v>10.92146</c:v>
                </c:pt>
                <c:pt idx="5109">
                  <c:v>10.802290000000006</c:v>
                </c:pt>
                <c:pt idx="5110">
                  <c:v>10.68378</c:v>
                </c:pt>
                <c:pt idx="5111">
                  <c:v>10.566650000000006</c:v>
                </c:pt>
                <c:pt idx="5112">
                  <c:v>10.4499</c:v>
                </c:pt>
                <c:pt idx="5113">
                  <c:v>10.3338</c:v>
                </c:pt>
                <c:pt idx="5114">
                  <c:v>10.21744</c:v>
                </c:pt>
                <c:pt idx="5115">
                  <c:v>10.10281</c:v>
                </c:pt>
                <c:pt idx="5116">
                  <c:v>9.9885380000000001</c:v>
                </c:pt>
                <c:pt idx="5117">
                  <c:v>9.8754090000000243</c:v>
                </c:pt>
                <c:pt idx="5118">
                  <c:v>9.7622500000000034</c:v>
                </c:pt>
                <c:pt idx="5119">
                  <c:v>9.649951999999999</c:v>
                </c:pt>
                <c:pt idx="5120">
                  <c:v>9.5394620000000003</c:v>
                </c:pt>
                <c:pt idx="5121">
                  <c:v>9.4298160000000006</c:v>
                </c:pt>
                <c:pt idx="5122">
                  <c:v>9.3207750000000011</c:v>
                </c:pt>
                <c:pt idx="5123">
                  <c:v>9.2120739999999994</c:v>
                </c:pt>
                <c:pt idx="5124">
                  <c:v>9.1038759999999996</c:v>
                </c:pt>
                <c:pt idx="5125">
                  <c:v>8.9962310000000034</c:v>
                </c:pt>
                <c:pt idx="5126">
                  <c:v>8.8902780000000003</c:v>
                </c:pt>
                <c:pt idx="5127">
                  <c:v>8.7848509999999997</c:v>
                </c:pt>
                <c:pt idx="5128">
                  <c:v>8.6800189999999997</c:v>
                </c:pt>
                <c:pt idx="5129">
                  <c:v>8.5753050000000002</c:v>
                </c:pt>
                <c:pt idx="5130">
                  <c:v>8.4715820000000068</c:v>
                </c:pt>
                <c:pt idx="5131">
                  <c:v>8.3690740000000048</c:v>
                </c:pt>
                <c:pt idx="5132">
                  <c:v>8.2673520000000007</c:v>
                </c:pt>
                <c:pt idx="5133">
                  <c:v>8.1662719999999993</c:v>
                </c:pt>
                <c:pt idx="5134">
                  <c:v>8.0667090000000048</c:v>
                </c:pt>
                <c:pt idx="5135">
                  <c:v>7.9673999999999996</c:v>
                </c:pt>
                <c:pt idx="5136">
                  <c:v>7.8696529999999996</c:v>
                </c:pt>
                <c:pt idx="5137">
                  <c:v>7.7718860000000003</c:v>
                </c:pt>
                <c:pt idx="5138">
                  <c:v>7.6749939999999945</c:v>
                </c:pt>
                <c:pt idx="5139">
                  <c:v>7.57897</c:v>
                </c:pt>
                <c:pt idx="5140">
                  <c:v>7.4836600000000102</c:v>
                </c:pt>
                <c:pt idx="5141">
                  <c:v>7.3896879999999996</c:v>
                </c:pt>
                <c:pt idx="5142">
                  <c:v>7.2958689999999997</c:v>
                </c:pt>
                <c:pt idx="5143">
                  <c:v>7.2027200000000002</c:v>
                </c:pt>
                <c:pt idx="5144">
                  <c:v>7.1093900000000003</c:v>
                </c:pt>
                <c:pt idx="5145">
                  <c:v>7.0175059999999885</c:v>
                </c:pt>
                <c:pt idx="5146">
                  <c:v>6.9269189999999945</c:v>
                </c:pt>
                <c:pt idx="5147">
                  <c:v>6.8368060000000002</c:v>
                </c:pt>
                <c:pt idx="5148">
                  <c:v>6.7475759999999916</c:v>
                </c:pt>
                <c:pt idx="5149">
                  <c:v>6.6597220000000004</c:v>
                </c:pt>
                <c:pt idx="5150">
                  <c:v>6.5726659999999999</c:v>
                </c:pt>
                <c:pt idx="5151">
                  <c:v>6.4860360000000004</c:v>
                </c:pt>
                <c:pt idx="5152">
                  <c:v>6.4004120000000002</c:v>
                </c:pt>
                <c:pt idx="5153">
                  <c:v>6.3158119999999913</c:v>
                </c:pt>
                <c:pt idx="5154">
                  <c:v>6.2315880000000003</c:v>
                </c:pt>
                <c:pt idx="5155">
                  <c:v>6.1475779999999913</c:v>
                </c:pt>
                <c:pt idx="5156">
                  <c:v>6.0642499999999995</c:v>
                </c:pt>
                <c:pt idx="5157">
                  <c:v>5.9826490000000092</c:v>
                </c:pt>
                <c:pt idx="5158">
                  <c:v>5.9020080000000004</c:v>
                </c:pt>
                <c:pt idx="5159">
                  <c:v>5.8205929999999926</c:v>
                </c:pt>
                <c:pt idx="5160">
                  <c:v>5.7391290000000081</c:v>
                </c:pt>
                <c:pt idx="5161">
                  <c:v>5.6604279999999916</c:v>
                </c:pt>
                <c:pt idx="5162">
                  <c:v>5.5824600000000002</c:v>
                </c:pt>
                <c:pt idx="5163">
                  <c:v>5.5039030000000002</c:v>
                </c:pt>
                <c:pt idx="5164">
                  <c:v>5.4255899999999926</c:v>
                </c:pt>
                <c:pt idx="5165">
                  <c:v>5.3483280000000004</c:v>
                </c:pt>
                <c:pt idx="5166">
                  <c:v>5.2739940000000001</c:v>
                </c:pt>
                <c:pt idx="5167">
                  <c:v>5.200634</c:v>
                </c:pt>
                <c:pt idx="5168">
                  <c:v>5.1280559999999866</c:v>
                </c:pt>
                <c:pt idx="5169">
                  <c:v>5.0548959999999914</c:v>
                </c:pt>
                <c:pt idx="5170">
                  <c:v>4.9836280000000093</c:v>
                </c:pt>
                <c:pt idx="5171">
                  <c:v>4.9126969999999996</c:v>
                </c:pt>
                <c:pt idx="5172">
                  <c:v>4.8430859999999916</c:v>
                </c:pt>
                <c:pt idx="5173">
                  <c:v>4.7734459999999999</c:v>
                </c:pt>
                <c:pt idx="5174">
                  <c:v>4.7027320000000001</c:v>
                </c:pt>
                <c:pt idx="5175">
                  <c:v>4.6328589999999945</c:v>
                </c:pt>
                <c:pt idx="5176">
                  <c:v>4.5642069999999926</c:v>
                </c:pt>
                <c:pt idx="5177">
                  <c:v>4.4971499999999995</c:v>
                </c:pt>
                <c:pt idx="5178">
                  <c:v>4.4311780000000081</c:v>
                </c:pt>
                <c:pt idx="5179">
                  <c:v>4.3659999999999917</c:v>
                </c:pt>
                <c:pt idx="5180">
                  <c:v>4.3014260000000002</c:v>
                </c:pt>
                <c:pt idx="5181">
                  <c:v>4.2373089999999998</c:v>
                </c:pt>
                <c:pt idx="5182">
                  <c:v>4.1741479999999926</c:v>
                </c:pt>
                <c:pt idx="5183">
                  <c:v>4.1121999999999916</c:v>
                </c:pt>
                <c:pt idx="5184">
                  <c:v>4.051634</c:v>
                </c:pt>
                <c:pt idx="5185">
                  <c:v>3.9906599999999961</c:v>
                </c:pt>
                <c:pt idx="5186">
                  <c:v>3.9295640000000001</c:v>
                </c:pt>
                <c:pt idx="5187">
                  <c:v>3.86991</c:v>
                </c:pt>
                <c:pt idx="5188">
                  <c:v>3.8109599999999961</c:v>
                </c:pt>
                <c:pt idx="5189">
                  <c:v>3.752551</c:v>
                </c:pt>
                <c:pt idx="5190">
                  <c:v>3.6958329999999977</c:v>
                </c:pt>
                <c:pt idx="5191">
                  <c:v>3.6394399999999987</c:v>
                </c:pt>
                <c:pt idx="5192">
                  <c:v>3.5829029999999977</c:v>
                </c:pt>
                <c:pt idx="5193">
                  <c:v>3.5278839999999998</c:v>
                </c:pt>
                <c:pt idx="5194">
                  <c:v>3.4739399999999998</c:v>
                </c:pt>
                <c:pt idx="5195">
                  <c:v>3.420696</c:v>
                </c:pt>
                <c:pt idx="5196">
                  <c:v>3.3683689999999977</c:v>
                </c:pt>
                <c:pt idx="5197">
                  <c:v>3.3167609999999961</c:v>
                </c:pt>
                <c:pt idx="5198">
                  <c:v>3.2653780000000001</c:v>
                </c:pt>
                <c:pt idx="5199">
                  <c:v>3.2150879999999997</c:v>
                </c:pt>
                <c:pt idx="5200">
                  <c:v>3.16526</c:v>
                </c:pt>
                <c:pt idx="5201">
                  <c:v>3.1162049999999977</c:v>
                </c:pt>
                <c:pt idx="5202">
                  <c:v>3.0677210000000046</c:v>
                </c:pt>
                <c:pt idx="5203">
                  <c:v>3.0200819999999999</c:v>
                </c:pt>
                <c:pt idx="5204">
                  <c:v>2.9729099999999966</c:v>
                </c:pt>
                <c:pt idx="5205">
                  <c:v>2.92618</c:v>
                </c:pt>
                <c:pt idx="5206">
                  <c:v>2.880004</c:v>
                </c:pt>
                <c:pt idx="5207">
                  <c:v>2.8351219999999997</c:v>
                </c:pt>
                <c:pt idx="5208">
                  <c:v>2.7906979999999999</c:v>
                </c:pt>
                <c:pt idx="5209">
                  <c:v>2.7468529999999967</c:v>
                </c:pt>
                <c:pt idx="5210">
                  <c:v>2.703408</c:v>
                </c:pt>
                <c:pt idx="5211">
                  <c:v>2.6611159999999998</c:v>
                </c:pt>
                <c:pt idx="5212">
                  <c:v>2.619294</c:v>
                </c:pt>
                <c:pt idx="5213">
                  <c:v>2.5781350000000001</c:v>
                </c:pt>
                <c:pt idx="5214">
                  <c:v>2.5375860000000001</c:v>
                </c:pt>
                <c:pt idx="5215">
                  <c:v>2.4980579999999977</c:v>
                </c:pt>
                <c:pt idx="5216">
                  <c:v>2.4585859999999977</c:v>
                </c:pt>
                <c:pt idx="5217">
                  <c:v>2.42014</c:v>
                </c:pt>
                <c:pt idx="5218">
                  <c:v>2.382431</c:v>
                </c:pt>
                <c:pt idx="5219">
                  <c:v>2.3453749999999998</c:v>
                </c:pt>
                <c:pt idx="5220">
                  <c:v>2.3087649999999997</c:v>
                </c:pt>
                <c:pt idx="5221">
                  <c:v>2.273028</c:v>
                </c:pt>
                <c:pt idx="5222">
                  <c:v>2.2376130000000001</c:v>
                </c:pt>
                <c:pt idx="5223">
                  <c:v>2.2027009999999998</c:v>
                </c:pt>
                <c:pt idx="5224">
                  <c:v>2.1683669999999999</c:v>
                </c:pt>
                <c:pt idx="5225">
                  <c:v>2.1349999999999998</c:v>
                </c:pt>
                <c:pt idx="5226">
                  <c:v>2.101982</c:v>
                </c:pt>
                <c:pt idx="5227">
                  <c:v>2.0699510000000001</c:v>
                </c:pt>
                <c:pt idx="5228">
                  <c:v>2.0384779999999987</c:v>
                </c:pt>
                <c:pt idx="5229">
                  <c:v>2.0073799999999999</c:v>
                </c:pt>
                <c:pt idx="5230">
                  <c:v>1.976631</c:v>
                </c:pt>
                <c:pt idx="5231">
                  <c:v>1.947244</c:v>
                </c:pt>
                <c:pt idx="5232">
                  <c:v>1.918547000000002</c:v>
                </c:pt>
                <c:pt idx="5233">
                  <c:v>1.89002</c:v>
                </c:pt>
                <c:pt idx="5234">
                  <c:v>1.8620490000000001</c:v>
                </c:pt>
                <c:pt idx="5235">
                  <c:v>1.8345639999999999</c:v>
                </c:pt>
                <c:pt idx="5236">
                  <c:v>1.8079699999999979</c:v>
                </c:pt>
                <c:pt idx="5237">
                  <c:v>1.781037</c:v>
                </c:pt>
                <c:pt idx="5238">
                  <c:v>1.7550429999999999</c:v>
                </c:pt>
                <c:pt idx="5239">
                  <c:v>1.7296289999999976</c:v>
                </c:pt>
                <c:pt idx="5240">
                  <c:v>1.7052239999999976</c:v>
                </c:pt>
                <c:pt idx="5241">
                  <c:v>1.68093</c:v>
                </c:pt>
                <c:pt idx="5242">
                  <c:v>1.6566799999999999</c:v>
                </c:pt>
                <c:pt idx="5243">
                  <c:v>1.6333949999999982</c:v>
                </c:pt>
                <c:pt idx="5244">
                  <c:v>1.6104400000000001</c:v>
                </c:pt>
                <c:pt idx="5245">
                  <c:v>1.587912</c:v>
                </c:pt>
                <c:pt idx="5246">
                  <c:v>1.5664480000000001</c:v>
                </c:pt>
                <c:pt idx="5247">
                  <c:v>1.5452159999999999</c:v>
                </c:pt>
                <c:pt idx="5248">
                  <c:v>1.5244659999999999</c:v>
                </c:pt>
                <c:pt idx="5249">
                  <c:v>1.5044199999999999</c:v>
                </c:pt>
                <c:pt idx="5250">
                  <c:v>1.4848889999999999</c:v>
                </c:pt>
                <c:pt idx="5251">
                  <c:v>1.4662689999999998</c:v>
                </c:pt>
                <c:pt idx="5252">
                  <c:v>1.4479059999999981</c:v>
                </c:pt>
                <c:pt idx="5253">
                  <c:v>1.4298759999999981</c:v>
                </c:pt>
                <c:pt idx="5254">
                  <c:v>1.4121339999999998</c:v>
                </c:pt>
                <c:pt idx="5255">
                  <c:v>1.3950549999999999</c:v>
                </c:pt>
                <c:pt idx="5256">
                  <c:v>1.378091</c:v>
                </c:pt>
                <c:pt idx="5257">
                  <c:v>1.361502</c:v>
                </c:pt>
                <c:pt idx="5258">
                  <c:v>1.3446289999999999</c:v>
                </c:pt>
                <c:pt idx="5259">
                  <c:v>1.328808</c:v>
                </c:pt>
                <c:pt idx="5260">
                  <c:v>1.3134739999999998</c:v>
                </c:pt>
                <c:pt idx="5261">
                  <c:v>1.2991409999999999</c:v>
                </c:pt>
                <c:pt idx="5262">
                  <c:v>1.285042</c:v>
                </c:pt>
                <c:pt idx="5263">
                  <c:v>1.2711809999999999</c:v>
                </c:pt>
                <c:pt idx="5264">
                  <c:v>1.2572939999999981</c:v>
                </c:pt>
                <c:pt idx="5265">
                  <c:v>1.2439249999999964</c:v>
                </c:pt>
                <c:pt idx="5266">
                  <c:v>1.23078</c:v>
                </c:pt>
                <c:pt idx="5267">
                  <c:v>1.218842</c:v>
                </c:pt>
                <c:pt idx="5268">
                  <c:v>1.206256</c:v>
                </c:pt>
                <c:pt idx="5269">
                  <c:v>1.195376</c:v>
                </c:pt>
                <c:pt idx="5270">
                  <c:v>1.1839489999999999</c:v>
                </c:pt>
                <c:pt idx="5271">
                  <c:v>1.17333</c:v>
                </c:pt>
                <c:pt idx="5272">
                  <c:v>1.163184</c:v>
                </c:pt>
                <c:pt idx="5273">
                  <c:v>1.1530119999999999</c:v>
                </c:pt>
                <c:pt idx="5274">
                  <c:v>1.143262</c:v>
                </c:pt>
                <c:pt idx="5275">
                  <c:v>1.1336619999999982</c:v>
                </c:pt>
                <c:pt idx="5276">
                  <c:v>1.1238889999999999</c:v>
                </c:pt>
                <c:pt idx="5277">
                  <c:v>1.1150229999999999</c:v>
                </c:pt>
                <c:pt idx="5278">
                  <c:v>1.106479</c:v>
                </c:pt>
                <c:pt idx="5279">
                  <c:v>1.0984039999999999</c:v>
                </c:pt>
                <c:pt idx="5280">
                  <c:v>1.09077</c:v>
                </c:pt>
                <c:pt idx="5281">
                  <c:v>1.0828389999999999</c:v>
                </c:pt>
                <c:pt idx="5282">
                  <c:v>1.07433</c:v>
                </c:pt>
                <c:pt idx="5283">
                  <c:v>1.06673</c:v>
                </c:pt>
                <c:pt idx="5284">
                  <c:v>1.0596689999999998</c:v>
                </c:pt>
                <c:pt idx="5285">
                  <c:v>1.052962</c:v>
                </c:pt>
                <c:pt idx="5286">
                  <c:v>1.0464339999999999</c:v>
                </c:pt>
                <c:pt idx="5287">
                  <c:v>1.0402830000000001</c:v>
                </c:pt>
                <c:pt idx="5288">
                  <c:v>1.0339399999999979</c:v>
                </c:pt>
                <c:pt idx="5289">
                  <c:v>1.0288389999999998</c:v>
                </c:pt>
                <c:pt idx="5290">
                  <c:v>1.0229379999999999</c:v>
                </c:pt>
                <c:pt idx="5291">
                  <c:v>1.0185789999999999</c:v>
                </c:pt>
                <c:pt idx="5292">
                  <c:v>1.0134369999999981</c:v>
                </c:pt>
                <c:pt idx="5293">
                  <c:v>1.0091229999999998</c:v>
                </c:pt>
                <c:pt idx="5294">
                  <c:v>1.0046979999999999</c:v>
                </c:pt>
                <c:pt idx="5295">
                  <c:v>1.000013</c:v>
                </c:pt>
                <c:pt idx="5296">
                  <c:v>0.9953919999999995</c:v>
                </c:pt>
                <c:pt idx="5297">
                  <c:v>0.9913476</c:v>
                </c:pt>
                <c:pt idx="5298">
                  <c:v>0.98744419999999911</c:v>
                </c:pt>
                <c:pt idx="5299">
                  <c:v>0.98437379999999886</c:v>
                </c:pt>
                <c:pt idx="5300">
                  <c:v>0.9806878999999995</c:v>
                </c:pt>
                <c:pt idx="5301">
                  <c:v>0.97739069999999995</c:v>
                </c:pt>
                <c:pt idx="5302">
                  <c:v>0.97343860000000004</c:v>
                </c:pt>
                <c:pt idx="5303">
                  <c:v>0.96981189999999995</c:v>
                </c:pt>
                <c:pt idx="5304">
                  <c:v>0.9672361999999991</c:v>
                </c:pt>
                <c:pt idx="5305">
                  <c:v>0.96479800000000115</c:v>
                </c:pt>
                <c:pt idx="5306">
                  <c:v>0.96237680000000003</c:v>
                </c:pt>
                <c:pt idx="5307">
                  <c:v>0.95969020000000116</c:v>
                </c:pt>
                <c:pt idx="5308">
                  <c:v>0.95780759999999998</c:v>
                </c:pt>
                <c:pt idx="5309">
                  <c:v>0.95534359999999996</c:v>
                </c:pt>
                <c:pt idx="5310">
                  <c:v>0.95293119999999998</c:v>
                </c:pt>
                <c:pt idx="5311">
                  <c:v>0.95083390000000001</c:v>
                </c:pt>
                <c:pt idx="5312">
                  <c:v>0.9491619</c:v>
                </c:pt>
                <c:pt idx="5313">
                  <c:v>0.94780190000000064</c:v>
                </c:pt>
                <c:pt idx="5314">
                  <c:v>0.945943800000001</c:v>
                </c:pt>
                <c:pt idx="5315">
                  <c:v>0.94425110000000001</c:v>
                </c:pt>
                <c:pt idx="5316">
                  <c:v>0.94253689999999957</c:v>
                </c:pt>
                <c:pt idx="5317">
                  <c:v>0.94140780000000002</c:v>
                </c:pt>
                <c:pt idx="5318">
                  <c:v>0.93953619999999882</c:v>
                </c:pt>
                <c:pt idx="5319">
                  <c:v>0.9380172</c:v>
                </c:pt>
                <c:pt idx="5320">
                  <c:v>0.93667259999999997</c:v>
                </c:pt>
                <c:pt idx="5321">
                  <c:v>0.93552179999999996</c:v>
                </c:pt>
                <c:pt idx="5322">
                  <c:v>0.93447809999999998</c:v>
                </c:pt>
                <c:pt idx="5323">
                  <c:v>0.93330869999999999</c:v>
                </c:pt>
                <c:pt idx="5324">
                  <c:v>0.932079400000001</c:v>
                </c:pt>
                <c:pt idx="5325">
                  <c:v>0.93115179999999997</c:v>
                </c:pt>
                <c:pt idx="5326">
                  <c:v>0.93053009999999958</c:v>
                </c:pt>
                <c:pt idx="5327">
                  <c:v>0.92986389999999997</c:v>
                </c:pt>
                <c:pt idx="5328">
                  <c:v>0.92858009999999958</c:v>
                </c:pt>
                <c:pt idx="5329">
                  <c:v>0.92783450000000001</c:v>
                </c:pt>
                <c:pt idx="5330">
                  <c:v>0.9269638</c:v>
                </c:pt>
                <c:pt idx="5331">
                  <c:v>0.92675439999999998</c:v>
                </c:pt>
                <c:pt idx="5332">
                  <c:v>0.9263304999999995</c:v>
                </c:pt>
                <c:pt idx="5333">
                  <c:v>0.9259633999999991</c:v>
                </c:pt>
                <c:pt idx="5334">
                  <c:v>0.92505910000000002</c:v>
                </c:pt>
                <c:pt idx="5335">
                  <c:v>0.92463660000000003</c:v>
                </c:pt>
                <c:pt idx="5336">
                  <c:v>0.92422309999999996</c:v>
                </c:pt>
                <c:pt idx="5337">
                  <c:v>0.9240332</c:v>
                </c:pt>
                <c:pt idx="5338">
                  <c:v>0.92312530000000004</c:v>
                </c:pt>
                <c:pt idx="5339">
                  <c:v>0.92255929999999997</c:v>
                </c:pt>
                <c:pt idx="5340">
                  <c:v>0.9224097</c:v>
                </c:pt>
                <c:pt idx="5341">
                  <c:v>0.92238509999999996</c:v>
                </c:pt>
                <c:pt idx="5342">
                  <c:v>0.92198380000000002</c:v>
                </c:pt>
                <c:pt idx="5343">
                  <c:v>0.92110009999999998</c:v>
                </c:pt>
                <c:pt idx="5344">
                  <c:v>0.92065319999999951</c:v>
                </c:pt>
                <c:pt idx="5345">
                  <c:v>0.92000389999999999</c:v>
                </c:pt>
                <c:pt idx="5346">
                  <c:v>0.91959420000000003</c:v>
                </c:pt>
                <c:pt idx="5347">
                  <c:v>0.91890450000000001</c:v>
                </c:pt>
                <c:pt idx="5348">
                  <c:v>0.91803619999999897</c:v>
                </c:pt>
                <c:pt idx="5349">
                  <c:v>0.91796129999999998</c:v>
                </c:pt>
                <c:pt idx="5350">
                  <c:v>0.91760489999999995</c:v>
                </c:pt>
                <c:pt idx="5351">
                  <c:v>0.91760410000000003</c:v>
                </c:pt>
                <c:pt idx="5352">
                  <c:v>0.91781309999999949</c:v>
                </c:pt>
                <c:pt idx="5353">
                  <c:v>0.917682</c:v>
                </c:pt>
                <c:pt idx="5354">
                  <c:v>0.9171875999999991</c:v>
                </c:pt>
                <c:pt idx="5355">
                  <c:v>0.91746209999999873</c:v>
                </c:pt>
                <c:pt idx="5356">
                  <c:v>0.91774719999999999</c:v>
                </c:pt>
                <c:pt idx="5357">
                  <c:v>0.91795420000000005</c:v>
                </c:pt>
                <c:pt idx="5358">
                  <c:v>0.91757820000000001</c:v>
                </c:pt>
                <c:pt idx="5359">
                  <c:v>0.91750860000000001</c:v>
                </c:pt>
                <c:pt idx="5360">
                  <c:v>0.9173149999999991</c:v>
                </c:pt>
                <c:pt idx="5361">
                  <c:v>0.91698000000000002</c:v>
                </c:pt>
                <c:pt idx="5362">
                  <c:v>0.91627689999999951</c:v>
                </c:pt>
                <c:pt idx="5363">
                  <c:v>0.91633509999999996</c:v>
                </c:pt>
                <c:pt idx="5364">
                  <c:v>0.91668980000000089</c:v>
                </c:pt>
                <c:pt idx="5365">
                  <c:v>0.91667960000000115</c:v>
                </c:pt>
                <c:pt idx="5366">
                  <c:v>0.91693440000000004</c:v>
                </c:pt>
                <c:pt idx="5367">
                  <c:v>0.91679060000000101</c:v>
                </c:pt>
                <c:pt idx="5368">
                  <c:v>0.91703689999999949</c:v>
                </c:pt>
                <c:pt idx="5369">
                  <c:v>0.91678800000000005</c:v>
                </c:pt>
                <c:pt idx="5370">
                  <c:v>0.9157821999999991</c:v>
                </c:pt>
                <c:pt idx="5371">
                  <c:v>0.91603489999999999</c:v>
                </c:pt>
                <c:pt idx="5372">
                  <c:v>0.9155273999999991</c:v>
                </c:pt>
                <c:pt idx="5373">
                  <c:v>0.91509689999999999</c:v>
                </c:pt>
                <c:pt idx="5374">
                  <c:v>0.914601200000001</c:v>
                </c:pt>
                <c:pt idx="5375">
                  <c:v>0.91406619999999883</c:v>
                </c:pt>
                <c:pt idx="5376">
                  <c:v>0.91342389999999996</c:v>
                </c:pt>
                <c:pt idx="5377">
                  <c:v>0.91309030000000002</c:v>
                </c:pt>
                <c:pt idx="5378">
                  <c:v>0.91279679999999996</c:v>
                </c:pt>
                <c:pt idx="5379">
                  <c:v>0.9131683999999991</c:v>
                </c:pt>
                <c:pt idx="5380">
                  <c:v>0.91331180000000001</c:v>
                </c:pt>
                <c:pt idx="5381">
                  <c:v>0.9135856</c:v>
                </c:pt>
                <c:pt idx="5382">
                  <c:v>0.9141840999999995</c:v>
                </c:pt>
                <c:pt idx="5383">
                  <c:v>0.91472200000000004</c:v>
                </c:pt>
                <c:pt idx="5384">
                  <c:v>0.91504580000000102</c:v>
                </c:pt>
                <c:pt idx="5385">
                  <c:v>0.9147653</c:v>
                </c:pt>
                <c:pt idx="5386">
                  <c:v>0.91467390000000004</c:v>
                </c:pt>
                <c:pt idx="5387">
                  <c:v>0.91474679999999997</c:v>
                </c:pt>
                <c:pt idx="5388">
                  <c:v>0.914701600000001</c:v>
                </c:pt>
                <c:pt idx="5389">
                  <c:v>0.91521759999999885</c:v>
                </c:pt>
                <c:pt idx="5390">
                  <c:v>0.91482990000000064</c:v>
                </c:pt>
                <c:pt idx="5391">
                  <c:v>0.91487309999999999</c:v>
                </c:pt>
                <c:pt idx="5392">
                  <c:v>0.91387570000000062</c:v>
                </c:pt>
                <c:pt idx="5393">
                  <c:v>0.91405380000000003</c:v>
                </c:pt>
                <c:pt idx="5394">
                  <c:v>0.91424179999999999</c:v>
                </c:pt>
                <c:pt idx="5395">
                  <c:v>0.91456129999999958</c:v>
                </c:pt>
                <c:pt idx="5396">
                  <c:v>0.91482280000000005</c:v>
                </c:pt>
                <c:pt idx="5397">
                  <c:v>0.9150024999999995</c:v>
                </c:pt>
                <c:pt idx="5398">
                  <c:v>0.91493530000000001</c:v>
                </c:pt>
                <c:pt idx="5399">
                  <c:v>0.91489779999999998</c:v>
                </c:pt>
                <c:pt idx="5400">
                  <c:v>0.91439550000000003</c:v>
                </c:pt>
                <c:pt idx="5401">
                  <c:v>0.91484910000000064</c:v>
                </c:pt>
                <c:pt idx="5402">
                  <c:v>0.91483380000000003</c:v>
                </c:pt>
                <c:pt idx="5403">
                  <c:v>0.91539990000000004</c:v>
                </c:pt>
                <c:pt idx="5404">
                  <c:v>0.91541059999999885</c:v>
                </c:pt>
                <c:pt idx="5405">
                  <c:v>0.9149389999999995</c:v>
                </c:pt>
                <c:pt idx="5406">
                  <c:v>0.91407340000000004</c:v>
                </c:pt>
                <c:pt idx="5407">
                  <c:v>0.91360930000000062</c:v>
                </c:pt>
                <c:pt idx="5408">
                  <c:v>0.91363910000000004</c:v>
                </c:pt>
                <c:pt idx="5409">
                  <c:v>0.91410409999999997</c:v>
                </c:pt>
                <c:pt idx="5410">
                  <c:v>0.91374850000000063</c:v>
                </c:pt>
                <c:pt idx="5411">
                  <c:v>0.91340339999999898</c:v>
                </c:pt>
                <c:pt idx="5412">
                  <c:v>0.9133251</c:v>
                </c:pt>
                <c:pt idx="5413">
                  <c:v>0.91409220000000002</c:v>
                </c:pt>
                <c:pt idx="5414">
                  <c:v>0.9140701</c:v>
                </c:pt>
                <c:pt idx="5415">
                  <c:v>0.91392340000000005</c:v>
                </c:pt>
                <c:pt idx="5416">
                  <c:v>0.91407539999999998</c:v>
                </c:pt>
                <c:pt idx="5417">
                  <c:v>0.91471760000000002</c:v>
                </c:pt>
                <c:pt idx="5418">
                  <c:v>0.91452909999999998</c:v>
                </c:pt>
                <c:pt idx="5419">
                  <c:v>0.91464239999999997</c:v>
                </c:pt>
                <c:pt idx="5420">
                  <c:v>0.91455090000000006</c:v>
                </c:pt>
                <c:pt idx="5421">
                  <c:v>0.91481249999999958</c:v>
                </c:pt>
                <c:pt idx="5422">
                  <c:v>0.91486809999999996</c:v>
                </c:pt>
                <c:pt idx="5423">
                  <c:v>0.9145392</c:v>
                </c:pt>
                <c:pt idx="5424">
                  <c:v>0.91439139999999997</c:v>
                </c:pt>
                <c:pt idx="5425">
                  <c:v>0.9141224</c:v>
                </c:pt>
                <c:pt idx="5426">
                  <c:v>0.91380700000000004</c:v>
                </c:pt>
                <c:pt idx="5427">
                  <c:v>0.91348749999999956</c:v>
                </c:pt>
                <c:pt idx="5428">
                  <c:v>0.91363450000000002</c:v>
                </c:pt>
                <c:pt idx="5429">
                  <c:v>0.91421439999999898</c:v>
                </c:pt>
                <c:pt idx="5430">
                  <c:v>0.9142728</c:v>
                </c:pt>
                <c:pt idx="5431">
                  <c:v>0.91409720000000005</c:v>
                </c:pt>
                <c:pt idx="5432">
                  <c:v>0.91363760000000005</c:v>
                </c:pt>
                <c:pt idx="5433">
                  <c:v>0.91342540000000005</c:v>
                </c:pt>
                <c:pt idx="5434">
                  <c:v>0.9128851</c:v>
                </c:pt>
                <c:pt idx="5435">
                  <c:v>0.91225579999999951</c:v>
                </c:pt>
                <c:pt idx="5436">
                  <c:v>0.91246909999999959</c:v>
                </c:pt>
                <c:pt idx="5437">
                  <c:v>0.91256709999999885</c:v>
                </c:pt>
                <c:pt idx="5438">
                  <c:v>0.91325259999999897</c:v>
                </c:pt>
                <c:pt idx="5439">
                  <c:v>0.91379880000000113</c:v>
                </c:pt>
                <c:pt idx="5440">
                  <c:v>0.91439060000000005</c:v>
                </c:pt>
                <c:pt idx="5441">
                  <c:v>0.91472319999999996</c:v>
                </c:pt>
                <c:pt idx="5442">
                  <c:v>0.9153078</c:v>
                </c:pt>
                <c:pt idx="5443">
                  <c:v>0.91506009999999949</c:v>
                </c:pt>
                <c:pt idx="5444">
                  <c:v>0.915022</c:v>
                </c:pt>
                <c:pt idx="5445">
                  <c:v>0.91489550000000064</c:v>
                </c:pt>
                <c:pt idx="5446">
                  <c:v>0.91481060000000003</c:v>
                </c:pt>
                <c:pt idx="5447">
                  <c:v>0.91463470000000002</c:v>
                </c:pt>
                <c:pt idx="5448">
                  <c:v>0.91489410000000004</c:v>
                </c:pt>
                <c:pt idx="5449">
                  <c:v>0.914547</c:v>
                </c:pt>
                <c:pt idx="5450">
                  <c:v>0.91446029999999956</c:v>
                </c:pt>
                <c:pt idx="5451">
                  <c:v>0.9148366</c:v>
                </c:pt>
                <c:pt idx="5452">
                  <c:v>0.91509640000000003</c:v>
                </c:pt>
                <c:pt idx="5453">
                  <c:v>0.91517420000000005</c:v>
                </c:pt>
                <c:pt idx="5454">
                  <c:v>0.91478979999999999</c:v>
                </c:pt>
                <c:pt idx="5455">
                  <c:v>0.91432880000000005</c:v>
                </c:pt>
                <c:pt idx="5456">
                  <c:v>0.91401379999999899</c:v>
                </c:pt>
                <c:pt idx="5457">
                  <c:v>0.91424930000000004</c:v>
                </c:pt>
                <c:pt idx="5458">
                  <c:v>0.91425239999999885</c:v>
                </c:pt>
                <c:pt idx="5459">
                  <c:v>0.914022</c:v>
                </c:pt>
                <c:pt idx="5460">
                  <c:v>0.91454619999999898</c:v>
                </c:pt>
                <c:pt idx="5461">
                  <c:v>0.91456179999999898</c:v>
                </c:pt>
                <c:pt idx="5462">
                  <c:v>0.91500179999999998</c:v>
                </c:pt>
                <c:pt idx="5463">
                  <c:v>0.91501649999999957</c:v>
                </c:pt>
                <c:pt idx="5464">
                  <c:v>0.91458819999999885</c:v>
                </c:pt>
                <c:pt idx="5465">
                  <c:v>0.91382880000000088</c:v>
                </c:pt>
                <c:pt idx="5466">
                  <c:v>0.91356189999999959</c:v>
                </c:pt>
                <c:pt idx="5467">
                  <c:v>0.91355900000000001</c:v>
                </c:pt>
                <c:pt idx="5468">
                  <c:v>0.91420420000000002</c:v>
                </c:pt>
                <c:pt idx="5469">
                  <c:v>0.91413759999999911</c:v>
                </c:pt>
                <c:pt idx="5470">
                  <c:v>0.91439179999999998</c:v>
                </c:pt>
                <c:pt idx="5471">
                  <c:v>0.91430999999999996</c:v>
                </c:pt>
                <c:pt idx="5472">
                  <c:v>0.91403160000000061</c:v>
                </c:pt>
                <c:pt idx="5473">
                  <c:v>0.91424249999999996</c:v>
                </c:pt>
                <c:pt idx="5474">
                  <c:v>0.91414490000000004</c:v>
                </c:pt>
                <c:pt idx="5475">
                  <c:v>0.91414990000000063</c:v>
                </c:pt>
                <c:pt idx="5476">
                  <c:v>0.91378990000000004</c:v>
                </c:pt>
                <c:pt idx="5477">
                  <c:v>0.91361579999999998</c:v>
                </c:pt>
                <c:pt idx="5478">
                  <c:v>0.91324720000000004</c:v>
                </c:pt>
                <c:pt idx="5479">
                  <c:v>0.9133000999999995</c:v>
                </c:pt>
                <c:pt idx="5480">
                  <c:v>0.91371519999999951</c:v>
                </c:pt>
                <c:pt idx="5481">
                  <c:v>0.91414990000000063</c:v>
                </c:pt>
                <c:pt idx="5482">
                  <c:v>0.91365079999999999</c:v>
                </c:pt>
                <c:pt idx="5483">
                  <c:v>0.91322570000000003</c:v>
                </c:pt>
                <c:pt idx="5484">
                  <c:v>0.91339959999999998</c:v>
                </c:pt>
                <c:pt idx="5485">
                  <c:v>0.91364490000000065</c:v>
                </c:pt>
                <c:pt idx="5486">
                  <c:v>0.91356679999999846</c:v>
                </c:pt>
                <c:pt idx="5487">
                  <c:v>0.91332249999999959</c:v>
                </c:pt>
                <c:pt idx="5488">
                  <c:v>0.9133381999999991</c:v>
                </c:pt>
                <c:pt idx="5489">
                  <c:v>0.91322539999999996</c:v>
                </c:pt>
                <c:pt idx="5490">
                  <c:v>0.91368130000000003</c:v>
                </c:pt>
                <c:pt idx="5491">
                  <c:v>0.9143192</c:v>
                </c:pt>
                <c:pt idx="5492">
                  <c:v>0.915099200000001</c:v>
                </c:pt>
                <c:pt idx="5493">
                  <c:v>0.91479110000000063</c:v>
                </c:pt>
                <c:pt idx="5494">
                  <c:v>0.91495420000000005</c:v>
                </c:pt>
                <c:pt idx="5495">
                  <c:v>0.91517660000000001</c:v>
                </c:pt>
                <c:pt idx="5496">
                  <c:v>0.91504970000000063</c:v>
                </c:pt>
                <c:pt idx="5497">
                  <c:v>0.91469679999999998</c:v>
                </c:pt>
                <c:pt idx="5498">
                  <c:v>0.91439060000000005</c:v>
                </c:pt>
                <c:pt idx="5499">
                  <c:v>0.91452309999999959</c:v>
                </c:pt>
                <c:pt idx="5500">
                  <c:v>0.91413259999999885</c:v>
                </c:pt>
                <c:pt idx="5501">
                  <c:v>0.91424550000000004</c:v>
                </c:pt>
                <c:pt idx="5502">
                  <c:v>0.91395609999999949</c:v>
                </c:pt>
                <c:pt idx="5503">
                  <c:v>0.91380620000000001</c:v>
                </c:pt>
                <c:pt idx="5504">
                  <c:v>0.91400760000000003</c:v>
                </c:pt>
                <c:pt idx="5505">
                  <c:v>0.9146379</c:v>
                </c:pt>
                <c:pt idx="5506">
                  <c:v>0.91501089999999996</c:v>
                </c:pt>
                <c:pt idx="5507">
                  <c:v>0.91506759999999898</c:v>
                </c:pt>
                <c:pt idx="5508">
                  <c:v>0.91478590000000004</c:v>
                </c:pt>
                <c:pt idx="5509">
                  <c:v>0.91430979999999951</c:v>
                </c:pt>
                <c:pt idx="5510">
                  <c:v>0.91422760000000003</c:v>
                </c:pt>
                <c:pt idx="5511">
                  <c:v>0.914246</c:v>
                </c:pt>
                <c:pt idx="5512">
                  <c:v>0.91452809999999951</c:v>
                </c:pt>
                <c:pt idx="5513">
                  <c:v>0.91526960000000002</c:v>
                </c:pt>
                <c:pt idx="5514">
                  <c:v>0.91498659999999898</c:v>
                </c:pt>
                <c:pt idx="5515">
                  <c:v>0.91593400000000003</c:v>
                </c:pt>
                <c:pt idx="5516">
                  <c:v>0.91687450000000004</c:v>
                </c:pt>
                <c:pt idx="5517">
                  <c:v>0.91719609999999996</c:v>
                </c:pt>
                <c:pt idx="5518">
                  <c:v>0.9167149</c:v>
                </c:pt>
                <c:pt idx="5519">
                  <c:v>0.91537880000000005</c:v>
                </c:pt>
                <c:pt idx="5520">
                  <c:v>0.91488060000000004</c:v>
                </c:pt>
                <c:pt idx="5521">
                  <c:v>0.91477120000000101</c:v>
                </c:pt>
                <c:pt idx="5522">
                  <c:v>0.9145546</c:v>
                </c:pt>
                <c:pt idx="5523">
                  <c:v>0.91458619999999846</c:v>
                </c:pt>
                <c:pt idx="5524">
                  <c:v>0.91424099999999997</c:v>
                </c:pt>
                <c:pt idx="5525">
                  <c:v>0.91429249999999951</c:v>
                </c:pt>
                <c:pt idx="5526">
                  <c:v>0.91429260000000001</c:v>
                </c:pt>
                <c:pt idx="5527">
                  <c:v>0.91437619999999897</c:v>
                </c:pt>
                <c:pt idx="5528">
                  <c:v>0.91468499999999997</c:v>
                </c:pt>
                <c:pt idx="5529">
                  <c:v>0.91495320000000002</c:v>
                </c:pt>
                <c:pt idx="5530">
                  <c:v>0.91469409999999995</c:v>
                </c:pt>
                <c:pt idx="5531">
                  <c:v>0.91450589999999998</c:v>
                </c:pt>
                <c:pt idx="5532">
                  <c:v>0.91470450000000003</c:v>
                </c:pt>
                <c:pt idx="5533">
                  <c:v>0.9149273999999995</c:v>
                </c:pt>
                <c:pt idx="5534">
                  <c:v>0.91552540000000004</c:v>
                </c:pt>
                <c:pt idx="5535">
                  <c:v>0.91540249999999956</c:v>
                </c:pt>
                <c:pt idx="5536">
                  <c:v>0.91502810000000001</c:v>
                </c:pt>
                <c:pt idx="5537">
                  <c:v>0.91185459999999996</c:v>
                </c:pt>
                <c:pt idx="5538">
                  <c:v>0.91226479999999899</c:v>
                </c:pt>
                <c:pt idx="5539">
                  <c:v>0.91363939999999999</c:v>
                </c:pt>
                <c:pt idx="5540">
                  <c:v>0.91428249999999911</c:v>
                </c:pt>
                <c:pt idx="5541">
                  <c:v>0.91499620000000004</c:v>
                </c:pt>
                <c:pt idx="5542">
                  <c:v>0.91556889999999957</c:v>
                </c:pt>
                <c:pt idx="5543">
                  <c:v>0.915829000000001</c:v>
                </c:pt>
                <c:pt idx="5544">
                  <c:v>0.91561820000000005</c:v>
                </c:pt>
                <c:pt idx="5545">
                  <c:v>0.91484220000000005</c:v>
                </c:pt>
                <c:pt idx="5546">
                  <c:v>0.91442429999999997</c:v>
                </c:pt>
                <c:pt idx="5547">
                  <c:v>0.91458749999999911</c:v>
                </c:pt>
                <c:pt idx="5548">
                  <c:v>0.91523949999999998</c:v>
                </c:pt>
                <c:pt idx="5549">
                  <c:v>0.91584880000000102</c:v>
                </c:pt>
                <c:pt idx="5550">
                  <c:v>0.91565479999999999</c:v>
                </c:pt>
                <c:pt idx="5551">
                  <c:v>0.91562650000000001</c:v>
                </c:pt>
                <c:pt idx="5552">
                  <c:v>0.9164312</c:v>
                </c:pt>
                <c:pt idx="5553">
                  <c:v>0.9164447</c:v>
                </c:pt>
                <c:pt idx="5554">
                  <c:v>0.91595910000000003</c:v>
                </c:pt>
                <c:pt idx="5555">
                  <c:v>0.91562319999999997</c:v>
                </c:pt>
                <c:pt idx="5556">
                  <c:v>0.91510340000000001</c:v>
                </c:pt>
                <c:pt idx="5557">
                  <c:v>0.91488860000000005</c:v>
                </c:pt>
                <c:pt idx="5558">
                  <c:v>0.91426399999999886</c:v>
                </c:pt>
                <c:pt idx="5559">
                  <c:v>0.91401639999999873</c:v>
                </c:pt>
                <c:pt idx="5560">
                  <c:v>0.91257109999999997</c:v>
                </c:pt>
                <c:pt idx="5561">
                  <c:v>0.91285819999999951</c:v>
                </c:pt>
                <c:pt idx="5562">
                  <c:v>0.91342080000000003</c:v>
                </c:pt>
                <c:pt idx="5563">
                  <c:v>0.91402220000000001</c:v>
                </c:pt>
                <c:pt idx="5564">
                  <c:v>0.91414920000000088</c:v>
                </c:pt>
                <c:pt idx="5565">
                  <c:v>0.91489620000000005</c:v>
                </c:pt>
                <c:pt idx="5566">
                  <c:v>0.91558349999999911</c:v>
                </c:pt>
                <c:pt idx="5567">
                  <c:v>0.91568899999999998</c:v>
                </c:pt>
                <c:pt idx="5568">
                  <c:v>0.91473479999999996</c:v>
                </c:pt>
                <c:pt idx="5569">
                  <c:v>0.91518249999999957</c:v>
                </c:pt>
                <c:pt idx="5570">
                  <c:v>0.91576809999999997</c:v>
                </c:pt>
                <c:pt idx="5571">
                  <c:v>0.91585819999999996</c:v>
                </c:pt>
                <c:pt idx="5572">
                  <c:v>0.91583499999999951</c:v>
                </c:pt>
                <c:pt idx="5573">
                  <c:v>0.9149178</c:v>
                </c:pt>
                <c:pt idx="5574">
                  <c:v>0.91447619999999885</c:v>
                </c:pt>
                <c:pt idx="5575">
                  <c:v>0.91390749999999998</c:v>
                </c:pt>
                <c:pt idx="5576">
                  <c:v>0.91417530000000002</c:v>
                </c:pt>
                <c:pt idx="5577">
                  <c:v>0.9135737999999991</c:v>
                </c:pt>
                <c:pt idx="5578">
                  <c:v>0.9134388999999995</c:v>
                </c:pt>
                <c:pt idx="5579">
                  <c:v>0.91307110000000002</c:v>
                </c:pt>
                <c:pt idx="5580">
                  <c:v>0.9131262</c:v>
                </c:pt>
                <c:pt idx="5581">
                  <c:v>0.91363589999999995</c:v>
                </c:pt>
                <c:pt idx="5582">
                  <c:v>0.91381520000000005</c:v>
                </c:pt>
                <c:pt idx="5583">
                  <c:v>0.91443689999999911</c:v>
                </c:pt>
                <c:pt idx="5584">
                  <c:v>0.91497280000000003</c:v>
                </c:pt>
                <c:pt idx="5585">
                  <c:v>0.91540779999999911</c:v>
                </c:pt>
                <c:pt idx="5586">
                  <c:v>0.91557689999999958</c:v>
                </c:pt>
                <c:pt idx="5587">
                  <c:v>0.91570190000000062</c:v>
                </c:pt>
                <c:pt idx="5588">
                  <c:v>0.91543890000000006</c:v>
                </c:pt>
                <c:pt idx="5589">
                  <c:v>0.91514340000000005</c:v>
                </c:pt>
                <c:pt idx="5590">
                  <c:v>0.91533029999999949</c:v>
                </c:pt>
                <c:pt idx="5591">
                  <c:v>0.91551569999999949</c:v>
                </c:pt>
                <c:pt idx="5592">
                  <c:v>0.91577739999999996</c:v>
                </c:pt>
                <c:pt idx="5593">
                  <c:v>0.91554840000000004</c:v>
                </c:pt>
                <c:pt idx="5594">
                  <c:v>0.91537460000000004</c:v>
                </c:pt>
                <c:pt idx="5595">
                  <c:v>0.91503579999999951</c:v>
                </c:pt>
                <c:pt idx="5596">
                  <c:v>0.91452420000000001</c:v>
                </c:pt>
                <c:pt idx="5597">
                  <c:v>0.91388119999999951</c:v>
                </c:pt>
                <c:pt idx="5598">
                  <c:v>0.91363119999999998</c:v>
                </c:pt>
                <c:pt idx="5599">
                  <c:v>0.91322490000000001</c:v>
                </c:pt>
                <c:pt idx="5600">
                  <c:v>0.9142072</c:v>
                </c:pt>
                <c:pt idx="5601">
                  <c:v>0.91449080000000005</c:v>
                </c:pt>
                <c:pt idx="5602">
                  <c:v>0.91474359999999999</c:v>
                </c:pt>
                <c:pt idx="5603">
                  <c:v>0.91448299999999882</c:v>
                </c:pt>
                <c:pt idx="5604">
                  <c:v>0.91486659999999898</c:v>
                </c:pt>
                <c:pt idx="5605">
                  <c:v>0.91473059999999951</c:v>
                </c:pt>
                <c:pt idx="5606">
                  <c:v>0.9152901</c:v>
                </c:pt>
                <c:pt idx="5607">
                  <c:v>0.9152690999999995</c:v>
                </c:pt>
                <c:pt idx="5608">
                  <c:v>0.91505139999999996</c:v>
                </c:pt>
                <c:pt idx="5609">
                  <c:v>0.9148674999999995</c:v>
                </c:pt>
                <c:pt idx="5610">
                  <c:v>0.91506160000000003</c:v>
                </c:pt>
                <c:pt idx="5611">
                  <c:v>0.9147362999999995</c:v>
                </c:pt>
                <c:pt idx="5612">
                  <c:v>0.91452580000000061</c:v>
                </c:pt>
                <c:pt idx="5613">
                  <c:v>0.91457609999999956</c:v>
                </c:pt>
                <c:pt idx="5614">
                  <c:v>0.9157691</c:v>
                </c:pt>
                <c:pt idx="5615">
                  <c:v>0.9154099999999995</c:v>
                </c:pt>
                <c:pt idx="5616">
                  <c:v>0.91555039999999899</c:v>
                </c:pt>
                <c:pt idx="5617">
                  <c:v>0.9153519999999995</c:v>
                </c:pt>
                <c:pt idx="5618">
                  <c:v>0.91588239999999899</c:v>
                </c:pt>
                <c:pt idx="5619">
                  <c:v>0.9159929999999995</c:v>
                </c:pt>
                <c:pt idx="5620">
                  <c:v>0.9160701999999995</c:v>
                </c:pt>
                <c:pt idx="5621">
                  <c:v>0.91629439999999951</c:v>
                </c:pt>
                <c:pt idx="5622">
                  <c:v>0.91602879999999998</c:v>
                </c:pt>
                <c:pt idx="5623">
                  <c:v>0.91558009999999956</c:v>
                </c:pt>
                <c:pt idx="5624">
                  <c:v>0.91519700000000004</c:v>
                </c:pt>
                <c:pt idx="5625">
                  <c:v>0.91498840000000004</c:v>
                </c:pt>
                <c:pt idx="5626">
                  <c:v>0.91528369999999959</c:v>
                </c:pt>
                <c:pt idx="5627">
                  <c:v>0.91522939999999997</c:v>
                </c:pt>
                <c:pt idx="5628">
                  <c:v>0.91514499999999999</c:v>
                </c:pt>
                <c:pt idx="5629">
                  <c:v>0.91508239999999885</c:v>
                </c:pt>
                <c:pt idx="5630">
                  <c:v>0.91551209999999861</c:v>
                </c:pt>
                <c:pt idx="5631">
                  <c:v>0.91587490000000005</c:v>
                </c:pt>
                <c:pt idx="5632">
                  <c:v>0.91592110000000004</c:v>
                </c:pt>
                <c:pt idx="5633">
                  <c:v>0.915925400000001</c:v>
                </c:pt>
                <c:pt idx="5634">
                  <c:v>0.91630429999999996</c:v>
                </c:pt>
                <c:pt idx="5635">
                  <c:v>0.91655759999999897</c:v>
                </c:pt>
                <c:pt idx="5636">
                  <c:v>0.91643789999999958</c:v>
                </c:pt>
                <c:pt idx="5637">
                  <c:v>0.91577240000000004</c:v>
                </c:pt>
                <c:pt idx="5638">
                  <c:v>0.91602930000000005</c:v>
                </c:pt>
                <c:pt idx="5639">
                  <c:v>0.9158731</c:v>
                </c:pt>
                <c:pt idx="5640">
                  <c:v>0.9151551</c:v>
                </c:pt>
                <c:pt idx="5641">
                  <c:v>0.91563190000000005</c:v>
                </c:pt>
                <c:pt idx="5642">
                  <c:v>0.91600590000000004</c:v>
                </c:pt>
                <c:pt idx="5643">
                  <c:v>0.91605579999999998</c:v>
                </c:pt>
                <c:pt idx="5644">
                  <c:v>0.91620420000000002</c:v>
                </c:pt>
                <c:pt idx="5645">
                  <c:v>0.91590510000000003</c:v>
                </c:pt>
                <c:pt idx="5646">
                  <c:v>0.9155799</c:v>
                </c:pt>
                <c:pt idx="5647">
                  <c:v>0.91519620000000002</c:v>
                </c:pt>
                <c:pt idx="5648">
                  <c:v>0.91474599999999995</c:v>
                </c:pt>
                <c:pt idx="5649">
                  <c:v>0.91422550000000002</c:v>
                </c:pt>
                <c:pt idx="5650">
                  <c:v>0.91408089999999997</c:v>
                </c:pt>
                <c:pt idx="5651">
                  <c:v>0.9136147</c:v>
                </c:pt>
                <c:pt idx="5652">
                  <c:v>0.91326759999999885</c:v>
                </c:pt>
                <c:pt idx="5653">
                  <c:v>0.9137324</c:v>
                </c:pt>
                <c:pt idx="5654">
                  <c:v>0.91349820000000004</c:v>
                </c:pt>
                <c:pt idx="5655">
                  <c:v>0.91411439999999911</c:v>
                </c:pt>
                <c:pt idx="5656">
                  <c:v>0.91466890000000001</c:v>
                </c:pt>
                <c:pt idx="5657">
                  <c:v>0.91481939999999951</c:v>
                </c:pt>
                <c:pt idx="5658">
                  <c:v>0.91537409999999997</c:v>
                </c:pt>
                <c:pt idx="5659">
                  <c:v>0.91561680000000001</c:v>
                </c:pt>
                <c:pt idx="5660">
                  <c:v>0.91602280000000003</c:v>
                </c:pt>
                <c:pt idx="5661">
                  <c:v>0.9160469</c:v>
                </c:pt>
                <c:pt idx="5662">
                  <c:v>0.91670320000000005</c:v>
                </c:pt>
                <c:pt idx="5663">
                  <c:v>0.91640629999999956</c:v>
                </c:pt>
                <c:pt idx="5664">
                  <c:v>0.91580189999999995</c:v>
                </c:pt>
                <c:pt idx="5665">
                  <c:v>0.91622380000000003</c:v>
                </c:pt>
                <c:pt idx="5666">
                  <c:v>0.91596739999999899</c:v>
                </c:pt>
                <c:pt idx="5667">
                  <c:v>0.91598089999999999</c:v>
                </c:pt>
                <c:pt idx="5668">
                  <c:v>0.91551699999999858</c:v>
                </c:pt>
                <c:pt idx="5669">
                  <c:v>0.91562880000000102</c:v>
                </c:pt>
                <c:pt idx="5670">
                  <c:v>0.91538009999999959</c:v>
                </c:pt>
                <c:pt idx="5671">
                  <c:v>0.91554679999999911</c:v>
                </c:pt>
                <c:pt idx="5672">
                  <c:v>0.91607309999999997</c:v>
                </c:pt>
                <c:pt idx="5673">
                  <c:v>0.91651399999999883</c:v>
                </c:pt>
                <c:pt idx="5674">
                  <c:v>0.9160066</c:v>
                </c:pt>
                <c:pt idx="5675">
                  <c:v>0.91692200000000001</c:v>
                </c:pt>
                <c:pt idx="5676">
                  <c:v>0.91667659999999951</c:v>
                </c:pt>
                <c:pt idx="5677">
                  <c:v>0.9167805999999995</c:v>
                </c:pt>
                <c:pt idx="5678">
                  <c:v>0.91704379999999996</c:v>
                </c:pt>
                <c:pt idx="5679">
                  <c:v>0.91693239999999898</c:v>
                </c:pt>
                <c:pt idx="5680">
                  <c:v>0.91605159999999997</c:v>
                </c:pt>
                <c:pt idx="5681">
                  <c:v>0.9162150999999995</c:v>
                </c:pt>
                <c:pt idx="5682">
                  <c:v>0.91596089999999997</c:v>
                </c:pt>
                <c:pt idx="5683">
                  <c:v>0.91557619999999873</c:v>
                </c:pt>
                <c:pt idx="5684">
                  <c:v>0.91503219999999885</c:v>
                </c:pt>
                <c:pt idx="5685">
                  <c:v>0.91632590000000003</c:v>
                </c:pt>
                <c:pt idx="5686">
                  <c:v>0.91634879999999996</c:v>
                </c:pt>
                <c:pt idx="5687">
                  <c:v>0.91708489999999998</c:v>
                </c:pt>
                <c:pt idx="5688">
                  <c:v>0.91574180000000116</c:v>
                </c:pt>
                <c:pt idx="5689">
                  <c:v>0.91594319999999996</c:v>
                </c:pt>
                <c:pt idx="5690">
                  <c:v>0.91549020000000003</c:v>
                </c:pt>
                <c:pt idx="5691">
                  <c:v>0.91596629999999957</c:v>
                </c:pt>
                <c:pt idx="5692">
                  <c:v>0.91599030000000004</c:v>
                </c:pt>
                <c:pt idx="5693">
                  <c:v>0.91643199999999958</c:v>
                </c:pt>
                <c:pt idx="5694">
                  <c:v>0.91614050000000002</c:v>
                </c:pt>
                <c:pt idx="5695">
                  <c:v>0.91628580000000004</c:v>
                </c:pt>
                <c:pt idx="5696">
                  <c:v>0.91623520000000003</c:v>
                </c:pt>
                <c:pt idx="5697">
                  <c:v>0.91660860000000088</c:v>
                </c:pt>
                <c:pt idx="5698">
                  <c:v>0.91632539999999996</c:v>
                </c:pt>
                <c:pt idx="5699">
                  <c:v>0.9163924</c:v>
                </c:pt>
                <c:pt idx="5700">
                  <c:v>0.91666259999999911</c:v>
                </c:pt>
                <c:pt idx="5701">
                  <c:v>0.91672260000000005</c:v>
                </c:pt>
                <c:pt idx="5702">
                  <c:v>0.91661130000000002</c:v>
                </c:pt>
                <c:pt idx="5703">
                  <c:v>0.91651619999999845</c:v>
                </c:pt>
                <c:pt idx="5704">
                  <c:v>0.91565510000000061</c:v>
                </c:pt>
                <c:pt idx="5705">
                  <c:v>0.91547279999999898</c:v>
                </c:pt>
                <c:pt idx="5706">
                  <c:v>0.91524609999999951</c:v>
                </c:pt>
                <c:pt idx="5707">
                  <c:v>0.91483510000000001</c:v>
                </c:pt>
                <c:pt idx="5708">
                  <c:v>0.91534590000000005</c:v>
                </c:pt>
                <c:pt idx="5709">
                  <c:v>0.91565810000000003</c:v>
                </c:pt>
                <c:pt idx="5710">
                  <c:v>0.915439</c:v>
                </c:pt>
                <c:pt idx="5711">
                  <c:v>0.9153694999999995</c:v>
                </c:pt>
                <c:pt idx="5712">
                  <c:v>0.9153694</c:v>
                </c:pt>
                <c:pt idx="5713">
                  <c:v>0.91532590000000003</c:v>
                </c:pt>
                <c:pt idx="5714">
                  <c:v>0.91544420000000004</c:v>
                </c:pt>
                <c:pt idx="5715">
                  <c:v>0.91581509999999999</c:v>
                </c:pt>
                <c:pt idx="5716">
                  <c:v>0.91577140000000101</c:v>
                </c:pt>
                <c:pt idx="5717">
                  <c:v>0.9160469</c:v>
                </c:pt>
                <c:pt idx="5718">
                  <c:v>0.91628529999999997</c:v>
                </c:pt>
                <c:pt idx="5719">
                  <c:v>0.91719289999999998</c:v>
                </c:pt>
                <c:pt idx="5720">
                  <c:v>0.91725990000000002</c:v>
                </c:pt>
                <c:pt idx="5721">
                  <c:v>0.91750759999999898</c:v>
                </c:pt>
                <c:pt idx="5722">
                  <c:v>0.9172164999999991</c:v>
                </c:pt>
                <c:pt idx="5723">
                  <c:v>0.91730299999999898</c:v>
                </c:pt>
                <c:pt idx="5724">
                  <c:v>0.91687990000000064</c:v>
                </c:pt>
                <c:pt idx="5725">
                  <c:v>0.91615080000000004</c:v>
                </c:pt>
                <c:pt idx="5726">
                  <c:v>0.91591249999999957</c:v>
                </c:pt>
                <c:pt idx="5727">
                  <c:v>0.91652860000000003</c:v>
                </c:pt>
                <c:pt idx="5728">
                  <c:v>0.91664610000000002</c:v>
                </c:pt>
                <c:pt idx="5729">
                  <c:v>0.91682990000000064</c:v>
                </c:pt>
                <c:pt idx="5730">
                  <c:v>0.91654289999999949</c:v>
                </c:pt>
                <c:pt idx="5731">
                  <c:v>0.9163651999999991</c:v>
                </c:pt>
                <c:pt idx="5732">
                  <c:v>0.91605040000000004</c:v>
                </c:pt>
                <c:pt idx="5733">
                  <c:v>0.9163730999999995</c:v>
                </c:pt>
                <c:pt idx="5734">
                  <c:v>0.91655719999999885</c:v>
                </c:pt>
                <c:pt idx="5735">
                  <c:v>0.91701629999999956</c:v>
                </c:pt>
                <c:pt idx="5736">
                  <c:v>0.91712579999999999</c:v>
                </c:pt>
                <c:pt idx="5737">
                  <c:v>0.91728120000000002</c:v>
                </c:pt>
                <c:pt idx="5738">
                  <c:v>0.91770090000000004</c:v>
                </c:pt>
                <c:pt idx="5739">
                  <c:v>0.91821129999999951</c:v>
                </c:pt>
                <c:pt idx="5740">
                  <c:v>0.91779140000000115</c:v>
                </c:pt>
                <c:pt idx="5741">
                  <c:v>0.91802510000000004</c:v>
                </c:pt>
                <c:pt idx="5742">
                  <c:v>0.91769780000000101</c:v>
                </c:pt>
                <c:pt idx="5743">
                  <c:v>0.91734459999999951</c:v>
                </c:pt>
                <c:pt idx="5744">
                  <c:v>0.91733309999999957</c:v>
                </c:pt>
                <c:pt idx="5745">
                  <c:v>0.91717119999999996</c:v>
                </c:pt>
                <c:pt idx="5746">
                  <c:v>0.91683919999999997</c:v>
                </c:pt>
                <c:pt idx="5747">
                  <c:v>0.91754049999999998</c:v>
                </c:pt>
                <c:pt idx="5748">
                  <c:v>0.91732029999999998</c:v>
                </c:pt>
                <c:pt idx="5749">
                  <c:v>0.91679339999999998</c:v>
                </c:pt>
                <c:pt idx="5750">
                  <c:v>0.91677489999999995</c:v>
                </c:pt>
                <c:pt idx="5751">
                  <c:v>0.91767810000000005</c:v>
                </c:pt>
                <c:pt idx="5752">
                  <c:v>0.91800179999999998</c:v>
                </c:pt>
                <c:pt idx="5753">
                  <c:v>0.91936889999999949</c:v>
                </c:pt>
                <c:pt idx="5754">
                  <c:v>0.91894620000000005</c:v>
                </c:pt>
                <c:pt idx="5755">
                  <c:v>0.91865419999999998</c:v>
                </c:pt>
                <c:pt idx="5756">
                  <c:v>0.9184312</c:v>
                </c:pt>
                <c:pt idx="5757">
                  <c:v>0.91869219999999996</c:v>
                </c:pt>
                <c:pt idx="5758">
                  <c:v>0.91848079999999899</c:v>
                </c:pt>
                <c:pt idx="5759">
                  <c:v>0.91813</c:v>
                </c:pt>
                <c:pt idx="5760">
                  <c:v>0.917844400000001</c:v>
                </c:pt>
                <c:pt idx="5761">
                  <c:v>0.91794190000000064</c:v>
                </c:pt>
                <c:pt idx="5762">
                  <c:v>0.9179581</c:v>
                </c:pt>
                <c:pt idx="5763">
                  <c:v>0.9186261999999995</c:v>
                </c:pt>
                <c:pt idx="5764">
                  <c:v>0.91887379999999996</c:v>
                </c:pt>
                <c:pt idx="5765">
                  <c:v>0.91866300000000001</c:v>
                </c:pt>
                <c:pt idx="5766">
                  <c:v>0.91875920000000089</c:v>
                </c:pt>
                <c:pt idx="5767">
                  <c:v>0.91870810000000003</c:v>
                </c:pt>
                <c:pt idx="5768">
                  <c:v>0.91869780000000101</c:v>
                </c:pt>
                <c:pt idx="5769">
                  <c:v>0.91897470000000003</c:v>
                </c:pt>
                <c:pt idx="5770">
                  <c:v>0.91902119999999998</c:v>
                </c:pt>
                <c:pt idx="5771">
                  <c:v>0.91896489999999997</c:v>
                </c:pt>
                <c:pt idx="5772">
                  <c:v>0.91877640000000005</c:v>
                </c:pt>
                <c:pt idx="5773">
                  <c:v>0.91848189999999996</c:v>
                </c:pt>
                <c:pt idx="5774">
                  <c:v>0.91850349999999958</c:v>
                </c:pt>
                <c:pt idx="5775">
                  <c:v>0.91842219999999897</c:v>
                </c:pt>
                <c:pt idx="5776">
                  <c:v>0.91779750000000004</c:v>
                </c:pt>
                <c:pt idx="5777">
                  <c:v>0.91764460000000114</c:v>
                </c:pt>
                <c:pt idx="5778">
                  <c:v>0.91776000000000002</c:v>
                </c:pt>
                <c:pt idx="5779">
                  <c:v>0.91703619999999897</c:v>
                </c:pt>
                <c:pt idx="5780">
                  <c:v>0.91727939999999997</c:v>
                </c:pt>
                <c:pt idx="5781">
                  <c:v>0.91749530000000001</c:v>
                </c:pt>
                <c:pt idx="5782">
                  <c:v>0.91746519999999898</c:v>
                </c:pt>
                <c:pt idx="5783">
                  <c:v>0.91747339999999911</c:v>
                </c:pt>
                <c:pt idx="5784">
                  <c:v>0.91731819999999897</c:v>
                </c:pt>
                <c:pt idx="5785">
                  <c:v>0.91710449999999999</c:v>
                </c:pt>
                <c:pt idx="5786">
                  <c:v>0.91730219999999885</c:v>
                </c:pt>
                <c:pt idx="5787">
                  <c:v>0.91793000000000002</c:v>
                </c:pt>
                <c:pt idx="5788">
                  <c:v>0.9175079999999991</c:v>
                </c:pt>
                <c:pt idx="5789">
                  <c:v>0.91773369999999999</c:v>
                </c:pt>
                <c:pt idx="5790">
                  <c:v>0.91739689999999996</c:v>
                </c:pt>
                <c:pt idx="5791">
                  <c:v>0.91787620000000003</c:v>
                </c:pt>
                <c:pt idx="5792">
                  <c:v>0.91849689999999951</c:v>
                </c:pt>
                <c:pt idx="5793">
                  <c:v>0.91848389999999958</c:v>
                </c:pt>
                <c:pt idx="5794">
                  <c:v>0.91817720000000003</c:v>
                </c:pt>
                <c:pt idx="5795">
                  <c:v>0.9181532</c:v>
                </c:pt>
                <c:pt idx="5796">
                  <c:v>0.91846009999999956</c:v>
                </c:pt>
                <c:pt idx="5797">
                  <c:v>0.91851159999999898</c:v>
                </c:pt>
                <c:pt idx="5798">
                  <c:v>0.9189365999999991</c:v>
                </c:pt>
                <c:pt idx="5799">
                  <c:v>0.91889449999999995</c:v>
                </c:pt>
                <c:pt idx="5800">
                  <c:v>0.91908190000000001</c:v>
                </c:pt>
                <c:pt idx="5801">
                  <c:v>0.91921180000000002</c:v>
                </c:pt>
                <c:pt idx="5802">
                  <c:v>0.91923840000000001</c:v>
                </c:pt>
                <c:pt idx="5803">
                  <c:v>0.91943209999999898</c:v>
                </c:pt>
                <c:pt idx="5804">
                  <c:v>0.91917689999999996</c:v>
                </c:pt>
                <c:pt idx="5805">
                  <c:v>0.91928249999999956</c:v>
                </c:pt>
                <c:pt idx="5806">
                  <c:v>0.91953339999999872</c:v>
                </c:pt>
                <c:pt idx="5807">
                  <c:v>0.91859020000000002</c:v>
                </c:pt>
                <c:pt idx="5808">
                  <c:v>0.91906629999999956</c:v>
                </c:pt>
                <c:pt idx="5809">
                  <c:v>0.91884390000000005</c:v>
                </c:pt>
                <c:pt idx="5810">
                  <c:v>0.91898659999999899</c:v>
                </c:pt>
                <c:pt idx="5811">
                  <c:v>0.91901080000000002</c:v>
                </c:pt>
                <c:pt idx="5812">
                  <c:v>0.91872810000000005</c:v>
                </c:pt>
                <c:pt idx="5813">
                  <c:v>0.91844959999999998</c:v>
                </c:pt>
                <c:pt idx="5814">
                  <c:v>0.9184985</c:v>
                </c:pt>
                <c:pt idx="5815">
                  <c:v>0.91838679999999873</c:v>
                </c:pt>
                <c:pt idx="5816">
                  <c:v>0.9183926</c:v>
                </c:pt>
                <c:pt idx="5817">
                  <c:v>0.91823889999999997</c:v>
                </c:pt>
                <c:pt idx="5818">
                  <c:v>0.91858009999999957</c:v>
                </c:pt>
                <c:pt idx="5819">
                  <c:v>0.91810389999999997</c:v>
                </c:pt>
                <c:pt idx="5820">
                  <c:v>0.91875249999999997</c:v>
                </c:pt>
                <c:pt idx="5821">
                  <c:v>0.91800000000000004</c:v>
                </c:pt>
                <c:pt idx="5822">
                  <c:v>0.91797280000000003</c:v>
                </c:pt>
                <c:pt idx="5823">
                  <c:v>0.91806109999999996</c:v>
                </c:pt>
                <c:pt idx="5824">
                  <c:v>0.91806500000000002</c:v>
                </c:pt>
                <c:pt idx="5825">
                  <c:v>0.9181568999999995</c:v>
                </c:pt>
                <c:pt idx="5826">
                  <c:v>0.91754049999999998</c:v>
                </c:pt>
                <c:pt idx="5827">
                  <c:v>0.91664610000000002</c:v>
                </c:pt>
                <c:pt idx="5828">
                  <c:v>0.9163888</c:v>
                </c:pt>
                <c:pt idx="5829">
                  <c:v>0.91666029999999998</c:v>
                </c:pt>
                <c:pt idx="5830">
                  <c:v>0.91638189999999997</c:v>
                </c:pt>
                <c:pt idx="5831">
                  <c:v>0.91630060000000002</c:v>
                </c:pt>
                <c:pt idx="5832">
                  <c:v>0.9166121999999991</c:v>
                </c:pt>
                <c:pt idx="5833">
                  <c:v>0.91681089999999998</c:v>
                </c:pt>
                <c:pt idx="5834">
                  <c:v>0.9175600999999991</c:v>
                </c:pt>
                <c:pt idx="5835">
                  <c:v>0.91811520000000002</c:v>
                </c:pt>
                <c:pt idx="5836">
                  <c:v>0.91873839999999996</c:v>
                </c:pt>
                <c:pt idx="5837">
                  <c:v>0.91916589999999998</c:v>
                </c:pt>
                <c:pt idx="5838">
                  <c:v>0.92003440000000003</c:v>
                </c:pt>
                <c:pt idx="5839">
                  <c:v>0.92024260000000002</c:v>
                </c:pt>
                <c:pt idx="5840">
                  <c:v>0.92132530000000001</c:v>
                </c:pt>
                <c:pt idx="5841">
                  <c:v>0.921454</c:v>
                </c:pt>
                <c:pt idx="5842">
                  <c:v>0.92169190000000101</c:v>
                </c:pt>
                <c:pt idx="5843">
                  <c:v>0.92027460000000005</c:v>
                </c:pt>
                <c:pt idx="5844">
                  <c:v>0.91899600000000004</c:v>
                </c:pt>
                <c:pt idx="5845">
                  <c:v>0.91859380000000002</c:v>
                </c:pt>
                <c:pt idx="5846">
                  <c:v>0.91821529999999996</c:v>
                </c:pt>
                <c:pt idx="5847">
                  <c:v>0.91862550000000065</c:v>
                </c:pt>
                <c:pt idx="5848">
                  <c:v>0.91862659999999996</c:v>
                </c:pt>
                <c:pt idx="5849">
                  <c:v>0.91856309999999886</c:v>
                </c:pt>
                <c:pt idx="5850">
                  <c:v>0.91813279999999897</c:v>
                </c:pt>
                <c:pt idx="5851">
                  <c:v>0.91822060000000005</c:v>
                </c:pt>
                <c:pt idx="5852">
                  <c:v>0.9181262</c:v>
                </c:pt>
                <c:pt idx="5853">
                  <c:v>0.91832749999999996</c:v>
                </c:pt>
                <c:pt idx="5854">
                  <c:v>0.91797899999999999</c:v>
                </c:pt>
                <c:pt idx="5855">
                  <c:v>0.91774310000000003</c:v>
                </c:pt>
                <c:pt idx="5856">
                  <c:v>0.91797019999999996</c:v>
                </c:pt>
                <c:pt idx="5857">
                  <c:v>0.91807559999999999</c:v>
                </c:pt>
                <c:pt idx="5858">
                  <c:v>0.91874990000000101</c:v>
                </c:pt>
                <c:pt idx="5859">
                  <c:v>0.91866720000000002</c:v>
                </c:pt>
                <c:pt idx="5860">
                  <c:v>0.91933120000000002</c:v>
                </c:pt>
                <c:pt idx="5861">
                  <c:v>0.92106560000000004</c:v>
                </c:pt>
                <c:pt idx="5862">
                  <c:v>0.92031560000000001</c:v>
                </c:pt>
                <c:pt idx="5863">
                  <c:v>0.9198615999999995</c:v>
                </c:pt>
                <c:pt idx="5864">
                  <c:v>0.91908249999999958</c:v>
                </c:pt>
                <c:pt idx="5865">
                  <c:v>0.91722060000000005</c:v>
                </c:pt>
                <c:pt idx="5866">
                  <c:v>0.9170334</c:v>
                </c:pt>
                <c:pt idx="5867">
                  <c:v>0.91671809999999998</c:v>
                </c:pt>
                <c:pt idx="5868">
                  <c:v>0.91553089999999959</c:v>
                </c:pt>
                <c:pt idx="5869">
                  <c:v>0.91580720000000004</c:v>
                </c:pt>
                <c:pt idx="5870">
                  <c:v>0.91665470000000004</c:v>
                </c:pt>
                <c:pt idx="5871">
                  <c:v>0.91816679999999873</c:v>
                </c:pt>
                <c:pt idx="5872">
                  <c:v>0.91932440000000004</c:v>
                </c:pt>
                <c:pt idx="5873">
                  <c:v>0.91865950000000063</c:v>
                </c:pt>
                <c:pt idx="5874">
                  <c:v>0.91920089999999999</c:v>
                </c:pt>
                <c:pt idx="5875">
                  <c:v>0.91882990000000064</c:v>
                </c:pt>
                <c:pt idx="5876">
                  <c:v>0.91765880000000088</c:v>
                </c:pt>
                <c:pt idx="5877">
                  <c:v>0.91568079999999996</c:v>
                </c:pt>
                <c:pt idx="5878">
                  <c:v>0.9153481</c:v>
                </c:pt>
                <c:pt idx="5879">
                  <c:v>0.9169543</c:v>
                </c:pt>
                <c:pt idx="5880">
                  <c:v>0.91766519999999996</c:v>
                </c:pt>
                <c:pt idx="5881">
                  <c:v>0.91889339999999997</c:v>
                </c:pt>
                <c:pt idx="5882">
                  <c:v>0.9189233999999995</c:v>
                </c:pt>
                <c:pt idx="5883">
                  <c:v>0.91860819999999999</c:v>
                </c:pt>
                <c:pt idx="5884">
                  <c:v>0.91845699999999897</c:v>
                </c:pt>
                <c:pt idx="5885">
                  <c:v>0.91930000000000001</c:v>
                </c:pt>
                <c:pt idx="5886">
                  <c:v>0.91938120000000001</c:v>
                </c:pt>
                <c:pt idx="5887">
                  <c:v>0.91907139999999998</c:v>
                </c:pt>
                <c:pt idx="5888">
                  <c:v>0.91859619999999897</c:v>
                </c:pt>
                <c:pt idx="5889">
                  <c:v>0.91846919999999899</c:v>
                </c:pt>
                <c:pt idx="5890">
                  <c:v>0.91777339999999996</c:v>
                </c:pt>
                <c:pt idx="5891">
                  <c:v>0.91771860000000005</c:v>
                </c:pt>
                <c:pt idx="5892">
                  <c:v>0.91805609999999949</c:v>
                </c:pt>
                <c:pt idx="5893">
                  <c:v>0.91783360000000003</c:v>
                </c:pt>
                <c:pt idx="5894">
                  <c:v>0.91765300000000005</c:v>
                </c:pt>
                <c:pt idx="5895">
                  <c:v>0.91840239999999873</c:v>
                </c:pt>
                <c:pt idx="5896">
                  <c:v>0.91768749999999999</c:v>
                </c:pt>
                <c:pt idx="5897">
                  <c:v>0.91819220000000001</c:v>
                </c:pt>
                <c:pt idx="5898">
                  <c:v>0.91826759999999885</c:v>
                </c:pt>
                <c:pt idx="5899">
                  <c:v>0.91775150000000005</c:v>
                </c:pt>
                <c:pt idx="5900">
                  <c:v>0.91779679999999997</c:v>
                </c:pt>
                <c:pt idx="5901">
                  <c:v>0.91784590000000088</c:v>
                </c:pt>
                <c:pt idx="5902">
                  <c:v>0.91811489999999996</c:v>
                </c:pt>
                <c:pt idx="5903">
                  <c:v>0.91917099999999996</c:v>
                </c:pt>
                <c:pt idx="5904">
                  <c:v>0.91925869999999998</c:v>
                </c:pt>
                <c:pt idx="5905">
                  <c:v>0.91899910000000062</c:v>
                </c:pt>
                <c:pt idx="5906">
                  <c:v>0.9193519</c:v>
                </c:pt>
                <c:pt idx="5907">
                  <c:v>0.91963660000000003</c:v>
                </c:pt>
                <c:pt idx="5908">
                  <c:v>0.919242</c:v>
                </c:pt>
                <c:pt idx="5909">
                  <c:v>0.91876990000000003</c:v>
                </c:pt>
                <c:pt idx="5910">
                  <c:v>0.91806140000000003</c:v>
                </c:pt>
                <c:pt idx="5911">
                  <c:v>0.91746759999999883</c:v>
                </c:pt>
                <c:pt idx="5912">
                  <c:v>0.91765930000000062</c:v>
                </c:pt>
                <c:pt idx="5913">
                  <c:v>0.91809120000000088</c:v>
                </c:pt>
                <c:pt idx="5914">
                  <c:v>0.91788999999999998</c:v>
                </c:pt>
                <c:pt idx="5915">
                  <c:v>0.91761239999999911</c:v>
                </c:pt>
                <c:pt idx="5916">
                  <c:v>0.91795660000000001</c:v>
                </c:pt>
                <c:pt idx="5917">
                  <c:v>0.91817680000000002</c:v>
                </c:pt>
                <c:pt idx="5918">
                  <c:v>0.91806109999999996</c:v>
                </c:pt>
                <c:pt idx="5919">
                  <c:v>0.91826839999999899</c:v>
                </c:pt>
                <c:pt idx="5920">
                  <c:v>0.91818060000000001</c:v>
                </c:pt>
                <c:pt idx="5921">
                  <c:v>0.91783740000000003</c:v>
                </c:pt>
                <c:pt idx="5922">
                  <c:v>0.9178655999999995</c:v>
                </c:pt>
                <c:pt idx="5923">
                  <c:v>0.9182707</c:v>
                </c:pt>
                <c:pt idx="5924">
                  <c:v>0.91831339999999873</c:v>
                </c:pt>
                <c:pt idx="5925">
                  <c:v>0.91840689999999958</c:v>
                </c:pt>
                <c:pt idx="5926">
                  <c:v>0.91827060000000005</c:v>
                </c:pt>
                <c:pt idx="5927">
                  <c:v>0.91818739999999899</c:v>
                </c:pt>
                <c:pt idx="5928">
                  <c:v>0.91789469999999995</c:v>
                </c:pt>
                <c:pt idx="5929">
                  <c:v>0.9184097</c:v>
                </c:pt>
                <c:pt idx="5930">
                  <c:v>0.91803809999999997</c:v>
                </c:pt>
                <c:pt idx="5931">
                  <c:v>0.91809300000000005</c:v>
                </c:pt>
                <c:pt idx="5932">
                  <c:v>0.91775010000000001</c:v>
                </c:pt>
                <c:pt idx="5933">
                  <c:v>0.91754139999999951</c:v>
                </c:pt>
                <c:pt idx="5934">
                  <c:v>0.91726619999999859</c:v>
                </c:pt>
                <c:pt idx="5935">
                  <c:v>0.91720259999999898</c:v>
                </c:pt>
                <c:pt idx="5936">
                  <c:v>0.91762490000000063</c:v>
                </c:pt>
                <c:pt idx="5937">
                  <c:v>0.91756439999999873</c:v>
                </c:pt>
                <c:pt idx="5938">
                  <c:v>0.91779719999999998</c:v>
                </c:pt>
                <c:pt idx="5939">
                  <c:v>0.91789950000000065</c:v>
                </c:pt>
                <c:pt idx="5940">
                  <c:v>0.91792300000000004</c:v>
                </c:pt>
                <c:pt idx="5941">
                  <c:v>0.91806109999999996</c:v>
                </c:pt>
                <c:pt idx="5942">
                  <c:v>0.91816679999999873</c:v>
                </c:pt>
                <c:pt idx="5943">
                  <c:v>0.91806489999999996</c:v>
                </c:pt>
                <c:pt idx="5944">
                  <c:v>0.91774259999999996</c:v>
                </c:pt>
                <c:pt idx="5945">
                  <c:v>0.91730160000000005</c:v>
                </c:pt>
                <c:pt idx="5946">
                  <c:v>0.91775990000000063</c:v>
                </c:pt>
                <c:pt idx="5947">
                  <c:v>0.91867860000000101</c:v>
                </c:pt>
                <c:pt idx="5948">
                  <c:v>0.91883349999999997</c:v>
                </c:pt>
                <c:pt idx="5949">
                  <c:v>0.91914609999999997</c:v>
                </c:pt>
                <c:pt idx="5950">
                  <c:v>0.91979679999999997</c:v>
                </c:pt>
                <c:pt idx="5951">
                  <c:v>0.91969239999999997</c:v>
                </c:pt>
                <c:pt idx="5952">
                  <c:v>0.91983979999999999</c:v>
                </c:pt>
                <c:pt idx="5953">
                  <c:v>0.91936479999999898</c:v>
                </c:pt>
                <c:pt idx="5954">
                  <c:v>0.91890499999999997</c:v>
                </c:pt>
                <c:pt idx="5955">
                  <c:v>0.91846869999999958</c:v>
                </c:pt>
                <c:pt idx="5956">
                  <c:v>0.91786409999999996</c:v>
                </c:pt>
                <c:pt idx="5957">
                  <c:v>0.916799900000001</c:v>
                </c:pt>
                <c:pt idx="5958">
                  <c:v>0.91600800000000004</c:v>
                </c:pt>
                <c:pt idx="5959">
                  <c:v>0.91608489999999998</c:v>
                </c:pt>
                <c:pt idx="5960">
                  <c:v>0.91653599999999957</c:v>
                </c:pt>
                <c:pt idx="5961">
                  <c:v>0.91733580000000003</c:v>
                </c:pt>
                <c:pt idx="5962">
                  <c:v>0.91795530000000003</c:v>
                </c:pt>
                <c:pt idx="5963">
                  <c:v>0.91867069999999995</c:v>
                </c:pt>
                <c:pt idx="5964">
                  <c:v>0.91898190000000002</c:v>
                </c:pt>
                <c:pt idx="5965">
                  <c:v>0.91870430000000003</c:v>
                </c:pt>
                <c:pt idx="5966">
                  <c:v>0.91827950000000003</c:v>
                </c:pt>
                <c:pt idx="5967">
                  <c:v>0.91829510000000003</c:v>
                </c:pt>
                <c:pt idx="5968">
                  <c:v>0.91815340000000001</c:v>
                </c:pt>
                <c:pt idx="5969">
                  <c:v>0.9187381</c:v>
                </c:pt>
                <c:pt idx="5970">
                  <c:v>0.91893380000000002</c:v>
                </c:pt>
                <c:pt idx="5971">
                  <c:v>0.9188269</c:v>
                </c:pt>
                <c:pt idx="5972">
                  <c:v>0.91869130000000065</c:v>
                </c:pt>
                <c:pt idx="5973">
                  <c:v>0.91837219999999897</c:v>
                </c:pt>
                <c:pt idx="5974">
                  <c:v>0.91864590000000101</c:v>
                </c:pt>
                <c:pt idx="5975">
                  <c:v>0.91893990000000003</c:v>
                </c:pt>
                <c:pt idx="5976">
                  <c:v>0.91851159999999898</c:v>
                </c:pt>
                <c:pt idx="5977">
                  <c:v>0.91764990000000102</c:v>
                </c:pt>
                <c:pt idx="5978">
                  <c:v>0.91731679999999882</c:v>
                </c:pt>
                <c:pt idx="5979">
                  <c:v>0.91772609999999999</c:v>
                </c:pt>
                <c:pt idx="5980">
                  <c:v>0.91841739999999883</c:v>
                </c:pt>
                <c:pt idx="5981">
                  <c:v>0.91827820000000004</c:v>
                </c:pt>
                <c:pt idx="5982">
                  <c:v>0.91879750000000004</c:v>
                </c:pt>
                <c:pt idx="5983">
                  <c:v>0.91932440000000004</c:v>
                </c:pt>
                <c:pt idx="5984">
                  <c:v>0.91953359999999873</c:v>
                </c:pt>
                <c:pt idx="5985">
                  <c:v>0.91929819999999951</c:v>
                </c:pt>
                <c:pt idx="5986">
                  <c:v>0.91856749999999898</c:v>
                </c:pt>
                <c:pt idx="5987">
                  <c:v>0.91710720000000001</c:v>
                </c:pt>
                <c:pt idx="5988">
                  <c:v>0.91681760000000001</c:v>
                </c:pt>
                <c:pt idx="5989">
                  <c:v>0.91649950000000002</c:v>
                </c:pt>
                <c:pt idx="5990">
                  <c:v>0.91690720000000003</c:v>
                </c:pt>
                <c:pt idx="5991">
                  <c:v>0.91778320000000002</c:v>
                </c:pt>
                <c:pt idx="5992">
                  <c:v>0.91865450000000004</c:v>
                </c:pt>
                <c:pt idx="5993">
                  <c:v>0.91872060000000089</c:v>
                </c:pt>
                <c:pt idx="5994">
                  <c:v>0.91923509999999997</c:v>
                </c:pt>
                <c:pt idx="5995">
                  <c:v>0.91980039999999996</c:v>
                </c:pt>
                <c:pt idx="5996">
                  <c:v>0.91929280000000002</c:v>
                </c:pt>
                <c:pt idx="5997">
                  <c:v>0.91873090000000002</c:v>
                </c:pt>
                <c:pt idx="5998">
                  <c:v>0.91866609999999949</c:v>
                </c:pt>
                <c:pt idx="5999">
                  <c:v>0.91813089999999997</c:v>
                </c:pt>
                <c:pt idx="6000">
                  <c:v>0.91806580000000004</c:v>
                </c:pt>
                <c:pt idx="6001">
                  <c:v>0.9183656</c:v>
                </c:pt>
                <c:pt idx="6002">
                  <c:v>0.91910040000000004</c:v>
                </c:pt>
                <c:pt idx="6003">
                  <c:v>0.91929530000000004</c:v>
                </c:pt>
                <c:pt idx="6004">
                  <c:v>0.91900780000000004</c:v>
                </c:pt>
                <c:pt idx="6005">
                  <c:v>0.91841509999999948</c:v>
                </c:pt>
                <c:pt idx="6006">
                  <c:v>0.91788999999999998</c:v>
                </c:pt>
                <c:pt idx="6007">
                  <c:v>0.91733439999999911</c:v>
                </c:pt>
                <c:pt idx="6008">
                  <c:v>0.91723209999999911</c:v>
                </c:pt>
                <c:pt idx="6009">
                  <c:v>0.91752309999999959</c:v>
                </c:pt>
                <c:pt idx="6010">
                  <c:v>0.91857339999999899</c:v>
                </c:pt>
                <c:pt idx="6011">
                  <c:v>0.9183500999999995</c:v>
                </c:pt>
                <c:pt idx="6012">
                  <c:v>0.91874389999999995</c:v>
                </c:pt>
                <c:pt idx="6013">
                  <c:v>0.91898239999999898</c:v>
                </c:pt>
                <c:pt idx="6014">
                  <c:v>0.91970819999999998</c:v>
                </c:pt>
                <c:pt idx="6015">
                  <c:v>0.91992879999999999</c:v>
                </c:pt>
                <c:pt idx="6016">
                  <c:v>0.9197149</c:v>
                </c:pt>
                <c:pt idx="6017">
                  <c:v>0.91931389999999957</c:v>
                </c:pt>
                <c:pt idx="6018">
                  <c:v>0.91925880000000004</c:v>
                </c:pt>
                <c:pt idx="6019">
                  <c:v>0.91901969999999999</c:v>
                </c:pt>
                <c:pt idx="6020">
                  <c:v>0.91885660000000002</c:v>
                </c:pt>
                <c:pt idx="6021">
                  <c:v>0.91844939999999997</c:v>
                </c:pt>
                <c:pt idx="6022">
                  <c:v>0.91840429999999951</c:v>
                </c:pt>
                <c:pt idx="6023">
                  <c:v>0.91802989999999995</c:v>
                </c:pt>
                <c:pt idx="6024">
                  <c:v>0.91773899999999997</c:v>
                </c:pt>
                <c:pt idx="6025">
                  <c:v>0.91745259999999873</c:v>
                </c:pt>
                <c:pt idx="6026">
                  <c:v>0.91761159999999997</c:v>
                </c:pt>
                <c:pt idx="6027">
                  <c:v>0.91715029999999997</c:v>
                </c:pt>
                <c:pt idx="6028">
                  <c:v>0.91733679999999873</c:v>
                </c:pt>
                <c:pt idx="6029">
                  <c:v>0.91769930000000088</c:v>
                </c:pt>
                <c:pt idx="6030">
                  <c:v>0.91813560000000005</c:v>
                </c:pt>
                <c:pt idx="6031">
                  <c:v>0.91821529999999996</c:v>
                </c:pt>
                <c:pt idx="6032">
                  <c:v>0.91822380000000003</c:v>
                </c:pt>
                <c:pt idx="6033">
                  <c:v>0.917879000000001</c:v>
                </c:pt>
                <c:pt idx="6034">
                  <c:v>0.91708279999999898</c:v>
                </c:pt>
                <c:pt idx="6035">
                  <c:v>0.91681970000000002</c:v>
                </c:pt>
                <c:pt idx="6036">
                  <c:v>0.91702689999999998</c:v>
                </c:pt>
                <c:pt idx="6037">
                  <c:v>0.91764950000000101</c:v>
                </c:pt>
                <c:pt idx="6038">
                  <c:v>0.91771809999999998</c:v>
                </c:pt>
                <c:pt idx="6039">
                  <c:v>0.9182901999999995</c:v>
                </c:pt>
                <c:pt idx="6040">
                  <c:v>0.91789160000000114</c:v>
                </c:pt>
                <c:pt idx="6041">
                  <c:v>0.91666579999999998</c:v>
                </c:pt>
                <c:pt idx="6042">
                  <c:v>0.91634839999999951</c:v>
                </c:pt>
                <c:pt idx="6043">
                  <c:v>0.91655140000000002</c:v>
                </c:pt>
                <c:pt idx="6044">
                  <c:v>0.91668079999999996</c:v>
                </c:pt>
                <c:pt idx="6045">
                  <c:v>0.91738580000000003</c:v>
                </c:pt>
                <c:pt idx="6046">
                  <c:v>0.91829649999999996</c:v>
                </c:pt>
                <c:pt idx="6047">
                  <c:v>0.91824620000000001</c:v>
                </c:pt>
                <c:pt idx="6048">
                  <c:v>0.91848869999999949</c:v>
                </c:pt>
                <c:pt idx="6049">
                  <c:v>0.9184615999999991</c:v>
                </c:pt>
                <c:pt idx="6050">
                  <c:v>0.91864259999999998</c:v>
                </c:pt>
                <c:pt idx="6051">
                  <c:v>0.9183152999999995</c:v>
                </c:pt>
                <c:pt idx="6052">
                  <c:v>0.91842809999999997</c:v>
                </c:pt>
                <c:pt idx="6053">
                  <c:v>0.91887779999999997</c:v>
                </c:pt>
                <c:pt idx="6054">
                  <c:v>0.91888209999999959</c:v>
                </c:pt>
                <c:pt idx="6055">
                  <c:v>0.91796089999999997</c:v>
                </c:pt>
                <c:pt idx="6056">
                  <c:v>0.91789200000000004</c:v>
                </c:pt>
                <c:pt idx="6057">
                  <c:v>0.91803060000000003</c:v>
                </c:pt>
                <c:pt idx="6058">
                  <c:v>0.91803369999999951</c:v>
                </c:pt>
                <c:pt idx="6059">
                  <c:v>0.91735849999999997</c:v>
                </c:pt>
                <c:pt idx="6060">
                  <c:v>0.91758349999999911</c:v>
                </c:pt>
                <c:pt idx="6061">
                  <c:v>0.91768280000000002</c:v>
                </c:pt>
                <c:pt idx="6062">
                  <c:v>0.91831180000000001</c:v>
                </c:pt>
                <c:pt idx="6063">
                  <c:v>0.9180876</c:v>
                </c:pt>
                <c:pt idx="6064">
                  <c:v>0.91792609999999997</c:v>
                </c:pt>
                <c:pt idx="6065">
                  <c:v>0.91794120000000101</c:v>
                </c:pt>
                <c:pt idx="6066">
                  <c:v>0.91835319999999898</c:v>
                </c:pt>
                <c:pt idx="6067">
                  <c:v>0.91824280000000003</c:v>
                </c:pt>
                <c:pt idx="6068">
                  <c:v>0.91791089999999997</c:v>
                </c:pt>
                <c:pt idx="6069">
                  <c:v>0.91843049999999959</c:v>
                </c:pt>
                <c:pt idx="6070">
                  <c:v>0.91884719999999998</c:v>
                </c:pt>
                <c:pt idx="6071">
                  <c:v>0.91860660000000005</c:v>
                </c:pt>
                <c:pt idx="6072">
                  <c:v>0.91832919999999996</c:v>
                </c:pt>
                <c:pt idx="6073">
                  <c:v>0.91925999999999997</c:v>
                </c:pt>
                <c:pt idx="6074">
                  <c:v>0.91912470000000002</c:v>
                </c:pt>
                <c:pt idx="6075">
                  <c:v>0.91876619999999898</c:v>
                </c:pt>
                <c:pt idx="6076">
                  <c:v>0.91846609999999873</c:v>
                </c:pt>
                <c:pt idx="6077">
                  <c:v>0.91792359999999951</c:v>
                </c:pt>
                <c:pt idx="6078">
                  <c:v>0.91747649999999958</c:v>
                </c:pt>
                <c:pt idx="6079">
                  <c:v>0.91715199999999997</c:v>
                </c:pt>
                <c:pt idx="6080">
                  <c:v>0.91674160000000116</c:v>
                </c:pt>
                <c:pt idx="6081">
                  <c:v>0.91655359999999897</c:v>
                </c:pt>
                <c:pt idx="6082">
                  <c:v>0.91628339999999897</c:v>
                </c:pt>
                <c:pt idx="6083">
                  <c:v>0.91619260000000002</c:v>
                </c:pt>
                <c:pt idx="6084">
                  <c:v>0.91545219999999883</c:v>
                </c:pt>
                <c:pt idx="6085">
                  <c:v>0.91640349999999959</c:v>
                </c:pt>
                <c:pt idx="6086">
                  <c:v>0.91705009999999998</c:v>
                </c:pt>
                <c:pt idx="6087">
                  <c:v>0.91757239999999884</c:v>
                </c:pt>
                <c:pt idx="6088">
                  <c:v>0.91780160000000088</c:v>
                </c:pt>
                <c:pt idx="6089">
                  <c:v>0.91827559999999997</c:v>
                </c:pt>
                <c:pt idx="6090">
                  <c:v>0.91890559999999999</c:v>
                </c:pt>
                <c:pt idx="6091">
                  <c:v>0.91930249999999958</c:v>
                </c:pt>
                <c:pt idx="6092">
                  <c:v>0.9195082</c:v>
                </c:pt>
                <c:pt idx="6093">
                  <c:v>0.91952409999999996</c:v>
                </c:pt>
                <c:pt idx="6094">
                  <c:v>0.91918239999999884</c:v>
                </c:pt>
                <c:pt idx="6095">
                  <c:v>0.91892890000000005</c:v>
                </c:pt>
                <c:pt idx="6096">
                  <c:v>0.91767690000000002</c:v>
                </c:pt>
                <c:pt idx="6097">
                  <c:v>0.91745389999999949</c:v>
                </c:pt>
                <c:pt idx="6098">
                  <c:v>0.91711160000000003</c:v>
                </c:pt>
                <c:pt idx="6099">
                  <c:v>0.91698120000000005</c:v>
                </c:pt>
                <c:pt idx="6100">
                  <c:v>0.91647380000000001</c:v>
                </c:pt>
                <c:pt idx="6101">
                  <c:v>0.9166164</c:v>
                </c:pt>
                <c:pt idx="6102">
                  <c:v>0.91669120000000115</c:v>
                </c:pt>
                <c:pt idx="6103">
                  <c:v>0.91719240000000002</c:v>
                </c:pt>
                <c:pt idx="6104">
                  <c:v>0.91681590000000002</c:v>
                </c:pt>
                <c:pt idx="6105">
                  <c:v>0.91606749999999959</c:v>
                </c:pt>
                <c:pt idx="6106">
                  <c:v>0.91560580000000114</c:v>
                </c:pt>
                <c:pt idx="6107">
                  <c:v>0.91665540000000101</c:v>
                </c:pt>
                <c:pt idx="6108">
                  <c:v>0.91736209999999885</c:v>
                </c:pt>
                <c:pt idx="6109">
                  <c:v>0.91749619999999898</c:v>
                </c:pt>
                <c:pt idx="6110">
                  <c:v>0.91700349999999997</c:v>
                </c:pt>
                <c:pt idx="6111">
                  <c:v>0.9170372</c:v>
                </c:pt>
                <c:pt idx="6112">
                  <c:v>0.91685380000000005</c:v>
                </c:pt>
                <c:pt idx="6113">
                  <c:v>0.91661340000000002</c:v>
                </c:pt>
                <c:pt idx="6114">
                  <c:v>0.91656869999999957</c:v>
                </c:pt>
                <c:pt idx="6115">
                  <c:v>0.91636259999999858</c:v>
                </c:pt>
                <c:pt idx="6116">
                  <c:v>0.91652800000000001</c:v>
                </c:pt>
                <c:pt idx="6117">
                  <c:v>0.91682660000000005</c:v>
                </c:pt>
                <c:pt idx="6118">
                  <c:v>0.91833599999999949</c:v>
                </c:pt>
                <c:pt idx="6119">
                  <c:v>0.91943349999999957</c:v>
                </c:pt>
                <c:pt idx="6120">
                  <c:v>0.91910820000000004</c:v>
                </c:pt>
                <c:pt idx="6121">
                  <c:v>0.91859420000000003</c:v>
                </c:pt>
                <c:pt idx="6122">
                  <c:v>0.91779180000000116</c:v>
                </c:pt>
                <c:pt idx="6123">
                  <c:v>0.91724519999999998</c:v>
                </c:pt>
                <c:pt idx="6124">
                  <c:v>0.91696100000000003</c:v>
                </c:pt>
                <c:pt idx="6125">
                  <c:v>0.91626249999999898</c:v>
                </c:pt>
                <c:pt idx="6126">
                  <c:v>0.91660379999999997</c:v>
                </c:pt>
                <c:pt idx="6127">
                  <c:v>0.91690689999999997</c:v>
                </c:pt>
                <c:pt idx="6128">
                  <c:v>0.91663220000000001</c:v>
                </c:pt>
                <c:pt idx="6129">
                  <c:v>0.91638659999999883</c:v>
                </c:pt>
                <c:pt idx="6130">
                  <c:v>0.9169735</c:v>
                </c:pt>
                <c:pt idx="6131">
                  <c:v>0.91683840000000005</c:v>
                </c:pt>
                <c:pt idx="6132">
                  <c:v>0.91728889999999996</c:v>
                </c:pt>
                <c:pt idx="6133">
                  <c:v>0.9169524</c:v>
                </c:pt>
                <c:pt idx="6134">
                  <c:v>0.91691219999999884</c:v>
                </c:pt>
                <c:pt idx="6135">
                  <c:v>0.91707780000000005</c:v>
                </c:pt>
                <c:pt idx="6136">
                  <c:v>0.91716180000000003</c:v>
                </c:pt>
                <c:pt idx="6137">
                  <c:v>0.91729139999999998</c:v>
                </c:pt>
                <c:pt idx="6138">
                  <c:v>0.91792180000000101</c:v>
                </c:pt>
                <c:pt idx="6139">
                  <c:v>0.91759999999999997</c:v>
                </c:pt>
                <c:pt idx="6140">
                  <c:v>0.9176339</c:v>
                </c:pt>
                <c:pt idx="6141">
                  <c:v>0.91777339999999996</c:v>
                </c:pt>
                <c:pt idx="6142">
                  <c:v>0.91838509999999951</c:v>
                </c:pt>
                <c:pt idx="6143">
                  <c:v>0.91826909999999951</c:v>
                </c:pt>
                <c:pt idx="6144">
                  <c:v>0.91854009999999997</c:v>
                </c:pt>
                <c:pt idx="6145">
                  <c:v>0.91802360000000005</c:v>
                </c:pt>
                <c:pt idx="6146">
                  <c:v>0.91817260000000001</c:v>
                </c:pt>
                <c:pt idx="6147">
                  <c:v>0.91774450000000063</c:v>
                </c:pt>
                <c:pt idx="6148">
                  <c:v>0.91754820000000004</c:v>
                </c:pt>
                <c:pt idx="6149">
                  <c:v>0.91725309999999949</c:v>
                </c:pt>
                <c:pt idx="6150">
                  <c:v>0.91786880000000004</c:v>
                </c:pt>
                <c:pt idx="6151">
                  <c:v>0.91802989999999995</c:v>
                </c:pt>
                <c:pt idx="6152">
                  <c:v>0.91828889999999996</c:v>
                </c:pt>
                <c:pt idx="6153">
                  <c:v>0.91817320000000002</c:v>
                </c:pt>
                <c:pt idx="6154">
                  <c:v>0.91810789999999998</c:v>
                </c:pt>
                <c:pt idx="6155">
                  <c:v>0.91756399999999882</c:v>
                </c:pt>
                <c:pt idx="6156">
                  <c:v>0.91737489999999999</c:v>
                </c:pt>
                <c:pt idx="6157">
                  <c:v>0.91781159999999951</c:v>
                </c:pt>
                <c:pt idx="6158">
                  <c:v>0.91819879999999998</c:v>
                </c:pt>
                <c:pt idx="6159">
                  <c:v>0.91853629999999897</c:v>
                </c:pt>
                <c:pt idx="6160">
                  <c:v>0.91874310000000003</c:v>
                </c:pt>
                <c:pt idx="6161">
                  <c:v>0.9185044999999995</c:v>
                </c:pt>
                <c:pt idx="6162">
                  <c:v>0.91791109999999998</c:v>
                </c:pt>
                <c:pt idx="6163">
                  <c:v>0.91801339999999898</c:v>
                </c:pt>
                <c:pt idx="6164">
                  <c:v>0.919149400000001</c:v>
                </c:pt>
                <c:pt idx="6165">
                  <c:v>0.91943059999999899</c:v>
                </c:pt>
                <c:pt idx="6166">
                  <c:v>0.91943809999999959</c:v>
                </c:pt>
                <c:pt idx="6167">
                  <c:v>0.9189171999999991</c:v>
                </c:pt>
              </c:numCache>
            </c:numRef>
          </c:yVal>
          <c:smooth val="1"/>
        </c:ser>
        <c:ser>
          <c:idx val="0"/>
          <c:order val="1"/>
          <c:tx>
            <c:v>PE/2Z/3C/1Pcc</c:v>
          </c:tx>
          <c:spPr>
            <a:ln w="19035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rpm'!$Q$4:$Q$4670</c:f>
              <c:numCache>
                <c:formatCode>@</c:formatCode>
                <c:ptCount val="4667"/>
                <c:pt idx="0">
                  <c:v>161.46200000000007</c:v>
                </c:pt>
                <c:pt idx="1">
                  <c:v>162.7567</c:v>
                </c:pt>
                <c:pt idx="2">
                  <c:v>163.96250000000001</c:v>
                </c:pt>
                <c:pt idx="3">
                  <c:v>165.1352</c:v>
                </c:pt>
                <c:pt idx="4">
                  <c:v>166.25110000000001</c:v>
                </c:pt>
                <c:pt idx="5">
                  <c:v>167.3236</c:v>
                </c:pt>
                <c:pt idx="6">
                  <c:v>168.34300000000002</c:v>
                </c:pt>
                <c:pt idx="7">
                  <c:v>169.31359999999998</c:v>
                </c:pt>
                <c:pt idx="8">
                  <c:v>170.24159999999998</c:v>
                </c:pt>
                <c:pt idx="9">
                  <c:v>171.12140000000022</c:v>
                </c:pt>
                <c:pt idx="10">
                  <c:v>171.9632</c:v>
                </c:pt>
                <c:pt idx="11">
                  <c:v>172.75569999999999</c:v>
                </c:pt>
                <c:pt idx="12">
                  <c:v>173.5121</c:v>
                </c:pt>
                <c:pt idx="13">
                  <c:v>174.23339999999999</c:v>
                </c:pt>
                <c:pt idx="14">
                  <c:v>174.91630000000001</c:v>
                </c:pt>
                <c:pt idx="15">
                  <c:v>175.56740000000022</c:v>
                </c:pt>
                <c:pt idx="16">
                  <c:v>176.18510000000001</c:v>
                </c:pt>
                <c:pt idx="17">
                  <c:v>176.77149999999997</c:v>
                </c:pt>
                <c:pt idx="18">
                  <c:v>177.32760000000007</c:v>
                </c:pt>
                <c:pt idx="19">
                  <c:v>177.85340000000022</c:v>
                </c:pt>
                <c:pt idx="20">
                  <c:v>178.35340000000022</c:v>
                </c:pt>
                <c:pt idx="21">
                  <c:v>178.82420000000022</c:v>
                </c:pt>
                <c:pt idx="22">
                  <c:v>179.27049999999997</c:v>
                </c:pt>
                <c:pt idx="23">
                  <c:v>179.69349999999997</c:v>
                </c:pt>
                <c:pt idx="24">
                  <c:v>180.09290000000001</c:v>
                </c:pt>
                <c:pt idx="25">
                  <c:v>180.46950000000001</c:v>
                </c:pt>
                <c:pt idx="26">
                  <c:v>180.82500000000007</c:v>
                </c:pt>
                <c:pt idx="27">
                  <c:v>181.15830000000022</c:v>
                </c:pt>
                <c:pt idx="28">
                  <c:v>181.47230000000022</c:v>
                </c:pt>
                <c:pt idx="29">
                  <c:v>181.76240000000001</c:v>
                </c:pt>
                <c:pt idx="30">
                  <c:v>182.0377</c:v>
                </c:pt>
                <c:pt idx="31">
                  <c:v>182.29179999999999</c:v>
                </c:pt>
                <c:pt idx="32">
                  <c:v>182.52940000000001</c:v>
                </c:pt>
                <c:pt idx="33">
                  <c:v>182.75040000000001</c:v>
                </c:pt>
                <c:pt idx="34">
                  <c:v>182.95350000000002</c:v>
                </c:pt>
                <c:pt idx="35">
                  <c:v>183.14250000000001</c:v>
                </c:pt>
                <c:pt idx="36">
                  <c:v>183.31620000000001</c:v>
                </c:pt>
                <c:pt idx="37">
                  <c:v>183.4752</c:v>
                </c:pt>
                <c:pt idx="38">
                  <c:v>183.61989999999992</c:v>
                </c:pt>
                <c:pt idx="39">
                  <c:v>183.75069999999999</c:v>
                </c:pt>
                <c:pt idx="40">
                  <c:v>183.87260000000001</c:v>
                </c:pt>
                <c:pt idx="41">
                  <c:v>183.97880000000001</c:v>
                </c:pt>
                <c:pt idx="42">
                  <c:v>184.07509999999999</c:v>
                </c:pt>
                <c:pt idx="43">
                  <c:v>184.1593</c:v>
                </c:pt>
                <c:pt idx="44">
                  <c:v>184.2328</c:v>
                </c:pt>
                <c:pt idx="45">
                  <c:v>184.29640000000001</c:v>
                </c:pt>
                <c:pt idx="46">
                  <c:v>184.34740000000022</c:v>
                </c:pt>
                <c:pt idx="47">
                  <c:v>184.3905</c:v>
                </c:pt>
                <c:pt idx="48">
                  <c:v>184.42310000000001</c:v>
                </c:pt>
                <c:pt idx="49">
                  <c:v>184.4462</c:v>
                </c:pt>
                <c:pt idx="50">
                  <c:v>184.46420000000001</c:v>
                </c:pt>
                <c:pt idx="51">
                  <c:v>184.4716</c:v>
                </c:pt>
                <c:pt idx="52">
                  <c:v>184.47120000000001</c:v>
                </c:pt>
                <c:pt idx="53">
                  <c:v>184.46280000000004</c:v>
                </c:pt>
                <c:pt idx="54">
                  <c:v>184.44730000000001</c:v>
                </c:pt>
                <c:pt idx="55">
                  <c:v>184.42420000000001</c:v>
                </c:pt>
                <c:pt idx="56">
                  <c:v>184.39410000000001</c:v>
                </c:pt>
                <c:pt idx="57">
                  <c:v>184.3574000000003</c:v>
                </c:pt>
                <c:pt idx="58">
                  <c:v>184.31379999999999</c:v>
                </c:pt>
                <c:pt idx="59">
                  <c:v>184.2688</c:v>
                </c:pt>
                <c:pt idx="60">
                  <c:v>184.21379999999976</c:v>
                </c:pt>
                <c:pt idx="61">
                  <c:v>184.15220000000022</c:v>
                </c:pt>
                <c:pt idx="62">
                  <c:v>184.08640000000022</c:v>
                </c:pt>
                <c:pt idx="63">
                  <c:v>184.01419999999999</c:v>
                </c:pt>
                <c:pt idx="64">
                  <c:v>183.93770000000001</c:v>
                </c:pt>
                <c:pt idx="65">
                  <c:v>183.85800000000026</c:v>
                </c:pt>
                <c:pt idx="66">
                  <c:v>183.77079999999998</c:v>
                </c:pt>
                <c:pt idx="67">
                  <c:v>183.6825</c:v>
                </c:pt>
                <c:pt idx="68">
                  <c:v>183.58530000000007</c:v>
                </c:pt>
                <c:pt idx="69">
                  <c:v>183.48630000000023</c:v>
                </c:pt>
                <c:pt idx="70">
                  <c:v>183.38240000000042</c:v>
                </c:pt>
                <c:pt idx="71">
                  <c:v>183.27549999999999</c:v>
                </c:pt>
                <c:pt idx="72">
                  <c:v>183.1662</c:v>
                </c:pt>
                <c:pt idx="73">
                  <c:v>183.05170000000001</c:v>
                </c:pt>
                <c:pt idx="74">
                  <c:v>182.93359999999998</c:v>
                </c:pt>
                <c:pt idx="75">
                  <c:v>182.8143</c:v>
                </c:pt>
                <c:pt idx="76">
                  <c:v>182.6876</c:v>
                </c:pt>
                <c:pt idx="77">
                  <c:v>182.5599</c:v>
                </c:pt>
                <c:pt idx="78">
                  <c:v>182.42880000000022</c:v>
                </c:pt>
                <c:pt idx="79">
                  <c:v>182.29519999999999</c:v>
                </c:pt>
                <c:pt idx="80">
                  <c:v>182.1602</c:v>
                </c:pt>
                <c:pt idx="81">
                  <c:v>182.01979999999998</c:v>
                </c:pt>
                <c:pt idx="82">
                  <c:v>181.87909999999999</c:v>
                </c:pt>
                <c:pt idx="83">
                  <c:v>181.73259999999999</c:v>
                </c:pt>
                <c:pt idx="84">
                  <c:v>181.58600000000001</c:v>
                </c:pt>
                <c:pt idx="85">
                  <c:v>181.43510000000001</c:v>
                </c:pt>
                <c:pt idx="86">
                  <c:v>181.28290000000001</c:v>
                </c:pt>
                <c:pt idx="87">
                  <c:v>181.13</c:v>
                </c:pt>
                <c:pt idx="88">
                  <c:v>180.9734</c:v>
                </c:pt>
                <c:pt idx="89">
                  <c:v>180.81740000000022</c:v>
                </c:pt>
                <c:pt idx="90">
                  <c:v>180.65770000000001</c:v>
                </c:pt>
                <c:pt idx="91">
                  <c:v>180.49540000000007</c:v>
                </c:pt>
                <c:pt idx="92">
                  <c:v>180.33250000000001</c:v>
                </c:pt>
                <c:pt idx="93">
                  <c:v>180.16730000000001</c:v>
                </c:pt>
                <c:pt idx="94">
                  <c:v>179.99860000000001</c:v>
                </c:pt>
                <c:pt idx="95">
                  <c:v>179.8306</c:v>
                </c:pt>
                <c:pt idx="96">
                  <c:v>179.65959999999998</c:v>
                </c:pt>
                <c:pt idx="97">
                  <c:v>179.48760000000001</c:v>
                </c:pt>
                <c:pt idx="98">
                  <c:v>179.31450000000001</c:v>
                </c:pt>
                <c:pt idx="99">
                  <c:v>179.13959999999992</c:v>
                </c:pt>
                <c:pt idx="100">
                  <c:v>178.96120000000022</c:v>
                </c:pt>
                <c:pt idx="101">
                  <c:v>178.78740000000022</c:v>
                </c:pt>
                <c:pt idx="102">
                  <c:v>178.60939999999999</c:v>
                </c:pt>
                <c:pt idx="103">
                  <c:v>178.429</c:v>
                </c:pt>
                <c:pt idx="104">
                  <c:v>178.25020000000001</c:v>
                </c:pt>
                <c:pt idx="105">
                  <c:v>178.06959999999998</c:v>
                </c:pt>
                <c:pt idx="106">
                  <c:v>177.88550000000001</c:v>
                </c:pt>
                <c:pt idx="107">
                  <c:v>177.70179999999999</c:v>
                </c:pt>
                <c:pt idx="108">
                  <c:v>177.51609999999999</c:v>
                </c:pt>
                <c:pt idx="109">
                  <c:v>177.33340000000001</c:v>
                </c:pt>
                <c:pt idx="110">
                  <c:v>177.14479999999998</c:v>
                </c:pt>
                <c:pt idx="111">
                  <c:v>176.95740000000029</c:v>
                </c:pt>
                <c:pt idx="112">
                  <c:v>176.76949999999999</c:v>
                </c:pt>
                <c:pt idx="113">
                  <c:v>176.58080000000001</c:v>
                </c:pt>
                <c:pt idx="114">
                  <c:v>176.39080000000001</c:v>
                </c:pt>
                <c:pt idx="115">
                  <c:v>176.19919999999999</c:v>
                </c:pt>
                <c:pt idx="116">
                  <c:v>176.00800000000001</c:v>
                </c:pt>
                <c:pt idx="117">
                  <c:v>175.81479999999999</c:v>
                </c:pt>
                <c:pt idx="118">
                  <c:v>175.6242</c:v>
                </c:pt>
                <c:pt idx="119">
                  <c:v>175.43120000000022</c:v>
                </c:pt>
                <c:pt idx="120">
                  <c:v>175.23759999999999</c:v>
                </c:pt>
                <c:pt idx="121">
                  <c:v>175.04479999999998</c:v>
                </c:pt>
                <c:pt idx="122">
                  <c:v>174.84880000000001</c:v>
                </c:pt>
                <c:pt idx="123">
                  <c:v>174.65479999999999</c:v>
                </c:pt>
                <c:pt idx="124">
                  <c:v>174.4616</c:v>
                </c:pt>
                <c:pt idx="125">
                  <c:v>174.26900000000001</c:v>
                </c:pt>
                <c:pt idx="126">
                  <c:v>174.07769999999999</c:v>
                </c:pt>
                <c:pt idx="127">
                  <c:v>173.89000000000001</c:v>
                </c:pt>
                <c:pt idx="128">
                  <c:v>173.7071</c:v>
                </c:pt>
                <c:pt idx="129">
                  <c:v>173.5249</c:v>
                </c:pt>
                <c:pt idx="130">
                  <c:v>173.3466</c:v>
                </c:pt>
                <c:pt idx="131">
                  <c:v>173.17240000000001</c:v>
                </c:pt>
                <c:pt idx="132">
                  <c:v>173.00280000000001</c:v>
                </c:pt>
                <c:pt idx="133">
                  <c:v>172.8365</c:v>
                </c:pt>
                <c:pt idx="134">
                  <c:v>172.67689999999999</c:v>
                </c:pt>
                <c:pt idx="135">
                  <c:v>172.52200000000022</c:v>
                </c:pt>
                <c:pt idx="136">
                  <c:v>172.37280000000001</c:v>
                </c:pt>
                <c:pt idx="137">
                  <c:v>172.2294</c:v>
                </c:pt>
                <c:pt idx="138">
                  <c:v>172.09050000000002</c:v>
                </c:pt>
                <c:pt idx="139">
                  <c:v>171.95850000000004</c:v>
                </c:pt>
                <c:pt idx="140">
                  <c:v>171.83280000000022</c:v>
                </c:pt>
                <c:pt idx="141">
                  <c:v>171.71159999999998</c:v>
                </c:pt>
                <c:pt idx="142">
                  <c:v>171.60059999999999</c:v>
                </c:pt>
                <c:pt idx="143">
                  <c:v>171.49280000000007</c:v>
                </c:pt>
                <c:pt idx="144">
                  <c:v>171.39210000000023</c:v>
                </c:pt>
                <c:pt idx="145">
                  <c:v>171.3</c:v>
                </c:pt>
                <c:pt idx="146">
                  <c:v>171.21250000000001</c:v>
                </c:pt>
                <c:pt idx="147">
                  <c:v>171.13120000000001</c:v>
                </c:pt>
                <c:pt idx="148">
                  <c:v>171.059</c:v>
                </c:pt>
                <c:pt idx="149">
                  <c:v>170.9897</c:v>
                </c:pt>
                <c:pt idx="150">
                  <c:v>170.92750000000001</c:v>
                </c:pt>
                <c:pt idx="151">
                  <c:v>170.87270000000001</c:v>
                </c:pt>
                <c:pt idx="152">
                  <c:v>170.82520000000022</c:v>
                </c:pt>
                <c:pt idx="153">
                  <c:v>170.7817</c:v>
                </c:pt>
                <c:pt idx="154">
                  <c:v>170.74599999999998</c:v>
                </c:pt>
                <c:pt idx="155">
                  <c:v>170.71529999999998</c:v>
                </c:pt>
                <c:pt idx="156">
                  <c:v>170.68840000000026</c:v>
                </c:pt>
                <c:pt idx="157">
                  <c:v>170.672</c:v>
                </c:pt>
                <c:pt idx="158">
                  <c:v>170.65770000000001</c:v>
                </c:pt>
                <c:pt idx="159">
                  <c:v>170.64939999999999</c:v>
                </c:pt>
                <c:pt idx="160">
                  <c:v>170.64389999999995</c:v>
                </c:pt>
                <c:pt idx="161">
                  <c:v>170.64619999999999</c:v>
                </c:pt>
                <c:pt idx="162">
                  <c:v>170.6534</c:v>
                </c:pt>
                <c:pt idx="163">
                  <c:v>170.6645</c:v>
                </c:pt>
                <c:pt idx="164">
                  <c:v>170.67840000000001</c:v>
                </c:pt>
                <c:pt idx="165">
                  <c:v>170.69630000000001</c:v>
                </c:pt>
                <c:pt idx="166">
                  <c:v>170.71799999999999</c:v>
                </c:pt>
                <c:pt idx="167">
                  <c:v>170.7482</c:v>
                </c:pt>
                <c:pt idx="168">
                  <c:v>170.77679999999998</c:v>
                </c:pt>
                <c:pt idx="169">
                  <c:v>170.81040000000004</c:v>
                </c:pt>
                <c:pt idx="170">
                  <c:v>170.84300000000002</c:v>
                </c:pt>
                <c:pt idx="171">
                  <c:v>170.8768</c:v>
                </c:pt>
                <c:pt idx="172">
                  <c:v>170.91830000000004</c:v>
                </c:pt>
                <c:pt idx="173">
                  <c:v>170.96130000000022</c:v>
                </c:pt>
                <c:pt idx="174">
                  <c:v>171.0051</c:v>
                </c:pt>
                <c:pt idx="175">
                  <c:v>171.05640000000022</c:v>
                </c:pt>
                <c:pt idx="176">
                  <c:v>171.10840000000007</c:v>
                </c:pt>
                <c:pt idx="177">
                  <c:v>171.16369999999998</c:v>
                </c:pt>
                <c:pt idx="178">
                  <c:v>171.22190000000001</c:v>
                </c:pt>
                <c:pt idx="179">
                  <c:v>171.28559999999999</c:v>
                </c:pt>
                <c:pt idx="180">
                  <c:v>171.35020000000023</c:v>
                </c:pt>
                <c:pt idx="181">
                  <c:v>171.4153</c:v>
                </c:pt>
                <c:pt idx="182">
                  <c:v>171.4824000000003</c:v>
                </c:pt>
                <c:pt idx="183">
                  <c:v>171.55040000000022</c:v>
                </c:pt>
                <c:pt idx="184">
                  <c:v>171.61599999999999</c:v>
                </c:pt>
                <c:pt idx="185">
                  <c:v>171.6857</c:v>
                </c:pt>
                <c:pt idx="186">
                  <c:v>171.75740000000022</c:v>
                </c:pt>
                <c:pt idx="187">
                  <c:v>171.82900000000001</c:v>
                </c:pt>
                <c:pt idx="188">
                  <c:v>171.90090000000001</c:v>
                </c:pt>
                <c:pt idx="189">
                  <c:v>171.97379999999998</c:v>
                </c:pt>
                <c:pt idx="190">
                  <c:v>172.0471</c:v>
                </c:pt>
                <c:pt idx="191">
                  <c:v>172.1207</c:v>
                </c:pt>
                <c:pt idx="192">
                  <c:v>172.19659999999999</c:v>
                </c:pt>
                <c:pt idx="193">
                  <c:v>172.27059999999992</c:v>
                </c:pt>
                <c:pt idx="194">
                  <c:v>172.34620000000001</c:v>
                </c:pt>
                <c:pt idx="195">
                  <c:v>172.42170000000004</c:v>
                </c:pt>
                <c:pt idx="196">
                  <c:v>172.49590000000001</c:v>
                </c:pt>
                <c:pt idx="197">
                  <c:v>172.57300000000001</c:v>
                </c:pt>
                <c:pt idx="198">
                  <c:v>172.64899999999997</c:v>
                </c:pt>
                <c:pt idx="199">
                  <c:v>172.72540000000001</c:v>
                </c:pt>
                <c:pt idx="200">
                  <c:v>172.80440000000004</c:v>
                </c:pt>
                <c:pt idx="201">
                  <c:v>172.88020000000026</c:v>
                </c:pt>
                <c:pt idx="202">
                  <c:v>172.95710000000022</c:v>
                </c:pt>
                <c:pt idx="203">
                  <c:v>173.03280000000001</c:v>
                </c:pt>
                <c:pt idx="204">
                  <c:v>173.11109999999999</c:v>
                </c:pt>
                <c:pt idx="205">
                  <c:v>173.18880000000001</c:v>
                </c:pt>
                <c:pt idx="206">
                  <c:v>173.26479999999998</c:v>
                </c:pt>
                <c:pt idx="207">
                  <c:v>173.3416</c:v>
                </c:pt>
                <c:pt idx="208">
                  <c:v>173.41800000000001</c:v>
                </c:pt>
                <c:pt idx="209">
                  <c:v>173.49450000000002</c:v>
                </c:pt>
                <c:pt idx="210">
                  <c:v>173.572</c:v>
                </c:pt>
                <c:pt idx="211">
                  <c:v>173.64929999999998</c:v>
                </c:pt>
                <c:pt idx="212">
                  <c:v>173.727</c:v>
                </c:pt>
                <c:pt idx="213">
                  <c:v>173.8032</c:v>
                </c:pt>
                <c:pt idx="214">
                  <c:v>173.87860000000001</c:v>
                </c:pt>
                <c:pt idx="215">
                  <c:v>173.95440000000022</c:v>
                </c:pt>
                <c:pt idx="216">
                  <c:v>174.03240000000022</c:v>
                </c:pt>
                <c:pt idx="217">
                  <c:v>174.1086</c:v>
                </c:pt>
                <c:pt idx="218">
                  <c:v>174.18350000000001</c:v>
                </c:pt>
                <c:pt idx="219">
                  <c:v>174.25720000000001</c:v>
                </c:pt>
                <c:pt idx="220">
                  <c:v>174.33530000000007</c:v>
                </c:pt>
                <c:pt idx="221">
                  <c:v>174.41059999999999</c:v>
                </c:pt>
                <c:pt idx="222">
                  <c:v>174.48540000000023</c:v>
                </c:pt>
                <c:pt idx="223">
                  <c:v>174.5616</c:v>
                </c:pt>
                <c:pt idx="224">
                  <c:v>174.63830000000004</c:v>
                </c:pt>
                <c:pt idx="225">
                  <c:v>174.71579999999992</c:v>
                </c:pt>
                <c:pt idx="226">
                  <c:v>174.7893</c:v>
                </c:pt>
                <c:pt idx="227">
                  <c:v>174.86540000000022</c:v>
                </c:pt>
                <c:pt idx="228">
                  <c:v>174.94230000000007</c:v>
                </c:pt>
                <c:pt idx="229">
                  <c:v>175.01859999999999</c:v>
                </c:pt>
                <c:pt idx="230">
                  <c:v>175.0966</c:v>
                </c:pt>
                <c:pt idx="231">
                  <c:v>175.172</c:v>
                </c:pt>
                <c:pt idx="232">
                  <c:v>175.24679999999998</c:v>
                </c:pt>
                <c:pt idx="233">
                  <c:v>175.32390000000001</c:v>
                </c:pt>
                <c:pt idx="234">
                  <c:v>175.39920000000001</c:v>
                </c:pt>
                <c:pt idx="235">
                  <c:v>175.47840000000022</c:v>
                </c:pt>
                <c:pt idx="236">
                  <c:v>175.55350000000001</c:v>
                </c:pt>
                <c:pt idx="237">
                  <c:v>175.6326</c:v>
                </c:pt>
                <c:pt idx="238">
                  <c:v>175.7081</c:v>
                </c:pt>
                <c:pt idx="239">
                  <c:v>175.78459999999998</c:v>
                </c:pt>
                <c:pt idx="240">
                  <c:v>175.86090000000004</c:v>
                </c:pt>
                <c:pt idx="241">
                  <c:v>175.9393</c:v>
                </c:pt>
                <c:pt idx="242">
                  <c:v>176.01650000000001</c:v>
                </c:pt>
                <c:pt idx="243">
                  <c:v>176.09200000000001</c:v>
                </c:pt>
                <c:pt idx="244">
                  <c:v>176.1705</c:v>
                </c:pt>
                <c:pt idx="245">
                  <c:v>176.24699999999999</c:v>
                </c:pt>
                <c:pt idx="246">
                  <c:v>176.32440000000022</c:v>
                </c:pt>
                <c:pt idx="247">
                  <c:v>176.40100000000001</c:v>
                </c:pt>
                <c:pt idx="248">
                  <c:v>176.47900000000001</c:v>
                </c:pt>
                <c:pt idx="249">
                  <c:v>176.5549</c:v>
                </c:pt>
                <c:pt idx="250">
                  <c:v>176.63309999999998</c:v>
                </c:pt>
                <c:pt idx="251">
                  <c:v>176.70899999999997</c:v>
                </c:pt>
                <c:pt idx="252">
                  <c:v>176.78730000000004</c:v>
                </c:pt>
                <c:pt idx="253">
                  <c:v>176.8639</c:v>
                </c:pt>
                <c:pt idx="254">
                  <c:v>176.94379999999998</c:v>
                </c:pt>
                <c:pt idx="255">
                  <c:v>177.02160000000001</c:v>
                </c:pt>
                <c:pt idx="256">
                  <c:v>177.09909999999999</c:v>
                </c:pt>
                <c:pt idx="257">
                  <c:v>177.17959999999977</c:v>
                </c:pt>
                <c:pt idx="258">
                  <c:v>177.25909999999999</c:v>
                </c:pt>
                <c:pt idx="259">
                  <c:v>177.33680000000001</c:v>
                </c:pt>
                <c:pt idx="260">
                  <c:v>177.41559999999998</c:v>
                </c:pt>
                <c:pt idx="261">
                  <c:v>177.4949</c:v>
                </c:pt>
                <c:pt idx="262">
                  <c:v>177.57550000000001</c:v>
                </c:pt>
                <c:pt idx="263">
                  <c:v>177.6534</c:v>
                </c:pt>
                <c:pt idx="264">
                  <c:v>177.73140000000001</c:v>
                </c:pt>
                <c:pt idx="265">
                  <c:v>177.81120000000001</c:v>
                </c:pt>
                <c:pt idx="266">
                  <c:v>177.89040000000023</c:v>
                </c:pt>
                <c:pt idx="267">
                  <c:v>177.97030000000001</c:v>
                </c:pt>
                <c:pt idx="268">
                  <c:v>178.04640000000001</c:v>
                </c:pt>
                <c:pt idx="269">
                  <c:v>178.12800000000001</c:v>
                </c:pt>
                <c:pt idx="270">
                  <c:v>178.20859999999999</c:v>
                </c:pt>
                <c:pt idx="271">
                  <c:v>178.28630000000001</c:v>
                </c:pt>
                <c:pt idx="272">
                  <c:v>178.36440000000007</c:v>
                </c:pt>
                <c:pt idx="273">
                  <c:v>178.44459999999998</c:v>
                </c:pt>
                <c:pt idx="274">
                  <c:v>178.52359999999999</c:v>
                </c:pt>
                <c:pt idx="275">
                  <c:v>178.60210000000001</c:v>
                </c:pt>
                <c:pt idx="276">
                  <c:v>178.68140000000022</c:v>
                </c:pt>
                <c:pt idx="277">
                  <c:v>178.7603</c:v>
                </c:pt>
                <c:pt idx="278">
                  <c:v>178.83940000000001</c:v>
                </c:pt>
                <c:pt idx="279">
                  <c:v>178.91949999999997</c:v>
                </c:pt>
                <c:pt idx="280">
                  <c:v>179.00059999999999</c:v>
                </c:pt>
                <c:pt idx="281">
                  <c:v>179.07979999999998</c:v>
                </c:pt>
                <c:pt idx="282">
                  <c:v>179.16050000000001</c:v>
                </c:pt>
                <c:pt idx="283">
                  <c:v>179.2388</c:v>
                </c:pt>
                <c:pt idx="284">
                  <c:v>179.31880000000001</c:v>
                </c:pt>
                <c:pt idx="285">
                  <c:v>179.39860000000004</c:v>
                </c:pt>
                <c:pt idx="286">
                  <c:v>179.48040000000026</c:v>
                </c:pt>
                <c:pt idx="287">
                  <c:v>179.55890000000022</c:v>
                </c:pt>
                <c:pt idx="288">
                  <c:v>179.63850000000002</c:v>
                </c:pt>
                <c:pt idx="289">
                  <c:v>179.71809999999999</c:v>
                </c:pt>
                <c:pt idx="290">
                  <c:v>179.7978</c:v>
                </c:pt>
                <c:pt idx="291">
                  <c:v>179.87640000000007</c:v>
                </c:pt>
                <c:pt idx="292">
                  <c:v>179.95870000000022</c:v>
                </c:pt>
                <c:pt idx="293">
                  <c:v>180.041</c:v>
                </c:pt>
                <c:pt idx="294">
                  <c:v>180.1208</c:v>
                </c:pt>
                <c:pt idx="295">
                  <c:v>180.20059999999998</c:v>
                </c:pt>
                <c:pt idx="296">
                  <c:v>180.28110000000001</c:v>
                </c:pt>
                <c:pt idx="297">
                  <c:v>180.36160000000001</c:v>
                </c:pt>
                <c:pt idx="298">
                  <c:v>180.44120000000001</c:v>
                </c:pt>
                <c:pt idx="299">
                  <c:v>180.5215</c:v>
                </c:pt>
                <c:pt idx="300">
                  <c:v>180.601</c:v>
                </c:pt>
                <c:pt idx="301">
                  <c:v>180.68280000000001</c:v>
                </c:pt>
                <c:pt idx="302">
                  <c:v>180.76409999999998</c:v>
                </c:pt>
                <c:pt idx="303">
                  <c:v>180.84220000000022</c:v>
                </c:pt>
                <c:pt idx="304">
                  <c:v>180.92060000000001</c:v>
                </c:pt>
                <c:pt idx="305">
                  <c:v>181.00130000000001</c:v>
                </c:pt>
                <c:pt idx="306">
                  <c:v>181.08120000000022</c:v>
                </c:pt>
                <c:pt idx="307">
                  <c:v>181.16300000000001</c:v>
                </c:pt>
                <c:pt idx="308">
                  <c:v>181.24189999999999</c:v>
                </c:pt>
                <c:pt idx="309">
                  <c:v>181.32120000000029</c:v>
                </c:pt>
                <c:pt idx="310">
                  <c:v>181.40190000000001</c:v>
                </c:pt>
                <c:pt idx="311">
                  <c:v>181.48140000000029</c:v>
                </c:pt>
                <c:pt idx="312">
                  <c:v>181.56200000000001</c:v>
                </c:pt>
                <c:pt idx="313">
                  <c:v>181.64399999999998</c:v>
                </c:pt>
                <c:pt idx="314">
                  <c:v>181.72730000000001</c:v>
                </c:pt>
                <c:pt idx="315">
                  <c:v>181.80780000000001</c:v>
                </c:pt>
                <c:pt idx="316">
                  <c:v>181.88980000000001</c:v>
                </c:pt>
                <c:pt idx="317">
                  <c:v>181.9708</c:v>
                </c:pt>
                <c:pt idx="318">
                  <c:v>182.05120000000022</c:v>
                </c:pt>
                <c:pt idx="319">
                  <c:v>182.13220000000001</c:v>
                </c:pt>
                <c:pt idx="320">
                  <c:v>182.21339999999998</c:v>
                </c:pt>
                <c:pt idx="321">
                  <c:v>182.29479999999998</c:v>
                </c:pt>
                <c:pt idx="322">
                  <c:v>182.37640000000007</c:v>
                </c:pt>
                <c:pt idx="323">
                  <c:v>182.45620000000022</c:v>
                </c:pt>
                <c:pt idx="324">
                  <c:v>182.5361</c:v>
                </c:pt>
                <c:pt idx="325">
                  <c:v>182.6189</c:v>
                </c:pt>
                <c:pt idx="326">
                  <c:v>182.69959999999998</c:v>
                </c:pt>
                <c:pt idx="327">
                  <c:v>182.78120000000001</c:v>
                </c:pt>
                <c:pt idx="328">
                  <c:v>182.86130000000023</c:v>
                </c:pt>
                <c:pt idx="329">
                  <c:v>182.94319999999999</c:v>
                </c:pt>
                <c:pt idx="330">
                  <c:v>183.0248</c:v>
                </c:pt>
                <c:pt idx="331">
                  <c:v>183.101</c:v>
                </c:pt>
                <c:pt idx="332">
                  <c:v>183.18260000000001</c:v>
                </c:pt>
                <c:pt idx="333">
                  <c:v>183.26389999999998</c:v>
                </c:pt>
                <c:pt idx="334">
                  <c:v>183.34520000000001</c:v>
                </c:pt>
                <c:pt idx="335">
                  <c:v>183.42780000000022</c:v>
                </c:pt>
                <c:pt idx="336">
                  <c:v>183.50720000000001</c:v>
                </c:pt>
                <c:pt idx="337">
                  <c:v>183.58700000000007</c:v>
                </c:pt>
                <c:pt idx="338">
                  <c:v>183.6703</c:v>
                </c:pt>
                <c:pt idx="339">
                  <c:v>183.75210000000001</c:v>
                </c:pt>
                <c:pt idx="340">
                  <c:v>183.83540000000022</c:v>
                </c:pt>
                <c:pt idx="341">
                  <c:v>183.9169</c:v>
                </c:pt>
                <c:pt idx="342">
                  <c:v>183.99820000000022</c:v>
                </c:pt>
                <c:pt idx="343">
                  <c:v>184.08</c:v>
                </c:pt>
                <c:pt idx="344">
                  <c:v>184.1609</c:v>
                </c:pt>
                <c:pt idx="345">
                  <c:v>184.24359999999973</c:v>
                </c:pt>
                <c:pt idx="346">
                  <c:v>184.32620000000023</c:v>
                </c:pt>
                <c:pt idx="347">
                  <c:v>184.4092</c:v>
                </c:pt>
                <c:pt idx="348">
                  <c:v>184.49260000000001</c:v>
                </c:pt>
                <c:pt idx="349">
                  <c:v>184.5729</c:v>
                </c:pt>
                <c:pt idx="350">
                  <c:v>184.65520000000001</c:v>
                </c:pt>
                <c:pt idx="351">
                  <c:v>184.73750000000001</c:v>
                </c:pt>
                <c:pt idx="352">
                  <c:v>184.81959999999998</c:v>
                </c:pt>
                <c:pt idx="353">
                  <c:v>184.90309999999999</c:v>
                </c:pt>
                <c:pt idx="354">
                  <c:v>184.98440000000022</c:v>
                </c:pt>
                <c:pt idx="355">
                  <c:v>185.0652</c:v>
                </c:pt>
                <c:pt idx="356">
                  <c:v>185.14419999999998</c:v>
                </c:pt>
                <c:pt idx="357">
                  <c:v>185.22669999999999</c:v>
                </c:pt>
                <c:pt idx="358">
                  <c:v>185.30760000000001</c:v>
                </c:pt>
                <c:pt idx="359">
                  <c:v>185.38910000000001</c:v>
                </c:pt>
                <c:pt idx="360">
                  <c:v>185.47030000000001</c:v>
                </c:pt>
                <c:pt idx="361">
                  <c:v>185.55100000000004</c:v>
                </c:pt>
                <c:pt idx="362">
                  <c:v>185.63369999999998</c:v>
                </c:pt>
                <c:pt idx="363">
                  <c:v>185.71669999999995</c:v>
                </c:pt>
                <c:pt idx="364">
                  <c:v>185.79689999999999</c:v>
                </c:pt>
                <c:pt idx="365">
                  <c:v>185.88040000000029</c:v>
                </c:pt>
                <c:pt idx="366">
                  <c:v>185.96210000000022</c:v>
                </c:pt>
                <c:pt idx="367">
                  <c:v>186.04319999999998</c:v>
                </c:pt>
                <c:pt idx="368">
                  <c:v>186.12369999999999</c:v>
                </c:pt>
                <c:pt idx="369">
                  <c:v>186.19919999999999</c:v>
                </c:pt>
                <c:pt idx="370">
                  <c:v>186.28190000000001</c:v>
                </c:pt>
                <c:pt idx="371">
                  <c:v>186.36270000000007</c:v>
                </c:pt>
                <c:pt idx="372">
                  <c:v>186.44369999999998</c:v>
                </c:pt>
                <c:pt idx="373">
                  <c:v>186.52680000000001</c:v>
                </c:pt>
                <c:pt idx="374">
                  <c:v>186.60840000000007</c:v>
                </c:pt>
                <c:pt idx="375">
                  <c:v>186.69309999999999</c:v>
                </c:pt>
                <c:pt idx="376">
                  <c:v>186.77599999999998</c:v>
                </c:pt>
                <c:pt idx="377">
                  <c:v>186.8605</c:v>
                </c:pt>
                <c:pt idx="378">
                  <c:v>186.94300000000001</c:v>
                </c:pt>
                <c:pt idx="379">
                  <c:v>187.02690000000001</c:v>
                </c:pt>
                <c:pt idx="380">
                  <c:v>187.11019999999999</c:v>
                </c:pt>
                <c:pt idx="381">
                  <c:v>187.19399999999999</c:v>
                </c:pt>
                <c:pt idx="382">
                  <c:v>187.2784</c:v>
                </c:pt>
                <c:pt idx="383">
                  <c:v>187.36120000000022</c:v>
                </c:pt>
                <c:pt idx="384">
                  <c:v>187.44489999999999</c:v>
                </c:pt>
                <c:pt idx="385">
                  <c:v>187.52880000000007</c:v>
                </c:pt>
                <c:pt idx="386">
                  <c:v>187.61399999999998</c:v>
                </c:pt>
                <c:pt idx="387">
                  <c:v>187.69740000000004</c:v>
                </c:pt>
                <c:pt idx="388">
                  <c:v>187.78150000000002</c:v>
                </c:pt>
                <c:pt idx="389">
                  <c:v>187.86450000000002</c:v>
                </c:pt>
                <c:pt idx="390">
                  <c:v>187.9494</c:v>
                </c:pt>
                <c:pt idx="391">
                  <c:v>188.03220000000007</c:v>
                </c:pt>
                <c:pt idx="392">
                  <c:v>188.11569999999998</c:v>
                </c:pt>
                <c:pt idx="393">
                  <c:v>188.19969999999998</c:v>
                </c:pt>
                <c:pt idx="394">
                  <c:v>188.2841</c:v>
                </c:pt>
                <c:pt idx="395">
                  <c:v>188.36730000000023</c:v>
                </c:pt>
                <c:pt idx="396">
                  <c:v>188.45330000000001</c:v>
                </c:pt>
                <c:pt idx="397">
                  <c:v>188.53820000000007</c:v>
                </c:pt>
                <c:pt idx="398">
                  <c:v>188.62240000000023</c:v>
                </c:pt>
                <c:pt idx="399">
                  <c:v>188.70589999999999</c:v>
                </c:pt>
                <c:pt idx="400">
                  <c:v>188.7903</c:v>
                </c:pt>
                <c:pt idx="401">
                  <c:v>188.8742</c:v>
                </c:pt>
                <c:pt idx="402">
                  <c:v>188.95880000000022</c:v>
                </c:pt>
                <c:pt idx="403">
                  <c:v>189.04389999999998</c:v>
                </c:pt>
                <c:pt idx="404">
                  <c:v>189.12840000000023</c:v>
                </c:pt>
                <c:pt idx="405">
                  <c:v>189.21209999999999</c:v>
                </c:pt>
                <c:pt idx="406">
                  <c:v>189.29589999999999</c:v>
                </c:pt>
                <c:pt idx="407">
                  <c:v>189.37989999999999</c:v>
                </c:pt>
                <c:pt idx="408">
                  <c:v>189.4648</c:v>
                </c:pt>
                <c:pt idx="409">
                  <c:v>189.54750000000001</c:v>
                </c:pt>
                <c:pt idx="410">
                  <c:v>189.63059999999999</c:v>
                </c:pt>
                <c:pt idx="411">
                  <c:v>189.71619999999999</c:v>
                </c:pt>
                <c:pt idx="412">
                  <c:v>189.7962</c:v>
                </c:pt>
                <c:pt idx="413">
                  <c:v>189.88200000000029</c:v>
                </c:pt>
                <c:pt idx="414">
                  <c:v>189.96250000000001</c:v>
                </c:pt>
                <c:pt idx="415">
                  <c:v>190.04259999999999</c:v>
                </c:pt>
                <c:pt idx="416">
                  <c:v>190.12280000000001</c:v>
                </c:pt>
                <c:pt idx="417">
                  <c:v>190.20529999999999</c:v>
                </c:pt>
                <c:pt idx="418">
                  <c:v>190.28740000000022</c:v>
                </c:pt>
                <c:pt idx="419">
                  <c:v>190.36959999999999</c:v>
                </c:pt>
                <c:pt idx="420">
                  <c:v>190.45290000000023</c:v>
                </c:pt>
                <c:pt idx="421">
                  <c:v>190.5367</c:v>
                </c:pt>
                <c:pt idx="422">
                  <c:v>190.62050000000002</c:v>
                </c:pt>
                <c:pt idx="423">
                  <c:v>190.70269999999999</c:v>
                </c:pt>
                <c:pt idx="424">
                  <c:v>190.7877</c:v>
                </c:pt>
                <c:pt idx="425">
                  <c:v>190.87110000000001</c:v>
                </c:pt>
                <c:pt idx="426">
                  <c:v>190.95580000000001</c:v>
                </c:pt>
                <c:pt idx="427">
                  <c:v>191.0403</c:v>
                </c:pt>
                <c:pt idx="428">
                  <c:v>191.1233</c:v>
                </c:pt>
                <c:pt idx="429">
                  <c:v>191.208</c:v>
                </c:pt>
                <c:pt idx="430">
                  <c:v>191.29220000000001</c:v>
                </c:pt>
                <c:pt idx="431">
                  <c:v>191.37520000000001</c:v>
                </c:pt>
                <c:pt idx="432">
                  <c:v>191.45940000000004</c:v>
                </c:pt>
                <c:pt idx="433">
                  <c:v>191.54419999999999</c:v>
                </c:pt>
                <c:pt idx="434">
                  <c:v>191.6301</c:v>
                </c:pt>
                <c:pt idx="435">
                  <c:v>191.71309999999977</c:v>
                </c:pt>
                <c:pt idx="436">
                  <c:v>191.7978</c:v>
                </c:pt>
                <c:pt idx="437">
                  <c:v>191.88100000000023</c:v>
                </c:pt>
                <c:pt idx="438">
                  <c:v>191.96510000000001</c:v>
                </c:pt>
                <c:pt idx="439">
                  <c:v>192.05230000000026</c:v>
                </c:pt>
                <c:pt idx="440">
                  <c:v>192.13740000000001</c:v>
                </c:pt>
                <c:pt idx="441">
                  <c:v>192.2227</c:v>
                </c:pt>
                <c:pt idx="442">
                  <c:v>192.30680000000001</c:v>
                </c:pt>
                <c:pt idx="443">
                  <c:v>192.39030000000022</c:v>
                </c:pt>
                <c:pt idx="444">
                  <c:v>192.4742</c:v>
                </c:pt>
                <c:pt idx="445">
                  <c:v>192.56010000000001</c:v>
                </c:pt>
                <c:pt idx="446">
                  <c:v>192.64309999999998</c:v>
                </c:pt>
                <c:pt idx="447">
                  <c:v>192.7276</c:v>
                </c:pt>
                <c:pt idx="448">
                  <c:v>192.81180000000001</c:v>
                </c:pt>
                <c:pt idx="449">
                  <c:v>192.89610000000022</c:v>
                </c:pt>
                <c:pt idx="450">
                  <c:v>192.98220000000029</c:v>
                </c:pt>
                <c:pt idx="451">
                  <c:v>193.06620000000001</c:v>
                </c:pt>
                <c:pt idx="452">
                  <c:v>193.15220000000022</c:v>
                </c:pt>
                <c:pt idx="453">
                  <c:v>193.23609999999999</c:v>
                </c:pt>
                <c:pt idx="454">
                  <c:v>193.3186</c:v>
                </c:pt>
                <c:pt idx="455">
                  <c:v>193.40459999999999</c:v>
                </c:pt>
                <c:pt idx="456">
                  <c:v>193.48770000000007</c:v>
                </c:pt>
                <c:pt idx="457">
                  <c:v>193.57250000000002</c:v>
                </c:pt>
                <c:pt idx="458">
                  <c:v>193.6566</c:v>
                </c:pt>
                <c:pt idx="459">
                  <c:v>193.74299999999999</c:v>
                </c:pt>
                <c:pt idx="460">
                  <c:v>193.82800000000026</c:v>
                </c:pt>
                <c:pt idx="461">
                  <c:v>193.91230000000004</c:v>
                </c:pt>
                <c:pt idx="462">
                  <c:v>193.9967</c:v>
                </c:pt>
                <c:pt idx="463">
                  <c:v>194.0806</c:v>
                </c:pt>
                <c:pt idx="464">
                  <c:v>194.16309999999999</c:v>
                </c:pt>
                <c:pt idx="465">
                  <c:v>194.24769999999998</c:v>
                </c:pt>
                <c:pt idx="466">
                  <c:v>194.33260000000001</c:v>
                </c:pt>
                <c:pt idx="467">
                  <c:v>194.41679999999999</c:v>
                </c:pt>
                <c:pt idx="468">
                  <c:v>194.49969999999999</c:v>
                </c:pt>
                <c:pt idx="469">
                  <c:v>194.58369999999999</c:v>
                </c:pt>
                <c:pt idx="470">
                  <c:v>194.66640000000001</c:v>
                </c:pt>
                <c:pt idx="471">
                  <c:v>194.74969999999976</c:v>
                </c:pt>
                <c:pt idx="472">
                  <c:v>194.8338</c:v>
                </c:pt>
                <c:pt idx="473">
                  <c:v>194.91900000000001</c:v>
                </c:pt>
                <c:pt idx="474">
                  <c:v>195.00309999999999</c:v>
                </c:pt>
                <c:pt idx="475">
                  <c:v>195.08680000000001</c:v>
                </c:pt>
                <c:pt idx="476">
                  <c:v>195.16959999999995</c:v>
                </c:pt>
                <c:pt idx="477">
                  <c:v>195.2508</c:v>
                </c:pt>
                <c:pt idx="478">
                  <c:v>195.33459999999999</c:v>
                </c:pt>
                <c:pt idx="479">
                  <c:v>195.4187</c:v>
                </c:pt>
                <c:pt idx="480">
                  <c:v>195.50280000000001</c:v>
                </c:pt>
                <c:pt idx="481">
                  <c:v>195.58750000000001</c:v>
                </c:pt>
                <c:pt idx="482">
                  <c:v>195.6721</c:v>
                </c:pt>
                <c:pt idx="483">
                  <c:v>195.75450000000001</c:v>
                </c:pt>
                <c:pt idx="484">
                  <c:v>195.83670000000001</c:v>
                </c:pt>
                <c:pt idx="485">
                  <c:v>195.92120000000023</c:v>
                </c:pt>
                <c:pt idx="486">
                  <c:v>196.00349999999997</c:v>
                </c:pt>
                <c:pt idx="487">
                  <c:v>196.08750000000001</c:v>
                </c:pt>
                <c:pt idx="488">
                  <c:v>196.1711</c:v>
                </c:pt>
                <c:pt idx="489">
                  <c:v>196.25479999999999</c:v>
                </c:pt>
                <c:pt idx="490">
                  <c:v>196.33830000000026</c:v>
                </c:pt>
                <c:pt idx="491">
                  <c:v>196.42190000000022</c:v>
                </c:pt>
                <c:pt idx="492">
                  <c:v>196.5059</c:v>
                </c:pt>
                <c:pt idx="493">
                  <c:v>196.58920000000001</c:v>
                </c:pt>
                <c:pt idx="494">
                  <c:v>196.67409999999998</c:v>
                </c:pt>
                <c:pt idx="495">
                  <c:v>196.7586</c:v>
                </c:pt>
                <c:pt idx="496">
                  <c:v>196.84440000000001</c:v>
                </c:pt>
                <c:pt idx="497">
                  <c:v>196.92710000000022</c:v>
                </c:pt>
                <c:pt idx="498">
                  <c:v>197.01089999999999</c:v>
                </c:pt>
                <c:pt idx="499">
                  <c:v>197.09379999999999</c:v>
                </c:pt>
                <c:pt idx="500">
                  <c:v>197.1772</c:v>
                </c:pt>
                <c:pt idx="501">
                  <c:v>197.26069999999999</c:v>
                </c:pt>
                <c:pt idx="502">
                  <c:v>197.3434</c:v>
                </c:pt>
                <c:pt idx="503">
                  <c:v>197.42730000000026</c:v>
                </c:pt>
                <c:pt idx="504">
                  <c:v>197.51079999999999</c:v>
                </c:pt>
                <c:pt idx="505">
                  <c:v>197.5943</c:v>
                </c:pt>
                <c:pt idx="506">
                  <c:v>197.67699999999999</c:v>
                </c:pt>
                <c:pt idx="507">
                  <c:v>197.7611</c:v>
                </c:pt>
                <c:pt idx="508">
                  <c:v>197.84359999999998</c:v>
                </c:pt>
                <c:pt idx="509">
                  <c:v>197.92750000000001</c:v>
                </c:pt>
                <c:pt idx="510">
                  <c:v>198.01059999999998</c:v>
                </c:pt>
                <c:pt idx="511">
                  <c:v>198.09550000000002</c:v>
                </c:pt>
                <c:pt idx="512">
                  <c:v>198.17869999999999</c:v>
                </c:pt>
                <c:pt idx="513">
                  <c:v>198.26179999999999</c:v>
                </c:pt>
                <c:pt idx="514">
                  <c:v>198.346</c:v>
                </c:pt>
                <c:pt idx="515">
                  <c:v>198.43030000000007</c:v>
                </c:pt>
                <c:pt idx="516">
                  <c:v>198.51399999999998</c:v>
                </c:pt>
                <c:pt idx="517">
                  <c:v>198.5992</c:v>
                </c:pt>
                <c:pt idx="518">
                  <c:v>198.68180000000001</c:v>
                </c:pt>
                <c:pt idx="519">
                  <c:v>198.76579999999998</c:v>
                </c:pt>
                <c:pt idx="520">
                  <c:v>198.84890000000001</c:v>
                </c:pt>
                <c:pt idx="521">
                  <c:v>198.9342</c:v>
                </c:pt>
                <c:pt idx="522">
                  <c:v>199.0154</c:v>
                </c:pt>
                <c:pt idx="523">
                  <c:v>199.09959999999998</c:v>
                </c:pt>
                <c:pt idx="524">
                  <c:v>199.18200000000004</c:v>
                </c:pt>
                <c:pt idx="525">
                  <c:v>199.2663</c:v>
                </c:pt>
                <c:pt idx="526">
                  <c:v>199.34900000000002</c:v>
                </c:pt>
                <c:pt idx="527">
                  <c:v>199.4316</c:v>
                </c:pt>
                <c:pt idx="528">
                  <c:v>199.51689999999999</c:v>
                </c:pt>
                <c:pt idx="529">
                  <c:v>199.60059999999999</c:v>
                </c:pt>
                <c:pt idx="530">
                  <c:v>199.68340000000001</c:v>
                </c:pt>
                <c:pt idx="531">
                  <c:v>199.76759999999999</c:v>
                </c:pt>
                <c:pt idx="532">
                  <c:v>199.85120000000029</c:v>
                </c:pt>
                <c:pt idx="533">
                  <c:v>199.93469999999999</c:v>
                </c:pt>
                <c:pt idx="534">
                  <c:v>200.02</c:v>
                </c:pt>
                <c:pt idx="535">
                  <c:v>200.10389999999998</c:v>
                </c:pt>
                <c:pt idx="536">
                  <c:v>200.18620000000001</c:v>
                </c:pt>
                <c:pt idx="537">
                  <c:v>200.2704</c:v>
                </c:pt>
                <c:pt idx="538">
                  <c:v>200.35300000000001</c:v>
                </c:pt>
                <c:pt idx="539">
                  <c:v>200.43610000000001</c:v>
                </c:pt>
                <c:pt idx="540">
                  <c:v>200.52080000000001</c:v>
                </c:pt>
                <c:pt idx="541">
                  <c:v>200.6052</c:v>
                </c:pt>
                <c:pt idx="542">
                  <c:v>200.6892</c:v>
                </c:pt>
                <c:pt idx="543">
                  <c:v>200.7724</c:v>
                </c:pt>
                <c:pt idx="544">
                  <c:v>200.85500000000022</c:v>
                </c:pt>
                <c:pt idx="545">
                  <c:v>200.93880000000001</c:v>
                </c:pt>
                <c:pt idx="546">
                  <c:v>201.02340000000001</c:v>
                </c:pt>
                <c:pt idx="547">
                  <c:v>201.10479999999998</c:v>
                </c:pt>
                <c:pt idx="548">
                  <c:v>201.18740000000022</c:v>
                </c:pt>
                <c:pt idx="549">
                  <c:v>201.27009999999999</c:v>
                </c:pt>
                <c:pt idx="550">
                  <c:v>201.3535</c:v>
                </c:pt>
                <c:pt idx="551">
                  <c:v>201.43840000000026</c:v>
                </c:pt>
                <c:pt idx="552">
                  <c:v>201.52230000000026</c:v>
                </c:pt>
                <c:pt idx="553">
                  <c:v>201.6071</c:v>
                </c:pt>
                <c:pt idx="554">
                  <c:v>201.69059999999999</c:v>
                </c:pt>
                <c:pt idx="555">
                  <c:v>201.77439999999999</c:v>
                </c:pt>
                <c:pt idx="556">
                  <c:v>201.85860000000022</c:v>
                </c:pt>
                <c:pt idx="557">
                  <c:v>201.94230000000007</c:v>
                </c:pt>
                <c:pt idx="558">
                  <c:v>202.02620000000007</c:v>
                </c:pt>
                <c:pt idx="559">
                  <c:v>202.10989999999998</c:v>
                </c:pt>
                <c:pt idx="560">
                  <c:v>202.19159999999999</c:v>
                </c:pt>
                <c:pt idx="561">
                  <c:v>202.27689999999998</c:v>
                </c:pt>
                <c:pt idx="562">
                  <c:v>202.36210000000023</c:v>
                </c:pt>
                <c:pt idx="563">
                  <c:v>202.44559999999998</c:v>
                </c:pt>
                <c:pt idx="564">
                  <c:v>202.52860000000001</c:v>
                </c:pt>
                <c:pt idx="565">
                  <c:v>202.61409999999998</c:v>
                </c:pt>
                <c:pt idx="566">
                  <c:v>202.69830000000007</c:v>
                </c:pt>
                <c:pt idx="567">
                  <c:v>202.7807</c:v>
                </c:pt>
                <c:pt idx="568">
                  <c:v>202.86340000000001</c:v>
                </c:pt>
                <c:pt idx="569">
                  <c:v>202.94720000000001</c:v>
                </c:pt>
                <c:pt idx="570">
                  <c:v>203.03110000000001</c:v>
                </c:pt>
                <c:pt idx="571">
                  <c:v>203.11369999999977</c:v>
                </c:pt>
                <c:pt idx="572">
                  <c:v>203.19720000000001</c:v>
                </c:pt>
                <c:pt idx="573">
                  <c:v>203.28</c:v>
                </c:pt>
                <c:pt idx="574">
                  <c:v>203.36210000000023</c:v>
                </c:pt>
                <c:pt idx="575">
                  <c:v>203.4477</c:v>
                </c:pt>
                <c:pt idx="576">
                  <c:v>203.5299</c:v>
                </c:pt>
                <c:pt idx="577">
                  <c:v>203.6123</c:v>
                </c:pt>
                <c:pt idx="578">
                  <c:v>203.6961</c:v>
                </c:pt>
                <c:pt idx="579">
                  <c:v>203.7807</c:v>
                </c:pt>
                <c:pt idx="580">
                  <c:v>203.86490000000001</c:v>
                </c:pt>
                <c:pt idx="581">
                  <c:v>203.94750000000002</c:v>
                </c:pt>
                <c:pt idx="582">
                  <c:v>204.03059999999999</c:v>
                </c:pt>
                <c:pt idx="583">
                  <c:v>204.11379999999977</c:v>
                </c:pt>
                <c:pt idx="584">
                  <c:v>204.19720000000001</c:v>
                </c:pt>
                <c:pt idx="585">
                  <c:v>204.28100000000001</c:v>
                </c:pt>
                <c:pt idx="586">
                  <c:v>204.36510000000001</c:v>
                </c:pt>
                <c:pt idx="587">
                  <c:v>204.4487</c:v>
                </c:pt>
                <c:pt idx="588">
                  <c:v>204.5326</c:v>
                </c:pt>
                <c:pt idx="589">
                  <c:v>204.61599999999999</c:v>
                </c:pt>
                <c:pt idx="590">
                  <c:v>204.6987</c:v>
                </c:pt>
                <c:pt idx="591">
                  <c:v>204.78220000000007</c:v>
                </c:pt>
                <c:pt idx="592">
                  <c:v>204.86520000000004</c:v>
                </c:pt>
                <c:pt idx="593">
                  <c:v>204.9477</c:v>
                </c:pt>
                <c:pt idx="594">
                  <c:v>205.0326</c:v>
                </c:pt>
                <c:pt idx="595">
                  <c:v>205.11529999999999</c:v>
                </c:pt>
                <c:pt idx="596">
                  <c:v>205.20050000000001</c:v>
                </c:pt>
                <c:pt idx="597">
                  <c:v>205.2834</c:v>
                </c:pt>
                <c:pt idx="598">
                  <c:v>205.36750000000001</c:v>
                </c:pt>
                <c:pt idx="599">
                  <c:v>205.44949999999997</c:v>
                </c:pt>
                <c:pt idx="600">
                  <c:v>205.53120000000001</c:v>
                </c:pt>
                <c:pt idx="601">
                  <c:v>205.61449999999999</c:v>
                </c:pt>
                <c:pt idx="602">
                  <c:v>205.69919999999999</c:v>
                </c:pt>
                <c:pt idx="603">
                  <c:v>205.78210000000001</c:v>
                </c:pt>
                <c:pt idx="604">
                  <c:v>205.86590000000001</c:v>
                </c:pt>
                <c:pt idx="605">
                  <c:v>205.95080000000004</c:v>
                </c:pt>
                <c:pt idx="606">
                  <c:v>206.03459999999998</c:v>
                </c:pt>
                <c:pt idx="607">
                  <c:v>206.11689999999999</c:v>
                </c:pt>
                <c:pt idx="608">
                  <c:v>206.2012</c:v>
                </c:pt>
                <c:pt idx="609">
                  <c:v>206.28379999999999</c:v>
                </c:pt>
                <c:pt idx="610">
                  <c:v>206.36820000000026</c:v>
                </c:pt>
                <c:pt idx="611">
                  <c:v>206.45410000000001</c:v>
                </c:pt>
                <c:pt idx="612">
                  <c:v>206.53620000000001</c:v>
                </c:pt>
                <c:pt idx="613">
                  <c:v>206.61969999999977</c:v>
                </c:pt>
                <c:pt idx="614">
                  <c:v>206.70099999999999</c:v>
                </c:pt>
                <c:pt idx="615">
                  <c:v>206.78640000000001</c:v>
                </c:pt>
                <c:pt idx="616">
                  <c:v>206.87180000000001</c:v>
                </c:pt>
                <c:pt idx="617">
                  <c:v>206.95520000000022</c:v>
                </c:pt>
                <c:pt idx="618">
                  <c:v>207.0394</c:v>
                </c:pt>
                <c:pt idx="619">
                  <c:v>207.1206</c:v>
                </c:pt>
                <c:pt idx="620">
                  <c:v>207.20150000000001</c:v>
                </c:pt>
                <c:pt idx="621">
                  <c:v>207.28300000000002</c:v>
                </c:pt>
                <c:pt idx="622">
                  <c:v>207.36740000000026</c:v>
                </c:pt>
                <c:pt idx="623">
                  <c:v>207.45000000000007</c:v>
                </c:pt>
                <c:pt idx="624">
                  <c:v>207.53110000000001</c:v>
                </c:pt>
                <c:pt idx="625">
                  <c:v>207.61299999999997</c:v>
                </c:pt>
                <c:pt idx="626">
                  <c:v>207.69659999999999</c:v>
                </c:pt>
                <c:pt idx="627">
                  <c:v>207.78</c:v>
                </c:pt>
                <c:pt idx="628">
                  <c:v>207.86280000000022</c:v>
                </c:pt>
                <c:pt idx="629">
                  <c:v>207.94669999999999</c:v>
                </c:pt>
                <c:pt idx="630">
                  <c:v>208.03150000000002</c:v>
                </c:pt>
                <c:pt idx="631">
                  <c:v>208.11399999999998</c:v>
                </c:pt>
                <c:pt idx="632">
                  <c:v>208.19810000000001</c:v>
                </c:pt>
                <c:pt idx="633">
                  <c:v>208.28240000000022</c:v>
                </c:pt>
                <c:pt idx="634">
                  <c:v>208.36700000000022</c:v>
                </c:pt>
                <c:pt idx="635">
                  <c:v>208.44959999999998</c:v>
                </c:pt>
                <c:pt idx="636">
                  <c:v>208.53359999999998</c:v>
                </c:pt>
                <c:pt idx="637">
                  <c:v>208.61709999999999</c:v>
                </c:pt>
                <c:pt idx="638">
                  <c:v>208.70009999999999</c:v>
                </c:pt>
                <c:pt idx="639">
                  <c:v>208.78440000000001</c:v>
                </c:pt>
                <c:pt idx="640">
                  <c:v>208.86959999999999</c:v>
                </c:pt>
                <c:pt idx="641">
                  <c:v>208.95220000000029</c:v>
                </c:pt>
                <c:pt idx="642">
                  <c:v>209.0351</c:v>
                </c:pt>
                <c:pt idx="643">
                  <c:v>209.11899999999997</c:v>
                </c:pt>
                <c:pt idx="644">
                  <c:v>209.2028</c:v>
                </c:pt>
                <c:pt idx="645">
                  <c:v>209.28640000000001</c:v>
                </c:pt>
                <c:pt idx="646">
                  <c:v>209.37050000000002</c:v>
                </c:pt>
                <c:pt idx="647">
                  <c:v>209.4556</c:v>
                </c:pt>
                <c:pt idx="648">
                  <c:v>209.53870000000001</c:v>
                </c:pt>
                <c:pt idx="649">
                  <c:v>209.62300000000002</c:v>
                </c:pt>
                <c:pt idx="650">
                  <c:v>209.70659999999998</c:v>
                </c:pt>
                <c:pt idx="651">
                  <c:v>209.78969999999998</c:v>
                </c:pt>
                <c:pt idx="652">
                  <c:v>209.8742</c:v>
                </c:pt>
                <c:pt idx="653">
                  <c:v>209.95580000000001</c:v>
                </c:pt>
                <c:pt idx="654">
                  <c:v>210.04059999999998</c:v>
                </c:pt>
                <c:pt idx="655">
                  <c:v>210.12640000000007</c:v>
                </c:pt>
                <c:pt idx="656">
                  <c:v>210.20959999999977</c:v>
                </c:pt>
                <c:pt idx="657">
                  <c:v>210.29259999999999</c:v>
                </c:pt>
                <c:pt idx="658">
                  <c:v>210.37440000000001</c:v>
                </c:pt>
                <c:pt idx="659">
                  <c:v>210.45780000000022</c:v>
                </c:pt>
                <c:pt idx="660">
                  <c:v>210.54179999999999</c:v>
                </c:pt>
                <c:pt idx="661">
                  <c:v>210.626</c:v>
                </c:pt>
                <c:pt idx="662">
                  <c:v>210.71079999999998</c:v>
                </c:pt>
                <c:pt idx="663">
                  <c:v>210.79379999999998</c:v>
                </c:pt>
                <c:pt idx="664">
                  <c:v>210.87780000000001</c:v>
                </c:pt>
                <c:pt idx="665">
                  <c:v>210.96230000000023</c:v>
                </c:pt>
                <c:pt idx="666">
                  <c:v>211.04679999999999</c:v>
                </c:pt>
                <c:pt idx="667">
                  <c:v>211.13050000000001</c:v>
                </c:pt>
                <c:pt idx="668">
                  <c:v>211.21250000000001</c:v>
                </c:pt>
                <c:pt idx="669">
                  <c:v>211.29659999999998</c:v>
                </c:pt>
                <c:pt idx="670">
                  <c:v>211.37950000000001</c:v>
                </c:pt>
                <c:pt idx="671">
                  <c:v>211.46260000000001</c:v>
                </c:pt>
                <c:pt idx="672">
                  <c:v>211.54679999999999</c:v>
                </c:pt>
                <c:pt idx="673">
                  <c:v>211.63030000000001</c:v>
                </c:pt>
                <c:pt idx="674">
                  <c:v>211.71469999999977</c:v>
                </c:pt>
                <c:pt idx="675">
                  <c:v>211.79750000000001</c:v>
                </c:pt>
                <c:pt idx="676">
                  <c:v>211.8814000000003</c:v>
                </c:pt>
                <c:pt idx="677">
                  <c:v>211.9666</c:v>
                </c:pt>
                <c:pt idx="678">
                  <c:v>212.05</c:v>
                </c:pt>
                <c:pt idx="679">
                  <c:v>212.13459999999998</c:v>
                </c:pt>
                <c:pt idx="680">
                  <c:v>212.21759999999998</c:v>
                </c:pt>
                <c:pt idx="681">
                  <c:v>212.30200000000022</c:v>
                </c:pt>
                <c:pt idx="682">
                  <c:v>212.38600000000022</c:v>
                </c:pt>
                <c:pt idx="683">
                  <c:v>212.4667</c:v>
                </c:pt>
                <c:pt idx="684">
                  <c:v>212.55040000000022</c:v>
                </c:pt>
                <c:pt idx="685">
                  <c:v>212.6352</c:v>
                </c:pt>
                <c:pt idx="686">
                  <c:v>212.71909999999977</c:v>
                </c:pt>
                <c:pt idx="687">
                  <c:v>212.80260000000001</c:v>
                </c:pt>
                <c:pt idx="688">
                  <c:v>212.88640000000029</c:v>
                </c:pt>
                <c:pt idx="689">
                  <c:v>212.96790000000001</c:v>
                </c:pt>
                <c:pt idx="690">
                  <c:v>213.05260000000001</c:v>
                </c:pt>
                <c:pt idx="691">
                  <c:v>213.13720000000001</c:v>
                </c:pt>
                <c:pt idx="692">
                  <c:v>213.2208</c:v>
                </c:pt>
                <c:pt idx="693">
                  <c:v>213.30459999999999</c:v>
                </c:pt>
                <c:pt idx="694">
                  <c:v>213.38770000000022</c:v>
                </c:pt>
                <c:pt idx="695">
                  <c:v>213.47050000000002</c:v>
                </c:pt>
                <c:pt idx="696">
                  <c:v>213.55459999999999</c:v>
                </c:pt>
                <c:pt idx="697">
                  <c:v>213.63850000000002</c:v>
                </c:pt>
                <c:pt idx="698">
                  <c:v>213.72220000000004</c:v>
                </c:pt>
                <c:pt idx="699">
                  <c:v>213.80620000000022</c:v>
                </c:pt>
                <c:pt idx="700">
                  <c:v>213.88990000000001</c:v>
                </c:pt>
                <c:pt idx="701">
                  <c:v>213.97150000000002</c:v>
                </c:pt>
                <c:pt idx="702">
                  <c:v>214.05520000000001</c:v>
                </c:pt>
                <c:pt idx="703">
                  <c:v>214.13900000000001</c:v>
                </c:pt>
                <c:pt idx="704">
                  <c:v>214.2226</c:v>
                </c:pt>
                <c:pt idx="705">
                  <c:v>214.30550000000002</c:v>
                </c:pt>
                <c:pt idx="706">
                  <c:v>214.38730000000029</c:v>
                </c:pt>
                <c:pt idx="707">
                  <c:v>214.46940000000001</c:v>
                </c:pt>
                <c:pt idx="708">
                  <c:v>214.55240000000029</c:v>
                </c:pt>
                <c:pt idx="709">
                  <c:v>214.6352</c:v>
                </c:pt>
                <c:pt idx="710">
                  <c:v>214.71679999999998</c:v>
                </c:pt>
                <c:pt idx="711">
                  <c:v>214.798</c:v>
                </c:pt>
                <c:pt idx="712">
                  <c:v>214.88030000000029</c:v>
                </c:pt>
                <c:pt idx="713">
                  <c:v>214.96200000000007</c:v>
                </c:pt>
                <c:pt idx="714">
                  <c:v>215.04250000000002</c:v>
                </c:pt>
                <c:pt idx="715">
                  <c:v>215.12260000000001</c:v>
                </c:pt>
                <c:pt idx="716">
                  <c:v>215.20299999999997</c:v>
                </c:pt>
                <c:pt idx="717">
                  <c:v>215.28459999999998</c:v>
                </c:pt>
                <c:pt idx="718">
                  <c:v>215.36680000000001</c:v>
                </c:pt>
                <c:pt idx="719">
                  <c:v>215.44820000000001</c:v>
                </c:pt>
                <c:pt idx="720">
                  <c:v>215.5292</c:v>
                </c:pt>
                <c:pt idx="721">
                  <c:v>215.6123</c:v>
                </c:pt>
                <c:pt idx="722">
                  <c:v>215.69459999999998</c:v>
                </c:pt>
                <c:pt idx="723">
                  <c:v>215.7764</c:v>
                </c:pt>
                <c:pt idx="724">
                  <c:v>215.85580000000004</c:v>
                </c:pt>
                <c:pt idx="725">
                  <c:v>215.93469999999999</c:v>
                </c:pt>
                <c:pt idx="726">
                  <c:v>216.01329999999999</c:v>
                </c:pt>
                <c:pt idx="727">
                  <c:v>216.096</c:v>
                </c:pt>
                <c:pt idx="728">
                  <c:v>216.18</c:v>
                </c:pt>
                <c:pt idx="729">
                  <c:v>216.2629</c:v>
                </c:pt>
                <c:pt idx="730">
                  <c:v>216.34440000000001</c:v>
                </c:pt>
                <c:pt idx="731">
                  <c:v>216.42700000000022</c:v>
                </c:pt>
                <c:pt idx="732">
                  <c:v>216.5104</c:v>
                </c:pt>
                <c:pt idx="733">
                  <c:v>216.59200000000001</c:v>
                </c:pt>
                <c:pt idx="734">
                  <c:v>216.67579999999998</c:v>
                </c:pt>
                <c:pt idx="735">
                  <c:v>216.76</c:v>
                </c:pt>
                <c:pt idx="736">
                  <c:v>216.8433</c:v>
                </c:pt>
                <c:pt idx="737">
                  <c:v>216.92720000000023</c:v>
                </c:pt>
                <c:pt idx="738">
                  <c:v>217.0121</c:v>
                </c:pt>
                <c:pt idx="739">
                  <c:v>217.09900000000002</c:v>
                </c:pt>
                <c:pt idx="740">
                  <c:v>217.18459999999999</c:v>
                </c:pt>
                <c:pt idx="741">
                  <c:v>217.2672</c:v>
                </c:pt>
                <c:pt idx="742">
                  <c:v>217.35280000000026</c:v>
                </c:pt>
                <c:pt idx="743">
                  <c:v>217.43810000000022</c:v>
                </c:pt>
                <c:pt idx="744">
                  <c:v>217.523</c:v>
                </c:pt>
                <c:pt idx="745">
                  <c:v>217.60929999999999</c:v>
                </c:pt>
                <c:pt idx="746">
                  <c:v>217.69389999999999</c:v>
                </c:pt>
                <c:pt idx="747">
                  <c:v>217.78059999999999</c:v>
                </c:pt>
                <c:pt idx="748">
                  <c:v>217.86490000000001</c:v>
                </c:pt>
                <c:pt idx="749">
                  <c:v>217.94800000000001</c:v>
                </c:pt>
                <c:pt idx="750">
                  <c:v>218.035</c:v>
                </c:pt>
                <c:pt idx="751">
                  <c:v>218.12200000000001</c:v>
                </c:pt>
                <c:pt idx="752">
                  <c:v>218.20679999999999</c:v>
                </c:pt>
                <c:pt idx="753">
                  <c:v>218.29150000000001</c:v>
                </c:pt>
                <c:pt idx="754">
                  <c:v>218.37520000000001</c:v>
                </c:pt>
                <c:pt idx="755">
                  <c:v>218.46040000000022</c:v>
                </c:pt>
                <c:pt idx="756">
                  <c:v>218.54449999999997</c:v>
                </c:pt>
                <c:pt idx="757">
                  <c:v>218.62880000000001</c:v>
                </c:pt>
                <c:pt idx="758">
                  <c:v>218.71289999999999</c:v>
                </c:pt>
                <c:pt idx="759">
                  <c:v>218.80030000000022</c:v>
                </c:pt>
                <c:pt idx="760">
                  <c:v>218.88530000000023</c:v>
                </c:pt>
                <c:pt idx="761">
                  <c:v>218.96950000000001</c:v>
                </c:pt>
                <c:pt idx="762">
                  <c:v>219.0548</c:v>
                </c:pt>
                <c:pt idx="763">
                  <c:v>219.13840000000022</c:v>
                </c:pt>
                <c:pt idx="764">
                  <c:v>219.22309999999999</c:v>
                </c:pt>
                <c:pt idx="765">
                  <c:v>219.30670000000001</c:v>
                </c:pt>
                <c:pt idx="766">
                  <c:v>219.39230000000029</c:v>
                </c:pt>
                <c:pt idx="767">
                  <c:v>219.476</c:v>
                </c:pt>
                <c:pt idx="768">
                  <c:v>219.55770000000001</c:v>
                </c:pt>
                <c:pt idx="769">
                  <c:v>219.64329999999998</c:v>
                </c:pt>
                <c:pt idx="770">
                  <c:v>219.72969999999998</c:v>
                </c:pt>
                <c:pt idx="771">
                  <c:v>219.8151</c:v>
                </c:pt>
                <c:pt idx="772">
                  <c:v>219.89760000000001</c:v>
                </c:pt>
                <c:pt idx="773">
                  <c:v>219.98140000000029</c:v>
                </c:pt>
                <c:pt idx="774">
                  <c:v>220.0652</c:v>
                </c:pt>
                <c:pt idx="775">
                  <c:v>220.14959999999977</c:v>
                </c:pt>
                <c:pt idx="776">
                  <c:v>220.23439999999999</c:v>
                </c:pt>
                <c:pt idx="777">
                  <c:v>220.31710000000001</c:v>
                </c:pt>
                <c:pt idx="778">
                  <c:v>220.40230000000022</c:v>
                </c:pt>
                <c:pt idx="779">
                  <c:v>220.48630000000023</c:v>
                </c:pt>
                <c:pt idx="780">
                  <c:v>220.5701</c:v>
                </c:pt>
                <c:pt idx="781">
                  <c:v>220.65440000000001</c:v>
                </c:pt>
                <c:pt idx="782">
                  <c:v>220.73679999999999</c:v>
                </c:pt>
                <c:pt idx="783">
                  <c:v>220.82250000000025</c:v>
                </c:pt>
                <c:pt idx="784">
                  <c:v>220.90600000000001</c:v>
                </c:pt>
                <c:pt idx="785">
                  <c:v>220.98820000000029</c:v>
                </c:pt>
                <c:pt idx="786">
                  <c:v>221.07300000000001</c:v>
                </c:pt>
                <c:pt idx="787">
                  <c:v>221.15640000000022</c:v>
                </c:pt>
                <c:pt idx="788">
                  <c:v>221.23979999999995</c:v>
                </c:pt>
                <c:pt idx="789">
                  <c:v>221.32200000000026</c:v>
                </c:pt>
                <c:pt idx="790">
                  <c:v>221.40550000000002</c:v>
                </c:pt>
                <c:pt idx="791">
                  <c:v>221.4898</c:v>
                </c:pt>
                <c:pt idx="792">
                  <c:v>221.57379999999998</c:v>
                </c:pt>
                <c:pt idx="793">
                  <c:v>221.65620000000001</c:v>
                </c:pt>
                <c:pt idx="794">
                  <c:v>221.739</c:v>
                </c:pt>
                <c:pt idx="795">
                  <c:v>221.82270000000022</c:v>
                </c:pt>
                <c:pt idx="796">
                  <c:v>221.90640000000022</c:v>
                </c:pt>
                <c:pt idx="797">
                  <c:v>221.9896</c:v>
                </c:pt>
                <c:pt idx="798">
                  <c:v>222.07300000000001</c:v>
                </c:pt>
                <c:pt idx="799">
                  <c:v>222.15559999999999</c:v>
                </c:pt>
                <c:pt idx="800">
                  <c:v>222.23949999999999</c:v>
                </c:pt>
                <c:pt idx="801">
                  <c:v>222.32260000000022</c:v>
                </c:pt>
                <c:pt idx="802">
                  <c:v>222.4066</c:v>
                </c:pt>
                <c:pt idx="803">
                  <c:v>222.49080000000001</c:v>
                </c:pt>
                <c:pt idx="804">
                  <c:v>222.57369999999995</c:v>
                </c:pt>
                <c:pt idx="805">
                  <c:v>222.65700000000001</c:v>
                </c:pt>
                <c:pt idx="806">
                  <c:v>222.74119999999999</c:v>
                </c:pt>
                <c:pt idx="807">
                  <c:v>222.82440000000022</c:v>
                </c:pt>
                <c:pt idx="808">
                  <c:v>222.90900000000002</c:v>
                </c:pt>
                <c:pt idx="809">
                  <c:v>222.99240000000026</c:v>
                </c:pt>
                <c:pt idx="810">
                  <c:v>223.07659999999998</c:v>
                </c:pt>
                <c:pt idx="811">
                  <c:v>223.15800000000004</c:v>
                </c:pt>
                <c:pt idx="812">
                  <c:v>223.24329999999998</c:v>
                </c:pt>
                <c:pt idx="813">
                  <c:v>223.32420000000022</c:v>
                </c:pt>
                <c:pt idx="814">
                  <c:v>223.40870000000001</c:v>
                </c:pt>
                <c:pt idx="815">
                  <c:v>223.49080000000001</c:v>
                </c:pt>
                <c:pt idx="816">
                  <c:v>223.57419999999999</c:v>
                </c:pt>
                <c:pt idx="817">
                  <c:v>223.65700000000001</c:v>
                </c:pt>
                <c:pt idx="818">
                  <c:v>223.73830000000001</c:v>
                </c:pt>
                <c:pt idx="819">
                  <c:v>223.82280000000023</c:v>
                </c:pt>
                <c:pt idx="820">
                  <c:v>223.90540000000001</c:v>
                </c:pt>
                <c:pt idx="821">
                  <c:v>223.98920000000001</c:v>
                </c:pt>
                <c:pt idx="822">
                  <c:v>224.0702</c:v>
                </c:pt>
                <c:pt idx="823">
                  <c:v>224.1541</c:v>
                </c:pt>
                <c:pt idx="824">
                  <c:v>224.2379</c:v>
                </c:pt>
                <c:pt idx="825">
                  <c:v>224.32090000000022</c:v>
                </c:pt>
                <c:pt idx="826">
                  <c:v>224.40230000000022</c:v>
                </c:pt>
                <c:pt idx="827">
                  <c:v>224.48670000000001</c:v>
                </c:pt>
                <c:pt idx="828">
                  <c:v>224.56880000000001</c:v>
                </c:pt>
                <c:pt idx="829">
                  <c:v>224.65230000000022</c:v>
                </c:pt>
                <c:pt idx="830">
                  <c:v>224.73599999999999</c:v>
                </c:pt>
                <c:pt idx="831">
                  <c:v>224.81950000000001</c:v>
                </c:pt>
                <c:pt idx="832">
                  <c:v>224.90220000000022</c:v>
                </c:pt>
                <c:pt idx="833">
                  <c:v>224.98660000000001</c:v>
                </c:pt>
                <c:pt idx="834">
                  <c:v>225.07079999999999</c:v>
                </c:pt>
                <c:pt idx="835">
                  <c:v>225.1532</c:v>
                </c:pt>
                <c:pt idx="836">
                  <c:v>225.2371</c:v>
                </c:pt>
                <c:pt idx="837">
                  <c:v>225.32080000000022</c:v>
                </c:pt>
                <c:pt idx="838">
                  <c:v>225.40450000000001</c:v>
                </c:pt>
                <c:pt idx="839">
                  <c:v>225.48820000000029</c:v>
                </c:pt>
                <c:pt idx="840">
                  <c:v>225.57140000000001</c:v>
                </c:pt>
                <c:pt idx="841">
                  <c:v>225.65530000000001</c:v>
                </c:pt>
                <c:pt idx="842">
                  <c:v>225.74009999999998</c:v>
                </c:pt>
                <c:pt idx="843">
                  <c:v>225.82320000000001</c:v>
                </c:pt>
                <c:pt idx="844">
                  <c:v>225.90650000000002</c:v>
                </c:pt>
                <c:pt idx="845">
                  <c:v>225.99030000000022</c:v>
                </c:pt>
                <c:pt idx="846">
                  <c:v>226.07559999999998</c:v>
                </c:pt>
                <c:pt idx="847">
                  <c:v>226.16</c:v>
                </c:pt>
                <c:pt idx="848">
                  <c:v>226.24369999999976</c:v>
                </c:pt>
                <c:pt idx="849">
                  <c:v>226.3274000000003</c:v>
                </c:pt>
                <c:pt idx="850">
                  <c:v>226.41040000000001</c:v>
                </c:pt>
                <c:pt idx="851">
                  <c:v>226.4941</c:v>
                </c:pt>
                <c:pt idx="852">
                  <c:v>226.577</c:v>
                </c:pt>
                <c:pt idx="853">
                  <c:v>226.66210000000001</c:v>
                </c:pt>
                <c:pt idx="854">
                  <c:v>226.74589999999998</c:v>
                </c:pt>
                <c:pt idx="855">
                  <c:v>226.8274000000003</c:v>
                </c:pt>
                <c:pt idx="856">
                  <c:v>226.9134</c:v>
                </c:pt>
                <c:pt idx="857">
                  <c:v>226.99600000000001</c:v>
                </c:pt>
                <c:pt idx="858">
                  <c:v>227.07850000000002</c:v>
                </c:pt>
                <c:pt idx="859">
                  <c:v>227.15959999999998</c:v>
                </c:pt>
                <c:pt idx="860">
                  <c:v>227.24409999999995</c:v>
                </c:pt>
                <c:pt idx="861">
                  <c:v>227.32580000000004</c:v>
                </c:pt>
                <c:pt idx="862">
                  <c:v>227.41079999999999</c:v>
                </c:pt>
                <c:pt idx="863">
                  <c:v>227.49250000000001</c:v>
                </c:pt>
                <c:pt idx="864">
                  <c:v>227.5763</c:v>
                </c:pt>
                <c:pt idx="865">
                  <c:v>227.65880000000001</c:v>
                </c:pt>
                <c:pt idx="866">
                  <c:v>227.73999999999998</c:v>
                </c:pt>
                <c:pt idx="867">
                  <c:v>227.82330000000007</c:v>
                </c:pt>
                <c:pt idx="868">
                  <c:v>227.90640000000022</c:v>
                </c:pt>
                <c:pt idx="869">
                  <c:v>227.98940000000007</c:v>
                </c:pt>
                <c:pt idx="870">
                  <c:v>228.072</c:v>
                </c:pt>
                <c:pt idx="871">
                  <c:v>228.1557</c:v>
                </c:pt>
                <c:pt idx="872">
                  <c:v>228.23759999999999</c:v>
                </c:pt>
                <c:pt idx="873">
                  <c:v>228.32050000000001</c:v>
                </c:pt>
                <c:pt idx="874">
                  <c:v>228.40350000000001</c:v>
                </c:pt>
                <c:pt idx="875">
                  <c:v>228.48740000000029</c:v>
                </c:pt>
                <c:pt idx="876">
                  <c:v>228.57130000000001</c:v>
                </c:pt>
                <c:pt idx="877">
                  <c:v>228.6551</c:v>
                </c:pt>
                <c:pt idx="878">
                  <c:v>228.739</c:v>
                </c:pt>
                <c:pt idx="879">
                  <c:v>228.82190000000023</c:v>
                </c:pt>
                <c:pt idx="880">
                  <c:v>228.9051</c:v>
                </c:pt>
                <c:pt idx="881">
                  <c:v>228.98770000000007</c:v>
                </c:pt>
                <c:pt idx="882">
                  <c:v>229.07079999999999</c:v>
                </c:pt>
                <c:pt idx="883">
                  <c:v>229.15389999999999</c:v>
                </c:pt>
                <c:pt idx="884">
                  <c:v>229.23669999999998</c:v>
                </c:pt>
                <c:pt idx="885">
                  <c:v>229.32030000000026</c:v>
                </c:pt>
                <c:pt idx="886">
                  <c:v>229.40479999999999</c:v>
                </c:pt>
                <c:pt idx="887">
                  <c:v>229.48800000000023</c:v>
                </c:pt>
                <c:pt idx="888">
                  <c:v>229.5718</c:v>
                </c:pt>
                <c:pt idx="889">
                  <c:v>229.65520000000001</c:v>
                </c:pt>
                <c:pt idx="890">
                  <c:v>229.73840000000001</c:v>
                </c:pt>
                <c:pt idx="891">
                  <c:v>229.82120000000029</c:v>
                </c:pt>
                <c:pt idx="892">
                  <c:v>229.90530000000001</c:v>
                </c:pt>
                <c:pt idx="893">
                  <c:v>229.98940000000007</c:v>
                </c:pt>
                <c:pt idx="894">
                  <c:v>230.0729</c:v>
                </c:pt>
                <c:pt idx="895">
                  <c:v>230.15730000000022</c:v>
                </c:pt>
                <c:pt idx="896">
                  <c:v>230.23969999999977</c:v>
                </c:pt>
                <c:pt idx="897">
                  <c:v>230.32330000000007</c:v>
                </c:pt>
                <c:pt idx="898">
                  <c:v>230.40720000000007</c:v>
                </c:pt>
                <c:pt idx="899">
                  <c:v>230.49100000000001</c:v>
                </c:pt>
                <c:pt idx="900">
                  <c:v>230.57319999999999</c:v>
                </c:pt>
                <c:pt idx="901">
                  <c:v>230.65600000000001</c:v>
                </c:pt>
                <c:pt idx="902">
                  <c:v>230.73869999999999</c:v>
                </c:pt>
                <c:pt idx="903">
                  <c:v>230.82160000000007</c:v>
                </c:pt>
                <c:pt idx="904">
                  <c:v>230.90520000000001</c:v>
                </c:pt>
                <c:pt idx="905">
                  <c:v>230.99100000000001</c:v>
                </c:pt>
                <c:pt idx="906">
                  <c:v>231.07379999999998</c:v>
                </c:pt>
                <c:pt idx="907">
                  <c:v>231.15700000000001</c:v>
                </c:pt>
                <c:pt idx="908">
                  <c:v>231.24089999999998</c:v>
                </c:pt>
                <c:pt idx="909">
                  <c:v>231.32500000000007</c:v>
                </c:pt>
                <c:pt idx="910">
                  <c:v>231.40720000000007</c:v>
                </c:pt>
                <c:pt idx="911">
                  <c:v>231.49170000000001</c:v>
                </c:pt>
                <c:pt idx="912">
                  <c:v>231.5752</c:v>
                </c:pt>
                <c:pt idx="913">
                  <c:v>231.65800000000004</c:v>
                </c:pt>
                <c:pt idx="914">
                  <c:v>231.7422</c:v>
                </c:pt>
                <c:pt idx="915">
                  <c:v>231.82630000000026</c:v>
                </c:pt>
                <c:pt idx="916">
                  <c:v>231.90950000000001</c:v>
                </c:pt>
                <c:pt idx="917">
                  <c:v>231.99459999999999</c:v>
                </c:pt>
                <c:pt idx="918">
                  <c:v>232.077</c:v>
                </c:pt>
                <c:pt idx="919">
                  <c:v>232.16150000000002</c:v>
                </c:pt>
                <c:pt idx="920">
                  <c:v>232.24529999999999</c:v>
                </c:pt>
                <c:pt idx="921">
                  <c:v>232.32860000000022</c:v>
                </c:pt>
                <c:pt idx="922">
                  <c:v>232.41290000000001</c:v>
                </c:pt>
                <c:pt idx="923">
                  <c:v>232.49469999999999</c:v>
                </c:pt>
                <c:pt idx="924">
                  <c:v>232.57989999999998</c:v>
                </c:pt>
                <c:pt idx="925">
                  <c:v>232.66200000000001</c:v>
                </c:pt>
                <c:pt idx="926">
                  <c:v>232.74499999999998</c:v>
                </c:pt>
                <c:pt idx="927">
                  <c:v>232.8283000000003</c:v>
                </c:pt>
                <c:pt idx="928">
                  <c:v>232.91120000000001</c:v>
                </c:pt>
                <c:pt idx="929">
                  <c:v>232.99340000000001</c:v>
                </c:pt>
                <c:pt idx="930">
                  <c:v>233.07599999999999</c:v>
                </c:pt>
                <c:pt idx="931">
                  <c:v>233.1593</c:v>
                </c:pt>
                <c:pt idx="932">
                  <c:v>233.24259999999998</c:v>
                </c:pt>
                <c:pt idx="933">
                  <c:v>233.32620000000023</c:v>
                </c:pt>
                <c:pt idx="934">
                  <c:v>233.40890000000007</c:v>
                </c:pt>
                <c:pt idx="935">
                  <c:v>233.49230000000023</c:v>
                </c:pt>
                <c:pt idx="936">
                  <c:v>233.5762</c:v>
                </c:pt>
                <c:pt idx="937">
                  <c:v>233.65940000000001</c:v>
                </c:pt>
                <c:pt idx="938">
                  <c:v>233.74169999999998</c:v>
                </c:pt>
                <c:pt idx="939">
                  <c:v>233.82640000000029</c:v>
                </c:pt>
                <c:pt idx="940">
                  <c:v>233.9092</c:v>
                </c:pt>
                <c:pt idx="941">
                  <c:v>233.99240000000026</c:v>
                </c:pt>
                <c:pt idx="942">
                  <c:v>234.0752</c:v>
                </c:pt>
                <c:pt idx="943">
                  <c:v>234.15820000000022</c:v>
                </c:pt>
                <c:pt idx="944">
                  <c:v>234.2422</c:v>
                </c:pt>
                <c:pt idx="945">
                  <c:v>234.32640000000029</c:v>
                </c:pt>
                <c:pt idx="946">
                  <c:v>234.4093</c:v>
                </c:pt>
                <c:pt idx="947">
                  <c:v>234.49260000000001</c:v>
                </c:pt>
                <c:pt idx="948">
                  <c:v>234.5754</c:v>
                </c:pt>
                <c:pt idx="949">
                  <c:v>234.65790000000001</c:v>
                </c:pt>
                <c:pt idx="950">
                  <c:v>234.74189999999999</c:v>
                </c:pt>
                <c:pt idx="951">
                  <c:v>234.82630000000026</c:v>
                </c:pt>
                <c:pt idx="952">
                  <c:v>234.91040000000001</c:v>
                </c:pt>
                <c:pt idx="953">
                  <c:v>234.994</c:v>
                </c:pt>
                <c:pt idx="954">
                  <c:v>235.0753</c:v>
                </c:pt>
                <c:pt idx="955">
                  <c:v>235.1611</c:v>
                </c:pt>
                <c:pt idx="956">
                  <c:v>235.24439999999998</c:v>
                </c:pt>
                <c:pt idx="957">
                  <c:v>235.32890000000026</c:v>
                </c:pt>
                <c:pt idx="958">
                  <c:v>235.41290000000001</c:v>
                </c:pt>
                <c:pt idx="959">
                  <c:v>235.49520000000001</c:v>
                </c:pt>
                <c:pt idx="960">
                  <c:v>235.57730000000001</c:v>
                </c:pt>
                <c:pt idx="961">
                  <c:v>235.65950000000001</c:v>
                </c:pt>
                <c:pt idx="962">
                  <c:v>235.7422</c:v>
                </c:pt>
                <c:pt idx="963">
                  <c:v>235.82560000000001</c:v>
                </c:pt>
                <c:pt idx="964">
                  <c:v>235.91140000000001</c:v>
                </c:pt>
                <c:pt idx="965">
                  <c:v>235.9932</c:v>
                </c:pt>
                <c:pt idx="966">
                  <c:v>236.0761</c:v>
                </c:pt>
                <c:pt idx="967">
                  <c:v>236.15800000000004</c:v>
                </c:pt>
                <c:pt idx="968">
                  <c:v>236.24309999999977</c:v>
                </c:pt>
                <c:pt idx="969">
                  <c:v>236.32620000000023</c:v>
                </c:pt>
                <c:pt idx="970">
                  <c:v>236.40840000000023</c:v>
                </c:pt>
                <c:pt idx="971">
                  <c:v>236.49280000000007</c:v>
                </c:pt>
                <c:pt idx="972">
                  <c:v>236.57499999999999</c:v>
                </c:pt>
                <c:pt idx="973">
                  <c:v>236.6566</c:v>
                </c:pt>
                <c:pt idx="974">
                  <c:v>236.7413</c:v>
                </c:pt>
                <c:pt idx="975">
                  <c:v>236.82560000000001</c:v>
                </c:pt>
                <c:pt idx="976">
                  <c:v>236.90790000000001</c:v>
                </c:pt>
                <c:pt idx="977">
                  <c:v>236.99200000000022</c:v>
                </c:pt>
                <c:pt idx="978">
                  <c:v>237.07599999999999</c:v>
                </c:pt>
                <c:pt idx="979">
                  <c:v>237.1592</c:v>
                </c:pt>
                <c:pt idx="980">
                  <c:v>237.24159999999998</c:v>
                </c:pt>
                <c:pt idx="981">
                  <c:v>237.32500000000007</c:v>
                </c:pt>
                <c:pt idx="982">
                  <c:v>237.41069999999999</c:v>
                </c:pt>
                <c:pt idx="983">
                  <c:v>237.49240000000026</c:v>
                </c:pt>
                <c:pt idx="984">
                  <c:v>237.57659999999998</c:v>
                </c:pt>
                <c:pt idx="985">
                  <c:v>237.65950000000001</c:v>
                </c:pt>
                <c:pt idx="986">
                  <c:v>237.74399999999977</c:v>
                </c:pt>
                <c:pt idx="987">
                  <c:v>237.82640000000029</c:v>
                </c:pt>
                <c:pt idx="988">
                  <c:v>237.90780000000001</c:v>
                </c:pt>
                <c:pt idx="989">
                  <c:v>237.99160000000001</c:v>
                </c:pt>
                <c:pt idx="990">
                  <c:v>238.07419999999999</c:v>
                </c:pt>
                <c:pt idx="991">
                  <c:v>238.15830000000022</c:v>
                </c:pt>
                <c:pt idx="992">
                  <c:v>238.2414</c:v>
                </c:pt>
                <c:pt idx="993">
                  <c:v>238.32510000000022</c:v>
                </c:pt>
                <c:pt idx="994">
                  <c:v>238.40740000000022</c:v>
                </c:pt>
                <c:pt idx="995">
                  <c:v>238.4907</c:v>
                </c:pt>
                <c:pt idx="996">
                  <c:v>238.57509999999999</c:v>
                </c:pt>
                <c:pt idx="997">
                  <c:v>238.65979999999999</c:v>
                </c:pt>
                <c:pt idx="998">
                  <c:v>238.74389999999977</c:v>
                </c:pt>
                <c:pt idx="999">
                  <c:v>238.82710000000026</c:v>
                </c:pt>
                <c:pt idx="1000">
                  <c:v>238.91120000000001</c:v>
                </c:pt>
                <c:pt idx="1001">
                  <c:v>238.99260000000001</c:v>
                </c:pt>
                <c:pt idx="1002">
                  <c:v>239.07679999999999</c:v>
                </c:pt>
                <c:pt idx="1003">
                  <c:v>239.16040000000001</c:v>
                </c:pt>
                <c:pt idx="1004">
                  <c:v>239.24399999999977</c:v>
                </c:pt>
                <c:pt idx="1005">
                  <c:v>239.32700000000023</c:v>
                </c:pt>
                <c:pt idx="1006">
                  <c:v>239.41040000000001</c:v>
                </c:pt>
                <c:pt idx="1007">
                  <c:v>239.49379999999999</c:v>
                </c:pt>
                <c:pt idx="1008">
                  <c:v>239.57569999999998</c:v>
                </c:pt>
                <c:pt idx="1009">
                  <c:v>239.6601</c:v>
                </c:pt>
                <c:pt idx="1010">
                  <c:v>239.7422</c:v>
                </c:pt>
                <c:pt idx="1011">
                  <c:v>239.82700000000023</c:v>
                </c:pt>
                <c:pt idx="1012">
                  <c:v>239.91040000000001</c:v>
                </c:pt>
                <c:pt idx="1013">
                  <c:v>239.99540000000007</c:v>
                </c:pt>
                <c:pt idx="1014">
                  <c:v>240.07979999999998</c:v>
                </c:pt>
                <c:pt idx="1015">
                  <c:v>240.1626</c:v>
                </c:pt>
                <c:pt idx="1016">
                  <c:v>240.24389999999977</c:v>
                </c:pt>
                <c:pt idx="1017">
                  <c:v>240.32670000000007</c:v>
                </c:pt>
                <c:pt idx="1018">
                  <c:v>240.4102</c:v>
                </c:pt>
                <c:pt idx="1019">
                  <c:v>240.49440000000001</c:v>
                </c:pt>
                <c:pt idx="1020">
                  <c:v>240.57740000000001</c:v>
                </c:pt>
                <c:pt idx="1021">
                  <c:v>240.65989999999999</c:v>
                </c:pt>
                <c:pt idx="1022">
                  <c:v>240.7422</c:v>
                </c:pt>
                <c:pt idx="1023">
                  <c:v>240.82560000000001</c:v>
                </c:pt>
                <c:pt idx="1024">
                  <c:v>240.90900000000002</c:v>
                </c:pt>
                <c:pt idx="1025">
                  <c:v>240.99270000000001</c:v>
                </c:pt>
                <c:pt idx="1026">
                  <c:v>241.07669999999999</c:v>
                </c:pt>
                <c:pt idx="1027">
                  <c:v>241.1617</c:v>
                </c:pt>
                <c:pt idx="1028">
                  <c:v>241.24469999999977</c:v>
                </c:pt>
                <c:pt idx="1029">
                  <c:v>241.33</c:v>
                </c:pt>
                <c:pt idx="1030">
                  <c:v>241.4134</c:v>
                </c:pt>
                <c:pt idx="1031">
                  <c:v>241.4956</c:v>
                </c:pt>
                <c:pt idx="1032">
                  <c:v>241.578</c:v>
                </c:pt>
                <c:pt idx="1033">
                  <c:v>241.6628</c:v>
                </c:pt>
                <c:pt idx="1034">
                  <c:v>241.7474</c:v>
                </c:pt>
                <c:pt idx="1035">
                  <c:v>241.83090000000001</c:v>
                </c:pt>
                <c:pt idx="1036">
                  <c:v>241.91379999999998</c:v>
                </c:pt>
                <c:pt idx="1037">
                  <c:v>241.99610000000001</c:v>
                </c:pt>
                <c:pt idx="1038">
                  <c:v>242.07969999999995</c:v>
                </c:pt>
                <c:pt idx="1039">
                  <c:v>242.16459999999998</c:v>
                </c:pt>
                <c:pt idx="1040">
                  <c:v>242.24479999999977</c:v>
                </c:pt>
                <c:pt idx="1041">
                  <c:v>242.32880000000023</c:v>
                </c:pt>
                <c:pt idx="1042">
                  <c:v>242.4127</c:v>
                </c:pt>
                <c:pt idx="1043">
                  <c:v>242.49610000000001</c:v>
                </c:pt>
                <c:pt idx="1044">
                  <c:v>242.57810000000001</c:v>
                </c:pt>
                <c:pt idx="1045">
                  <c:v>242.66200000000001</c:v>
                </c:pt>
                <c:pt idx="1046">
                  <c:v>242.74559999999977</c:v>
                </c:pt>
                <c:pt idx="1047">
                  <c:v>242.82900000000001</c:v>
                </c:pt>
                <c:pt idx="1048">
                  <c:v>242.91300000000001</c:v>
                </c:pt>
                <c:pt idx="1049">
                  <c:v>242.9966</c:v>
                </c:pt>
                <c:pt idx="1050">
                  <c:v>243.0787</c:v>
                </c:pt>
                <c:pt idx="1051">
                  <c:v>243.1627</c:v>
                </c:pt>
                <c:pt idx="1052">
                  <c:v>243.24599999999998</c:v>
                </c:pt>
                <c:pt idx="1053">
                  <c:v>243.33020000000022</c:v>
                </c:pt>
                <c:pt idx="1054">
                  <c:v>243.4126</c:v>
                </c:pt>
                <c:pt idx="1055">
                  <c:v>243.49520000000001</c:v>
                </c:pt>
                <c:pt idx="1056">
                  <c:v>243.58080000000001</c:v>
                </c:pt>
                <c:pt idx="1057">
                  <c:v>243.66300000000001</c:v>
                </c:pt>
                <c:pt idx="1058">
                  <c:v>243.74649999999997</c:v>
                </c:pt>
                <c:pt idx="1059">
                  <c:v>243.82900000000001</c:v>
                </c:pt>
                <c:pt idx="1060">
                  <c:v>243.91300000000001</c:v>
                </c:pt>
                <c:pt idx="1061">
                  <c:v>243.9992</c:v>
                </c:pt>
                <c:pt idx="1062">
                  <c:v>244.07949999999997</c:v>
                </c:pt>
                <c:pt idx="1063">
                  <c:v>244.16459999999998</c:v>
                </c:pt>
                <c:pt idx="1064">
                  <c:v>244.24679999999998</c:v>
                </c:pt>
                <c:pt idx="1065">
                  <c:v>244.33100000000007</c:v>
                </c:pt>
                <c:pt idx="1066">
                  <c:v>244.4161</c:v>
                </c:pt>
                <c:pt idx="1067">
                  <c:v>244.49890000000022</c:v>
                </c:pt>
                <c:pt idx="1068">
                  <c:v>244.58340000000001</c:v>
                </c:pt>
                <c:pt idx="1069">
                  <c:v>244.66559999999998</c:v>
                </c:pt>
                <c:pt idx="1070">
                  <c:v>244.74919999999995</c:v>
                </c:pt>
                <c:pt idx="1071">
                  <c:v>244.8338</c:v>
                </c:pt>
                <c:pt idx="1072">
                  <c:v>244.9169</c:v>
                </c:pt>
                <c:pt idx="1073">
                  <c:v>244.99930000000001</c:v>
                </c:pt>
                <c:pt idx="1074">
                  <c:v>245.08340000000001</c:v>
                </c:pt>
                <c:pt idx="1075">
                  <c:v>245.1678</c:v>
                </c:pt>
                <c:pt idx="1076">
                  <c:v>245.25050000000002</c:v>
                </c:pt>
                <c:pt idx="1077">
                  <c:v>245.33440000000004</c:v>
                </c:pt>
                <c:pt idx="1078">
                  <c:v>245.41379999999998</c:v>
                </c:pt>
                <c:pt idx="1079">
                  <c:v>245.49880000000007</c:v>
                </c:pt>
                <c:pt idx="1080">
                  <c:v>245.58240000000029</c:v>
                </c:pt>
                <c:pt idx="1081">
                  <c:v>245.66540000000001</c:v>
                </c:pt>
                <c:pt idx="1082">
                  <c:v>245.7482</c:v>
                </c:pt>
                <c:pt idx="1083">
                  <c:v>245.83100000000007</c:v>
                </c:pt>
                <c:pt idx="1084">
                  <c:v>245.9144</c:v>
                </c:pt>
                <c:pt idx="1085">
                  <c:v>245.99890000000022</c:v>
                </c:pt>
                <c:pt idx="1086">
                  <c:v>246.08240000000029</c:v>
                </c:pt>
                <c:pt idx="1087">
                  <c:v>246.1651</c:v>
                </c:pt>
                <c:pt idx="1088">
                  <c:v>246.24850000000001</c:v>
                </c:pt>
                <c:pt idx="1089">
                  <c:v>246.32980000000001</c:v>
                </c:pt>
                <c:pt idx="1090">
                  <c:v>246.4144</c:v>
                </c:pt>
                <c:pt idx="1091">
                  <c:v>246.49790000000004</c:v>
                </c:pt>
                <c:pt idx="1092">
                  <c:v>246.58230000000026</c:v>
                </c:pt>
                <c:pt idx="1093">
                  <c:v>246.66640000000001</c:v>
                </c:pt>
                <c:pt idx="1094">
                  <c:v>246.74989999999977</c:v>
                </c:pt>
                <c:pt idx="1095">
                  <c:v>246.83250000000001</c:v>
                </c:pt>
                <c:pt idx="1096">
                  <c:v>246.91459999999998</c:v>
                </c:pt>
                <c:pt idx="1097">
                  <c:v>246.99730000000022</c:v>
                </c:pt>
                <c:pt idx="1098">
                  <c:v>247.08030000000022</c:v>
                </c:pt>
                <c:pt idx="1099">
                  <c:v>247.1643</c:v>
                </c:pt>
                <c:pt idx="1100">
                  <c:v>247.2473</c:v>
                </c:pt>
                <c:pt idx="1101">
                  <c:v>247.33200000000022</c:v>
                </c:pt>
                <c:pt idx="1102">
                  <c:v>247.4145</c:v>
                </c:pt>
                <c:pt idx="1103">
                  <c:v>247.49690000000001</c:v>
                </c:pt>
                <c:pt idx="1104">
                  <c:v>247.58140000000026</c:v>
                </c:pt>
                <c:pt idx="1105">
                  <c:v>247.66419999999999</c:v>
                </c:pt>
                <c:pt idx="1106">
                  <c:v>247.74749999999997</c:v>
                </c:pt>
                <c:pt idx="1107">
                  <c:v>247.83030000000022</c:v>
                </c:pt>
                <c:pt idx="1108">
                  <c:v>247.91319999999999</c:v>
                </c:pt>
                <c:pt idx="1109">
                  <c:v>247.99820000000022</c:v>
                </c:pt>
                <c:pt idx="1110">
                  <c:v>248.07969999999995</c:v>
                </c:pt>
                <c:pt idx="1111">
                  <c:v>248.16379999999998</c:v>
                </c:pt>
                <c:pt idx="1112">
                  <c:v>248.24569999999977</c:v>
                </c:pt>
                <c:pt idx="1113">
                  <c:v>248.3306</c:v>
                </c:pt>
                <c:pt idx="1114">
                  <c:v>248.41240000000022</c:v>
                </c:pt>
                <c:pt idx="1115">
                  <c:v>248.49640000000022</c:v>
                </c:pt>
                <c:pt idx="1116">
                  <c:v>248.58170000000001</c:v>
                </c:pt>
                <c:pt idx="1117">
                  <c:v>248.6651</c:v>
                </c:pt>
                <c:pt idx="1118">
                  <c:v>248.7474</c:v>
                </c:pt>
                <c:pt idx="1119">
                  <c:v>248.83020000000022</c:v>
                </c:pt>
                <c:pt idx="1120">
                  <c:v>248.91230000000004</c:v>
                </c:pt>
                <c:pt idx="1121">
                  <c:v>248.99550000000002</c:v>
                </c:pt>
                <c:pt idx="1122">
                  <c:v>249.08080000000001</c:v>
                </c:pt>
                <c:pt idx="1123">
                  <c:v>249.1644</c:v>
                </c:pt>
                <c:pt idx="1124">
                  <c:v>249.2483</c:v>
                </c:pt>
                <c:pt idx="1125">
                  <c:v>249.32920000000001</c:v>
                </c:pt>
                <c:pt idx="1126">
                  <c:v>249.41369999999998</c:v>
                </c:pt>
                <c:pt idx="1127">
                  <c:v>249.49770000000001</c:v>
                </c:pt>
                <c:pt idx="1128">
                  <c:v>249.57989999999998</c:v>
                </c:pt>
                <c:pt idx="1129">
                  <c:v>249.66150000000002</c:v>
                </c:pt>
                <c:pt idx="1130">
                  <c:v>249.74529999999999</c:v>
                </c:pt>
                <c:pt idx="1131">
                  <c:v>249.82890000000026</c:v>
                </c:pt>
                <c:pt idx="1132">
                  <c:v>249.91230000000004</c:v>
                </c:pt>
                <c:pt idx="1133">
                  <c:v>249.99730000000022</c:v>
                </c:pt>
                <c:pt idx="1134">
                  <c:v>250.07900000000001</c:v>
                </c:pt>
                <c:pt idx="1135">
                  <c:v>250.1634</c:v>
                </c:pt>
                <c:pt idx="1136">
                  <c:v>250.24669999999998</c:v>
                </c:pt>
                <c:pt idx="1137">
                  <c:v>250.3305</c:v>
                </c:pt>
                <c:pt idx="1138">
                  <c:v>250.4134</c:v>
                </c:pt>
                <c:pt idx="1139">
                  <c:v>250.4967</c:v>
                </c:pt>
                <c:pt idx="1140">
                  <c:v>250.58250000000001</c:v>
                </c:pt>
                <c:pt idx="1141">
                  <c:v>250.6651</c:v>
                </c:pt>
                <c:pt idx="1142">
                  <c:v>250.74899999999997</c:v>
                </c:pt>
                <c:pt idx="1143">
                  <c:v>250.83340000000001</c:v>
                </c:pt>
                <c:pt idx="1144">
                  <c:v>250.91640000000001</c:v>
                </c:pt>
                <c:pt idx="1145">
                  <c:v>251.00069999999999</c:v>
                </c:pt>
                <c:pt idx="1146">
                  <c:v>251.08359999999999</c:v>
                </c:pt>
                <c:pt idx="1147">
                  <c:v>251.16720000000001</c:v>
                </c:pt>
                <c:pt idx="1148">
                  <c:v>251.25040000000001</c:v>
                </c:pt>
                <c:pt idx="1149">
                  <c:v>251.33359999999999</c:v>
                </c:pt>
                <c:pt idx="1150">
                  <c:v>251.41679999999999</c:v>
                </c:pt>
                <c:pt idx="1151">
                  <c:v>251.50030000000001</c:v>
                </c:pt>
                <c:pt idx="1152">
                  <c:v>251.58320000000001</c:v>
                </c:pt>
                <c:pt idx="1153">
                  <c:v>251.66750000000002</c:v>
                </c:pt>
                <c:pt idx="1154">
                  <c:v>251.75200000000001</c:v>
                </c:pt>
                <c:pt idx="1155">
                  <c:v>251.83580000000001</c:v>
                </c:pt>
                <c:pt idx="1156">
                  <c:v>251.91759999999999</c:v>
                </c:pt>
                <c:pt idx="1157">
                  <c:v>251.99979999999999</c:v>
                </c:pt>
                <c:pt idx="1158">
                  <c:v>252.08100000000007</c:v>
                </c:pt>
                <c:pt idx="1159">
                  <c:v>252.166</c:v>
                </c:pt>
                <c:pt idx="1160">
                  <c:v>252.24799999999999</c:v>
                </c:pt>
                <c:pt idx="1161">
                  <c:v>252.3306</c:v>
                </c:pt>
                <c:pt idx="1162">
                  <c:v>252.4126</c:v>
                </c:pt>
                <c:pt idx="1163">
                  <c:v>252.49720000000022</c:v>
                </c:pt>
                <c:pt idx="1164">
                  <c:v>252.58100000000007</c:v>
                </c:pt>
                <c:pt idx="1165">
                  <c:v>252.6644</c:v>
                </c:pt>
                <c:pt idx="1166">
                  <c:v>252.74859999999998</c:v>
                </c:pt>
                <c:pt idx="1167">
                  <c:v>252.83220000000023</c:v>
                </c:pt>
                <c:pt idx="1168">
                  <c:v>252.91389999999998</c:v>
                </c:pt>
                <c:pt idx="1169">
                  <c:v>252.99680000000001</c:v>
                </c:pt>
                <c:pt idx="1170">
                  <c:v>253.08140000000026</c:v>
                </c:pt>
                <c:pt idx="1171">
                  <c:v>253.16479999999999</c:v>
                </c:pt>
                <c:pt idx="1172">
                  <c:v>253.24749999999997</c:v>
                </c:pt>
                <c:pt idx="1173">
                  <c:v>253.33140000000026</c:v>
                </c:pt>
                <c:pt idx="1174">
                  <c:v>253.41459999999998</c:v>
                </c:pt>
                <c:pt idx="1175">
                  <c:v>253.49760000000001</c:v>
                </c:pt>
                <c:pt idx="1176">
                  <c:v>253.58180000000004</c:v>
                </c:pt>
                <c:pt idx="1177">
                  <c:v>253.66559999999998</c:v>
                </c:pt>
                <c:pt idx="1178">
                  <c:v>253.7484</c:v>
                </c:pt>
                <c:pt idx="1179">
                  <c:v>253.83030000000022</c:v>
                </c:pt>
                <c:pt idx="1180">
                  <c:v>253.91389999999998</c:v>
                </c:pt>
                <c:pt idx="1181">
                  <c:v>253.99860000000001</c:v>
                </c:pt>
                <c:pt idx="1182">
                  <c:v>254.08220000000023</c:v>
                </c:pt>
                <c:pt idx="1183">
                  <c:v>254.1643</c:v>
                </c:pt>
                <c:pt idx="1184">
                  <c:v>254.24759999999998</c:v>
                </c:pt>
                <c:pt idx="1185">
                  <c:v>254.33170000000001</c:v>
                </c:pt>
                <c:pt idx="1186">
                  <c:v>254.41499999999999</c:v>
                </c:pt>
                <c:pt idx="1187">
                  <c:v>254.49940000000001</c:v>
                </c:pt>
                <c:pt idx="1188">
                  <c:v>254.58220000000023</c:v>
                </c:pt>
                <c:pt idx="1189">
                  <c:v>254.66540000000001</c:v>
                </c:pt>
                <c:pt idx="1190">
                  <c:v>254.74889999999999</c:v>
                </c:pt>
                <c:pt idx="1191">
                  <c:v>254.83240000000029</c:v>
                </c:pt>
                <c:pt idx="1192">
                  <c:v>254.91640000000001</c:v>
                </c:pt>
                <c:pt idx="1193">
                  <c:v>255.00110000000001</c:v>
                </c:pt>
                <c:pt idx="1194">
                  <c:v>255.084</c:v>
                </c:pt>
                <c:pt idx="1195">
                  <c:v>255.1679</c:v>
                </c:pt>
                <c:pt idx="1196">
                  <c:v>255.2516</c:v>
                </c:pt>
                <c:pt idx="1197">
                  <c:v>255.33580000000001</c:v>
                </c:pt>
                <c:pt idx="1198">
                  <c:v>255.4162</c:v>
                </c:pt>
                <c:pt idx="1199">
                  <c:v>255.4992</c:v>
                </c:pt>
                <c:pt idx="1200">
                  <c:v>255.58369999999999</c:v>
                </c:pt>
                <c:pt idx="1201">
                  <c:v>255.66640000000001</c:v>
                </c:pt>
                <c:pt idx="1202">
                  <c:v>255.74989999999977</c:v>
                </c:pt>
                <c:pt idx="1203">
                  <c:v>255.83320000000001</c:v>
                </c:pt>
                <c:pt idx="1204">
                  <c:v>255.91540000000001</c:v>
                </c:pt>
                <c:pt idx="1205">
                  <c:v>255.99800000000022</c:v>
                </c:pt>
                <c:pt idx="1206">
                  <c:v>256.08319999999918</c:v>
                </c:pt>
                <c:pt idx="1207">
                  <c:v>256.16640000000001</c:v>
                </c:pt>
                <c:pt idx="1208">
                  <c:v>256.24979999999999</c:v>
                </c:pt>
                <c:pt idx="1209">
                  <c:v>256.33339999999924</c:v>
                </c:pt>
                <c:pt idx="1210">
                  <c:v>256.41719999999918</c:v>
                </c:pt>
                <c:pt idx="1211">
                  <c:v>256.50040000000001</c:v>
                </c:pt>
                <c:pt idx="1212">
                  <c:v>256.58359999999936</c:v>
                </c:pt>
                <c:pt idx="1213">
                  <c:v>256.66559999999993</c:v>
                </c:pt>
                <c:pt idx="1214">
                  <c:v>256.75020000000001</c:v>
                </c:pt>
                <c:pt idx="1215">
                  <c:v>256.83449999999999</c:v>
                </c:pt>
                <c:pt idx="1216">
                  <c:v>256.91629999999918</c:v>
                </c:pt>
                <c:pt idx="1217">
                  <c:v>257</c:v>
                </c:pt>
                <c:pt idx="1218">
                  <c:v>257.08339999999924</c:v>
                </c:pt>
                <c:pt idx="1219">
                  <c:v>257.16609999999969</c:v>
                </c:pt>
                <c:pt idx="1220">
                  <c:v>257.24959999999999</c:v>
                </c:pt>
                <c:pt idx="1221">
                  <c:v>257.3329</c:v>
                </c:pt>
                <c:pt idx="1222">
                  <c:v>257.4154999999995</c:v>
                </c:pt>
                <c:pt idx="1223">
                  <c:v>257.49879999999916</c:v>
                </c:pt>
                <c:pt idx="1224">
                  <c:v>257.5822</c:v>
                </c:pt>
                <c:pt idx="1225">
                  <c:v>257.66669999999999</c:v>
                </c:pt>
                <c:pt idx="1226">
                  <c:v>257.75119999999924</c:v>
                </c:pt>
                <c:pt idx="1227">
                  <c:v>257.83349999999956</c:v>
                </c:pt>
                <c:pt idx="1228">
                  <c:v>257.9163999999991</c:v>
                </c:pt>
                <c:pt idx="1229">
                  <c:v>257.99889999999937</c:v>
                </c:pt>
                <c:pt idx="1230">
                  <c:v>258.08029999999957</c:v>
                </c:pt>
                <c:pt idx="1231">
                  <c:v>258.16500000000002</c:v>
                </c:pt>
                <c:pt idx="1232">
                  <c:v>258.24700000000001</c:v>
                </c:pt>
                <c:pt idx="1233">
                  <c:v>258.33019999999937</c:v>
                </c:pt>
                <c:pt idx="1234">
                  <c:v>258.41460000000001</c:v>
                </c:pt>
                <c:pt idx="1235">
                  <c:v>258.49919999999918</c:v>
                </c:pt>
                <c:pt idx="1236">
                  <c:v>258.58099999999956</c:v>
                </c:pt>
                <c:pt idx="1237">
                  <c:v>258.66539999999969</c:v>
                </c:pt>
                <c:pt idx="1238">
                  <c:v>258.7473</c:v>
                </c:pt>
                <c:pt idx="1239">
                  <c:v>258.83159999999918</c:v>
                </c:pt>
                <c:pt idx="1240">
                  <c:v>258.91599999999943</c:v>
                </c:pt>
                <c:pt idx="1241">
                  <c:v>258.99939999999918</c:v>
                </c:pt>
                <c:pt idx="1242">
                  <c:v>259.08549999999963</c:v>
                </c:pt>
                <c:pt idx="1243">
                  <c:v>259.16849999999999</c:v>
                </c:pt>
                <c:pt idx="1244">
                  <c:v>259.25380000000001</c:v>
                </c:pt>
                <c:pt idx="1245">
                  <c:v>259.33780000000002</c:v>
                </c:pt>
                <c:pt idx="1246">
                  <c:v>259.42169999999936</c:v>
                </c:pt>
                <c:pt idx="1247">
                  <c:v>259.50459999999993</c:v>
                </c:pt>
                <c:pt idx="1248">
                  <c:v>259.58999999999969</c:v>
                </c:pt>
                <c:pt idx="1249">
                  <c:v>259.67250000000001</c:v>
                </c:pt>
                <c:pt idx="1250">
                  <c:v>259.75760000000002</c:v>
                </c:pt>
                <c:pt idx="1251">
                  <c:v>259.84039999999999</c:v>
                </c:pt>
                <c:pt idx="1252">
                  <c:v>259.92439999999937</c:v>
                </c:pt>
                <c:pt idx="1253">
                  <c:v>260.00900000000001</c:v>
                </c:pt>
                <c:pt idx="1254">
                  <c:v>260.09219999999937</c:v>
                </c:pt>
                <c:pt idx="1255">
                  <c:v>260.17720000000008</c:v>
                </c:pt>
                <c:pt idx="1256">
                  <c:v>260.26060000000001</c:v>
                </c:pt>
                <c:pt idx="1257">
                  <c:v>260.3433</c:v>
                </c:pt>
                <c:pt idx="1258">
                  <c:v>260.42679999999916</c:v>
                </c:pt>
                <c:pt idx="1259">
                  <c:v>260.50970000000001</c:v>
                </c:pt>
                <c:pt idx="1260">
                  <c:v>260.59209999999956</c:v>
                </c:pt>
                <c:pt idx="1261">
                  <c:v>260.67609999999956</c:v>
                </c:pt>
                <c:pt idx="1262">
                  <c:v>260.75990000000002</c:v>
                </c:pt>
                <c:pt idx="1263">
                  <c:v>260.84300000000002</c:v>
                </c:pt>
                <c:pt idx="1264">
                  <c:v>260.92629999999923</c:v>
                </c:pt>
                <c:pt idx="1265">
                  <c:v>261.00979999999993</c:v>
                </c:pt>
                <c:pt idx="1266">
                  <c:v>261.09209999999956</c:v>
                </c:pt>
                <c:pt idx="1267">
                  <c:v>261.17559999999969</c:v>
                </c:pt>
                <c:pt idx="1268">
                  <c:v>261.25880000000001</c:v>
                </c:pt>
                <c:pt idx="1269">
                  <c:v>261.34030000000001</c:v>
                </c:pt>
                <c:pt idx="1270">
                  <c:v>261.42239999999919</c:v>
                </c:pt>
                <c:pt idx="1271">
                  <c:v>261.50470000000001</c:v>
                </c:pt>
                <c:pt idx="1272">
                  <c:v>261.5872</c:v>
                </c:pt>
                <c:pt idx="1273">
                  <c:v>261.66960000000051</c:v>
                </c:pt>
                <c:pt idx="1274">
                  <c:v>261.75149999999957</c:v>
                </c:pt>
                <c:pt idx="1275">
                  <c:v>261.83449999999999</c:v>
                </c:pt>
                <c:pt idx="1276">
                  <c:v>261.91699999999918</c:v>
                </c:pt>
                <c:pt idx="1277">
                  <c:v>261.99899999999923</c:v>
                </c:pt>
                <c:pt idx="1278">
                  <c:v>262.08479999999969</c:v>
                </c:pt>
                <c:pt idx="1279">
                  <c:v>262.16520000000008</c:v>
                </c:pt>
                <c:pt idx="1280">
                  <c:v>262.24700000000001</c:v>
                </c:pt>
                <c:pt idx="1281">
                  <c:v>262.33019999999937</c:v>
                </c:pt>
                <c:pt idx="1282">
                  <c:v>262.41139999999916</c:v>
                </c:pt>
                <c:pt idx="1283">
                  <c:v>262.49449999999956</c:v>
                </c:pt>
                <c:pt idx="1284">
                  <c:v>262.57839999999936</c:v>
                </c:pt>
                <c:pt idx="1285">
                  <c:v>262.65899999999999</c:v>
                </c:pt>
                <c:pt idx="1286">
                  <c:v>262.74279999999999</c:v>
                </c:pt>
                <c:pt idx="1287">
                  <c:v>262.82589999999999</c:v>
                </c:pt>
                <c:pt idx="1288">
                  <c:v>262.9092</c:v>
                </c:pt>
                <c:pt idx="1289">
                  <c:v>262.99400000000003</c:v>
                </c:pt>
                <c:pt idx="1290">
                  <c:v>263.07780000000002</c:v>
                </c:pt>
                <c:pt idx="1291">
                  <c:v>263.16129999999993</c:v>
                </c:pt>
                <c:pt idx="1292">
                  <c:v>263.24560000000002</c:v>
                </c:pt>
                <c:pt idx="1293">
                  <c:v>263.32819999999919</c:v>
                </c:pt>
                <c:pt idx="1294">
                  <c:v>263.41139999999916</c:v>
                </c:pt>
                <c:pt idx="1295">
                  <c:v>263.49619999999885</c:v>
                </c:pt>
                <c:pt idx="1296">
                  <c:v>263.57839999999936</c:v>
                </c:pt>
                <c:pt idx="1297">
                  <c:v>263.66309999999999</c:v>
                </c:pt>
                <c:pt idx="1298">
                  <c:v>263.74529999999999</c:v>
                </c:pt>
                <c:pt idx="1299">
                  <c:v>263.83089999999999</c:v>
                </c:pt>
                <c:pt idx="1300">
                  <c:v>263.9126</c:v>
                </c:pt>
                <c:pt idx="1301">
                  <c:v>263.99489999999969</c:v>
                </c:pt>
                <c:pt idx="1302">
                  <c:v>264.0772</c:v>
                </c:pt>
                <c:pt idx="1303">
                  <c:v>264.1619</c:v>
                </c:pt>
                <c:pt idx="1304">
                  <c:v>264.2457</c:v>
                </c:pt>
                <c:pt idx="1305">
                  <c:v>264.32900000000001</c:v>
                </c:pt>
                <c:pt idx="1306">
                  <c:v>264.41189999999949</c:v>
                </c:pt>
                <c:pt idx="1307">
                  <c:v>264.49559999999923</c:v>
                </c:pt>
                <c:pt idx="1308">
                  <c:v>264.57839999999936</c:v>
                </c:pt>
                <c:pt idx="1309">
                  <c:v>264.66230000000002</c:v>
                </c:pt>
                <c:pt idx="1310">
                  <c:v>264.74779999999993</c:v>
                </c:pt>
                <c:pt idx="1311">
                  <c:v>264.83029999999957</c:v>
                </c:pt>
                <c:pt idx="1312">
                  <c:v>264.91480000000001</c:v>
                </c:pt>
                <c:pt idx="1313">
                  <c:v>264.99849999999918</c:v>
                </c:pt>
                <c:pt idx="1314">
                  <c:v>265.08179999999936</c:v>
                </c:pt>
                <c:pt idx="1315">
                  <c:v>265.166</c:v>
                </c:pt>
                <c:pt idx="1316">
                  <c:v>265.24849999999969</c:v>
                </c:pt>
                <c:pt idx="1317">
                  <c:v>265.33300000000003</c:v>
                </c:pt>
                <c:pt idx="1318">
                  <c:v>265.41619999999904</c:v>
                </c:pt>
                <c:pt idx="1319">
                  <c:v>265.49859999999916</c:v>
                </c:pt>
                <c:pt idx="1320">
                  <c:v>265.58339999999924</c:v>
                </c:pt>
                <c:pt idx="1321">
                  <c:v>265.66660000000002</c:v>
                </c:pt>
                <c:pt idx="1322">
                  <c:v>265.7510999999995</c:v>
                </c:pt>
                <c:pt idx="1323">
                  <c:v>265.83569999999969</c:v>
                </c:pt>
                <c:pt idx="1324">
                  <c:v>265.91749999999956</c:v>
                </c:pt>
                <c:pt idx="1325">
                  <c:v>266.00069999999999</c:v>
                </c:pt>
                <c:pt idx="1326">
                  <c:v>266.08499999999964</c:v>
                </c:pt>
                <c:pt idx="1327">
                  <c:v>266.16680000000002</c:v>
                </c:pt>
                <c:pt idx="1328">
                  <c:v>266.25200000000001</c:v>
                </c:pt>
                <c:pt idx="1329">
                  <c:v>266.33499999999964</c:v>
                </c:pt>
                <c:pt idx="1330">
                  <c:v>266.41809999999919</c:v>
                </c:pt>
                <c:pt idx="1331">
                  <c:v>266.5018</c:v>
                </c:pt>
                <c:pt idx="1332">
                  <c:v>266.58699999999936</c:v>
                </c:pt>
                <c:pt idx="1333">
                  <c:v>266.66969999999998</c:v>
                </c:pt>
                <c:pt idx="1334">
                  <c:v>266.75319999999937</c:v>
                </c:pt>
                <c:pt idx="1335">
                  <c:v>266.83609999999936</c:v>
                </c:pt>
                <c:pt idx="1336">
                  <c:v>266.92139999999904</c:v>
                </c:pt>
                <c:pt idx="1337">
                  <c:v>267.00400000000002</c:v>
                </c:pt>
                <c:pt idx="1338">
                  <c:v>267.08640000000003</c:v>
                </c:pt>
                <c:pt idx="1339">
                  <c:v>267.16730000000001</c:v>
                </c:pt>
                <c:pt idx="1340">
                  <c:v>267.24990000000008</c:v>
                </c:pt>
                <c:pt idx="1341">
                  <c:v>267.33539999999937</c:v>
                </c:pt>
                <c:pt idx="1342">
                  <c:v>267.42159999999916</c:v>
                </c:pt>
                <c:pt idx="1343">
                  <c:v>267.50400000000002</c:v>
                </c:pt>
                <c:pt idx="1344">
                  <c:v>267.589</c:v>
                </c:pt>
                <c:pt idx="1345">
                  <c:v>267.67160000000001</c:v>
                </c:pt>
                <c:pt idx="1346">
                  <c:v>267.75740000000002</c:v>
                </c:pt>
                <c:pt idx="1347">
                  <c:v>267.84179999999969</c:v>
                </c:pt>
                <c:pt idx="1348">
                  <c:v>267.92299999999949</c:v>
                </c:pt>
                <c:pt idx="1349">
                  <c:v>268.00639999999936</c:v>
                </c:pt>
                <c:pt idx="1350">
                  <c:v>268.09160000000003</c:v>
                </c:pt>
                <c:pt idx="1351">
                  <c:v>268.17399999999969</c:v>
                </c:pt>
                <c:pt idx="1352">
                  <c:v>268.25700000000001</c:v>
                </c:pt>
                <c:pt idx="1353">
                  <c:v>268.34140000000002</c:v>
                </c:pt>
                <c:pt idx="1354">
                  <c:v>268.42539999999923</c:v>
                </c:pt>
                <c:pt idx="1355">
                  <c:v>268.50829999999956</c:v>
                </c:pt>
                <c:pt idx="1356">
                  <c:v>268.5909999999995</c:v>
                </c:pt>
                <c:pt idx="1357">
                  <c:v>268.67380000000031</c:v>
                </c:pt>
                <c:pt idx="1358">
                  <c:v>268.75649999999956</c:v>
                </c:pt>
                <c:pt idx="1359">
                  <c:v>268.84050000000002</c:v>
                </c:pt>
                <c:pt idx="1360">
                  <c:v>268.92259999999936</c:v>
                </c:pt>
                <c:pt idx="1361">
                  <c:v>269.00599999999969</c:v>
                </c:pt>
                <c:pt idx="1362">
                  <c:v>269.089</c:v>
                </c:pt>
                <c:pt idx="1363">
                  <c:v>269.17480000000052</c:v>
                </c:pt>
                <c:pt idx="1364">
                  <c:v>269.25569999999999</c:v>
                </c:pt>
                <c:pt idx="1365">
                  <c:v>269.33920000000001</c:v>
                </c:pt>
                <c:pt idx="1366">
                  <c:v>269.42249999999956</c:v>
                </c:pt>
                <c:pt idx="1367">
                  <c:v>269.50599999999969</c:v>
                </c:pt>
                <c:pt idx="1368">
                  <c:v>269.58819999999918</c:v>
                </c:pt>
                <c:pt idx="1369">
                  <c:v>269.67090000000002</c:v>
                </c:pt>
                <c:pt idx="1370">
                  <c:v>269.75400000000002</c:v>
                </c:pt>
                <c:pt idx="1371">
                  <c:v>269.83629999999937</c:v>
                </c:pt>
                <c:pt idx="1372">
                  <c:v>269.92059999999918</c:v>
                </c:pt>
                <c:pt idx="1373">
                  <c:v>270.00439999999969</c:v>
                </c:pt>
                <c:pt idx="1374">
                  <c:v>270.0874</c:v>
                </c:pt>
                <c:pt idx="1375">
                  <c:v>270.17180000000002</c:v>
                </c:pt>
                <c:pt idx="1376">
                  <c:v>270.255</c:v>
                </c:pt>
                <c:pt idx="1377">
                  <c:v>270.33799999999957</c:v>
                </c:pt>
                <c:pt idx="1378">
                  <c:v>270.4228</c:v>
                </c:pt>
                <c:pt idx="1379">
                  <c:v>270.50790000000001</c:v>
                </c:pt>
                <c:pt idx="1380">
                  <c:v>270.59160000000003</c:v>
                </c:pt>
                <c:pt idx="1381">
                  <c:v>270.6755</c:v>
                </c:pt>
                <c:pt idx="1382">
                  <c:v>270.75900000000001</c:v>
                </c:pt>
                <c:pt idx="1383">
                  <c:v>270.84390000000002</c:v>
                </c:pt>
                <c:pt idx="1384">
                  <c:v>270.9265999999991</c:v>
                </c:pt>
                <c:pt idx="1385">
                  <c:v>271.00839999999937</c:v>
                </c:pt>
                <c:pt idx="1386">
                  <c:v>271.09229999999963</c:v>
                </c:pt>
                <c:pt idx="1387">
                  <c:v>271.17480000000052</c:v>
                </c:pt>
                <c:pt idx="1388">
                  <c:v>271.2586</c:v>
                </c:pt>
                <c:pt idx="1389">
                  <c:v>271.34039999999999</c:v>
                </c:pt>
                <c:pt idx="1390">
                  <c:v>271.42349999999936</c:v>
                </c:pt>
                <c:pt idx="1391">
                  <c:v>271.50619999999918</c:v>
                </c:pt>
                <c:pt idx="1392">
                  <c:v>271.58960000000002</c:v>
                </c:pt>
                <c:pt idx="1393">
                  <c:v>271.67469999999997</c:v>
                </c:pt>
                <c:pt idx="1394">
                  <c:v>271.75729999999999</c:v>
                </c:pt>
                <c:pt idx="1395">
                  <c:v>271.83859999999936</c:v>
                </c:pt>
                <c:pt idx="1396">
                  <c:v>271.92039999999918</c:v>
                </c:pt>
                <c:pt idx="1397">
                  <c:v>272.00599999999969</c:v>
                </c:pt>
                <c:pt idx="1398">
                  <c:v>272.08980000000008</c:v>
                </c:pt>
                <c:pt idx="1399">
                  <c:v>272.17200000000008</c:v>
                </c:pt>
                <c:pt idx="1400">
                  <c:v>272.25619999999918</c:v>
                </c:pt>
                <c:pt idx="1401">
                  <c:v>272.339</c:v>
                </c:pt>
                <c:pt idx="1402">
                  <c:v>272.42309999999918</c:v>
                </c:pt>
                <c:pt idx="1403">
                  <c:v>272.50720000000001</c:v>
                </c:pt>
                <c:pt idx="1404">
                  <c:v>272.59119999999916</c:v>
                </c:pt>
                <c:pt idx="1405">
                  <c:v>272.67439999999999</c:v>
                </c:pt>
                <c:pt idx="1406">
                  <c:v>272.75700000000001</c:v>
                </c:pt>
                <c:pt idx="1407">
                  <c:v>272.839</c:v>
                </c:pt>
                <c:pt idx="1408">
                  <c:v>272.92349999999936</c:v>
                </c:pt>
                <c:pt idx="1409">
                  <c:v>273.00700000000001</c:v>
                </c:pt>
                <c:pt idx="1410">
                  <c:v>273.09139999999917</c:v>
                </c:pt>
                <c:pt idx="1411">
                  <c:v>273.17309999999969</c:v>
                </c:pt>
                <c:pt idx="1412">
                  <c:v>273.25740000000002</c:v>
                </c:pt>
                <c:pt idx="1413">
                  <c:v>273.34100000000001</c:v>
                </c:pt>
                <c:pt idx="1414">
                  <c:v>273.4248</c:v>
                </c:pt>
                <c:pt idx="1415">
                  <c:v>273.50529999999969</c:v>
                </c:pt>
                <c:pt idx="1416">
                  <c:v>273.59129999999936</c:v>
                </c:pt>
                <c:pt idx="1417">
                  <c:v>273.67180000000002</c:v>
                </c:pt>
                <c:pt idx="1418">
                  <c:v>273.75599999999969</c:v>
                </c:pt>
                <c:pt idx="1419">
                  <c:v>273.84030000000001</c:v>
                </c:pt>
                <c:pt idx="1420">
                  <c:v>273.92380000000003</c:v>
                </c:pt>
                <c:pt idx="1421">
                  <c:v>274.00619999999918</c:v>
                </c:pt>
                <c:pt idx="1422">
                  <c:v>274.08879999999937</c:v>
                </c:pt>
                <c:pt idx="1423">
                  <c:v>274.17259999999999</c:v>
                </c:pt>
                <c:pt idx="1424">
                  <c:v>274.25349999999969</c:v>
                </c:pt>
                <c:pt idx="1425">
                  <c:v>274.33640000000003</c:v>
                </c:pt>
                <c:pt idx="1426">
                  <c:v>274.41919999999936</c:v>
                </c:pt>
                <c:pt idx="1427">
                  <c:v>274.50329999999963</c:v>
                </c:pt>
                <c:pt idx="1428">
                  <c:v>274.58569999999969</c:v>
                </c:pt>
                <c:pt idx="1429">
                  <c:v>274.66899999999993</c:v>
                </c:pt>
                <c:pt idx="1430">
                  <c:v>274.75060000000002</c:v>
                </c:pt>
                <c:pt idx="1431">
                  <c:v>274.83429999999993</c:v>
                </c:pt>
                <c:pt idx="1432">
                  <c:v>274.91709999999949</c:v>
                </c:pt>
                <c:pt idx="1433">
                  <c:v>275.00040000000001</c:v>
                </c:pt>
                <c:pt idx="1434">
                  <c:v>275.08339999999924</c:v>
                </c:pt>
                <c:pt idx="1435">
                  <c:v>275.166</c:v>
                </c:pt>
                <c:pt idx="1436">
                  <c:v>275.2518</c:v>
                </c:pt>
                <c:pt idx="1437">
                  <c:v>275.33599999999956</c:v>
                </c:pt>
                <c:pt idx="1438">
                  <c:v>275.4194</c:v>
                </c:pt>
                <c:pt idx="1439">
                  <c:v>275.50349999999969</c:v>
                </c:pt>
                <c:pt idx="1440">
                  <c:v>275.5874</c:v>
                </c:pt>
                <c:pt idx="1441">
                  <c:v>275.66980000000052</c:v>
                </c:pt>
                <c:pt idx="1442">
                  <c:v>275.75380000000001</c:v>
                </c:pt>
                <c:pt idx="1443">
                  <c:v>275.8372</c:v>
                </c:pt>
                <c:pt idx="1444">
                  <c:v>275.92119999999903</c:v>
                </c:pt>
                <c:pt idx="1445">
                  <c:v>276.00450000000001</c:v>
                </c:pt>
                <c:pt idx="1446">
                  <c:v>276.08940000000001</c:v>
                </c:pt>
                <c:pt idx="1447">
                  <c:v>276.17219999999969</c:v>
                </c:pt>
                <c:pt idx="1448">
                  <c:v>276.25839999999937</c:v>
                </c:pt>
                <c:pt idx="1449">
                  <c:v>276.34019999999964</c:v>
                </c:pt>
                <c:pt idx="1450">
                  <c:v>276.42299999999949</c:v>
                </c:pt>
                <c:pt idx="1451">
                  <c:v>276.50779999999969</c:v>
                </c:pt>
                <c:pt idx="1452">
                  <c:v>276.58999999999969</c:v>
                </c:pt>
                <c:pt idx="1453">
                  <c:v>276.67309999999969</c:v>
                </c:pt>
                <c:pt idx="1454">
                  <c:v>276.75729999999999</c:v>
                </c:pt>
                <c:pt idx="1455">
                  <c:v>276.83960000000002</c:v>
                </c:pt>
                <c:pt idx="1456">
                  <c:v>276.92299999999949</c:v>
                </c:pt>
                <c:pt idx="1457">
                  <c:v>277.00709999999964</c:v>
                </c:pt>
                <c:pt idx="1458">
                  <c:v>277.089</c:v>
                </c:pt>
                <c:pt idx="1459">
                  <c:v>277.17340000000002</c:v>
                </c:pt>
                <c:pt idx="1460">
                  <c:v>277.2559</c:v>
                </c:pt>
                <c:pt idx="1461">
                  <c:v>277.34010000000001</c:v>
                </c:pt>
                <c:pt idx="1462">
                  <c:v>277.42219999999918</c:v>
                </c:pt>
                <c:pt idx="1463">
                  <c:v>277.5068</c:v>
                </c:pt>
                <c:pt idx="1464">
                  <c:v>277.5908</c:v>
                </c:pt>
                <c:pt idx="1465">
                  <c:v>277.67360000000002</c:v>
                </c:pt>
                <c:pt idx="1466">
                  <c:v>277.75659999999937</c:v>
                </c:pt>
                <c:pt idx="1467">
                  <c:v>277.84100000000001</c:v>
                </c:pt>
                <c:pt idx="1468">
                  <c:v>277.92399999999918</c:v>
                </c:pt>
                <c:pt idx="1469">
                  <c:v>278.00749999999999</c:v>
                </c:pt>
                <c:pt idx="1470">
                  <c:v>278.09160000000003</c:v>
                </c:pt>
                <c:pt idx="1471">
                  <c:v>278.17439999999999</c:v>
                </c:pt>
                <c:pt idx="1472">
                  <c:v>278.25809999999956</c:v>
                </c:pt>
                <c:pt idx="1473">
                  <c:v>278.34179999999969</c:v>
                </c:pt>
                <c:pt idx="1474">
                  <c:v>278.42539999999923</c:v>
                </c:pt>
                <c:pt idx="1475">
                  <c:v>278.50760000000002</c:v>
                </c:pt>
                <c:pt idx="1476">
                  <c:v>278.58999999999969</c:v>
                </c:pt>
                <c:pt idx="1477">
                  <c:v>278.67320000000001</c:v>
                </c:pt>
                <c:pt idx="1478">
                  <c:v>278.75779999999969</c:v>
                </c:pt>
                <c:pt idx="1479">
                  <c:v>278.84219999999999</c:v>
                </c:pt>
                <c:pt idx="1480">
                  <c:v>278.92579999999919</c:v>
                </c:pt>
                <c:pt idx="1481">
                  <c:v>279.00819999999936</c:v>
                </c:pt>
                <c:pt idx="1482">
                  <c:v>279.09299999999956</c:v>
                </c:pt>
                <c:pt idx="1483">
                  <c:v>279.17559999999969</c:v>
                </c:pt>
                <c:pt idx="1484">
                  <c:v>279.25920000000002</c:v>
                </c:pt>
                <c:pt idx="1485">
                  <c:v>279.34379999999999</c:v>
                </c:pt>
                <c:pt idx="1486">
                  <c:v>279.42759999999925</c:v>
                </c:pt>
                <c:pt idx="1487">
                  <c:v>279.51229999999993</c:v>
                </c:pt>
                <c:pt idx="1488">
                  <c:v>279.59559999999937</c:v>
                </c:pt>
                <c:pt idx="1489">
                  <c:v>279.6789</c:v>
                </c:pt>
                <c:pt idx="1490">
                  <c:v>279.76240000000001</c:v>
                </c:pt>
                <c:pt idx="1491">
                  <c:v>279.84559999999999</c:v>
                </c:pt>
                <c:pt idx="1492">
                  <c:v>279.92839999999916</c:v>
                </c:pt>
                <c:pt idx="1493">
                  <c:v>280.01249999999999</c:v>
                </c:pt>
                <c:pt idx="1494">
                  <c:v>280.09410000000003</c:v>
                </c:pt>
                <c:pt idx="1495">
                  <c:v>280.17779999999999</c:v>
                </c:pt>
                <c:pt idx="1496">
                  <c:v>280.26</c:v>
                </c:pt>
                <c:pt idx="1497">
                  <c:v>280.34300000000002</c:v>
                </c:pt>
                <c:pt idx="1498">
                  <c:v>280.42649999999918</c:v>
                </c:pt>
                <c:pt idx="1499">
                  <c:v>280.50869999999969</c:v>
                </c:pt>
                <c:pt idx="1500">
                  <c:v>280.59249999999969</c:v>
                </c:pt>
                <c:pt idx="1501">
                  <c:v>280.67630000000003</c:v>
                </c:pt>
                <c:pt idx="1502">
                  <c:v>280.7586</c:v>
                </c:pt>
                <c:pt idx="1503">
                  <c:v>280.8417</c:v>
                </c:pt>
                <c:pt idx="1504">
                  <c:v>280.92449999999963</c:v>
                </c:pt>
                <c:pt idx="1505">
                  <c:v>281.00740000000002</c:v>
                </c:pt>
                <c:pt idx="1506">
                  <c:v>281.0908</c:v>
                </c:pt>
                <c:pt idx="1507">
                  <c:v>281.17349999999999</c:v>
                </c:pt>
                <c:pt idx="1508">
                  <c:v>281.25869999999969</c:v>
                </c:pt>
                <c:pt idx="1509">
                  <c:v>281.34129999999999</c:v>
                </c:pt>
                <c:pt idx="1510">
                  <c:v>281.42399999999918</c:v>
                </c:pt>
                <c:pt idx="1511">
                  <c:v>281.50900000000001</c:v>
                </c:pt>
                <c:pt idx="1512">
                  <c:v>281.59219999999937</c:v>
                </c:pt>
                <c:pt idx="1513">
                  <c:v>281.67700000000002</c:v>
                </c:pt>
                <c:pt idx="1514">
                  <c:v>281.76119999999918</c:v>
                </c:pt>
                <c:pt idx="1515">
                  <c:v>281.84410000000008</c:v>
                </c:pt>
                <c:pt idx="1516">
                  <c:v>281.92759999999925</c:v>
                </c:pt>
                <c:pt idx="1517">
                  <c:v>282.01109999999949</c:v>
                </c:pt>
                <c:pt idx="1518">
                  <c:v>282.09329999999949</c:v>
                </c:pt>
                <c:pt idx="1519">
                  <c:v>282.17520000000002</c:v>
                </c:pt>
                <c:pt idx="1520">
                  <c:v>282.26</c:v>
                </c:pt>
                <c:pt idx="1521">
                  <c:v>282.34249999999997</c:v>
                </c:pt>
                <c:pt idx="1522">
                  <c:v>282.4248</c:v>
                </c:pt>
                <c:pt idx="1523">
                  <c:v>282.5077</c:v>
                </c:pt>
                <c:pt idx="1524">
                  <c:v>282.59059999999937</c:v>
                </c:pt>
                <c:pt idx="1525">
                  <c:v>282.67529999999999</c:v>
                </c:pt>
                <c:pt idx="1526">
                  <c:v>282.75959999999969</c:v>
                </c:pt>
                <c:pt idx="1527">
                  <c:v>282.84539999999993</c:v>
                </c:pt>
                <c:pt idx="1528">
                  <c:v>282.92720000000003</c:v>
                </c:pt>
                <c:pt idx="1529">
                  <c:v>283.01249999999999</c:v>
                </c:pt>
                <c:pt idx="1530">
                  <c:v>283.09819999999917</c:v>
                </c:pt>
                <c:pt idx="1531">
                  <c:v>283.1807</c:v>
                </c:pt>
                <c:pt idx="1532">
                  <c:v>283.26260000000002</c:v>
                </c:pt>
                <c:pt idx="1533">
                  <c:v>283.34420000000051</c:v>
                </c:pt>
                <c:pt idx="1534">
                  <c:v>283.42779999999937</c:v>
                </c:pt>
                <c:pt idx="1535">
                  <c:v>283.51009999999957</c:v>
                </c:pt>
                <c:pt idx="1536">
                  <c:v>283.59379999999936</c:v>
                </c:pt>
                <c:pt idx="1537">
                  <c:v>283.67579999999964</c:v>
                </c:pt>
                <c:pt idx="1538">
                  <c:v>283.7593</c:v>
                </c:pt>
                <c:pt idx="1539">
                  <c:v>283.84249999999997</c:v>
                </c:pt>
                <c:pt idx="1540">
                  <c:v>283.9249999999995</c:v>
                </c:pt>
                <c:pt idx="1541">
                  <c:v>284.00749999999999</c:v>
                </c:pt>
                <c:pt idx="1542">
                  <c:v>284.09070000000003</c:v>
                </c:pt>
                <c:pt idx="1543">
                  <c:v>284.17460000000051</c:v>
                </c:pt>
                <c:pt idx="1544">
                  <c:v>284.2577</c:v>
                </c:pt>
                <c:pt idx="1545">
                  <c:v>284.34320000000002</c:v>
                </c:pt>
                <c:pt idx="1546">
                  <c:v>284.42559999999918</c:v>
                </c:pt>
                <c:pt idx="1547">
                  <c:v>284.50740000000002</c:v>
                </c:pt>
                <c:pt idx="1548">
                  <c:v>284.59219999999937</c:v>
                </c:pt>
                <c:pt idx="1549">
                  <c:v>284.67460000000051</c:v>
                </c:pt>
                <c:pt idx="1550">
                  <c:v>284.75529999999969</c:v>
                </c:pt>
                <c:pt idx="1551">
                  <c:v>284.83960000000002</c:v>
                </c:pt>
                <c:pt idx="1552">
                  <c:v>284.92119999999903</c:v>
                </c:pt>
                <c:pt idx="1553">
                  <c:v>285.00459999999993</c:v>
                </c:pt>
                <c:pt idx="1554">
                  <c:v>285.08709999999957</c:v>
                </c:pt>
                <c:pt idx="1555">
                  <c:v>285.17160000000001</c:v>
                </c:pt>
                <c:pt idx="1556">
                  <c:v>285.25540000000001</c:v>
                </c:pt>
                <c:pt idx="1557">
                  <c:v>285.33809999999943</c:v>
                </c:pt>
                <c:pt idx="1558">
                  <c:v>285.42049999999949</c:v>
                </c:pt>
                <c:pt idx="1559">
                  <c:v>285.5027</c:v>
                </c:pt>
                <c:pt idx="1560">
                  <c:v>285.58679999999919</c:v>
                </c:pt>
                <c:pt idx="1561">
                  <c:v>285.66940000000045</c:v>
                </c:pt>
                <c:pt idx="1562">
                  <c:v>285.75299999999999</c:v>
                </c:pt>
                <c:pt idx="1563">
                  <c:v>285.83760000000001</c:v>
                </c:pt>
                <c:pt idx="1564">
                  <c:v>285.92079999999936</c:v>
                </c:pt>
                <c:pt idx="1565">
                  <c:v>286.00409999999999</c:v>
                </c:pt>
                <c:pt idx="1566">
                  <c:v>286.08760000000001</c:v>
                </c:pt>
                <c:pt idx="1567">
                  <c:v>286.17070000000001</c:v>
                </c:pt>
                <c:pt idx="1568">
                  <c:v>286.25420000000008</c:v>
                </c:pt>
                <c:pt idx="1569">
                  <c:v>286.33619999999917</c:v>
                </c:pt>
                <c:pt idx="1570">
                  <c:v>286.42119999999903</c:v>
                </c:pt>
                <c:pt idx="1571">
                  <c:v>286.50669999999963</c:v>
                </c:pt>
                <c:pt idx="1572">
                  <c:v>286.5918999999995</c:v>
                </c:pt>
                <c:pt idx="1573">
                  <c:v>286.67520000000002</c:v>
                </c:pt>
                <c:pt idx="1574">
                  <c:v>286.75799999999964</c:v>
                </c:pt>
                <c:pt idx="1575">
                  <c:v>286.84440000000052</c:v>
                </c:pt>
                <c:pt idx="1576">
                  <c:v>286.92809999999918</c:v>
                </c:pt>
                <c:pt idx="1577">
                  <c:v>287.01249999999999</c:v>
                </c:pt>
                <c:pt idx="1578">
                  <c:v>287.0958</c:v>
                </c:pt>
                <c:pt idx="1579">
                  <c:v>287.18029999999999</c:v>
                </c:pt>
                <c:pt idx="1580">
                  <c:v>287.2629</c:v>
                </c:pt>
                <c:pt idx="1581">
                  <c:v>287.34870000000001</c:v>
                </c:pt>
                <c:pt idx="1582">
                  <c:v>287.43009999999919</c:v>
                </c:pt>
                <c:pt idx="1583">
                  <c:v>287.51569999999964</c:v>
                </c:pt>
                <c:pt idx="1584">
                  <c:v>287.59899999999936</c:v>
                </c:pt>
                <c:pt idx="1585">
                  <c:v>287.68259999999964</c:v>
                </c:pt>
                <c:pt idx="1586">
                  <c:v>287.76569999999964</c:v>
                </c:pt>
                <c:pt idx="1587">
                  <c:v>287.85019999999969</c:v>
                </c:pt>
                <c:pt idx="1588">
                  <c:v>287.93149999999923</c:v>
                </c:pt>
                <c:pt idx="1589">
                  <c:v>288.01639999999918</c:v>
                </c:pt>
                <c:pt idx="1590">
                  <c:v>288.09799999999956</c:v>
                </c:pt>
                <c:pt idx="1591">
                  <c:v>288.18369999999999</c:v>
                </c:pt>
                <c:pt idx="1592">
                  <c:v>288.2654</c:v>
                </c:pt>
                <c:pt idx="1593">
                  <c:v>288.351</c:v>
                </c:pt>
                <c:pt idx="1594">
                  <c:v>288.43219999999923</c:v>
                </c:pt>
                <c:pt idx="1595">
                  <c:v>288.51740000000001</c:v>
                </c:pt>
                <c:pt idx="1596">
                  <c:v>288.60039999999969</c:v>
                </c:pt>
                <c:pt idx="1597">
                  <c:v>288.68200000000002</c:v>
                </c:pt>
                <c:pt idx="1598">
                  <c:v>288.76549999999969</c:v>
                </c:pt>
                <c:pt idx="1599">
                  <c:v>288.84940000000051</c:v>
                </c:pt>
                <c:pt idx="1600">
                  <c:v>288.9326999999995</c:v>
                </c:pt>
                <c:pt idx="1601">
                  <c:v>289.01669999999956</c:v>
                </c:pt>
                <c:pt idx="1602">
                  <c:v>289.09980000000002</c:v>
                </c:pt>
                <c:pt idx="1603">
                  <c:v>289.18209999999999</c:v>
                </c:pt>
                <c:pt idx="1604">
                  <c:v>289.26429999999999</c:v>
                </c:pt>
                <c:pt idx="1605">
                  <c:v>289.34739999999999</c:v>
                </c:pt>
                <c:pt idx="1606">
                  <c:v>289.42959999999937</c:v>
                </c:pt>
                <c:pt idx="1607">
                  <c:v>289.5147</c:v>
                </c:pt>
                <c:pt idx="1608">
                  <c:v>289.59639999999916</c:v>
                </c:pt>
                <c:pt idx="1609">
                  <c:v>289.68</c:v>
                </c:pt>
                <c:pt idx="1610">
                  <c:v>289.76240000000001</c:v>
                </c:pt>
                <c:pt idx="1611">
                  <c:v>289.84629999999999</c:v>
                </c:pt>
                <c:pt idx="1612">
                  <c:v>289.92829999999918</c:v>
                </c:pt>
                <c:pt idx="1613">
                  <c:v>290.01069999999999</c:v>
                </c:pt>
                <c:pt idx="1614">
                  <c:v>290.09359999999919</c:v>
                </c:pt>
                <c:pt idx="1615">
                  <c:v>290.17809999999969</c:v>
                </c:pt>
                <c:pt idx="1616">
                  <c:v>290.2627</c:v>
                </c:pt>
                <c:pt idx="1617">
                  <c:v>290.34699999999964</c:v>
                </c:pt>
                <c:pt idx="1618">
                  <c:v>290.43069999999949</c:v>
                </c:pt>
                <c:pt idx="1619">
                  <c:v>290.51479999999964</c:v>
                </c:pt>
                <c:pt idx="1620">
                  <c:v>290.59699999999918</c:v>
                </c:pt>
                <c:pt idx="1621">
                  <c:v>290.68129999999957</c:v>
                </c:pt>
                <c:pt idx="1622">
                  <c:v>290.76479999999964</c:v>
                </c:pt>
                <c:pt idx="1623">
                  <c:v>290.84840000000008</c:v>
                </c:pt>
                <c:pt idx="1624">
                  <c:v>290.93119999999885</c:v>
                </c:pt>
                <c:pt idx="1625">
                  <c:v>291.01519999999937</c:v>
                </c:pt>
                <c:pt idx="1626">
                  <c:v>291.10000000000002</c:v>
                </c:pt>
                <c:pt idx="1627">
                  <c:v>291.18150000000003</c:v>
                </c:pt>
                <c:pt idx="1628">
                  <c:v>291.26409999999993</c:v>
                </c:pt>
                <c:pt idx="1629">
                  <c:v>291.3467</c:v>
                </c:pt>
                <c:pt idx="1630">
                  <c:v>291.43049999999937</c:v>
                </c:pt>
                <c:pt idx="1631">
                  <c:v>291.51299999999969</c:v>
                </c:pt>
                <c:pt idx="1632">
                  <c:v>291.59509999999949</c:v>
                </c:pt>
                <c:pt idx="1633">
                  <c:v>291.67930000000001</c:v>
                </c:pt>
                <c:pt idx="1634">
                  <c:v>291.76319999999924</c:v>
                </c:pt>
                <c:pt idx="1635">
                  <c:v>291.84620000000001</c:v>
                </c:pt>
                <c:pt idx="1636">
                  <c:v>291.92939999999936</c:v>
                </c:pt>
                <c:pt idx="1637">
                  <c:v>292.01159999999936</c:v>
                </c:pt>
                <c:pt idx="1638">
                  <c:v>292.09659999999923</c:v>
                </c:pt>
                <c:pt idx="1639">
                  <c:v>292.17869999999999</c:v>
                </c:pt>
                <c:pt idx="1640">
                  <c:v>292.26060000000001</c:v>
                </c:pt>
                <c:pt idx="1641">
                  <c:v>292.34300000000002</c:v>
                </c:pt>
                <c:pt idx="1642">
                  <c:v>292.42699999999917</c:v>
                </c:pt>
                <c:pt idx="1643">
                  <c:v>292.51069999999999</c:v>
                </c:pt>
                <c:pt idx="1644">
                  <c:v>292.59319999999923</c:v>
                </c:pt>
                <c:pt idx="1645">
                  <c:v>292.67619999999937</c:v>
                </c:pt>
                <c:pt idx="1646">
                  <c:v>292.75959999999969</c:v>
                </c:pt>
                <c:pt idx="1647">
                  <c:v>292.84399999999999</c:v>
                </c:pt>
                <c:pt idx="1648">
                  <c:v>292.92519999999917</c:v>
                </c:pt>
                <c:pt idx="1649">
                  <c:v>293.0095</c:v>
                </c:pt>
                <c:pt idx="1650">
                  <c:v>293.09299999999956</c:v>
                </c:pt>
                <c:pt idx="1651">
                  <c:v>293.17599999999999</c:v>
                </c:pt>
                <c:pt idx="1652">
                  <c:v>293.26099999999963</c:v>
                </c:pt>
                <c:pt idx="1653">
                  <c:v>293.34550000000002</c:v>
                </c:pt>
                <c:pt idx="1654">
                  <c:v>293.42819999999904</c:v>
                </c:pt>
                <c:pt idx="1655">
                  <c:v>293.51080000000002</c:v>
                </c:pt>
                <c:pt idx="1656">
                  <c:v>293.59349999999949</c:v>
                </c:pt>
                <c:pt idx="1657">
                  <c:v>293.67660000000001</c:v>
                </c:pt>
                <c:pt idx="1658">
                  <c:v>293.75909999999999</c:v>
                </c:pt>
                <c:pt idx="1659">
                  <c:v>293.84320000000002</c:v>
                </c:pt>
                <c:pt idx="1660">
                  <c:v>293.92599999999936</c:v>
                </c:pt>
                <c:pt idx="1661">
                  <c:v>294.01169999999956</c:v>
                </c:pt>
                <c:pt idx="1662">
                  <c:v>294.09500000000003</c:v>
                </c:pt>
                <c:pt idx="1663">
                  <c:v>294.17910000000001</c:v>
                </c:pt>
                <c:pt idx="1664">
                  <c:v>294.26429999999999</c:v>
                </c:pt>
                <c:pt idx="1665">
                  <c:v>294.346</c:v>
                </c:pt>
                <c:pt idx="1666">
                  <c:v>294.42849999999936</c:v>
                </c:pt>
                <c:pt idx="1667">
                  <c:v>294.51280000000008</c:v>
                </c:pt>
                <c:pt idx="1668">
                  <c:v>294.59689999999949</c:v>
                </c:pt>
                <c:pt idx="1669">
                  <c:v>294.68090000000001</c:v>
                </c:pt>
                <c:pt idx="1670">
                  <c:v>294.76280000000008</c:v>
                </c:pt>
                <c:pt idx="1671">
                  <c:v>294.84589999999997</c:v>
                </c:pt>
                <c:pt idx="1672">
                  <c:v>294.92839999999916</c:v>
                </c:pt>
                <c:pt idx="1673">
                  <c:v>295.01179999999937</c:v>
                </c:pt>
                <c:pt idx="1674">
                  <c:v>295.09519999999918</c:v>
                </c:pt>
                <c:pt idx="1675">
                  <c:v>295.17829999999969</c:v>
                </c:pt>
                <c:pt idx="1676">
                  <c:v>295.26169999999956</c:v>
                </c:pt>
                <c:pt idx="1677">
                  <c:v>295.34519999999969</c:v>
                </c:pt>
                <c:pt idx="1678">
                  <c:v>295.42859999999916</c:v>
                </c:pt>
                <c:pt idx="1679">
                  <c:v>295.51060000000001</c:v>
                </c:pt>
                <c:pt idx="1680">
                  <c:v>295.59199999999925</c:v>
                </c:pt>
                <c:pt idx="1681">
                  <c:v>295.67619999999937</c:v>
                </c:pt>
                <c:pt idx="1682">
                  <c:v>295.75979999999993</c:v>
                </c:pt>
                <c:pt idx="1683">
                  <c:v>295.84500000000008</c:v>
                </c:pt>
                <c:pt idx="1684">
                  <c:v>295.9274999999995</c:v>
                </c:pt>
                <c:pt idx="1685">
                  <c:v>296.00979999999993</c:v>
                </c:pt>
                <c:pt idx="1686">
                  <c:v>296.09399999999937</c:v>
                </c:pt>
                <c:pt idx="1687">
                  <c:v>296.1782</c:v>
                </c:pt>
                <c:pt idx="1688">
                  <c:v>296.26319999999924</c:v>
                </c:pt>
                <c:pt idx="1689">
                  <c:v>296.34620000000001</c:v>
                </c:pt>
                <c:pt idx="1690">
                  <c:v>296.4299999999995</c:v>
                </c:pt>
                <c:pt idx="1691">
                  <c:v>296.51329999999956</c:v>
                </c:pt>
                <c:pt idx="1692">
                  <c:v>296.59669999999943</c:v>
                </c:pt>
                <c:pt idx="1693">
                  <c:v>296.67950000000002</c:v>
                </c:pt>
                <c:pt idx="1694">
                  <c:v>296.76339999999936</c:v>
                </c:pt>
                <c:pt idx="1695">
                  <c:v>296.84559999999999</c:v>
                </c:pt>
                <c:pt idx="1696">
                  <c:v>296.9299999999995</c:v>
                </c:pt>
                <c:pt idx="1697">
                  <c:v>297.01119999999918</c:v>
                </c:pt>
                <c:pt idx="1698">
                  <c:v>297.09679999999918</c:v>
                </c:pt>
                <c:pt idx="1699">
                  <c:v>297.17750000000001</c:v>
                </c:pt>
                <c:pt idx="1700">
                  <c:v>297.26129999999949</c:v>
                </c:pt>
                <c:pt idx="1701">
                  <c:v>297.3451</c:v>
                </c:pt>
                <c:pt idx="1702">
                  <c:v>297.42939999999936</c:v>
                </c:pt>
                <c:pt idx="1703">
                  <c:v>297.51299999999969</c:v>
                </c:pt>
                <c:pt idx="1704">
                  <c:v>297.59549999999956</c:v>
                </c:pt>
                <c:pt idx="1705">
                  <c:v>297.67930000000001</c:v>
                </c:pt>
                <c:pt idx="1706">
                  <c:v>297.76209999999969</c:v>
                </c:pt>
                <c:pt idx="1707">
                  <c:v>297.84550000000002</c:v>
                </c:pt>
                <c:pt idx="1708">
                  <c:v>297.9292999999995</c:v>
                </c:pt>
                <c:pt idx="1709">
                  <c:v>298.01280000000008</c:v>
                </c:pt>
                <c:pt idx="1710">
                  <c:v>298.0961999999991</c:v>
                </c:pt>
                <c:pt idx="1711">
                  <c:v>298.17950000000002</c:v>
                </c:pt>
                <c:pt idx="1712">
                  <c:v>298.26299999999969</c:v>
                </c:pt>
                <c:pt idx="1713">
                  <c:v>298.34660000000002</c:v>
                </c:pt>
                <c:pt idx="1714">
                  <c:v>298.43199999999916</c:v>
                </c:pt>
                <c:pt idx="1715">
                  <c:v>298.51420000000002</c:v>
                </c:pt>
                <c:pt idx="1716">
                  <c:v>298.59679999999918</c:v>
                </c:pt>
                <c:pt idx="1717">
                  <c:v>298.67919999999964</c:v>
                </c:pt>
                <c:pt idx="1718">
                  <c:v>298.762</c:v>
                </c:pt>
                <c:pt idx="1719">
                  <c:v>298.84780000000052</c:v>
                </c:pt>
                <c:pt idx="1720">
                  <c:v>298.93099999999924</c:v>
                </c:pt>
                <c:pt idx="1721">
                  <c:v>299.01319999999924</c:v>
                </c:pt>
                <c:pt idx="1722">
                  <c:v>299.09699999999918</c:v>
                </c:pt>
                <c:pt idx="1723">
                  <c:v>299.17919999999964</c:v>
                </c:pt>
                <c:pt idx="1724">
                  <c:v>299.26299999999969</c:v>
                </c:pt>
                <c:pt idx="1725">
                  <c:v>299.34519999999969</c:v>
                </c:pt>
                <c:pt idx="1726">
                  <c:v>299.43019999999916</c:v>
                </c:pt>
                <c:pt idx="1727">
                  <c:v>299.51459999999969</c:v>
                </c:pt>
                <c:pt idx="1728">
                  <c:v>299.59480000000002</c:v>
                </c:pt>
                <c:pt idx="1729">
                  <c:v>299.67950000000002</c:v>
                </c:pt>
                <c:pt idx="1730">
                  <c:v>299.76409999999993</c:v>
                </c:pt>
                <c:pt idx="1731">
                  <c:v>299.84699999999964</c:v>
                </c:pt>
                <c:pt idx="1732">
                  <c:v>299.93099999999924</c:v>
                </c:pt>
                <c:pt idx="1733">
                  <c:v>300.01349999999957</c:v>
                </c:pt>
                <c:pt idx="1734">
                  <c:v>300.09699999999918</c:v>
                </c:pt>
                <c:pt idx="1735">
                  <c:v>300.17989999999998</c:v>
                </c:pt>
                <c:pt idx="1736">
                  <c:v>300.2636</c:v>
                </c:pt>
                <c:pt idx="1737">
                  <c:v>300.34730000000002</c:v>
                </c:pt>
                <c:pt idx="1738">
                  <c:v>300.43139999999903</c:v>
                </c:pt>
                <c:pt idx="1739">
                  <c:v>300.5147</c:v>
                </c:pt>
                <c:pt idx="1740">
                  <c:v>300.59799999999956</c:v>
                </c:pt>
                <c:pt idx="1741">
                  <c:v>300.68200000000002</c:v>
                </c:pt>
                <c:pt idx="1742">
                  <c:v>300.76479999999964</c:v>
                </c:pt>
                <c:pt idx="1743">
                  <c:v>300.84780000000052</c:v>
                </c:pt>
                <c:pt idx="1744">
                  <c:v>300.9308999999995</c:v>
                </c:pt>
                <c:pt idx="1745">
                  <c:v>301.01519999999937</c:v>
                </c:pt>
                <c:pt idx="1746">
                  <c:v>301.09799999999956</c:v>
                </c:pt>
                <c:pt idx="1747">
                  <c:v>301.18129999999957</c:v>
                </c:pt>
                <c:pt idx="1748">
                  <c:v>301.26459999999969</c:v>
                </c:pt>
                <c:pt idx="1749">
                  <c:v>301.34940000000051</c:v>
                </c:pt>
                <c:pt idx="1750">
                  <c:v>301.4317999999991</c:v>
                </c:pt>
                <c:pt idx="1751">
                  <c:v>301.51580000000001</c:v>
                </c:pt>
                <c:pt idx="1752">
                  <c:v>301.60079999999999</c:v>
                </c:pt>
                <c:pt idx="1753">
                  <c:v>301.68549999999999</c:v>
                </c:pt>
                <c:pt idx="1754">
                  <c:v>301.76940000000002</c:v>
                </c:pt>
                <c:pt idx="1755">
                  <c:v>301.85300000000001</c:v>
                </c:pt>
                <c:pt idx="1756">
                  <c:v>301.93649999999917</c:v>
                </c:pt>
                <c:pt idx="1757">
                  <c:v>302.01949999999999</c:v>
                </c:pt>
                <c:pt idx="1758">
                  <c:v>302.10440000000051</c:v>
                </c:pt>
                <c:pt idx="1759">
                  <c:v>302.1866</c:v>
                </c:pt>
                <c:pt idx="1760">
                  <c:v>302.27089999999993</c:v>
                </c:pt>
                <c:pt idx="1761">
                  <c:v>302.35559999999964</c:v>
                </c:pt>
                <c:pt idx="1762">
                  <c:v>302.44</c:v>
                </c:pt>
                <c:pt idx="1763">
                  <c:v>302.52349999999956</c:v>
                </c:pt>
                <c:pt idx="1764">
                  <c:v>302.60520000000002</c:v>
                </c:pt>
                <c:pt idx="1765">
                  <c:v>302.68849999999969</c:v>
                </c:pt>
                <c:pt idx="1766">
                  <c:v>302.7722</c:v>
                </c:pt>
                <c:pt idx="1767">
                  <c:v>302.85460000000052</c:v>
                </c:pt>
                <c:pt idx="1768">
                  <c:v>302.93749999999949</c:v>
                </c:pt>
                <c:pt idx="1769">
                  <c:v>303.02080000000001</c:v>
                </c:pt>
                <c:pt idx="1770">
                  <c:v>303.10500000000002</c:v>
                </c:pt>
                <c:pt idx="1771">
                  <c:v>303.18790000000001</c:v>
                </c:pt>
                <c:pt idx="1772">
                  <c:v>303.2706</c:v>
                </c:pt>
                <c:pt idx="1773">
                  <c:v>303.35309999999993</c:v>
                </c:pt>
                <c:pt idx="1774">
                  <c:v>303.43699999999916</c:v>
                </c:pt>
                <c:pt idx="1775">
                  <c:v>303.51949999999999</c:v>
                </c:pt>
                <c:pt idx="1776">
                  <c:v>303.60460000000052</c:v>
                </c:pt>
                <c:pt idx="1777">
                  <c:v>303.68720000000002</c:v>
                </c:pt>
                <c:pt idx="1778">
                  <c:v>303.76949999999999</c:v>
                </c:pt>
                <c:pt idx="1779">
                  <c:v>303.85239999999999</c:v>
                </c:pt>
                <c:pt idx="1780">
                  <c:v>303.93729999999937</c:v>
                </c:pt>
                <c:pt idx="1781">
                  <c:v>304.01979999999969</c:v>
                </c:pt>
                <c:pt idx="1782">
                  <c:v>304.10169999999999</c:v>
                </c:pt>
                <c:pt idx="1783">
                  <c:v>304.18720000000002</c:v>
                </c:pt>
                <c:pt idx="1784">
                  <c:v>304.2716999999995</c:v>
                </c:pt>
                <c:pt idx="1785">
                  <c:v>304.35379999999969</c:v>
                </c:pt>
                <c:pt idx="1786">
                  <c:v>304.43849999999918</c:v>
                </c:pt>
                <c:pt idx="1787">
                  <c:v>304.52050000000003</c:v>
                </c:pt>
                <c:pt idx="1788">
                  <c:v>304.6035</c:v>
                </c:pt>
                <c:pt idx="1789">
                  <c:v>304.68629999999956</c:v>
                </c:pt>
                <c:pt idx="1790">
                  <c:v>304.76960000000008</c:v>
                </c:pt>
                <c:pt idx="1791">
                  <c:v>304.85219999999993</c:v>
                </c:pt>
                <c:pt idx="1792">
                  <c:v>304.93469999999957</c:v>
                </c:pt>
                <c:pt idx="1793">
                  <c:v>305.01900000000001</c:v>
                </c:pt>
                <c:pt idx="1794">
                  <c:v>305.10280000000051</c:v>
                </c:pt>
                <c:pt idx="1795">
                  <c:v>305.1866</c:v>
                </c:pt>
                <c:pt idx="1796">
                  <c:v>305.26940000000002</c:v>
                </c:pt>
                <c:pt idx="1797">
                  <c:v>305.35309999999993</c:v>
                </c:pt>
                <c:pt idx="1798">
                  <c:v>305.43539999999916</c:v>
                </c:pt>
                <c:pt idx="1799">
                  <c:v>305.51979999999969</c:v>
                </c:pt>
                <c:pt idx="1800">
                  <c:v>305.60260000000045</c:v>
                </c:pt>
                <c:pt idx="1801">
                  <c:v>305.68920000000008</c:v>
                </c:pt>
                <c:pt idx="1802">
                  <c:v>305.77319999999918</c:v>
                </c:pt>
                <c:pt idx="1803">
                  <c:v>305.85599999999999</c:v>
                </c:pt>
                <c:pt idx="1804">
                  <c:v>305.93849999999918</c:v>
                </c:pt>
                <c:pt idx="1805">
                  <c:v>306.0224</c:v>
                </c:pt>
                <c:pt idx="1806">
                  <c:v>306.10410000000002</c:v>
                </c:pt>
                <c:pt idx="1807">
                  <c:v>306.1875</c:v>
                </c:pt>
                <c:pt idx="1808">
                  <c:v>306.26979999999969</c:v>
                </c:pt>
                <c:pt idx="1809">
                  <c:v>306.3537</c:v>
                </c:pt>
                <c:pt idx="1810">
                  <c:v>306.43569999999943</c:v>
                </c:pt>
                <c:pt idx="1811">
                  <c:v>306.52</c:v>
                </c:pt>
                <c:pt idx="1812">
                  <c:v>306.6037</c:v>
                </c:pt>
                <c:pt idx="1813">
                  <c:v>306.68869999999993</c:v>
                </c:pt>
                <c:pt idx="1814">
                  <c:v>306.7716999999995</c:v>
                </c:pt>
                <c:pt idx="1815">
                  <c:v>306.85440000000051</c:v>
                </c:pt>
                <c:pt idx="1816">
                  <c:v>306.93649999999917</c:v>
                </c:pt>
                <c:pt idx="1817">
                  <c:v>307.0224</c:v>
                </c:pt>
                <c:pt idx="1818">
                  <c:v>307.10490000000038</c:v>
                </c:pt>
                <c:pt idx="1819">
                  <c:v>307.18619999999936</c:v>
                </c:pt>
                <c:pt idx="1820">
                  <c:v>307.27</c:v>
                </c:pt>
                <c:pt idx="1821">
                  <c:v>307.35390000000001</c:v>
                </c:pt>
                <c:pt idx="1822">
                  <c:v>307.43729999999937</c:v>
                </c:pt>
                <c:pt idx="1823">
                  <c:v>307.52069999999969</c:v>
                </c:pt>
                <c:pt idx="1824">
                  <c:v>307.60490000000038</c:v>
                </c:pt>
                <c:pt idx="1825">
                  <c:v>307.68830000000003</c:v>
                </c:pt>
                <c:pt idx="1826">
                  <c:v>307.77260000000001</c:v>
                </c:pt>
                <c:pt idx="1827">
                  <c:v>307.85520000000002</c:v>
                </c:pt>
                <c:pt idx="1828">
                  <c:v>307.93749999999949</c:v>
                </c:pt>
                <c:pt idx="1829">
                  <c:v>308.02</c:v>
                </c:pt>
                <c:pt idx="1830">
                  <c:v>308.10509999999999</c:v>
                </c:pt>
                <c:pt idx="1831">
                  <c:v>308.18880000000001</c:v>
                </c:pt>
                <c:pt idx="1832">
                  <c:v>308.2722</c:v>
                </c:pt>
                <c:pt idx="1833">
                  <c:v>308.35590000000002</c:v>
                </c:pt>
                <c:pt idx="1834">
                  <c:v>308.43869999999924</c:v>
                </c:pt>
                <c:pt idx="1835">
                  <c:v>308.52199999999937</c:v>
                </c:pt>
                <c:pt idx="1836">
                  <c:v>308.60599999999999</c:v>
                </c:pt>
                <c:pt idx="1837">
                  <c:v>308.68869999999993</c:v>
                </c:pt>
                <c:pt idx="1838">
                  <c:v>308.77409999999969</c:v>
                </c:pt>
                <c:pt idx="1839">
                  <c:v>308.85739999999993</c:v>
                </c:pt>
                <c:pt idx="1840">
                  <c:v>308.94029999999964</c:v>
                </c:pt>
                <c:pt idx="1841">
                  <c:v>309.02119999999917</c:v>
                </c:pt>
                <c:pt idx="1842">
                  <c:v>309.10329999999999</c:v>
                </c:pt>
                <c:pt idx="1843">
                  <c:v>309.18400000000008</c:v>
                </c:pt>
                <c:pt idx="1844">
                  <c:v>309.26900000000001</c:v>
                </c:pt>
                <c:pt idx="1845">
                  <c:v>309.35149999999999</c:v>
                </c:pt>
                <c:pt idx="1846">
                  <c:v>309.43809999999911</c:v>
                </c:pt>
                <c:pt idx="1847">
                  <c:v>309.5206</c:v>
                </c:pt>
                <c:pt idx="1848">
                  <c:v>309.60570000000001</c:v>
                </c:pt>
                <c:pt idx="1849">
                  <c:v>309.68830000000003</c:v>
                </c:pt>
                <c:pt idx="1850">
                  <c:v>309.77140000000003</c:v>
                </c:pt>
                <c:pt idx="1851">
                  <c:v>309.85309999999993</c:v>
                </c:pt>
                <c:pt idx="1852">
                  <c:v>309.93809999999911</c:v>
                </c:pt>
                <c:pt idx="1853">
                  <c:v>310.02149999999949</c:v>
                </c:pt>
                <c:pt idx="1854">
                  <c:v>310.10449999999997</c:v>
                </c:pt>
                <c:pt idx="1855">
                  <c:v>310.18740000000008</c:v>
                </c:pt>
                <c:pt idx="1856">
                  <c:v>310.27189999999956</c:v>
                </c:pt>
                <c:pt idx="1857">
                  <c:v>310.35239999999999</c:v>
                </c:pt>
                <c:pt idx="1858">
                  <c:v>310.43699999999916</c:v>
                </c:pt>
                <c:pt idx="1859">
                  <c:v>310.51920000000001</c:v>
                </c:pt>
                <c:pt idx="1860">
                  <c:v>310.6037</c:v>
                </c:pt>
                <c:pt idx="1861">
                  <c:v>310.6859</c:v>
                </c:pt>
                <c:pt idx="1862">
                  <c:v>310.77149999999949</c:v>
                </c:pt>
                <c:pt idx="1863">
                  <c:v>310.85359999999969</c:v>
                </c:pt>
                <c:pt idx="1864">
                  <c:v>310.93589999999949</c:v>
                </c:pt>
                <c:pt idx="1865">
                  <c:v>311.02</c:v>
                </c:pt>
                <c:pt idx="1866">
                  <c:v>311.10199999999969</c:v>
                </c:pt>
                <c:pt idx="1867">
                  <c:v>311.18329999999969</c:v>
                </c:pt>
                <c:pt idx="1868">
                  <c:v>311.26679999999936</c:v>
                </c:pt>
                <c:pt idx="1869">
                  <c:v>311.34980000000064</c:v>
                </c:pt>
                <c:pt idx="1870">
                  <c:v>311.43379999999917</c:v>
                </c:pt>
                <c:pt idx="1871">
                  <c:v>311.51669999999956</c:v>
                </c:pt>
                <c:pt idx="1872">
                  <c:v>311.60059999999999</c:v>
                </c:pt>
                <c:pt idx="1873">
                  <c:v>311.6832</c:v>
                </c:pt>
                <c:pt idx="1874">
                  <c:v>311.76620000000003</c:v>
                </c:pt>
                <c:pt idx="1875">
                  <c:v>311.84879999999993</c:v>
                </c:pt>
                <c:pt idx="1876">
                  <c:v>311.93379999999917</c:v>
                </c:pt>
                <c:pt idx="1877">
                  <c:v>312.01609999999937</c:v>
                </c:pt>
                <c:pt idx="1878">
                  <c:v>312.09819999999917</c:v>
                </c:pt>
                <c:pt idx="1879">
                  <c:v>312.1825</c:v>
                </c:pt>
                <c:pt idx="1880">
                  <c:v>312.26589999999999</c:v>
                </c:pt>
                <c:pt idx="1881">
                  <c:v>312.34899999999999</c:v>
                </c:pt>
                <c:pt idx="1882">
                  <c:v>312.43219999999923</c:v>
                </c:pt>
                <c:pt idx="1883">
                  <c:v>312.51499999999999</c:v>
                </c:pt>
                <c:pt idx="1884">
                  <c:v>312.59739999999937</c:v>
                </c:pt>
                <c:pt idx="1885">
                  <c:v>312.67970000000008</c:v>
                </c:pt>
                <c:pt idx="1886">
                  <c:v>312.7638</c:v>
                </c:pt>
                <c:pt idx="1887">
                  <c:v>312.84730000000002</c:v>
                </c:pt>
                <c:pt idx="1888">
                  <c:v>312.92970000000003</c:v>
                </c:pt>
                <c:pt idx="1889">
                  <c:v>313.01129999999949</c:v>
                </c:pt>
                <c:pt idx="1890">
                  <c:v>313.09509999999949</c:v>
                </c:pt>
                <c:pt idx="1891">
                  <c:v>313.18</c:v>
                </c:pt>
                <c:pt idx="1892">
                  <c:v>313.26159999999936</c:v>
                </c:pt>
                <c:pt idx="1893">
                  <c:v>313.34379999999999</c:v>
                </c:pt>
                <c:pt idx="1894">
                  <c:v>313.42809999999918</c:v>
                </c:pt>
                <c:pt idx="1895">
                  <c:v>313.51169999999956</c:v>
                </c:pt>
                <c:pt idx="1896">
                  <c:v>313.59549999999956</c:v>
                </c:pt>
                <c:pt idx="1897">
                  <c:v>313.67980000000051</c:v>
                </c:pt>
                <c:pt idx="1898">
                  <c:v>313.76220000000001</c:v>
                </c:pt>
                <c:pt idx="1899">
                  <c:v>313.84559999999999</c:v>
                </c:pt>
                <c:pt idx="1900">
                  <c:v>313.92779999999937</c:v>
                </c:pt>
                <c:pt idx="1901">
                  <c:v>314.01119999999918</c:v>
                </c:pt>
                <c:pt idx="1902">
                  <c:v>314.0924</c:v>
                </c:pt>
                <c:pt idx="1903">
                  <c:v>314.17750000000001</c:v>
                </c:pt>
                <c:pt idx="1904">
                  <c:v>314.25979999999993</c:v>
                </c:pt>
                <c:pt idx="1905">
                  <c:v>314.34370000000001</c:v>
                </c:pt>
                <c:pt idx="1906">
                  <c:v>314.42849999999936</c:v>
                </c:pt>
                <c:pt idx="1907">
                  <c:v>314.51220000000001</c:v>
                </c:pt>
                <c:pt idx="1908">
                  <c:v>314.59469999999999</c:v>
                </c:pt>
                <c:pt idx="1909">
                  <c:v>314.678</c:v>
                </c:pt>
                <c:pt idx="1910">
                  <c:v>314.76129999999949</c:v>
                </c:pt>
                <c:pt idx="1911">
                  <c:v>314.84539999999993</c:v>
                </c:pt>
                <c:pt idx="1912">
                  <c:v>314.93019999999916</c:v>
                </c:pt>
                <c:pt idx="1913">
                  <c:v>315.0129</c:v>
                </c:pt>
                <c:pt idx="1914">
                  <c:v>315.09629999999936</c:v>
                </c:pt>
                <c:pt idx="1915">
                  <c:v>315.18020000000001</c:v>
                </c:pt>
                <c:pt idx="1916">
                  <c:v>315.2627</c:v>
                </c:pt>
                <c:pt idx="1917">
                  <c:v>315.34410000000008</c:v>
                </c:pt>
                <c:pt idx="1918">
                  <c:v>315.42789999999957</c:v>
                </c:pt>
                <c:pt idx="1919">
                  <c:v>315.51089999999999</c:v>
                </c:pt>
                <c:pt idx="1920">
                  <c:v>315.5958</c:v>
                </c:pt>
                <c:pt idx="1921">
                  <c:v>315.67829999999969</c:v>
                </c:pt>
                <c:pt idx="1922">
                  <c:v>315.76220000000001</c:v>
                </c:pt>
                <c:pt idx="1923">
                  <c:v>315.84559999999999</c:v>
                </c:pt>
                <c:pt idx="1924">
                  <c:v>315.92619999999891</c:v>
                </c:pt>
                <c:pt idx="1925">
                  <c:v>316.01</c:v>
                </c:pt>
                <c:pt idx="1926">
                  <c:v>316.09209999999956</c:v>
                </c:pt>
                <c:pt idx="1927">
                  <c:v>316.17559999999969</c:v>
                </c:pt>
                <c:pt idx="1928">
                  <c:v>316.25979999999993</c:v>
                </c:pt>
                <c:pt idx="1929">
                  <c:v>316.34339999999969</c:v>
                </c:pt>
                <c:pt idx="1930">
                  <c:v>316.4274999999995</c:v>
                </c:pt>
                <c:pt idx="1931">
                  <c:v>316.51069999999999</c:v>
                </c:pt>
                <c:pt idx="1932">
                  <c:v>316.59469999999999</c:v>
                </c:pt>
                <c:pt idx="1933">
                  <c:v>316.67750000000001</c:v>
                </c:pt>
                <c:pt idx="1934">
                  <c:v>316.76029999999969</c:v>
                </c:pt>
                <c:pt idx="1935">
                  <c:v>316.84269999999998</c:v>
                </c:pt>
                <c:pt idx="1936">
                  <c:v>316.9265999999991</c:v>
                </c:pt>
                <c:pt idx="1937">
                  <c:v>317.01109999999949</c:v>
                </c:pt>
                <c:pt idx="1938">
                  <c:v>317.09299999999956</c:v>
                </c:pt>
                <c:pt idx="1939">
                  <c:v>317.17649999999969</c:v>
                </c:pt>
                <c:pt idx="1940">
                  <c:v>317.26099999999963</c:v>
                </c:pt>
                <c:pt idx="1941">
                  <c:v>317.34580000000045</c:v>
                </c:pt>
                <c:pt idx="1942">
                  <c:v>317.42679999999916</c:v>
                </c:pt>
                <c:pt idx="1943">
                  <c:v>317.50959999999969</c:v>
                </c:pt>
                <c:pt idx="1944">
                  <c:v>317.59299999999956</c:v>
                </c:pt>
                <c:pt idx="1945">
                  <c:v>317.67649999999969</c:v>
                </c:pt>
                <c:pt idx="1946">
                  <c:v>317.76089999999999</c:v>
                </c:pt>
                <c:pt idx="1947">
                  <c:v>317.84399999999999</c:v>
                </c:pt>
                <c:pt idx="1948">
                  <c:v>317.92829999999918</c:v>
                </c:pt>
                <c:pt idx="1949">
                  <c:v>318.01089999999999</c:v>
                </c:pt>
                <c:pt idx="1950">
                  <c:v>318.09410000000003</c:v>
                </c:pt>
                <c:pt idx="1951">
                  <c:v>318.17720000000008</c:v>
                </c:pt>
                <c:pt idx="1952">
                  <c:v>318.2595</c:v>
                </c:pt>
                <c:pt idx="1953">
                  <c:v>318.34140000000002</c:v>
                </c:pt>
                <c:pt idx="1954">
                  <c:v>318.42559999999918</c:v>
                </c:pt>
                <c:pt idx="1955">
                  <c:v>318.50900000000001</c:v>
                </c:pt>
                <c:pt idx="1956">
                  <c:v>318.5908</c:v>
                </c:pt>
                <c:pt idx="1957">
                  <c:v>318.67290000000008</c:v>
                </c:pt>
                <c:pt idx="1958">
                  <c:v>318.75669999999963</c:v>
                </c:pt>
                <c:pt idx="1959">
                  <c:v>318.8399</c:v>
                </c:pt>
                <c:pt idx="1960">
                  <c:v>318.9228</c:v>
                </c:pt>
                <c:pt idx="1961">
                  <c:v>319.00689999999969</c:v>
                </c:pt>
                <c:pt idx="1962">
                  <c:v>319.08869999999956</c:v>
                </c:pt>
                <c:pt idx="1963">
                  <c:v>319.17290000000008</c:v>
                </c:pt>
                <c:pt idx="1964">
                  <c:v>319.25659999999937</c:v>
                </c:pt>
                <c:pt idx="1965">
                  <c:v>319.34039999999999</c:v>
                </c:pt>
                <c:pt idx="1966">
                  <c:v>319.42419999999925</c:v>
                </c:pt>
                <c:pt idx="1967">
                  <c:v>319.50880000000001</c:v>
                </c:pt>
                <c:pt idx="1968">
                  <c:v>319.59160000000003</c:v>
                </c:pt>
                <c:pt idx="1969">
                  <c:v>319.67570000000001</c:v>
                </c:pt>
                <c:pt idx="1970">
                  <c:v>319.75880000000001</c:v>
                </c:pt>
                <c:pt idx="1971">
                  <c:v>319.84199999999993</c:v>
                </c:pt>
                <c:pt idx="1972">
                  <c:v>319.92519999999917</c:v>
                </c:pt>
                <c:pt idx="1973">
                  <c:v>320.00979999999993</c:v>
                </c:pt>
                <c:pt idx="1974">
                  <c:v>320.09039999999936</c:v>
                </c:pt>
                <c:pt idx="1975">
                  <c:v>320.17380000000031</c:v>
                </c:pt>
                <c:pt idx="1976">
                  <c:v>320.25760000000002</c:v>
                </c:pt>
                <c:pt idx="1977">
                  <c:v>320.34120000000001</c:v>
                </c:pt>
                <c:pt idx="1978">
                  <c:v>320.42669999999919</c:v>
                </c:pt>
                <c:pt idx="1979">
                  <c:v>320.51109999999949</c:v>
                </c:pt>
                <c:pt idx="1980">
                  <c:v>320.59399999999937</c:v>
                </c:pt>
                <c:pt idx="1981">
                  <c:v>320.67829999999969</c:v>
                </c:pt>
                <c:pt idx="1982">
                  <c:v>320.76220000000001</c:v>
                </c:pt>
                <c:pt idx="1983">
                  <c:v>320.84519999999969</c:v>
                </c:pt>
                <c:pt idx="1984">
                  <c:v>320.92899999999918</c:v>
                </c:pt>
                <c:pt idx="1985">
                  <c:v>321.01229999999993</c:v>
                </c:pt>
                <c:pt idx="1986">
                  <c:v>321.09639999999916</c:v>
                </c:pt>
                <c:pt idx="1987">
                  <c:v>321.17779999999999</c:v>
                </c:pt>
                <c:pt idx="1988">
                  <c:v>321.26400000000001</c:v>
                </c:pt>
                <c:pt idx="1989">
                  <c:v>321.34539999999993</c:v>
                </c:pt>
                <c:pt idx="1990">
                  <c:v>321.42909999999949</c:v>
                </c:pt>
                <c:pt idx="1991">
                  <c:v>321.51440000000002</c:v>
                </c:pt>
                <c:pt idx="1992">
                  <c:v>321.59679999999918</c:v>
                </c:pt>
                <c:pt idx="1993">
                  <c:v>321.68040000000002</c:v>
                </c:pt>
                <c:pt idx="1994">
                  <c:v>321.76490000000001</c:v>
                </c:pt>
                <c:pt idx="1995">
                  <c:v>321.84730000000002</c:v>
                </c:pt>
                <c:pt idx="1996">
                  <c:v>321.93279999999936</c:v>
                </c:pt>
                <c:pt idx="1997">
                  <c:v>322.01560000000001</c:v>
                </c:pt>
                <c:pt idx="1998">
                  <c:v>322.09849999999949</c:v>
                </c:pt>
                <c:pt idx="1999">
                  <c:v>322.18329999999969</c:v>
                </c:pt>
                <c:pt idx="2000">
                  <c:v>322.26580000000001</c:v>
                </c:pt>
                <c:pt idx="2001">
                  <c:v>322.34809999999999</c:v>
                </c:pt>
                <c:pt idx="2002">
                  <c:v>322.43129999999917</c:v>
                </c:pt>
                <c:pt idx="2003">
                  <c:v>322.51499999999999</c:v>
                </c:pt>
                <c:pt idx="2004">
                  <c:v>322.59649999999937</c:v>
                </c:pt>
                <c:pt idx="2005">
                  <c:v>322.67899999999969</c:v>
                </c:pt>
                <c:pt idx="2006">
                  <c:v>322.76220000000001</c:v>
                </c:pt>
                <c:pt idx="2007">
                  <c:v>322.84539999999993</c:v>
                </c:pt>
                <c:pt idx="2008">
                  <c:v>322.9298</c:v>
                </c:pt>
                <c:pt idx="2009">
                  <c:v>323.01400000000001</c:v>
                </c:pt>
                <c:pt idx="2010">
                  <c:v>323.09699999999918</c:v>
                </c:pt>
                <c:pt idx="2011">
                  <c:v>323.18090000000001</c:v>
                </c:pt>
                <c:pt idx="2012">
                  <c:v>323.26499999999999</c:v>
                </c:pt>
                <c:pt idx="2013">
                  <c:v>323.34820000000002</c:v>
                </c:pt>
                <c:pt idx="2014">
                  <c:v>323.43129999999917</c:v>
                </c:pt>
                <c:pt idx="2015">
                  <c:v>323.51519999999937</c:v>
                </c:pt>
                <c:pt idx="2016">
                  <c:v>323.59849999999949</c:v>
                </c:pt>
                <c:pt idx="2017">
                  <c:v>323.68109999999956</c:v>
                </c:pt>
                <c:pt idx="2018">
                  <c:v>323.7654</c:v>
                </c:pt>
                <c:pt idx="2019">
                  <c:v>323.8485</c:v>
                </c:pt>
                <c:pt idx="2020">
                  <c:v>323.93149999999923</c:v>
                </c:pt>
                <c:pt idx="2021">
                  <c:v>324.01459999999969</c:v>
                </c:pt>
                <c:pt idx="2022">
                  <c:v>324.101</c:v>
                </c:pt>
                <c:pt idx="2023">
                  <c:v>324.18220000000002</c:v>
                </c:pt>
                <c:pt idx="2024">
                  <c:v>324.26689999999957</c:v>
                </c:pt>
                <c:pt idx="2025">
                  <c:v>324.34859999999969</c:v>
                </c:pt>
                <c:pt idx="2026">
                  <c:v>324.43419999999918</c:v>
                </c:pt>
                <c:pt idx="2027">
                  <c:v>324.51599999999956</c:v>
                </c:pt>
                <c:pt idx="2028">
                  <c:v>324.59909999999957</c:v>
                </c:pt>
                <c:pt idx="2029">
                  <c:v>324.6832</c:v>
                </c:pt>
                <c:pt idx="2030">
                  <c:v>324.76620000000003</c:v>
                </c:pt>
                <c:pt idx="2031">
                  <c:v>324.84899999999999</c:v>
                </c:pt>
                <c:pt idx="2032">
                  <c:v>324.93359999999916</c:v>
                </c:pt>
                <c:pt idx="2033">
                  <c:v>325.01760000000002</c:v>
                </c:pt>
                <c:pt idx="2034">
                  <c:v>325.10039999999969</c:v>
                </c:pt>
                <c:pt idx="2035">
                  <c:v>325.18340000000001</c:v>
                </c:pt>
                <c:pt idx="2036">
                  <c:v>325.2654</c:v>
                </c:pt>
                <c:pt idx="2037">
                  <c:v>325.35059999999999</c:v>
                </c:pt>
                <c:pt idx="2038">
                  <c:v>325.43249999999949</c:v>
                </c:pt>
                <c:pt idx="2039">
                  <c:v>325.51760000000002</c:v>
                </c:pt>
                <c:pt idx="2040">
                  <c:v>325.601</c:v>
                </c:pt>
                <c:pt idx="2041">
                  <c:v>325.68560000000002</c:v>
                </c:pt>
                <c:pt idx="2042">
                  <c:v>325.76659999999919</c:v>
                </c:pt>
                <c:pt idx="2043">
                  <c:v>325.85140000000001</c:v>
                </c:pt>
                <c:pt idx="2044">
                  <c:v>325.93339999999904</c:v>
                </c:pt>
                <c:pt idx="2045">
                  <c:v>326.01620000000003</c:v>
                </c:pt>
                <c:pt idx="2046">
                  <c:v>326.10079999999999</c:v>
                </c:pt>
                <c:pt idx="2047">
                  <c:v>326.18340000000001</c:v>
                </c:pt>
                <c:pt idx="2048">
                  <c:v>326.26659999999919</c:v>
                </c:pt>
                <c:pt idx="2049">
                  <c:v>326.34800000000001</c:v>
                </c:pt>
                <c:pt idx="2050">
                  <c:v>326.43239999999918</c:v>
                </c:pt>
                <c:pt idx="2051">
                  <c:v>326.517</c:v>
                </c:pt>
                <c:pt idx="2052">
                  <c:v>326.59960000000001</c:v>
                </c:pt>
                <c:pt idx="2053">
                  <c:v>326.68279999999999</c:v>
                </c:pt>
                <c:pt idx="2054">
                  <c:v>326.767</c:v>
                </c:pt>
                <c:pt idx="2055">
                  <c:v>326.85090000000002</c:v>
                </c:pt>
                <c:pt idx="2056">
                  <c:v>326.93459999999936</c:v>
                </c:pt>
                <c:pt idx="2057">
                  <c:v>327.01859999999937</c:v>
                </c:pt>
                <c:pt idx="2058">
                  <c:v>327.10239999999999</c:v>
                </c:pt>
                <c:pt idx="2059">
                  <c:v>327.18579999999969</c:v>
                </c:pt>
                <c:pt idx="2060">
                  <c:v>327.26839999999936</c:v>
                </c:pt>
                <c:pt idx="2061">
                  <c:v>327.35280000000051</c:v>
                </c:pt>
                <c:pt idx="2062">
                  <c:v>327.43609999999904</c:v>
                </c:pt>
                <c:pt idx="2063">
                  <c:v>327.51909999999964</c:v>
                </c:pt>
                <c:pt idx="2064">
                  <c:v>327.60280000000051</c:v>
                </c:pt>
                <c:pt idx="2065">
                  <c:v>327.68470000000002</c:v>
                </c:pt>
                <c:pt idx="2066">
                  <c:v>327.76749999999993</c:v>
                </c:pt>
                <c:pt idx="2067">
                  <c:v>327.85129999999964</c:v>
                </c:pt>
                <c:pt idx="2068">
                  <c:v>327.93459999999936</c:v>
                </c:pt>
                <c:pt idx="2069">
                  <c:v>328.01740000000001</c:v>
                </c:pt>
                <c:pt idx="2070">
                  <c:v>328.101</c:v>
                </c:pt>
                <c:pt idx="2071">
                  <c:v>328.18520000000001</c:v>
                </c:pt>
                <c:pt idx="2072">
                  <c:v>328.26869999999963</c:v>
                </c:pt>
                <c:pt idx="2073">
                  <c:v>328.35280000000051</c:v>
                </c:pt>
                <c:pt idx="2074">
                  <c:v>328.43559999999917</c:v>
                </c:pt>
                <c:pt idx="2075">
                  <c:v>328.51849999999956</c:v>
                </c:pt>
                <c:pt idx="2076">
                  <c:v>328.60340000000002</c:v>
                </c:pt>
                <c:pt idx="2077">
                  <c:v>328.68540000000002</c:v>
                </c:pt>
                <c:pt idx="2078">
                  <c:v>328.76839999999936</c:v>
                </c:pt>
                <c:pt idx="2079">
                  <c:v>328.85239999999999</c:v>
                </c:pt>
                <c:pt idx="2080">
                  <c:v>328.93829999999923</c:v>
                </c:pt>
                <c:pt idx="2081">
                  <c:v>329.02179999999925</c:v>
                </c:pt>
                <c:pt idx="2082">
                  <c:v>329.10480000000058</c:v>
                </c:pt>
                <c:pt idx="2083">
                  <c:v>329.18680000000001</c:v>
                </c:pt>
                <c:pt idx="2084">
                  <c:v>329.27159999999918</c:v>
                </c:pt>
                <c:pt idx="2085">
                  <c:v>329.35599999999999</c:v>
                </c:pt>
                <c:pt idx="2086">
                  <c:v>329.43839999999904</c:v>
                </c:pt>
                <c:pt idx="2087">
                  <c:v>329.52179999999925</c:v>
                </c:pt>
                <c:pt idx="2088">
                  <c:v>329.60599999999999</c:v>
                </c:pt>
                <c:pt idx="2089">
                  <c:v>329.68900000000002</c:v>
                </c:pt>
                <c:pt idx="2090">
                  <c:v>329.77249999999964</c:v>
                </c:pt>
                <c:pt idx="2091">
                  <c:v>329.85520000000002</c:v>
                </c:pt>
                <c:pt idx="2092">
                  <c:v>329.93920000000003</c:v>
                </c:pt>
                <c:pt idx="2093">
                  <c:v>330.02199999999937</c:v>
                </c:pt>
                <c:pt idx="2094">
                  <c:v>330.10700000000008</c:v>
                </c:pt>
                <c:pt idx="2095">
                  <c:v>330.18979999999999</c:v>
                </c:pt>
                <c:pt idx="2096">
                  <c:v>330.274</c:v>
                </c:pt>
                <c:pt idx="2097">
                  <c:v>330.35570000000001</c:v>
                </c:pt>
                <c:pt idx="2098">
                  <c:v>330.43809999999911</c:v>
                </c:pt>
                <c:pt idx="2099">
                  <c:v>330.52309999999949</c:v>
                </c:pt>
                <c:pt idx="2100">
                  <c:v>330.60680000000002</c:v>
                </c:pt>
                <c:pt idx="2101">
                  <c:v>330.69</c:v>
                </c:pt>
                <c:pt idx="2102">
                  <c:v>330.77179999999925</c:v>
                </c:pt>
                <c:pt idx="2103">
                  <c:v>330.85579999999999</c:v>
                </c:pt>
                <c:pt idx="2104">
                  <c:v>330.9402</c:v>
                </c:pt>
                <c:pt idx="2105">
                  <c:v>331.02379999999937</c:v>
                </c:pt>
                <c:pt idx="2106">
                  <c:v>331.10719999999969</c:v>
                </c:pt>
                <c:pt idx="2107">
                  <c:v>331.19069999999999</c:v>
                </c:pt>
                <c:pt idx="2108">
                  <c:v>331.27390000000003</c:v>
                </c:pt>
                <c:pt idx="2109">
                  <c:v>331.35919999999999</c:v>
                </c:pt>
                <c:pt idx="2110">
                  <c:v>331.44220000000001</c:v>
                </c:pt>
                <c:pt idx="2111">
                  <c:v>331.52420000000001</c:v>
                </c:pt>
                <c:pt idx="2112">
                  <c:v>331.60840000000002</c:v>
                </c:pt>
                <c:pt idx="2113">
                  <c:v>331.69240000000002</c:v>
                </c:pt>
                <c:pt idx="2114">
                  <c:v>331.77499999999969</c:v>
                </c:pt>
                <c:pt idx="2115">
                  <c:v>331.85890000000001</c:v>
                </c:pt>
                <c:pt idx="2116">
                  <c:v>331.94349999999969</c:v>
                </c:pt>
                <c:pt idx="2117">
                  <c:v>332.02609999999936</c:v>
                </c:pt>
                <c:pt idx="2118">
                  <c:v>332.11079999999993</c:v>
                </c:pt>
                <c:pt idx="2119">
                  <c:v>332.19409999999999</c:v>
                </c:pt>
                <c:pt idx="2120">
                  <c:v>332.27529999999956</c:v>
                </c:pt>
                <c:pt idx="2121">
                  <c:v>332.35780000000045</c:v>
                </c:pt>
                <c:pt idx="2122">
                  <c:v>332.44189999999969</c:v>
                </c:pt>
                <c:pt idx="2123">
                  <c:v>332.52659999999918</c:v>
                </c:pt>
                <c:pt idx="2124">
                  <c:v>332.60860000000002</c:v>
                </c:pt>
                <c:pt idx="2125">
                  <c:v>332.69369999999969</c:v>
                </c:pt>
                <c:pt idx="2126">
                  <c:v>332.77649999999943</c:v>
                </c:pt>
                <c:pt idx="2127">
                  <c:v>332.86</c:v>
                </c:pt>
                <c:pt idx="2128">
                  <c:v>332.94189999999969</c:v>
                </c:pt>
                <c:pt idx="2129">
                  <c:v>333.02749999999969</c:v>
                </c:pt>
                <c:pt idx="2130">
                  <c:v>333.11009999999999</c:v>
                </c:pt>
                <c:pt idx="2131">
                  <c:v>333.19349999999969</c:v>
                </c:pt>
                <c:pt idx="2132">
                  <c:v>333.2756</c:v>
                </c:pt>
                <c:pt idx="2133">
                  <c:v>333.35939999999999</c:v>
                </c:pt>
                <c:pt idx="2134">
                  <c:v>333.44240000000002</c:v>
                </c:pt>
                <c:pt idx="2135">
                  <c:v>333.52539999999937</c:v>
                </c:pt>
                <c:pt idx="2136">
                  <c:v>333.60980000000052</c:v>
                </c:pt>
                <c:pt idx="2137">
                  <c:v>333.69159999999937</c:v>
                </c:pt>
                <c:pt idx="2138">
                  <c:v>333.77549999999957</c:v>
                </c:pt>
                <c:pt idx="2139">
                  <c:v>333.85849999999999</c:v>
                </c:pt>
                <c:pt idx="2140">
                  <c:v>333.94309999999956</c:v>
                </c:pt>
                <c:pt idx="2141">
                  <c:v>334.02609999999936</c:v>
                </c:pt>
                <c:pt idx="2142">
                  <c:v>334.10960000000051</c:v>
                </c:pt>
                <c:pt idx="2143">
                  <c:v>334.19220000000001</c:v>
                </c:pt>
                <c:pt idx="2144">
                  <c:v>334.27699999999936</c:v>
                </c:pt>
                <c:pt idx="2145">
                  <c:v>334.36020000000002</c:v>
                </c:pt>
                <c:pt idx="2146">
                  <c:v>334.4434</c:v>
                </c:pt>
                <c:pt idx="2147">
                  <c:v>334.52629999999937</c:v>
                </c:pt>
                <c:pt idx="2148">
                  <c:v>334.61</c:v>
                </c:pt>
                <c:pt idx="2149">
                  <c:v>334.69290000000001</c:v>
                </c:pt>
                <c:pt idx="2150">
                  <c:v>334.77659999999918</c:v>
                </c:pt>
                <c:pt idx="2151">
                  <c:v>334.86149999999969</c:v>
                </c:pt>
                <c:pt idx="2152">
                  <c:v>334.94279999999969</c:v>
                </c:pt>
                <c:pt idx="2153">
                  <c:v>335.02440000000001</c:v>
                </c:pt>
                <c:pt idx="2154">
                  <c:v>335.10809999999969</c:v>
                </c:pt>
                <c:pt idx="2155">
                  <c:v>335.19319999999936</c:v>
                </c:pt>
                <c:pt idx="2156">
                  <c:v>335.27659999999918</c:v>
                </c:pt>
                <c:pt idx="2157">
                  <c:v>335.35980000000052</c:v>
                </c:pt>
                <c:pt idx="2158">
                  <c:v>335.4418</c:v>
                </c:pt>
                <c:pt idx="2159">
                  <c:v>335.52619999999916</c:v>
                </c:pt>
                <c:pt idx="2160">
                  <c:v>335.60950000000008</c:v>
                </c:pt>
                <c:pt idx="2161">
                  <c:v>335.6934</c:v>
                </c:pt>
                <c:pt idx="2162">
                  <c:v>335.7750999999995</c:v>
                </c:pt>
                <c:pt idx="2163">
                  <c:v>335.85919999999999</c:v>
                </c:pt>
                <c:pt idx="2164">
                  <c:v>335.94200000000001</c:v>
                </c:pt>
                <c:pt idx="2165">
                  <c:v>336.0256</c:v>
                </c:pt>
                <c:pt idx="2166">
                  <c:v>336.10860000000002</c:v>
                </c:pt>
                <c:pt idx="2167">
                  <c:v>336.19309999999956</c:v>
                </c:pt>
                <c:pt idx="2168">
                  <c:v>336.27429999999993</c:v>
                </c:pt>
                <c:pt idx="2169">
                  <c:v>336.35820000000001</c:v>
                </c:pt>
                <c:pt idx="2170">
                  <c:v>336.44260000000008</c:v>
                </c:pt>
                <c:pt idx="2171">
                  <c:v>336.52629999999937</c:v>
                </c:pt>
                <c:pt idx="2172">
                  <c:v>336.60939999999999</c:v>
                </c:pt>
                <c:pt idx="2173">
                  <c:v>336.69200000000001</c:v>
                </c:pt>
                <c:pt idx="2174">
                  <c:v>336.774</c:v>
                </c:pt>
                <c:pt idx="2175">
                  <c:v>336.85960000000051</c:v>
                </c:pt>
                <c:pt idx="2176">
                  <c:v>336.94139999999936</c:v>
                </c:pt>
                <c:pt idx="2177">
                  <c:v>337.0256</c:v>
                </c:pt>
                <c:pt idx="2178">
                  <c:v>337.11</c:v>
                </c:pt>
                <c:pt idx="2179">
                  <c:v>337.19380000000001</c:v>
                </c:pt>
                <c:pt idx="2180">
                  <c:v>337.27529999999956</c:v>
                </c:pt>
                <c:pt idx="2181">
                  <c:v>337.35860000000002</c:v>
                </c:pt>
                <c:pt idx="2182">
                  <c:v>337.4418</c:v>
                </c:pt>
                <c:pt idx="2183">
                  <c:v>337.52649999999943</c:v>
                </c:pt>
                <c:pt idx="2184">
                  <c:v>337.61040000000008</c:v>
                </c:pt>
                <c:pt idx="2185">
                  <c:v>337.69299999999993</c:v>
                </c:pt>
                <c:pt idx="2186">
                  <c:v>337.77609999999936</c:v>
                </c:pt>
                <c:pt idx="2187">
                  <c:v>337.85840000000002</c:v>
                </c:pt>
                <c:pt idx="2188">
                  <c:v>337.9425</c:v>
                </c:pt>
                <c:pt idx="2189">
                  <c:v>338.02639999999923</c:v>
                </c:pt>
                <c:pt idx="2190">
                  <c:v>338.10950000000008</c:v>
                </c:pt>
                <c:pt idx="2191">
                  <c:v>338.19260000000008</c:v>
                </c:pt>
                <c:pt idx="2192">
                  <c:v>338.27480000000008</c:v>
                </c:pt>
                <c:pt idx="2193">
                  <c:v>338.35899999999964</c:v>
                </c:pt>
                <c:pt idx="2194">
                  <c:v>338.44240000000002</c:v>
                </c:pt>
                <c:pt idx="2195">
                  <c:v>338.52539999999937</c:v>
                </c:pt>
                <c:pt idx="2196">
                  <c:v>338.60700000000008</c:v>
                </c:pt>
                <c:pt idx="2197">
                  <c:v>338.68869999999993</c:v>
                </c:pt>
                <c:pt idx="2198">
                  <c:v>338.77260000000001</c:v>
                </c:pt>
                <c:pt idx="2199">
                  <c:v>338.85680000000002</c:v>
                </c:pt>
                <c:pt idx="2200">
                  <c:v>338.94109999999949</c:v>
                </c:pt>
                <c:pt idx="2201">
                  <c:v>339.02499999999969</c:v>
                </c:pt>
                <c:pt idx="2202">
                  <c:v>339.10649999999993</c:v>
                </c:pt>
                <c:pt idx="2203">
                  <c:v>339.19049999999999</c:v>
                </c:pt>
                <c:pt idx="2204">
                  <c:v>339.27539999999937</c:v>
                </c:pt>
                <c:pt idx="2205">
                  <c:v>339.35750000000002</c:v>
                </c:pt>
                <c:pt idx="2206">
                  <c:v>339.44129999999956</c:v>
                </c:pt>
                <c:pt idx="2207">
                  <c:v>339.52379999999937</c:v>
                </c:pt>
                <c:pt idx="2208">
                  <c:v>339.60789999999997</c:v>
                </c:pt>
                <c:pt idx="2209">
                  <c:v>339.69149999999956</c:v>
                </c:pt>
                <c:pt idx="2210">
                  <c:v>339.77499999999969</c:v>
                </c:pt>
                <c:pt idx="2211">
                  <c:v>339.8562</c:v>
                </c:pt>
                <c:pt idx="2212">
                  <c:v>339.94</c:v>
                </c:pt>
                <c:pt idx="2213">
                  <c:v>340.02319999999918</c:v>
                </c:pt>
                <c:pt idx="2214">
                  <c:v>340.10599999999999</c:v>
                </c:pt>
                <c:pt idx="2215">
                  <c:v>340.18979999999999</c:v>
                </c:pt>
                <c:pt idx="2216">
                  <c:v>340.27109999999936</c:v>
                </c:pt>
                <c:pt idx="2217">
                  <c:v>340.35640000000001</c:v>
                </c:pt>
                <c:pt idx="2218">
                  <c:v>340.43939999999918</c:v>
                </c:pt>
                <c:pt idx="2219">
                  <c:v>340.52409999999969</c:v>
                </c:pt>
                <c:pt idx="2220">
                  <c:v>340.60840000000002</c:v>
                </c:pt>
                <c:pt idx="2221">
                  <c:v>340.69129999999956</c:v>
                </c:pt>
                <c:pt idx="2222">
                  <c:v>340.77499999999969</c:v>
                </c:pt>
                <c:pt idx="2223">
                  <c:v>340.85739999999993</c:v>
                </c:pt>
                <c:pt idx="2224">
                  <c:v>340.94060000000002</c:v>
                </c:pt>
                <c:pt idx="2225">
                  <c:v>341.02539999999937</c:v>
                </c:pt>
                <c:pt idx="2226">
                  <c:v>341.10829999999999</c:v>
                </c:pt>
                <c:pt idx="2227">
                  <c:v>341.19119999999918</c:v>
                </c:pt>
                <c:pt idx="2228">
                  <c:v>341.27280000000002</c:v>
                </c:pt>
                <c:pt idx="2229">
                  <c:v>341.35700000000008</c:v>
                </c:pt>
                <c:pt idx="2230">
                  <c:v>341.44109999999949</c:v>
                </c:pt>
                <c:pt idx="2231">
                  <c:v>341.52460000000002</c:v>
                </c:pt>
                <c:pt idx="2232">
                  <c:v>341.60899999999964</c:v>
                </c:pt>
                <c:pt idx="2233">
                  <c:v>341.69319999999936</c:v>
                </c:pt>
                <c:pt idx="2234">
                  <c:v>341.77299999999963</c:v>
                </c:pt>
                <c:pt idx="2235">
                  <c:v>341.85700000000008</c:v>
                </c:pt>
                <c:pt idx="2236">
                  <c:v>341.94290000000001</c:v>
                </c:pt>
                <c:pt idx="2237">
                  <c:v>342.02649999999943</c:v>
                </c:pt>
                <c:pt idx="2238">
                  <c:v>342.10960000000051</c:v>
                </c:pt>
                <c:pt idx="2239">
                  <c:v>342.19209999999993</c:v>
                </c:pt>
                <c:pt idx="2240">
                  <c:v>342.27780000000001</c:v>
                </c:pt>
                <c:pt idx="2241">
                  <c:v>342.36239999999964</c:v>
                </c:pt>
                <c:pt idx="2242">
                  <c:v>342.44499999999999</c:v>
                </c:pt>
                <c:pt idx="2243">
                  <c:v>342.52940000000001</c:v>
                </c:pt>
                <c:pt idx="2244">
                  <c:v>342.6103</c:v>
                </c:pt>
                <c:pt idx="2245">
                  <c:v>342.69450000000001</c:v>
                </c:pt>
                <c:pt idx="2246">
                  <c:v>342.77679999999918</c:v>
                </c:pt>
                <c:pt idx="2247">
                  <c:v>342.86</c:v>
                </c:pt>
                <c:pt idx="2248">
                  <c:v>342.94220000000001</c:v>
                </c:pt>
                <c:pt idx="2249">
                  <c:v>343.02539999999937</c:v>
                </c:pt>
                <c:pt idx="2250">
                  <c:v>343.11</c:v>
                </c:pt>
                <c:pt idx="2251">
                  <c:v>343.19380000000001</c:v>
                </c:pt>
                <c:pt idx="2252">
                  <c:v>343.2749</c:v>
                </c:pt>
                <c:pt idx="2253">
                  <c:v>343.35829999999999</c:v>
                </c:pt>
                <c:pt idx="2254">
                  <c:v>343.4425</c:v>
                </c:pt>
                <c:pt idx="2255">
                  <c:v>343.52679999999918</c:v>
                </c:pt>
                <c:pt idx="2256">
                  <c:v>343.60899999999964</c:v>
                </c:pt>
                <c:pt idx="2257">
                  <c:v>343.69499999999999</c:v>
                </c:pt>
                <c:pt idx="2258">
                  <c:v>343.77709999999956</c:v>
                </c:pt>
                <c:pt idx="2259">
                  <c:v>343.86</c:v>
                </c:pt>
                <c:pt idx="2260">
                  <c:v>343.9434</c:v>
                </c:pt>
                <c:pt idx="2261">
                  <c:v>344.02760000000001</c:v>
                </c:pt>
                <c:pt idx="2262">
                  <c:v>344.11189999999999</c:v>
                </c:pt>
                <c:pt idx="2263">
                  <c:v>344.19540000000001</c:v>
                </c:pt>
                <c:pt idx="2264">
                  <c:v>344.27730000000003</c:v>
                </c:pt>
                <c:pt idx="2265">
                  <c:v>344.36180000000002</c:v>
                </c:pt>
                <c:pt idx="2266">
                  <c:v>344.44560000000001</c:v>
                </c:pt>
                <c:pt idx="2267">
                  <c:v>344.52829999999949</c:v>
                </c:pt>
                <c:pt idx="2268">
                  <c:v>344.61059999999969</c:v>
                </c:pt>
                <c:pt idx="2269">
                  <c:v>344.69299999999993</c:v>
                </c:pt>
                <c:pt idx="2270">
                  <c:v>344.77659999999918</c:v>
                </c:pt>
                <c:pt idx="2271">
                  <c:v>344.85910000000001</c:v>
                </c:pt>
                <c:pt idx="2272">
                  <c:v>344.94299999999993</c:v>
                </c:pt>
                <c:pt idx="2273">
                  <c:v>345.02799999999957</c:v>
                </c:pt>
                <c:pt idx="2274">
                  <c:v>345.11219999999969</c:v>
                </c:pt>
                <c:pt idx="2275">
                  <c:v>345.19609999999949</c:v>
                </c:pt>
                <c:pt idx="2276">
                  <c:v>345.27869999999956</c:v>
                </c:pt>
                <c:pt idx="2277">
                  <c:v>345.36259999999999</c:v>
                </c:pt>
                <c:pt idx="2278">
                  <c:v>345.44609999999949</c:v>
                </c:pt>
                <c:pt idx="2279">
                  <c:v>345.52879999999936</c:v>
                </c:pt>
                <c:pt idx="2280">
                  <c:v>345.6123</c:v>
                </c:pt>
                <c:pt idx="2281">
                  <c:v>345.69439999999969</c:v>
                </c:pt>
                <c:pt idx="2282">
                  <c:v>345.77669999999949</c:v>
                </c:pt>
                <c:pt idx="2283">
                  <c:v>345.85980000000052</c:v>
                </c:pt>
                <c:pt idx="2284">
                  <c:v>345.94299999999993</c:v>
                </c:pt>
                <c:pt idx="2285">
                  <c:v>346.0258</c:v>
                </c:pt>
                <c:pt idx="2286">
                  <c:v>346.11009999999999</c:v>
                </c:pt>
                <c:pt idx="2287">
                  <c:v>346.1934</c:v>
                </c:pt>
                <c:pt idx="2288">
                  <c:v>346.27769999999964</c:v>
                </c:pt>
                <c:pt idx="2289">
                  <c:v>346.36239999999964</c:v>
                </c:pt>
                <c:pt idx="2290">
                  <c:v>346.44499999999999</c:v>
                </c:pt>
                <c:pt idx="2291">
                  <c:v>346.5292</c:v>
                </c:pt>
                <c:pt idx="2292">
                  <c:v>346.61200000000002</c:v>
                </c:pt>
                <c:pt idx="2293">
                  <c:v>346.69540000000001</c:v>
                </c:pt>
                <c:pt idx="2294">
                  <c:v>346.77809999999937</c:v>
                </c:pt>
                <c:pt idx="2295">
                  <c:v>346.86200000000002</c:v>
                </c:pt>
                <c:pt idx="2296">
                  <c:v>346.94479999999999</c:v>
                </c:pt>
                <c:pt idx="2297">
                  <c:v>347.0274</c:v>
                </c:pt>
                <c:pt idx="2298">
                  <c:v>347.1112</c:v>
                </c:pt>
                <c:pt idx="2299">
                  <c:v>347.19499999999999</c:v>
                </c:pt>
                <c:pt idx="2300">
                  <c:v>347.27760000000001</c:v>
                </c:pt>
                <c:pt idx="2301">
                  <c:v>347.36200000000002</c:v>
                </c:pt>
                <c:pt idx="2302">
                  <c:v>347.4443</c:v>
                </c:pt>
                <c:pt idx="2303">
                  <c:v>347.5292</c:v>
                </c:pt>
                <c:pt idx="2304">
                  <c:v>347.61369999999999</c:v>
                </c:pt>
                <c:pt idx="2305">
                  <c:v>347.69760000000002</c:v>
                </c:pt>
                <c:pt idx="2306">
                  <c:v>347.779</c:v>
                </c:pt>
                <c:pt idx="2307">
                  <c:v>347.86329999999964</c:v>
                </c:pt>
                <c:pt idx="2308">
                  <c:v>347.9462999999995</c:v>
                </c:pt>
                <c:pt idx="2309">
                  <c:v>348.03049999999956</c:v>
                </c:pt>
                <c:pt idx="2310">
                  <c:v>348.11399999999969</c:v>
                </c:pt>
                <c:pt idx="2311">
                  <c:v>348.19609999999949</c:v>
                </c:pt>
                <c:pt idx="2312">
                  <c:v>348.27960000000002</c:v>
                </c:pt>
                <c:pt idx="2313">
                  <c:v>348.36329999999964</c:v>
                </c:pt>
                <c:pt idx="2314">
                  <c:v>348.44619999999918</c:v>
                </c:pt>
                <c:pt idx="2315">
                  <c:v>348.52940000000001</c:v>
                </c:pt>
                <c:pt idx="2316">
                  <c:v>348.61439999999999</c:v>
                </c:pt>
                <c:pt idx="2317">
                  <c:v>348.697</c:v>
                </c:pt>
                <c:pt idx="2318">
                  <c:v>348.77969999999999</c:v>
                </c:pt>
                <c:pt idx="2319">
                  <c:v>348.86360000000002</c:v>
                </c:pt>
                <c:pt idx="2320">
                  <c:v>348.94529999999969</c:v>
                </c:pt>
                <c:pt idx="2321">
                  <c:v>349.0284999999995</c:v>
                </c:pt>
                <c:pt idx="2322">
                  <c:v>349.11200000000002</c:v>
                </c:pt>
                <c:pt idx="2323">
                  <c:v>349.19560000000001</c:v>
                </c:pt>
                <c:pt idx="2324">
                  <c:v>349.27940000000001</c:v>
                </c:pt>
                <c:pt idx="2325">
                  <c:v>349.36219999999969</c:v>
                </c:pt>
                <c:pt idx="2326">
                  <c:v>349.44639999999919</c:v>
                </c:pt>
                <c:pt idx="2327">
                  <c:v>349.53059999999937</c:v>
                </c:pt>
                <c:pt idx="2328">
                  <c:v>349.61360000000002</c:v>
                </c:pt>
                <c:pt idx="2329">
                  <c:v>349.6968</c:v>
                </c:pt>
                <c:pt idx="2330">
                  <c:v>349.78139999999917</c:v>
                </c:pt>
                <c:pt idx="2331">
                  <c:v>349.86439999999999</c:v>
                </c:pt>
                <c:pt idx="2332">
                  <c:v>349.9468</c:v>
                </c:pt>
                <c:pt idx="2333">
                  <c:v>350.02869999999956</c:v>
                </c:pt>
                <c:pt idx="2334">
                  <c:v>350.11360000000002</c:v>
                </c:pt>
                <c:pt idx="2335">
                  <c:v>350.19619999999918</c:v>
                </c:pt>
                <c:pt idx="2336">
                  <c:v>350.2799</c:v>
                </c:pt>
                <c:pt idx="2337">
                  <c:v>350.363</c:v>
                </c:pt>
                <c:pt idx="2338">
                  <c:v>350.4468</c:v>
                </c:pt>
                <c:pt idx="2339">
                  <c:v>350.53</c:v>
                </c:pt>
                <c:pt idx="2340">
                  <c:v>350.61340000000001</c:v>
                </c:pt>
                <c:pt idx="2341">
                  <c:v>350.69720000000001</c:v>
                </c:pt>
                <c:pt idx="2342">
                  <c:v>350.77980000000002</c:v>
                </c:pt>
                <c:pt idx="2343">
                  <c:v>350.86340000000001</c:v>
                </c:pt>
                <c:pt idx="2344">
                  <c:v>350.94760000000002</c:v>
                </c:pt>
                <c:pt idx="2345">
                  <c:v>351.02910000000003</c:v>
                </c:pt>
                <c:pt idx="2346">
                  <c:v>351.11309999999969</c:v>
                </c:pt>
                <c:pt idx="2347">
                  <c:v>351.19389999999999</c:v>
                </c:pt>
                <c:pt idx="2348">
                  <c:v>351.27679999999918</c:v>
                </c:pt>
                <c:pt idx="2349">
                  <c:v>351.36079999999993</c:v>
                </c:pt>
                <c:pt idx="2350">
                  <c:v>351.44479999999999</c:v>
                </c:pt>
                <c:pt idx="2351">
                  <c:v>351.52760000000001</c:v>
                </c:pt>
                <c:pt idx="2352">
                  <c:v>351.61219999999969</c:v>
                </c:pt>
                <c:pt idx="2353">
                  <c:v>351.6936</c:v>
                </c:pt>
                <c:pt idx="2354">
                  <c:v>351.77839999999918</c:v>
                </c:pt>
                <c:pt idx="2355">
                  <c:v>351.86160000000001</c:v>
                </c:pt>
                <c:pt idx="2356">
                  <c:v>351.94540000000001</c:v>
                </c:pt>
                <c:pt idx="2357">
                  <c:v>352.0292</c:v>
                </c:pt>
                <c:pt idx="2358">
                  <c:v>352.11279999999999</c:v>
                </c:pt>
                <c:pt idx="2359">
                  <c:v>352.19499999999999</c:v>
                </c:pt>
                <c:pt idx="2360">
                  <c:v>352.27829999999949</c:v>
                </c:pt>
                <c:pt idx="2361">
                  <c:v>352.36329999999964</c:v>
                </c:pt>
                <c:pt idx="2362">
                  <c:v>352.44490000000002</c:v>
                </c:pt>
                <c:pt idx="2363">
                  <c:v>352.52879999999936</c:v>
                </c:pt>
                <c:pt idx="2364">
                  <c:v>352.6112</c:v>
                </c:pt>
                <c:pt idx="2365">
                  <c:v>352.69490000000002</c:v>
                </c:pt>
                <c:pt idx="2366">
                  <c:v>352.7774</c:v>
                </c:pt>
                <c:pt idx="2367">
                  <c:v>352.8612</c:v>
                </c:pt>
                <c:pt idx="2368">
                  <c:v>352.94560000000001</c:v>
                </c:pt>
                <c:pt idx="2369">
                  <c:v>353.02839999999918</c:v>
                </c:pt>
                <c:pt idx="2370">
                  <c:v>353.11450000000002</c:v>
                </c:pt>
                <c:pt idx="2371">
                  <c:v>353.19690000000003</c:v>
                </c:pt>
                <c:pt idx="2372">
                  <c:v>353.28129999999936</c:v>
                </c:pt>
                <c:pt idx="2373">
                  <c:v>353.36450000000002</c:v>
                </c:pt>
                <c:pt idx="2374">
                  <c:v>353.44720000000001</c:v>
                </c:pt>
                <c:pt idx="2375">
                  <c:v>353.53149999999937</c:v>
                </c:pt>
                <c:pt idx="2376">
                  <c:v>353.61470000000008</c:v>
                </c:pt>
                <c:pt idx="2377">
                  <c:v>353.69909999999999</c:v>
                </c:pt>
                <c:pt idx="2378">
                  <c:v>353.78319999999917</c:v>
                </c:pt>
                <c:pt idx="2379">
                  <c:v>353.8664</c:v>
                </c:pt>
                <c:pt idx="2380">
                  <c:v>353.94920000000002</c:v>
                </c:pt>
                <c:pt idx="2381">
                  <c:v>354.03149999999937</c:v>
                </c:pt>
                <c:pt idx="2382">
                  <c:v>354.1155</c:v>
                </c:pt>
                <c:pt idx="2383">
                  <c:v>354.1968</c:v>
                </c:pt>
                <c:pt idx="2384">
                  <c:v>354.28009999999949</c:v>
                </c:pt>
                <c:pt idx="2385">
                  <c:v>354.363</c:v>
                </c:pt>
                <c:pt idx="2386">
                  <c:v>354.447</c:v>
                </c:pt>
                <c:pt idx="2387">
                  <c:v>354.52940000000001</c:v>
                </c:pt>
                <c:pt idx="2388">
                  <c:v>354.613</c:v>
                </c:pt>
                <c:pt idx="2389">
                  <c:v>354.69600000000003</c:v>
                </c:pt>
                <c:pt idx="2390">
                  <c:v>354.77940000000001</c:v>
                </c:pt>
                <c:pt idx="2391">
                  <c:v>354.86399999999969</c:v>
                </c:pt>
                <c:pt idx="2392">
                  <c:v>354.94540000000001</c:v>
                </c:pt>
                <c:pt idx="2393">
                  <c:v>355.02859999999924</c:v>
                </c:pt>
                <c:pt idx="2394">
                  <c:v>355.11279999999999</c:v>
                </c:pt>
                <c:pt idx="2395">
                  <c:v>355.19549999999964</c:v>
                </c:pt>
                <c:pt idx="2396">
                  <c:v>355.28049999999956</c:v>
                </c:pt>
                <c:pt idx="2397">
                  <c:v>355.36200000000002</c:v>
                </c:pt>
                <c:pt idx="2398">
                  <c:v>355.44560000000001</c:v>
                </c:pt>
                <c:pt idx="2399">
                  <c:v>355.52809999999937</c:v>
                </c:pt>
                <c:pt idx="2400">
                  <c:v>355.61160000000001</c:v>
                </c:pt>
                <c:pt idx="2401">
                  <c:v>355.69529999999969</c:v>
                </c:pt>
                <c:pt idx="2402">
                  <c:v>355.77879999999936</c:v>
                </c:pt>
                <c:pt idx="2403">
                  <c:v>355.86070000000001</c:v>
                </c:pt>
                <c:pt idx="2404">
                  <c:v>355.94540000000001</c:v>
                </c:pt>
                <c:pt idx="2405">
                  <c:v>356.0299</c:v>
                </c:pt>
                <c:pt idx="2406">
                  <c:v>356.11180000000002</c:v>
                </c:pt>
                <c:pt idx="2407">
                  <c:v>356.19529999999969</c:v>
                </c:pt>
                <c:pt idx="2408">
                  <c:v>356.27799999999957</c:v>
                </c:pt>
                <c:pt idx="2409">
                  <c:v>356.36130000000003</c:v>
                </c:pt>
                <c:pt idx="2410">
                  <c:v>356.44479999999999</c:v>
                </c:pt>
                <c:pt idx="2411">
                  <c:v>356.529</c:v>
                </c:pt>
                <c:pt idx="2412">
                  <c:v>356.61279999999999</c:v>
                </c:pt>
                <c:pt idx="2413">
                  <c:v>356.69619999999918</c:v>
                </c:pt>
                <c:pt idx="2414">
                  <c:v>356.77910000000003</c:v>
                </c:pt>
                <c:pt idx="2415">
                  <c:v>356.86219999999969</c:v>
                </c:pt>
                <c:pt idx="2416">
                  <c:v>356.94720000000001</c:v>
                </c:pt>
                <c:pt idx="2417">
                  <c:v>357.03059999999937</c:v>
                </c:pt>
                <c:pt idx="2418">
                  <c:v>357.1155</c:v>
                </c:pt>
                <c:pt idx="2419">
                  <c:v>357.19729999999993</c:v>
                </c:pt>
                <c:pt idx="2420">
                  <c:v>357.28160000000003</c:v>
                </c:pt>
                <c:pt idx="2421">
                  <c:v>357.36419999999993</c:v>
                </c:pt>
                <c:pt idx="2422">
                  <c:v>357.44869999999969</c:v>
                </c:pt>
                <c:pt idx="2423">
                  <c:v>357.53319999999917</c:v>
                </c:pt>
                <c:pt idx="2424">
                  <c:v>357.61619999999937</c:v>
                </c:pt>
                <c:pt idx="2425">
                  <c:v>357.69940000000008</c:v>
                </c:pt>
                <c:pt idx="2426">
                  <c:v>357.78209999999956</c:v>
                </c:pt>
                <c:pt idx="2427">
                  <c:v>357.86500000000001</c:v>
                </c:pt>
                <c:pt idx="2428">
                  <c:v>357.9486</c:v>
                </c:pt>
                <c:pt idx="2429">
                  <c:v>358.03139999999917</c:v>
                </c:pt>
                <c:pt idx="2430">
                  <c:v>358.1155</c:v>
                </c:pt>
                <c:pt idx="2431">
                  <c:v>358.19940000000008</c:v>
                </c:pt>
                <c:pt idx="2432">
                  <c:v>358.28329999999943</c:v>
                </c:pt>
                <c:pt idx="2433">
                  <c:v>358.36759999999964</c:v>
                </c:pt>
                <c:pt idx="2434">
                  <c:v>358.45119999999918</c:v>
                </c:pt>
                <c:pt idx="2435">
                  <c:v>358.53280000000001</c:v>
                </c:pt>
                <c:pt idx="2436">
                  <c:v>358.61649999999969</c:v>
                </c:pt>
                <c:pt idx="2437">
                  <c:v>358.6980999999995</c:v>
                </c:pt>
                <c:pt idx="2438">
                  <c:v>358.78019999999918</c:v>
                </c:pt>
                <c:pt idx="2439">
                  <c:v>358.86439999999999</c:v>
                </c:pt>
                <c:pt idx="2440">
                  <c:v>358.9468</c:v>
                </c:pt>
                <c:pt idx="2441">
                  <c:v>359.03199999999919</c:v>
                </c:pt>
                <c:pt idx="2442">
                  <c:v>359.11320000000001</c:v>
                </c:pt>
                <c:pt idx="2443">
                  <c:v>359.19580000000002</c:v>
                </c:pt>
                <c:pt idx="2444">
                  <c:v>359.28</c:v>
                </c:pt>
                <c:pt idx="2445">
                  <c:v>359.36329999999964</c:v>
                </c:pt>
                <c:pt idx="2446">
                  <c:v>359.447</c:v>
                </c:pt>
                <c:pt idx="2447">
                  <c:v>359.53049999999956</c:v>
                </c:pt>
                <c:pt idx="2448">
                  <c:v>359.61500000000001</c:v>
                </c:pt>
                <c:pt idx="2449">
                  <c:v>359.69920000000002</c:v>
                </c:pt>
                <c:pt idx="2450">
                  <c:v>359.78160000000003</c:v>
                </c:pt>
                <c:pt idx="2451">
                  <c:v>359.8655</c:v>
                </c:pt>
                <c:pt idx="2452">
                  <c:v>359.94560000000001</c:v>
                </c:pt>
                <c:pt idx="2453">
                  <c:v>360.02980000000002</c:v>
                </c:pt>
                <c:pt idx="2454">
                  <c:v>360.11200000000002</c:v>
                </c:pt>
                <c:pt idx="2455">
                  <c:v>360.19649999999956</c:v>
                </c:pt>
                <c:pt idx="2456">
                  <c:v>360.28160000000003</c:v>
                </c:pt>
                <c:pt idx="2457">
                  <c:v>360.36399999999969</c:v>
                </c:pt>
                <c:pt idx="2458">
                  <c:v>360.44409999999999</c:v>
                </c:pt>
                <c:pt idx="2459">
                  <c:v>360.52769999999964</c:v>
                </c:pt>
                <c:pt idx="2460">
                  <c:v>360.61189999999999</c:v>
                </c:pt>
                <c:pt idx="2461">
                  <c:v>360.69649999999956</c:v>
                </c:pt>
                <c:pt idx="2462">
                  <c:v>360.77929999999969</c:v>
                </c:pt>
                <c:pt idx="2463">
                  <c:v>360.86250000000001</c:v>
                </c:pt>
                <c:pt idx="2464">
                  <c:v>360.94619999999918</c:v>
                </c:pt>
                <c:pt idx="2465">
                  <c:v>361.02960000000002</c:v>
                </c:pt>
                <c:pt idx="2466">
                  <c:v>361.11250000000001</c:v>
                </c:pt>
                <c:pt idx="2467">
                  <c:v>361.19400000000002</c:v>
                </c:pt>
                <c:pt idx="2468">
                  <c:v>361.279</c:v>
                </c:pt>
                <c:pt idx="2469">
                  <c:v>361.36360000000002</c:v>
                </c:pt>
                <c:pt idx="2470">
                  <c:v>361.44459999999964</c:v>
                </c:pt>
                <c:pt idx="2471">
                  <c:v>361.52780000000001</c:v>
                </c:pt>
                <c:pt idx="2472">
                  <c:v>361.6112</c:v>
                </c:pt>
                <c:pt idx="2473">
                  <c:v>361.69479999999999</c:v>
                </c:pt>
                <c:pt idx="2474">
                  <c:v>361.77820000000003</c:v>
                </c:pt>
                <c:pt idx="2475">
                  <c:v>361.86160000000001</c:v>
                </c:pt>
                <c:pt idx="2476">
                  <c:v>361.94380000000001</c:v>
                </c:pt>
                <c:pt idx="2477">
                  <c:v>362.02749999999969</c:v>
                </c:pt>
                <c:pt idx="2478">
                  <c:v>362.1114</c:v>
                </c:pt>
                <c:pt idx="2479">
                  <c:v>362.19600000000003</c:v>
                </c:pt>
                <c:pt idx="2480">
                  <c:v>362.2768999999995</c:v>
                </c:pt>
                <c:pt idx="2481">
                  <c:v>362.36219999999969</c:v>
                </c:pt>
                <c:pt idx="2482">
                  <c:v>362.447</c:v>
                </c:pt>
                <c:pt idx="2483">
                  <c:v>362.5292</c:v>
                </c:pt>
                <c:pt idx="2484">
                  <c:v>362.61279999999999</c:v>
                </c:pt>
                <c:pt idx="2485">
                  <c:v>362.69479999999999</c:v>
                </c:pt>
                <c:pt idx="2486">
                  <c:v>362.77820000000003</c:v>
                </c:pt>
                <c:pt idx="2487">
                  <c:v>362.86380000000008</c:v>
                </c:pt>
                <c:pt idx="2488">
                  <c:v>362.9477</c:v>
                </c:pt>
                <c:pt idx="2489">
                  <c:v>363.02980000000002</c:v>
                </c:pt>
                <c:pt idx="2490">
                  <c:v>363.11410000000001</c:v>
                </c:pt>
                <c:pt idx="2491">
                  <c:v>363.19690000000003</c:v>
                </c:pt>
                <c:pt idx="2492">
                  <c:v>363.28059999999937</c:v>
                </c:pt>
                <c:pt idx="2493">
                  <c:v>363.36169999999993</c:v>
                </c:pt>
                <c:pt idx="2494">
                  <c:v>363.44669999999957</c:v>
                </c:pt>
                <c:pt idx="2495">
                  <c:v>363.52869999999956</c:v>
                </c:pt>
                <c:pt idx="2496">
                  <c:v>363.61200000000002</c:v>
                </c:pt>
                <c:pt idx="2497">
                  <c:v>363.6943</c:v>
                </c:pt>
                <c:pt idx="2498">
                  <c:v>363.77859999999924</c:v>
                </c:pt>
                <c:pt idx="2499">
                  <c:v>363.86309999999969</c:v>
                </c:pt>
                <c:pt idx="2500">
                  <c:v>363.94649999999956</c:v>
                </c:pt>
                <c:pt idx="2501">
                  <c:v>364.02879999999936</c:v>
                </c:pt>
                <c:pt idx="2502">
                  <c:v>364.11169999999993</c:v>
                </c:pt>
                <c:pt idx="2503">
                  <c:v>364.19400000000002</c:v>
                </c:pt>
                <c:pt idx="2504">
                  <c:v>364.27910000000003</c:v>
                </c:pt>
                <c:pt idx="2505">
                  <c:v>364.3612</c:v>
                </c:pt>
                <c:pt idx="2506">
                  <c:v>364.44420000000002</c:v>
                </c:pt>
                <c:pt idx="2507">
                  <c:v>364.52869999999956</c:v>
                </c:pt>
                <c:pt idx="2508">
                  <c:v>364.61279999999999</c:v>
                </c:pt>
                <c:pt idx="2509">
                  <c:v>364.69609999999949</c:v>
                </c:pt>
                <c:pt idx="2510">
                  <c:v>364.7792</c:v>
                </c:pt>
                <c:pt idx="2511">
                  <c:v>364.86279999999999</c:v>
                </c:pt>
                <c:pt idx="2512">
                  <c:v>364.94600000000003</c:v>
                </c:pt>
                <c:pt idx="2513">
                  <c:v>365.02889999999957</c:v>
                </c:pt>
                <c:pt idx="2514">
                  <c:v>365.11219999999969</c:v>
                </c:pt>
                <c:pt idx="2515">
                  <c:v>365.19499999999999</c:v>
                </c:pt>
                <c:pt idx="2516">
                  <c:v>365.27869999999956</c:v>
                </c:pt>
                <c:pt idx="2517">
                  <c:v>365.3612</c:v>
                </c:pt>
                <c:pt idx="2518">
                  <c:v>365.44459999999964</c:v>
                </c:pt>
                <c:pt idx="2519">
                  <c:v>365.52780000000001</c:v>
                </c:pt>
                <c:pt idx="2520">
                  <c:v>365.6112</c:v>
                </c:pt>
                <c:pt idx="2521">
                  <c:v>365.69560000000001</c:v>
                </c:pt>
                <c:pt idx="2522">
                  <c:v>365.7774</c:v>
                </c:pt>
                <c:pt idx="2523">
                  <c:v>365.85989999999998</c:v>
                </c:pt>
                <c:pt idx="2524">
                  <c:v>365.94260000000008</c:v>
                </c:pt>
                <c:pt idx="2525">
                  <c:v>366.02709999999956</c:v>
                </c:pt>
                <c:pt idx="2526">
                  <c:v>366.11180000000002</c:v>
                </c:pt>
                <c:pt idx="2527">
                  <c:v>366.19420000000002</c:v>
                </c:pt>
                <c:pt idx="2528">
                  <c:v>366.27639999999923</c:v>
                </c:pt>
                <c:pt idx="2529">
                  <c:v>366.35899999999964</c:v>
                </c:pt>
                <c:pt idx="2530">
                  <c:v>366.44349999999969</c:v>
                </c:pt>
                <c:pt idx="2531">
                  <c:v>366.52589999999969</c:v>
                </c:pt>
                <c:pt idx="2532">
                  <c:v>366.6103</c:v>
                </c:pt>
                <c:pt idx="2533">
                  <c:v>366.69560000000001</c:v>
                </c:pt>
                <c:pt idx="2534">
                  <c:v>366.779</c:v>
                </c:pt>
                <c:pt idx="2535">
                  <c:v>366.86239999999964</c:v>
                </c:pt>
                <c:pt idx="2536">
                  <c:v>366.94600000000003</c:v>
                </c:pt>
                <c:pt idx="2537">
                  <c:v>367.02839999999918</c:v>
                </c:pt>
                <c:pt idx="2538">
                  <c:v>367.11059999999969</c:v>
                </c:pt>
                <c:pt idx="2539">
                  <c:v>367.19220000000001</c:v>
                </c:pt>
                <c:pt idx="2540">
                  <c:v>367.27659999999918</c:v>
                </c:pt>
                <c:pt idx="2541">
                  <c:v>367.36109999999957</c:v>
                </c:pt>
                <c:pt idx="2542">
                  <c:v>367.44369999999969</c:v>
                </c:pt>
                <c:pt idx="2543">
                  <c:v>367.52730000000003</c:v>
                </c:pt>
                <c:pt idx="2544">
                  <c:v>367.61020000000002</c:v>
                </c:pt>
                <c:pt idx="2545">
                  <c:v>367.69279999999969</c:v>
                </c:pt>
                <c:pt idx="2546">
                  <c:v>367.7756</c:v>
                </c:pt>
                <c:pt idx="2547">
                  <c:v>367.86040000000008</c:v>
                </c:pt>
                <c:pt idx="2548">
                  <c:v>367.94560000000001</c:v>
                </c:pt>
                <c:pt idx="2549">
                  <c:v>368.02760000000001</c:v>
                </c:pt>
                <c:pt idx="2550">
                  <c:v>368.11109999999957</c:v>
                </c:pt>
                <c:pt idx="2551">
                  <c:v>368.19439999999969</c:v>
                </c:pt>
                <c:pt idx="2552">
                  <c:v>368.27829999999949</c:v>
                </c:pt>
                <c:pt idx="2553">
                  <c:v>368.36250000000001</c:v>
                </c:pt>
                <c:pt idx="2554">
                  <c:v>368.44549999999964</c:v>
                </c:pt>
                <c:pt idx="2555">
                  <c:v>368.52679999999918</c:v>
                </c:pt>
                <c:pt idx="2556">
                  <c:v>368.61040000000008</c:v>
                </c:pt>
                <c:pt idx="2557">
                  <c:v>368.69299999999993</c:v>
                </c:pt>
                <c:pt idx="2558">
                  <c:v>368.7759999999995</c:v>
                </c:pt>
                <c:pt idx="2559">
                  <c:v>368.85750000000002</c:v>
                </c:pt>
                <c:pt idx="2560">
                  <c:v>368.9436</c:v>
                </c:pt>
                <c:pt idx="2561">
                  <c:v>369.02440000000001</c:v>
                </c:pt>
                <c:pt idx="2562">
                  <c:v>369.10750000000002</c:v>
                </c:pt>
                <c:pt idx="2563">
                  <c:v>369.19279999999969</c:v>
                </c:pt>
                <c:pt idx="2564">
                  <c:v>369.27649999999943</c:v>
                </c:pt>
                <c:pt idx="2565">
                  <c:v>369.35910000000001</c:v>
                </c:pt>
                <c:pt idx="2566">
                  <c:v>369.44099999999969</c:v>
                </c:pt>
                <c:pt idx="2567">
                  <c:v>369.5258</c:v>
                </c:pt>
                <c:pt idx="2568">
                  <c:v>369.61040000000008</c:v>
                </c:pt>
                <c:pt idx="2569">
                  <c:v>369.6934</c:v>
                </c:pt>
                <c:pt idx="2570">
                  <c:v>369.77649999999943</c:v>
                </c:pt>
                <c:pt idx="2571">
                  <c:v>369.86109999999957</c:v>
                </c:pt>
                <c:pt idx="2572">
                  <c:v>369.94560000000001</c:v>
                </c:pt>
                <c:pt idx="2573">
                  <c:v>370.02910000000003</c:v>
                </c:pt>
                <c:pt idx="2574">
                  <c:v>370.11239999999964</c:v>
                </c:pt>
                <c:pt idx="2575">
                  <c:v>370.19499999999999</c:v>
                </c:pt>
                <c:pt idx="2576">
                  <c:v>370.27820000000003</c:v>
                </c:pt>
                <c:pt idx="2577">
                  <c:v>370.36219999999969</c:v>
                </c:pt>
                <c:pt idx="2578">
                  <c:v>370.44560000000001</c:v>
                </c:pt>
                <c:pt idx="2579">
                  <c:v>370.529</c:v>
                </c:pt>
                <c:pt idx="2580">
                  <c:v>370.61219999999969</c:v>
                </c:pt>
                <c:pt idx="2581">
                  <c:v>370.69649999999956</c:v>
                </c:pt>
                <c:pt idx="2582">
                  <c:v>370.78</c:v>
                </c:pt>
                <c:pt idx="2583">
                  <c:v>370.86340000000001</c:v>
                </c:pt>
                <c:pt idx="2584">
                  <c:v>370.94600000000003</c:v>
                </c:pt>
                <c:pt idx="2585">
                  <c:v>371.02969999999999</c:v>
                </c:pt>
                <c:pt idx="2586">
                  <c:v>371.113</c:v>
                </c:pt>
                <c:pt idx="2587">
                  <c:v>371.19900000000001</c:v>
                </c:pt>
                <c:pt idx="2588">
                  <c:v>371.2824</c:v>
                </c:pt>
                <c:pt idx="2589">
                  <c:v>371.36419999999993</c:v>
                </c:pt>
                <c:pt idx="2590">
                  <c:v>371.44909999999999</c:v>
                </c:pt>
                <c:pt idx="2591">
                  <c:v>371.53219999999936</c:v>
                </c:pt>
                <c:pt idx="2592">
                  <c:v>371.61500000000001</c:v>
                </c:pt>
                <c:pt idx="2593">
                  <c:v>371.6968</c:v>
                </c:pt>
                <c:pt idx="2594">
                  <c:v>371.77960000000002</c:v>
                </c:pt>
                <c:pt idx="2595">
                  <c:v>371.86309999999969</c:v>
                </c:pt>
                <c:pt idx="2596">
                  <c:v>371.94600000000003</c:v>
                </c:pt>
                <c:pt idx="2597">
                  <c:v>372.03</c:v>
                </c:pt>
                <c:pt idx="2598">
                  <c:v>372.11279999999999</c:v>
                </c:pt>
                <c:pt idx="2599">
                  <c:v>372.19479999999999</c:v>
                </c:pt>
                <c:pt idx="2600">
                  <c:v>372.2784999999995</c:v>
                </c:pt>
                <c:pt idx="2601">
                  <c:v>372.36160000000001</c:v>
                </c:pt>
                <c:pt idx="2602">
                  <c:v>372.44580000000002</c:v>
                </c:pt>
                <c:pt idx="2603">
                  <c:v>372.52879999999936</c:v>
                </c:pt>
                <c:pt idx="2604">
                  <c:v>372.61259999999999</c:v>
                </c:pt>
                <c:pt idx="2605">
                  <c:v>372.69529999999969</c:v>
                </c:pt>
                <c:pt idx="2606">
                  <c:v>372.77780000000001</c:v>
                </c:pt>
                <c:pt idx="2607">
                  <c:v>372.86</c:v>
                </c:pt>
                <c:pt idx="2608">
                  <c:v>372.94490000000002</c:v>
                </c:pt>
                <c:pt idx="2609">
                  <c:v>373.02799999999957</c:v>
                </c:pt>
                <c:pt idx="2610">
                  <c:v>373.1114</c:v>
                </c:pt>
                <c:pt idx="2611">
                  <c:v>373.19669999999957</c:v>
                </c:pt>
                <c:pt idx="2612">
                  <c:v>373.2784999999995</c:v>
                </c:pt>
                <c:pt idx="2613">
                  <c:v>373.36189999999999</c:v>
                </c:pt>
                <c:pt idx="2614">
                  <c:v>373.44580000000002</c:v>
                </c:pt>
                <c:pt idx="2615">
                  <c:v>373.5292</c:v>
                </c:pt>
                <c:pt idx="2616">
                  <c:v>373.61419999999993</c:v>
                </c:pt>
                <c:pt idx="2617">
                  <c:v>373.69659999999936</c:v>
                </c:pt>
                <c:pt idx="2618">
                  <c:v>373.77760000000001</c:v>
                </c:pt>
                <c:pt idx="2619">
                  <c:v>373.86090000000002</c:v>
                </c:pt>
                <c:pt idx="2620">
                  <c:v>373.94619999999918</c:v>
                </c:pt>
                <c:pt idx="2621">
                  <c:v>374.02749999999969</c:v>
                </c:pt>
                <c:pt idx="2622">
                  <c:v>374.11040000000008</c:v>
                </c:pt>
                <c:pt idx="2623">
                  <c:v>374.19380000000001</c:v>
                </c:pt>
                <c:pt idx="2624">
                  <c:v>374.2774</c:v>
                </c:pt>
                <c:pt idx="2625">
                  <c:v>374.36090000000002</c:v>
                </c:pt>
                <c:pt idx="2626">
                  <c:v>374.4436</c:v>
                </c:pt>
                <c:pt idx="2627">
                  <c:v>374.52619999999916</c:v>
                </c:pt>
                <c:pt idx="2628">
                  <c:v>374.60980000000052</c:v>
                </c:pt>
                <c:pt idx="2629">
                  <c:v>374.69309999999956</c:v>
                </c:pt>
                <c:pt idx="2630">
                  <c:v>374.77499999999969</c:v>
                </c:pt>
                <c:pt idx="2631">
                  <c:v>374.85939999999999</c:v>
                </c:pt>
                <c:pt idx="2632">
                  <c:v>374.94420000000002</c:v>
                </c:pt>
                <c:pt idx="2633">
                  <c:v>375.02699999999936</c:v>
                </c:pt>
                <c:pt idx="2634">
                  <c:v>375.11</c:v>
                </c:pt>
                <c:pt idx="2635">
                  <c:v>375.19380000000001</c:v>
                </c:pt>
                <c:pt idx="2636">
                  <c:v>375.27699999999936</c:v>
                </c:pt>
                <c:pt idx="2637">
                  <c:v>375.36059999999969</c:v>
                </c:pt>
                <c:pt idx="2638">
                  <c:v>375.4434</c:v>
                </c:pt>
                <c:pt idx="2639">
                  <c:v>375.5284999999995</c:v>
                </c:pt>
                <c:pt idx="2640">
                  <c:v>375.61079999999993</c:v>
                </c:pt>
                <c:pt idx="2641">
                  <c:v>375.69420000000002</c:v>
                </c:pt>
                <c:pt idx="2642">
                  <c:v>375.77499999999969</c:v>
                </c:pt>
                <c:pt idx="2643">
                  <c:v>375.85899999999964</c:v>
                </c:pt>
                <c:pt idx="2644">
                  <c:v>375.94400000000002</c:v>
                </c:pt>
                <c:pt idx="2645">
                  <c:v>376.02699999999936</c:v>
                </c:pt>
                <c:pt idx="2646">
                  <c:v>376.11</c:v>
                </c:pt>
                <c:pt idx="2647">
                  <c:v>376.19299999999993</c:v>
                </c:pt>
                <c:pt idx="2648">
                  <c:v>376.2774</c:v>
                </c:pt>
                <c:pt idx="2649">
                  <c:v>376.36040000000008</c:v>
                </c:pt>
                <c:pt idx="2650">
                  <c:v>376.44560000000001</c:v>
                </c:pt>
                <c:pt idx="2651">
                  <c:v>376.52820000000003</c:v>
                </c:pt>
                <c:pt idx="2652">
                  <c:v>376.61200000000002</c:v>
                </c:pt>
                <c:pt idx="2653">
                  <c:v>376.69690000000003</c:v>
                </c:pt>
                <c:pt idx="2654">
                  <c:v>376.77969999999999</c:v>
                </c:pt>
                <c:pt idx="2655">
                  <c:v>376.86340000000001</c:v>
                </c:pt>
                <c:pt idx="2656">
                  <c:v>376.94479999999999</c:v>
                </c:pt>
                <c:pt idx="2657">
                  <c:v>377.02799999999957</c:v>
                </c:pt>
                <c:pt idx="2658">
                  <c:v>377.1121</c:v>
                </c:pt>
                <c:pt idx="2659">
                  <c:v>377.19560000000001</c:v>
                </c:pt>
                <c:pt idx="2660">
                  <c:v>377.27799999999957</c:v>
                </c:pt>
                <c:pt idx="2661">
                  <c:v>377.36200000000002</c:v>
                </c:pt>
                <c:pt idx="2662">
                  <c:v>377.44580000000002</c:v>
                </c:pt>
                <c:pt idx="2663">
                  <c:v>377.529</c:v>
                </c:pt>
                <c:pt idx="2664">
                  <c:v>377.61320000000001</c:v>
                </c:pt>
                <c:pt idx="2665">
                  <c:v>377.69600000000003</c:v>
                </c:pt>
                <c:pt idx="2666">
                  <c:v>377.77949999999993</c:v>
                </c:pt>
                <c:pt idx="2667">
                  <c:v>377.86559999999969</c:v>
                </c:pt>
                <c:pt idx="2668">
                  <c:v>377.94649999999956</c:v>
                </c:pt>
                <c:pt idx="2669">
                  <c:v>378.0308</c:v>
                </c:pt>
                <c:pt idx="2670">
                  <c:v>378.11320000000001</c:v>
                </c:pt>
                <c:pt idx="2671">
                  <c:v>378.19669999999957</c:v>
                </c:pt>
                <c:pt idx="2672">
                  <c:v>378.28</c:v>
                </c:pt>
                <c:pt idx="2673">
                  <c:v>378.36279999999999</c:v>
                </c:pt>
                <c:pt idx="2674">
                  <c:v>378.4468</c:v>
                </c:pt>
                <c:pt idx="2675">
                  <c:v>378.53069999999963</c:v>
                </c:pt>
                <c:pt idx="2676">
                  <c:v>378.613</c:v>
                </c:pt>
                <c:pt idx="2677">
                  <c:v>378.6962999999995</c:v>
                </c:pt>
                <c:pt idx="2678">
                  <c:v>378.77839999999918</c:v>
                </c:pt>
                <c:pt idx="2679">
                  <c:v>378.86169999999993</c:v>
                </c:pt>
                <c:pt idx="2680">
                  <c:v>378.94560000000001</c:v>
                </c:pt>
                <c:pt idx="2681">
                  <c:v>379.02949999999993</c:v>
                </c:pt>
                <c:pt idx="2682">
                  <c:v>379.11259999999999</c:v>
                </c:pt>
                <c:pt idx="2683">
                  <c:v>379.19720000000001</c:v>
                </c:pt>
                <c:pt idx="2684">
                  <c:v>379.2802999999995</c:v>
                </c:pt>
                <c:pt idx="2685">
                  <c:v>379.36430000000001</c:v>
                </c:pt>
                <c:pt idx="2686">
                  <c:v>379.447</c:v>
                </c:pt>
                <c:pt idx="2687">
                  <c:v>379.53019999999918</c:v>
                </c:pt>
                <c:pt idx="2688">
                  <c:v>379.61160000000001</c:v>
                </c:pt>
                <c:pt idx="2689">
                  <c:v>379.69580000000002</c:v>
                </c:pt>
                <c:pt idx="2690">
                  <c:v>379.77889999999957</c:v>
                </c:pt>
                <c:pt idx="2691">
                  <c:v>379.86320000000001</c:v>
                </c:pt>
                <c:pt idx="2692">
                  <c:v>379.94560000000001</c:v>
                </c:pt>
                <c:pt idx="2693">
                  <c:v>380.02839999999918</c:v>
                </c:pt>
                <c:pt idx="2694">
                  <c:v>380.11200000000002</c:v>
                </c:pt>
                <c:pt idx="2695">
                  <c:v>380.19560000000001</c:v>
                </c:pt>
                <c:pt idx="2696">
                  <c:v>380.2792</c:v>
                </c:pt>
                <c:pt idx="2697">
                  <c:v>380.36410000000001</c:v>
                </c:pt>
                <c:pt idx="2698">
                  <c:v>380.4468</c:v>
                </c:pt>
                <c:pt idx="2699">
                  <c:v>380.53119999999916</c:v>
                </c:pt>
                <c:pt idx="2700">
                  <c:v>380.61279999999999</c:v>
                </c:pt>
                <c:pt idx="2701">
                  <c:v>380.69580000000002</c:v>
                </c:pt>
                <c:pt idx="2702">
                  <c:v>380.77879999999936</c:v>
                </c:pt>
                <c:pt idx="2703">
                  <c:v>380.86270000000002</c:v>
                </c:pt>
                <c:pt idx="2704">
                  <c:v>380.947</c:v>
                </c:pt>
                <c:pt idx="2705">
                  <c:v>381.03</c:v>
                </c:pt>
                <c:pt idx="2706">
                  <c:v>381.11360000000002</c:v>
                </c:pt>
                <c:pt idx="2707">
                  <c:v>381.197</c:v>
                </c:pt>
                <c:pt idx="2708">
                  <c:v>381.27940000000001</c:v>
                </c:pt>
                <c:pt idx="2709">
                  <c:v>381.36419999999993</c:v>
                </c:pt>
                <c:pt idx="2710">
                  <c:v>381.4479</c:v>
                </c:pt>
                <c:pt idx="2711">
                  <c:v>381.53089999999969</c:v>
                </c:pt>
                <c:pt idx="2712">
                  <c:v>381.61500000000001</c:v>
                </c:pt>
                <c:pt idx="2713">
                  <c:v>381.69849999999963</c:v>
                </c:pt>
                <c:pt idx="2714">
                  <c:v>381.78219999999936</c:v>
                </c:pt>
                <c:pt idx="2715">
                  <c:v>381.86500000000001</c:v>
                </c:pt>
                <c:pt idx="2716">
                  <c:v>381.95119999999918</c:v>
                </c:pt>
                <c:pt idx="2717">
                  <c:v>382.03319999999917</c:v>
                </c:pt>
                <c:pt idx="2718">
                  <c:v>382.11689999999999</c:v>
                </c:pt>
                <c:pt idx="2719">
                  <c:v>382.20129999999949</c:v>
                </c:pt>
                <c:pt idx="2720">
                  <c:v>382.2824</c:v>
                </c:pt>
                <c:pt idx="2721">
                  <c:v>382.36470000000008</c:v>
                </c:pt>
                <c:pt idx="2722">
                  <c:v>382.44959999999969</c:v>
                </c:pt>
                <c:pt idx="2723">
                  <c:v>382.53440000000001</c:v>
                </c:pt>
                <c:pt idx="2724">
                  <c:v>382.61739999999969</c:v>
                </c:pt>
                <c:pt idx="2725">
                  <c:v>382.70109999999943</c:v>
                </c:pt>
                <c:pt idx="2726">
                  <c:v>382.78299999999956</c:v>
                </c:pt>
                <c:pt idx="2727">
                  <c:v>382.86599999999999</c:v>
                </c:pt>
                <c:pt idx="2728">
                  <c:v>382.94970000000001</c:v>
                </c:pt>
                <c:pt idx="2729">
                  <c:v>383.03059999999937</c:v>
                </c:pt>
                <c:pt idx="2730">
                  <c:v>383.11500000000001</c:v>
                </c:pt>
                <c:pt idx="2731">
                  <c:v>383.19690000000003</c:v>
                </c:pt>
                <c:pt idx="2732">
                  <c:v>383.28059999999937</c:v>
                </c:pt>
                <c:pt idx="2733">
                  <c:v>383.36439999999999</c:v>
                </c:pt>
                <c:pt idx="2734">
                  <c:v>383.44779999999969</c:v>
                </c:pt>
                <c:pt idx="2735">
                  <c:v>383.53019999999918</c:v>
                </c:pt>
                <c:pt idx="2736">
                  <c:v>383.61219999999969</c:v>
                </c:pt>
                <c:pt idx="2737">
                  <c:v>383.69690000000003</c:v>
                </c:pt>
                <c:pt idx="2738">
                  <c:v>383.78099999999949</c:v>
                </c:pt>
                <c:pt idx="2739">
                  <c:v>383.86559999999969</c:v>
                </c:pt>
                <c:pt idx="2740">
                  <c:v>383.94900000000001</c:v>
                </c:pt>
                <c:pt idx="2741">
                  <c:v>384.03149999999937</c:v>
                </c:pt>
                <c:pt idx="2742">
                  <c:v>384.11380000000008</c:v>
                </c:pt>
                <c:pt idx="2743">
                  <c:v>384.19560000000001</c:v>
                </c:pt>
                <c:pt idx="2744">
                  <c:v>384.2792</c:v>
                </c:pt>
                <c:pt idx="2745">
                  <c:v>384.36329999999964</c:v>
                </c:pt>
                <c:pt idx="2746">
                  <c:v>384.44659999999936</c:v>
                </c:pt>
                <c:pt idx="2747">
                  <c:v>384.53</c:v>
                </c:pt>
                <c:pt idx="2748">
                  <c:v>384.6139</c:v>
                </c:pt>
                <c:pt idx="2749">
                  <c:v>384.69549999999964</c:v>
                </c:pt>
                <c:pt idx="2750">
                  <c:v>384.77889999999957</c:v>
                </c:pt>
                <c:pt idx="2751">
                  <c:v>384.86200000000002</c:v>
                </c:pt>
                <c:pt idx="2752">
                  <c:v>384.94380000000001</c:v>
                </c:pt>
                <c:pt idx="2753">
                  <c:v>385.02749999999969</c:v>
                </c:pt>
                <c:pt idx="2754">
                  <c:v>385.11219999999969</c:v>
                </c:pt>
                <c:pt idx="2755">
                  <c:v>385.19569999999999</c:v>
                </c:pt>
                <c:pt idx="2756">
                  <c:v>385.28009999999949</c:v>
                </c:pt>
                <c:pt idx="2757">
                  <c:v>385.36160000000001</c:v>
                </c:pt>
                <c:pt idx="2758">
                  <c:v>385.44479999999999</c:v>
                </c:pt>
                <c:pt idx="2759">
                  <c:v>385.52859999999924</c:v>
                </c:pt>
                <c:pt idx="2760">
                  <c:v>385.61460000000045</c:v>
                </c:pt>
                <c:pt idx="2761">
                  <c:v>385.69669999999957</c:v>
                </c:pt>
                <c:pt idx="2762">
                  <c:v>385.7808</c:v>
                </c:pt>
                <c:pt idx="2763">
                  <c:v>385.86329999999964</c:v>
                </c:pt>
                <c:pt idx="2764">
                  <c:v>385.94729999999993</c:v>
                </c:pt>
                <c:pt idx="2765">
                  <c:v>386.03089999999969</c:v>
                </c:pt>
                <c:pt idx="2766">
                  <c:v>386.11410000000001</c:v>
                </c:pt>
                <c:pt idx="2767">
                  <c:v>386.19690000000003</c:v>
                </c:pt>
                <c:pt idx="2768">
                  <c:v>386.28019999999918</c:v>
                </c:pt>
                <c:pt idx="2769">
                  <c:v>386.36329999999964</c:v>
                </c:pt>
                <c:pt idx="2770">
                  <c:v>386.447</c:v>
                </c:pt>
                <c:pt idx="2771">
                  <c:v>386.5292</c:v>
                </c:pt>
                <c:pt idx="2772">
                  <c:v>386.61279999999999</c:v>
                </c:pt>
                <c:pt idx="2773">
                  <c:v>386.69659999999936</c:v>
                </c:pt>
                <c:pt idx="2774">
                  <c:v>386.78019999999918</c:v>
                </c:pt>
                <c:pt idx="2775">
                  <c:v>386.86410000000001</c:v>
                </c:pt>
                <c:pt idx="2776">
                  <c:v>386.94659999999936</c:v>
                </c:pt>
                <c:pt idx="2777">
                  <c:v>387.03059999999937</c:v>
                </c:pt>
                <c:pt idx="2778">
                  <c:v>387.11609999999956</c:v>
                </c:pt>
                <c:pt idx="2779">
                  <c:v>387.19849999999963</c:v>
                </c:pt>
                <c:pt idx="2780">
                  <c:v>387.28209999999956</c:v>
                </c:pt>
                <c:pt idx="2781">
                  <c:v>387.36759999999964</c:v>
                </c:pt>
                <c:pt idx="2782">
                  <c:v>387.44849999999963</c:v>
                </c:pt>
                <c:pt idx="2783">
                  <c:v>387.53280000000001</c:v>
                </c:pt>
                <c:pt idx="2784">
                  <c:v>387.61579999999969</c:v>
                </c:pt>
                <c:pt idx="2785">
                  <c:v>387.69940000000008</c:v>
                </c:pt>
                <c:pt idx="2786">
                  <c:v>387.78129999999936</c:v>
                </c:pt>
                <c:pt idx="2787">
                  <c:v>387.86380000000008</c:v>
                </c:pt>
                <c:pt idx="2788">
                  <c:v>387.9480999999995</c:v>
                </c:pt>
                <c:pt idx="2789">
                  <c:v>388.02969999999999</c:v>
                </c:pt>
                <c:pt idx="2790">
                  <c:v>388.11419999999993</c:v>
                </c:pt>
                <c:pt idx="2791">
                  <c:v>388.1986</c:v>
                </c:pt>
                <c:pt idx="2792">
                  <c:v>388.28319999999917</c:v>
                </c:pt>
                <c:pt idx="2793">
                  <c:v>388.36579999999969</c:v>
                </c:pt>
                <c:pt idx="2794">
                  <c:v>388.44849999999963</c:v>
                </c:pt>
                <c:pt idx="2795">
                  <c:v>388.53160000000003</c:v>
                </c:pt>
                <c:pt idx="2796">
                  <c:v>388.61480000000051</c:v>
                </c:pt>
                <c:pt idx="2797">
                  <c:v>388.69869999999969</c:v>
                </c:pt>
                <c:pt idx="2798">
                  <c:v>388.78099999999949</c:v>
                </c:pt>
                <c:pt idx="2799">
                  <c:v>388.86439999999999</c:v>
                </c:pt>
                <c:pt idx="2800">
                  <c:v>388.94880000000001</c:v>
                </c:pt>
                <c:pt idx="2801">
                  <c:v>389.03219999999936</c:v>
                </c:pt>
                <c:pt idx="2802">
                  <c:v>389.11360000000002</c:v>
                </c:pt>
                <c:pt idx="2803">
                  <c:v>389.19740000000002</c:v>
                </c:pt>
                <c:pt idx="2804">
                  <c:v>389.28039999999936</c:v>
                </c:pt>
                <c:pt idx="2805">
                  <c:v>389.36219999999969</c:v>
                </c:pt>
                <c:pt idx="2806">
                  <c:v>389.44779999999969</c:v>
                </c:pt>
                <c:pt idx="2807">
                  <c:v>389.53049999999956</c:v>
                </c:pt>
                <c:pt idx="2808">
                  <c:v>389.61410000000001</c:v>
                </c:pt>
                <c:pt idx="2809">
                  <c:v>389.69729999999993</c:v>
                </c:pt>
                <c:pt idx="2810">
                  <c:v>389.78119999999916</c:v>
                </c:pt>
                <c:pt idx="2811">
                  <c:v>389.86430000000001</c:v>
                </c:pt>
                <c:pt idx="2812">
                  <c:v>389.95</c:v>
                </c:pt>
                <c:pt idx="2813">
                  <c:v>390.03199999999919</c:v>
                </c:pt>
                <c:pt idx="2814">
                  <c:v>390.11540000000002</c:v>
                </c:pt>
                <c:pt idx="2815">
                  <c:v>390.1979</c:v>
                </c:pt>
                <c:pt idx="2816">
                  <c:v>390.28139999999917</c:v>
                </c:pt>
                <c:pt idx="2817">
                  <c:v>390.36430000000001</c:v>
                </c:pt>
                <c:pt idx="2818">
                  <c:v>390.44709999999969</c:v>
                </c:pt>
                <c:pt idx="2819">
                  <c:v>390.53089999999969</c:v>
                </c:pt>
                <c:pt idx="2820">
                  <c:v>390.61450000000002</c:v>
                </c:pt>
                <c:pt idx="2821">
                  <c:v>390.697</c:v>
                </c:pt>
                <c:pt idx="2822">
                  <c:v>390.7826</c:v>
                </c:pt>
                <c:pt idx="2823">
                  <c:v>390.86559999999969</c:v>
                </c:pt>
                <c:pt idx="2824">
                  <c:v>390.94839999999937</c:v>
                </c:pt>
                <c:pt idx="2825">
                  <c:v>391.03149999999937</c:v>
                </c:pt>
                <c:pt idx="2826">
                  <c:v>391.11619999999937</c:v>
                </c:pt>
                <c:pt idx="2827">
                  <c:v>391.2</c:v>
                </c:pt>
                <c:pt idx="2828">
                  <c:v>391.28319999999917</c:v>
                </c:pt>
                <c:pt idx="2829">
                  <c:v>391.36599999999999</c:v>
                </c:pt>
                <c:pt idx="2830">
                  <c:v>391.4495</c:v>
                </c:pt>
                <c:pt idx="2831">
                  <c:v>391.53299999999956</c:v>
                </c:pt>
                <c:pt idx="2832">
                  <c:v>391.61680000000001</c:v>
                </c:pt>
                <c:pt idx="2833">
                  <c:v>391.697</c:v>
                </c:pt>
                <c:pt idx="2834">
                  <c:v>391.78209999999956</c:v>
                </c:pt>
                <c:pt idx="2835">
                  <c:v>391.86599999999999</c:v>
                </c:pt>
                <c:pt idx="2836">
                  <c:v>391.94659999999936</c:v>
                </c:pt>
                <c:pt idx="2837">
                  <c:v>392.03059999999937</c:v>
                </c:pt>
                <c:pt idx="2838">
                  <c:v>392.11380000000008</c:v>
                </c:pt>
                <c:pt idx="2839">
                  <c:v>392.1977</c:v>
                </c:pt>
                <c:pt idx="2840">
                  <c:v>392.28299999999956</c:v>
                </c:pt>
                <c:pt idx="2841">
                  <c:v>392.36529999999999</c:v>
                </c:pt>
                <c:pt idx="2842">
                  <c:v>392.44880000000001</c:v>
                </c:pt>
                <c:pt idx="2843">
                  <c:v>392.53199999999919</c:v>
                </c:pt>
                <c:pt idx="2844">
                  <c:v>392.61410000000001</c:v>
                </c:pt>
                <c:pt idx="2845">
                  <c:v>392.69720000000001</c:v>
                </c:pt>
                <c:pt idx="2846">
                  <c:v>392.78280000000001</c:v>
                </c:pt>
                <c:pt idx="2847">
                  <c:v>392.8664</c:v>
                </c:pt>
                <c:pt idx="2848">
                  <c:v>392.94849999999963</c:v>
                </c:pt>
                <c:pt idx="2849">
                  <c:v>393.03109999999919</c:v>
                </c:pt>
                <c:pt idx="2850">
                  <c:v>393.11369999999999</c:v>
                </c:pt>
                <c:pt idx="2851">
                  <c:v>393.19849999999963</c:v>
                </c:pt>
                <c:pt idx="2852">
                  <c:v>393.2818999999995</c:v>
                </c:pt>
                <c:pt idx="2853">
                  <c:v>393.36619999999937</c:v>
                </c:pt>
                <c:pt idx="2854">
                  <c:v>393.44839999999937</c:v>
                </c:pt>
                <c:pt idx="2855">
                  <c:v>393.53289999999993</c:v>
                </c:pt>
                <c:pt idx="2856">
                  <c:v>393.6157</c:v>
                </c:pt>
                <c:pt idx="2857">
                  <c:v>393.69880000000001</c:v>
                </c:pt>
                <c:pt idx="2858">
                  <c:v>393.78160000000003</c:v>
                </c:pt>
                <c:pt idx="2859">
                  <c:v>393.86540000000002</c:v>
                </c:pt>
                <c:pt idx="2860">
                  <c:v>393.94970000000001</c:v>
                </c:pt>
                <c:pt idx="2861">
                  <c:v>394.03399999999937</c:v>
                </c:pt>
                <c:pt idx="2862">
                  <c:v>394.11599999999999</c:v>
                </c:pt>
                <c:pt idx="2863">
                  <c:v>394.19900000000001</c:v>
                </c:pt>
                <c:pt idx="2864">
                  <c:v>394.28149999999937</c:v>
                </c:pt>
                <c:pt idx="2865">
                  <c:v>394.3639</c:v>
                </c:pt>
                <c:pt idx="2866">
                  <c:v>394.44979999999993</c:v>
                </c:pt>
                <c:pt idx="2867">
                  <c:v>394.53299999999956</c:v>
                </c:pt>
                <c:pt idx="2868">
                  <c:v>394.61439999999999</c:v>
                </c:pt>
                <c:pt idx="2869">
                  <c:v>394.69760000000002</c:v>
                </c:pt>
                <c:pt idx="2870">
                  <c:v>394.78160000000003</c:v>
                </c:pt>
                <c:pt idx="2871">
                  <c:v>394.86360000000002</c:v>
                </c:pt>
                <c:pt idx="2872">
                  <c:v>394.94749999999999</c:v>
                </c:pt>
                <c:pt idx="2873">
                  <c:v>395.0308</c:v>
                </c:pt>
                <c:pt idx="2874">
                  <c:v>395.11450000000002</c:v>
                </c:pt>
                <c:pt idx="2875">
                  <c:v>395.1979</c:v>
                </c:pt>
                <c:pt idx="2876">
                  <c:v>395.28059999999937</c:v>
                </c:pt>
                <c:pt idx="2877">
                  <c:v>395.36520000000002</c:v>
                </c:pt>
                <c:pt idx="2878">
                  <c:v>395.44819999999936</c:v>
                </c:pt>
                <c:pt idx="2879">
                  <c:v>395.53169999999949</c:v>
                </c:pt>
                <c:pt idx="2880">
                  <c:v>395.61470000000008</c:v>
                </c:pt>
                <c:pt idx="2881">
                  <c:v>395.69799999999969</c:v>
                </c:pt>
                <c:pt idx="2882">
                  <c:v>395.78109999999919</c:v>
                </c:pt>
                <c:pt idx="2883">
                  <c:v>395.86529999999999</c:v>
                </c:pt>
                <c:pt idx="2884">
                  <c:v>395.9502</c:v>
                </c:pt>
                <c:pt idx="2885">
                  <c:v>396.0326</c:v>
                </c:pt>
                <c:pt idx="2886">
                  <c:v>396.11599999999999</c:v>
                </c:pt>
                <c:pt idx="2887">
                  <c:v>396.1995</c:v>
                </c:pt>
                <c:pt idx="2888">
                  <c:v>396.27980000000002</c:v>
                </c:pt>
                <c:pt idx="2889">
                  <c:v>396.36410000000001</c:v>
                </c:pt>
                <c:pt idx="2890">
                  <c:v>396.44740000000002</c:v>
                </c:pt>
                <c:pt idx="2891">
                  <c:v>396.53099999999949</c:v>
                </c:pt>
                <c:pt idx="2892">
                  <c:v>396.61399999999969</c:v>
                </c:pt>
                <c:pt idx="2893">
                  <c:v>396.7</c:v>
                </c:pt>
                <c:pt idx="2894">
                  <c:v>396.78319999999917</c:v>
                </c:pt>
                <c:pt idx="2895">
                  <c:v>396.86489999999998</c:v>
                </c:pt>
                <c:pt idx="2896">
                  <c:v>396.9477</c:v>
                </c:pt>
                <c:pt idx="2897">
                  <c:v>397.03209999999956</c:v>
                </c:pt>
                <c:pt idx="2898">
                  <c:v>397.11680000000001</c:v>
                </c:pt>
                <c:pt idx="2899">
                  <c:v>397.19900000000001</c:v>
                </c:pt>
                <c:pt idx="2900">
                  <c:v>397.28250000000003</c:v>
                </c:pt>
                <c:pt idx="2901">
                  <c:v>397.3655</c:v>
                </c:pt>
                <c:pt idx="2902">
                  <c:v>397.45</c:v>
                </c:pt>
                <c:pt idx="2903">
                  <c:v>397.53119999999916</c:v>
                </c:pt>
                <c:pt idx="2904">
                  <c:v>397.61460000000045</c:v>
                </c:pt>
                <c:pt idx="2905">
                  <c:v>397.69829999999956</c:v>
                </c:pt>
                <c:pt idx="2906">
                  <c:v>397.78199999999919</c:v>
                </c:pt>
                <c:pt idx="2907">
                  <c:v>397.86680000000001</c:v>
                </c:pt>
                <c:pt idx="2908">
                  <c:v>397.94979999999993</c:v>
                </c:pt>
                <c:pt idx="2909">
                  <c:v>398.03089999999969</c:v>
                </c:pt>
                <c:pt idx="2910">
                  <c:v>398.11460000000045</c:v>
                </c:pt>
                <c:pt idx="2911">
                  <c:v>398.1986</c:v>
                </c:pt>
                <c:pt idx="2912">
                  <c:v>398.28139999999917</c:v>
                </c:pt>
                <c:pt idx="2913">
                  <c:v>398.36329999999964</c:v>
                </c:pt>
                <c:pt idx="2914">
                  <c:v>398.44659999999936</c:v>
                </c:pt>
                <c:pt idx="2915">
                  <c:v>398.53129999999936</c:v>
                </c:pt>
                <c:pt idx="2916">
                  <c:v>398.61470000000008</c:v>
                </c:pt>
                <c:pt idx="2917">
                  <c:v>398.6980999999995</c:v>
                </c:pt>
                <c:pt idx="2918">
                  <c:v>398.78179999999918</c:v>
                </c:pt>
                <c:pt idx="2919">
                  <c:v>398.86579999999969</c:v>
                </c:pt>
                <c:pt idx="2920">
                  <c:v>398.94909999999999</c:v>
                </c:pt>
                <c:pt idx="2921">
                  <c:v>399.03299999999956</c:v>
                </c:pt>
                <c:pt idx="2922">
                  <c:v>399.1155</c:v>
                </c:pt>
                <c:pt idx="2923">
                  <c:v>399.1980999999995</c:v>
                </c:pt>
                <c:pt idx="2924">
                  <c:v>399.28250000000003</c:v>
                </c:pt>
                <c:pt idx="2925">
                  <c:v>399.36660000000001</c:v>
                </c:pt>
                <c:pt idx="2926">
                  <c:v>399.45229999999964</c:v>
                </c:pt>
                <c:pt idx="2927">
                  <c:v>399.53460000000001</c:v>
                </c:pt>
                <c:pt idx="2928">
                  <c:v>399.61840000000001</c:v>
                </c:pt>
                <c:pt idx="2929">
                  <c:v>399.70139999999918</c:v>
                </c:pt>
                <c:pt idx="2930">
                  <c:v>399.7842</c:v>
                </c:pt>
                <c:pt idx="2931">
                  <c:v>399.86669999999964</c:v>
                </c:pt>
                <c:pt idx="2932">
                  <c:v>399.94979999999993</c:v>
                </c:pt>
                <c:pt idx="2933">
                  <c:v>400.03280000000001</c:v>
                </c:pt>
                <c:pt idx="2934">
                  <c:v>400.11619999999937</c:v>
                </c:pt>
                <c:pt idx="2935">
                  <c:v>400.1986</c:v>
                </c:pt>
                <c:pt idx="2936">
                  <c:v>400.28139999999917</c:v>
                </c:pt>
                <c:pt idx="2937">
                  <c:v>400.36599999999999</c:v>
                </c:pt>
                <c:pt idx="2938">
                  <c:v>400.44720000000001</c:v>
                </c:pt>
                <c:pt idx="2939">
                  <c:v>400.53169999999949</c:v>
                </c:pt>
                <c:pt idx="2940">
                  <c:v>400.61540000000002</c:v>
                </c:pt>
                <c:pt idx="2941">
                  <c:v>400.69940000000008</c:v>
                </c:pt>
                <c:pt idx="2942">
                  <c:v>400.78199999999919</c:v>
                </c:pt>
                <c:pt idx="2943">
                  <c:v>400.86399999999969</c:v>
                </c:pt>
                <c:pt idx="2944">
                  <c:v>400.94540000000001</c:v>
                </c:pt>
                <c:pt idx="2945">
                  <c:v>401.02969999999999</c:v>
                </c:pt>
                <c:pt idx="2946">
                  <c:v>401.11279999999999</c:v>
                </c:pt>
                <c:pt idx="2947">
                  <c:v>401.19560000000001</c:v>
                </c:pt>
                <c:pt idx="2948">
                  <c:v>401.27929999999969</c:v>
                </c:pt>
                <c:pt idx="2949">
                  <c:v>401.36399999999969</c:v>
                </c:pt>
                <c:pt idx="2950">
                  <c:v>401.44729999999993</c:v>
                </c:pt>
                <c:pt idx="2951">
                  <c:v>401.53129999999936</c:v>
                </c:pt>
                <c:pt idx="2952">
                  <c:v>401.61540000000002</c:v>
                </c:pt>
                <c:pt idx="2953">
                  <c:v>401.69880000000001</c:v>
                </c:pt>
                <c:pt idx="2954">
                  <c:v>401.7808</c:v>
                </c:pt>
                <c:pt idx="2955">
                  <c:v>401.86470000000008</c:v>
                </c:pt>
                <c:pt idx="2956">
                  <c:v>401.94779999999969</c:v>
                </c:pt>
                <c:pt idx="2957">
                  <c:v>402.03049999999956</c:v>
                </c:pt>
                <c:pt idx="2958">
                  <c:v>402.11599999999999</c:v>
                </c:pt>
                <c:pt idx="2959">
                  <c:v>402.1980999999995</c:v>
                </c:pt>
                <c:pt idx="2960">
                  <c:v>402.2824</c:v>
                </c:pt>
                <c:pt idx="2961">
                  <c:v>402.36599999999999</c:v>
                </c:pt>
                <c:pt idx="2962">
                  <c:v>402.45069999999993</c:v>
                </c:pt>
                <c:pt idx="2963">
                  <c:v>402.53299999999956</c:v>
                </c:pt>
                <c:pt idx="2964">
                  <c:v>402.61629999999963</c:v>
                </c:pt>
                <c:pt idx="2965">
                  <c:v>402.70159999999925</c:v>
                </c:pt>
                <c:pt idx="2966">
                  <c:v>402.78359999999918</c:v>
                </c:pt>
                <c:pt idx="2967">
                  <c:v>402.86460000000045</c:v>
                </c:pt>
                <c:pt idx="2968">
                  <c:v>402.94829999999956</c:v>
                </c:pt>
                <c:pt idx="2969">
                  <c:v>403.03299999999956</c:v>
                </c:pt>
                <c:pt idx="2970">
                  <c:v>403.11849999999993</c:v>
                </c:pt>
                <c:pt idx="2971">
                  <c:v>403.2022</c:v>
                </c:pt>
                <c:pt idx="2972">
                  <c:v>403.28569999999957</c:v>
                </c:pt>
                <c:pt idx="2973">
                  <c:v>403.3682</c:v>
                </c:pt>
                <c:pt idx="2974">
                  <c:v>403.44909999999999</c:v>
                </c:pt>
                <c:pt idx="2975">
                  <c:v>403.53219999999936</c:v>
                </c:pt>
                <c:pt idx="2976">
                  <c:v>403.61599999999999</c:v>
                </c:pt>
                <c:pt idx="2977">
                  <c:v>403.69920000000002</c:v>
                </c:pt>
                <c:pt idx="2978">
                  <c:v>403.7836999999995</c:v>
                </c:pt>
                <c:pt idx="2979">
                  <c:v>403.8682</c:v>
                </c:pt>
                <c:pt idx="2980">
                  <c:v>403.94959999999969</c:v>
                </c:pt>
                <c:pt idx="2981">
                  <c:v>404.03280000000001</c:v>
                </c:pt>
                <c:pt idx="2982">
                  <c:v>404.11579999999969</c:v>
                </c:pt>
                <c:pt idx="2983">
                  <c:v>404.20060000000001</c:v>
                </c:pt>
                <c:pt idx="2984">
                  <c:v>404.28119999999916</c:v>
                </c:pt>
                <c:pt idx="2985">
                  <c:v>404.36590000000001</c:v>
                </c:pt>
                <c:pt idx="2986">
                  <c:v>404.44880000000001</c:v>
                </c:pt>
                <c:pt idx="2987">
                  <c:v>404.53169999999949</c:v>
                </c:pt>
                <c:pt idx="2988">
                  <c:v>404.61500000000001</c:v>
                </c:pt>
                <c:pt idx="2989">
                  <c:v>404.6986</c:v>
                </c:pt>
                <c:pt idx="2990">
                  <c:v>404.78119999999916</c:v>
                </c:pt>
                <c:pt idx="2991">
                  <c:v>404.86529999999999</c:v>
                </c:pt>
                <c:pt idx="2992">
                  <c:v>404.94690000000003</c:v>
                </c:pt>
                <c:pt idx="2993">
                  <c:v>405.03069999999963</c:v>
                </c:pt>
                <c:pt idx="2994">
                  <c:v>405.11450000000002</c:v>
                </c:pt>
                <c:pt idx="2995">
                  <c:v>405.19779999999969</c:v>
                </c:pt>
                <c:pt idx="2996">
                  <c:v>405.2799</c:v>
                </c:pt>
                <c:pt idx="2997">
                  <c:v>405.36410000000001</c:v>
                </c:pt>
                <c:pt idx="2998">
                  <c:v>405.44839999999937</c:v>
                </c:pt>
                <c:pt idx="2999">
                  <c:v>405.53199999999919</c:v>
                </c:pt>
                <c:pt idx="3000">
                  <c:v>405.61500000000001</c:v>
                </c:pt>
                <c:pt idx="3001">
                  <c:v>405.69779999999969</c:v>
                </c:pt>
                <c:pt idx="3002">
                  <c:v>405.78209999999956</c:v>
                </c:pt>
                <c:pt idx="3003">
                  <c:v>405.86540000000002</c:v>
                </c:pt>
                <c:pt idx="3004">
                  <c:v>405.94900000000001</c:v>
                </c:pt>
                <c:pt idx="3005">
                  <c:v>406.03199999999919</c:v>
                </c:pt>
                <c:pt idx="3006">
                  <c:v>406.11599999999999</c:v>
                </c:pt>
                <c:pt idx="3007">
                  <c:v>406.2</c:v>
                </c:pt>
                <c:pt idx="3008">
                  <c:v>406.28500000000003</c:v>
                </c:pt>
                <c:pt idx="3009">
                  <c:v>406.36860000000001</c:v>
                </c:pt>
                <c:pt idx="3010">
                  <c:v>406.44979999999993</c:v>
                </c:pt>
                <c:pt idx="3011">
                  <c:v>406.53319999999917</c:v>
                </c:pt>
                <c:pt idx="3012">
                  <c:v>406.61689999999999</c:v>
                </c:pt>
                <c:pt idx="3013">
                  <c:v>406.70179999999937</c:v>
                </c:pt>
                <c:pt idx="3014">
                  <c:v>406.78480000000002</c:v>
                </c:pt>
                <c:pt idx="3015">
                  <c:v>406.8673</c:v>
                </c:pt>
                <c:pt idx="3016">
                  <c:v>406.95060000000001</c:v>
                </c:pt>
                <c:pt idx="3017">
                  <c:v>407.03500000000003</c:v>
                </c:pt>
                <c:pt idx="3018">
                  <c:v>407.11860000000001</c:v>
                </c:pt>
                <c:pt idx="3019">
                  <c:v>407.19979999999993</c:v>
                </c:pt>
                <c:pt idx="3020">
                  <c:v>407.2836999999995</c:v>
                </c:pt>
                <c:pt idx="3021">
                  <c:v>407.36720000000008</c:v>
                </c:pt>
                <c:pt idx="3022">
                  <c:v>407.44979999999993</c:v>
                </c:pt>
                <c:pt idx="3023">
                  <c:v>407.5336999999995</c:v>
                </c:pt>
                <c:pt idx="3024">
                  <c:v>407.61750000000001</c:v>
                </c:pt>
                <c:pt idx="3025">
                  <c:v>407.7002</c:v>
                </c:pt>
                <c:pt idx="3026">
                  <c:v>407.78379999999936</c:v>
                </c:pt>
                <c:pt idx="3027">
                  <c:v>407.86500000000001</c:v>
                </c:pt>
                <c:pt idx="3028">
                  <c:v>407.94909999999999</c:v>
                </c:pt>
                <c:pt idx="3029">
                  <c:v>408.03329999999943</c:v>
                </c:pt>
                <c:pt idx="3030">
                  <c:v>408.11720000000008</c:v>
                </c:pt>
                <c:pt idx="3031">
                  <c:v>408.20080000000002</c:v>
                </c:pt>
                <c:pt idx="3032">
                  <c:v>408.28280000000001</c:v>
                </c:pt>
                <c:pt idx="3033">
                  <c:v>408.36590000000001</c:v>
                </c:pt>
                <c:pt idx="3034">
                  <c:v>408.44799999999969</c:v>
                </c:pt>
                <c:pt idx="3035">
                  <c:v>408.53359999999918</c:v>
                </c:pt>
                <c:pt idx="3036">
                  <c:v>408.61500000000001</c:v>
                </c:pt>
                <c:pt idx="3037">
                  <c:v>408.69889999999964</c:v>
                </c:pt>
                <c:pt idx="3038">
                  <c:v>408.78209999999956</c:v>
                </c:pt>
                <c:pt idx="3039">
                  <c:v>408.86619999999937</c:v>
                </c:pt>
                <c:pt idx="3040">
                  <c:v>408.94880000000001</c:v>
                </c:pt>
                <c:pt idx="3041">
                  <c:v>409.0324</c:v>
                </c:pt>
                <c:pt idx="3042">
                  <c:v>409.11599999999999</c:v>
                </c:pt>
                <c:pt idx="3043">
                  <c:v>409.19749999999999</c:v>
                </c:pt>
                <c:pt idx="3044">
                  <c:v>409.28179999999918</c:v>
                </c:pt>
                <c:pt idx="3045">
                  <c:v>409.36450000000002</c:v>
                </c:pt>
                <c:pt idx="3046">
                  <c:v>409.4502</c:v>
                </c:pt>
                <c:pt idx="3047">
                  <c:v>409.53339999999918</c:v>
                </c:pt>
                <c:pt idx="3048">
                  <c:v>409.61660000000001</c:v>
                </c:pt>
                <c:pt idx="3049">
                  <c:v>409.70179999999937</c:v>
                </c:pt>
                <c:pt idx="3050">
                  <c:v>409.78469999999999</c:v>
                </c:pt>
                <c:pt idx="3051">
                  <c:v>409.86810000000003</c:v>
                </c:pt>
                <c:pt idx="3052">
                  <c:v>409.95049999999969</c:v>
                </c:pt>
                <c:pt idx="3053">
                  <c:v>410.0324</c:v>
                </c:pt>
                <c:pt idx="3054">
                  <c:v>410.11810000000003</c:v>
                </c:pt>
                <c:pt idx="3055">
                  <c:v>410.20080000000002</c:v>
                </c:pt>
                <c:pt idx="3056">
                  <c:v>410.28319999999917</c:v>
                </c:pt>
                <c:pt idx="3057">
                  <c:v>410.36799999999999</c:v>
                </c:pt>
                <c:pt idx="3058">
                  <c:v>410.45229999999964</c:v>
                </c:pt>
                <c:pt idx="3059">
                  <c:v>410.53480000000002</c:v>
                </c:pt>
                <c:pt idx="3060">
                  <c:v>410.61829999999969</c:v>
                </c:pt>
                <c:pt idx="3061">
                  <c:v>410.70109999999943</c:v>
                </c:pt>
                <c:pt idx="3062">
                  <c:v>410.78539999999919</c:v>
                </c:pt>
                <c:pt idx="3063">
                  <c:v>410.86790000000002</c:v>
                </c:pt>
                <c:pt idx="3064">
                  <c:v>410.95249999999999</c:v>
                </c:pt>
                <c:pt idx="3065">
                  <c:v>411.03460000000001</c:v>
                </c:pt>
                <c:pt idx="3066">
                  <c:v>411.1182</c:v>
                </c:pt>
                <c:pt idx="3067">
                  <c:v>411.20080000000002</c:v>
                </c:pt>
                <c:pt idx="3068">
                  <c:v>411.28460000000001</c:v>
                </c:pt>
                <c:pt idx="3069">
                  <c:v>411.36619999999937</c:v>
                </c:pt>
                <c:pt idx="3070">
                  <c:v>411.44920000000002</c:v>
                </c:pt>
                <c:pt idx="3071">
                  <c:v>411.53160000000003</c:v>
                </c:pt>
                <c:pt idx="3072">
                  <c:v>411.61410000000001</c:v>
                </c:pt>
                <c:pt idx="3073">
                  <c:v>411.69749999999999</c:v>
                </c:pt>
                <c:pt idx="3074">
                  <c:v>411.78179999999918</c:v>
                </c:pt>
                <c:pt idx="3075">
                  <c:v>411.86320000000001</c:v>
                </c:pt>
                <c:pt idx="3076">
                  <c:v>411.94729999999993</c:v>
                </c:pt>
                <c:pt idx="3077">
                  <c:v>412.03099999999949</c:v>
                </c:pt>
                <c:pt idx="3078">
                  <c:v>412.11430000000001</c:v>
                </c:pt>
                <c:pt idx="3079">
                  <c:v>412.1977</c:v>
                </c:pt>
                <c:pt idx="3080">
                  <c:v>412.28049999999956</c:v>
                </c:pt>
                <c:pt idx="3081">
                  <c:v>412.36450000000002</c:v>
                </c:pt>
                <c:pt idx="3082">
                  <c:v>412.44839999999937</c:v>
                </c:pt>
                <c:pt idx="3083">
                  <c:v>412.53299999999956</c:v>
                </c:pt>
                <c:pt idx="3084">
                  <c:v>412.61660000000001</c:v>
                </c:pt>
                <c:pt idx="3085">
                  <c:v>412.7</c:v>
                </c:pt>
                <c:pt idx="3086">
                  <c:v>412.78349999999949</c:v>
                </c:pt>
                <c:pt idx="3087">
                  <c:v>412.86709999999999</c:v>
                </c:pt>
                <c:pt idx="3088">
                  <c:v>412.9504</c:v>
                </c:pt>
                <c:pt idx="3089">
                  <c:v>413.03299999999956</c:v>
                </c:pt>
                <c:pt idx="3090">
                  <c:v>413.11790000000002</c:v>
                </c:pt>
                <c:pt idx="3091">
                  <c:v>413.20260000000002</c:v>
                </c:pt>
                <c:pt idx="3092">
                  <c:v>413.28469999999999</c:v>
                </c:pt>
                <c:pt idx="3093">
                  <c:v>413.3664</c:v>
                </c:pt>
                <c:pt idx="3094">
                  <c:v>413.45080000000002</c:v>
                </c:pt>
                <c:pt idx="3095">
                  <c:v>413.53389999999956</c:v>
                </c:pt>
                <c:pt idx="3096">
                  <c:v>413.61649999999969</c:v>
                </c:pt>
                <c:pt idx="3097">
                  <c:v>413.69880000000001</c:v>
                </c:pt>
                <c:pt idx="3098">
                  <c:v>413.78209999999956</c:v>
                </c:pt>
                <c:pt idx="3099">
                  <c:v>413.86599999999999</c:v>
                </c:pt>
                <c:pt idx="3100">
                  <c:v>413.94849999999963</c:v>
                </c:pt>
                <c:pt idx="3101">
                  <c:v>414.0324</c:v>
                </c:pt>
                <c:pt idx="3102">
                  <c:v>414.11559999999969</c:v>
                </c:pt>
                <c:pt idx="3103">
                  <c:v>414.19979999999993</c:v>
                </c:pt>
                <c:pt idx="3104">
                  <c:v>414.28179999999918</c:v>
                </c:pt>
                <c:pt idx="3105">
                  <c:v>414.36290000000002</c:v>
                </c:pt>
                <c:pt idx="3106">
                  <c:v>414.44669999999957</c:v>
                </c:pt>
                <c:pt idx="3107">
                  <c:v>414.53199999999919</c:v>
                </c:pt>
                <c:pt idx="3108">
                  <c:v>414.61450000000002</c:v>
                </c:pt>
                <c:pt idx="3109">
                  <c:v>414.6986</c:v>
                </c:pt>
                <c:pt idx="3110">
                  <c:v>414.77969999999999</c:v>
                </c:pt>
                <c:pt idx="3111">
                  <c:v>414.86219999999969</c:v>
                </c:pt>
                <c:pt idx="3112">
                  <c:v>414.94549999999964</c:v>
                </c:pt>
                <c:pt idx="3113">
                  <c:v>415.02980000000002</c:v>
                </c:pt>
                <c:pt idx="3114">
                  <c:v>415.11259999999999</c:v>
                </c:pt>
                <c:pt idx="3115">
                  <c:v>415.19639999999919</c:v>
                </c:pt>
                <c:pt idx="3116">
                  <c:v>415.28160000000003</c:v>
                </c:pt>
                <c:pt idx="3117">
                  <c:v>415.36340000000001</c:v>
                </c:pt>
                <c:pt idx="3118">
                  <c:v>415.447</c:v>
                </c:pt>
                <c:pt idx="3119">
                  <c:v>415.52869999999956</c:v>
                </c:pt>
                <c:pt idx="3120">
                  <c:v>415.6114</c:v>
                </c:pt>
                <c:pt idx="3121">
                  <c:v>415.69240000000002</c:v>
                </c:pt>
                <c:pt idx="3122">
                  <c:v>415.77780000000001</c:v>
                </c:pt>
                <c:pt idx="3123">
                  <c:v>415.863</c:v>
                </c:pt>
                <c:pt idx="3124">
                  <c:v>415.94560000000001</c:v>
                </c:pt>
                <c:pt idx="3125">
                  <c:v>416.02820000000003</c:v>
                </c:pt>
                <c:pt idx="3126">
                  <c:v>416.11160000000001</c:v>
                </c:pt>
                <c:pt idx="3127">
                  <c:v>416.19490000000002</c:v>
                </c:pt>
                <c:pt idx="3128">
                  <c:v>416.28139999999917</c:v>
                </c:pt>
                <c:pt idx="3129">
                  <c:v>416.36399999999969</c:v>
                </c:pt>
                <c:pt idx="3130">
                  <c:v>416.44639999999919</c:v>
                </c:pt>
                <c:pt idx="3131">
                  <c:v>416.52940000000001</c:v>
                </c:pt>
                <c:pt idx="3132">
                  <c:v>416.61160000000001</c:v>
                </c:pt>
                <c:pt idx="3133">
                  <c:v>416.6934</c:v>
                </c:pt>
                <c:pt idx="3134">
                  <c:v>416.77780000000001</c:v>
                </c:pt>
                <c:pt idx="3135">
                  <c:v>416.86059999999969</c:v>
                </c:pt>
                <c:pt idx="3136">
                  <c:v>416.94490000000002</c:v>
                </c:pt>
                <c:pt idx="3137">
                  <c:v>417.02879999999936</c:v>
                </c:pt>
                <c:pt idx="3138">
                  <c:v>417.11099999999999</c:v>
                </c:pt>
                <c:pt idx="3139">
                  <c:v>417.19439999999969</c:v>
                </c:pt>
                <c:pt idx="3140">
                  <c:v>417.2774</c:v>
                </c:pt>
                <c:pt idx="3141">
                  <c:v>417.36180000000002</c:v>
                </c:pt>
                <c:pt idx="3142">
                  <c:v>417.44569999999999</c:v>
                </c:pt>
                <c:pt idx="3143">
                  <c:v>417.52799999999957</c:v>
                </c:pt>
                <c:pt idx="3144">
                  <c:v>417.61020000000002</c:v>
                </c:pt>
                <c:pt idx="3145">
                  <c:v>417.69569999999999</c:v>
                </c:pt>
                <c:pt idx="3146">
                  <c:v>417.78</c:v>
                </c:pt>
                <c:pt idx="3147">
                  <c:v>417.8623</c:v>
                </c:pt>
                <c:pt idx="3148">
                  <c:v>417.94720000000001</c:v>
                </c:pt>
                <c:pt idx="3149">
                  <c:v>418.03069999999963</c:v>
                </c:pt>
                <c:pt idx="3150">
                  <c:v>418.11399999999969</c:v>
                </c:pt>
                <c:pt idx="3151">
                  <c:v>418.19740000000002</c:v>
                </c:pt>
                <c:pt idx="3152">
                  <c:v>418.28</c:v>
                </c:pt>
                <c:pt idx="3153">
                  <c:v>418.36369999999999</c:v>
                </c:pt>
                <c:pt idx="3154">
                  <c:v>418.44560000000001</c:v>
                </c:pt>
                <c:pt idx="3155">
                  <c:v>418.52809999999937</c:v>
                </c:pt>
                <c:pt idx="3156">
                  <c:v>418.61219999999969</c:v>
                </c:pt>
                <c:pt idx="3157">
                  <c:v>418.69490000000002</c:v>
                </c:pt>
                <c:pt idx="3158">
                  <c:v>418.77799999999957</c:v>
                </c:pt>
                <c:pt idx="3159">
                  <c:v>418.86279999999999</c:v>
                </c:pt>
                <c:pt idx="3160">
                  <c:v>418.94560000000001</c:v>
                </c:pt>
                <c:pt idx="3161">
                  <c:v>419.029</c:v>
                </c:pt>
                <c:pt idx="3162">
                  <c:v>419.11279999999999</c:v>
                </c:pt>
                <c:pt idx="3163">
                  <c:v>419.19580000000002</c:v>
                </c:pt>
                <c:pt idx="3164">
                  <c:v>419.28099999999949</c:v>
                </c:pt>
                <c:pt idx="3165">
                  <c:v>419.36329999999964</c:v>
                </c:pt>
                <c:pt idx="3166">
                  <c:v>419.44839999999937</c:v>
                </c:pt>
                <c:pt idx="3167">
                  <c:v>419.53139999999917</c:v>
                </c:pt>
                <c:pt idx="3168">
                  <c:v>419.61660000000001</c:v>
                </c:pt>
                <c:pt idx="3169">
                  <c:v>419.69779999999969</c:v>
                </c:pt>
                <c:pt idx="3170">
                  <c:v>419.78209999999956</c:v>
                </c:pt>
                <c:pt idx="3171">
                  <c:v>419.86460000000045</c:v>
                </c:pt>
                <c:pt idx="3172">
                  <c:v>419.94900000000001</c:v>
                </c:pt>
                <c:pt idx="3173">
                  <c:v>420.0292</c:v>
                </c:pt>
                <c:pt idx="3174">
                  <c:v>420.11290000000002</c:v>
                </c:pt>
                <c:pt idx="3175">
                  <c:v>420.19799999999969</c:v>
                </c:pt>
                <c:pt idx="3176">
                  <c:v>420.28059999999937</c:v>
                </c:pt>
                <c:pt idx="3177">
                  <c:v>420.36380000000008</c:v>
                </c:pt>
                <c:pt idx="3178">
                  <c:v>420.44799999999969</c:v>
                </c:pt>
                <c:pt idx="3179">
                  <c:v>420.53059999999937</c:v>
                </c:pt>
                <c:pt idx="3180">
                  <c:v>420.61480000000051</c:v>
                </c:pt>
                <c:pt idx="3181">
                  <c:v>420.69619999999918</c:v>
                </c:pt>
                <c:pt idx="3182">
                  <c:v>420.7802999999995</c:v>
                </c:pt>
                <c:pt idx="3183">
                  <c:v>420.86439999999999</c:v>
                </c:pt>
                <c:pt idx="3184">
                  <c:v>420.9462999999995</c:v>
                </c:pt>
                <c:pt idx="3185">
                  <c:v>421.02940000000001</c:v>
                </c:pt>
                <c:pt idx="3186">
                  <c:v>421.11399999999969</c:v>
                </c:pt>
                <c:pt idx="3187">
                  <c:v>421.19799999999969</c:v>
                </c:pt>
                <c:pt idx="3188">
                  <c:v>421.28209999999956</c:v>
                </c:pt>
                <c:pt idx="3189">
                  <c:v>421.36529999999999</c:v>
                </c:pt>
                <c:pt idx="3190">
                  <c:v>421.44609999999949</c:v>
                </c:pt>
                <c:pt idx="3191">
                  <c:v>421.53139999999917</c:v>
                </c:pt>
                <c:pt idx="3192">
                  <c:v>421.61309999999969</c:v>
                </c:pt>
                <c:pt idx="3193">
                  <c:v>421.69549999999964</c:v>
                </c:pt>
                <c:pt idx="3194">
                  <c:v>421.779</c:v>
                </c:pt>
                <c:pt idx="3195">
                  <c:v>421.8623</c:v>
                </c:pt>
                <c:pt idx="3196">
                  <c:v>421.94659999999936</c:v>
                </c:pt>
                <c:pt idx="3197">
                  <c:v>422.02940000000001</c:v>
                </c:pt>
                <c:pt idx="3198">
                  <c:v>422.11279999999999</c:v>
                </c:pt>
                <c:pt idx="3199">
                  <c:v>422.19760000000002</c:v>
                </c:pt>
                <c:pt idx="3200">
                  <c:v>422.27980000000002</c:v>
                </c:pt>
                <c:pt idx="3201">
                  <c:v>422.36259999999999</c:v>
                </c:pt>
                <c:pt idx="3202">
                  <c:v>422.4468</c:v>
                </c:pt>
                <c:pt idx="3203">
                  <c:v>422.52910000000003</c:v>
                </c:pt>
                <c:pt idx="3204">
                  <c:v>422.61360000000002</c:v>
                </c:pt>
                <c:pt idx="3205">
                  <c:v>422.69669999999957</c:v>
                </c:pt>
                <c:pt idx="3206">
                  <c:v>422.77889999999957</c:v>
                </c:pt>
                <c:pt idx="3207">
                  <c:v>422.86360000000002</c:v>
                </c:pt>
                <c:pt idx="3208">
                  <c:v>422.94720000000001</c:v>
                </c:pt>
                <c:pt idx="3209">
                  <c:v>423.0302999999995</c:v>
                </c:pt>
                <c:pt idx="3210">
                  <c:v>423.11279999999999</c:v>
                </c:pt>
                <c:pt idx="3211">
                  <c:v>423.19479999999999</c:v>
                </c:pt>
                <c:pt idx="3212">
                  <c:v>423.27829999999949</c:v>
                </c:pt>
                <c:pt idx="3213">
                  <c:v>423.36279999999999</c:v>
                </c:pt>
                <c:pt idx="3214">
                  <c:v>423.44729999999993</c:v>
                </c:pt>
                <c:pt idx="3215">
                  <c:v>423.53139999999917</c:v>
                </c:pt>
                <c:pt idx="3216">
                  <c:v>423.61380000000008</c:v>
                </c:pt>
                <c:pt idx="3217">
                  <c:v>423.69659999999936</c:v>
                </c:pt>
                <c:pt idx="3218">
                  <c:v>423.77869999999956</c:v>
                </c:pt>
                <c:pt idx="3219">
                  <c:v>423.8614</c:v>
                </c:pt>
                <c:pt idx="3220">
                  <c:v>423.94580000000002</c:v>
                </c:pt>
                <c:pt idx="3221">
                  <c:v>424.02839999999918</c:v>
                </c:pt>
                <c:pt idx="3222">
                  <c:v>424.11259999999999</c:v>
                </c:pt>
                <c:pt idx="3223">
                  <c:v>424.19720000000001</c:v>
                </c:pt>
                <c:pt idx="3224">
                  <c:v>424.27940000000001</c:v>
                </c:pt>
                <c:pt idx="3225">
                  <c:v>424.36340000000001</c:v>
                </c:pt>
                <c:pt idx="3226">
                  <c:v>424.44740000000002</c:v>
                </c:pt>
                <c:pt idx="3227">
                  <c:v>424.53</c:v>
                </c:pt>
                <c:pt idx="3228">
                  <c:v>424.61259999999999</c:v>
                </c:pt>
                <c:pt idx="3229">
                  <c:v>424.6968</c:v>
                </c:pt>
                <c:pt idx="3230">
                  <c:v>424.78099999999949</c:v>
                </c:pt>
                <c:pt idx="3231">
                  <c:v>424.86399999999969</c:v>
                </c:pt>
                <c:pt idx="3232">
                  <c:v>424.94720000000001</c:v>
                </c:pt>
                <c:pt idx="3233">
                  <c:v>425.03139999999917</c:v>
                </c:pt>
                <c:pt idx="3234">
                  <c:v>425.11480000000051</c:v>
                </c:pt>
                <c:pt idx="3235">
                  <c:v>425.19779999999969</c:v>
                </c:pt>
                <c:pt idx="3236">
                  <c:v>425.28099999999949</c:v>
                </c:pt>
                <c:pt idx="3237">
                  <c:v>425.36439999999999</c:v>
                </c:pt>
                <c:pt idx="3238">
                  <c:v>425.44760000000002</c:v>
                </c:pt>
                <c:pt idx="3239">
                  <c:v>425.53009999999949</c:v>
                </c:pt>
                <c:pt idx="3240">
                  <c:v>425.61399999999969</c:v>
                </c:pt>
                <c:pt idx="3241">
                  <c:v>425.69880000000001</c:v>
                </c:pt>
                <c:pt idx="3242">
                  <c:v>425.78</c:v>
                </c:pt>
                <c:pt idx="3243">
                  <c:v>425.86239999999964</c:v>
                </c:pt>
                <c:pt idx="3244">
                  <c:v>425.94509999999963</c:v>
                </c:pt>
                <c:pt idx="3245">
                  <c:v>426.02829999999949</c:v>
                </c:pt>
                <c:pt idx="3246">
                  <c:v>426.11189999999999</c:v>
                </c:pt>
                <c:pt idx="3247">
                  <c:v>426.1968</c:v>
                </c:pt>
                <c:pt idx="3248">
                  <c:v>426.28039999999936</c:v>
                </c:pt>
                <c:pt idx="3249">
                  <c:v>426.36360000000002</c:v>
                </c:pt>
                <c:pt idx="3250">
                  <c:v>426.44639999999919</c:v>
                </c:pt>
                <c:pt idx="3251">
                  <c:v>426.52980000000002</c:v>
                </c:pt>
                <c:pt idx="3252">
                  <c:v>426.61309999999969</c:v>
                </c:pt>
                <c:pt idx="3253">
                  <c:v>426.6980999999995</c:v>
                </c:pt>
                <c:pt idx="3254">
                  <c:v>426.78019999999918</c:v>
                </c:pt>
                <c:pt idx="3255">
                  <c:v>426.86480000000051</c:v>
                </c:pt>
                <c:pt idx="3256">
                  <c:v>426.94869999999969</c:v>
                </c:pt>
                <c:pt idx="3257">
                  <c:v>427.03160000000003</c:v>
                </c:pt>
                <c:pt idx="3258">
                  <c:v>427.11500000000001</c:v>
                </c:pt>
                <c:pt idx="3259">
                  <c:v>427.19880000000001</c:v>
                </c:pt>
                <c:pt idx="3260">
                  <c:v>427.28280000000001</c:v>
                </c:pt>
                <c:pt idx="3261">
                  <c:v>427.36680000000001</c:v>
                </c:pt>
                <c:pt idx="3262">
                  <c:v>427.44920000000002</c:v>
                </c:pt>
                <c:pt idx="3263">
                  <c:v>427.53069999999963</c:v>
                </c:pt>
                <c:pt idx="3264">
                  <c:v>427.61399999999969</c:v>
                </c:pt>
                <c:pt idx="3265">
                  <c:v>427.69690000000003</c:v>
                </c:pt>
                <c:pt idx="3266">
                  <c:v>427.78119999999916</c:v>
                </c:pt>
                <c:pt idx="3267">
                  <c:v>427.86320000000001</c:v>
                </c:pt>
                <c:pt idx="3268">
                  <c:v>427.94709999999969</c:v>
                </c:pt>
                <c:pt idx="3269">
                  <c:v>428.0302999999995</c:v>
                </c:pt>
                <c:pt idx="3270">
                  <c:v>428.11450000000002</c:v>
                </c:pt>
                <c:pt idx="3271">
                  <c:v>428.19819999999936</c:v>
                </c:pt>
                <c:pt idx="3272">
                  <c:v>428.2824</c:v>
                </c:pt>
                <c:pt idx="3273">
                  <c:v>428.36590000000001</c:v>
                </c:pt>
                <c:pt idx="3274">
                  <c:v>428.44889999999964</c:v>
                </c:pt>
                <c:pt idx="3275">
                  <c:v>428.53160000000003</c:v>
                </c:pt>
                <c:pt idx="3276">
                  <c:v>428.61460000000045</c:v>
                </c:pt>
                <c:pt idx="3277">
                  <c:v>428.69929999999999</c:v>
                </c:pt>
                <c:pt idx="3278">
                  <c:v>428.78179999999918</c:v>
                </c:pt>
                <c:pt idx="3279">
                  <c:v>428.86599999999999</c:v>
                </c:pt>
                <c:pt idx="3280">
                  <c:v>428.94979999999993</c:v>
                </c:pt>
                <c:pt idx="3281">
                  <c:v>429.03379999999936</c:v>
                </c:pt>
                <c:pt idx="3282">
                  <c:v>429.11599999999999</c:v>
                </c:pt>
                <c:pt idx="3283">
                  <c:v>429.2002</c:v>
                </c:pt>
                <c:pt idx="3284">
                  <c:v>429.28280000000001</c:v>
                </c:pt>
                <c:pt idx="3285">
                  <c:v>429.36660000000001</c:v>
                </c:pt>
                <c:pt idx="3286">
                  <c:v>429.45069999999993</c:v>
                </c:pt>
                <c:pt idx="3287">
                  <c:v>429.53289999999993</c:v>
                </c:pt>
                <c:pt idx="3288">
                  <c:v>429.61810000000003</c:v>
                </c:pt>
                <c:pt idx="3289">
                  <c:v>429.7</c:v>
                </c:pt>
                <c:pt idx="3290">
                  <c:v>429.7824</c:v>
                </c:pt>
                <c:pt idx="3291">
                  <c:v>429.86599999999999</c:v>
                </c:pt>
                <c:pt idx="3292">
                  <c:v>429.9502</c:v>
                </c:pt>
                <c:pt idx="3293">
                  <c:v>430.03280000000001</c:v>
                </c:pt>
                <c:pt idx="3294">
                  <c:v>430.11559999999969</c:v>
                </c:pt>
                <c:pt idx="3295">
                  <c:v>430.19900000000001</c:v>
                </c:pt>
                <c:pt idx="3296">
                  <c:v>430.28319999999917</c:v>
                </c:pt>
                <c:pt idx="3297">
                  <c:v>430.3664</c:v>
                </c:pt>
                <c:pt idx="3298">
                  <c:v>430.45099999999957</c:v>
                </c:pt>
                <c:pt idx="3299">
                  <c:v>430.53519999999918</c:v>
                </c:pt>
                <c:pt idx="3300">
                  <c:v>430.61649999999969</c:v>
                </c:pt>
                <c:pt idx="3301">
                  <c:v>430.69900000000001</c:v>
                </c:pt>
                <c:pt idx="3302">
                  <c:v>430.78280000000001</c:v>
                </c:pt>
                <c:pt idx="3303">
                  <c:v>430.86540000000002</c:v>
                </c:pt>
                <c:pt idx="3304">
                  <c:v>430.94959999999969</c:v>
                </c:pt>
                <c:pt idx="3305">
                  <c:v>431.03339999999918</c:v>
                </c:pt>
                <c:pt idx="3306">
                  <c:v>431.11619999999937</c:v>
                </c:pt>
                <c:pt idx="3307">
                  <c:v>431.19959999999969</c:v>
                </c:pt>
                <c:pt idx="3308">
                  <c:v>431.28379999999936</c:v>
                </c:pt>
                <c:pt idx="3309">
                  <c:v>431.36649999999969</c:v>
                </c:pt>
                <c:pt idx="3310">
                  <c:v>431.44979999999993</c:v>
                </c:pt>
                <c:pt idx="3311">
                  <c:v>431.53469999999999</c:v>
                </c:pt>
                <c:pt idx="3312">
                  <c:v>431.6191</c:v>
                </c:pt>
                <c:pt idx="3313">
                  <c:v>431.70240000000001</c:v>
                </c:pt>
                <c:pt idx="3314">
                  <c:v>431.78659999999917</c:v>
                </c:pt>
                <c:pt idx="3315">
                  <c:v>431.86970000000002</c:v>
                </c:pt>
                <c:pt idx="3316">
                  <c:v>431.95099999999957</c:v>
                </c:pt>
                <c:pt idx="3317">
                  <c:v>432.03519999999918</c:v>
                </c:pt>
                <c:pt idx="3318">
                  <c:v>432.11950000000002</c:v>
                </c:pt>
                <c:pt idx="3319">
                  <c:v>432.20249999999999</c:v>
                </c:pt>
                <c:pt idx="3320">
                  <c:v>432.2876</c:v>
                </c:pt>
                <c:pt idx="3321">
                  <c:v>432.37109999999956</c:v>
                </c:pt>
                <c:pt idx="3322">
                  <c:v>432.45359999999937</c:v>
                </c:pt>
                <c:pt idx="3323">
                  <c:v>432.5378</c:v>
                </c:pt>
                <c:pt idx="3324">
                  <c:v>432.6216</c:v>
                </c:pt>
                <c:pt idx="3325">
                  <c:v>432.70509999999956</c:v>
                </c:pt>
                <c:pt idx="3326">
                  <c:v>432.78739999999937</c:v>
                </c:pt>
                <c:pt idx="3327">
                  <c:v>432.8716</c:v>
                </c:pt>
                <c:pt idx="3328">
                  <c:v>432.95599999999956</c:v>
                </c:pt>
                <c:pt idx="3329">
                  <c:v>433.03869999999949</c:v>
                </c:pt>
                <c:pt idx="3330">
                  <c:v>433.12119999999936</c:v>
                </c:pt>
                <c:pt idx="3331">
                  <c:v>433.20319999999919</c:v>
                </c:pt>
                <c:pt idx="3332">
                  <c:v>433.28590000000003</c:v>
                </c:pt>
                <c:pt idx="3333">
                  <c:v>433.36959999999999</c:v>
                </c:pt>
                <c:pt idx="3334">
                  <c:v>433.45309999999949</c:v>
                </c:pt>
                <c:pt idx="3335">
                  <c:v>433.53500000000003</c:v>
                </c:pt>
                <c:pt idx="3336">
                  <c:v>433.61880000000002</c:v>
                </c:pt>
                <c:pt idx="3337">
                  <c:v>433.70169999999956</c:v>
                </c:pt>
                <c:pt idx="3338">
                  <c:v>433.78699999999918</c:v>
                </c:pt>
                <c:pt idx="3339">
                  <c:v>433.87129999999956</c:v>
                </c:pt>
                <c:pt idx="3340">
                  <c:v>433.9545</c:v>
                </c:pt>
                <c:pt idx="3341">
                  <c:v>434.0376</c:v>
                </c:pt>
                <c:pt idx="3342">
                  <c:v>434.12099999999964</c:v>
                </c:pt>
                <c:pt idx="3343">
                  <c:v>434.20599999999956</c:v>
                </c:pt>
                <c:pt idx="3344">
                  <c:v>434.2878</c:v>
                </c:pt>
                <c:pt idx="3345">
                  <c:v>434.37200000000001</c:v>
                </c:pt>
                <c:pt idx="3346">
                  <c:v>434.45549999999969</c:v>
                </c:pt>
                <c:pt idx="3347">
                  <c:v>434.53980000000001</c:v>
                </c:pt>
                <c:pt idx="3348">
                  <c:v>434.6234</c:v>
                </c:pt>
                <c:pt idx="3349">
                  <c:v>434.7072</c:v>
                </c:pt>
                <c:pt idx="3350">
                  <c:v>434.7888999999995</c:v>
                </c:pt>
                <c:pt idx="3351">
                  <c:v>434.87299999999999</c:v>
                </c:pt>
                <c:pt idx="3352">
                  <c:v>434.9538</c:v>
                </c:pt>
                <c:pt idx="3353">
                  <c:v>435.04039999999969</c:v>
                </c:pt>
                <c:pt idx="3354">
                  <c:v>435.12290000000002</c:v>
                </c:pt>
                <c:pt idx="3355">
                  <c:v>435.20710000000003</c:v>
                </c:pt>
                <c:pt idx="3356">
                  <c:v>435.28909999999956</c:v>
                </c:pt>
                <c:pt idx="3357">
                  <c:v>435.3716</c:v>
                </c:pt>
                <c:pt idx="3358">
                  <c:v>435.45460000000008</c:v>
                </c:pt>
                <c:pt idx="3359">
                  <c:v>435.53899999999936</c:v>
                </c:pt>
                <c:pt idx="3360">
                  <c:v>435.62060000000002</c:v>
                </c:pt>
                <c:pt idx="3361">
                  <c:v>435.70529999999957</c:v>
                </c:pt>
                <c:pt idx="3362">
                  <c:v>435.7879999999995</c:v>
                </c:pt>
                <c:pt idx="3363">
                  <c:v>435.87220000000002</c:v>
                </c:pt>
                <c:pt idx="3364">
                  <c:v>435.95499999999993</c:v>
                </c:pt>
                <c:pt idx="3365">
                  <c:v>436.03839999999923</c:v>
                </c:pt>
                <c:pt idx="3366">
                  <c:v>436.12020000000001</c:v>
                </c:pt>
                <c:pt idx="3367">
                  <c:v>436.20370000000003</c:v>
                </c:pt>
                <c:pt idx="3368">
                  <c:v>436.28669999999937</c:v>
                </c:pt>
                <c:pt idx="3369">
                  <c:v>436.37099999999964</c:v>
                </c:pt>
                <c:pt idx="3370">
                  <c:v>436.45319999999919</c:v>
                </c:pt>
                <c:pt idx="3371">
                  <c:v>436.53729999999956</c:v>
                </c:pt>
                <c:pt idx="3372">
                  <c:v>436.62040000000002</c:v>
                </c:pt>
                <c:pt idx="3373">
                  <c:v>436.70299999999969</c:v>
                </c:pt>
                <c:pt idx="3374">
                  <c:v>436.78519999999918</c:v>
                </c:pt>
                <c:pt idx="3375">
                  <c:v>436.86759999999964</c:v>
                </c:pt>
                <c:pt idx="3376">
                  <c:v>436.95139999999918</c:v>
                </c:pt>
                <c:pt idx="3377">
                  <c:v>437.03309999999937</c:v>
                </c:pt>
                <c:pt idx="3378">
                  <c:v>437.11750000000001</c:v>
                </c:pt>
                <c:pt idx="3379">
                  <c:v>437.2004</c:v>
                </c:pt>
                <c:pt idx="3380">
                  <c:v>437.28250000000003</c:v>
                </c:pt>
                <c:pt idx="3381">
                  <c:v>437.36750000000001</c:v>
                </c:pt>
                <c:pt idx="3382">
                  <c:v>437.452</c:v>
                </c:pt>
                <c:pt idx="3383">
                  <c:v>437.53500000000003</c:v>
                </c:pt>
                <c:pt idx="3384">
                  <c:v>437.61759999999964</c:v>
                </c:pt>
                <c:pt idx="3385">
                  <c:v>437.70119999999918</c:v>
                </c:pt>
                <c:pt idx="3386">
                  <c:v>437.78509999999949</c:v>
                </c:pt>
                <c:pt idx="3387">
                  <c:v>437.86970000000002</c:v>
                </c:pt>
                <c:pt idx="3388">
                  <c:v>437.95060000000001</c:v>
                </c:pt>
                <c:pt idx="3389">
                  <c:v>438.03500000000003</c:v>
                </c:pt>
                <c:pt idx="3390">
                  <c:v>438.1189</c:v>
                </c:pt>
                <c:pt idx="3391">
                  <c:v>438.20179999999937</c:v>
                </c:pt>
                <c:pt idx="3392">
                  <c:v>438.28519999999918</c:v>
                </c:pt>
                <c:pt idx="3393">
                  <c:v>438.36880000000002</c:v>
                </c:pt>
                <c:pt idx="3394">
                  <c:v>438.45179999999937</c:v>
                </c:pt>
                <c:pt idx="3395">
                  <c:v>438.53480000000002</c:v>
                </c:pt>
                <c:pt idx="3396">
                  <c:v>438.61939999999993</c:v>
                </c:pt>
                <c:pt idx="3397">
                  <c:v>438.70129999999949</c:v>
                </c:pt>
                <c:pt idx="3398">
                  <c:v>438.78440000000001</c:v>
                </c:pt>
                <c:pt idx="3399">
                  <c:v>438.86840000000001</c:v>
                </c:pt>
                <c:pt idx="3400">
                  <c:v>438.9502</c:v>
                </c:pt>
                <c:pt idx="3401">
                  <c:v>439.03309999999937</c:v>
                </c:pt>
                <c:pt idx="3402">
                  <c:v>439.11599999999999</c:v>
                </c:pt>
                <c:pt idx="3403">
                  <c:v>439.1980999999995</c:v>
                </c:pt>
                <c:pt idx="3404">
                  <c:v>439.28219999999936</c:v>
                </c:pt>
                <c:pt idx="3405">
                  <c:v>439.36540000000002</c:v>
                </c:pt>
                <c:pt idx="3406">
                  <c:v>439.44959999999969</c:v>
                </c:pt>
                <c:pt idx="3407">
                  <c:v>439.53160000000003</c:v>
                </c:pt>
                <c:pt idx="3408">
                  <c:v>439.61579999999969</c:v>
                </c:pt>
                <c:pt idx="3409">
                  <c:v>439.69940000000008</c:v>
                </c:pt>
                <c:pt idx="3410">
                  <c:v>439.78399999999937</c:v>
                </c:pt>
                <c:pt idx="3411">
                  <c:v>439.86700000000002</c:v>
                </c:pt>
                <c:pt idx="3412">
                  <c:v>439.94880000000001</c:v>
                </c:pt>
                <c:pt idx="3413">
                  <c:v>440.03280000000001</c:v>
                </c:pt>
                <c:pt idx="3414">
                  <c:v>440.11559999999969</c:v>
                </c:pt>
                <c:pt idx="3415">
                  <c:v>440.19740000000002</c:v>
                </c:pt>
                <c:pt idx="3416">
                  <c:v>440.28209999999956</c:v>
                </c:pt>
                <c:pt idx="3417">
                  <c:v>440.36470000000008</c:v>
                </c:pt>
                <c:pt idx="3418">
                  <c:v>440.44829999999956</c:v>
                </c:pt>
                <c:pt idx="3419">
                  <c:v>440.53219999999936</c:v>
                </c:pt>
                <c:pt idx="3420">
                  <c:v>440.61520000000002</c:v>
                </c:pt>
                <c:pt idx="3421">
                  <c:v>440.69819999999936</c:v>
                </c:pt>
                <c:pt idx="3422">
                  <c:v>440.78099999999949</c:v>
                </c:pt>
                <c:pt idx="3423">
                  <c:v>440.86360000000002</c:v>
                </c:pt>
                <c:pt idx="3424">
                  <c:v>440.94580000000002</c:v>
                </c:pt>
                <c:pt idx="3425">
                  <c:v>441.03160000000003</c:v>
                </c:pt>
                <c:pt idx="3426">
                  <c:v>441.11419999999993</c:v>
                </c:pt>
                <c:pt idx="3427">
                  <c:v>441.19600000000003</c:v>
                </c:pt>
                <c:pt idx="3428">
                  <c:v>441.2799</c:v>
                </c:pt>
                <c:pt idx="3429">
                  <c:v>441.36279999999999</c:v>
                </c:pt>
                <c:pt idx="3430">
                  <c:v>441.44729999999993</c:v>
                </c:pt>
                <c:pt idx="3431">
                  <c:v>441.5302999999995</c:v>
                </c:pt>
                <c:pt idx="3432">
                  <c:v>441.61399999999969</c:v>
                </c:pt>
                <c:pt idx="3433">
                  <c:v>441.6977</c:v>
                </c:pt>
                <c:pt idx="3434">
                  <c:v>441.78</c:v>
                </c:pt>
                <c:pt idx="3435">
                  <c:v>441.86419999999993</c:v>
                </c:pt>
                <c:pt idx="3436">
                  <c:v>441.94609999999949</c:v>
                </c:pt>
                <c:pt idx="3437">
                  <c:v>442.03069999999963</c:v>
                </c:pt>
                <c:pt idx="3438">
                  <c:v>442.11470000000008</c:v>
                </c:pt>
                <c:pt idx="3439">
                  <c:v>442.19669999999957</c:v>
                </c:pt>
                <c:pt idx="3440">
                  <c:v>442.28099999999949</c:v>
                </c:pt>
                <c:pt idx="3441">
                  <c:v>442.36329999999964</c:v>
                </c:pt>
                <c:pt idx="3442">
                  <c:v>442.44720000000001</c:v>
                </c:pt>
                <c:pt idx="3443">
                  <c:v>442.53219999999936</c:v>
                </c:pt>
                <c:pt idx="3444">
                  <c:v>442.61410000000001</c:v>
                </c:pt>
                <c:pt idx="3445">
                  <c:v>442.69880000000001</c:v>
                </c:pt>
                <c:pt idx="3446">
                  <c:v>442.78319999999917</c:v>
                </c:pt>
                <c:pt idx="3447">
                  <c:v>442.8664</c:v>
                </c:pt>
                <c:pt idx="3448">
                  <c:v>442.9502</c:v>
                </c:pt>
                <c:pt idx="3449">
                  <c:v>443.0342</c:v>
                </c:pt>
                <c:pt idx="3450">
                  <c:v>443.11720000000008</c:v>
                </c:pt>
                <c:pt idx="3451">
                  <c:v>443.20099999999957</c:v>
                </c:pt>
                <c:pt idx="3452">
                  <c:v>443.28160000000003</c:v>
                </c:pt>
                <c:pt idx="3453">
                  <c:v>443.36419999999993</c:v>
                </c:pt>
                <c:pt idx="3454">
                  <c:v>443.44819999999936</c:v>
                </c:pt>
                <c:pt idx="3455">
                  <c:v>443.53059999999937</c:v>
                </c:pt>
                <c:pt idx="3456">
                  <c:v>443.61500000000001</c:v>
                </c:pt>
                <c:pt idx="3457">
                  <c:v>443.69889999999964</c:v>
                </c:pt>
                <c:pt idx="3458">
                  <c:v>443.78099999999949</c:v>
                </c:pt>
                <c:pt idx="3459">
                  <c:v>443.86500000000001</c:v>
                </c:pt>
                <c:pt idx="3460">
                  <c:v>443.94849999999963</c:v>
                </c:pt>
                <c:pt idx="3461">
                  <c:v>444.03139999999917</c:v>
                </c:pt>
                <c:pt idx="3462">
                  <c:v>444.11500000000001</c:v>
                </c:pt>
                <c:pt idx="3463">
                  <c:v>444.19829999999956</c:v>
                </c:pt>
                <c:pt idx="3464">
                  <c:v>444.28219999999936</c:v>
                </c:pt>
                <c:pt idx="3465">
                  <c:v>444.36619999999937</c:v>
                </c:pt>
                <c:pt idx="3466">
                  <c:v>444.45109999999943</c:v>
                </c:pt>
                <c:pt idx="3467">
                  <c:v>444.53500000000003</c:v>
                </c:pt>
                <c:pt idx="3468">
                  <c:v>444.61779999999999</c:v>
                </c:pt>
                <c:pt idx="3469">
                  <c:v>444.7</c:v>
                </c:pt>
                <c:pt idx="3470">
                  <c:v>444.78179999999918</c:v>
                </c:pt>
                <c:pt idx="3471">
                  <c:v>444.863</c:v>
                </c:pt>
                <c:pt idx="3472">
                  <c:v>444.94720000000001</c:v>
                </c:pt>
                <c:pt idx="3473">
                  <c:v>445.0292</c:v>
                </c:pt>
                <c:pt idx="3474">
                  <c:v>445.11200000000002</c:v>
                </c:pt>
                <c:pt idx="3475">
                  <c:v>445.19369999999969</c:v>
                </c:pt>
                <c:pt idx="3476">
                  <c:v>445.28</c:v>
                </c:pt>
                <c:pt idx="3477">
                  <c:v>445.36180000000002</c:v>
                </c:pt>
                <c:pt idx="3478">
                  <c:v>445.44540000000001</c:v>
                </c:pt>
                <c:pt idx="3479">
                  <c:v>445.52980000000002</c:v>
                </c:pt>
                <c:pt idx="3480">
                  <c:v>445.61470000000008</c:v>
                </c:pt>
                <c:pt idx="3481">
                  <c:v>445.69849999999963</c:v>
                </c:pt>
                <c:pt idx="3482">
                  <c:v>445.78199999999919</c:v>
                </c:pt>
                <c:pt idx="3483">
                  <c:v>445.86320000000001</c:v>
                </c:pt>
                <c:pt idx="3484">
                  <c:v>445.94690000000003</c:v>
                </c:pt>
                <c:pt idx="3485">
                  <c:v>446.02969999999999</c:v>
                </c:pt>
                <c:pt idx="3486">
                  <c:v>446.11329999999964</c:v>
                </c:pt>
                <c:pt idx="3487">
                  <c:v>446.1986</c:v>
                </c:pt>
                <c:pt idx="3488">
                  <c:v>446.27960000000002</c:v>
                </c:pt>
                <c:pt idx="3489">
                  <c:v>446.36259999999999</c:v>
                </c:pt>
                <c:pt idx="3490">
                  <c:v>446.44540000000001</c:v>
                </c:pt>
                <c:pt idx="3491">
                  <c:v>446.52969999999999</c:v>
                </c:pt>
                <c:pt idx="3492">
                  <c:v>446.6123</c:v>
                </c:pt>
                <c:pt idx="3493">
                  <c:v>446.69529999999969</c:v>
                </c:pt>
                <c:pt idx="3494">
                  <c:v>446.78019999999918</c:v>
                </c:pt>
                <c:pt idx="3495">
                  <c:v>446.86340000000001</c:v>
                </c:pt>
                <c:pt idx="3496">
                  <c:v>446.94459999999964</c:v>
                </c:pt>
                <c:pt idx="3497">
                  <c:v>447.02839999999918</c:v>
                </c:pt>
                <c:pt idx="3498">
                  <c:v>447.1112</c:v>
                </c:pt>
                <c:pt idx="3499">
                  <c:v>447.19470000000001</c:v>
                </c:pt>
                <c:pt idx="3500">
                  <c:v>447.27829999999949</c:v>
                </c:pt>
                <c:pt idx="3501">
                  <c:v>447.36059999999969</c:v>
                </c:pt>
                <c:pt idx="3502">
                  <c:v>447.44329999999957</c:v>
                </c:pt>
                <c:pt idx="3503">
                  <c:v>447.52789999999999</c:v>
                </c:pt>
                <c:pt idx="3504">
                  <c:v>447.61070000000001</c:v>
                </c:pt>
                <c:pt idx="3505">
                  <c:v>447.69319999999936</c:v>
                </c:pt>
                <c:pt idx="3506">
                  <c:v>447.7756</c:v>
                </c:pt>
                <c:pt idx="3507">
                  <c:v>447.85840000000002</c:v>
                </c:pt>
                <c:pt idx="3508">
                  <c:v>447.94109999999949</c:v>
                </c:pt>
                <c:pt idx="3509">
                  <c:v>448.02659999999918</c:v>
                </c:pt>
                <c:pt idx="3510">
                  <c:v>448.10919999999999</c:v>
                </c:pt>
                <c:pt idx="3511">
                  <c:v>448.1934</c:v>
                </c:pt>
                <c:pt idx="3512">
                  <c:v>448.27619999999916</c:v>
                </c:pt>
                <c:pt idx="3513">
                  <c:v>448.35879999999969</c:v>
                </c:pt>
                <c:pt idx="3514">
                  <c:v>448.44240000000002</c:v>
                </c:pt>
                <c:pt idx="3515">
                  <c:v>448.5256</c:v>
                </c:pt>
                <c:pt idx="3516">
                  <c:v>448.60939999999999</c:v>
                </c:pt>
                <c:pt idx="3517">
                  <c:v>448.69349999999969</c:v>
                </c:pt>
                <c:pt idx="3518">
                  <c:v>448.77760000000001</c:v>
                </c:pt>
                <c:pt idx="3519">
                  <c:v>448.86059999999969</c:v>
                </c:pt>
                <c:pt idx="3520">
                  <c:v>448.9434</c:v>
                </c:pt>
                <c:pt idx="3521">
                  <c:v>449.02719999999937</c:v>
                </c:pt>
                <c:pt idx="3522">
                  <c:v>449.11020000000002</c:v>
                </c:pt>
                <c:pt idx="3523">
                  <c:v>449.19380000000001</c:v>
                </c:pt>
                <c:pt idx="3524">
                  <c:v>449.27889999999957</c:v>
                </c:pt>
                <c:pt idx="3525">
                  <c:v>449.36040000000008</c:v>
                </c:pt>
                <c:pt idx="3526">
                  <c:v>449.44400000000002</c:v>
                </c:pt>
                <c:pt idx="3527">
                  <c:v>449.52519999999924</c:v>
                </c:pt>
                <c:pt idx="3528">
                  <c:v>449.60960000000051</c:v>
                </c:pt>
                <c:pt idx="3529">
                  <c:v>449.69369999999969</c:v>
                </c:pt>
                <c:pt idx="3530">
                  <c:v>449.77820000000003</c:v>
                </c:pt>
                <c:pt idx="3531">
                  <c:v>449.86279999999999</c:v>
                </c:pt>
                <c:pt idx="3532">
                  <c:v>449.94569999999999</c:v>
                </c:pt>
                <c:pt idx="3533">
                  <c:v>450.029</c:v>
                </c:pt>
                <c:pt idx="3534">
                  <c:v>450.11020000000002</c:v>
                </c:pt>
                <c:pt idx="3535">
                  <c:v>450.19279999999969</c:v>
                </c:pt>
                <c:pt idx="3536">
                  <c:v>450.27339999999919</c:v>
                </c:pt>
                <c:pt idx="3537">
                  <c:v>450.35860000000002</c:v>
                </c:pt>
                <c:pt idx="3538">
                  <c:v>450.44119999999918</c:v>
                </c:pt>
                <c:pt idx="3539">
                  <c:v>450.52339999999919</c:v>
                </c:pt>
                <c:pt idx="3540">
                  <c:v>450.60680000000002</c:v>
                </c:pt>
                <c:pt idx="3541">
                  <c:v>450.69040000000001</c:v>
                </c:pt>
                <c:pt idx="3542">
                  <c:v>450.77429999999993</c:v>
                </c:pt>
                <c:pt idx="3543">
                  <c:v>450.85739999999993</c:v>
                </c:pt>
                <c:pt idx="3544">
                  <c:v>450.9409</c:v>
                </c:pt>
                <c:pt idx="3545">
                  <c:v>451.02420000000001</c:v>
                </c:pt>
                <c:pt idx="3546">
                  <c:v>451.10860000000002</c:v>
                </c:pt>
                <c:pt idx="3547">
                  <c:v>451.19</c:v>
                </c:pt>
                <c:pt idx="3548">
                  <c:v>451.27339999999919</c:v>
                </c:pt>
                <c:pt idx="3549">
                  <c:v>451.3553</c:v>
                </c:pt>
                <c:pt idx="3550">
                  <c:v>451.43779999999919</c:v>
                </c:pt>
                <c:pt idx="3551">
                  <c:v>451.52189999999956</c:v>
                </c:pt>
                <c:pt idx="3552">
                  <c:v>451.60300000000001</c:v>
                </c:pt>
                <c:pt idx="3553">
                  <c:v>451.6866</c:v>
                </c:pt>
                <c:pt idx="3554">
                  <c:v>451.76960000000008</c:v>
                </c:pt>
                <c:pt idx="3555">
                  <c:v>451.85500000000002</c:v>
                </c:pt>
                <c:pt idx="3556">
                  <c:v>451.93879999999916</c:v>
                </c:pt>
                <c:pt idx="3557">
                  <c:v>452.02339999999919</c:v>
                </c:pt>
                <c:pt idx="3558">
                  <c:v>452.1062</c:v>
                </c:pt>
                <c:pt idx="3559">
                  <c:v>452.18900000000002</c:v>
                </c:pt>
                <c:pt idx="3560">
                  <c:v>452.27199999999937</c:v>
                </c:pt>
                <c:pt idx="3561">
                  <c:v>452.35579999999999</c:v>
                </c:pt>
                <c:pt idx="3562">
                  <c:v>452.4385999999991</c:v>
                </c:pt>
                <c:pt idx="3563">
                  <c:v>452.52299999999963</c:v>
                </c:pt>
                <c:pt idx="3564">
                  <c:v>452.60660000000001</c:v>
                </c:pt>
                <c:pt idx="3565">
                  <c:v>452.68740000000008</c:v>
                </c:pt>
                <c:pt idx="3566">
                  <c:v>452.77029999999957</c:v>
                </c:pt>
                <c:pt idx="3567">
                  <c:v>452.85270000000008</c:v>
                </c:pt>
                <c:pt idx="3568">
                  <c:v>452.93659999999903</c:v>
                </c:pt>
                <c:pt idx="3569">
                  <c:v>453.0206</c:v>
                </c:pt>
                <c:pt idx="3570">
                  <c:v>453.10280000000051</c:v>
                </c:pt>
                <c:pt idx="3571">
                  <c:v>453.1859</c:v>
                </c:pt>
                <c:pt idx="3572">
                  <c:v>453.26780000000002</c:v>
                </c:pt>
                <c:pt idx="3573">
                  <c:v>453.35199999999969</c:v>
                </c:pt>
                <c:pt idx="3574">
                  <c:v>453.43509999999918</c:v>
                </c:pt>
                <c:pt idx="3575">
                  <c:v>453.5164999999995</c:v>
                </c:pt>
                <c:pt idx="3576">
                  <c:v>453.60149999999999</c:v>
                </c:pt>
                <c:pt idx="3577">
                  <c:v>453.68599999999969</c:v>
                </c:pt>
                <c:pt idx="3578">
                  <c:v>453.76940000000002</c:v>
                </c:pt>
                <c:pt idx="3579">
                  <c:v>453.85460000000052</c:v>
                </c:pt>
                <c:pt idx="3580">
                  <c:v>453.93829999999923</c:v>
                </c:pt>
                <c:pt idx="3581">
                  <c:v>454.01920000000001</c:v>
                </c:pt>
                <c:pt idx="3582">
                  <c:v>454.10490000000038</c:v>
                </c:pt>
                <c:pt idx="3583">
                  <c:v>454.18700000000001</c:v>
                </c:pt>
                <c:pt idx="3584">
                  <c:v>454.26839999999936</c:v>
                </c:pt>
                <c:pt idx="3585">
                  <c:v>454.35340000000002</c:v>
                </c:pt>
                <c:pt idx="3586">
                  <c:v>454.43779999999919</c:v>
                </c:pt>
                <c:pt idx="3587">
                  <c:v>454.5197</c:v>
                </c:pt>
                <c:pt idx="3588">
                  <c:v>454.60399999999993</c:v>
                </c:pt>
                <c:pt idx="3589">
                  <c:v>454.68680000000001</c:v>
                </c:pt>
                <c:pt idx="3590">
                  <c:v>454.7704</c:v>
                </c:pt>
                <c:pt idx="3591">
                  <c:v>454.85320000000002</c:v>
                </c:pt>
                <c:pt idx="3592">
                  <c:v>454.93639999999891</c:v>
                </c:pt>
                <c:pt idx="3593">
                  <c:v>455.0204</c:v>
                </c:pt>
                <c:pt idx="3594">
                  <c:v>455.10300000000001</c:v>
                </c:pt>
                <c:pt idx="3595">
                  <c:v>455.185</c:v>
                </c:pt>
                <c:pt idx="3596">
                  <c:v>455.2672</c:v>
                </c:pt>
                <c:pt idx="3597">
                  <c:v>455.35160000000002</c:v>
                </c:pt>
                <c:pt idx="3598">
                  <c:v>455.43379999999917</c:v>
                </c:pt>
                <c:pt idx="3599">
                  <c:v>455.51620000000003</c:v>
                </c:pt>
                <c:pt idx="3600">
                  <c:v>455.60079999999999</c:v>
                </c:pt>
                <c:pt idx="3601">
                  <c:v>455.68480000000045</c:v>
                </c:pt>
                <c:pt idx="3602">
                  <c:v>455.76889999999969</c:v>
                </c:pt>
                <c:pt idx="3603">
                  <c:v>455.85260000000045</c:v>
                </c:pt>
                <c:pt idx="3604">
                  <c:v>455.9348</c:v>
                </c:pt>
                <c:pt idx="3605">
                  <c:v>456.0188</c:v>
                </c:pt>
                <c:pt idx="3606">
                  <c:v>456.10039999999969</c:v>
                </c:pt>
                <c:pt idx="3607">
                  <c:v>456.18430000000001</c:v>
                </c:pt>
                <c:pt idx="3608">
                  <c:v>456.26659999999919</c:v>
                </c:pt>
                <c:pt idx="3609">
                  <c:v>456.34969999999998</c:v>
                </c:pt>
                <c:pt idx="3610">
                  <c:v>456.43139999999903</c:v>
                </c:pt>
                <c:pt idx="3611">
                  <c:v>456.51529999999963</c:v>
                </c:pt>
                <c:pt idx="3612">
                  <c:v>456.59789999999964</c:v>
                </c:pt>
                <c:pt idx="3613">
                  <c:v>456.68180000000001</c:v>
                </c:pt>
                <c:pt idx="3614">
                  <c:v>456.76529999999963</c:v>
                </c:pt>
                <c:pt idx="3615">
                  <c:v>456.84969999999998</c:v>
                </c:pt>
                <c:pt idx="3616">
                  <c:v>456.93319999999903</c:v>
                </c:pt>
                <c:pt idx="3617">
                  <c:v>457.01760000000002</c:v>
                </c:pt>
                <c:pt idx="3618">
                  <c:v>457.09899999999936</c:v>
                </c:pt>
                <c:pt idx="3619">
                  <c:v>457.18299999999999</c:v>
                </c:pt>
                <c:pt idx="3620">
                  <c:v>457.26760000000002</c:v>
                </c:pt>
                <c:pt idx="3621">
                  <c:v>457.3519</c:v>
                </c:pt>
                <c:pt idx="3622">
                  <c:v>457.43629999999911</c:v>
                </c:pt>
                <c:pt idx="3623">
                  <c:v>457.51889999999969</c:v>
                </c:pt>
                <c:pt idx="3624">
                  <c:v>457.60120000000001</c:v>
                </c:pt>
                <c:pt idx="3625">
                  <c:v>457.68400000000008</c:v>
                </c:pt>
                <c:pt idx="3626">
                  <c:v>457.767</c:v>
                </c:pt>
                <c:pt idx="3627">
                  <c:v>457.85120000000001</c:v>
                </c:pt>
                <c:pt idx="3628">
                  <c:v>457.93400000000003</c:v>
                </c:pt>
                <c:pt idx="3629">
                  <c:v>458.01620000000003</c:v>
                </c:pt>
                <c:pt idx="3630">
                  <c:v>458.09899999999936</c:v>
                </c:pt>
                <c:pt idx="3631">
                  <c:v>458.18200000000002</c:v>
                </c:pt>
                <c:pt idx="3632">
                  <c:v>458.26669999999956</c:v>
                </c:pt>
                <c:pt idx="3633">
                  <c:v>458.35019999999969</c:v>
                </c:pt>
                <c:pt idx="3634">
                  <c:v>458.43409999999949</c:v>
                </c:pt>
                <c:pt idx="3635">
                  <c:v>458.51740000000001</c:v>
                </c:pt>
                <c:pt idx="3636">
                  <c:v>458.60199999999969</c:v>
                </c:pt>
                <c:pt idx="3637">
                  <c:v>458.685</c:v>
                </c:pt>
                <c:pt idx="3638">
                  <c:v>458.76740000000001</c:v>
                </c:pt>
                <c:pt idx="3639">
                  <c:v>458.8503</c:v>
                </c:pt>
                <c:pt idx="3640">
                  <c:v>458.93239999999918</c:v>
                </c:pt>
                <c:pt idx="3641">
                  <c:v>459.01589999999999</c:v>
                </c:pt>
                <c:pt idx="3642">
                  <c:v>459.10039999999969</c:v>
                </c:pt>
                <c:pt idx="3643">
                  <c:v>459.18369999999999</c:v>
                </c:pt>
                <c:pt idx="3644">
                  <c:v>459.26679999999936</c:v>
                </c:pt>
                <c:pt idx="3645">
                  <c:v>459.34859999999969</c:v>
                </c:pt>
                <c:pt idx="3646">
                  <c:v>459.43400000000003</c:v>
                </c:pt>
                <c:pt idx="3647">
                  <c:v>459.51580000000001</c:v>
                </c:pt>
                <c:pt idx="3648">
                  <c:v>459.59960000000001</c:v>
                </c:pt>
                <c:pt idx="3649">
                  <c:v>459.68369999999999</c:v>
                </c:pt>
                <c:pt idx="3650">
                  <c:v>459.76760000000002</c:v>
                </c:pt>
                <c:pt idx="3651">
                  <c:v>459.85160000000002</c:v>
                </c:pt>
                <c:pt idx="3652">
                  <c:v>459.93279999999936</c:v>
                </c:pt>
                <c:pt idx="3653">
                  <c:v>460.01620000000003</c:v>
                </c:pt>
                <c:pt idx="3654">
                  <c:v>460.101</c:v>
                </c:pt>
                <c:pt idx="3655">
                  <c:v>460.18400000000008</c:v>
                </c:pt>
                <c:pt idx="3656">
                  <c:v>460.26599999999956</c:v>
                </c:pt>
                <c:pt idx="3657">
                  <c:v>460.34920000000045</c:v>
                </c:pt>
                <c:pt idx="3658">
                  <c:v>460.43239999999918</c:v>
                </c:pt>
                <c:pt idx="3659">
                  <c:v>460.51639999999918</c:v>
                </c:pt>
                <c:pt idx="3660">
                  <c:v>460.5992</c:v>
                </c:pt>
                <c:pt idx="3661">
                  <c:v>460.68340000000001</c:v>
                </c:pt>
                <c:pt idx="3662">
                  <c:v>460.76749999999993</c:v>
                </c:pt>
                <c:pt idx="3663">
                  <c:v>460.84829999999999</c:v>
                </c:pt>
                <c:pt idx="3664">
                  <c:v>460.93129999999917</c:v>
                </c:pt>
                <c:pt idx="3665">
                  <c:v>461.0154</c:v>
                </c:pt>
                <c:pt idx="3666">
                  <c:v>461.09699999999918</c:v>
                </c:pt>
                <c:pt idx="3667">
                  <c:v>461.18099999999993</c:v>
                </c:pt>
                <c:pt idx="3668">
                  <c:v>461.26459999999969</c:v>
                </c:pt>
                <c:pt idx="3669">
                  <c:v>461.34820000000002</c:v>
                </c:pt>
                <c:pt idx="3670">
                  <c:v>461.43309999999917</c:v>
                </c:pt>
                <c:pt idx="3671">
                  <c:v>461.51519999999937</c:v>
                </c:pt>
                <c:pt idx="3672">
                  <c:v>461.59840000000003</c:v>
                </c:pt>
                <c:pt idx="3673">
                  <c:v>461.68299999999999</c:v>
                </c:pt>
                <c:pt idx="3674">
                  <c:v>461.7672</c:v>
                </c:pt>
                <c:pt idx="3675">
                  <c:v>461.84960000000052</c:v>
                </c:pt>
                <c:pt idx="3676">
                  <c:v>461.93379999999917</c:v>
                </c:pt>
                <c:pt idx="3677">
                  <c:v>462.0182999999995</c:v>
                </c:pt>
                <c:pt idx="3678">
                  <c:v>462.101</c:v>
                </c:pt>
                <c:pt idx="3679">
                  <c:v>462.185</c:v>
                </c:pt>
                <c:pt idx="3680">
                  <c:v>462.26949999999999</c:v>
                </c:pt>
                <c:pt idx="3681">
                  <c:v>462.35260000000045</c:v>
                </c:pt>
                <c:pt idx="3682">
                  <c:v>462.43759999999918</c:v>
                </c:pt>
                <c:pt idx="3683">
                  <c:v>462.51960000000008</c:v>
                </c:pt>
                <c:pt idx="3684">
                  <c:v>462.60460000000052</c:v>
                </c:pt>
                <c:pt idx="3685">
                  <c:v>462.6875</c:v>
                </c:pt>
                <c:pt idx="3686">
                  <c:v>462.7706</c:v>
                </c:pt>
                <c:pt idx="3687">
                  <c:v>462.85300000000001</c:v>
                </c:pt>
                <c:pt idx="3688">
                  <c:v>462.93559999999917</c:v>
                </c:pt>
                <c:pt idx="3689">
                  <c:v>463.02019999999936</c:v>
                </c:pt>
                <c:pt idx="3690">
                  <c:v>463.10329999999999</c:v>
                </c:pt>
                <c:pt idx="3691">
                  <c:v>463.18629999999956</c:v>
                </c:pt>
                <c:pt idx="3692">
                  <c:v>463.27080000000001</c:v>
                </c:pt>
                <c:pt idx="3693">
                  <c:v>463.35440000000051</c:v>
                </c:pt>
                <c:pt idx="3694">
                  <c:v>463.4385999999991</c:v>
                </c:pt>
                <c:pt idx="3695">
                  <c:v>463.52189999999956</c:v>
                </c:pt>
                <c:pt idx="3696">
                  <c:v>463.60590000000002</c:v>
                </c:pt>
                <c:pt idx="3697">
                  <c:v>463.69060000000002</c:v>
                </c:pt>
                <c:pt idx="3698">
                  <c:v>463.77429999999993</c:v>
                </c:pt>
                <c:pt idx="3699">
                  <c:v>463.8569</c:v>
                </c:pt>
                <c:pt idx="3700">
                  <c:v>463.94</c:v>
                </c:pt>
                <c:pt idx="3701">
                  <c:v>464.02199999999937</c:v>
                </c:pt>
                <c:pt idx="3702">
                  <c:v>464.10629999999969</c:v>
                </c:pt>
                <c:pt idx="3703">
                  <c:v>464.18860000000001</c:v>
                </c:pt>
                <c:pt idx="3704">
                  <c:v>464.27159999999918</c:v>
                </c:pt>
                <c:pt idx="3705">
                  <c:v>464.35550000000001</c:v>
                </c:pt>
                <c:pt idx="3706">
                  <c:v>464.43939999999918</c:v>
                </c:pt>
                <c:pt idx="3707">
                  <c:v>464.52199999999937</c:v>
                </c:pt>
                <c:pt idx="3708">
                  <c:v>464.6071</c:v>
                </c:pt>
                <c:pt idx="3709">
                  <c:v>464.68889999999999</c:v>
                </c:pt>
                <c:pt idx="3710">
                  <c:v>464.77099999999956</c:v>
                </c:pt>
                <c:pt idx="3711">
                  <c:v>464.85480000000058</c:v>
                </c:pt>
                <c:pt idx="3712">
                  <c:v>464.93799999999936</c:v>
                </c:pt>
                <c:pt idx="3713">
                  <c:v>465.0216999999995</c:v>
                </c:pt>
                <c:pt idx="3714">
                  <c:v>465.10579999999999</c:v>
                </c:pt>
                <c:pt idx="3715">
                  <c:v>465.19060000000002</c:v>
                </c:pt>
                <c:pt idx="3716">
                  <c:v>465.27519999999924</c:v>
                </c:pt>
                <c:pt idx="3717">
                  <c:v>465.35840000000002</c:v>
                </c:pt>
                <c:pt idx="3718">
                  <c:v>465.44380000000001</c:v>
                </c:pt>
                <c:pt idx="3719">
                  <c:v>465.52649999999943</c:v>
                </c:pt>
                <c:pt idx="3720">
                  <c:v>465.61079999999993</c:v>
                </c:pt>
                <c:pt idx="3721">
                  <c:v>465.69319999999936</c:v>
                </c:pt>
                <c:pt idx="3722">
                  <c:v>465.77639999999923</c:v>
                </c:pt>
                <c:pt idx="3723">
                  <c:v>465.86059999999969</c:v>
                </c:pt>
                <c:pt idx="3724">
                  <c:v>465.94540000000001</c:v>
                </c:pt>
                <c:pt idx="3725">
                  <c:v>466.02949999999993</c:v>
                </c:pt>
                <c:pt idx="3726">
                  <c:v>466.11180000000002</c:v>
                </c:pt>
                <c:pt idx="3727">
                  <c:v>466.19499999999999</c:v>
                </c:pt>
                <c:pt idx="3728">
                  <c:v>466.27699999999936</c:v>
                </c:pt>
                <c:pt idx="3729">
                  <c:v>466.36160000000001</c:v>
                </c:pt>
                <c:pt idx="3730">
                  <c:v>466.44499999999999</c:v>
                </c:pt>
                <c:pt idx="3731">
                  <c:v>466.52839999999918</c:v>
                </c:pt>
                <c:pt idx="3732">
                  <c:v>466.6112</c:v>
                </c:pt>
                <c:pt idx="3733">
                  <c:v>466.69439999999969</c:v>
                </c:pt>
                <c:pt idx="3734">
                  <c:v>466.77869999999956</c:v>
                </c:pt>
                <c:pt idx="3735">
                  <c:v>466.8614</c:v>
                </c:pt>
                <c:pt idx="3736">
                  <c:v>466.94470000000001</c:v>
                </c:pt>
                <c:pt idx="3737">
                  <c:v>467.02799999999957</c:v>
                </c:pt>
                <c:pt idx="3738">
                  <c:v>467.11040000000008</c:v>
                </c:pt>
                <c:pt idx="3739">
                  <c:v>467.19540000000001</c:v>
                </c:pt>
                <c:pt idx="3740">
                  <c:v>467.27889999999957</c:v>
                </c:pt>
                <c:pt idx="3741">
                  <c:v>467.36219999999969</c:v>
                </c:pt>
                <c:pt idx="3742">
                  <c:v>467.4477</c:v>
                </c:pt>
                <c:pt idx="3743">
                  <c:v>467.53119999999916</c:v>
                </c:pt>
                <c:pt idx="3744">
                  <c:v>467.61410000000001</c:v>
                </c:pt>
                <c:pt idx="3745">
                  <c:v>467.697</c:v>
                </c:pt>
                <c:pt idx="3746">
                  <c:v>467.7792</c:v>
                </c:pt>
                <c:pt idx="3747">
                  <c:v>467.86439999999999</c:v>
                </c:pt>
                <c:pt idx="3748">
                  <c:v>467.94880000000001</c:v>
                </c:pt>
                <c:pt idx="3749">
                  <c:v>468.03119999999916</c:v>
                </c:pt>
                <c:pt idx="3750">
                  <c:v>468.113</c:v>
                </c:pt>
                <c:pt idx="3751">
                  <c:v>468.19509999999963</c:v>
                </c:pt>
                <c:pt idx="3752">
                  <c:v>468.27910000000003</c:v>
                </c:pt>
                <c:pt idx="3753">
                  <c:v>468.36360000000002</c:v>
                </c:pt>
                <c:pt idx="3754">
                  <c:v>468.44720000000001</c:v>
                </c:pt>
                <c:pt idx="3755">
                  <c:v>468.53160000000003</c:v>
                </c:pt>
                <c:pt idx="3756">
                  <c:v>468.61529999999999</c:v>
                </c:pt>
                <c:pt idx="3757">
                  <c:v>468.69779999999969</c:v>
                </c:pt>
                <c:pt idx="3758">
                  <c:v>468.7824</c:v>
                </c:pt>
                <c:pt idx="3759">
                  <c:v>468.86739999999969</c:v>
                </c:pt>
                <c:pt idx="3760">
                  <c:v>468.95</c:v>
                </c:pt>
                <c:pt idx="3761">
                  <c:v>469.03379999999936</c:v>
                </c:pt>
                <c:pt idx="3762">
                  <c:v>469.11720000000008</c:v>
                </c:pt>
                <c:pt idx="3763">
                  <c:v>469.20030000000003</c:v>
                </c:pt>
                <c:pt idx="3764">
                  <c:v>469.28299999999956</c:v>
                </c:pt>
                <c:pt idx="3765">
                  <c:v>469.36700000000002</c:v>
                </c:pt>
                <c:pt idx="3766">
                  <c:v>469.45080000000002</c:v>
                </c:pt>
                <c:pt idx="3767">
                  <c:v>469.53519999999918</c:v>
                </c:pt>
                <c:pt idx="3768">
                  <c:v>469.62040000000002</c:v>
                </c:pt>
                <c:pt idx="3769">
                  <c:v>469.70389999999969</c:v>
                </c:pt>
                <c:pt idx="3770">
                  <c:v>469.78680000000003</c:v>
                </c:pt>
                <c:pt idx="3771">
                  <c:v>469.86810000000003</c:v>
                </c:pt>
                <c:pt idx="3772">
                  <c:v>469.95</c:v>
                </c:pt>
                <c:pt idx="3773">
                  <c:v>470.03579999999937</c:v>
                </c:pt>
                <c:pt idx="3774">
                  <c:v>470.11939999999993</c:v>
                </c:pt>
                <c:pt idx="3775">
                  <c:v>470.20359999999937</c:v>
                </c:pt>
                <c:pt idx="3776">
                  <c:v>470.2861999999991</c:v>
                </c:pt>
                <c:pt idx="3777">
                  <c:v>470.37079999999969</c:v>
                </c:pt>
                <c:pt idx="3778">
                  <c:v>470.45499999999993</c:v>
                </c:pt>
                <c:pt idx="3779">
                  <c:v>470.53899999999936</c:v>
                </c:pt>
                <c:pt idx="3780">
                  <c:v>470.62119999999936</c:v>
                </c:pt>
                <c:pt idx="3781">
                  <c:v>470.7047</c:v>
                </c:pt>
                <c:pt idx="3782">
                  <c:v>470.78839999999923</c:v>
                </c:pt>
                <c:pt idx="3783">
                  <c:v>470.87389999999999</c:v>
                </c:pt>
                <c:pt idx="3784">
                  <c:v>470.9588</c:v>
                </c:pt>
                <c:pt idx="3785">
                  <c:v>471.04059999999993</c:v>
                </c:pt>
                <c:pt idx="3786">
                  <c:v>471.12430000000001</c:v>
                </c:pt>
                <c:pt idx="3787">
                  <c:v>471.20940000000002</c:v>
                </c:pt>
                <c:pt idx="3788">
                  <c:v>471.29339999999917</c:v>
                </c:pt>
                <c:pt idx="3789">
                  <c:v>471.3775</c:v>
                </c:pt>
                <c:pt idx="3790">
                  <c:v>471.45960000000002</c:v>
                </c:pt>
                <c:pt idx="3791">
                  <c:v>471.54509999999999</c:v>
                </c:pt>
                <c:pt idx="3792">
                  <c:v>471.62829999999963</c:v>
                </c:pt>
                <c:pt idx="3793">
                  <c:v>471.7106</c:v>
                </c:pt>
                <c:pt idx="3794">
                  <c:v>471.79519999999917</c:v>
                </c:pt>
                <c:pt idx="3795">
                  <c:v>471.8775</c:v>
                </c:pt>
                <c:pt idx="3796">
                  <c:v>471.96049999999963</c:v>
                </c:pt>
                <c:pt idx="3797">
                  <c:v>472.04349999999999</c:v>
                </c:pt>
                <c:pt idx="3798">
                  <c:v>472.12540000000001</c:v>
                </c:pt>
                <c:pt idx="3799">
                  <c:v>472.20979999999969</c:v>
                </c:pt>
                <c:pt idx="3800">
                  <c:v>472.2928</c:v>
                </c:pt>
                <c:pt idx="3801">
                  <c:v>472.37639999999936</c:v>
                </c:pt>
                <c:pt idx="3802">
                  <c:v>472.46</c:v>
                </c:pt>
                <c:pt idx="3803">
                  <c:v>472.54399999999993</c:v>
                </c:pt>
                <c:pt idx="3804">
                  <c:v>472.62689999999969</c:v>
                </c:pt>
                <c:pt idx="3805">
                  <c:v>472.71280000000002</c:v>
                </c:pt>
                <c:pt idx="3806">
                  <c:v>472.79679999999917</c:v>
                </c:pt>
                <c:pt idx="3807">
                  <c:v>472.87939999999969</c:v>
                </c:pt>
                <c:pt idx="3808">
                  <c:v>472.96260000000001</c:v>
                </c:pt>
                <c:pt idx="3809">
                  <c:v>473.04649999999964</c:v>
                </c:pt>
                <c:pt idx="3810">
                  <c:v>473.13060000000002</c:v>
                </c:pt>
                <c:pt idx="3811">
                  <c:v>473.21619999999916</c:v>
                </c:pt>
                <c:pt idx="3812">
                  <c:v>473.30130000000003</c:v>
                </c:pt>
                <c:pt idx="3813">
                  <c:v>473.38409999999999</c:v>
                </c:pt>
                <c:pt idx="3814">
                  <c:v>473.4676</c:v>
                </c:pt>
                <c:pt idx="3815">
                  <c:v>473.55180000000001</c:v>
                </c:pt>
                <c:pt idx="3816">
                  <c:v>473.63400000000001</c:v>
                </c:pt>
                <c:pt idx="3817">
                  <c:v>473.7174</c:v>
                </c:pt>
                <c:pt idx="3818">
                  <c:v>473.80220000000008</c:v>
                </c:pt>
                <c:pt idx="3819">
                  <c:v>473.88509999999957</c:v>
                </c:pt>
                <c:pt idx="3820">
                  <c:v>473.96819999999923</c:v>
                </c:pt>
                <c:pt idx="3821">
                  <c:v>474.05160000000001</c:v>
                </c:pt>
                <c:pt idx="3822">
                  <c:v>474.13440000000008</c:v>
                </c:pt>
                <c:pt idx="3823">
                  <c:v>474.21879999999936</c:v>
                </c:pt>
                <c:pt idx="3824">
                  <c:v>474.30220000000008</c:v>
                </c:pt>
                <c:pt idx="3825">
                  <c:v>474.38659999999936</c:v>
                </c:pt>
                <c:pt idx="3826">
                  <c:v>474.46899999999937</c:v>
                </c:pt>
                <c:pt idx="3827">
                  <c:v>474.5514</c:v>
                </c:pt>
                <c:pt idx="3828">
                  <c:v>474.63380000000001</c:v>
                </c:pt>
                <c:pt idx="3829">
                  <c:v>474.71649999999937</c:v>
                </c:pt>
                <c:pt idx="3830">
                  <c:v>474.7996</c:v>
                </c:pt>
                <c:pt idx="3831">
                  <c:v>474.88240000000002</c:v>
                </c:pt>
                <c:pt idx="3832">
                  <c:v>474.96519999999919</c:v>
                </c:pt>
                <c:pt idx="3833">
                  <c:v>475.04969999999997</c:v>
                </c:pt>
                <c:pt idx="3834">
                  <c:v>475.13169999999963</c:v>
                </c:pt>
                <c:pt idx="3835">
                  <c:v>475.21529999999956</c:v>
                </c:pt>
                <c:pt idx="3836">
                  <c:v>475.29759999999936</c:v>
                </c:pt>
                <c:pt idx="3837">
                  <c:v>475.38200000000001</c:v>
                </c:pt>
                <c:pt idx="3838">
                  <c:v>475.46429999999964</c:v>
                </c:pt>
                <c:pt idx="3839">
                  <c:v>475.54609999999963</c:v>
                </c:pt>
                <c:pt idx="3840">
                  <c:v>475.62939999999969</c:v>
                </c:pt>
                <c:pt idx="3841">
                  <c:v>475.71140000000003</c:v>
                </c:pt>
                <c:pt idx="3842">
                  <c:v>475.79339999999917</c:v>
                </c:pt>
                <c:pt idx="3843">
                  <c:v>475.87569999999999</c:v>
                </c:pt>
                <c:pt idx="3844">
                  <c:v>475.9616999999995</c:v>
                </c:pt>
                <c:pt idx="3845">
                  <c:v>476.04539999999969</c:v>
                </c:pt>
                <c:pt idx="3846">
                  <c:v>476.12979999999999</c:v>
                </c:pt>
                <c:pt idx="3847">
                  <c:v>476.21199999999936</c:v>
                </c:pt>
                <c:pt idx="3848">
                  <c:v>476.29709999999949</c:v>
                </c:pt>
                <c:pt idx="3849">
                  <c:v>476.37970000000001</c:v>
                </c:pt>
                <c:pt idx="3850">
                  <c:v>476.46499999999969</c:v>
                </c:pt>
                <c:pt idx="3851">
                  <c:v>476.5471</c:v>
                </c:pt>
                <c:pt idx="3852">
                  <c:v>476.63099999999969</c:v>
                </c:pt>
                <c:pt idx="3853">
                  <c:v>476.71329999999949</c:v>
                </c:pt>
                <c:pt idx="3854">
                  <c:v>476.79759999999936</c:v>
                </c:pt>
                <c:pt idx="3855">
                  <c:v>476.88</c:v>
                </c:pt>
                <c:pt idx="3856">
                  <c:v>476.96619999999916</c:v>
                </c:pt>
                <c:pt idx="3857">
                  <c:v>477.04669999999999</c:v>
                </c:pt>
                <c:pt idx="3858">
                  <c:v>477.13</c:v>
                </c:pt>
                <c:pt idx="3859">
                  <c:v>477.21280000000002</c:v>
                </c:pt>
                <c:pt idx="3860">
                  <c:v>477.29629999999918</c:v>
                </c:pt>
                <c:pt idx="3861">
                  <c:v>477.37819999999937</c:v>
                </c:pt>
                <c:pt idx="3862">
                  <c:v>477.4634999999995</c:v>
                </c:pt>
                <c:pt idx="3863">
                  <c:v>477.54559999999969</c:v>
                </c:pt>
                <c:pt idx="3864">
                  <c:v>477.63010000000003</c:v>
                </c:pt>
                <c:pt idx="3865">
                  <c:v>477.71299999999957</c:v>
                </c:pt>
                <c:pt idx="3866">
                  <c:v>477.79769999999957</c:v>
                </c:pt>
                <c:pt idx="3867">
                  <c:v>477.87939999999969</c:v>
                </c:pt>
                <c:pt idx="3868">
                  <c:v>477.96499999999969</c:v>
                </c:pt>
                <c:pt idx="3869">
                  <c:v>478.04660000000001</c:v>
                </c:pt>
                <c:pt idx="3870">
                  <c:v>478.13060000000002</c:v>
                </c:pt>
                <c:pt idx="3871">
                  <c:v>478.21480000000008</c:v>
                </c:pt>
                <c:pt idx="3872">
                  <c:v>478.29899999999918</c:v>
                </c:pt>
                <c:pt idx="3873">
                  <c:v>478.38119999999918</c:v>
                </c:pt>
                <c:pt idx="3874">
                  <c:v>478.46440000000001</c:v>
                </c:pt>
                <c:pt idx="3875">
                  <c:v>478.54629999999969</c:v>
                </c:pt>
                <c:pt idx="3876">
                  <c:v>478.63049999999993</c:v>
                </c:pt>
                <c:pt idx="3877">
                  <c:v>478.71299999999957</c:v>
                </c:pt>
                <c:pt idx="3878">
                  <c:v>478.8</c:v>
                </c:pt>
                <c:pt idx="3879">
                  <c:v>478.88240000000002</c:v>
                </c:pt>
                <c:pt idx="3880">
                  <c:v>478.96339999999918</c:v>
                </c:pt>
                <c:pt idx="3881">
                  <c:v>479.04689999999999</c:v>
                </c:pt>
                <c:pt idx="3882">
                  <c:v>479.13189999999969</c:v>
                </c:pt>
                <c:pt idx="3883">
                  <c:v>479.21339999999918</c:v>
                </c:pt>
                <c:pt idx="3884">
                  <c:v>479.29809999999918</c:v>
                </c:pt>
                <c:pt idx="3885">
                  <c:v>479.38159999999937</c:v>
                </c:pt>
                <c:pt idx="3886">
                  <c:v>479.46589999999969</c:v>
                </c:pt>
                <c:pt idx="3887">
                  <c:v>479.548</c:v>
                </c:pt>
                <c:pt idx="3888">
                  <c:v>479.63260000000002</c:v>
                </c:pt>
                <c:pt idx="3889">
                  <c:v>479.71480000000008</c:v>
                </c:pt>
                <c:pt idx="3890">
                  <c:v>479.79859999999917</c:v>
                </c:pt>
                <c:pt idx="3891">
                  <c:v>479.88329999999956</c:v>
                </c:pt>
                <c:pt idx="3892">
                  <c:v>479.96639999999917</c:v>
                </c:pt>
                <c:pt idx="3893">
                  <c:v>480.04960000000051</c:v>
                </c:pt>
                <c:pt idx="3894">
                  <c:v>480.13339999999937</c:v>
                </c:pt>
                <c:pt idx="3895">
                  <c:v>480.21639999999917</c:v>
                </c:pt>
                <c:pt idx="3896">
                  <c:v>480.30079999999964</c:v>
                </c:pt>
                <c:pt idx="3897">
                  <c:v>480.38350000000003</c:v>
                </c:pt>
                <c:pt idx="3898">
                  <c:v>480.46660000000003</c:v>
                </c:pt>
                <c:pt idx="3899">
                  <c:v>480.54829999999993</c:v>
                </c:pt>
                <c:pt idx="3900">
                  <c:v>480.63339999999937</c:v>
                </c:pt>
                <c:pt idx="3901">
                  <c:v>480.71660000000003</c:v>
                </c:pt>
                <c:pt idx="3902">
                  <c:v>480.79939999999937</c:v>
                </c:pt>
                <c:pt idx="3903">
                  <c:v>480.88200000000001</c:v>
                </c:pt>
                <c:pt idx="3904">
                  <c:v>480.96719999999937</c:v>
                </c:pt>
                <c:pt idx="3905">
                  <c:v>481.04880000000031</c:v>
                </c:pt>
                <c:pt idx="3906">
                  <c:v>481.13440000000008</c:v>
                </c:pt>
                <c:pt idx="3907">
                  <c:v>481.21529999999956</c:v>
                </c:pt>
                <c:pt idx="3908">
                  <c:v>481.30040000000002</c:v>
                </c:pt>
                <c:pt idx="3909">
                  <c:v>481.38299999999964</c:v>
                </c:pt>
                <c:pt idx="3910">
                  <c:v>481.46749999999969</c:v>
                </c:pt>
                <c:pt idx="3911">
                  <c:v>481.54930000000002</c:v>
                </c:pt>
                <c:pt idx="3912">
                  <c:v>481.63420000000002</c:v>
                </c:pt>
                <c:pt idx="3913">
                  <c:v>481.71709999999956</c:v>
                </c:pt>
                <c:pt idx="3914">
                  <c:v>481.80079999999964</c:v>
                </c:pt>
                <c:pt idx="3915">
                  <c:v>481.8836</c:v>
                </c:pt>
                <c:pt idx="3916">
                  <c:v>481.9668999999995</c:v>
                </c:pt>
                <c:pt idx="3917">
                  <c:v>482.04880000000031</c:v>
                </c:pt>
                <c:pt idx="3918">
                  <c:v>482.13329999999956</c:v>
                </c:pt>
                <c:pt idx="3919">
                  <c:v>482.21539999999936</c:v>
                </c:pt>
                <c:pt idx="3920">
                  <c:v>482.29759999999936</c:v>
                </c:pt>
                <c:pt idx="3921">
                  <c:v>482.38200000000001</c:v>
                </c:pt>
                <c:pt idx="3922">
                  <c:v>482.46440000000001</c:v>
                </c:pt>
                <c:pt idx="3923">
                  <c:v>482.54840000000002</c:v>
                </c:pt>
                <c:pt idx="3924">
                  <c:v>482.63159999999937</c:v>
                </c:pt>
                <c:pt idx="3925">
                  <c:v>482.714</c:v>
                </c:pt>
                <c:pt idx="3926">
                  <c:v>482.79519999999917</c:v>
                </c:pt>
                <c:pt idx="3927">
                  <c:v>482.88060000000002</c:v>
                </c:pt>
                <c:pt idx="3928">
                  <c:v>482.96619999999916</c:v>
                </c:pt>
                <c:pt idx="3929">
                  <c:v>483.04790000000008</c:v>
                </c:pt>
                <c:pt idx="3930">
                  <c:v>483.13080000000002</c:v>
                </c:pt>
                <c:pt idx="3931">
                  <c:v>483.21299999999957</c:v>
                </c:pt>
                <c:pt idx="3932">
                  <c:v>483.29669999999936</c:v>
                </c:pt>
                <c:pt idx="3933">
                  <c:v>483.37950000000001</c:v>
                </c:pt>
                <c:pt idx="3934">
                  <c:v>483.46299999999957</c:v>
                </c:pt>
                <c:pt idx="3935">
                  <c:v>483.54579999999999</c:v>
                </c:pt>
                <c:pt idx="3936">
                  <c:v>483.62939999999969</c:v>
                </c:pt>
                <c:pt idx="3937">
                  <c:v>483.71280000000002</c:v>
                </c:pt>
                <c:pt idx="3938">
                  <c:v>483.79469999999969</c:v>
                </c:pt>
                <c:pt idx="3939">
                  <c:v>483.87970000000001</c:v>
                </c:pt>
                <c:pt idx="3940">
                  <c:v>483.96260000000001</c:v>
                </c:pt>
                <c:pt idx="3941">
                  <c:v>484.04629999999969</c:v>
                </c:pt>
                <c:pt idx="3942">
                  <c:v>484.13029999999969</c:v>
                </c:pt>
                <c:pt idx="3943">
                  <c:v>484.21339999999918</c:v>
                </c:pt>
                <c:pt idx="3944">
                  <c:v>484.29669999999936</c:v>
                </c:pt>
                <c:pt idx="3945">
                  <c:v>484.38</c:v>
                </c:pt>
                <c:pt idx="3946">
                  <c:v>484.46179999999919</c:v>
                </c:pt>
                <c:pt idx="3947">
                  <c:v>484.54579999999999</c:v>
                </c:pt>
                <c:pt idx="3948">
                  <c:v>484.62979999999999</c:v>
                </c:pt>
                <c:pt idx="3949">
                  <c:v>484.71249999999969</c:v>
                </c:pt>
                <c:pt idx="3950">
                  <c:v>484.79659999999916</c:v>
                </c:pt>
                <c:pt idx="3951">
                  <c:v>484.8784</c:v>
                </c:pt>
                <c:pt idx="3952">
                  <c:v>484.9622</c:v>
                </c:pt>
                <c:pt idx="3953">
                  <c:v>485.04469999999998</c:v>
                </c:pt>
                <c:pt idx="3954">
                  <c:v>485.12799999999999</c:v>
                </c:pt>
                <c:pt idx="3955">
                  <c:v>485.21199999999936</c:v>
                </c:pt>
                <c:pt idx="3956">
                  <c:v>485.29619999999903</c:v>
                </c:pt>
                <c:pt idx="3957">
                  <c:v>485.38</c:v>
                </c:pt>
                <c:pt idx="3958">
                  <c:v>485.46339999999918</c:v>
                </c:pt>
                <c:pt idx="3959">
                  <c:v>485.54689999999999</c:v>
                </c:pt>
                <c:pt idx="3960">
                  <c:v>485.62979999999999</c:v>
                </c:pt>
                <c:pt idx="3961">
                  <c:v>485.714</c:v>
                </c:pt>
                <c:pt idx="3962">
                  <c:v>485.79700000000003</c:v>
                </c:pt>
                <c:pt idx="3963">
                  <c:v>485.88029999999969</c:v>
                </c:pt>
                <c:pt idx="3964">
                  <c:v>485.96260000000001</c:v>
                </c:pt>
                <c:pt idx="3965">
                  <c:v>486.04539999999969</c:v>
                </c:pt>
                <c:pt idx="3966">
                  <c:v>486.12959999999993</c:v>
                </c:pt>
                <c:pt idx="3967">
                  <c:v>486.2124</c:v>
                </c:pt>
                <c:pt idx="3968">
                  <c:v>486.29739999999919</c:v>
                </c:pt>
                <c:pt idx="3969">
                  <c:v>486.38139999999936</c:v>
                </c:pt>
                <c:pt idx="3970">
                  <c:v>486.46529999999956</c:v>
                </c:pt>
                <c:pt idx="3971">
                  <c:v>486.54780000000045</c:v>
                </c:pt>
                <c:pt idx="3972">
                  <c:v>486.63099999999969</c:v>
                </c:pt>
                <c:pt idx="3973">
                  <c:v>486.7149</c:v>
                </c:pt>
                <c:pt idx="3974">
                  <c:v>486.79839999999916</c:v>
                </c:pt>
                <c:pt idx="3975">
                  <c:v>486.88029999999969</c:v>
                </c:pt>
                <c:pt idx="3976">
                  <c:v>486.96409999999969</c:v>
                </c:pt>
                <c:pt idx="3977">
                  <c:v>487.04820000000001</c:v>
                </c:pt>
                <c:pt idx="3978">
                  <c:v>487.13149999999956</c:v>
                </c:pt>
                <c:pt idx="3979">
                  <c:v>487.21440000000001</c:v>
                </c:pt>
                <c:pt idx="3980">
                  <c:v>487.29889999999949</c:v>
                </c:pt>
                <c:pt idx="3981">
                  <c:v>487.37970000000001</c:v>
                </c:pt>
                <c:pt idx="3982">
                  <c:v>487.46249999999969</c:v>
                </c:pt>
                <c:pt idx="3983">
                  <c:v>487.54590000000002</c:v>
                </c:pt>
                <c:pt idx="3984">
                  <c:v>487.6309</c:v>
                </c:pt>
                <c:pt idx="3985">
                  <c:v>487.71420000000001</c:v>
                </c:pt>
                <c:pt idx="3986">
                  <c:v>487.79679999999917</c:v>
                </c:pt>
                <c:pt idx="3987">
                  <c:v>487.87939999999969</c:v>
                </c:pt>
                <c:pt idx="3988">
                  <c:v>487.96359999999936</c:v>
                </c:pt>
                <c:pt idx="3989">
                  <c:v>488.04680000000002</c:v>
                </c:pt>
                <c:pt idx="3990">
                  <c:v>488.13069999999999</c:v>
                </c:pt>
                <c:pt idx="3991">
                  <c:v>488.214</c:v>
                </c:pt>
                <c:pt idx="3992">
                  <c:v>488.29739999999919</c:v>
                </c:pt>
                <c:pt idx="3993">
                  <c:v>488.38200000000001</c:v>
                </c:pt>
                <c:pt idx="3994">
                  <c:v>488.4658</c:v>
                </c:pt>
                <c:pt idx="3995">
                  <c:v>488.54939999999999</c:v>
                </c:pt>
                <c:pt idx="3996">
                  <c:v>488.63099999999969</c:v>
                </c:pt>
                <c:pt idx="3997">
                  <c:v>488.71589999999969</c:v>
                </c:pt>
                <c:pt idx="3998">
                  <c:v>488.79889999999949</c:v>
                </c:pt>
                <c:pt idx="3999">
                  <c:v>488.88240000000002</c:v>
                </c:pt>
                <c:pt idx="4000">
                  <c:v>488.96539999999936</c:v>
                </c:pt>
                <c:pt idx="4001">
                  <c:v>489.04960000000051</c:v>
                </c:pt>
                <c:pt idx="4002">
                  <c:v>489.13279999999969</c:v>
                </c:pt>
                <c:pt idx="4003">
                  <c:v>489.21699999999925</c:v>
                </c:pt>
                <c:pt idx="4004">
                  <c:v>489.2996</c:v>
                </c:pt>
                <c:pt idx="4005">
                  <c:v>489.38220000000001</c:v>
                </c:pt>
                <c:pt idx="4006">
                  <c:v>489.46559999999937</c:v>
                </c:pt>
                <c:pt idx="4007">
                  <c:v>489.54880000000031</c:v>
                </c:pt>
                <c:pt idx="4008">
                  <c:v>489.63309999999956</c:v>
                </c:pt>
                <c:pt idx="4009">
                  <c:v>489.7159999999995</c:v>
                </c:pt>
                <c:pt idx="4010">
                  <c:v>489.80040000000002</c:v>
                </c:pt>
                <c:pt idx="4011">
                  <c:v>489.88329999999956</c:v>
                </c:pt>
                <c:pt idx="4012">
                  <c:v>489.9659999999995</c:v>
                </c:pt>
                <c:pt idx="4013">
                  <c:v>490.04840000000002</c:v>
                </c:pt>
                <c:pt idx="4014">
                  <c:v>490.13339999999937</c:v>
                </c:pt>
                <c:pt idx="4015">
                  <c:v>490.2176</c:v>
                </c:pt>
                <c:pt idx="4016">
                  <c:v>490.30149999999969</c:v>
                </c:pt>
                <c:pt idx="4017">
                  <c:v>490.38380000000001</c:v>
                </c:pt>
                <c:pt idx="4018">
                  <c:v>490.4674</c:v>
                </c:pt>
                <c:pt idx="4019">
                  <c:v>490.55070000000001</c:v>
                </c:pt>
                <c:pt idx="4020">
                  <c:v>490.63400000000001</c:v>
                </c:pt>
                <c:pt idx="4021">
                  <c:v>490.71639999999917</c:v>
                </c:pt>
                <c:pt idx="4022">
                  <c:v>490.80070000000001</c:v>
                </c:pt>
                <c:pt idx="4023">
                  <c:v>490.88240000000002</c:v>
                </c:pt>
                <c:pt idx="4024">
                  <c:v>490.96780000000001</c:v>
                </c:pt>
                <c:pt idx="4025">
                  <c:v>491.04840000000002</c:v>
                </c:pt>
                <c:pt idx="4026">
                  <c:v>491.1318</c:v>
                </c:pt>
                <c:pt idx="4027">
                  <c:v>491.21519999999919</c:v>
                </c:pt>
                <c:pt idx="4028">
                  <c:v>491.29880000000003</c:v>
                </c:pt>
                <c:pt idx="4029">
                  <c:v>491.38220000000001</c:v>
                </c:pt>
                <c:pt idx="4030">
                  <c:v>491.46619999999916</c:v>
                </c:pt>
                <c:pt idx="4031">
                  <c:v>491.54980000000052</c:v>
                </c:pt>
                <c:pt idx="4032">
                  <c:v>491.63290000000001</c:v>
                </c:pt>
                <c:pt idx="4033">
                  <c:v>491.71649999999937</c:v>
                </c:pt>
                <c:pt idx="4034">
                  <c:v>491.79829999999924</c:v>
                </c:pt>
                <c:pt idx="4035">
                  <c:v>491.88139999999936</c:v>
                </c:pt>
                <c:pt idx="4036">
                  <c:v>491.96409999999969</c:v>
                </c:pt>
                <c:pt idx="4037">
                  <c:v>492.04780000000045</c:v>
                </c:pt>
                <c:pt idx="4038">
                  <c:v>492.1318</c:v>
                </c:pt>
                <c:pt idx="4039">
                  <c:v>492.21420000000001</c:v>
                </c:pt>
                <c:pt idx="4040">
                  <c:v>492.29899999999918</c:v>
                </c:pt>
                <c:pt idx="4041">
                  <c:v>492.38040000000001</c:v>
                </c:pt>
                <c:pt idx="4042">
                  <c:v>492.4624</c:v>
                </c:pt>
                <c:pt idx="4043">
                  <c:v>492.54599999999999</c:v>
                </c:pt>
                <c:pt idx="4044">
                  <c:v>492.6284</c:v>
                </c:pt>
                <c:pt idx="4045">
                  <c:v>492.71179999999919</c:v>
                </c:pt>
                <c:pt idx="4046">
                  <c:v>492.7946</c:v>
                </c:pt>
                <c:pt idx="4047">
                  <c:v>492.87880000000001</c:v>
                </c:pt>
                <c:pt idx="4048">
                  <c:v>492.96159999999918</c:v>
                </c:pt>
                <c:pt idx="4049">
                  <c:v>493.04700000000008</c:v>
                </c:pt>
                <c:pt idx="4050">
                  <c:v>493.12889999999999</c:v>
                </c:pt>
                <c:pt idx="4051">
                  <c:v>493.21280000000002</c:v>
                </c:pt>
                <c:pt idx="4052">
                  <c:v>493.29689999999937</c:v>
                </c:pt>
                <c:pt idx="4053">
                  <c:v>493.38119999999918</c:v>
                </c:pt>
                <c:pt idx="4054">
                  <c:v>493.46609999999924</c:v>
                </c:pt>
                <c:pt idx="4055">
                  <c:v>493.54980000000052</c:v>
                </c:pt>
                <c:pt idx="4056">
                  <c:v>493.63080000000002</c:v>
                </c:pt>
                <c:pt idx="4057">
                  <c:v>493.71539999999936</c:v>
                </c:pt>
                <c:pt idx="4058">
                  <c:v>493.79839999999916</c:v>
                </c:pt>
                <c:pt idx="4059">
                  <c:v>493.88099999999969</c:v>
                </c:pt>
                <c:pt idx="4060">
                  <c:v>493.9649</c:v>
                </c:pt>
                <c:pt idx="4061">
                  <c:v>494.0462</c:v>
                </c:pt>
                <c:pt idx="4062">
                  <c:v>494.12920000000008</c:v>
                </c:pt>
                <c:pt idx="4063">
                  <c:v>494.21230000000003</c:v>
                </c:pt>
                <c:pt idx="4064">
                  <c:v>494.29589999999956</c:v>
                </c:pt>
                <c:pt idx="4065">
                  <c:v>494.37629999999956</c:v>
                </c:pt>
                <c:pt idx="4066">
                  <c:v>494.46099999999956</c:v>
                </c:pt>
                <c:pt idx="4067">
                  <c:v>494.54590000000002</c:v>
                </c:pt>
                <c:pt idx="4068">
                  <c:v>494.63109999999949</c:v>
                </c:pt>
                <c:pt idx="4069">
                  <c:v>494.71449999999999</c:v>
                </c:pt>
                <c:pt idx="4070">
                  <c:v>494.79589999999956</c:v>
                </c:pt>
                <c:pt idx="4071">
                  <c:v>494.8802</c:v>
                </c:pt>
                <c:pt idx="4072">
                  <c:v>494.96359999999936</c:v>
                </c:pt>
                <c:pt idx="4073">
                  <c:v>495.04590000000002</c:v>
                </c:pt>
                <c:pt idx="4074">
                  <c:v>495.12950000000001</c:v>
                </c:pt>
                <c:pt idx="4075">
                  <c:v>495.21319999999918</c:v>
                </c:pt>
                <c:pt idx="4076">
                  <c:v>495.29419999999936</c:v>
                </c:pt>
                <c:pt idx="4077">
                  <c:v>495.37829999999963</c:v>
                </c:pt>
                <c:pt idx="4078">
                  <c:v>495.46420000000001</c:v>
                </c:pt>
                <c:pt idx="4079">
                  <c:v>495.54840000000002</c:v>
                </c:pt>
                <c:pt idx="4080">
                  <c:v>495.63060000000002</c:v>
                </c:pt>
                <c:pt idx="4081">
                  <c:v>495.71480000000008</c:v>
                </c:pt>
                <c:pt idx="4082">
                  <c:v>495.8</c:v>
                </c:pt>
                <c:pt idx="4083">
                  <c:v>495.88339999999937</c:v>
                </c:pt>
                <c:pt idx="4084">
                  <c:v>495.96639999999917</c:v>
                </c:pt>
                <c:pt idx="4085">
                  <c:v>496.04980000000052</c:v>
                </c:pt>
                <c:pt idx="4086">
                  <c:v>496.13299999999964</c:v>
                </c:pt>
                <c:pt idx="4087">
                  <c:v>496.2149</c:v>
                </c:pt>
                <c:pt idx="4088">
                  <c:v>496.2996</c:v>
                </c:pt>
                <c:pt idx="4089">
                  <c:v>496.38260000000002</c:v>
                </c:pt>
                <c:pt idx="4090">
                  <c:v>496.46649999999937</c:v>
                </c:pt>
                <c:pt idx="4091">
                  <c:v>496.55040000000002</c:v>
                </c:pt>
                <c:pt idx="4092">
                  <c:v>496.63420000000002</c:v>
                </c:pt>
                <c:pt idx="4093">
                  <c:v>496.71749999999969</c:v>
                </c:pt>
                <c:pt idx="4094">
                  <c:v>496.8</c:v>
                </c:pt>
                <c:pt idx="4095">
                  <c:v>496.88470000000001</c:v>
                </c:pt>
                <c:pt idx="4096">
                  <c:v>496.96679999999918</c:v>
                </c:pt>
                <c:pt idx="4097">
                  <c:v>497.04840000000002</c:v>
                </c:pt>
                <c:pt idx="4098">
                  <c:v>497.13279999999969</c:v>
                </c:pt>
                <c:pt idx="4099">
                  <c:v>497.21440000000001</c:v>
                </c:pt>
                <c:pt idx="4100">
                  <c:v>497.29689999999937</c:v>
                </c:pt>
                <c:pt idx="4101">
                  <c:v>497.38029999999969</c:v>
                </c:pt>
                <c:pt idx="4102">
                  <c:v>497.46589999999969</c:v>
                </c:pt>
                <c:pt idx="4103">
                  <c:v>497.54809999999969</c:v>
                </c:pt>
                <c:pt idx="4104">
                  <c:v>497.63299999999964</c:v>
                </c:pt>
                <c:pt idx="4105">
                  <c:v>497.7174</c:v>
                </c:pt>
                <c:pt idx="4106">
                  <c:v>497.80130000000003</c:v>
                </c:pt>
                <c:pt idx="4107">
                  <c:v>497.88400000000001</c:v>
                </c:pt>
                <c:pt idx="4108">
                  <c:v>497.96709999999956</c:v>
                </c:pt>
                <c:pt idx="4109">
                  <c:v>498.05119999999937</c:v>
                </c:pt>
                <c:pt idx="4110">
                  <c:v>498.13380000000001</c:v>
                </c:pt>
                <c:pt idx="4111">
                  <c:v>498.21719999999937</c:v>
                </c:pt>
                <c:pt idx="4112">
                  <c:v>498.2998</c:v>
                </c:pt>
                <c:pt idx="4113">
                  <c:v>498.38440000000008</c:v>
                </c:pt>
                <c:pt idx="4114">
                  <c:v>498.4674</c:v>
                </c:pt>
                <c:pt idx="4115">
                  <c:v>498.55160000000001</c:v>
                </c:pt>
                <c:pt idx="4116">
                  <c:v>498.63499999999999</c:v>
                </c:pt>
                <c:pt idx="4117">
                  <c:v>498.71879999999936</c:v>
                </c:pt>
                <c:pt idx="4118">
                  <c:v>498.80200000000002</c:v>
                </c:pt>
                <c:pt idx="4119">
                  <c:v>498.88560000000001</c:v>
                </c:pt>
                <c:pt idx="4120">
                  <c:v>498.96819999999923</c:v>
                </c:pt>
                <c:pt idx="4121">
                  <c:v>499.05160000000001</c:v>
                </c:pt>
                <c:pt idx="4122">
                  <c:v>499.13380000000001</c:v>
                </c:pt>
                <c:pt idx="4123">
                  <c:v>499.21679999999918</c:v>
                </c:pt>
                <c:pt idx="4124">
                  <c:v>499.3</c:v>
                </c:pt>
                <c:pt idx="4125">
                  <c:v>499.38299999999964</c:v>
                </c:pt>
                <c:pt idx="4126">
                  <c:v>499.46780000000001</c:v>
                </c:pt>
                <c:pt idx="4127">
                  <c:v>499.55040000000002</c:v>
                </c:pt>
                <c:pt idx="4128">
                  <c:v>499.63220000000001</c:v>
                </c:pt>
                <c:pt idx="4129">
                  <c:v>499.71499999999969</c:v>
                </c:pt>
                <c:pt idx="4130">
                  <c:v>499.79969999999969</c:v>
                </c:pt>
                <c:pt idx="4131">
                  <c:v>499.88260000000002</c:v>
                </c:pt>
                <c:pt idx="4132">
                  <c:v>499.96660000000003</c:v>
                </c:pt>
                <c:pt idx="4133">
                  <c:v>500.05059999999969</c:v>
                </c:pt>
                <c:pt idx="4134">
                  <c:v>500.1336</c:v>
                </c:pt>
                <c:pt idx="4135">
                  <c:v>500.2192</c:v>
                </c:pt>
                <c:pt idx="4136">
                  <c:v>500.30099999999999</c:v>
                </c:pt>
                <c:pt idx="4137">
                  <c:v>500.38599999999963</c:v>
                </c:pt>
                <c:pt idx="4138">
                  <c:v>500.47099999999949</c:v>
                </c:pt>
                <c:pt idx="4139">
                  <c:v>500.553</c:v>
                </c:pt>
                <c:pt idx="4140">
                  <c:v>500.63599999999963</c:v>
                </c:pt>
                <c:pt idx="4141">
                  <c:v>500.71949999999993</c:v>
                </c:pt>
                <c:pt idx="4142">
                  <c:v>500.8014</c:v>
                </c:pt>
                <c:pt idx="4143">
                  <c:v>500.88420000000002</c:v>
                </c:pt>
                <c:pt idx="4144">
                  <c:v>500.96819999999923</c:v>
                </c:pt>
                <c:pt idx="4145">
                  <c:v>501.05099999999999</c:v>
                </c:pt>
                <c:pt idx="4146">
                  <c:v>501.13569999999999</c:v>
                </c:pt>
                <c:pt idx="4147">
                  <c:v>501.21839999999918</c:v>
                </c:pt>
                <c:pt idx="4148">
                  <c:v>501.30220000000008</c:v>
                </c:pt>
                <c:pt idx="4149">
                  <c:v>501.38479999999993</c:v>
                </c:pt>
                <c:pt idx="4150">
                  <c:v>501.46879999999936</c:v>
                </c:pt>
                <c:pt idx="4151">
                  <c:v>501.55059999999969</c:v>
                </c:pt>
                <c:pt idx="4152">
                  <c:v>501.63569999999999</c:v>
                </c:pt>
                <c:pt idx="4153">
                  <c:v>501.71819999999923</c:v>
                </c:pt>
                <c:pt idx="4154">
                  <c:v>501.80239999999969</c:v>
                </c:pt>
                <c:pt idx="4155">
                  <c:v>501.887</c:v>
                </c:pt>
                <c:pt idx="4156">
                  <c:v>501.97099999999949</c:v>
                </c:pt>
                <c:pt idx="4157">
                  <c:v>502.05410000000001</c:v>
                </c:pt>
                <c:pt idx="4158">
                  <c:v>502.13799999999969</c:v>
                </c:pt>
                <c:pt idx="4159">
                  <c:v>502.21899999999937</c:v>
                </c:pt>
                <c:pt idx="4160">
                  <c:v>502.30239999999969</c:v>
                </c:pt>
                <c:pt idx="4161">
                  <c:v>502.38580000000002</c:v>
                </c:pt>
                <c:pt idx="4162">
                  <c:v>502.46999999999969</c:v>
                </c:pt>
                <c:pt idx="4163">
                  <c:v>502.55130000000003</c:v>
                </c:pt>
                <c:pt idx="4164">
                  <c:v>502.63470000000001</c:v>
                </c:pt>
                <c:pt idx="4165">
                  <c:v>502.71969999999999</c:v>
                </c:pt>
                <c:pt idx="4166">
                  <c:v>502.80160000000001</c:v>
                </c:pt>
                <c:pt idx="4167">
                  <c:v>502.8864999999995</c:v>
                </c:pt>
                <c:pt idx="4168">
                  <c:v>502.9699</c:v>
                </c:pt>
                <c:pt idx="4169">
                  <c:v>503.053</c:v>
                </c:pt>
                <c:pt idx="4170">
                  <c:v>503.13740000000001</c:v>
                </c:pt>
                <c:pt idx="4171">
                  <c:v>503.22059999999937</c:v>
                </c:pt>
                <c:pt idx="4172">
                  <c:v>503.303</c:v>
                </c:pt>
                <c:pt idx="4173">
                  <c:v>503.38709999999969</c:v>
                </c:pt>
                <c:pt idx="4174">
                  <c:v>503.46999999999969</c:v>
                </c:pt>
                <c:pt idx="4175">
                  <c:v>503.55309999999969</c:v>
                </c:pt>
                <c:pt idx="4176">
                  <c:v>503.63720000000001</c:v>
                </c:pt>
                <c:pt idx="4177">
                  <c:v>503.7202999999995</c:v>
                </c:pt>
                <c:pt idx="4178">
                  <c:v>503.80520000000001</c:v>
                </c:pt>
                <c:pt idx="4179">
                  <c:v>503.88780000000008</c:v>
                </c:pt>
                <c:pt idx="4180">
                  <c:v>503.97109999999918</c:v>
                </c:pt>
                <c:pt idx="4181">
                  <c:v>504.05509999999964</c:v>
                </c:pt>
                <c:pt idx="4182">
                  <c:v>504.13869999999969</c:v>
                </c:pt>
                <c:pt idx="4183">
                  <c:v>504.22129999999936</c:v>
                </c:pt>
                <c:pt idx="4184">
                  <c:v>504.30520000000001</c:v>
                </c:pt>
                <c:pt idx="4185">
                  <c:v>504.39</c:v>
                </c:pt>
                <c:pt idx="4186">
                  <c:v>504.47159999999923</c:v>
                </c:pt>
                <c:pt idx="4187">
                  <c:v>504.55369999999999</c:v>
                </c:pt>
                <c:pt idx="4188">
                  <c:v>504.63819999999924</c:v>
                </c:pt>
                <c:pt idx="4189">
                  <c:v>504.72099999999949</c:v>
                </c:pt>
                <c:pt idx="4190">
                  <c:v>504.80419999999964</c:v>
                </c:pt>
                <c:pt idx="4191">
                  <c:v>504.88729999999993</c:v>
                </c:pt>
                <c:pt idx="4192">
                  <c:v>504.97099999999949</c:v>
                </c:pt>
                <c:pt idx="4193">
                  <c:v>505.05480000000051</c:v>
                </c:pt>
                <c:pt idx="4194">
                  <c:v>505.13629999999949</c:v>
                </c:pt>
                <c:pt idx="4195">
                  <c:v>505.21969999999999</c:v>
                </c:pt>
                <c:pt idx="4196">
                  <c:v>505.30470000000008</c:v>
                </c:pt>
                <c:pt idx="4197">
                  <c:v>505.38839999999936</c:v>
                </c:pt>
                <c:pt idx="4198">
                  <c:v>505.47229999999956</c:v>
                </c:pt>
                <c:pt idx="4199">
                  <c:v>505.55410000000001</c:v>
                </c:pt>
                <c:pt idx="4200">
                  <c:v>505.6386</c:v>
                </c:pt>
                <c:pt idx="4201">
                  <c:v>505.72039999999924</c:v>
                </c:pt>
                <c:pt idx="4202">
                  <c:v>505.80220000000008</c:v>
                </c:pt>
                <c:pt idx="4203">
                  <c:v>505.88420000000002</c:v>
                </c:pt>
                <c:pt idx="4204">
                  <c:v>505.96859999999919</c:v>
                </c:pt>
                <c:pt idx="4205">
                  <c:v>506.05189999999999</c:v>
                </c:pt>
                <c:pt idx="4206">
                  <c:v>506.13580000000002</c:v>
                </c:pt>
                <c:pt idx="4207">
                  <c:v>506.22049999999956</c:v>
                </c:pt>
                <c:pt idx="4208">
                  <c:v>506.30399999999969</c:v>
                </c:pt>
                <c:pt idx="4209">
                  <c:v>506.38780000000008</c:v>
                </c:pt>
                <c:pt idx="4210">
                  <c:v>506.47099999999949</c:v>
                </c:pt>
                <c:pt idx="4211">
                  <c:v>506.55380000000002</c:v>
                </c:pt>
                <c:pt idx="4212">
                  <c:v>506.63720000000001</c:v>
                </c:pt>
                <c:pt idx="4213">
                  <c:v>506.72129999999936</c:v>
                </c:pt>
                <c:pt idx="4214">
                  <c:v>506.80500000000001</c:v>
                </c:pt>
                <c:pt idx="4215">
                  <c:v>506.88720000000001</c:v>
                </c:pt>
                <c:pt idx="4216">
                  <c:v>506.97169999999943</c:v>
                </c:pt>
                <c:pt idx="4217">
                  <c:v>507.05529999999999</c:v>
                </c:pt>
                <c:pt idx="4218">
                  <c:v>507.13720000000001</c:v>
                </c:pt>
                <c:pt idx="4219">
                  <c:v>507.22089999999969</c:v>
                </c:pt>
                <c:pt idx="4220">
                  <c:v>507.30549999999999</c:v>
                </c:pt>
                <c:pt idx="4221">
                  <c:v>507.38900000000001</c:v>
                </c:pt>
                <c:pt idx="4222">
                  <c:v>507.47159999999923</c:v>
                </c:pt>
                <c:pt idx="4223">
                  <c:v>507.55439999999999</c:v>
                </c:pt>
                <c:pt idx="4224">
                  <c:v>507.63609999999949</c:v>
                </c:pt>
                <c:pt idx="4225">
                  <c:v>507.7192</c:v>
                </c:pt>
                <c:pt idx="4226">
                  <c:v>507.80369999999999</c:v>
                </c:pt>
                <c:pt idx="4227">
                  <c:v>507.88629999999949</c:v>
                </c:pt>
                <c:pt idx="4228">
                  <c:v>507.9692</c:v>
                </c:pt>
                <c:pt idx="4229">
                  <c:v>508.05340000000001</c:v>
                </c:pt>
                <c:pt idx="4230">
                  <c:v>508.13589999999999</c:v>
                </c:pt>
                <c:pt idx="4231">
                  <c:v>508.21859999999919</c:v>
                </c:pt>
                <c:pt idx="4232">
                  <c:v>508.30220000000008</c:v>
                </c:pt>
                <c:pt idx="4233">
                  <c:v>508.3852</c:v>
                </c:pt>
                <c:pt idx="4234">
                  <c:v>508.4692</c:v>
                </c:pt>
                <c:pt idx="4235">
                  <c:v>508.55329999999969</c:v>
                </c:pt>
                <c:pt idx="4236">
                  <c:v>508.63829999999956</c:v>
                </c:pt>
                <c:pt idx="4237">
                  <c:v>508.72139999999916</c:v>
                </c:pt>
                <c:pt idx="4238">
                  <c:v>508.80380000000002</c:v>
                </c:pt>
                <c:pt idx="4239">
                  <c:v>508.88629999999949</c:v>
                </c:pt>
                <c:pt idx="4240">
                  <c:v>508.97219999999936</c:v>
                </c:pt>
                <c:pt idx="4241">
                  <c:v>509.0566</c:v>
                </c:pt>
                <c:pt idx="4242">
                  <c:v>509.13889999999969</c:v>
                </c:pt>
                <c:pt idx="4243">
                  <c:v>509.22219999999936</c:v>
                </c:pt>
                <c:pt idx="4244">
                  <c:v>509.30410000000001</c:v>
                </c:pt>
                <c:pt idx="4245">
                  <c:v>509.38760000000002</c:v>
                </c:pt>
                <c:pt idx="4246">
                  <c:v>509.4726</c:v>
                </c:pt>
                <c:pt idx="4247">
                  <c:v>509.55590000000001</c:v>
                </c:pt>
                <c:pt idx="4248">
                  <c:v>509.63799999999969</c:v>
                </c:pt>
                <c:pt idx="4249">
                  <c:v>509.72159999999923</c:v>
                </c:pt>
                <c:pt idx="4250">
                  <c:v>509.8066</c:v>
                </c:pt>
                <c:pt idx="4251">
                  <c:v>509.8886</c:v>
                </c:pt>
                <c:pt idx="4252">
                  <c:v>509.97139999999916</c:v>
                </c:pt>
                <c:pt idx="4253">
                  <c:v>510.05720000000002</c:v>
                </c:pt>
                <c:pt idx="4254">
                  <c:v>510.14040000000051</c:v>
                </c:pt>
                <c:pt idx="4255">
                  <c:v>510.22299999999956</c:v>
                </c:pt>
                <c:pt idx="4256">
                  <c:v>510.30629999999957</c:v>
                </c:pt>
                <c:pt idx="4257">
                  <c:v>510.38749999999999</c:v>
                </c:pt>
                <c:pt idx="4258">
                  <c:v>510.47280000000001</c:v>
                </c:pt>
                <c:pt idx="4259">
                  <c:v>510.55860000000001</c:v>
                </c:pt>
                <c:pt idx="4260">
                  <c:v>510.64249999999998</c:v>
                </c:pt>
                <c:pt idx="4261">
                  <c:v>510.72430000000003</c:v>
                </c:pt>
                <c:pt idx="4262">
                  <c:v>510.80849999999964</c:v>
                </c:pt>
                <c:pt idx="4263">
                  <c:v>510.8904</c:v>
                </c:pt>
                <c:pt idx="4264">
                  <c:v>510.9744</c:v>
                </c:pt>
                <c:pt idx="4265">
                  <c:v>511.05739999999969</c:v>
                </c:pt>
                <c:pt idx="4266">
                  <c:v>511.14150000000001</c:v>
                </c:pt>
                <c:pt idx="4267">
                  <c:v>511.22559999999936</c:v>
                </c:pt>
                <c:pt idx="4268">
                  <c:v>511.30860000000001</c:v>
                </c:pt>
                <c:pt idx="4269">
                  <c:v>511.39060000000001</c:v>
                </c:pt>
                <c:pt idx="4270">
                  <c:v>511.47499999999957</c:v>
                </c:pt>
                <c:pt idx="4271">
                  <c:v>511.55739999999969</c:v>
                </c:pt>
                <c:pt idx="4272">
                  <c:v>511.63900000000001</c:v>
                </c:pt>
                <c:pt idx="4273">
                  <c:v>511.72189999999949</c:v>
                </c:pt>
                <c:pt idx="4274">
                  <c:v>511.80509999999964</c:v>
                </c:pt>
                <c:pt idx="4275">
                  <c:v>511.8879</c:v>
                </c:pt>
                <c:pt idx="4276">
                  <c:v>511.97169999999943</c:v>
                </c:pt>
                <c:pt idx="4277">
                  <c:v>512.05380000000002</c:v>
                </c:pt>
                <c:pt idx="4278">
                  <c:v>512.13739999999996</c:v>
                </c:pt>
                <c:pt idx="4279">
                  <c:v>512.22170000000051</c:v>
                </c:pt>
                <c:pt idx="4280">
                  <c:v>512.3051999999991</c:v>
                </c:pt>
                <c:pt idx="4281">
                  <c:v>512.38789999999949</c:v>
                </c:pt>
                <c:pt idx="4282">
                  <c:v>512.46969999999897</c:v>
                </c:pt>
                <c:pt idx="4283">
                  <c:v>512.55589999999938</c:v>
                </c:pt>
                <c:pt idx="4284">
                  <c:v>512.6377</c:v>
                </c:pt>
                <c:pt idx="4285">
                  <c:v>512.72280000000001</c:v>
                </c:pt>
                <c:pt idx="4286">
                  <c:v>512.8057</c:v>
                </c:pt>
                <c:pt idx="4287">
                  <c:v>512.88890000000004</c:v>
                </c:pt>
                <c:pt idx="4288">
                  <c:v>512.97280000000001</c:v>
                </c:pt>
                <c:pt idx="4289">
                  <c:v>513.05719999999872</c:v>
                </c:pt>
                <c:pt idx="4290">
                  <c:v>513.13980000000004</c:v>
                </c:pt>
                <c:pt idx="4291">
                  <c:v>513.22340000000054</c:v>
                </c:pt>
                <c:pt idx="4292">
                  <c:v>513.30699999999911</c:v>
                </c:pt>
                <c:pt idx="4293">
                  <c:v>513.39059999999949</c:v>
                </c:pt>
                <c:pt idx="4294">
                  <c:v>513.47529999999949</c:v>
                </c:pt>
                <c:pt idx="4295">
                  <c:v>513.55970000000002</c:v>
                </c:pt>
                <c:pt idx="4296">
                  <c:v>513.64259999999911</c:v>
                </c:pt>
                <c:pt idx="4297">
                  <c:v>513.7242</c:v>
                </c:pt>
                <c:pt idx="4298">
                  <c:v>513.80619999999897</c:v>
                </c:pt>
                <c:pt idx="4299">
                  <c:v>513.88940000000002</c:v>
                </c:pt>
                <c:pt idx="4300">
                  <c:v>513.97140000000002</c:v>
                </c:pt>
                <c:pt idx="4301">
                  <c:v>514.05779999999947</c:v>
                </c:pt>
                <c:pt idx="4302">
                  <c:v>514.14179999999999</c:v>
                </c:pt>
                <c:pt idx="4303">
                  <c:v>514.22400000000005</c:v>
                </c:pt>
                <c:pt idx="4304">
                  <c:v>514.30539999999996</c:v>
                </c:pt>
                <c:pt idx="4305">
                  <c:v>514.38940000000002</c:v>
                </c:pt>
                <c:pt idx="4306">
                  <c:v>514.47280000000001</c:v>
                </c:pt>
                <c:pt idx="4307">
                  <c:v>514.55599999999947</c:v>
                </c:pt>
                <c:pt idx="4308">
                  <c:v>514.64</c:v>
                </c:pt>
                <c:pt idx="4309">
                  <c:v>514.72340000000054</c:v>
                </c:pt>
                <c:pt idx="4310">
                  <c:v>514.80619999999897</c:v>
                </c:pt>
                <c:pt idx="4311">
                  <c:v>514.89</c:v>
                </c:pt>
                <c:pt idx="4312">
                  <c:v>514.97209999999939</c:v>
                </c:pt>
                <c:pt idx="4313">
                  <c:v>515.05589999999938</c:v>
                </c:pt>
                <c:pt idx="4314">
                  <c:v>515.13759999999911</c:v>
                </c:pt>
                <c:pt idx="4315">
                  <c:v>515.22149999999999</c:v>
                </c:pt>
                <c:pt idx="4316">
                  <c:v>515.30449999999996</c:v>
                </c:pt>
                <c:pt idx="4317">
                  <c:v>515.38909999999998</c:v>
                </c:pt>
                <c:pt idx="4318">
                  <c:v>515.47140000000002</c:v>
                </c:pt>
                <c:pt idx="4319">
                  <c:v>515.55539999999996</c:v>
                </c:pt>
                <c:pt idx="4320">
                  <c:v>515.63689999999997</c:v>
                </c:pt>
                <c:pt idx="4321">
                  <c:v>515.72040000000004</c:v>
                </c:pt>
                <c:pt idx="4322">
                  <c:v>515.80370000000005</c:v>
                </c:pt>
                <c:pt idx="4323">
                  <c:v>515.88810000000001</c:v>
                </c:pt>
                <c:pt idx="4324">
                  <c:v>515.97270000000003</c:v>
                </c:pt>
                <c:pt idx="4325">
                  <c:v>516.05579999999998</c:v>
                </c:pt>
                <c:pt idx="4326">
                  <c:v>516.13919999999996</c:v>
                </c:pt>
                <c:pt idx="4327">
                  <c:v>516.22159999999997</c:v>
                </c:pt>
                <c:pt idx="4328">
                  <c:v>516.30589999999938</c:v>
                </c:pt>
                <c:pt idx="4329">
                  <c:v>516.39019999999948</c:v>
                </c:pt>
                <c:pt idx="4330">
                  <c:v>516.47340000000054</c:v>
                </c:pt>
                <c:pt idx="4331">
                  <c:v>516.55659999999898</c:v>
                </c:pt>
                <c:pt idx="4332">
                  <c:v>516.63990000000001</c:v>
                </c:pt>
                <c:pt idx="4333">
                  <c:v>516.72370000000103</c:v>
                </c:pt>
                <c:pt idx="4334">
                  <c:v>516.80529999999897</c:v>
                </c:pt>
                <c:pt idx="4335">
                  <c:v>516.88959999999997</c:v>
                </c:pt>
                <c:pt idx="4336">
                  <c:v>516.97190000000001</c:v>
                </c:pt>
                <c:pt idx="4337">
                  <c:v>517.05659999999898</c:v>
                </c:pt>
                <c:pt idx="4338">
                  <c:v>517.14019999999948</c:v>
                </c:pt>
                <c:pt idx="4339">
                  <c:v>517.22429999999997</c:v>
                </c:pt>
                <c:pt idx="4340">
                  <c:v>517.30889999999999</c:v>
                </c:pt>
                <c:pt idx="4341">
                  <c:v>517.39259999999911</c:v>
                </c:pt>
                <c:pt idx="4342">
                  <c:v>517.47410000000002</c:v>
                </c:pt>
                <c:pt idx="4343">
                  <c:v>517.55799999999897</c:v>
                </c:pt>
                <c:pt idx="4344">
                  <c:v>517.64019999999948</c:v>
                </c:pt>
                <c:pt idx="4345">
                  <c:v>517.72400000000005</c:v>
                </c:pt>
                <c:pt idx="4346">
                  <c:v>517.8048</c:v>
                </c:pt>
                <c:pt idx="4347">
                  <c:v>517.88900000000001</c:v>
                </c:pt>
                <c:pt idx="4348">
                  <c:v>517.97180000000003</c:v>
                </c:pt>
                <c:pt idx="4349">
                  <c:v>518.05499999999938</c:v>
                </c:pt>
                <c:pt idx="4350">
                  <c:v>518.13969999999949</c:v>
                </c:pt>
                <c:pt idx="4351">
                  <c:v>518.22109999999998</c:v>
                </c:pt>
                <c:pt idx="4352">
                  <c:v>518.30439999999999</c:v>
                </c:pt>
                <c:pt idx="4353">
                  <c:v>518.38900000000001</c:v>
                </c:pt>
                <c:pt idx="4354">
                  <c:v>518.47270000000003</c:v>
                </c:pt>
                <c:pt idx="4355">
                  <c:v>518.55589999999938</c:v>
                </c:pt>
                <c:pt idx="4356">
                  <c:v>518.64</c:v>
                </c:pt>
                <c:pt idx="4357">
                  <c:v>518.72029999999938</c:v>
                </c:pt>
                <c:pt idx="4358">
                  <c:v>518.8051999999991</c:v>
                </c:pt>
                <c:pt idx="4359">
                  <c:v>518.88869999999997</c:v>
                </c:pt>
                <c:pt idx="4360">
                  <c:v>518.97340000000054</c:v>
                </c:pt>
                <c:pt idx="4361">
                  <c:v>519.05619999999897</c:v>
                </c:pt>
                <c:pt idx="4362">
                  <c:v>519.13990000000001</c:v>
                </c:pt>
                <c:pt idx="4363">
                  <c:v>519.22190000000001</c:v>
                </c:pt>
                <c:pt idx="4364">
                  <c:v>519.30589999999938</c:v>
                </c:pt>
                <c:pt idx="4365">
                  <c:v>519.38909999999998</c:v>
                </c:pt>
                <c:pt idx="4366">
                  <c:v>519.47270000000003</c:v>
                </c:pt>
                <c:pt idx="4367">
                  <c:v>519.55689999999947</c:v>
                </c:pt>
                <c:pt idx="4368">
                  <c:v>519.64059999999949</c:v>
                </c:pt>
                <c:pt idx="4369">
                  <c:v>519.72320000000002</c:v>
                </c:pt>
                <c:pt idx="4370">
                  <c:v>519.80489999999998</c:v>
                </c:pt>
                <c:pt idx="4371">
                  <c:v>519.88890000000004</c:v>
                </c:pt>
                <c:pt idx="4372">
                  <c:v>519.971</c:v>
                </c:pt>
                <c:pt idx="4373">
                  <c:v>520.0551999999991</c:v>
                </c:pt>
                <c:pt idx="4374">
                  <c:v>520.1386</c:v>
                </c:pt>
                <c:pt idx="4375">
                  <c:v>520.22349999999994</c:v>
                </c:pt>
                <c:pt idx="4376">
                  <c:v>520.30659999999898</c:v>
                </c:pt>
                <c:pt idx="4377">
                  <c:v>520.39059999999949</c:v>
                </c:pt>
                <c:pt idx="4378">
                  <c:v>520.47429999999997</c:v>
                </c:pt>
                <c:pt idx="4379">
                  <c:v>520.55830000000003</c:v>
                </c:pt>
                <c:pt idx="4380">
                  <c:v>520.64219999999898</c:v>
                </c:pt>
                <c:pt idx="4381">
                  <c:v>520.72559999999999</c:v>
                </c:pt>
                <c:pt idx="4382">
                  <c:v>520.80849999999998</c:v>
                </c:pt>
                <c:pt idx="4383">
                  <c:v>520.89199999999948</c:v>
                </c:pt>
                <c:pt idx="4384">
                  <c:v>520.97559999999999</c:v>
                </c:pt>
                <c:pt idx="4385">
                  <c:v>521.05899999999997</c:v>
                </c:pt>
                <c:pt idx="4386">
                  <c:v>521.14259999999911</c:v>
                </c:pt>
                <c:pt idx="4387">
                  <c:v>521.22680000000003</c:v>
                </c:pt>
                <c:pt idx="4388">
                  <c:v>521.30930000000001</c:v>
                </c:pt>
                <c:pt idx="4389">
                  <c:v>521.39359999999999</c:v>
                </c:pt>
                <c:pt idx="4390">
                  <c:v>521.47680000000003</c:v>
                </c:pt>
                <c:pt idx="4391">
                  <c:v>521.55919999999946</c:v>
                </c:pt>
                <c:pt idx="4392">
                  <c:v>521.64300000000003</c:v>
                </c:pt>
                <c:pt idx="4393">
                  <c:v>521.72500000000002</c:v>
                </c:pt>
                <c:pt idx="4394">
                  <c:v>521.80939999999998</c:v>
                </c:pt>
                <c:pt idx="4395">
                  <c:v>521.89139999999998</c:v>
                </c:pt>
                <c:pt idx="4396">
                  <c:v>521.97659999999996</c:v>
                </c:pt>
                <c:pt idx="4397">
                  <c:v>522.05859999999996</c:v>
                </c:pt>
                <c:pt idx="4398">
                  <c:v>522.14139999999998</c:v>
                </c:pt>
                <c:pt idx="4399">
                  <c:v>522.22439999999995</c:v>
                </c:pt>
                <c:pt idx="4400">
                  <c:v>522.30749999999898</c:v>
                </c:pt>
                <c:pt idx="4401">
                  <c:v>522.38940000000002</c:v>
                </c:pt>
                <c:pt idx="4402">
                  <c:v>522.47410000000002</c:v>
                </c:pt>
                <c:pt idx="4403">
                  <c:v>522.55759999999884</c:v>
                </c:pt>
                <c:pt idx="4404">
                  <c:v>522.6404</c:v>
                </c:pt>
                <c:pt idx="4405">
                  <c:v>522.72190000000001</c:v>
                </c:pt>
                <c:pt idx="4406">
                  <c:v>522.80439999999999</c:v>
                </c:pt>
                <c:pt idx="4407">
                  <c:v>522.88810000000001</c:v>
                </c:pt>
                <c:pt idx="4408">
                  <c:v>522.97159999999997</c:v>
                </c:pt>
                <c:pt idx="4409">
                  <c:v>523.05380000000002</c:v>
                </c:pt>
                <c:pt idx="4410">
                  <c:v>523.13719999999898</c:v>
                </c:pt>
                <c:pt idx="4411">
                  <c:v>523.22260000000006</c:v>
                </c:pt>
                <c:pt idx="4412">
                  <c:v>523.30499999999938</c:v>
                </c:pt>
                <c:pt idx="4413">
                  <c:v>523.38810000000001</c:v>
                </c:pt>
                <c:pt idx="4414">
                  <c:v>523.47159999999997</c:v>
                </c:pt>
                <c:pt idx="4415">
                  <c:v>523.55779999999947</c:v>
                </c:pt>
                <c:pt idx="4416">
                  <c:v>523.64159999999947</c:v>
                </c:pt>
                <c:pt idx="4417">
                  <c:v>523.72360000000003</c:v>
                </c:pt>
                <c:pt idx="4418">
                  <c:v>523.80619999999897</c:v>
                </c:pt>
                <c:pt idx="4419">
                  <c:v>523.88900000000001</c:v>
                </c:pt>
                <c:pt idx="4420">
                  <c:v>523.97289999999998</c:v>
                </c:pt>
                <c:pt idx="4421">
                  <c:v>524.05459999999948</c:v>
                </c:pt>
                <c:pt idx="4422">
                  <c:v>524.13940000000002</c:v>
                </c:pt>
                <c:pt idx="4423">
                  <c:v>524.22180000000003</c:v>
                </c:pt>
                <c:pt idx="4424">
                  <c:v>524.3039</c:v>
                </c:pt>
                <c:pt idx="4425">
                  <c:v>524.38749999999948</c:v>
                </c:pt>
                <c:pt idx="4426">
                  <c:v>524.46979999999996</c:v>
                </c:pt>
                <c:pt idx="4427">
                  <c:v>524.55219999999872</c:v>
                </c:pt>
                <c:pt idx="4428">
                  <c:v>524.63599999999997</c:v>
                </c:pt>
                <c:pt idx="4429">
                  <c:v>524.72050000000002</c:v>
                </c:pt>
                <c:pt idx="4430">
                  <c:v>524.80359999999996</c:v>
                </c:pt>
                <c:pt idx="4431">
                  <c:v>524.88789999999949</c:v>
                </c:pt>
                <c:pt idx="4432">
                  <c:v>524.97270000000003</c:v>
                </c:pt>
                <c:pt idx="4433">
                  <c:v>525.05539999999996</c:v>
                </c:pt>
                <c:pt idx="4434">
                  <c:v>525.1386</c:v>
                </c:pt>
                <c:pt idx="4435">
                  <c:v>525.22239999999999</c:v>
                </c:pt>
                <c:pt idx="4436">
                  <c:v>525.30430000000001</c:v>
                </c:pt>
                <c:pt idx="4437">
                  <c:v>525.38800000000003</c:v>
                </c:pt>
                <c:pt idx="4438">
                  <c:v>525.47180000000003</c:v>
                </c:pt>
                <c:pt idx="4439">
                  <c:v>525.55499999999938</c:v>
                </c:pt>
                <c:pt idx="4440">
                  <c:v>525.63800000000003</c:v>
                </c:pt>
                <c:pt idx="4441">
                  <c:v>525.72109999999998</c:v>
                </c:pt>
                <c:pt idx="4442">
                  <c:v>525.80499999999938</c:v>
                </c:pt>
                <c:pt idx="4443">
                  <c:v>525.88900000000001</c:v>
                </c:pt>
                <c:pt idx="4444">
                  <c:v>525.97360000000003</c:v>
                </c:pt>
                <c:pt idx="4445">
                  <c:v>526.05659999999898</c:v>
                </c:pt>
                <c:pt idx="4446">
                  <c:v>526.13980000000004</c:v>
                </c:pt>
                <c:pt idx="4447">
                  <c:v>526.22370000000103</c:v>
                </c:pt>
                <c:pt idx="4448">
                  <c:v>526.30619999999897</c:v>
                </c:pt>
                <c:pt idx="4449">
                  <c:v>526.3904</c:v>
                </c:pt>
                <c:pt idx="4450">
                  <c:v>526.47460000000001</c:v>
                </c:pt>
                <c:pt idx="4451">
                  <c:v>526.55699999999911</c:v>
                </c:pt>
                <c:pt idx="4452">
                  <c:v>526.64179999999999</c:v>
                </c:pt>
                <c:pt idx="4453">
                  <c:v>526.72609999999997</c:v>
                </c:pt>
                <c:pt idx="4454">
                  <c:v>526.80919999999946</c:v>
                </c:pt>
                <c:pt idx="4455">
                  <c:v>526.89089999999999</c:v>
                </c:pt>
                <c:pt idx="4456">
                  <c:v>526.97460000000001</c:v>
                </c:pt>
                <c:pt idx="4457">
                  <c:v>527.05779999999947</c:v>
                </c:pt>
                <c:pt idx="4458">
                  <c:v>527.14159999999947</c:v>
                </c:pt>
                <c:pt idx="4459">
                  <c:v>527.22480000000053</c:v>
                </c:pt>
                <c:pt idx="4460">
                  <c:v>527.30739999999946</c:v>
                </c:pt>
                <c:pt idx="4461">
                  <c:v>527.39019999999948</c:v>
                </c:pt>
                <c:pt idx="4462">
                  <c:v>527.47380000000055</c:v>
                </c:pt>
                <c:pt idx="4463">
                  <c:v>527.55739999999946</c:v>
                </c:pt>
                <c:pt idx="4464">
                  <c:v>527.63940000000002</c:v>
                </c:pt>
                <c:pt idx="4465">
                  <c:v>527.72299999999996</c:v>
                </c:pt>
                <c:pt idx="4466">
                  <c:v>527.80579999999998</c:v>
                </c:pt>
                <c:pt idx="4467">
                  <c:v>527.88779999999997</c:v>
                </c:pt>
                <c:pt idx="4468">
                  <c:v>527.97289999999998</c:v>
                </c:pt>
                <c:pt idx="4469">
                  <c:v>528.05759999999884</c:v>
                </c:pt>
                <c:pt idx="4470">
                  <c:v>528.13940000000002</c:v>
                </c:pt>
                <c:pt idx="4471">
                  <c:v>528.22480000000053</c:v>
                </c:pt>
                <c:pt idx="4472">
                  <c:v>528.30639999999948</c:v>
                </c:pt>
                <c:pt idx="4473">
                  <c:v>528.38900000000001</c:v>
                </c:pt>
                <c:pt idx="4474">
                  <c:v>528.4742</c:v>
                </c:pt>
                <c:pt idx="4475">
                  <c:v>528.5557</c:v>
                </c:pt>
                <c:pt idx="4476">
                  <c:v>528.63990000000001</c:v>
                </c:pt>
                <c:pt idx="4477">
                  <c:v>528.72340000000054</c:v>
                </c:pt>
                <c:pt idx="4478">
                  <c:v>528.80599999999947</c:v>
                </c:pt>
                <c:pt idx="4479">
                  <c:v>528.88959999999997</c:v>
                </c:pt>
                <c:pt idx="4480">
                  <c:v>528.97390000000053</c:v>
                </c:pt>
                <c:pt idx="4481">
                  <c:v>529.05639999999948</c:v>
                </c:pt>
                <c:pt idx="4482">
                  <c:v>529.1386</c:v>
                </c:pt>
                <c:pt idx="4483">
                  <c:v>529.22280000000001</c:v>
                </c:pt>
                <c:pt idx="4484">
                  <c:v>529.30659999999898</c:v>
                </c:pt>
                <c:pt idx="4485">
                  <c:v>529.39139999999998</c:v>
                </c:pt>
                <c:pt idx="4486">
                  <c:v>529.47659999999996</c:v>
                </c:pt>
                <c:pt idx="4487">
                  <c:v>529.55880000000002</c:v>
                </c:pt>
                <c:pt idx="4488">
                  <c:v>529.64199999999948</c:v>
                </c:pt>
                <c:pt idx="4489">
                  <c:v>529.72500000000002</c:v>
                </c:pt>
                <c:pt idx="4490">
                  <c:v>529.80759999999884</c:v>
                </c:pt>
                <c:pt idx="4491">
                  <c:v>529.89109999999948</c:v>
                </c:pt>
                <c:pt idx="4492">
                  <c:v>529.97540000000004</c:v>
                </c:pt>
                <c:pt idx="4493">
                  <c:v>530.05809999999997</c:v>
                </c:pt>
                <c:pt idx="4494">
                  <c:v>530.14139999999998</c:v>
                </c:pt>
                <c:pt idx="4495">
                  <c:v>530.22340000000054</c:v>
                </c:pt>
                <c:pt idx="4496">
                  <c:v>530.30679999999938</c:v>
                </c:pt>
                <c:pt idx="4497">
                  <c:v>530.38959999999997</c:v>
                </c:pt>
                <c:pt idx="4498">
                  <c:v>530.47260000000006</c:v>
                </c:pt>
                <c:pt idx="4499">
                  <c:v>530.55699999999911</c:v>
                </c:pt>
                <c:pt idx="4500">
                  <c:v>530.64</c:v>
                </c:pt>
                <c:pt idx="4501">
                  <c:v>530.72299999999996</c:v>
                </c:pt>
                <c:pt idx="4502">
                  <c:v>530.80739999999946</c:v>
                </c:pt>
                <c:pt idx="4503">
                  <c:v>530.89139999999998</c:v>
                </c:pt>
                <c:pt idx="4504">
                  <c:v>530.9751</c:v>
                </c:pt>
                <c:pt idx="4505">
                  <c:v>531.05809999999997</c:v>
                </c:pt>
                <c:pt idx="4506">
                  <c:v>531.14179999999999</c:v>
                </c:pt>
                <c:pt idx="4507">
                  <c:v>531.22680000000003</c:v>
                </c:pt>
                <c:pt idx="4508">
                  <c:v>531.30959999999948</c:v>
                </c:pt>
                <c:pt idx="4509">
                  <c:v>531.39300000000003</c:v>
                </c:pt>
                <c:pt idx="4510">
                  <c:v>531.47659999999996</c:v>
                </c:pt>
                <c:pt idx="4511">
                  <c:v>531.55970000000002</c:v>
                </c:pt>
                <c:pt idx="4512">
                  <c:v>531.64369999999997</c:v>
                </c:pt>
                <c:pt idx="4513">
                  <c:v>531.72630000000004</c:v>
                </c:pt>
                <c:pt idx="4514">
                  <c:v>531.80989999999997</c:v>
                </c:pt>
                <c:pt idx="4515">
                  <c:v>531.89400000000001</c:v>
                </c:pt>
                <c:pt idx="4516">
                  <c:v>531.97699999999998</c:v>
                </c:pt>
                <c:pt idx="4517">
                  <c:v>532.0619999999991</c:v>
                </c:pt>
                <c:pt idx="4518">
                  <c:v>532.1431</c:v>
                </c:pt>
                <c:pt idx="4519">
                  <c:v>532.22739999999999</c:v>
                </c:pt>
                <c:pt idx="4520">
                  <c:v>532.31099999999947</c:v>
                </c:pt>
                <c:pt idx="4521">
                  <c:v>532.39400000000001</c:v>
                </c:pt>
                <c:pt idx="4522">
                  <c:v>532.47630000000004</c:v>
                </c:pt>
                <c:pt idx="4523">
                  <c:v>532.56049999999948</c:v>
                </c:pt>
                <c:pt idx="4524">
                  <c:v>532.64400000000001</c:v>
                </c:pt>
                <c:pt idx="4525">
                  <c:v>532.72799999999938</c:v>
                </c:pt>
                <c:pt idx="4526">
                  <c:v>532.8119999999991</c:v>
                </c:pt>
                <c:pt idx="4527">
                  <c:v>532.89409999999998</c:v>
                </c:pt>
                <c:pt idx="4528">
                  <c:v>532.97699999999998</c:v>
                </c:pt>
                <c:pt idx="4529">
                  <c:v>533.05999999999949</c:v>
                </c:pt>
                <c:pt idx="4530">
                  <c:v>533.14480000000003</c:v>
                </c:pt>
                <c:pt idx="4531">
                  <c:v>533.22680000000003</c:v>
                </c:pt>
                <c:pt idx="4532">
                  <c:v>533.3112999999986</c:v>
                </c:pt>
                <c:pt idx="4533">
                  <c:v>533.39549999999997</c:v>
                </c:pt>
                <c:pt idx="4534">
                  <c:v>533.47709999999938</c:v>
                </c:pt>
                <c:pt idx="4535">
                  <c:v>533.55999999999949</c:v>
                </c:pt>
                <c:pt idx="4536">
                  <c:v>533.64499999999998</c:v>
                </c:pt>
                <c:pt idx="4537">
                  <c:v>533.72709999999938</c:v>
                </c:pt>
                <c:pt idx="4538">
                  <c:v>533.81009999999947</c:v>
                </c:pt>
                <c:pt idx="4539">
                  <c:v>533.89259999999911</c:v>
                </c:pt>
                <c:pt idx="4540">
                  <c:v>533.97609999999997</c:v>
                </c:pt>
                <c:pt idx="4541">
                  <c:v>534.05949999999996</c:v>
                </c:pt>
                <c:pt idx="4542">
                  <c:v>534.14369999999997</c:v>
                </c:pt>
                <c:pt idx="4543">
                  <c:v>534.226</c:v>
                </c:pt>
                <c:pt idx="4544">
                  <c:v>534.30909999999949</c:v>
                </c:pt>
                <c:pt idx="4545">
                  <c:v>534.39259999999911</c:v>
                </c:pt>
                <c:pt idx="4546">
                  <c:v>534.47590000000002</c:v>
                </c:pt>
                <c:pt idx="4547">
                  <c:v>534.55989999999997</c:v>
                </c:pt>
                <c:pt idx="4548">
                  <c:v>534.64259999999911</c:v>
                </c:pt>
                <c:pt idx="4549">
                  <c:v>534.72569999999996</c:v>
                </c:pt>
                <c:pt idx="4550">
                  <c:v>534.80899999999997</c:v>
                </c:pt>
                <c:pt idx="4551">
                  <c:v>534.8931</c:v>
                </c:pt>
                <c:pt idx="4552">
                  <c:v>534.97619999999949</c:v>
                </c:pt>
                <c:pt idx="4553">
                  <c:v>535.06079999999997</c:v>
                </c:pt>
                <c:pt idx="4554">
                  <c:v>535.14409999999998</c:v>
                </c:pt>
                <c:pt idx="4555">
                  <c:v>535.22799999999938</c:v>
                </c:pt>
                <c:pt idx="4556">
                  <c:v>535.30999999999949</c:v>
                </c:pt>
                <c:pt idx="4557">
                  <c:v>535.39359999999999</c:v>
                </c:pt>
                <c:pt idx="4558">
                  <c:v>535.47749999999996</c:v>
                </c:pt>
                <c:pt idx="4559">
                  <c:v>535.56019999999899</c:v>
                </c:pt>
                <c:pt idx="4560">
                  <c:v>535.64249999999947</c:v>
                </c:pt>
                <c:pt idx="4561">
                  <c:v>535.72699999999998</c:v>
                </c:pt>
                <c:pt idx="4562">
                  <c:v>535.80959999999948</c:v>
                </c:pt>
                <c:pt idx="4563">
                  <c:v>535.89589999999998</c:v>
                </c:pt>
                <c:pt idx="4564">
                  <c:v>535.97860000000003</c:v>
                </c:pt>
                <c:pt idx="4565">
                  <c:v>536.05999999999949</c:v>
                </c:pt>
                <c:pt idx="4566">
                  <c:v>536.1431</c:v>
                </c:pt>
                <c:pt idx="4567">
                  <c:v>536.22609999999997</c:v>
                </c:pt>
                <c:pt idx="4568">
                  <c:v>536.31049999999948</c:v>
                </c:pt>
                <c:pt idx="4569">
                  <c:v>536.39300000000003</c:v>
                </c:pt>
                <c:pt idx="4570">
                  <c:v>536.47550000000001</c:v>
                </c:pt>
                <c:pt idx="4571">
                  <c:v>536.55859999999996</c:v>
                </c:pt>
                <c:pt idx="4572">
                  <c:v>536.64350000000002</c:v>
                </c:pt>
                <c:pt idx="4573">
                  <c:v>536.72580000000005</c:v>
                </c:pt>
                <c:pt idx="4574">
                  <c:v>536.8098</c:v>
                </c:pt>
                <c:pt idx="4575">
                  <c:v>536.89139999999998</c:v>
                </c:pt>
                <c:pt idx="4576">
                  <c:v>536.976</c:v>
                </c:pt>
                <c:pt idx="4577">
                  <c:v>537.05989999999997</c:v>
                </c:pt>
                <c:pt idx="4578">
                  <c:v>537.14369999999997</c:v>
                </c:pt>
                <c:pt idx="4579">
                  <c:v>537.22719999999947</c:v>
                </c:pt>
                <c:pt idx="4580">
                  <c:v>537.31079999999997</c:v>
                </c:pt>
                <c:pt idx="4581">
                  <c:v>537.39380000000051</c:v>
                </c:pt>
                <c:pt idx="4582">
                  <c:v>537.47630000000004</c:v>
                </c:pt>
                <c:pt idx="4583">
                  <c:v>537.55799999999897</c:v>
                </c:pt>
                <c:pt idx="4584">
                  <c:v>537.64409999999998</c:v>
                </c:pt>
                <c:pt idx="4585">
                  <c:v>537.72699999999998</c:v>
                </c:pt>
                <c:pt idx="4586">
                  <c:v>537.81099999999947</c:v>
                </c:pt>
                <c:pt idx="4587">
                  <c:v>537.89459999999997</c:v>
                </c:pt>
                <c:pt idx="4588">
                  <c:v>537.97799999999938</c:v>
                </c:pt>
                <c:pt idx="4589">
                  <c:v>538.0619999999991</c:v>
                </c:pt>
                <c:pt idx="4590">
                  <c:v>538.14580000000001</c:v>
                </c:pt>
                <c:pt idx="4591">
                  <c:v>538.22880000000055</c:v>
                </c:pt>
                <c:pt idx="4592">
                  <c:v>538.3119999999991</c:v>
                </c:pt>
                <c:pt idx="4593">
                  <c:v>538.39570000000003</c:v>
                </c:pt>
                <c:pt idx="4594">
                  <c:v>538.4778</c:v>
                </c:pt>
                <c:pt idx="4595">
                  <c:v>538.56179999999949</c:v>
                </c:pt>
                <c:pt idx="4596">
                  <c:v>538.64459999999997</c:v>
                </c:pt>
                <c:pt idx="4597">
                  <c:v>538.72820000000002</c:v>
                </c:pt>
                <c:pt idx="4598">
                  <c:v>538.81049999999948</c:v>
                </c:pt>
                <c:pt idx="4599">
                  <c:v>538.89430000000004</c:v>
                </c:pt>
                <c:pt idx="4600">
                  <c:v>538.97709999999938</c:v>
                </c:pt>
                <c:pt idx="4601">
                  <c:v>539.06179999999949</c:v>
                </c:pt>
                <c:pt idx="4602">
                  <c:v>539.14449999999999</c:v>
                </c:pt>
                <c:pt idx="4603">
                  <c:v>539.22649999999999</c:v>
                </c:pt>
                <c:pt idx="4604">
                  <c:v>539.31019999999899</c:v>
                </c:pt>
                <c:pt idx="4605">
                  <c:v>539.39359999999999</c:v>
                </c:pt>
                <c:pt idx="4606">
                  <c:v>539.47699999999998</c:v>
                </c:pt>
                <c:pt idx="4607">
                  <c:v>539.5610999999991</c:v>
                </c:pt>
                <c:pt idx="4608">
                  <c:v>539.64409999999998</c:v>
                </c:pt>
                <c:pt idx="4609">
                  <c:v>539.72739999999999</c:v>
                </c:pt>
                <c:pt idx="4610">
                  <c:v>539.81159999999898</c:v>
                </c:pt>
                <c:pt idx="4611">
                  <c:v>539.89430000000004</c:v>
                </c:pt>
                <c:pt idx="4612">
                  <c:v>539.97630000000004</c:v>
                </c:pt>
                <c:pt idx="4613">
                  <c:v>540.06099999999947</c:v>
                </c:pt>
                <c:pt idx="4614">
                  <c:v>540.14400000000001</c:v>
                </c:pt>
                <c:pt idx="4615">
                  <c:v>540.22900000000004</c:v>
                </c:pt>
                <c:pt idx="4616">
                  <c:v>540.31159999999898</c:v>
                </c:pt>
                <c:pt idx="4617">
                  <c:v>540.39359999999999</c:v>
                </c:pt>
                <c:pt idx="4618">
                  <c:v>540.47649999999999</c:v>
                </c:pt>
                <c:pt idx="4619">
                  <c:v>540.56159999999898</c:v>
                </c:pt>
                <c:pt idx="4620">
                  <c:v>540.64400000000001</c:v>
                </c:pt>
                <c:pt idx="4621">
                  <c:v>540.726</c:v>
                </c:pt>
                <c:pt idx="4622">
                  <c:v>540.81009999999947</c:v>
                </c:pt>
                <c:pt idx="4623">
                  <c:v>540.8931</c:v>
                </c:pt>
                <c:pt idx="4624">
                  <c:v>540.9778</c:v>
                </c:pt>
                <c:pt idx="4625">
                  <c:v>541.06059999999911</c:v>
                </c:pt>
                <c:pt idx="4626">
                  <c:v>541.14359999999999</c:v>
                </c:pt>
                <c:pt idx="4627">
                  <c:v>541.22619999999949</c:v>
                </c:pt>
                <c:pt idx="4628">
                  <c:v>541.30909999999949</c:v>
                </c:pt>
                <c:pt idx="4629">
                  <c:v>541.39300000000003</c:v>
                </c:pt>
                <c:pt idx="4630">
                  <c:v>541.47719999999947</c:v>
                </c:pt>
                <c:pt idx="4631">
                  <c:v>541.55899999999997</c:v>
                </c:pt>
                <c:pt idx="4632">
                  <c:v>541.64109999999948</c:v>
                </c:pt>
                <c:pt idx="4633">
                  <c:v>541.72559999999999</c:v>
                </c:pt>
                <c:pt idx="4634">
                  <c:v>541.80820000000006</c:v>
                </c:pt>
                <c:pt idx="4635">
                  <c:v>541.89259999999911</c:v>
                </c:pt>
                <c:pt idx="4636">
                  <c:v>541.97709999999938</c:v>
                </c:pt>
                <c:pt idx="4637">
                  <c:v>542.06099999999947</c:v>
                </c:pt>
                <c:pt idx="4638">
                  <c:v>542.14400000000001</c:v>
                </c:pt>
                <c:pt idx="4639">
                  <c:v>542.22820000000002</c:v>
                </c:pt>
                <c:pt idx="4640">
                  <c:v>542.30999999999949</c:v>
                </c:pt>
                <c:pt idx="4641">
                  <c:v>542.39480000000003</c:v>
                </c:pt>
                <c:pt idx="4642">
                  <c:v>542.47699999999998</c:v>
                </c:pt>
                <c:pt idx="4643">
                  <c:v>542.55999999999949</c:v>
                </c:pt>
                <c:pt idx="4644">
                  <c:v>542.64300000000003</c:v>
                </c:pt>
                <c:pt idx="4645">
                  <c:v>542.72580000000005</c:v>
                </c:pt>
                <c:pt idx="4646">
                  <c:v>542.80930000000001</c:v>
                </c:pt>
                <c:pt idx="4647">
                  <c:v>542.89300000000003</c:v>
                </c:pt>
                <c:pt idx="4648">
                  <c:v>542.97759999999948</c:v>
                </c:pt>
                <c:pt idx="4649">
                  <c:v>543.0598</c:v>
                </c:pt>
                <c:pt idx="4650">
                  <c:v>543.14499999999998</c:v>
                </c:pt>
                <c:pt idx="4651">
                  <c:v>543.22919999999999</c:v>
                </c:pt>
                <c:pt idx="4652">
                  <c:v>543.31179999999949</c:v>
                </c:pt>
                <c:pt idx="4653">
                  <c:v>543.39580000000001</c:v>
                </c:pt>
                <c:pt idx="4654">
                  <c:v>543.47979999999995</c:v>
                </c:pt>
                <c:pt idx="4655">
                  <c:v>543.5621999999986</c:v>
                </c:pt>
                <c:pt idx="4656">
                  <c:v>543.64719999999897</c:v>
                </c:pt>
                <c:pt idx="4657">
                  <c:v>543.72979999999995</c:v>
                </c:pt>
                <c:pt idx="4658">
                  <c:v>543.81399999999996</c:v>
                </c:pt>
                <c:pt idx="4659">
                  <c:v>543.89639999999997</c:v>
                </c:pt>
                <c:pt idx="4660">
                  <c:v>543.97919999999999</c:v>
                </c:pt>
                <c:pt idx="4661">
                  <c:v>544.06179999999949</c:v>
                </c:pt>
                <c:pt idx="4662">
                  <c:v>544.14559999999949</c:v>
                </c:pt>
                <c:pt idx="4663">
                  <c:v>544.22919999999999</c:v>
                </c:pt>
                <c:pt idx="4664">
                  <c:v>544.3119999999991</c:v>
                </c:pt>
                <c:pt idx="4665">
                  <c:v>544.39580000000001</c:v>
                </c:pt>
                <c:pt idx="4666">
                  <c:v>544.48159999999996</c:v>
                </c:pt>
              </c:numCache>
            </c:numRef>
          </c:xVal>
          <c:yVal>
            <c:numRef>
              <c:f>'Rezultati 5°C min 60 rpm'!$R$4:$R$4670</c:f>
              <c:numCache>
                <c:formatCode>@</c:formatCode>
                <c:ptCount val="4667"/>
                <c:pt idx="0">
                  <c:v>100.0018</c:v>
                </c:pt>
                <c:pt idx="1">
                  <c:v>100.0001</c:v>
                </c:pt>
                <c:pt idx="2">
                  <c:v>99.995500000000007</c:v>
                </c:pt>
                <c:pt idx="3">
                  <c:v>99.98878999999998</c:v>
                </c:pt>
                <c:pt idx="4">
                  <c:v>99.984719999999996</c:v>
                </c:pt>
                <c:pt idx="5">
                  <c:v>99.978589999999983</c:v>
                </c:pt>
                <c:pt idx="6">
                  <c:v>99.974689999999995</c:v>
                </c:pt>
                <c:pt idx="7">
                  <c:v>99.968580000000003</c:v>
                </c:pt>
                <c:pt idx="8">
                  <c:v>99.964990000000114</c:v>
                </c:pt>
                <c:pt idx="9">
                  <c:v>99.960110000000114</c:v>
                </c:pt>
                <c:pt idx="10">
                  <c:v>99.955920000000006</c:v>
                </c:pt>
                <c:pt idx="11">
                  <c:v>99.951549999999997</c:v>
                </c:pt>
                <c:pt idx="12">
                  <c:v>99.947070000000025</c:v>
                </c:pt>
                <c:pt idx="13">
                  <c:v>99.944020000000179</c:v>
                </c:pt>
                <c:pt idx="14">
                  <c:v>99.939819999999997</c:v>
                </c:pt>
                <c:pt idx="15">
                  <c:v>99.936800000000005</c:v>
                </c:pt>
                <c:pt idx="16">
                  <c:v>99.932990000000004</c:v>
                </c:pt>
                <c:pt idx="17">
                  <c:v>99.930819999999997</c:v>
                </c:pt>
                <c:pt idx="18">
                  <c:v>99.927240000000026</c:v>
                </c:pt>
                <c:pt idx="19">
                  <c:v>99.925049999999999</c:v>
                </c:pt>
                <c:pt idx="20">
                  <c:v>99.921409999999995</c:v>
                </c:pt>
                <c:pt idx="21">
                  <c:v>99.918490000000006</c:v>
                </c:pt>
                <c:pt idx="22">
                  <c:v>99.916010000000114</c:v>
                </c:pt>
                <c:pt idx="23">
                  <c:v>99.913190000000114</c:v>
                </c:pt>
                <c:pt idx="24">
                  <c:v>99.911190000000147</c:v>
                </c:pt>
                <c:pt idx="25">
                  <c:v>99.90889</c:v>
                </c:pt>
                <c:pt idx="26">
                  <c:v>99.908060000000006</c:v>
                </c:pt>
                <c:pt idx="27">
                  <c:v>99.905609999999996</c:v>
                </c:pt>
                <c:pt idx="28">
                  <c:v>99.905029999999996</c:v>
                </c:pt>
                <c:pt idx="29">
                  <c:v>99.902220000000113</c:v>
                </c:pt>
                <c:pt idx="30">
                  <c:v>99.901640000000114</c:v>
                </c:pt>
                <c:pt idx="31">
                  <c:v>99.898739999999989</c:v>
                </c:pt>
                <c:pt idx="32">
                  <c:v>99.897490000000005</c:v>
                </c:pt>
                <c:pt idx="33">
                  <c:v>99.894589999999994</c:v>
                </c:pt>
                <c:pt idx="34">
                  <c:v>99.893010000000004</c:v>
                </c:pt>
                <c:pt idx="35">
                  <c:v>99.890320000000003</c:v>
                </c:pt>
                <c:pt idx="36">
                  <c:v>99.888979999999989</c:v>
                </c:pt>
                <c:pt idx="37">
                  <c:v>99.887240000000006</c:v>
                </c:pt>
                <c:pt idx="38">
                  <c:v>99.885879999999958</c:v>
                </c:pt>
                <c:pt idx="39">
                  <c:v>99.884919999999994</c:v>
                </c:pt>
                <c:pt idx="40">
                  <c:v>99.883049999999983</c:v>
                </c:pt>
                <c:pt idx="41">
                  <c:v>99.882809999999978</c:v>
                </c:pt>
                <c:pt idx="42">
                  <c:v>99.880510000000001</c:v>
                </c:pt>
                <c:pt idx="43">
                  <c:v>99.880160000000004</c:v>
                </c:pt>
                <c:pt idx="44">
                  <c:v>99.878259999999983</c:v>
                </c:pt>
                <c:pt idx="45">
                  <c:v>99.878009999999989</c:v>
                </c:pt>
                <c:pt idx="46">
                  <c:v>99.876220000000004</c:v>
                </c:pt>
                <c:pt idx="47">
                  <c:v>99.875779999999807</c:v>
                </c:pt>
                <c:pt idx="48">
                  <c:v>99.87448999999998</c:v>
                </c:pt>
                <c:pt idx="49">
                  <c:v>99.873349999999988</c:v>
                </c:pt>
                <c:pt idx="50">
                  <c:v>99.872439999999855</c:v>
                </c:pt>
                <c:pt idx="51">
                  <c:v>99.872059999999948</c:v>
                </c:pt>
                <c:pt idx="52">
                  <c:v>99.871079999999978</c:v>
                </c:pt>
                <c:pt idx="53">
                  <c:v>99.869690000000006</c:v>
                </c:pt>
                <c:pt idx="54">
                  <c:v>99.869320000000002</c:v>
                </c:pt>
                <c:pt idx="55">
                  <c:v>99.868499999999983</c:v>
                </c:pt>
                <c:pt idx="56">
                  <c:v>99.867859999999993</c:v>
                </c:pt>
                <c:pt idx="57">
                  <c:v>99.867250000000027</c:v>
                </c:pt>
                <c:pt idx="58">
                  <c:v>99.866309999999999</c:v>
                </c:pt>
                <c:pt idx="59">
                  <c:v>99.865560000000002</c:v>
                </c:pt>
                <c:pt idx="60">
                  <c:v>99.865049999999982</c:v>
                </c:pt>
                <c:pt idx="61">
                  <c:v>99.863630000000001</c:v>
                </c:pt>
                <c:pt idx="62">
                  <c:v>99.862120000000004</c:v>
                </c:pt>
                <c:pt idx="63">
                  <c:v>99.861879999999999</c:v>
                </c:pt>
                <c:pt idx="64">
                  <c:v>99.861339999999998</c:v>
                </c:pt>
                <c:pt idx="65">
                  <c:v>99.861279999999994</c:v>
                </c:pt>
                <c:pt idx="66">
                  <c:v>99.860510000000005</c:v>
                </c:pt>
                <c:pt idx="67">
                  <c:v>99.860200000000006</c:v>
                </c:pt>
                <c:pt idx="68">
                  <c:v>99.858609999999999</c:v>
                </c:pt>
                <c:pt idx="69">
                  <c:v>99.858629999999991</c:v>
                </c:pt>
                <c:pt idx="70">
                  <c:v>99.856989999999982</c:v>
                </c:pt>
                <c:pt idx="71">
                  <c:v>99.856779999999958</c:v>
                </c:pt>
                <c:pt idx="72">
                  <c:v>99.855929999999987</c:v>
                </c:pt>
                <c:pt idx="73">
                  <c:v>99.855929999999987</c:v>
                </c:pt>
                <c:pt idx="74">
                  <c:v>99.855299999999986</c:v>
                </c:pt>
                <c:pt idx="75">
                  <c:v>99.855299999999986</c:v>
                </c:pt>
                <c:pt idx="76">
                  <c:v>99.853839999999948</c:v>
                </c:pt>
                <c:pt idx="77">
                  <c:v>99.853359999999981</c:v>
                </c:pt>
                <c:pt idx="78">
                  <c:v>99.852299999999985</c:v>
                </c:pt>
                <c:pt idx="79">
                  <c:v>99.852109999999982</c:v>
                </c:pt>
                <c:pt idx="80">
                  <c:v>99.851779999999948</c:v>
                </c:pt>
                <c:pt idx="81">
                  <c:v>99.851320000000001</c:v>
                </c:pt>
                <c:pt idx="82">
                  <c:v>99.851529999999997</c:v>
                </c:pt>
                <c:pt idx="83">
                  <c:v>99.850589999999983</c:v>
                </c:pt>
                <c:pt idx="84">
                  <c:v>99.850189999999998</c:v>
                </c:pt>
                <c:pt idx="85">
                  <c:v>99.849239999999995</c:v>
                </c:pt>
                <c:pt idx="86">
                  <c:v>99.848439999999982</c:v>
                </c:pt>
                <c:pt idx="87">
                  <c:v>99.848240000000004</c:v>
                </c:pt>
                <c:pt idx="88">
                  <c:v>99.848249999999993</c:v>
                </c:pt>
                <c:pt idx="89">
                  <c:v>99.847679999999997</c:v>
                </c:pt>
                <c:pt idx="90">
                  <c:v>99.847060000000027</c:v>
                </c:pt>
                <c:pt idx="91">
                  <c:v>99.846680000000006</c:v>
                </c:pt>
                <c:pt idx="92">
                  <c:v>99.845709999999983</c:v>
                </c:pt>
                <c:pt idx="93">
                  <c:v>99.845739999999978</c:v>
                </c:pt>
                <c:pt idx="94">
                  <c:v>99.845220000000026</c:v>
                </c:pt>
                <c:pt idx="95">
                  <c:v>99.845200000000006</c:v>
                </c:pt>
                <c:pt idx="96">
                  <c:v>99.844260000000148</c:v>
                </c:pt>
                <c:pt idx="97">
                  <c:v>99.844449999999995</c:v>
                </c:pt>
                <c:pt idx="98">
                  <c:v>99.84384</c:v>
                </c:pt>
                <c:pt idx="99">
                  <c:v>99.844200000000129</c:v>
                </c:pt>
                <c:pt idx="100">
                  <c:v>99.843320000000006</c:v>
                </c:pt>
                <c:pt idx="101">
                  <c:v>99.843440000000001</c:v>
                </c:pt>
                <c:pt idx="102">
                  <c:v>99.842339999999979</c:v>
                </c:pt>
                <c:pt idx="103">
                  <c:v>99.842429999999993</c:v>
                </c:pt>
                <c:pt idx="104">
                  <c:v>99.842179999999999</c:v>
                </c:pt>
                <c:pt idx="105">
                  <c:v>99.841949999999997</c:v>
                </c:pt>
                <c:pt idx="106">
                  <c:v>99.841470000000001</c:v>
                </c:pt>
                <c:pt idx="107">
                  <c:v>99.841089999999994</c:v>
                </c:pt>
                <c:pt idx="108">
                  <c:v>99.840050000000005</c:v>
                </c:pt>
                <c:pt idx="109">
                  <c:v>99.839259999999996</c:v>
                </c:pt>
                <c:pt idx="110">
                  <c:v>99.839280000000002</c:v>
                </c:pt>
                <c:pt idx="111">
                  <c:v>99.838920000000002</c:v>
                </c:pt>
                <c:pt idx="112">
                  <c:v>99.838189999999983</c:v>
                </c:pt>
                <c:pt idx="113">
                  <c:v>99.838160000000002</c:v>
                </c:pt>
                <c:pt idx="114">
                  <c:v>99.837490000000003</c:v>
                </c:pt>
                <c:pt idx="115">
                  <c:v>99.837660000000113</c:v>
                </c:pt>
                <c:pt idx="116">
                  <c:v>99.837559999999996</c:v>
                </c:pt>
                <c:pt idx="117">
                  <c:v>99.837660000000113</c:v>
                </c:pt>
                <c:pt idx="118">
                  <c:v>99.837360000000004</c:v>
                </c:pt>
                <c:pt idx="119">
                  <c:v>99.83699</c:v>
                </c:pt>
                <c:pt idx="120">
                  <c:v>99.836560000000006</c:v>
                </c:pt>
                <c:pt idx="121">
                  <c:v>99.836519999999993</c:v>
                </c:pt>
                <c:pt idx="122">
                  <c:v>99.836089999999999</c:v>
                </c:pt>
                <c:pt idx="123">
                  <c:v>99.835999999999999</c:v>
                </c:pt>
                <c:pt idx="124">
                  <c:v>99.835929999999991</c:v>
                </c:pt>
                <c:pt idx="125">
                  <c:v>99.835700000000003</c:v>
                </c:pt>
                <c:pt idx="126">
                  <c:v>99.835459999999998</c:v>
                </c:pt>
                <c:pt idx="127">
                  <c:v>99.835759999999979</c:v>
                </c:pt>
                <c:pt idx="128">
                  <c:v>99.835660000000004</c:v>
                </c:pt>
                <c:pt idx="129">
                  <c:v>99.835849999999979</c:v>
                </c:pt>
                <c:pt idx="130">
                  <c:v>99.835779999999886</c:v>
                </c:pt>
                <c:pt idx="131">
                  <c:v>99.835869999999986</c:v>
                </c:pt>
                <c:pt idx="132">
                  <c:v>99.836420000000004</c:v>
                </c:pt>
                <c:pt idx="133">
                  <c:v>99.83647999999998</c:v>
                </c:pt>
                <c:pt idx="134">
                  <c:v>99.837300000000013</c:v>
                </c:pt>
                <c:pt idx="135">
                  <c:v>99.837260000000114</c:v>
                </c:pt>
                <c:pt idx="136">
                  <c:v>99.836699999999993</c:v>
                </c:pt>
                <c:pt idx="137">
                  <c:v>99.836939999999998</c:v>
                </c:pt>
                <c:pt idx="138">
                  <c:v>99.836739999999978</c:v>
                </c:pt>
                <c:pt idx="139">
                  <c:v>99.836560000000006</c:v>
                </c:pt>
                <c:pt idx="140">
                  <c:v>99.837720000000004</c:v>
                </c:pt>
                <c:pt idx="141">
                  <c:v>99.838009999999983</c:v>
                </c:pt>
                <c:pt idx="142">
                  <c:v>99.838129999999992</c:v>
                </c:pt>
                <c:pt idx="143">
                  <c:v>99.838739999999959</c:v>
                </c:pt>
                <c:pt idx="144">
                  <c:v>99.838899999999981</c:v>
                </c:pt>
                <c:pt idx="145">
                  <c:v>99.839590000000001</c:v>
                </c:pt>
                <c:pt idx="146">
                  <c:v>99.839640000000003</c:v>
                </c:pt>
                <c:pt idx="147">
                  <c:v>99.839640000000003</c:v>
                </c:pt>
                <c:pt idx="148">
                  <c:v>99.840469999999996</c:v>
                </c:pt>
                <c:pt idx="149">
                  <c:v>99.840660000000113</c:v>
                </c:pt>
                <c:pt idx="150">
                  <c:v>99.840310000000002</c:v>
                </c:pt>
                <c:pt idx="151">
                  <c:v>99.840389999999999</c:v>
                </c:pt>
                <c:pt idx="152">
                  <c:v>99.840410000000006</c:v>
                </c:pt>
                <c:pt idx="153">
                  <c:v>99.840879999999999</c:v>
                </c:pt>
                <c:pt idx="154">
                  <c:v>99.841240000000113</c:v>
                </c:pt>
                <c:pt idx="155">
                  <c:v>99.841660000000147</c:v>
                </c:pt>
                <c:pt idx="156">
                  <c:v>99.841970000000003</c:v>
                </c:pt>
                <c:pt idx="157">
                  <c:v>99.842160000000007</c:v>
                </c:pt>
                <c:pt idx="158">
                  <c:v>99.841840000000005</c:v>
                </c:pt>
                <c:pt idx="159">
                  <c:v>99.842379999999949</c:v>
                </c:pt>
                <c:pt idx="160">
                  <c:v>99.843010000000007</c:v>
                </c:pt>
                <c:pt idx="161">
                  <c:v>99.843320000000006</c:v>
                </c:pt>
                <c:pt idx="162">
                  <c:v>99.843440000000001</c:v>
                </c:pt>
                <c:pt idx="163">
                  <c:v>99.843739999999983</c:v>
                </c:pt>
                <c:pt idx="164">
                  <c:v>99.843530000000001</c:v>
                </c:pt>
                <c:pt idx="165">
                  <c:v>99.843610000000027</c:v>
                </c:pt>
                <c:pt idx="166">
                  <c:v>99.843819999999994</c:v>
                </c:pt>
                <c:pt idx="167">
                  <c:v>99.843900000000005</c:v>
                </c:pt>
                <c:pt idx="168">
                  <c:v>99.84299</c:v>
                </c:pt>
                <c:pt idx="169">
                  <c:v>99.843199999999996</c:v>
                </c:pt>
                <c:pt idx="170">
                  <c:v>99.843379999999982</c:v>
                </c:pt>
                <c:pt idx="171">
                  <c:v>99.843919999999997</c:v>
                </c:pt>
                <c:pt idx="172">
                  <c:v>99.843810000000005</c:v>
                </c:pt>
                <c:pt idx="173">
                  <c:v>99.843549999999993</c:v>
                </c:pt>
                <c:pt idx="174">
                  <c:v>99.843739999999983</c:v>
                </c:pt>
                <c:pt idx="175">
                  <c:v>99.843990000000005</c:v>
                </c:pt>
                <c:pt idx="176">
                  <c:v>99.843970000000013</c:v>
                </c:pt>
                <c:pt idx="177">
                  <c:v>99.843810000000005</c:v>
                </c:pt>
                <c:pt idx="178">
                  <c:v>99.842779999999948</c:v>
                </c:pt>
                <c:pt idx="179">
                  <c:v>99.841489999999993</c:v>
                </c:pt>
                <c:pt idx="180">
                  <c:v>99.841560000000129</c:v>
                </c:pt>
                <c:pt idx="181">
                  <c:v>99.842240000000004</c:v>
                </c:pt>
                <c:pt idx="182">
                  <c:v>99.843059999999994</c:v>
                </c:pt>
                <c:pt idx="183">
                  <c:v>99.843159999999997</c:v>
                </c:pt>
                <c:pt idx="184">
                  <c:v>99.843159999999997</c:v>
                </c:pt>
                <c:pt idx="185">
                  <c:v>99.843369999999993</c:v>
                </c:pt>
                <c:pt idx="186">
                  <c:v>99.843610000000027</c:v>
                </c:pt>
                <c:pt idx="187">
                  <c:v>99.843919999999997</c:v>
                </c:pt>
                <c:pt idx="188">
                  <c:v>99.844290000000129</c:v>
                </c:pt>
                <c:pt idx="189">
                  <c:v>99.844290000000129</c:v>
                </c:pt>
                <c:pt idx="190">
                  <c:v>99.843689999999995</c:v>
                </c:pt>
                <c:pt idx="191">
                  <c:v>99.843630000000005</c:v>
                </c:pt>
                <c:pt idx="192">
                  <c:v>99.843509999999995</c:v>
                </c:pt>
                <c:pt idx="193">
                  <c:v>99.843279999999993</c:v>
                </c:pt>
                <c:pt idx="194">
                  <c:v>99.84308</c:v>
                </c:pt>
                <c:pt idx="195">
                  <c:v>99.843300000000013</c:v>
                </c:pt>
                <c:pt idx="196">
                  <c:v>99.843289999999996</c:v>
                </c:pt>
                <c:pt idx="197">
                  <c:v>99.842640000000003</c:v>
                </c:pt>
                <c:pt idx="198">
                  <c:v>99.841949999999997</c:v>
                </c:pt>
                <c:pt idx="199">
                  <c:v>99.841989999999996</c:v>
                </c:pt>
                <c:pt idx="200">
                  <c:v>99.841440000000006</c:v>
                </c:pt>
                <c:pt idx="201">
                  <c:v>99.841740000000001</c:v>
                </c:pt>
                <c:pt idx="202">
                  <c:v>99.841989999999996</c:v>
                </c:pt>
                <c:pt idx="203">
                  <c:v>99.842460000000003</c:v>
                </c:pt>
                <c:pt idx="204">
                  <c:v>99.841949999999997</c:v>
                </c:pt>
                <c:pt idx="205">
                  <c:v>99.841790000000003</c:v>
                </c:pt>
                <c:pt idx="206">
                  <c:v>99.841319999999996</c:v>
                </c:pt>
                <c:pt idx="207">
                  <c:v>99.841470000000001</c:v>
                </c:pt>
                <c:pt idx="208">
                  <c:v>99.840919999999997</c:v>
                </c:pt>
                <c:pt idx="209">
                  <c:v>99.840869999999995</c:v>
                </c:pt>
                <c:pt idx="210">
                  <c:v>99.841399999999993</c:v>
                </c:pt>
                <c:pt idx="211">
                  <c:v>99.842280000000002</c:v>
                </c:pt>
                <c:pt idx="212">
                  <c:v>99.84272</c:v>
                </c:pt>
                <c:pt idx="213">
                  <c:v>99.842160000000007</c:v>
                </c:pt>
                <c:pt idx="214">
                  <c:v>99.840980000000002</c:v>
                </c:pt>
                <c:pt idx="215">
                  <c:v>99.840389999999999</c:v>
                </c:pt>
                <c:pt idx="216">
                  <c:v>99.83987999999998</c:v>
                </c:pt>
                <c:pt idx="217">
                  <c:v>99.839280000000002</c:v>
                </c:pt>
                <c:pt idx="218">
                  <c:v>99.839640000000003</c:v>
                </c:pt>
                <c:pt idx="219">
                  <c:v>99.839680000000001</c:v>
                </c:pt>
                <c:pt idx="220">
                  <c:v>99.840660000000113</c:v>
                </c:pt>
                <c:pt idx="221">
                  <c:v>99.840580000000003</c:v>
                </c:pt>
                <c:pt idx="222">
                  <c:v>99.840090000000004</c:v>
                </c:pt>
                <c:pt idx="223">
                  <c:v>99.839339999999979</c:v>
                </c:pt>
                <c:pt idx="224">
                  <c:v>99.839200000000005</c:v>
                </c:pt>
                <c:pt idx="225">
                  <c:v>99.838660000000004</c:v>
                </c:pt>
                <c:pt idx="226">
                  <c:v>99.837559999999996</c:v>
                </c:pt>
                <c:pt idx="227">
                  <c:v>99.837010000000006</c:v>
                </c:pt>
                <c:pt idx="228">
                  <c:v>99.836739999999978</c:v>
                </c:pt>
                <c:pt idx="229">
                  <c:v>99.837010000000006</c:v>
                </c:pt>
                <c:pt idx="230">
                  <c:v>99.837069999999997</c:v>
                </c:pt>
                <c:pt idx="231">
                  <c:v>99.83722000000013</c:v>
                </c:pt>
                <c:pt idx="232">
                  <c:v>99.83686999999999</c:v>
                </c:pt>
                <c:pt idx="233">
                  <c:v>99.83686999999999</c:v>
                </c:pt>
                <c:pt idx="234">
                  <c:v>99.836010000000002</c:v>
                </c:pt>
                <c:pt idx="235">
                  <c:v>99.835660000000004</c:v>
                </c:pt>
                <c:pt idx="236">
                  <c:v>99.835409999999982</c:v>
                </c:pt>
                <c:pt idx="237">
                  <c:v>99.835499999999982</c:v>
                </c:pt>
                <c:pt idx="238">
                  <c:v>99.835160000000002</c:v>
                </c:pt>
                <c:pt idx="239">
                  <c:v>99.835009999999983</c:v>
                </c:pt>
                <c:pt idx="240">
                  <c:v>99.83484</c:v>
                </c:pt>
                <c:pt idx="241">
                  <c:v>99.83493</c:v>
                </c:pt>
                <c:pt idx="242">
                  <c:v>99.835079999999948</c:v>
                </c:pt>
                <c:pt idx="243">
                  <c:v>99.835430000000002</c:v>
                </c:pt>
                <c:pt idx="244">
                  <c:v>99.835189999999983</c:v>
                </c:pt>
                <c:pt idx="245">
                  <c:v>99.834570000000014</c:v>
                </c:pt>
                <c:pt idx="246">
                  <c:v>99.834339999999983</c:v>
                </c:pt>
                <c:pt idx="247">
                  <c:v>99.834339999999983</c:v>
                </c:pt>
                <c:pt idx="248">
                  <c:v>99.833910000000003</c:v>
                </c:pt>
                <c:pt idx="249">
                  <c:v>99.834389999999999</c:v>
                </c:pt>
                <c:pt idx="250">
                  <c:v>99.834100000000007</c:v>
                </c:pt>
                <c:pt idx="251">
                  <c:v>99.833640000000003</c:v>
                </c:pt>
                <c:pt idx="252">
                  <c:v>99.833659999999995</c:v>
                </c:pt>
                <c:pt idx="253">
                  <c:v>99.833939999999998</c:v>
                </c:pt>
                <c:pt idx="254">
                  <c:v>99.833510000000004</c:v>
                </c:pt>
                <c:pt idx="255">
                  <c:v>99.833429999999993</c:v>
                </c:pt>
                <c:pt idx="256">
                  <c:v>99.833399999999983</c:v>
                </c:pt>
                <c:pt idx="257">
                  <c:v>99.833439999999982</c:v>
                </c:pt>
                <c:pt idx="258">
                  <c:v>99.833119999999994</c:v>
                </c:pt>
                <c:pt idx="259">
                  <c:v>99.832809999999981</c:v>
                </c:pt>
                <c:pt idx="260">
                  <c:v>99.83244999999998</c:v>
                </c:pt>
                <c:pt idx="261">
                  <c:v>99.832409999999982</c:v>
                </c:pt>
                <c:pt idx="262">
                  <c:v>99.832379999999958</c:v>
                </c:pt>
                <c:pt idx="263">
                  <c:v>99.833119999999994</c:v>
                </c:pt>
                <c:pt idx="264">
                  <c:v>99.833529999999996</c:v>
                </c:pt>
                <c:pt idx="265">
                  <c:v>99.833889999999982</c:v>
                </c:pt>
                <c:pt idx="266">
                  <c:v>99.833079999999981</c:v>
                </c:pt>
                <c:pt idx="267">
                  <c:v>99.832889999999978</c:v>
                </c:pt>
                <c:pt idx="268">
                  <c:v>99.832279999999983</c:v>
                </c:pt>
                <c:pt idx="269">
                  <c:v>99.832279999999983</c:v>
                </c:pt>
                <c:pt idx="270">
                  <c:v>99.83292999999999</c:v>
                </c:pt>
                <c:pt idx="271">
                  <c:v>99.832989999999981</c:v>
                </c:pt>
                <c:pt idx="272">
                  <c:v>99.832279999999983</c:v>
                </c:pt>
                <c:pt idx="273">
                  <c:v>99.832079999999948</c:v>
                </c:pt>
                <c:pt idx="274">
                  <c:v>99.831970000000013</c:v>
                </c:pt>
                <c:pt idx="275">
                  <c:v>99.83244999999998</c:v>
                </c:pt>
                <c:pt idx="276">
                  <c:v>99.832739999999959</c:v>
                </c:pt>
                <c:pt idx="277">
                  <c:v>99.833820000000003</c:v>
                </c:pt>
                <c:pt idx="278">
                  <c:v>99.835139999999981</c:v>
                </c:pt>
                <c:pt idx="279">
                  <c:v>99.834909999999994</c:v>
                </c:pt>
                <c:pt idx="280">
                  <c:v>99.833839999999981</c:v>
                </c:pt>
                <c:pt idx="281">
                  <c:v>99.833709999999982</c:v>
                </c:pt>
                <c:pt idx="282">
                  <c:v>99.833510000000004</c:v>
                </c:pt>
                <c:pt idx="283">
                  <c:v>99.83347999999998</c:v>
                </c:pt>
                <c:pt idx="284">
                  <c:v>99.833439999999982</c:v>
                </c:pt>
                <c:pt idx="285">
                  <c:v>99.832849999999979</c:v>
                </c:pt>
                <c:pt idx="286">
                  <c:v>99.832560000000001</c:v>
                </c:pt>
                <c:pt idx="287">
                  <c:v>99.832049999999981</c:v>
                </c:pt>
                <c:pt idx="288">
                  <c:v>99.830079999999981</c:v>
                </c:pt>
                <c:pt idx="289">
                  <c:v>99.826300000000003</c:v>
                </c:pt>
                <c:pt idx="290">
                  <c:v>99.824719999999999</c:v>
                </c:pt>
                <c:pt idx="291">
                  <c:v>99.825889999999958</c:v>
                </c:pt>
                <c:pt idx="292">
                  <c:v>99.827089999999998</c:v>
                </c:pt>
                <c:pt idx="293">
                  <c:v>99.835839999999948</c:v>
                </c:pt>
                <c:pt idx="294">
                  <c:v>99.836179999999999</c:v>
                </c:pt>
                <c:pt idx="295">
                  <c:v>99.834540000000004</c:v>
                </c:pt>
                <c:pt idx="296">
                  <c:v>99.833420000000004</c:v>
                </c:pt>
                <c:pt idx="297">
                  <c:v>99.83399</c:v>
                </c:pt>
                <c:pt idx="298">
                  <c:v>99.835250000000002</c:v>
                </c:pt>
                <c:pt idx="299">
                  <c:v>99.834559999999996</c:v>
                </c:pt>
                <c:pt idx="300">
                  <c:v>99.833560000000006</c:v>
                </c:pt>
                <c:pt idx="301">
                  <c:v>99.832610000000003</c:v>
                </c:pt>
                <c:pt idx="302">
                  <c:v>99.831570000000013</c:v>
                </c:pt>
                <c:pt idx="303">
                  <c:v>99.829679999999982</c:v>
                </c:pt>
                <c:pt idx="304">
                  <c:v>99.82873999999984</c:v>
                </c:pt>
                <c:pt idx="305">
                  <c:v>99.827510000000004</c:v>
                </c:pt>
                <c:pt idx="306">
                  <c:v>99.827259999999995</c:v>
                </c:pt>
                <c:pt idx="307">
                  <c:v>99.827259999999995</c:v>
                </c:pt>
                <c:pt idx="308">
                  <c:v>99.826869999999985</c:v>
                </c:pt>
                <c:pt idx="309">
                  <c:v>99.826319999999981</c:v>
                </c:pt>
                <c:pt idx="310">
                  <c:v>99.826319999999981</c:v>
                </c:pt>
                <c:pt idx="311">
                  <c:v>99.825549999999978</c:v>
                </c:pt>
                <c:pt idx="312">
                  <c:v>99.826260000000005</c:v>
                </c:pt>
                <c:pt idx="313">
                  <c:v>99.825379999999825</c:v>
                </c:pt>
                <c:pt idx="314">
                  <c:v>99.824219999999997</c:v>
                </c:pt>
                <c:pt idx="315">
                  <c:v>99.823439999999948</c:v>
                </c:pt>
                <c:pt idx="316">
                  <c:v>99.824449999999999</c:v>
                </c:pt>
                <c:pt idx="317">
                  <c:v>99.825119999999998</c:v>
                </c:pt>
                <c:pt idx="318">
                  <c:v>99.825809999999919</c:v>
                </c:pt>
                <c:pt idx="319">
                  <c:v>99.826220000000006</c:v>
                </c:pt>
                <c:pt idx="320">
                  <c:v>99.825899999999919</c:v>
                </c:pt>
                <c:pt idx="321">
                  <c:v>99.824119999999994</c:v>
                </c:pt>
                <c:pt idx="322">
                  <c:v>99.823499999999981</c:v>
                </c:pt>
                <c:pt idx="323">
                  <c:v>99.824209999999994</c:v>
                </c:pt>
                <c:pt idx="324">
                  <c:v>99.824469999999991</c:v>
                </c:pt>
                <c:pt idx="325">
                  <c:v>99.824219999999997</c:v>
                </c:pt>
                <c:pt idx="326">
                  <c:v>99.82474999999998</c:v>
                </c:pt>
                <c:pt idx="327">
                  <c:v>99.825009999999978</c:v>
                </c:pt>
                <c:pt idx="328">
                  <c:v>99.825349999999958</c:v>
                </c:pt>
                <c:pt idx="329">
                  <c:v>99.825379999999825</c:v>
                </c:pt>
                <c:pt idx="330">
                  <c:v>99.825709999999958</c:v>
                </c:pt>
                <c:pt idx="331">
                  <c:v>99.826160000000002</c:v>
                </c:pt>
                <c:pt idx="332">
                  <c:v>99.82644999999998</c:v>
                </c:pt>
                <c:pt idx="333">
                  <c:v>99.825159999999983</c:v>
                </c:pt>
                <c:pt idx="334">
                  <c:v>99.824100000000001</c:v>
                </c:pt>
                <c:pt idx="335">
                  <c:v>99.824010000000001</c:v>
                </c:pt>
                <c:pt idx="336">
                  <c:v>99.824799999999982</c:v>
                </c:pt>
                <c:pt idx="337">
                  <c:v>99.824820000000003</c:v>
                </c:pt>
                <c:pt idx="338">
                  <c:v>99.82499</c:v>
                </c:pt>
                <c:pt idx="339">
                  <c:v>99.824370000000002</c:v>
                </c:pt>
                <c:pt idx="340">
                  <c:v>99.824259999999995</c:v>
                </c:pt>
                <c:pt idx="341">
                  <c:v>99.823660000000004</c:v>
                </c:pt>
                <c:pt idx="342">
                  <c:v>99.823739999999958</c:v>
                </c:pt>
                <c:pt idx="343">
                  <c:v>99.823260000000005</c:v>
                </c:pt>
                <c:pt idx="344">
                  <c:v>99.823859999999982</c:v>
                </c:pt>
                <c:pt idx="345">
                  <c:v>99.824160000000006</c:v>
                </c:pt>
                <c:pt idx="346">
                  <c:v>99.823989999999981</c:v>
                </c:pt>
                <c:pt idx="347">
                  <c:v>99.823129999999992</c:v>
                </c:pt>
                <c:pt idx="348">
                  <c:v>99.823129999999992</c:v>
                </c:pt>
                <c:pt idx="349">
                  <c:v>99.822949999999949</c:v>
                </c:pt>
                <c:pt idx="350">
                  <c:v>99.822679999999949</c:v>
                </c:pt>
                <c:pt idx="351">
                  <c:v>99.822659999999999</c:v>
                </c:pt>
                <c:pt idx="352">
                  <c:v>99.822339999999841</c:v>
                </c:pt>
                <c:pt idx="353">
                  <c:v>99.822489999999988</c:v>
                </c:pt>
                <c:pt idx="354">
                  <c:v>99.82311</c:v>
                </c:pt>
                <c:pt idx="355">
                  <c:v>99.823349999999948</c:v>
                </c:pt>
                <c:pt idx="356">
                  <c:v>99.823120000000003</c:v>
                </c:pt>
                <c:pt idx="357">
                  <c:v>99.822559999999982</c:v>
                </c:pt>
                <c:pt idx="358">
                  <c:v>99.82250999999998</c:v>
                </c:pt>
                <c:pt idx="359">
                  <c:v>99.82199</c:v>
                </c:pt>
                <c:pt idx="360">
                  <c:v>99.822119999999998</c:v>
                </c:pt>
                <c:pt idx="361">
                  <c:v>99.82159</c:v>
                </c:pt>
                <c:pt idx="362">
                  <c:v>99.820979999999949</c:v>
                </c:pt>
                <c:pt idx="363">
                  <c:v>99.820789999999988</c:v>
                </c:pt>
                <c:pt idx="364">
                  <c:v>99.820379999999886</c:v>
                </c:pt>
                <c:pt idx="365">
                  <c:v>99.820339999999959</c:v>
                </c:pt>
                <c:pt idx="366">
                  <c:v>99.820509999999999</c:v>
                </c:pt>
                <c:pt idx="367">
                  <c:v>99.820389999999989</c:v>
                </c:pt>
                <c:pt idx="368">
                  <c:v>99.820739999999958</c:v>
                </c:pt>
                <c:pt idx="369">
                  <c:v>99.819990000000004</c:v>
                </c:pt>
                <c:pt idx="370">
                  <c:v>99.820079999999948</c:v>
                </c:pt>
                <c:pt idx="371">
                  <c:v>99.819260000000114</c:v>
                </c:pt>
                <c:pt idx="372">
                  <c:v>99.819249999999997</c:v>
                </c:pt>
                <c:pt idx="373">
                  <c:v>99.819570000000013</c:v>
                </c:pt>
                <c:pt idx="374">
                  <c:v>99.819570000000013</c:v>
                </c:pt>
                <c:pt idx="375">
                  <c:v>99.81908</c:v>
                </c:pt>
                <c:pt idx="376">
                  <c:v>99.819280000000006</c:v>
                </c:pt>
                <c:pt idx="377">
                  <c:v>99.819159999999997</c:v>
                </c:pt>
                <c:pt idx="378">
                  <c:v>99.819260000000114</c:v>
                </c:pt>
                <c:pt idx="379">
                  <c:v>99.818699999999993</c:v>
                </c:pt>
                <c:pt idx="380">
                  <c:v>99.818739999999949</c:v>
                </c:pt>
                <c:pt idx="381">
                  <c:v>99.818420000000003</c:v>
                </c:pt>
                <c:pt idx="382">
                  <c:v>99.818529999999996</c:v>
                </c:pt>
                <c:pt idx="383">
                  <c:v>99.818079999999981</c:v>
                </c:pt>
                <c:pt idx="384">
                  <c:v>99.817570000000003</c:v>
                </c:pt>
                <c:pt idx="385">
                  <c:v>99.817220000000134</c:v>
                </c:pt>
                <c:pt idx="386">
                  <c:v>99.817459999999997</c:v>
                </c:pt>
                <c:pt idx="387">
                  <c:v>99.817030000000003</c:v>
                </c:pt>
                <c:pt idx="388">
                  <c:v>99.817449999999994</c:v>
                </c:pt>
                <c:pt idx="389">
                  <c:v>99.817319999999995</c:v>
                </c:pt>
                <c:pt idx="390">
                  <c:v>99.817220000000134</c:v>
                </c:pt>
                <c:pt idx="391">
                  <c:v>99.817179999999993</c:v>
                </c:pt>
                <c:pt idx="392">
                  <c:v>99.816689999999994</c:v>
                </c:pt>
                <c:pt idx="393">
                  <c:v>99.816210000000027</c:v>
                </c:pt>
                <c:pt idx="394">
                  <c:v>99.816559999999996</c:v>
                </c:pt>
                <c:pt idx="395">
                  <c:v>99.816580000000002</c:v>
                </c:pt>
                <c:pt idx="396">
                  <c:v>99.816879999999998</c:v>
                </c:pt>
                <c:pt idx="397">
                  <c:v>99.817340000000002</c:v>
                </c:pt>
                <c:pt idx="398">
                  <c:v>99.817260000000147</c:v>
                </c:pt>
                <c:pt idx="399">
                  <c:v>99.816469999999995</c:v>
                </c:pt>
                <c:pt idx="400">
                  <c:v>99.816199999999995</c:v>
                </c:pt>
                <c:pt idx="401">
                  <c:v>99.815420000000003</c:v>
                </c:pt>
                <c:pt idx="402">
                  <c:v>99.815250000000006</c:v>
                </c:pt>
                <c:pt idx="403">
                  <c:v>99.815190000000001</c:v>
                </c:pt>
                <c:pt idx="404">
                  <c:v>99.814940000000007</c:v>
                </c:pt>
                <c:pt idx="405">
                  <c:v>99.814539999999994</c:v>
                </c:pt>
                <c:pt idx="406">
                  <c:v>99.813599999999994</c:v>
                </c:pt>
                <c:pt idx="407">
                  <c:v>99.812719999999999</c:v>
                </c:pt>
                <c:pt idx="408">
                  <c:v>99.812429999999992</c:v>
                </c:pt>
                <c:pt idx="409">
                  <c:v>99.81241</c:v>
                </c:pt>
                <c:pt idx="410">
                  <c:v>99.812640000000002</c:v>
                </c:pt>
                <c:pt idx="411">
                  <c:v>99.813010000000006</c:v>
                </c:pt>
                <c:pt idx="412">
                  <c:v>99.812610000000006</c:v>
                </c:pt>
                <c:pt idx="413">
                  <c:v>99.812539999999998</c:v>
                </c:pt>
                <c:pt idx="414">
                  <c:v>99.812640000000002</c:v>
                </c:pt>
                <c:pt idx="415">
                  <c:v>99.812779999999989</c:v>
                </c:pt>
                <c:pt idx="416">
                  <c:v>99.812879999999979</c:v>
                </c:pt>
                <c:pt idx="417">
                  <c:v>99.81232</c:v>
                </c:pt>
                <c:pt idx="418">
                  <c:v>99.812119999999993</c:v>
                </c:pt>
                <c:pt idx="419">
                  <c:v>99.811970000000002</c:v>
                </c:pt>
                <c:pt idx="420">
                  <c:v>99.811870000000013</c:v>
                </c:pt>
                <c:pt idx="421">
                  <c:v>99.811630000000022</c:v>
                </c:pt>
                <c:pt idx="422">
                  <c:v>99.810860000000005</c:v>
                </c:pt>
                <c:pt idx="423">
                  <c:v>99.810689999999994</c:v>
                </c:pt>
                <c:pt idx="424">
                  <c:v>99.810469999999995</c:v>
                </c:pt>
                <c:pt idx="425">
                  <c:v>99.81077999999998</c:v>
                </c:pt>
                <c:pt idx="426">
                  <c:v>99.810820000000007</c:v>
                </c:pt>
                <c:pt idx="427">
                  <c:v>99.81035</c:v>
                </c:pt>
                <c:pt idx="428">
                  <c:v>99.810059999999993</c:v>
                </c:pt>
                <c:pt idx="429">
                  <c:v>99.809809999999999</c:v>
                </c:pt>
                <c:pt idx="430">
                  <c:v>99.809650000000005</c:v>
                </c:pt>
                <c:pt idx="431">
                  <c:v>99.809759999999983</c:v>
                </c:pt>
                <c:pt idx="432">
                  <c:v>99.80983999999998</c:v>
                </c:pt>
                <c:pt idx="433">
                  <c:v>99.809719999999999</c:v>
                </c:pt>
                <c:pt idx="434">
                  <c:v>99.809240000000003</c:v>
                </c:pt>
                <c:pt idx="435">
                  <c:v>99.808819999999983</c:v>
                </c:pt>
                <c:pt idx="436">
                  <c:v>99.808610000000002</c:v>
                </c:pt>
                <c:pt idx="437">
                  <c:v>99.809119999999993</c:v>
                </c:pt>
                <c:pt idx="438">
                  <c:v>99.809259999999995</c:v>
                </c:pt>
                <c:pt idx="439">
                  <c:v>99.809240000000003</c:v>
                </c:pt>
                <c:pt idx="440">
                  <c:v>99.809379999999948</c:v>
                </c:pt>
                <c:pt idx="441">
                  <c:v>99.809510000000003</c:v>
                </c:pt>
                <c:pt idx="442">
                  <c:v>99.809259999999995</c:v>
                </c:pt>
                <c:pt idx="443">
                  <c:v>99.809089999999998</c:v>
                </c:pt>
                <c:pt idx="444">
                  <c:v>99.809049999999999</c:v>
                </c:pt>
                <c:pt idx="445">
                  <c:v>99.808520000000001</c:v>
                </c:pt>
                <c:pt idx="446">
                  <c:v>99.807820000000007</c:v>
                </c:pt>
                <c:pt idx="447">
                  <c:v>99.807429999999997</c:v>
                </c:pt>
                <c:pt idx="448">
                  <c:v>99.806889999999981</c:v>
                </c:pt>
                <c:pt idx="449">
                  <c:v>99.80674999999998</c:v>
                </c:pt>
                <c:pt idx="450">
                  <c:v>99.806179999999998</c:v>
                </c:pt>
                <c:pt idx="451">
                  <c:v>99.806089999999998</c:v>
                </c:pt>
                <c:pt idx="452">
                  <c:v>99.80668</c:v>
                </c:pt>
                <c:pt idx="453">
                  <c:v>99.806089999999998</c:v>
                </c:pt>
                <c:pt idx="454">
                  <c:v>99.806209999999993</c:v>
                </c:pt>
                <c:pt idx="455">
                  <c:v>99.806219999999996</c:v>
                </c:pt>
                <c:pt idx="456">
                  <c:v>99.806449999999998</c:v>
                </c:pt>
                <c:pt idx="457">
                  <c:v>99.805509999999998</c:v>
                </c:pt>
                <c:pt idx="458">
                  <c:v>99.805639999999983</c:v>
                </c:pt>
                <c:pt idx="459">
                  <c:v>99.805489999999978</c:v>
                </c:pt>
                <c:pt idx="460">
                  <c:v>99.805279999999982</c:v>
                </c:pt>
                <c:pt idx="461">
                  <c:v>99.805309999999949</c:v>
                </c:pt>
                <c:pt idx="462">
                  <c:v>99.804469999999995</c:v>
                </c:pt>
                <c:pt idx="463">
                  <c:v>99.803989999999999</c:v>
                </c:pt>
                <c:pt idx="464">
                  <c:v>99.804010000000005</c:v>
                </c:pt>
                <c:pt idx="465">
                  <c:v>99.804260000000113</c:v>
                </c:pt>
                <c:pt idx="466">
                  <c:v>99.804450000000003</c:v>
                </c:pt>
                <c:pt idx="467">
                  <c:v>99.804680000000005</c:v>
                </c:pt>
                <c:pt idx="468">
                  <c:v>99.804190000000006</c:v>
                </c:pt>
                <c:pt idx="469">
                  <c:v>99.803920000000005</c:v>
                </c:pt>
                <c:pt idx="470">
                  <c:v>99.803969999999993</c:v>
                </c:pt>
                <c:pt idx="471">
                  <c:v>99.804260000000113</c:v>
                </c:pt>
                <c:pt idx="472">
                  <c:v>99.804140000000004</c:v>
                </c:pt>
                <c:pt idx="473">
                  <c:v>99.803969999999993</c:v>
                </c:pt>
                <c:pt idx="474">
                  <c:v>99.803240000000002</c:v>
                </c:pt>
                <c:pt idx="475">
                  <c:v>99.802889999999948</c:v>
                </c:pt>
                <c:pt idx="476">
                  <c:v>99.802539999999979</c:v>
                </c:pt>
                <c:pt idx="477">
                  <c:v>99.802620000000005</c:v>
                </c:pt>
                <c:pt idx="478">
                  <c:v>99.802189999999982</c:v>
                </c:pt>
                <c:pt idx="479">
                  <c:v>99.801879999999983</c:v>
                </c:pt>
                <c:pt idx="480">
                  <c:v>99.801969999999997</c:v>
                </c:pt>
                <c:pt idx="481">
                  <c:v>99.802099999999982</c:v>
                </c:pt>
                <c:pt idx="482">
                  <c:v>99.801660000000027</c:v>
                </c:pt>
                <c:pt idx="483">
                  <c:v>99.801199999999994</c:v>
                </c:pt>
                <c:pt idx="484">
                  <c:v>99.800699999999992</c:v>
                </c:pt>
                <c:pt idx="485">
                  <c:v>99.800690000000003</c:v>
                </c:pt>
                <c:pt idx="486">
                  <c:v>99.800820000000002</c:v>
                </c:pt>
                <c:pt idx="487">
                  <c:v>99.800989999999999</c:v>
                </c:pt>
                <c:pt idx="488">
                  <c:v>99.800820000000002</c:v>
                </c:pt>
                <c:pt idx="489">
                  <c:v>99.80059</c:v>
                </c:pt>
                <c:pt idx="490">
                  <c:v>99.800659999999993</c:v>
                </c:pt>
                <c:pt idx="491">
                  <c:v>99.800739999999948</c:v>
                </c:pt>
                <c:pt idx="492">
                  <c:v>99.800200000000004</c:v>
                </c:pt>
                <c:pt idx="493">
                  <c:v>99.800200000000004</c:v>
                </c:pt>
                <c:pt idx="494">
                  <c:v>99.800060000000002</c:v>
                </c:pt>
                <c:pt idx="495">
                  <c:v>99.80034999999998</c:v>
                </c:pt>
                <c:pt idx="496">
                  <c:v>99.799989999999994</c:v>
                </c:pt>
                <c:pt idx="497">
                  <c:v>99.799930000000003</c:v>
                </c:pt>
                <c:pt idx="498">
                  <c:v>99.80001</c:v>
                </c:pt>
                <c:pt idx="499">
                  <c:v>99.799660000000131</c:v>
                </c:pt>
                <c:pt idx="500">
                  <c:v>99.799600000000027</c:v>
                </c:pt>
                <c:pt idx="501">
                  <c:v>99.800139999999999</c:v>
                </c:pt>
                <c:pt idx="502">
                  <c:v>99.80034999999998</c:v>
                </c:pt>
                <c:pt idx="503">
                  <c:v>99.800179999999983</c:v>
                </c:pt>
                <c:pt idx="504">
                  <c:v>99.799859999999995</c:v>
                </c:pt>
                <c:pt idx="505">
                  <c:v>99.800060000000002</c:v>
                </c:pt>
                <c:pt idx="506">
                  <c:v>99.798940000000002</c:v>
                </c:pt>
                <c:pt idx="507">
                  <c:v>99.798760000000001</c:v>
                </c:pt>
                <c:pt idx="508">
                  <c:v>99.798810000000003</c:v>
                </c:pt>
                <c:pt idx="509">
                  <c:v>99.798760000000001</c:v>
                </c:pt>
                <c:pt idx="510">
                  <c:v>99.798739999999981</c:v>
                </c:pt>
                <c:pt idx="511">
                  <c:v>99.798739999999981</c:v>
                </c:pt>
                <c:pt idx="512">
                  <c:v>99.79837999999998</c:v>
                </c:pt>
                <c:pt idx="513">
                  <c:v>99.797810000000027</c:v>
                </c:pt>
                <c:pt idx="514">
                  <c:v>99.797349999999994</c:v>
                </c:pt>
                <c:pt idx="515">
                  <c:v>99.796819999999997</c:v>
                </c:pt>
                <c:pt idx="516">
                  <c:v>99.796360000000007</c:v>
                </c:pt>
                <c:pt idx="517">
                  <c:v>99.796639999999996</c:v>
                </c:pt>
                <c:pt idx="518">
                  <c:v>99.796449999999993</c:v>
                </c:pt>
                <c:pt idx="519">
                  <c:v>99.796379999999999</c:v>
                </c:pt>
                <c:pt idx="520">
                  <c:v>99.796300000000002</c:v>
                </c:pt>
                <c:pt idx="521">
                  <c:v>99.796620000000146</c:v>
                </c:pt>
                <c:pt idx="522">
                  <c:v>99.796260000000146</c:v>
                </c:pt>
                <c:pt idx="523">
                  <c:v>99.796580000000006</c:v>
                </c:pt>
                <c:pt idx="524">
                  <c:v>99.796110000000027</c:v>
                </c:pt>
                <c:pt idx="525">
                  <c:v>99.795869999999994</c:v>
                </c:pt>
                <c:pt idx="526">
                  <c:v>99.795739999999981</c:v>
                </c:pt>
                <c:pt idx="527">
                  <c:v>99.794860000000114</c:v>
                </c:pt>
                <c:pt idx="528">
                  <c:v>99.794700000000006</c:v>
                </c:pt>
                <c:pt idx="529">
                  <c:v>99.793909999999997</c:v>
                </c:pt>
                <c:pt idx="530">
                  <c:v>99.793890000000005</c:v>
                </c:pt>
                <c:pt idx="531">
                  <c:v>99.793510000000026</c:v>
                </c:pt>
                <c:pt idx="532">
                  <c:v>99.793369999999996</c:v>
                </c:pt>
                <c:pt idx="533">
                  <c:v>99.792590000000004</c:v>
                </c:pt>
                <c:pt idx="534">
                  <c:v>99.792580000000001</c:v>
                </c:pt>
                <c:pt idx="535">
                  <c:v>99.791990000000027</c:v>
                </c:pt>
                <c:pt idx="536">
                  <c:v>99.792310000000001</c:v>
                </c:pt>
                <c:pt idx="537">
                  <c:v>99.792180000000002</c:v>
                </c:pt>
                <c:pt idx="538">
                  <c:v>99.792450000000002</c:v>
                </c:pt>
                <c:pt idx="539">
                  <c:v>99.792490000000001</c:v>
                </c:pt>
                <c:pt idx="540">
                  <c:v>99.793009999999995</c:v>
                </c:pt>
                <c:pt idx="541">
                  <c:v>99.79298</c:v>
                </c:pt>
                <c:pt idx="542">
                  <c:v>99.792410000000004</c:v>
                </c:pt>
                <c:pt idx="543">
                  <c:v>99.792220000000114</c:v>
                </c:pt>
                <c:pt idx="544">
                  <c:v>99.792109999999994</c:v>
                </c:pt>
                <c:pt idx="545">
                  <c:v>99.792249999999996</c:v>
                </c:pt>
                <c:pt idx="546">
                  <c:v>99.792609999999996</c:v>
                </c:pt>
                <c:pt idx="547">
                  <c:v>99.792640000000006</c:v>
                </c:pt>
                <c:pt idx="548">
                  <c:v>99.792180000000002</c:v>
                </c:pt>
                <c:pt idx="549">
                  <c:v>99.791799999999995</c:v>
                </c:pt>
                <c:pt idx="550">
                  <c:v>99.791120000000149</c:v>
                </c:pt>
                <c:pt idx="551">
                  <c:v>99.790660000000145</c:v>
                </c:pt>
                <c:pt idx="552">
                  <c:v>99.790409999999994</c:v>
                </c:pt>
                <c:pt idx="553">
                  <c:v>99.789969999999997</c:v>
                </c:pt>
                <c:pt idx="554">
                  <c:v>99.790160000000114</c:v>
                </c:pt>
                <c:pt idx="555">
                  <c:v>99.790480000000002</c:v>
                </c:pt>
                <c:pt idx="556">
                  <c:v>99.790949999999995</c:v>
                </c:pt>
                <c:pt idx="557">
                  <c:v>99.791050000000027</c:v>
                </c:pt>
                <c:pt idx="558">
                  <c:v>99.791749999999993</c:v>
                </c:pt>
                <c:pt idx="559">
                  <c:v>99.79204</c:v>
                </c:pt>
                <c:pt idx="560">
                  <c:v>99.791439999999994</c:v>
                </c:pt>
                <c:pt idx="561">
                  <c:v>99.791370000000001</c:v>
                </c:pt>
                <c:pt idx="562">
                  <c:v>99.79074</c:v>
                </c:pt>
                <c:pt idx="563">
                  <c:v>99.78913</c:v>
                </c:pt>
                <c:pt idx="564">
                  <c:v>99.788889999999981</c:v>
                </c:pt>
                <c:pt idx="565">
                  <c:v>99.788359999999983</c:v>
                </c:pt>
                <c:pt idx="566">
                  <c:v>99.788359999999983</c:v>
                </c:pt>
                <c:pt idx="567">
                  <c:v>99.788560000000004</c:v>
                </c:pt>
                <c:pt idx="568">
                  <c:v>99.788560000000004</c:v>
                </c:pt>
                <c:pt idx="569">
                  <c:v>99.78828</c:v>
                </c:pt>
                <c:pt idx="570">
                  <c:v>99.787890000000004</c:v>
                </c:pt>
                <c:pt idx="571">
                  <c:v>99.787690000000026</c:v>
                </c:pt>
                <c:pt idx="572">
                  <c:v>99.787139999999994</c:v>
                </c:pt>
                <c:pt idx="573">
                  <c:v>99.786260000000027</c:v>
                </c:pt>
                <c:pt idx="574">
                  <c:v>99.787080000000003</c:v>
                </c:pt>
                <c:pt idx="575">
                  <c:v>99.787180000000006</c:v>
                </c:pt>
                <c:pt idx="576">
                  <c:v>99.787040000000005</c:v>
                </c:pt>
                <c:pt idx="577">
                  <c:v>99.786339999999981</c:v>
                </c:pt>
                <c:pt idx="578">
                  <c:v>99.786199999999994</c:v>
                </c:pt>
                <c:pt idx="579">
                  <c:v>99.785510000000002</c:v>
                </c:pt>
                <c:pt idx="580">
                  <c:v>99.785719999999998</c:v>
                </c:pt>
                <c:pt idx="581">
                  <c:v>99.785719999999998</c:v>
                </c:pt>
                <c:pt idx="582">
                  <c:v>99.784970000000001</c:v>
                </c:pt>
                <c:pt idx="583">
                  <c:v>99.785089999999983</c:v>
                </c:pt>
                <c:pt idx="584">
                  <c:v>99.785160000000005</c:v>
                </c:pt>
                <c:pt idx="585">
                  <c:v>99.785120000000006</c:v>
                </c:pt>
                <c:pt idx="586">
                  <c:v>99.784779999999998</c:v>
                </c:pt>
                <c:pt idx="587">
                  <c:v>99.785079999999979</c:v>
                </c:pt>
                <c:pt idx="588">
                  <c:v>99.785589999999999</c:v>
                </c:pt>
                <c:pt idx="589">
                  <c:v>99.783839999999998</c:v>
                </c:pt>
                <c:pt idx="590">
                  <c:v>99.784560000000027</c:v>
                </c:pt>
                <c:pt idx="591">
                  <c:v>99.783879999999982</c:v>
                </c:pt>
                <c:pt idx="592">
                  <c:v>99.783140000000003</c:v>
                </c:pt>
                <c:pt idx="593">
                  <c:v>99.783349999999999</c:v>
                </c:pt>
                <c:pt idx="594">
                  <c:v>99.783820000000006</c:v>
                </c:pt>
                <c:pt idx="595">
                  <c:v>99.784360000000007</c:v>
                </c:pt>
                <c:pt idx="596">
                  <c:v>99.784290000000027</c:v>
                </c:pt>
                <c:pt idx="597">
                  <c:v>99.785389999999978</c:v>
                </c:pt>
                <c:pt idx="598">
                  <c:v>99.785240000000002</c:v>
                </c:pt>
                <c:pt idx="599">
                  <c:v>99.784059999999997</c:v>
                </c:pt>
                <c:pt idx="600">
                  <c:v>99.784120000000129</c:v>
                </c:pt>
                <c:pt idx="601">
                  <c:v>99.785089999999983</c:v>
                </c:pt>
                <c:pt idx="602">
                  <c:v>99.783439999999999</c:v>
                </c:pt>
                <c:pt idx="603">
                  <c:v>99.782640000000001</c:v>
                </c:pt>
                <c:pt idx="604">
                  <c:v>99.783699999999996</c:v>
                </c:pt>
                <c:pt idx="605">
                  <c:v>99.784110000000027</c:v>
                </c:pt>
                <c:pt idx="606">
                  <c:v>99.782809999999998</c:v>
                </c:pt>
                <c:pt idx="607">
                  <c:v>99.782250000000005</c:v>
                </c:pt>
                <c:pt idx="608">
                  <c:v>99.781660000000144</c:v>
                </c:pt>
                <c:pt idx="609">
                  <c:v>99.781290000000027</c:v>
                </c:pt>
                <c:pt idx="610">
                  <c:v>99.780779999999979</c:v>
                </c:pt>
                <c:pt idx="611">
                  <c:v>99.780510000000007</c:v>
                </c:pt>
                <c:pt idx="612">
                  <c:v>99.783119999999997</c:v>
                </c:pt>
                <c:pt idx="613">
                  <c:v>99.783799999999999</c:v>
                </c:pt>
                <c:pt idx="614">
                  <c:v>99.782039999999981</c:v>
                </c:pt>
                <c:pt idx="615">
                  <c:v>99.781200000000027</c:v>
                </c:pt>
                <c:pt idx="616">
                  <c:v>99.781180000000006</c:v>
                </c:pt>
                <c:pt idx="617">
                  <c:v>99.780940000000001</c:v>
                </c:pt>
                <c:pt idx="618">
                  <c:v>99.779610000000005</c:v>
                </c:pt>
                <c:pt idx="619">
                  <c:v>99.779610000000005</c:v>
                </c:pt>
                <c:pt idx="620">
                  <c:v>99.779809999999998</c:v>
                </c:pt>
                <c:pt idx="621">
                  <c:v>99.77894999999998</c:v>
                </c:pt>
                <c:pt idx="622">
                  <c:v>99.778899999999979</c:v>
                </c:pt>
                <c:pt idx="623">
                  <c:v>99.779510000000002</c:v>
                </c:pt>
                <c:pt idx="624">
                  <c:v>99.77894999999998</c:v>
                </c:pt>
                <c:pt idx="625">
                  <c:v>99.779240000000001</c:v>
                </c:pt>
                <c:pt idx="626">
                  <c:v>99.780550000000005</c:v>
                </c:pt>
                <c:pt idx="627">
                  <c:v>99.780550000000005</c:v>
                </c:pt>
                <c:pt idx="628">
                  <c:v>99.778629999999993</c:v>
                </c:pt>
                <c:pt idx="629">
                  <c:v>99.778869999999998</c:v>
                </c:pt>
                <c:pt idx="630">
                  <c:v>99.779969999999992</c:v>
                </c:pt>
                <c:pt idx="631">
                  <c:v>99.780469999999994</c:v>
                </c:pt>
                <c:pt idx="632">
                  <c:v>99.778530000000003</c:v>
                </c:pt>
                <c:pt idx="633">
                  <c:v>99.777839999999998</c:v>
                </c:pt>
                <c:pt idx="634">
                  <c:v>99.778079999999989</c:v>
                </c:pt>
                <c:pt idx="635">
                  <c:v>99.777959999999993</c:v>
                </c:pt>
                <c:pt idx="636">
                  <c:v>99.777339999999981</c:v>
                </c:pt>
                <c:pt idx="637">
                  <c:v>99.776259999999994</c:v>
                </c:pt>
                <c:pt idx="638">
                  <c:v>99.774930000000012</c:v>
                </c:pt>
                <c:pt idx="639">
                  <c:v>99.774260000000027</c:v>
                </c:pt>
                <c:pt idx="640">
                  <c:v>99.774360000000001</c:v>
                </c:pt>
                <c:pt idx="641">
                  <c:v>99.775309999999948</c:v>
                </c:pt>
                <c:pt idx="642">
                  <c:v>99.775539999999978</c:v>
                </c:pt>
                <c:pt idx="643">
                  <c:v>99.776179999999982</c:v>
                </c:pt>
                <c:pt idx="644">
                  <c:v>99.77567999999998</c:v>
                </c:pt>
                <c:pt idx="645">
                  <c:v>99.774910000000006</c:v>
                </c:pt>
                <c:pt idx="646">
                  <c:v>99.773820000000001</c:v>
                </c:pt>
                <c:pt idx="647">
                  <c:v>99.773560000000003</c:v>
                </c:pt>
                <c:pt idx="648">
                  <c:v>99.774159999999995</c:v>
                </c:pt>
                <c:pt idx="649">
                  <c:v>99.774749999999983</c:v>
                </c:pt>
                <c:pt idx="650">
                  <c:v>99.773739999999989</c:v>
                </c:pt>
                <c:pt idx="651">
                  <c:v>99.773479999999978</c:v>
                </c:pt>
                <c:pt idx="652">
                  <c:v>99.772620000000003</c:v>
                </c:pt>
                <c:pt idx="653">
                  <c:v>99.772699999999986</c:v>
                </c:pt>
                <c:pt idx="654">
                  <c:v>99.772999999999982</c:v>
                </c:pt>
                <c:pt idx="655">
                  <c:v>99.773110000000003</c:v>
                </c:pt>
                <c:pt idx="656">
                  <c:v>99.772429999999986</c:v>
                </c:pt>
                <c:pt idx="657">
                  <c:v>99.771960000000007</c:v>
                </c:pt>
                <c:pt idx="658">
                  <c:v>99.772189999999981</c:v>
                </c:pt>
                <c:pt idx="659">
                  <c:v>99.772220000000004</c:v>
                </c:pt>
                <c:pt idx="660">
                  <c:v>99.772660000000002</c:v>
                </c:pt>
                <c:pt idx="661">
                  <c:v>99.772199999999998</c:v>
                </c:pt>
                <c:pt idx="662">
                  <c:v>99.77176</c:v>
                </c:pt>
                <c:pt idx="663">
                  <c:v>99.771640000000005</c:v>
                </c:pt>
                <c:pt idx="664">
                  <c:v>99.771060000000006</c:v>
                </c:pt>
                <c:pt idx="665">
                  <c:v>99.770820000000001</c:v>
                </c:pt>
                <c:pt idx="666">
                  <c:v>99.769520000000114</c:v>
                </c:pt>
                <c:pt idx="667">
                  <c:v>99.768789999999981</c:v>
                </c:pt>
                <c:pt idx="668">
                  <c:v>99.768349999999998</c:v>
                </c:pt>
                <c:pt idx="669">
                  <c:v>99.768249999999995</c:v>
                </c:pt>
                <c:pt idx="670">
                  <c:v>99.768680000000003</c:v>
                </c:pt>
                <c:pt idx="671">
                  <c:v>99.768889999999999</c:v>
                </c:pt>
                <c:pt idx="672">
                  <c:v>99.768140000000002</c:v>
                </c:pt>
                <c:pt idx="673">
                  <c:v>99.767489999999995</c:v>
                </c:pt>
                <c:pt idx="674">
                  <c:v>99.768260000000026</c:v>
                </c:pt>
                <c:pt idx="675">
                  <c:v>99.769930000000002</c:v>
                </c:pt>
                <c:pt idx="676">
                  <c:v>99.77042999999999</c:v>
                </c:pt>
                <c:pt idx="677">
                  <c:v>99.770910000000001</c:v>
                </c:pt>
                <c:pt idx="678">
                  <c:v>99.770619999999994</c:v>
                </c:pt>
                <c:pt idx="679">
                  <c:v>99.769679999999994</c:v>
                </c:pt>
                <c:pt idx="680">
                  <c:v>99.769080000000002</c:v>
                </c:pt>
                <c:pt idx="681">
                  <c:v>99.768159999999995</c:v>
                </c:pt>
                <c:pt idx="682">
                  <c:v>99.767579999999995</c:v>
                </c:pt>
                <c:pt idx="683">
                  <c:v>99.766580000000005</c:v>
                </c:pt>
                <c:pt idx="684">
                  <c:v>99.766630000000006</c:v>
                </c:pt>
                <c:pt idx="685">
                  <c:v>99.767410000000027</c:v>
                </c:pt>
                <c:pt idx="686">
                  <c:v>99.767780000000002</c:v>
                </c:pt>
                <c:pt idx="687">
                  <c:v>99.767359999999996</c:v>
                </c:pt>
                <c:pt idx="688">
                  <c:v>99.767489999999995</c:v>
                </c:pt>
                <c:pt idx="689">
                  <c:v>99.768029999999996</c:v>
                </c:pt>
                <c:pt idx="690">
                  <c:v>99.767020000000144</c:v>
                </c:pt>
                <c:pt idx="691">
                  <c:v>99.766940000000005</c:v>
                </c:pt>
                <c:pt idx="692">
                  <c:v>99.767089999999996</c:v>
                </c:pt>
                <c:pt idx="693">
                  <c:v>99.76679</c:v>
                </c:pt>
                <c:pt idx="694">
                  <c:v>99.766310000000004</c:v>
                </c:pt>
                <c:pt idx="695">
                  <c:v>99.765559999999994</c:v>
                </c:pt>
                <c:pt idx="696">
                  <c:v>99.765159999999995</c:v>
                </c:pt>
                <c:pt idx="697">
                  <c:v>99.76469000000013</c:v>
                </c:pt>
                <c:pt idx="698">
                  <c:v>99.764260000000135</c:v>
                </c:pt>
                <c:pt idx="699">
                  <c:v>99.764060000000114</c:v>
                </c:pt>
                <c:pt idx="700">
                  <c:v>99.762389999999982</c:v>
                </c:pt>
                <c:pt idx="701">
                  <c:v>99.761210000000148</c:v>
                </c:pt>
                <c:pt idx="702">
                  <c:v>99.763120000000129</c:v>
                </c:pt>
                <c:pt idx="703">
                  <c:v>99.764950000000027</c:v>
                </c:pt>
                <c:pt idx="704">
                  <c:v>99.765590000000003</c:v>
                </c:pt>
                <c:pt idx="705">
                  <c:v>99.764889999999994</c:v>
                </c:pt>
                <c:pt idx="706">
                  <c:v>99.763739999999999</c:v>
                </c:pt>
                <c:pt idx="707">
                  <c:v>99.763189999999994</c:v>
                </c:pt>
                <c:pt idx="708">
                  <c:v>99.763400000000004</c:v>
                </c:pt>
                <c:pt idx="709">
                  <c:v>99.763290000000026</c:v>
                </c:pt>
                <c:pt idx="710">
                  <c:v>99.762749999999983</c:v>
                </c:pt>
                <c:pt idx="711">
                  <c:v>99.762389999999982</c:v>
                </c:pt>
                <c:pt idx="712">
                  <c:v>99.761750000000006</c:v>
                </c:pt>
                <c:pt idx="713">
                  <c:v>99.761439999999993</c:v>
                </c:pt>
                <c:pt idx="714">
                  <c:v>99.761080000000007</c:v>
                </c:pt>
                <c:pt idx="715">
                  <c:v>99.761080000000007</c:v>
                </c:pt>
                <c:pt idx="716">
                  <c:v>99.7607</c:v>
                </c:pt>
                <c:pt idx="717">
                  <c:v>99.760379999999998</c:v>
                </c:pt>
                <c:pt idx="718">
                  <c:v>99.759919999999994</c:v>
                </c:pt>
                <c:pt idx="719">
                  <c:v>99.759020000000007</c:v>
                </c:pt>
                <c:pt idx="720">
                  <c:v>99.759209999999996</c:v>
                </c:pt>
                <c:pt idx="721">
                  <c:v>99.759460000000004</c:v>
                </c:pt>
                <c:pt idx="722">
                  <c:v>99.759119999999996</c:v>
                </c:pt>
                <c:pt idx="723">
                  <c:v>99.759309999999999</c:v>
                </c:pt>
                <c:pt idx="724">
                  <c:v>99.758839999999978</c:v>
                </c:pt>
                <c:pt idx="725">
                  <c:v>99.758189999999999</c:v>
                </c:pt>
                <c:pt idx="726">
                  <c:v>99.757739999999998</c:v>
                </c:pt>
                <c:pt idx="727">
                  <c:v>99.757999999999996</c:v>
                </c:pt>
                <c:pt idx="728">
                  <c:v>99.757440000000003</c:v>
                </c:pt>
                <c:pt idx="729">
                  <c:v>99.757140000000007</c:v>
                </c:pt>
                <c:pt idx="730">
                  <c:v>99.756649999999993</c:v>
                </c:pt>
                <c:pt idx="731">
                  <c:v>99.756410000000002</c:v>
                </c:pt>
                <c:pt idx="732">
                  <c:v>99.757090000000005</c:v>
                </c:pt>
                <c:pt idx="733">
                  <c:v>99.756709999999998</c:v>
                </c:pt>
                <c:pt idx="734">
                  <c:v>99.75633999999998</c:v>
                </c:pt>
                <c:pt idx="735">
                  <c:v>99.756100000000004</c:v>
                </c:pt>
                <c:pt idx="736">
                  <c:v>99.755349999999979</c:v>
                </c:pt>
                <c:pt idx="737">
                  <c:v>99.754819999999995</c:v>
                </c:pt>
                <c:pt idx="738">
                  <c:v>99.754859999999994</c:v>
                </c:pt>
                <c:pt idx="739">
                  <c:v>99.754810000000006</c:v>
                </c:pt>
                <c:pt idx="740">
                  <c:v>99.754840000000002</c:v>
                </c:pt>
                <c:pt idx="741">
                  <c:v>99.754440000000002</c:v>
                </c:pt>
                <c:pt idx="742">
                  <c:v>99.754120000000114</c:v>
                </c:pt>
                <c:pt idx="743">
                  <c:v>99.75376</c:v>
                </c:pt>
                <c:pt idx="744">
                  <c:v>99.75376</c:v>
                </c:pt>
                <c:pt idx="745">
                  <c:v>99.753429999999994</c:v>
                </c:pt>
                <c:pt idx="746">
                  <c:v>99.753</c:v>
                </c:pt>
                <c:pt idx="747">
                  <c:v>99.752969999999991</c:v>
                </c:pt>
                <c:pt idx="748">
                  <c:v>99.753259999999997</c:v>
                </c:pt>
                <c:pt idx="749">
                  <c:v>99.753579999999999</c:v>
                </c:pt>
                <c:pt idx="750">
                  <c:v>99.753659999999996</c:v>
                </c:pt>
                <c:pt idx="751">
                  <c:v>99.753910000000005</c:v>
                </c:pt>
                <c:pt idx="752">
                  <c:v>99.753709999999998</c:v>
                </c:pt>
                <c:pt idx="753">
                  <c:v>99.753739999999979</c:v>
                </c:pt>
                <c:pt idx="754">
                  <c:v>99.753530000000012</c:v>
                </c:pt>
                <c:pt idx="755">
                  <c:v>99.753140000000002</c:v>
                </c:pt>
                <c:pt idx="756">
                  <c:v>99.753039999999999</c:v>
                </c:pt>
                <c:pt idx="757">
                  <c:v>99.752889999999979</c:v>
                </c:pt>
                <c:pt idx="758">
                  <c:v>99.752849999999981</c:v>
                </c:pt>
                <c:pt idx="759">
                  <c:v>99.75197</c:v>
                </c:pt>
                <c:pt idx="760">
                  <c:v>99.751450000000006</c:v>
                </c:pt>
                <c:pt idx="761">
                  <c:v>99.750889999999998</c:v>
                </c:pt>
                <c:pt idx="762">
                  <c:v>99.750320000000002</c:v>
                </c:pt>
                <c:pt idx="763">
                  <c:v>99.749600000000129</c:v>
                </c:pt>
                <c:pt idx="764">
                  <c:v>99.748760000000004</c:v>
                </c:pt>
                <c:pt idx="765">
                  <c:v>99.748710000000003</c:v>
                </c:pt>
                <c:pt idx="766">
                  <c:v>99.748750000000001</c:v>
                </c:pt>
                <c:pt idx="767">
                  <c:v>99.748750000000001</c:v>
                </c:pt>
                <c:pt idx="768">
                  <c:v>99.748760000000004</c:v>
                </c:pt>
                <c:pt idx="769">
                  <c:v>99.748689999999996</c:v>
                </c:pt>
                <c:pt idx="770">
                  <c:v>99.748560000000026</c:v>
                </c:pt>
                <c:pt idx="771">
                  <c:v>99.748289999999997</c:v>
                </c:pt>
                <c:pt idx="772">
                  <c:v>99.748840000000001</c:v>
                </c:pt>
                <c:pt idx="773">
                  <c:v>99.748689999999996</c:v>
                </c:pt>
                <c:pt idx="774">
                  <c:v>99.748320000000007</c:v>
                </c:pt>
                <c:pt idx="775">
                  <c:v>99.748549999999994</c:v>
                </c:pt>
                <c:pt idx="776">
                  <c:v>99.748750000000001</c:v>
                </c:pt>
                <c:pt idx="777">
                  <c:v>99.748900000000006</c:v>
                </c:pt>
                <c:pt idx="778">
                  <c:v>99.749240000000114</c:v>
                </c:pt>
                <c:pt idx="779">
                  <c:v>99.748990000000006</c:v>
                </c:pt>
                <c:pt idx="780">
                  <c:v>99.748090000000005</c:v>
                </c:pt>
                <c:pt idx="781">
                  <c:v>99.747820000000146</c:v>
                </c:pt>
                <c:pt idx="782">
                  <c:v>99.747890000000027</c:v>
                </c:pt>
                <c:pt idx="783">
                  <c:v>99.747310000000027</c:v>
                </c:pt>
                <c:pt idx="784">
                  <c:v>99.747040000000027</c:v>
                </c:pt>
                <c:pt idx="785">
                  <c:v>99.745840000000001</c:v>
                </c:pt>
                <c:pt idx="786">
                  <c:v>99.743899999999996</c:v>
                </c:pt>
                <c:pt idx="787">
                  <c:v>99.743139999999997</c:v>
                </c:pt>
                <c:pt idx="788">
                  <c:v>99.742909999999995</c:v>
                </c:pt>
                <c:pt idx="789">
                  <c:v>99.742980000000003</c:v>
                </c:pt>
                <c:pt idx="790">
                  <c:v>99.742930000000001</c:v>
                </c:pt>
                <c:pt idx="791">
                  <c:v>99.743160000000131</c:v>
                </c:pt>
                <c:pt idx="792">
                  <c:v>99.743179999999995</c:v>
                </c:pt>
                <c:pt idx="793">
                  <c:v>99.742890000000003</c:v>
                </c:pt>
                <c:pt idx="794">
                  <c:v>99.743060000000114</c:v>
                </c:pt>
                <c:pt idx="795">
                  <c:v>99.742250000000027</c:v>
                </c:pt>
                <c:pt idx="796">
                  <c:v>99.74164000000016</c:v>
                </c:pt>
                <c:pt idx="797">
                  <c:v>99.74182000000016</c:v>
                </c:pt>
                <c:pt idx="798">
                  <c:v>99.74164000000016</c:v>
                </c:pt>
                <c:pt idx="799">
                  <c:v>99.741090000000113</c:v>
                </c:pt>
                <c:pt idx="800">
                  <c:v>99.740880000000004</c:v>
                </c:pt>
                <c:pt idx="801">
                  <c:v>99.74112000000018</c:v>
                </c:pt>
                <c:pt idx="802">
                  <c:v>99.741060000000147</c:v>
                </c:pt>
                <c:pt idx="803">
                  <c:v>99.741290000000134</c:v>
                </c:pt>
                <c:pt idx="804">
                  <c:v>99.741020000000134</c:v>
                </c:pt>
                <c:pt idx="805">
                  <c:v>99.741490000000027</c:v>
                </c:pt>
                <c:pt idx="806">
                  <c:v>99.741680000000144</c:v>
                </c:pt>
                <c:pt idx="807">
                  <c:v>99.742099999999994</c:v>
                </c:pt>
                <c:pt idx="808">
                  <c:v>99.743080000000006</c:v>
                </c:pt>
                <c:pt idx="809">
                  <c:v>99.742700000000013</c:v>
                </c:pt>
                <c:pt idx="810">
                  <c:v>99.741610000000179</c:v>
                </c:pt>
                <c:pt idx="811">
                  <c:v>99.740010000000026</c:v>
                </c:pt>
                <c:pt idx="812">
                  <c:v>99.738479999999981</c:v>
                </c:pt>
                <c:pt idx="813">
                  <c:v>99.737179999999995</c:v>
                </c:pt>
                <c:pt idx="814">
                  <c:v>99.735810000000001</c:v>
                </c:pt>
                <c:pt idx="815">
                  <c:v>99.734939999999995</c:v>
                </c:pt>
                <c:pt idx="816">
                  <c:v>99.734049999999996</c:v>
                </c:pt>
                <c:pt idx="817">
                  <c:v>99.733430000000013</c:v>
                </c:pt>
                <c:pt idx="818">
                  <c:v>99.732939999999999</c:v>
                </c:pt>
                <c:pt idx="819">
                  <c:v>99.733059999999995</c:v>
                </c:pt>
                <c:pt idx="820">
                  <c:v>99.733980000000003</c:v>
                </c:pt>
                <c:pt idx="821">
                  <c:v>99.735529999999997</c:v>
                </c:pt>
                <c:pt idx="822">
                  <c:v>99.73518</c:v>
                </c:pt>
                <c:pt idx="823">
                  <c:v>99.735249999999994</c:v>
                </c:pt>
                <c:pt idx="824">
                  <c:v>99.734579999999994</c:v>
                </c:pt>
                <c:pt idx="825">
                  <c:v>99.734989999999996</c:v>
                </c:pt>
                <c:pt idx="826">
                  <c:v>99.734860000000026</c:v>
                </c:pt>
                <c:pt idx="827">
                  <c:v>99.735309999999998</c:v>
                </c:pt>
                <c:pt idx="828">
                  <c:v>99.735039999999998</c:v>
                </c:pt>
                <c:pt idx="829">
                  <c:v>99.734780000000001</c:v>
                </c:pt>
                <c:pt idx="830">
                  <c:v>99.73456000000013</c:v>
                </c:pt>
                <c:pt idx="831">
                  <c:v>99.734520000000146</c:v>
                </c:pt>
                <c:pt idx="832">
                  <c:v>99.734260000000134</c:v>
                </c:pt>
                <c:pt idx="833">
                  <c:v>99.734530000000007</c:v>
                </c:pt>
                <c:pt idx="834">
                  <c:v>99.733450000000005</c:v>
                </c:pt>
                <c:pt idx="835">
                  <c:v>99.733400000000003</c:v>
                </c:pt>
                <c:pt idx="836">
                  <c:v>99.733639999999994</c:v>
                </c:pt>
                <c:pt idx="837">
                  <c:v>99.734319999999997</c:v>
                </c:pt>
                <c:pt idx="838">
                  <c:v>99.733879999999999</c:v>
                </c:pt>
                <c:pt idx="839">
                  <c:v>99.733379999999983</c:v>
                </c:pt>
                <c:pt idx="840">
                  <c:v>99.733350000000002</c:v>
                </c:pt>
                <c:pt idx="841">
                  <c:v>99.733320000000006</c:v>
                </c:pt>
                <c:pt idx="842">
                  <c:v>99.732510000000005</c:v>
                </c:pt>
                <c:pt idx="843">
                  <c:v>99.732779999999948</c:v>
                </c:pt>
                <c:pt idx="844">
                  <c:v>99.732640000000004</c:v>
                </c:pt>
                <c:pt idx="845">
                  <c:v>99.732779999999948</c:v>
                </c:pt>
                <c:pt idx="846">
                  <c:v>99.733090000000004</c:v>
                </c:pt>
                <c:pt idx="847">
                  <c:v>99.732960000000006</c:v>
                </c:pt>
                <c:pt idx="848">
                  <c:v>99.733040000000003</c:v>
                </c:pt>
                <c:pt idx="849">
                  <c:v>99.732529999999997</c:v>
                </c:pt>
                <c:pt idx="850">
                  <c:v>99.731640000000027</c:v>
                </c:pt>
                <c:pt idx="851">
                  <c:v>99.731300000000005</c:v>
                </c:pt>
                <c:pt idx="852">
                  <c:v>99.729810000000001</c:v>
                </c:pt>
                <c:pt idx="853">
                  <c:v>99.728839999999948</c:v>
                </c:pt>
                <c:pt idx="854">
                  <c:v>99.728139999999982</c:v>
                </c:pt>
                <c:pt idx="855">
                  <c:v>99.727530000000002</c:v>
                </c:pt>
                <c:pt idx="856">
                  <c:v>99.726159999999993</c:v>
                </c:pt>
                <c:pt idx="857">
                  <c:v>99.725989999999982</c:v>
                </c:pt>
                <c:pt idx="858">
                  <c:v>99.726140000000001</c:v>
                </c:pt>
                <c:pt idx="859">
                  <c:v>99.726309999999998</c:v>
                </c:pt>
                <c:pt idx="860">
                  <c:v>99.726389999999981</c:v>
                </c:pt>
                <c:pt idx="861">
                  <c:v>99.726249999999993</c:v>
                </c:pt>
                <c:pt idx="862">
                  <c:v>99.726060000000004</c:v>
                </c:pt>
                <c:pt idx="863">
                  <c:v>99.726579999999998</c:v>
                </c:pt>
                <c:pt idx="864">
                  <c:v>99.726680000000002</c:v>
                </c:pt>
                <c:pt idx="865">
                  <c:v>99.726860000000002</c:v>
                </c:pt>
                <c:pt idx="866">
                  <c:v>99.726650000000006</c:v>
                </c:pt>
                <c:pt idx="867">
                  <c:v>99.726089999999999</c:v>
                </c:pt>
                <c:pt idx="868">
                  <c:v>99.725349999999978</c:v>
                </c:pt>
                <c:pt idx="869">
                  <c:v>99.725219999999993</c:v>
                </c:pt>
                <c:pt idx="870">
                  <c:v>99.724680000000006</c:v>
                </c:pt>
                <c:pt idx="871">
                  <c:v>99.725079999999949</c:v>
                </c:pt>
                <c:pt idx="872">
                  <c:v>99.724819999999994</c:v>
                </c:pt>
                <c:pt idx="873">
                  <c:v>99.724810000000005</c:v>
                </c:pt>
                <c:pt idx="874">
                  <c:v>99.724520000000027</c:v>
                </c:pt>
                <c:pt idx="875">
                  <c:v>99.722889999999978</c:v>
                </c:pt>
                <c:pt idx="876">
                  <c:v>99.721030000000013</c:v>
                </c:pt>
                <c:pt idx="877">
                  <c:v>99.720029999999994</c:v>
                </c:pt>
                <c:pt idx="878">
                  <c:v>99.719489999999993</c:v>
                </c:pt>
                <c:pt idx="879">
                  <c:v>99.718950000000007</c:v>
                </c:pt>
                <c:pt idx="880">
                  <c:v>99.718760000000003</c:v>
                </c:pt>
                <c:pt idx="881">
                  <c:v>99.718909999999994</c:v>
                </c:pt>
                <c:pt idx="882">
                  <c:v>99.719550000000027</c:v>
                </c:pt>
                <c:pt idx="883">
                  <c:v>99.720039999999983</c:v>
                </c:pt>
                <c:pt idx="884">
                  <c:v>99.720220000000026</c:v>
                </c:pt>
                <c:pt idx="885">
                  <c:v>99.719640000000027</c:v>
                </c:pt>
                <c:pt idx="886">
                  <c:v>99.72</c:v>
                </c:pt>
                <c:pt idx="887">
                  <c:v>99.720799999999983</c:v>
                </c:pt>
                <c:pt idx="888">
                  <c:v>99.721199999999996</c:v>
                </c:pt>
                <c:pt idx="889">
                  <c:v>99.720590000000001</c:v>
                </c:pt>
                <c:pt idx="890">
                  <c:v>99.720160000000007</c:v>
                </c:pt>
                <c:pt idx="891">
                  <c:v>99.719960000000114</c:v>
                </c:pt>
                <c:pt idx="892">
                  <c:v>99.720150000000004</c:v>
                </c:pt>
                <c:pt idx="893">
                  <c:v>99.720249999999993</c:v>
                </c:pt>
                <c:pt idx="894">
                  <c:v>99.719750000000005</c:v>
                </c:pt>
                <c:pt idx="895">
                  <c:v>99.718940000000003</c:v>
                </c:pt>
                <c:pt idx="896">
                  <c:v>99.718599999999995</c:v>
                </c:pt>
                <c:pt idx="897">
                  <c:v>99.718320000000006</c:v>
                </c:pt>
                <c:pt idx="898">
                  <c:v>99.718320000000006</c:v>
                </c:pt>
                <c:pt idx="899">
                  <c:v>99.718890000000002</c:v>
                </c:pt>
                <c:pt idx="900">
                  <c:v>99.717820000000131</c:v>
                </c:pt>
                <c:pt idx="901">
                  <c:v>99.716610000000131</c:v>
                </c:pt>
                <c:pt idx="902">
                  <c:v>99.716910000000027</c:v>
                </c:pt>
                <c:pt idx="903">
                  <c:v>99.716719999999995</c:v>
                </c:pt>
                <c:pt idx="904">
                  <c:v>99.717780000000005</c:v>
                </c:pt>
                <c:pt idx="905">
                  <c:v>99.717690000000147</c:v>
                </c:pt>
                <c:pt idx="906">
                  <c:v>99.717720000000114</c:v>
                </c:pt>
                <c:pt idx="907">
                  <c:v>99.718549999999993</c:v>
                </c:pt>
                <c:pt idx="908">
                  <c:v>99.720299999999995</c:v>
                </c:pt>
                <c:pt idx="909">
                  <c:v>99.717490000000026</c:v>
                </c:pt>
                <c:pt idx="910">
                  <c:v>99.715700000000012</c:v>
                </c:pt>
                <c:pt idx="911">
                  <c:v>99.717510000000146</c:v>
                </c:pt>
                <c:pt idx="912">
                  <c:v>99.716340000000002</c:v>
                </c:pt>
                <c:pt idx="913">
                  <c:v>99.714760000000027</c:v>
                </c:pt>
                <c:pt idx="914">
                  <c:v>99.71293</c:v>
                </c:pt>
                <c:pt idx="915">
                  <c:v>99.713359999999994</c:v>
                </c:pt>
                <c:pt idx="916">
                  <c:v>99.713880000000003</c:v>
                </c:pt>
                <c:pt idx="917">
                  <c:v>99.714220000000196</c:v>
                </c:pt>
                <c:pt idx="918">
                  <c:v>99.713480000000004</c:v>
                </c:pt>
                <c:pt idx="919">
                  <c:v>99.712540000000004</c:v>
                </c:pt>
                <c:pt idx="920">
                  <c:v>99.711380000000005</c:v>
                </c:pt>
                <c:pt idx="921">
                  <c:v>99.710790000000003</c:v>
                </c:pt>
                <c:pt idx="922">
                  <c:v>99.711210000000179</c:v>
                </c:pt>
                <c:pt idx="923">
                  <c:v>99.711020000000161</c:v>
                </c:pt>
                <c:pt idx="924">
                  <c:v>99.710880000000003</c:v>
                </c:pt>
                <c:pt idx="925">
                  <c:v>99.710390000000004</c:v>
                </c:pt>
                <c:pt idx="926">
                  <c:v>99.709649999999996</c:v>
                </c:pt>
                <c:pt idx="927">
                  <c:v>99.708969999999994</c:v>
                </c:pt>
                <c:pt idx="928">
                  <c:v>99.708359999999999</c:v>
                </c:pt>
                <c:pt idx="929">
                  <c:v>99.707579999999993</c:v>
                </c:pt>
                <c:pt idx="930">
                  <c:v>99.707089999999994</c:v>
                </c:pt>
                <c:pt idx="931">
                  <c:v>99.706819999999993</c:v>
                </c:pt>
                <c:pt idx="932">
                  <c:v>99.706369999999993</c:v>
                </c:pt>
                <c:pt idx="933">
                  <c:v>99.706109999999995</c:v>
                </c:pt>
                <c:pt idx="934">
                  <c:v>99.706109999999995</c:v>
                </c:pt>
                <c:pt idx="935">
                  <c:v>99.705739999999949</c:v>
                </c:pt>
                <c:pt idx="936">
                  <c:v>99.706180000000003</c:v>
                </c:pt>
                <c:pt idx="937">
                  <c:v>99.705969999999994</c:v>
                </c:pt>
                <c:pt idx="938">
                  <c:v>99.706210000000027</c:v>
                </c:pt>
                <c:pt idx="939">
                  <c:v>99.706339999999983</c:v>
                </c:pt>
                <c:pt idx="940">
                  <c:v>99.706590000000006</c:v>
                </c:pt>
                <c:pt idx="941">
                  <c:v>99.706369999999993</c:v>
                </c:pt>
                <c:pt idx="942">
                  <c:v>99.706720000000004</c:v>
                </c:pt>
                <c:pt idx="943">
                  <c:v>99.706109999999995</c:v>
                </c:pt>
                <c:pt idx="944">
                  <c:v>99.704759999999993</c:v>
                </c:pt>
                <c:pt idx="945">
                  <c:v>99.703450000000004</c:v>
                </c:pt>
                <c:pt idx="946">
                  <c:v>99.70166000000016</c:v>
                </c:pt>
                <c:pt idx="947">
                  <c:v>99.70241</c:v>
                </c:pt>
                <c:pt idx="948">
                  <c:v>99.704189999999997</c:v>
                </c:pt>
                <c:pt idx="949">
                  <c:v>99.704459999999997</c:v>
                </c:pt>
                <c:pt idx="950">
                  <c:v>99.704110000000114</c:v>
                </c:pt>
                <c:pt idx="951">
                  <c:v>99.702690000000004</c:v>
                </c:pt>
                <c:pt idx="952">
                  <c:v>99.701719999999995</c:v>
                </c:pt>
                <c:pt idx="953">
                  <c:v>99.702809999999999</c:v>
                </c:pt>
                <c:pt idx="954">
                  <c:v>99.704310000000007</c:v>
                </c:pt>
                <c:pt idx="955">
                  <c:v>99.707690000000113</c:v>
                </c:pt>
                <c:pt idx="956">
                  <c:v>99.708489999999998</c:v>
                </c:pt>
                <c:pt idx="957">
                  <c:v>99.707420000000027</c:v>
                </c:pt>
                <c:pt idx="958">
                  <c:v>99.706630000000004</c:v>
                </c:pt>
                <c:pt idx="959">
                  <c:v>99.702889999999982</c:v>
                </c:pt>
                <c:pt idx="960">
                  <c:v>99.69871999999998</c:v>
                </c:pt>
                <c:pt idx="961">
                  <c:v>99.69444</c:v>
                </c:pt>
                <c:pt idx="962">
                  <c:v>99.693049999999999</c:v>
                </c:pt>
                <c:pt idx="963">
                  <c:v>99.694030000000012</c:v>
                </c:pt>
                <c:pt idx="964">
                  <c:v>99.696520000000007</c:v>
                </c:pt>
                <c:pt idx="965">
                  <c:v>99.698279999999983</c:v>
                </c:pt>
                <c:pt idx="966">
                  <c:v>99.696889999999982</c:v>
                </c:pt>
                <c:pt idx="967">
                  <c:v>99.696579999999983</c:v>
                </c:pt>
                <c:pt idx="968">
                  <c:v>99.69735</c:v>
                </c:pt>
                <c:pt idx="969">
                  <c:v>99.69699</c:v>
                </c:pt>
                <c:pt idx="970">
                  <c:v>99.695920000000001</c:v>
                </c:pt>
                <c:pt idx="971">
                  <c:v>99.694680000000005</c:v>
                </c:pt>
                <c:pt idx="972">
                  <c:v>99.693939999999998</c:v>
                </c:pt>
                <c:pt idx="973">
                  <c:v>99.694760000000002</c:v>
                </c:pt>
                <c:pt idx="974">
                  <c:v>99.694760000000002</c:v>
                </c:pt>
                <c:pt idx="975">
                  <c:v>99.695039999999949</c:v>
                </c:pt>
                <c:pt idx="976">
                  <c:v>99.695859999999982</c:v>
                </c:pt>
                <c:pt idx="977">
                  <c:v>99.695739999999958</c:v>
                </c:pt>
                <c:pt idx="978">
                  <c:v>99.694540000000003</c:v>
                </c:pt>
                <c:pt idx="979">
                  <c:v>99.692759999999979</c:v>
                </c:pt>
                <c:pt idx="980">
                  <c:v>99.693119999999993</c:v>
                </c:pt>
                <c:pt idx="981">
                  <c:v>99.694389999999999</c:v>
                </c:pt>
                <c:pt idx="982">
                  <c:v>99.694519999999997</c:v>
                </c:pt>
                <c:pt idx="983">
                  <c:v>99.693939999999998</c:v>
                </c:pt>
                <c:pt idx="984">
                  <c:v>99.693820000000002</c:v>
                </c:pt>
                <c:pt idx="985">
                  <c:v>99.695139999999981</c:v>
                </c:pt>
                <c:pt idx="986">
                  <c:v>99.695039999999949</c:v>
                </c:pt>
                <c:pt idx="987">
                  <c:v>99.693699999999993</c:v>
                </c:pt>
                <c:pt idx="988">
                  <c:v>99.692189999999982</c:v>
                </c:pt>
                <c:pt idx="989">
                  <c:v>99.690690000000004</c:v>
                </c:pt>
                <c:pt idx="990">
                  <c:v>99.68980999999998</c:v>
                </c:pt>
                <c:pt idx="991">
                  <c:v>99.689520000000002</c:v>
                </c:pt>
                <c:pt idx="992">
                  <c:v>99.689459999999983</c:v>
                </c:pt>
                <c:pt idx="993">
                  <c:v>99.689239999999998</c:v>
                </c:pt>
                <c:pt idx="994">
                  <c:v>99.688439999999886</c:v>
                </c:pt>
                <c:pt idx="995">
                  <c:v>99.688519999999983</c:v>
                </c:pt>
                <c:pt idx="996">
                  <c:v>99.689279999999982</c:v>
                </c:pt>
                <c:pt idx="997">
                  <c:v>99.689679999999981</c:v>
                </c:pt>
                <c:pt idx="998">
                  <c:v>99.689239999999998</c:v>
                </c:pt>
                <c:pt idx="999">
                  <c:v>99.688189999999949</c:v>
                </c:pt>
                <c:pt idx="1000">
                  <c:v>99.687779999999989</c:v>
                </c:pt>
                <c:pt idx="1001">
                  <c:v>99.687690000000003</c:v>
                </c:pt>
                <c:pt idx="1002">
                  <c:v>99.686499999999981</c:v>
                </c:pt>
                <c:pt idx="1003">
                  <c:v>99.686679999999981</c:v>
                </c:pt>
                <c:pt idx="1004">
                  <c:v>99.686339999999959</c:v>
                </c:pt>
                <c:pt idx="1005">
                  <c:v>99.686469999999986</c:v>
                </c:pt>
                <c:pt idx="1006">
                  <c:v>99.686059999999998</c:v>
                </c:pt>
                <c:pt idx="1007">
                  <c:v>99.686009999999982</c:v>
                </c:pt>
                <c:pt idx="1008">
                  <c:v>99.684989999999999</c:v>
                </c:pt>
                <c:pt idx="1009">
                  <c:v>99.685799999999958</c:v>
                </c:pt>
                <c:pt idx="1010">
                  <c:v>99.685899999999918</c:v>
                </c:pt>
                <c:pt idx="1011">
                  <c:v>99.686250000000001</c:v>
                </c:pt>
                <c:pt idx="1012">
                  <c:v>99.68613999999998</c:v>
                </c:pt>
                <c:pt idx="1013">
                  <c:v>99.686059999999998</c:v>
                </c:pt>
                <c:pt idx="1014">
                  <c:v>99.686009999999982</c:v>
                </c:pt>
                <c:pt idx="1015">
                  <c:v>99.684920000000005</c:v>
                </c:pt>
                <c:pt idx="1016">
                  <c:v>99.684209999999993</c:v>
                </c:pt>
                <c:pt idx="1017">
                  <c:v>99.68483999999998</c:v>
                </c:pt>
                <c:pt idx="1018">
                  <c:v>99.684910000000002</c:v>
                </c:pt>
                <c:pt idx="1019">
                  <c:v>99.684359999999998</c:v>
                </c:pt>
                <c:pt idx="1020">
                  <c:v>99.684029999999993</c:v>
                </c:pt>
                <c:pt idx="1021">
                  <c:v>99.683359999999979</c:v>
                </c:pt>
                <c:pt idx="1022">
                  <c:v>99.682149999999979</c:v>
                </c:pt>
                <c:pt idx="1023">
                  <c:v>99.682609999999983</c:v>
                </c:pt>
                <c:pt idx="1024">
                  <c:v>99.681489999999982</c:v>
                </c:pt>
                <c:pt idx="1025">
                  <c:v>99.680849999999978</c:v>
                </c:pt>
                <c:pt idx="1026">
                  <c:v>99.680160000000001</c:v>
                </c:pt>
                <c:pt idx="1027">
                  <c:v>99.680300000000003</c:v>
                </c:pt>
                <c:pt idx="1028">
                  <c:v>99.679699999999983</c:v>
                </c:pt>
                <c:pt idx="1029">
                  <c:v>99.680109999999999</c:v>
                </c:pt>
                <c:pt idx="1030">
                  <c:v>99.679409999999919</c:v>
                </c:pt>
                <c:pt idx="1031">
                  <c:v>99.679220000000001</c:v>
                </c:pt>
                <c:pt idx="1032">
                  <c:v>99.678739999999806</c:v>
                </c:pt>
                <c:pt idx="1033">
                  <c:v>99.679379999999796</c:v>
                </c:pt>
                <c:pt idx="1034">
                  <c:v>99.679439999999886</c:v>
                </c:pt>
                <c:pt idx="1035">
                  <c:v>99.679839999999885</c:v>
                </c:pt>
                <c:pt idx="1036">
                  <c:v>99.678739999999806</c:v>
                </c:pt>
                <c:pt idx="1037">
                  <c:v>99.678339999999807</c:v>
                </c:pt>
                <c:pt idx="1038">
                  <c:v>99.677419999999998</c:v>
                </c:pt>
                <c:pt idx="1039">
                  <c:v>99.677250000000001</c:v>
                </c:pt>
                <c:pt idx="1040">
                  <c:v>99.676839999999871</c:v>
                </c:pt>
                <c:pt idx="1041">
                  <c:v>99.676279999999949</c:v>
                </c:pt>
                <c:pt idx="1042">
                  <c:v>99.676679999999948</c:v>
                </c:pt>
                <c:pt idx="1043">
                  <c:v>99.676679999999948</c:v>
                </c:pt>
                <c:pt idx="1044">
                  <c:v>99.67601999999998</c:v>
                </c:pt>
                <c:pt idx="1045">
                  <c:v>99.676489999999959</c:v>
                </c:pt>
                <c:pt idx="1046">
                  <c:v>99.67610999999998</c:v>
                </c:pt>
                <c:pt idx="1047">
                  <c:v>99.67544999999987</c:v>
                </c:pt>
                <c:pt idx="1048">
                  <c:v>99.674809999999979</c:v>
                </c:pt>
                <c:pt idx="1049">
                  <c:v>99.675199999999919</c:v>
                </c:pt>
                <c:pt idx="1050">
                  <c:v>99.675469999999919</c:v>
                </c:pt>
                <c:pt idx="1051">
                  <c:v>99.675439999999796</c:v>
                </c:pt>
                <c:pt idx="1052">
                  <c:v>99.675079999999795</c:v>
                </c:pt>
                <c:pt idx="1053">
                  <c:v>99.674859999999981</c:v>
                </c:pt>
                <c:pt idx="1054">
                  <c:v>99.674260000000004</c:v>
                </c:pt>
                <c:pt idx="1055">
                  <c:v>99.674260000000004</c:v>
                </c:pt>
                <c:pt idx="1056">
                  <c:v>99.673689999999979</c:v>
                </c:pt>
                <c:pt idx="1057">
                  <c:v>99.673579999999959</c:v>
                </c:pt>
                <c:pt idx="1058">
                  <c:v>99.672859999999886</c:v>
                </c:pt>
                <c:pt idx="1059">
                  <c:v>99.672879999999807</c:v>
                </c:pt>
                <c:pt idx="1060">
                  <c:v>99.67248999999984</c:v>
                </c:pt>
                <c:pt idx="1061">
                  <c:v>99.672509999999988</c:v>
                </c:pt>
                <c:pt idx="1062">
                  <c:v>99.672659999999979</c:v>
                </c:pt>
                <c:pt idx="1063">
                  <c:v>99.67257999999984</c:v>
                </c:pt>
                <c:pt idx="1064">
                  <c:v>99.672059999999988</c:v>
                </c:pt>
                <c:pt idx="1065">
                  <c:v>99.67149999999998</c:v>
                </c:pt>
                <c:pt idx="1066">
                  <c:v>99.671019999999999</c:v>
                </c:pt>
                <c:pt idx="1067">
                  <c:v>99.670939999999959</c:v>
                </c:pt>
                <c:pt idx="1068">
                  <c:v>99.670319999999919</c:v>
                </c:pt>
                <c:pt idx="1069">
                  <c:v>99.670639999999949</c:v>
                </c:pt>
                <c:pt idx="1070">
                  <c:v>99.670419999999979</c:v>
                </c:pt>
                <c:pt idx="1071">
                  <c:v>99.670609999999982</c:v>
                </c:pt>
                <c:pt idx="1072">
                  <c:v>99.67022</c:v>
                </c:pt>
                <c:pt idx="1073">
                  <c:v>99.669359999999998</c:v>
                </c:pt>
                <c:pt idx="1074">
                  <c:v>99.667530000000014</c:v>
                </c:pt>
                <c:pt idx="1075">
                  <c:v>99.66737999999998</c:v>
                </c:pt>
                <c:pt idx="1076">
                  <c:v>99.6661</c:v>
                </c:pt>
                <c:pt idx="1077">
                  <c:v>99.66525</c:v>
                </c:pt>
                <c:pt idx="1078">
                  <c:v>99.664910000000006</c:v>
                </c:pt>
                <c:pt idx="1079">
                  <c:v>99.664689999999993</c:v>
                </c:pt>
                <c:pt idx="1080">
                  <c:v>99.664910000000006</c:v>
                </c:pt>
                <c:pt idx="1081">
                  <c:v>99.665089999999978</c:v>
                </c:pt>
                <c:pt idx="1082">
                  <c:v>99.664930000000012</c:v>
                </c:pt>
                <c:pt idx="1083">
                  <c:v>99.664190000000005</c:v>
                </c:pt>
                <c:pt idx="1084">
                  <c:v>99.664530000000013</c:v>
                </c:pt>
                <c:pt idx="1085">
                  <c:v>99.664410000000004</c:v>
                </c:pt>
                <c:pt idx="1086">
                  <c:v>99.664000000000001</c:v>
                </c:pt>
                <c:pt idx="1087">
                  <c:v>99.663129999999995</c:v>
                </c:pt>
                <c:pt idx="1088">
                  <c:v>99.662459999999982</c:v>
                </c:pt>
                <c:pt idx="1089">
                  <c:v>99.662049999999979</c:v>
                </c:pt>
                <c:pt idx="1090">
                  <c:v>99.661369999999991</c:v>
                </c:pt>
                <c:pt idx="1091">
                  <c:v>99.660879999999949</c:v>
                </c:pt>
                <c:pt idx="1092">
                  <c:v>99.660739999999919</c:v>
                </c:pt>
                <c:pt idx="1093">
                  <c:v>99.66086</c:v>
                </c:pt>
                <c:pt idx="1094">
                  <c:v>99.661289999999994</c:v>
                </c:pt>
                <c:pt idx="1095">
                  <c:v>99.660690000000002</c:v>
                </c:pt>
                <c:pt idx="1096">
                  <c:v>99.659969999999987</c:v>
                </c:pt>
                <c:pt idx="1097">
                  <c:v>99.659509999999983</c:v>
                </c:pt>
                <c:pt idx="1098">
                  <c:v>99.659389999999988</c:v>
                </c:pt>
                <c:pt idx="1099">
                  <c:v>99.659260000000003</c:v>
                </c:pt>
                <c:pt idx="1100">
                  <c:v>99.658509999999978</c:v>
                </c:pt>
                <c:pt idx="1101">
                  <c:v>99.657910000000001</c:v>
                </c:pt>
                <c:pt idx="1102">
                  <c:v>99.658209999999983</c:v>
                </c:pt>
                <c:pt idx="1103">
                  <c:v>99.658009999999948</c:v>
                </c:pt>
                <c:pt idx="1104">
                  <c:v>99.658319999999989</c:v>
                </c:pt>
                <c:pt idx="1105">
                  <c:v>99.657820000000001</c:v>
                </c:pt>
                <c:pt idx="1106">
                  <c:v>99.65692</c:v>
                </c:pt>
                <c:pt idx="1107">
                  <c:v>99.656629999999993</c:v>
                </c:pt>
                <c:pt idx="1108">
                  <c:v>99.656559999999999</c:v>
                </c:pt>
                <c:pt idx="1109">
                  <c:v>99.655630000000002</c:v>
                </c:pt>
                <c:pt idx="1110">
                  <c:v>99.655319999999989</c:v>
                </c:pt>
                <c:pt idx="1111">
                  <c:v>99.655459999999948</c:v>
                </c:pt>
                <c:pt idx="1112">
                  <c:v>99.654969999999992</c:v>
                </c:pt>
                <c:pt idx="1113">
                  <c:v>99.655159999999981</c:v>
                </c:pt>
                <c:pt idx="1114">
                  <c:v>99.654690000000002</c:v>
                </c:pt>
                <c:pt idx="1115">
                  <c:v>99.654449999999983</c:v>
                </c:pt>
                <c:pt idx="1116">
                  <c:v>99.654809999999998</c:v>
                </c:pt>
                <c:pt idx="1117">
                  <c:v>99.655119999999982</c:v>
                </c:pt>
                <c:pt idx="1118">
                  <c:v>99.655429999999981</c:v>
                </c:pt>
                <c:pt idx="1119">
                  <c:v>99.654809999999998</c:v>
                </c:pt>
                <c:pt idx="1120">
                  <c:v>99.653749999999988</c:v>
                </c:pt>
                <c:pt idx="1121">
                  <c:v>99.652159999999981</c:v>
                </c:pt>
                <c:pt idx="1122">
                  <c:v>99.650479999999988</c:v>
                </c:pt>
                <c:pt idx="1123">
                  <c:v>99.649280000000005</c:v>
                </c:pt>
                <c:pt idx="1124">
                  <c:v>99.649690000000007</c:v>
                </c:pt>
                <c:pt idx="1125">
                  <c:v>99.649559999999994</c:v>
                </c:pt>
                <c:pt idx="1126">
                  <c:v>99.648920000000004</c:v>
                </c:pt>
                <c:pt idx="1127">
                  <c:v>99.648420000000002</c:v>
                </c:pt>
                <c:pt idx="1128">
                  <c:v>99.648009999999999</c:v>
                </c:pt>
                <c:pt idx="1129">
                  <c:v>99.647279999999995</c:v>
                </c:pt>
                <c:pt idx="1130">
                  <c:v>99.646799999999999</c:v>
                </c:pt>
                <c:pt idx="1131">
                  <c:v>99.64636999999999</c:v>
                </c:pt>
                <c:pt idx="1132">
                  <c:v>99.646289999999993</c:v>
                </c:pt>
                <c:pt idx="1133">
                  <c:v>99.645910000000001</c:v>
                </c:pt>
                <c:pt idx="1134">
                  <c:v>99.646019999999993</c:v>
                </c:pt>
                <c:pt idx="1135">
                  <c:v>99.646240000000006</c:v>
                </c:pt>
                <c:pt idx="1136">
                  <c:v>99.646469999999994</c:v>
                </c:pt>
                <c:pt idx="1137">
                  <c:v>99.645759999999981</c:v>
                </c:pt>
                <c:pt idx="1138">
                  <c:v>99.64466000000013</c:v>
                </c:pt>
                <c:pt idx="1139">
                  <c:v>99.643249999999995</c:v>
                </c:pt>
                <c:pt idx="1140">
                  <c:v>99.644739999999999</c:v>
                </c:pt>
                <c:pt idx="1141">
                  <c:v>99.647509999999997</c:v>
                </c:pt>
                <c:pt idx="1142">
                  <c:v>99.647840000000002</c:v>
                </c:pt>
                <c:pt idx="1143">
                  <c:v>99.64819</c:v>
                </c:pt>
                <c:pt idx="1144">
                  <c:v>99.647379999999998</c:v>
                </c:pt>
                <c:pt idx="1145">
                  <c:v>99.648339999999948</c:v>
                </c:pt>
                <c:pt idx="1146">
                  <c:v>99.646910000000005</c:v>
                </c:pt>
                <c:pt idx="1147">
                  <c:v>99.647189999999995</c:v>
                </c:pt>
                <c:pt idx="1148">
                  <c:v>99.645399999999981</c:v>
                </c:pt>
                <c:pt idx="1149">
                  <c:v>99.642489999999981</c:v>
                </c:pt>
                <c:pt idx="1150">
                  <c:v>99.644779999999983</c:v>
                </c:pt>
                <c:pt idx="1151">
                  <c:v>99.642910000000001</c:v>
                </c:pt>
                <c:pt idx="1152">
                  <c:v>99.640510000000006</c:v>
                </c:pt>
                <c:pt idx="1153">
                  <c:v>99.639529999999993</c:v>
                </c:pt>
                <c:pt idx="1154">
                  <c:v>99.639660000000006</c:v>
                </c:pt>
                <c:pt idx="1155">
                  <c:v>99.639049999999983</c:v>
                </c:pt>
                <c:pt idx="1156">
                  <c:v>99.639179999999982</c:v>
                </c:pt>
                <c:pt idx="1157">
                  <c:v>99.638419999999982</c:v>
                </c:pt>
                <c:pt idx="1158">
                  <c:v>99.637550000000005</c:v>
                </c:pt>
                <c:pt idx="1159">
                  <c:v>99.638719999999978</c:v>
                </c:pt>
                <c:pt idx="1160">
                  <c:v>99.639049999999983</c:v>
                </c:pt>
                <c:pt idx="1161">
                  <c:v>99.64</c:v>
                </c:pt>
                <c:pt idx="1162">
                  <c:v>99.638159999999999</c:v>
                </c:pt>
                <c:pt idx="1163">
                  <c:v>99.637190000000004</c:v>
                </c:pt>
                <c:pt idx="1164">
                  <c:v>99.637379999999979</c:v>
                </c:pt>
                <c:pt idx="1165">
                  <c:v>99.637900000000002</c:v>
                </c:pt>
                <c:pt idx="1166">
                  <c:v>99.63837999999987</c:v>
                </c:pt>
                <c:pt idx="1167">
                  <c:v>99.638260000000002</c:v>
                </c:pt>
                <c:pt idx="1168">
                  <c:v>99.636719999999983</c:v>
                </c:pt>
                <c:pt idx="1169">
                  <c:v>99.635559999999998</c:v>
                </c:pt>
                <c:pt idx="1170">
                  <c:v>99.635469999999998</c:v>
                </c:pt>
                <c:pt idx="1171">
                  <c:v>99.635439999999988</c:v>
                </c:pt>
                <c:pt idx="1172">
                  <c:v>99.635120000000001</c:v>
                </c:pt>
                <c:pt idx="1173">
                  <c:v>99.63433999999998</c:v>
                </c:pt>
                <c:pt idx="1174">
                  <c:v>99.634720000000002</c:v>
                </c:pt>
                <c:pt idx="1175">
                  <c:v>99.634609999999995</c:v>
                </c:pt>
                <c:pt idx="1176">
                  <c:v>99.63391</c:v>
                </c:pt>
                <c:pt idx="1177">
                  <c:v>99.632839999999959</c:v>
                </c:pt>
                <c:pt idx="1178">
                  <c:v>99.63176</c:v>
                </c:pt>
                <c:pt idx="1179">
                  <c:v>99.631190000000004</c:v>
                </c:pt>
                <c:pt idx="1180">
                  <c:v>99.631100000000004</c:v>
                </c:pt>
                <c:pt idx="1181">
                  <c:v>99.629699999999985</c:v>
                </c:pt>
                <c:pt idx="1182">
                  <c:v>99.62936999999998</c:v>
                </c:pt>
                <c:pt idx="1183">
                  <c:v>99.629019999999983</c:v>
                </c:pt>
                <c:pt idx="1184">
                  <c:v>99.628939999999886</c:v>
                </c:pt>
                <c:pt idx="1185">
                  <c:v>99.628319999999988</c:v>
                </c:pt>
                <c:pt idx="1186">
                  <c:v>99.628589999999988</c:v>
                </c:pt>
                <c:pt idx="1187">
                  <c:v>99.628139999999988</c:v>
                </c:pt>
                <c:pt idx="1188">
                  <c:v>99.628299999999982</c:v>
                </c:pt>
                <c:pt idx="1189">
                  <c:v>99.627619999999993</c:v>
                </c:pt>
                <c:pt idx="1190">
                  <c:v>99.627690000000001</c:v>
                </c:pt>
                <c:pt idx="1191">
                  <c:v>99.627549999999999</c:v>
                </c:pt>
                <c:pt idx="1192">
                  <c:v>99.627690000000001</c:v>
                </c:pt>
                <c:pt idx="1193">
                  <c:v>99.62730999999998</c:v>
                </c:pt>
                <c:pt idx="1194">
                  <c:v>99.627079999999978</c:v>
                </c:pt>
                <c:pt idx="1195">
                  <c:v>99.627319999999983</c:v>
                </c:pt>
                <c:pt idx="1196">
                  <c:v>99.627779999999959</c:v>
                </c:pt>
                <c:pt idx="1197">
                  <c:v>99.628009999999989</c:v>
                </c:pt>
                <c:pt idx="1198">
                  <c:v>99.627459999999999</c:v>
                </c:pt>
                <c:pt idx="1199">
                  <c:v>99.626569999999987</c:v>
                </c:pt>
                <c:pt idx="1200">
                  <c:v>99.625119999999981</c:v>
                </c:pt>
                <c:pt idx="1201">
                  <c:v>99.624660000000006</c:v>
                </c:pt>
                <c:pt idx="1202">
                  <c:v>99.624600000000001</c:v>
                </c:pt>
                <c:pt idx="1203">
                  <c:v>99.624219999999994</c:v>
                </c:pt>
                <c:pt idx="1204">
                  <c:v>99.624569999999991</c:v>
                </c:pt>
                <c:pt idx="1205">
                  <c:v>99.625119999999981</c:v>
                </c:pt>
                <c:pt idx="1206">
                  <c:v>99.624619999999993</c:v>
                </c:pt>
                <c:pt idx="1207">
                  <c:v>99.622959999999978</c:v>
                </c:pt>
                <c:pt idx="1208">
                  <c:v>99.62102999999999</c:v>
                </c:pt>
                <c:pt idx="1209">
                  <c:v>99.620159999999998</c:v>
                </c:pt>
                <c:pt idx="1210">
                  <c:v>99.618949999999998</c:v>
                </c:pt>
                <c:pt idx="1211">
                  <c:v>99.619259999999997</c:v>
                </c:pt>
                <c:pt idx="1212">
                  <c:v>99.622309999999885</c:v>
                </c:pt>
                <c:pt idx="1213">
                  <c:v>99.623749999999959</c:v>
                </c:pt>
                <c:pt idx="1214">
                  <c:v>99.621879999999948</c:v>
                </c:pt>
                <c:pt idx="1215">
                  <c:v>99.620909999999981</c:v>
                </c:pt>
                <c:pt idx="1216">
                  <c:v>99.619410000000002</c:v>
                </c:pt>
                <c:pt idx="1217">
                  <c:v>99.618610000000004</c:v>
                </c:pt>
                <c:pt idx="1218">
                  <c:v>99.61830999999998</c:v>
                </c:pt>
                <c:pt idx="1219">
                  <c:v>99.617800000000003</c:v>
                </c:pt>
                <c:pt idx="1220">
                  <c:v>99.616600000000005</c:v>
                </c:pt>
                <c:pt idx="1221">
                  <c:v>99.61609</c:v>
                </c:pt>
                <c:pt idx="1222">
                  <c:v>99.616489999999999</c:v>
                </c:pt>
                <c:pt idx="1223">
                  <c:v>99.615589999999983</c:v>
                </c:pt>
                <c:pt idx="1224">
                  <c:v>99.614109999999997</c:v>
                </c:pt>
                <c:pt idx="1225">
                  <c:v>99.614310000000003</c:v>
                </c:pt>
                <c:pt idx="1226">
                  <c:v>99.612879999999919</c:v>
                </c:pt>
                <c:pt idx="1227">
                  <c:v>99.611779999999982</c:v>
                </c:pt>
                <c:pt idx="1228">
                  <c:v>99.612189999999998</c:v>
                </c:pt>
                <c:pt idx="1229">
                  <c:v>99.611990000000006</c:v>
                </c:pt>
                <c:pt idx="1230">
                  <c:v>99.611879999999999</c:v>
                </c:pt>
                <c:pt idx="1231">
                  <c:v>99.611779999999982</c:v>
                </c:pt>
                <c:pt idx="1232">
                  <c:v>99.612219999999994</c:v>
                </c:pt>
                <c:pt idx="1233">
                  <c:v>99.611760000000004</c:v>
                </c:pt>
                <c:pt idx="1234">
                  <c:v>99.6113</c:v>
                </c:pt>
                <c:pt idx="1235">
                  <c:v>99.611490000000003</c:v>
                </c:pt>
                <c:pt idx="1236">
                  <c:v>99.611339999999998</c:v>
                </c:pt>
                <c:pt idx="1237">
                  <c:v>99.611549999999994</c:v>
                </c:pt>
                <c:pt idx="1238">
                  <c:v>99.611440000000002</c:v>
                </c:pt>
                <c:pt idx="1239">
                  <c:v>99.610069999999993</c:v>
                </c:pt>
                <c:pt idx="1240">
                  <c:v>99.609389999999948</c:v>
                </c:pt>
                <c:pt idx="1241">
                  <c:v>99.608399999999989</c:v>
                </c:pt>
                <c:pt idx="1242">
                  <c:v>99.608509999999981</c:v>
                </c:pt>
                <c:pt idx="1243">
                  <c:v>99.607609999999994</c:v>
                </c:pt>
                <c:pt idx="1244">
                  <c:v>99.607919999999993</c:v>
                </c:pt>
                <c:pt idx="1245">
                  <c:v>99.607429999999994</c:v>
                </c:pt>
                <c:pt idx="1246">
                  <c:v>99.607410000000002</c:v>
                </c:pt>
                <c:pt idx="1247">
                  <c:v>99.607849999999999</c:v>
                </c:pt>
                <c:pt idx="1248">
                  <c:v>99.607469999999992</c:v>
                </c:pt>
                <c:pt idx="1249">
                  <c:v>99.606469999999987</c:v>
                </c:pt>
                <c:pt idx="1250">
                  <c:v>99.606739999999988</c:v>
                </c:pt>
                <c:pt idx="1251">
                  <c:v>99.606439999999978</c:v>
                </c:pt>
                <c:pt idx="1252">
                  <c:v>99.605939999999919</c:v>
                </c:pt>
                <c:pt idx="1253">
                  <c:v>99.60563999999998</c:v>
                </c:pt>
                <c:pt idx="1254">
                  <c:v>99.604910000000004</c:v>
                </c:pt>
                <c:pt idx="1255">
                  <c:v>99.60487999999998</c:v>
                </c:pt>
                <c:pt idx="1256">
                  <c:v>99.604810000000001</c:v>
                </c:pt>
                <c:pt idx="1257">
                  <c:v>99.604759999999999</c:v>
                </c:pt>
                <c:pt idx="1258">
                  <c:v>99.605039999999988</c:v>
                </c:pt>
                <c:pt idx="1259">
                  <c:v>99.605260000000001</c:v>
                </c:pt>
                <c:pt idx="1260">
                  <c:v>99.605929999999987</c:v>
                </c:pt>
                <c:pt idx="1261">
                  <c:v>99.605089999999919</c:v>
                </c:pt>
                <c:pt idx="1262">
                  <c:v>99.603560000000002</c:v>
                </c:pt>
                <c:pt idx="1263">
                  <c:v>99.602839999999958</c:v>
                </c:pt>
                <c:pt idx="1264">
                  <c:v>99.602529999999987</c:v>
                </c:pt>
                <c:pt idx="1265">
                  <c:v>99.601410000000001</c:v>
                </c:pt>
                <c:pt idx="1266">
                  <c:v>99.600709999999978</c:v>
                </c:pt>
                <c:pt idx="1267">
                  <c:v>99.601339999999979</c:v>
                </c:pt>
                <c:pt idx="1268">
                  <c:v>99.601699999999994</c:v>
                </c:pt>
                <c:pt idx="1269">
                  <c:v>99.597740000000002</c:v>
                </c:pt>
                <c:pt idx="1270">
                  <c:v>99.600859999999983</c:v>
                </c:pt>
                <c:pt idx="1271">
                  <c:v>99.601709999999983</c:v>
                </c:pt>
                <c:pt idx="1272">
                  <c:v>99.601159999999993</c:v>
                </c:pt>
                <c:pt idx="1273">
                  <c:v>99.601420000000005</c:v>
                </c:pt>
                <c:pt idx="1274">
                  <c:v>99.600899999999982</c:v>
                </c:pt>
                <c:pt idx="1275">
                  <c:v>99.599549999999994</c:v>
                </c:pt>
                <c:pt idx="1276">
                  <c:v>99.595950000000002</c:v>
                </c:pt>
                <c:pt idx="1277">
                  <c:v>99.59545</c:v>
                </c:pt>
                <c:pt idx="1278">
                  <c:v>99.596010000000007</c:v>
                </c:pt>
                <c:pt idx="1279">
                  <c:v>99.595179999999999</c:v>
                </c:pt>
                <c:pt idx="1280">
                  <c:v>99.593660000000114</c:v>
                </c:pt>
                <c:pt idx="1281">
                  <c:v>99.592220000000026</c:v>
                </c:pt>
                <c:pt idx="1282">
                  <c:v>99.59299</c:v>
                </c:pt>
                <c:pt idx="1283">
                  <c:v>99.591690000000114</c:v>
                </c:pt>
                <c:pt idx="1284">
                  <c:v>99.590559999999996</c:v>
                </c:pt>
                <c:pt idx="1285">
                  <c:v>99.59075</c:v>
                </c:pt>
                <c:pt idx="1286">
                  <c:v>99.593410000000006</c:v>
                </c:pt>
                <c:pt idx="1287">
                  <c:v>99.593369999999993</c:v>
                </c:pt>
                <c:pt idx="1288">
                  <c:v>99.592889999999983</c:v>
                </c:pt>
                <c:pt idx="1289">
                  <c:v>99.593819999999994</c:v>
                </c:pt>
                <c:pt idx="1290">
                  <c:v>99.593379999999982</c:v>
                </c:pt>
                <c:pt idx="1291">
                  <c:v>99.592560000000006</c:v>
                </c:pt>
                <c:pt idx="1292">
                  <c:v>99.593279999999993</c:v>
                </c:pt>
                <c:pt idx="1293">
                  <c:v>99.592410000000001</c:v>
                </c:pt>
                <c:pt idx="1294">
                  <c:v>99.590549999999993</c:v>
                </c:pt>
                <c:pt idx="1295">
                  <c:v>99.589759999999998</c:v>
                </c:pt>
                <c:pt idx="1296">
                  <c:v>99.588610000000003</c:v>
                </c:pt>
                <c:pt idx="1297">
                  <c:v>99.587819999999994</c:v>
                </c:pt>
                <c:pt idx="1298">
                  <c:v>99.586640000000003</c:v>
                </c:pt>
                <c:pt idx="1299">
                  <c:v>99.585869999999986</c:v>
                </c:pt>
                <c:pt idx="1300">
                  <c:v>99.584620000000129</c:v>
                </c:pt>
                <c:pt idx="1301">
                  <c:v>99.583439999999982</c:v>
                </c:pt>
                <c:pt idx="1302">
                  <c:v>99.582909999999998</c:v>
                </c:pt>
                <c:pt idx="1303">
                  <c:v>99.5822</c:v>
                </c:pt>
                <c:pt idx="1304">
                  <c:v>99.581000000000003</c:v>
                </c:pt>
                <c:pt idx="1305">
                  <c:v>99.581000000000003</c:v>
                </c:pt>
                <c:pt idx="1306">
                  <c:v>99.581140000000005</c:v>
                </c:pt>
                <c:pt idx="1307">
                  <c:v>99.580879999999979</c:v>
                </c:pt>
                <c:pt idx="1308">
                  <c:v>99.581180000000003</c:v>
                </c:pt>
                <c:pt idx="1309">
                  <c:v>99.581320000000005</c:v>
                </c:pt>
                <c:pt idx="1310">
                  <c:v>99.581689999999995</c:v>
                </c:pt>
                <c:pt idx="1311">
                  <c:v>99.582049999999981</c:v>
                </c:pt>
                <c:pt idx="1312">
                  <c:v>99.58253999999998</c:v>
                </c:pt>
                <c:pt idx="1313">
                  <c:v>99.582030000000003</c:v>
                </c:pt>
                <c:pt idx="1314">
                  <c:v>99.582489999999979</c:v>
                </c:pt>
                <c:pt idx="1315">
                  <c:v>99.582339999999988</c:v>
                </c:pt>
                <c:pt idx="1316">
                  <c:v>99.5822</c:v>
                </c:pt>
                <c:pt idx="1317">
                  <c:v>99.580969999999994</c:v>
                </c:pt>
                <c:pt idx="1318">
                  <c:v>99.580160000000006</c:v>
                </c:pt>
                <c:pt idx="1319">
                  <c:v>99.579059999999998</c:v>
                </c:pt>
                <c:pt idx="1320">
                  <c:v>99.578699999999998</c:v>
                </c:pt>
                <c:pt idx="1321">
                  <c:v>99.578279999999978</c:v>
                </c:pt>
                <c:pt idx="1322">
                  <c:v>99.577659999999995</c:v>
                </c:pt>
                <c:pt idx="1323">
                  <c:v>99.57656999999999</c:v>
                </c:pt>
                <c:pt idx="1324">
                  <c:v>99.575620000000001</c:v>
                </c:pt>
                <c:pt idx="1325">
                  <c:v>99.575379999999825</c:v>
                </c:pt>
                <c:pt idx="1326">
                  <c:v>99.575449999999989</c:v>
                </c:pt>
                <c:pt idx="1327">
                  <c:v>99.57550999999998</c:v>
                </c:pt>
                <c:pt idx="1328">
                  <c:v>99.575349999999958</c:v>
                </c:pt>
                <c:pt idx="1329">
                  <c:v>99.574259999999995</c:v>
                </c:pt>
                <c:pt idx="1330">
                  <c:v>99.574160000000006</c:v>
                </c:pt>
                <c:pt idx="1331">
                  <c:v>99.574240000000003</c:v>
                </c:pt>
                <c:pt idx="1332">
                  <c:v>99.573789999999988</c:v>
                </c:pt>
                <c:pt idx="1333">
                  <c:v>99.573419999999999</c:v>
                </c:pt>
                <c:pt idx="1334">
                  <c:v>99.573059999999998</c:v>
                </c:pt>
                <c:pt idx="1335">
                  <c:v>99.572499999999948</c:v>
                </c:pt>
                <c:pt idx="1336">
                  <c:v>99.57199</c:v>
                </c:pt>
                <c:pt idx="1337">
                  <c:v>99.571179999999998</c:v>
                </c:pt>
                <c:pt idx="1338">
                  <c:v>99.570189999999982</c:v>
                </c:pt>
                <c:pt idx="1339">
                  <c:v>99.569909999999993</c:v>
                </c:pt>
                <c:pt idx="1340">
                  <c:v>99.569310000000002</c:v>
                </c:pt>
                <c:pt idx="1341">
                  <c:v>99.569289999999995</c:v>
                </c:pt>
                <c:pt idx="1342">
                  <c:v>99.570239999999998</c:v>
                </c:pt>
                <c:pt idx="1343">
                  <c:v>99.570639999999983</c:v>
                </c:pt>
                <c:pt idx="1344">
                  <c:v>99.571079999999981</c:v>
                </c:pt>
                <c:pt idx="1345">
                  <c:v>99.571699999999993</c:v>
                </c:pt>
                <c:pt idx="1346">
                  <c:v>99.572299999999998</c:v>
                </c:pt>
                <c:pt idx="1347">
                  <c:v>99.572849999999988</c:v>
                </c:pt>
                <c:pt idx="1348">
                  <c:v>99.571820000000002</c:v>
                </c:pt>
                <c:pt idx="1349">
                  <c:v>99.571179999999998</c:v>
                </c:pt>
                <c:pt idx="1350">
                  <c:v>99.568910000000002</c:v>
                </c:pt>
                <c:pt idx="1351">
                  <c:v>99.56738</c:v>
                </c:pt>
                <c:pt idx="1352">
                  <c:v>99.566820000000007</c:v>
                </c:pt>
                <c:pt idx="1353">
                  <c:v>99.565690000000004</c:v>
                </c:pt>
                <c:pt idx="1354">
                  <c:v>99.565119999999993</c:v>
                </c:pt>
                <c:pt idx="1355">
                  <c:v>99.564340000000001</c:v>
                </c:pt>
                <c:pt idx="1356">
                  <c:v>99.564070000000001</c:v>
                </c:pt>
                <c:pt idx="1357">
                  <c:v>99.563090000000003</c:v>
                </c:pt>
                <c:pt idx="1358">
                  <c:v>99.563050000000004</c:v>
                </c:pt>
                <c:pt idx="1359">
                  <c:v>99.561160000000129</c:v>
                </c:pt>
                <c:pt idx="1360">
                  <c:v>99.55959</c:v>
                </c:pt>
                <c:pt idx="1361">
                  <c:v>99.559879999999978</c:v>
                </c:pt>
                <c:pt idx="1362">
                  <c:v>99.559950000000001</c:v>
                </c:pt>
                <c:pt idx="1363">
                  <c:v>99.55968</c:v>
                </c:pt>
                <c:pt idx="1364">
                  <c:v>99.559299999999993</c:v>
                </c:pt>
                <c:pt idx="1365">
                  <c:v>99.55898999999998</c:v>
                </c:pt>
                <c:pt idx="1366">
                  <c:v>99.557580000000002</c:v>
                </c:pt>
                <c:pt idx="1367">
                  <c:v>99.555789999999988</c:v>
                </c:pt>
                <c:pt idx="1368">
                  <c:v>99.554810000000003</c:v>
                </c:pt>
                <c:pt idx="1369">
                  <c:v>99.554379999999981</c:v>
                </c:pt>
                <c:pt idx="1370">
                  <c:v>99.555279999999982</c:v>
                </c:pt>
                <c:pt idx="1371">
                  <c:v>99.556369999999987</c:v>
                </c:pt>
                <c:pt idx="1372">
                  <c:v>99.557410000000004</c:v>
                </c:pt>
                <c:pt idx="1373">
                  <c:v>99.558509999999998</c:v>
                </c:pt>
                <c:pt idx="1374">
                  <c:v>99.557260000000113</c:v>
                </c:pt>
                <c:pt idx="1375">
                  <c:v>99.558409999999981</c:v>
                </c:pt>
                <c:pt idx="1376">
                  <c:v>99.558079999999919</c:v>
                </c:pt>
                <c:pt idx="1377">
                  <c:v>99.554490000000001</c:v>
                </c:pt>
                <c:pt idx="1378">
                  <c:v>99.55531999999998</c:v>
                </c:pt>
                <c:pt idx="1379">
                  <c:v>99.557310000000001</c:v>
                </c:pt>
                <c:pt idx="1380">
                  <c:v>99.556129999999996</c:v>
                </c:pt>
                <c:pt idx="1381">
                  <c:v>99.554100000000005</c:v>
                </c:pt>
                <c:pt idx="1382">
                  <c:v>99.554109999999994</c:v>
                </c:pt>
                <c:pt idx="1383">
                  <c:v>99.552610000000001</c:v>
                </c:pt>
                <c:pt idx="1384">
                  <c:v>99.550200000000004</c:v>
                </c:pt>
                <c:pt idx="1385">
                  <c:v>99.549319999999994</c:v>
                </c:pt>
                <c:pt idx="1386">
                  <c:v>99.549690000000027</c:v>
                </c:pt>
                <c:pt idx="1387">
                  <c:v>99.549000000000007</c:v>
                </c:pt>
                <c:pt idx="1388">
                  <c:v>99.548919999999995</c:v>
                </c:pt>
                <c:pt idx="1389">
                  <c:v>99.549290000000113</c:v>
                </c:pt>
                <c:pt idx="1390">
                  <c:v>99.54921000000013</c:v>
                </c:pt>
                <c:pt idx="1391">
                  <c:v>99.547950000000114</c:v>
                </c:pt>
                <c:pt idx="1392">
                  <c:v>99.546300000000002</c:v>
                </c:pt>
                <c:pt idx="1393">
                  <c:v>99.546139999999994</c:v>
                </c:pt>
                <c:pt idx="1394">
                  <c:v>99.546570000000003</c:v>
                </c:pt>
                <c:pt idx="1395">
                  <c:v>99.545320000000004</c:v>
                </c:pt>
                <c:pt idx="1396">
                  <c:v>99.544309999999996</c:v>
                </c:pt>
                <c:pt idx="1397">
                  <c:v>99.543989999999994</c:v>
                </c:pt>
                <c:pt idx="1398">
                  <c:v>99.543470000000013</c:v>
                </c:pt>
                <c:pt idx="1399">
                  <c:v>99.544160000000161</c:v>
                </c:pt>
                <c:pt idx="1400">
                  <c:v>99.544160000000161</c:v>
                </c:pt>
                <c:pt idx="1401">
                  <c:v>99.544290000000146</c:v>
                </c:pt>
                <c:pt idx="1402">
                  <c:v>99.543679999999995</c:v>
                </c:pt>
                <c:pt idx="1403">
                  <c:v>99.543630000000007</c:v>
                </c:pt>
                <c:pt idx="1404">
                  <c:v>99.543589999999995</c:v>
                </c:pt>
                <c:pt idx="1405">
                  <c:v>99.54374</c:v>
                </c:pt>
                <c:pt idx="1406">
                  <c:v>99.543440000000004</c:v>
                </c:pt>
                <c:pt idx="1407">
                  <c:v>99.542900000000003</c:v>
                </c:pt>
                <c:pt idx="1408">
                  <c:v>99.541370000000001</c:v>
                </c:pt>
                <c:pt idx="1409">
                  <c:v>99.539450000000002</c:v>
                </c:pt>
                <c:pt idx="1410">
                  <c:v>99.538120000000006</c:v>
                </c:pt>
                <c:pt idx="1411">
                  <c:v>99.536720000000003</c:v>
                </c:pt>
                <c:pt idx="1412">
                  <c:v>99.536550000000005</c:v>
                </c:pt>
                <c:pt idx="1413">
                  <c:v>99.535339999999948</c:v>
                </c:pt>
                <c:pt idx="1414">
                  <c:v>99.533779999999979</c:v>
                </c:pt>
                <c:pt idx="1415">
                  <c:v>99.531310000000005</c:v>
                </c:pt>
                <c:pt idx="1416">
                  <c:v>99.530159999999995</c:v>
                </c:pt>
                <c:pt idx="1417">
                  <c:v>99.530240000000006</c:v>
                </c:pt>
                <c:pt idx="1418">
                  <c:v>99.533320000000003</c:v>
                </c:pt>
                <c:pt idx="1419">
                  <c:v>99.534440000000004</c:v>
                </c:pt>
                <c:pt idx="1420">
                  <c:v>99.534379999999999</c:v>
                </c:pt>
                <c:pt idx="1421">
                  <c:v>99.53462000000016</c:v>
                </c:pt>
                <c:pt idx="1422">
                  <c:v>99.533320000000003</c:v>
                </c:pt>
                <c:pt idx="1423">
                  <c:v>99.533119999999997</c:v>
                </c:pt>
                <c:pt idx="1424">
                  <c:v>99.532889999999981</c:v>
                </c:pt>
                <c:pt idx="1425">
                  <c:v>99.532259999999994</c:v>
                </c:pt>
                <c:pt idx="1426">
                  <c:v>99.532499999999999</c:v>
                </c:pt>
                <c:pt idx="1427">
                  <c:v>99.536969999999997</c:v>
                </c:pt>
                <c:pt idx="1428">
                  <c:v>99.532510000000002</c:v>
                </c:pt>
                <c:pt idx="1429">
                  <c:v>99.531880000000001</c:v>
                </c:pt>
                <c:pt idx="1430">
                  <c:v>99.53004</c:v>
                </c:pt>
                <c:pt idx="1431">
                  <c:v>99.529610000000005</c:v>
                </c:pt>
                <c:pt idx="1432">
                  <c:v>99.529510000000002</c:v>
                </c:pt>
                <c:pt idx="1433">
                  <c:v>99.529219999999995</c:v>
                </c:pt>
                <c:pt idx="1434">
                  <c:v>99.527119999999996</c:v>
                </c:pt>
                <c:pt idx="1435">
                  <c:v>99.526699999999991</c:v>
                </c:pt>
                <c:pt idx="1436">
                  <c:v>99.527950000000004</c:v>
                </c:pt>
                <c:pt idx="1437">
                  <c:v>99.527420000000006</c:v>
                </c:pt>
                <c:pt idx="1438">
                  <c:v>99.527260000000027</c:v>
                </c:pt>
                <c:pt idx="1439">
                  <c:v>99.526359999999983</c:v>
                </c:pt>
                <c:pt idx="1440">
                  <c:v>99.52594999999998</c:v>
                </c:pt>
                <c:pt idx="1441">
                  <c:v>99.52540999999998</c:v>
                </c:pt>
                <c:pt idx="1442">
                  <c:v>99.524910000000006</c:v>
                </c:pt>
                <c:pt idx="1443">
                  <c:v>99.523429999999991</c:v>
                </c:pt>
                <c:pt idx="1444">
                  <c:v>99.52303999999998</c:v>
                </c:pt>
                <c:pt idx="1445">
                  <c:v>99.52319</c:v>
                </c:pt>
                <c:pt idx="1446">
                  <c:v>99.522449999999978</c:v>
                </c:pt>
                <c:pt idx="1447">
                  <c:v>99.521180000000001</c:v>
                </c:pt>
                <c:pt idx="1448">
                  <c:v>99.521249999999995</c:v>
                </c:pt>
                <c:pt idx="1449">
                  <c:v>99.521240000000006</c:v>
                </c:pt>
                <c:pt idx="1450">
                  <c:v>99.520699999999991</c:v>
                </c:pt>
                <c:pt idx="1451">
                  <c:v>99.519689999999997</c:v>
                </c:pt>
                <c:pt idx="1452">
                  <c:v>99.519409999999993</c:v>
                </c:pt>
                <c:pt idx="1453">
                  <c:v>99.519300000000001</c:v>
                </c:pt>
                <c:pt idx="1454">
                  <c:v>99.518680000000003</c:v>
                </c:pt>
                <c:pt idx="1455">
                  <c:v>99.517590000000027</c:v>
                </c:pt>
                <c:pt idx="1456">
                  <c:v>99.516310000000004</c:v>
                </c:pt>
                <c:pt idx="1457">
                  <c:v>99.514460000000113</c:v>
                </c:pt>
                <c:pt idx="1458">
                  <c:v>99.513750000000002</c:v>
                </c:pt>
                <c:pt idx="1459">
                  <c:v>99.513560000000027</c:v>
                </c:pt>
                <c:pt idx="1460">
                  <c:v>99.512320000000003</c:v>
                </c:pt>
                <c:pt idx="1461">
                  <c:v>99.51125000000016</c:v>
                </c:pt>
                <c:pt idx="1462">
                  <c:v>99.510660000000129</c:v>
                </c:pt>
                <c:pt idx="1463">
                  <c:v>99.51022000000016</c:v>
                </c:pt>
                <c:pt idx="1464">
                  <c:v>99.509260000000026</c:v>
                </c:pt>
                <c:pt idx="1465">
                  <c:v>99.508839999999978</c:v>
                </c:pt>
                <c:pt idx="1466">
                  <c:v>99.50842999999999</c:v>
                </c:pt>
                <c:pt idx="1467">
                  <c:v>99.507450000000006</c:v>
                </c:pt>
                <c:pt idx="1468">
                  <c:v>99.507189999999994</c:v>
                </c:pt>
                <c:pt idx="1469">
                  <c:v>99.506839999999983</c:v>
                </c:pt>
                <c:pt idx="1470">
                  <c:v>99.50676</c:v>
                </c:pt>
                <c:pt idx="1471">
                  <c:v>99.506249999999994</c:v>
                </c:pt>
                <c:pt idx="1472">
                  <c:v>99.505799999999979</c:v>
                </c:pt>
                <c:pt idx="1473">
                  <c:v>99.504949999999994</c:v>
                </c:pt>
                <c:pt idx="1474">
                  <c:v>99.504250000000027</c:v>
                </c:pt>
                <c:pt idx="1475">
                  <c:v>99.503399999999999</c:v>
                </c:pt>
                <c:pt idx="1476">
                  <c:v>99.503240000000005</c:v>
                </c:pt>
                <c:pt idx="1477">
                  <c:v>99.502879999999948</c:v>
                </c:pt>
                <c:pt idx="1478">
                  <c:v>99.502349999999979</c:v>
                </c:pt>
                <c:pt idx="1479">
                  <c:v>99.501890000000003</c:v>
                </c:pt>
                <c:pt idx="1480">
                  <c:v>99.501210000000114</c:v>
                </c:pt>
                <c:pt idx="1481">
                  <c:v>99.500779999999978</c:v>
                </c:pt>
                <c:pt idx="1482">
                  <c:v>99.500299999999996</c:v>
                </c:pt>
                <c:pt idx="1483">
                  <c:v>99.500379999999979</c:v>
                </c:pt>
                <c:pt idx="1484">
                  <c:v>99.499560000000145</c:v>
                </c:pt>
                <c:pt idx="1485">
                  <c:v>99.498980000000003</c:v>
                </c:pt>
                <c:pt idx="1486">
                  <c:v>99.498410000000007</c:v>
                </c:pt>
                <c:pt idx="1487">
                  <c:v>99.497960000000134</c:v>
                </c:pt>
                <c:pt idx="1488">
                  <c:v>99.496790000000004</c:v>
                </c:pt>
                <c:pt idx="1489">
                  <c:v>99.496340000000004</c:v>
                </c:pt>
                <c:pt idx="1490">
                  <c:v>99.495480000000001</c:v>
                </c:pt>
                <c:pt idx="1491">
                  <c:v>99.495000000000005</c:v>
                </c:pt>
                <c:pt idx="1492">
                  <c:v>99.494560000000149</c:v>
                </c:pt>
                <c:pt idx="1493">
                  <c:v>99.494540000000114</c:v>
                </c:pt>
                <c:pt idx="1494">
                  <c:v>99.494360000000114</c:v>
                </c:pt>
                <c:pt idx="1495">
                  <c:v>99.493340000000003</c:v>
                </c:pt>
                <c:pt idx="1496">
                  <c:v>99.492250000000027</c:v>
                </c:pt>
                <c:pt idx="1497">
                  <c:v>99.491610000000179</c:v>
                </c:pt>
                <c:pt idx="1498">
                  <c:v>99.490849999999995</c:v>
                </c:pt>
                <c:pt idx="1499">
                  <c:v>99.489930000000001</c:v>
                </c:pt>
                <c:pt idx="1500">
                  <c:v>99.488889999999998</c:v>
                </c:pt>
                <c:pt idx="1501">
                  <c:v>99.487510000000114</c:v>
                </c:pt>
                <c:pt idx="1502">
                  <c:v>99.486250000000027</c:v>
                </c:pt>
                <c:pt idx="1503">
                  <c:v>99.484380000000002</c:v>
                </c:pt>
                <c:pt idx="1504">
                  <c:v>99.483739999999983</c:v>
                </c:pt>
                <c:pt idx="1505">
                  <c:v>99.483819999999994</c:v>
                </c:pt>
                <c:pt idx="1506">
                  <c:v>99.48509</c:v>
                </c:pt>
                <c:pt idx="1507">
                  <c:v>99.48809</c:v>
                </c:pt>
                <c:pt idx="1508">
                  <c:v>99.489019999999996</c:v>
                </c:pt>
                <c:pt idx="1509">
                  <c:v>99.487660000000147</c:v>
                </c:pt>
                <c:pt idx="1510">
                  <c:v>99.486260000000129</c:v>
                </c:pt>
                <c:pt idx="1511">
                  <c:v>99.485609999999994</c:v>
                </c:pt>
                <c:pt idx="1512">
                  <c:v>99.486639999999994</c:v>
                </c:pt>
                <c:pt idx="1513">
                  <c:v>99.487910000000113</c:v>
                </c:pt>
                <c:pt idx="1514">
                  <c:v>99.488110000000006</c:v>
                </c:pt>
                <c:pt idx="1515">
                  <c:v>99.491190000000131</c:v>
                </c:pt>
                <c:pt idx="1516">
                  <c:v>99.494079999999997</c:v>
                </c:pt>
                <c:pt idx="1517">
                  <c:v>99.486750000000001</c:v>
                </c:pt>
                <c:pt idx="1518">
                  <c:v>99.476389999999981</c:v>
                </c:pt>
                <c:pt idx="1519">
                  <c:v>99.469750000000005</c:v>
                </c:pt>
                <c:pt idx="1520">
                  <c:v>99.471520000000027</c:v>
                </c:pt>
                <c:pt idx="1521">
                  <c:v>99.476100000000002</c:v>
                </c:pt>
                <c:pt idx="1522">
                  <c:v>99.478210000000004</c:v>
                </c:pt>
                <c:pt idx="1523">
                  <c:v>99.476050000000001</c:v>
                </c:pt>
                <c:pt idx="1524">
                  <c:v>99.477509999999995</c:v>
                </c:pt>
                <c:pt idx="1525">
                  <c:v>99.479889999999983</c:v>
                </c:pt>
                <c:pt idx="1526">
                  <c:v>99.485720000000001</c:v>
                </c:pt>
                <c:pt idx="1527">
                  <c:v>99.483559999999997</c:v>
                </c:pt>
                <c:pt idx="1528">
                  <c:v>99.480700000000013</c:v>
                </c:pt>
                <c:pt idx="1529">
                  <c:v>99.47875999999998</c:v>
                </c:pt>
                <c:pt idx="1530">
                  <c:v>99.479779999999948</c:v>
                </c:pt>
                <c:pt idx="1531">
                  <c:v>99.477310000000003</c:v>
                </c:pt>
                <c:pt idx="1532">
                  <c:v>99.470889999999983</c:v>
                </c:pt>
                <c:pt idx="1533">
                  <c:v>99.46522000000013</c:v>
                </c:pt>
                <c:pt idx="1534">
                  <c:v>99.463910000000027</c:v>
                </c:pt>
                <c:pt idx="1535">
                  <c:v>99.463560000000129</c:v>
                </c:pt>
                <c:pt idx="1536">
                  <c:v>99.46222000000013</c:v>
                </c:pt>
                <c:pt idx="1537">
                  <c:v>99.460420000000113</c:v>
                </c:pt>
                <c:pt idx="1538">
                  <c:v>99.459440000000001</c:v>
                </c:pt>
                <c:pt idx="1539">
                  <c:v>99.461309999999997</c:v>
                </c:pt>
                <c:pt idx="1540">
                  <c:v>99.466120000000146</c:v>
                </c:pt>
                <c:pt idx="1541">
                  <c:v>99.465190000000007</c:v>
                </c:pt>
                <c:pt idx="1542">
                  <c:v>99.463759999999994</c:v>
                </c:pt>
                <c:pt idx="1543">
                  <c:v>99.465879999999999</c:v>
                </c:pt>
                <c:pt idx="1544">
                  <c:v>99.466750000000005</c:v>
                </c:pt>
                <c:pt idx="1545">
                  <c:v>99.467300000000023</c:v>
                </c:pt>
                <c:pt idx="1546">
                  <c:v>99.464680000000129</c:v>
                </c:pt>
                <c:pt idx="1547">
                  <c:v>99.462530000000001</c:v>
                </c:pt>
                <c:pt idx="1548">
                  <c:v>99.461700000000022</c:v>
                </c:pt>
                <c:pt idx="1549">
                  <c:v>99.459530000000001</c:v>
                </c:pt>
                <c:pt idx="1550">
                  <c:v>99.457820000000027</c:v>
                </c:pt>
                <c:pt idx="1551">
                  <c:v>99.461410000000129</c:v>
                </c:pt>
                <c:pt idx="1552">
                  <c:v>99.463120000000146</c:v>
                </c:pt>
                <c:pt idx="1553">
                  <c:v>99.463840000000005</c:v>
                </c:pt>
                <c:pt idx="1554">
                  <c:v>99.464250000000149</c:v>
                </c:pt>
                <c:pt idx="1555">
                  <c:v>99.464780000000005</c:v>
                </c:pt>
                <c:pt idx="1556">
                  <c:v>99.465509999999995</c:v>
                </c:pt>
                <c:pt idx="1557">
                  <c:v>99.461309999999997</c:v>
                </c:pt>
                <c:pt idx="1558">
                  <c:v>99.456940000000003</c:v>
                </c:pt>
                <c:pt idx="1559">
                  <c:v>99.454600000000113</c:v>
                </c:pt>
                <c:pt idx="1560">
                  <c:v>99.45532</c:v>
                </c:pt>
                <c:pt idx="1561">
                  <c:v>99.456310000000002</c:v>
                </c:pt>
                <c:pt idx="1562">
                  <c:v>99.456689999999995</c:v>
                </c:pt>
                <c:pt idx="1563">
                  <c:v>99.45684</c:v>
                </c:pt>
                <c:pt idx="1564">
                  <c:v>99.456239999999994</c:v>
                </c:pt>
                <c:pt idx="1565">
                  <c:v>99.455719999999999</c:v>
                </c:pt>
                <c:pt idx="1566">
                  <c:v>99.454679999999996</c:v>
                </c:pt>
                <c:pt idx="1567">
                  <c:v>99.453950000000006</c:v>
                </c:pt>
                <c:pt idx="1568">
                  <c:v>99.458939999999998</c:v>
                </c:pt>
                <c:pt idx="1569">
                  <c:v>99.46275</c:v>
                </c:pt>
                <c:pt idx="1570">
                  <c:v>99.461910000000131</c:v>
                </c:pt>
                <c:pt idx="1571">
                  <c:v>99.461020000000161</c:v>
                </c:pt>
                <c:pt idx="1572">
                  <c:v>99.464990000000114</c:v>
                </c:pt>
                <c:pt idx="1573">
                  <c:v>99.466589999999997</c:v>
                </c:pt>
                <c:pt idx="1574">
                  <c:v>99.467310000000026</c:v>
                </c:pt>
                <c:pt idx="1575">
                  <c:v>99.467590000000129</c:v>
                </c:pt>
                <c:pt idx="1576">
                  <c:v>99.466809999999995</c:v>
                </c:pt>
                <c:pt idx="1577">
                  <c:v>99.467200000000147</c:v>
                </c:pt>
                <c:pt idx="1578">
                  <c:v>99.473439999999982</c:v>
                </c:pt>
                <c:pt idx="1579">
                  <c:v>99.465479999999999</c:v>
                </c:pt>
                <c:pt idx="1580">
                  <c:v>99.458000000000013</c:v>
                </c:pt>
                <c:pt idx="1581">
                  <c:v>99.449340000000007</c:v>
                </c:pt>
                <c:pt idx="1582">
                  <c:v>99.447540000000146</c:v>
                </c:pt>
                <c:pt idx="1583">
                  <c:v>99.443660000000179</c:v>
                </c:pt>
                <c:pt idx="1584">
                  <c:v>99.444610000000196</c:v>
                </c:pt>
                <c:pt idx="1585">
                  <c:v>99.441660000000198</c:v>
                </c:pt>
                <c:pt idx="1586">
                  <c:v>99.443690000000146</c:v>
                </c:pt>
                <c:pt idx="1587">
                  <c:v>99.441840000000113</c:v>
                </c:pt>
                <c:pt idx="1588">
                  <c:v>99.441090000000145</c:v>
                </c:pt>
                <c:pt idx="1589">
                  <c:v>99.437920000000148</c:v>
                </c:pt>
                <c:pt idx="1590">
                  <c:v>99.436009999999996</c:v>
                </c:pt>
                <c:pt idx="1591">
                  <c:v>99.433880000000002</c:v>
                </c:pt>
                <c:pt idx="1592">
                  <c:v>99.433279999999996</c:v>
                </c:pt>
                <c:pt idx="1593">
                  <c:v>99.431950000000114</c:v>
                </c:pt>
                <c:pt idx="1594">
                  <c:v>99.430779999999999</c:v>
                </c:pt>
                <c:pt idx="1595">
                  <c:v>99.429990000000004</c:v>
                </c:pt>
                <c:pt idx="1596">
                  <c:v>99.430220000000148</c:v>
                </c:pt>
                <c:pt idx="1597">
                  <c:v>99.429469999999995</c:v>
                </c:pt>
                <c:pt idx="1598">
                  <c:v>99.430310000000006</c:v>
                </c:pt>
                <c:pt idx="1599">
                  <c:v>99.429280000000006</c:v>
                </c:pt>
                <c:pt idx="1600">
                  <c:v>99.428939999999983</c:v>
                </c:pt>
                <c:pt idx="1601">
                  <c:v>99.427310000000006</c:v>
                </c:pt>
                <c:pt idx="1602">
                  <c:v>99.427049999999994</c:v>
                </c:pt>
                <c:pt idx="1603">
                  <c:v>99.424059999999997</c:v>
                </c:pt>
                <c:pt idx="1604">
                  <c:v>99.423240000000007</c:v>
                </c:pt>
                <c:pt idx="1605">
                  <c:v>99.420249999999996</c:v>
                </c:pt>
                <c:pt idx="1606">
                  <c:v>99.420530000000014</c:v>
                </c:pt>
                <c:pt idx="1607">
                  <c:v>99.418630000000007</c:v>
                </c:pt>
                <c:pt idx="1608">
                  <c:v>99.419520000000148</c:v>
                </c:pt>
                <c:pt idx="1609">
                  <c:v>99.418030000000002</c:v>
                </c:pt>
                <c:pt idx="1610">
                  <c:v>99.418560000000113</c:v>
                </c:pt>
                <c:pt idx="1611">
                  <c:v>99.416510000000144</c:v>
                </c:pt>
                <c:pt idx="1612">
                  <c:v>99.41736000000013</c:v>
                </c:pt>
                <c:pt idx="1613">
                  <c:v>99.417879999999997</c:v>
                </c:pt>
                <c:pt idx="1614">
                  <c:v>99.420900000000003</c:v>
                </c:pt>
                <c:pt idx="1615">
                  <c:v>99.423400000000001</c:v>
                </c:pt>
                <c:pt idx="1616">
                  <c:v>99.423369999999991</c:v>
                </c:pt>
                <c:pt idx="1617">
                  <c:v>99.422409999999999</c:v>
                </c:pt>
                <c:pt idx="1618">
                  <c:v>99.420069999999996</c:v>
                </c:pt>
                <c:pt idx="1619">
                  <c:v>99.416990000000027</c:v>
                </c:pt>
                <c:pt idx="1620">
                  <c:v>99.414620000000227</c:v>
                </c:pt>
                <c:pt idx="1621">
                  <c:v>99.41234</c:v>
                </c:pt>
                <c:pt idx="1622">
                  <c:v>99.411140000000131</c:v>
                </c:pt>
                <c:pt idx="1623">
                  <c:v>99.411060000000134</c:v>
                </c:pt>
                <c:pt idx="1624">
                  <c:v>99.41192000000018</c:v>
                </c:pt>
                <c:pt idx="1625">
                  <c:v>99.411630000000144</c:v>
                </c:pt>
                <c:pt idx="1626">
                  <c:v>99.412440000000004</c:v>
                </c:pt>
                <c:pt idx="1627">
                  <c:v>99.41262000000016</c:v>
                </c:pt>
                <c:pt idx="1628">
                  <c:v>99.411410000000146</c:v>
                </c:pt>
                <c:pt idx="1629">
                  <c:v>99.411910000000134</c:v>
                </c:pt>
                <c:pt idx="1630">
                  <c:v>99.411750000000026</c:v>
                </c:pt>
                <c:pt idx="1631">
                  <c:v>99.41118000000013</c:v>
                </c:pt>
                <c:pt idx="1632">
                  <c:v>99.407720000000026</c:v>
                </c:pt>
                <c:pt idx="1633">
                  <c:v>99.402640000000005</c:v>
                </c:pt>
                <c:pt idx="1634">
                  <c:v>99.402900000000002</c:v>
                </c:pt>
                <c:pt idx="1635">
                  <c:v>99.402159999999995</c:v>
                </c:pt>
                <c:pt idx="1636">
                  <c:v>99.400689999999997</c:v>
                </c:pt>
                <c:pt idx="1637">
                  <c:v>99.39870999999998</c:v>
                </c:pt>
                <c:pt idx="1638">
                  <c:v>99.398110000000003</c:v>
                </c:pt>
                <c:pt idx="1639">
                  <c:v>99.398619999999994</c:v>
                </c:pt>
                <c:pt idx="1640">
                  <c:v>99.39803999999998</c:v>
                </c:pt>
                <c:pt idx="1641">
                  <c:v>99.398110000000003</c:v>
                </c:pt>
                <c:pt idx="1642">
                  <c:v>99.400379999999998</c:v>
                </c:pt>
                <c:pt idx="1643">
                  <c:v>99.399760000000001</c:v>
                </c:pt>
                <c:pt idx="1644">
                  <c:v>99.399019999999993</c:v>
                </c:pt>
                <c:pt idx="1645">
                  <c:v>99.3964</c:v>
                </c:pt>
                <c:pt idx="1646">
                  <c:v>99.394409999999993</c:v>
                </c:pt>
                <c:pt idx="1647">
                  <c:v>99.395079999999979</c:v>
                </c:pt>
                <c:pt idx="1648">
                  <c:v>99.393789999999981</c:v>
                </c:pt>
                <c:pt idx="1649">
                  <c:v>99.394440000000003</c:v>
                </c:pt>
                <c:pt idx="1650">
                  <c:v>99.393299999999996</c:v>
                </c:pt>
                <c:pt idx="1651">
                  <c:v>99.39264</c:v>
                </c:pt>
                <c:pt idx="1652">
                  <c:v>99.391630000000006</c:v>
                </c:pt>
                <c:pt idx="1653">
                  <c:v>99.391779999999983</c:v>
                </c:pt>
                <c:pt idx="1654">
                  <c:v>99.38946</c:v>
                </c:pt>
                <c:pt idx="1655">
                  <c:v>99.388089999999949</c:v>
                </c:pt>
                <c:pt idx="1656">
                  <c:v>99.386049999999983</c:v>
                </c:pt>
                <c:pt idx="1657">
                  <c:v>99.385309999999919</c:v>
                </c:pt>
                <c:pt idx="1658">
                  <c:v>99.385879999999958</c:v>
                </c:pt>
                <c:pt idx="1659">
                  <c:v>99.385930000000002</c:v>
                </c:pt>
                <c:pt idx="1660">
                  <c:v>99.385839999999988</c:v>
                </c:pt>
                <c:pt idx="1661">
                  <c:v>99.386189999999999</c:v>
                </c:pt>
                <c:pt idx="1662">
                  <c:v>99.386489999999981</c:v>
                </c:pt>
                <c:pt idx="1663">
                  <c:v>99.385319999999979</c:v>
                </c:pt>
                <c:pt idx="1664">
                  <c:v>99.384510000000006</c:v>
                </c:pt>
                <c:pt idx="1665">
                  <c:v>99.382509999999982</c:v>
                </c:pt>
                <c:pt idx="1666">
                  <c:v>99.382839999999959</c:v>
                </c:pt>
                <c:pt idx="1667">
                  <c:v>99.381680000000003</c:v>
                </c:pt>
                <c:pt idx="1668">
                  <c:v>99.381010000000003</c:v>
                </c:pt>
                <c:pt idx="1669">
                  <c:v>99.381240000000005</c:v>
                </c:pt>
                <c:pt idx="1670">
                  <c:v>99.381190000000004</c:v>
                </c:pt>
                <c:pt idx="1671">
                  <c:v>99.379919999999998</c:v>
                </c:pt>
                <c:pt idx="1672">
                  <c:v>99.377879999999948</c:v>
                </c:pt>
                <c:pt idx="1673">
                  <c:v>99.37715</c:v>
                </c:pt>
                <c:pt idx="1674">
                  <c:v>99.375189999999989</c:v>
                </c:pt>
                <c:pt idx="1675">
                  <c:v>99.374079999999978</c:v>
                </c:pt>
                <c:pt idx="1676">
                  <c:v>99.373159999999999</c:v>
                </c:pt>
                <c:pt idx="1677">
                  <c:v>99.373579999999919</c:v>
                </c:pt>
                <c:pt idx="1678">
                  <c:v>99.372499999999988</c:v>
                </c:pt>
                <c:pt idx="1679">
                  <c:v>99.371560000000002</c:v>
                </c:pt>
                <c:pt idx="1680">
                  <c:v>99.370699999999999</c:v>
                </c:pt>
                <c:pt idx="1681">
                  <c:v>99.369990000000001</c:v>
                </c:pt>
                <c:pt idx="1682">
                  <c:v>99.36842</c:v>
                </c:pt>
                <c:pt idx="1683">
                  <c:v>99.368179999999981</c:v>
                </c:pt>
                <c:pt idx="1684">
                  <c:v>99.367189999999994</c:v>
                </c:pt>
                <c:pt idx="1685">
                  <c:v>99.366820000000004</c:v>
                </c:pt>
                <c:pt idx="1686">
                  <c:v>99.366650000000007</c:v>
                </c:pt>
                <c:pt idx="1687">
                  <c:v>99.36618</c:v>
                </c:pt>
                <c:pt idx="1688">
                  <c:v>99.365879999999919</c:v>
                </c:pt>
                <c:pt idx="1689">
                  <c:v>99.365799999999979</c:v>
                </c:pt>
                <c:pt idx="1690">
                  <c:v>99.364109999999997</c:v>
                </c:pt>
                <c:pt idx="1691">
                  <c:v>99.363119999999995</c:v>
                </c:pt>
                <c:pt idx="1692">
                  <c:v>99.361549999999994</c:v>
                </c:pt>
                <c:pt idx="1693">
                  <c:v>99.359839999999949</c:v>
                </c:pt>
                <c:pt idx="1694">
                  <c:v>99.356129999999993</c:v>
                </c:pt>
                <c:pt idx="1695">
                  <c:v>99.353839999999948</c:v>
                </c:pt>
                <c:pt idx="1696">
                  <c:v>99.35163</c:v>
                </c:pt>
                <c:pt idx="1697">
                  <c:v>99.350929999999991</c:v>
                </c:pt>
                <c:pt idx="1698">
                  <c:v>99.350449999999981</c:v>
                </c:pt>
                <c:pt idx="1699">
                  <c:v>99.350489999999979</c:v>
                </c:pt>
                <c:pt idx="1700">
                  <c:v>99.350539999999981</c:v>
                </c:pt>
                <c:pt idx="1701">
                  <c:v>99.350839999999948</c:v>
                </c:pt>
                <c:pt idx="1702">
                  <c:v>99.349660000000114</c:v>
                </c:pt>
                <c:pt idx="1703">
                  <c:v>99.35017999999998</c:v>
                </c:pt>
                <c:pt idx="1704">
                  <c:v>99.348550000000003</c:v>
                </c:pt>
                <c:pt idx="1705">
                  <c:v>99.348680000000002</c:v>
                </c:pt>
                <c:pt idx="1706">
                  <c:v>99.347080000000005</c:v>
                </c:pt>
                <c:pt idx="1707">
                  <c:v>99.347340000000003</c:v>
                </c:pt>
                <c:pt idx="1708">
                  <c:v>99.345510000000004</c:v>
                </c:pt>
                <c:pt idx="1709">
                  <c:v>99.346410000000006</c:v>
                </c:pt>
                <c:pt idx="1710">
                  <c:v>99.343440000000001</c:v>
                </c:pt>
                <c:pt idx="1711">
                  <c:v>99.343059999999994</c:v>
                </c:pt>
                <c:pt idx="1712">
                  <c:v>99.340639999999993</c:v>
                </c:pt>
                <c:pt idx="1713">
                  <c:v>99.340590000000006</c:v>
                </c:pt>
                <c:pt idx="1714">
                  <c:v>99.338869999999986</c:v>
                </c:pt>
                <c:pt idx="1715">
                  <c:v>99.338610000000003</c:v>
                </c:pt>
                <c:pt idx="1716">
                  <c:v>99.336550000000003</c:v>
                </c:pt>
                <c:pt idx="1717">
                  <c:v>99.336680000000001</c:v>
                </c:pt>
                <c:pt idx="1718">
                  <c:v>99.334649999999996</c:v>
                </c:pt>
                <c:pt idx="1719">
                  <c:v>99.334620000000129</c:v>
                </c:pt>
                <c:pt idx="1720">
                  <c:v>99.333590000000001</c:v>
                </c:pt>
                <c:pt idx="1721">
                  <c:v>99.334310000000002</c:v>
                </c:pt>
                <c:pt idx="1722">
                  <c:v>99.334590000000006</c:v>
                </c:pt>
                <c:pt idx="1723">
                  <c:v>99.335030000000003</c:v>
                </c:pt>
                <c:pt idx="1724">
                  <c:v>99.334419999999994</c:v>
                </c:pt>
                <c:pt idx="1725">
                  <c:v>99.333979999999983</c:v>
                </c:pt>
                <c:pt idx="1726">
                  <c:v>99.330709999999982</c:v>
                </c:pt>
                <c:pt idx="1727">
                  <c:v>99.329579999999979</c:v>
                </c:pt>
                <c:pt idx="1728">
                  <c:v>99.326560000000001</c:v>
                </c:pt>
                <c:pt idx="1729">
                  <c:v>99.326560000000001</c:v>
                </c:pt>
                <c:pt idx="1730">
                  <c:v>99.325679999999949</c:v>
                </c:pt>
                <c:pt idx="1731">
                  <c:v>99.325819999999979</c:v>
                </c:pt>
                <c:pt idx="1732">
                  <c:v>99.323560000000001</c:v>
                </c:pt>
                <c:pt idx="1733">
                  <c:v>99.323220000000006</c:v>
                </c:pt>
                <c:pt idx="1734">
                  <c:v>99.320589999999982</c:v>
                </c:pt>
                <c:pt idx="1735">
                  <c:v>99.320739999999958</c:v>
                </c:pt>
                <c:pt idx="1736">
                  <c:v>99.321299999999994</c:v>
                </c:pt>
                <c:pt idx="1737">
                  <c:v>99.323639999999983</c:v>
                </c:pt>
                <c:pt idx="1738">
                  <c:v>99.323589999999982</c:v>
                </c:pt>
                <c:pt idx="1739">
                  <c:v>99.324469999999991</c:v>
                </c:pt>
                <c:pt idx="1740">
                  <c:v>99.323989999999981</c:v>
                </c:pt>
                <c:pt idx="1741">
                  <c:v>99.324889999999982</c:v>
                </c:pt>
                <c:pt idx="1742">
                  <c:v>99.330089999999998</c:v>
                </c:pt>
                <c:pt idx="1743">
                  <c:v>99.340450000000004</c:v>
                </c:pt>
                <c:pt idx="1744">
                  <c:v>99.344520000000131</c:v>
                </c:pt>
                <c:pt idx="1745">
                  <c:v>99.341489999999993</c:v>
                </c:pt>
                <c:pt idx="1746">
                  <c:v>99.335509999999999</c:v>
                </c:pt>
                <c:pt idx="1747">
                  <c:v>99.335629999999995</c:v>
                </c:pt>
                <c:pt idx="1748">
                  <c:v>99.333309999999983</c:v>
                </c:pt>
                <c:pt idx="1749">
                  <c:v>99.333579999999998</c:v>
                </c:pt>
                <c:pt idx="1750">
                  <c:v>99.328719999999919</c:v>
                </c:pt>
                <c:pt idx="1751">
                  <c:v>99.325409999999948</c:v>
                </c:pt>
                <c:pt idx="1752">
                  <c:v>99.323920000000001</c:v>
                </c:pt>
                <c:pt idx="1753">
                  <c:v>99.321079999999981</c:v>
                </c:pt>
                <c:pt idx="1754">
                  <c:v>99.322409999999948</c:v>
                </c:pt>
                <c:pt idx="1755">
                  <c:v>99.325189999999978</c:v>
                </c:pt>
                <c:pt idx="1756">
                  <c:v>99.327259999999995</c:v>
                </c:pt>
                <c:pt idx="1757">
                  <c:v>99.328359999999989</c:v>
                </c:pt>
                <c:pt idx="1758">
                  <c:v>99.325479999999885</c:v>
                </c:pt>
                <c:pt idx="1759">
                  <c:v>99.321029999999993</c:v>
                </c:pt>
                <c:pt idx="1760">
                  <c:v>99.32199</c:v>
                </c:pt>
                <c:pt idx="1761">
                  <c:v>99.317660000000146</c:v>
                </c:pt>
                <c:pt idx="1762">
                  <c:v>99.314369999999997</c:v>
                </c:pt>
                <c:pt idx="1763">
                  <c:v>99.310180000000003</c:v>
                </c:pt>
                <c:pt idx="1764">
                  <c:v>99.312190000000001</c:v>
                </c:pt>
                <c:pt idx="1765">
                  <c:v>99.3078</c:v>
                </c:pt>
                <c:pt idx="1766">
                  <c:v>99.308479999999989</c:v>
                </c:pt>
                <c:pt idx="1767">
                  <c:v>99.301869999999994</c:v>
                </c:pt>
                <c:pt idx="1768">
                  <c:v>99.301940000000002</c:v>
                </c:pt>
                <c:pt idx="1769">
                  <c:v>99.293379999999999</c:v>
                </c:pt>
                <c:pt idx="1770">
                  <c:v>99.29462000000018</c:v>
                </c:pt>
                <c:pt idx="1771">
                  <c:v>99.289220000000114</c:v>
                </c:pt>
                <c:pt idx="1772">
                  <c:v>99.291079999999994</c:v>
                </c:pt>
                <c:pt idx="1773">
                  <c:v>99.287999999999997</c:v>
                </c:pt>
                <c:pt idx="1774">
                  <c:v>99.289159999999995</c:v>
                </c:pt>
                <c:pt idx="1775">
                  <c:v>99.286090000000002</c:v>
                </c:pt>
                <c:pt idx="1776">
                  <c:v>99.287490000000005</c:v>
                </c:pt>
                <c:pt idx="1777">
                  <c:v>99.286950000000004</c:v>
                </c:pt>
                <c:pt idx="1778">
                  <c:v>99.291910000000129</c:v>
                </c:pt>
                <c:pt idx="1779">
                  <c:v>99.292469999999994</c:v>
                </c:pt>
                <c:pt idx="1780">
                  <c:v>99.293390000000002</c:v>
                </c:pt>
                <c:pt idx="1781">
                  <c:v>99.289180000000002</c:v>
                </c:pt>
                <c:pt idx="1782">
                  <c:v>99.288529999999994</c:v>
                </c:pt>
                <c:pt idx="1783">
                  <c:v>99.285659999999993</c:v>
                </c:pt>
                <c:pt idx="1784">
                  <c:v>99.28673999999998</c:v>
                </c:pt>
                <c:pt idx="1785">
                  <c:v>99.283000000000001</c:v>
                </c:pt>
                <c:pt idx="1786">
                  <c:v>99.282739999999919</c:v>
                </c:pt>
                <c:pt idx="1787">
                  <c:v>99.282470000000004</c:v>
                </c:pt>
                <c:pt idx="1788">
                  <c:v>99.284000000000006</c:v>
                </c:pt>
                <c:pt idx="1789">
                  <c:v>99.279290000000003</c:v>
                </c:pt>
                <c:pt idx="1790">
                  <c:v>99.274720000000002</c:v>
                </c:pt>
                <c:pt idx="1791">
                  <c:v>99.271379999999979</c:v>
                </c:pt>
                <c:pt idx="1792">
                  <c:v>99.269720000000007</c:v>
                </c:pt>
                <c:pt idx="1793">
                  <c:v>99.268810000000002</c:v>
                </c:pt>
                <c:pt idx="1794">
                  <c:v>99.267489999999995</c:v>
                </c:pt>
                <c:pt idx="1795">
                  <c:v>99.26769000000013</c:v>
                </c:pt>
                <c:pt idx="1796">
                  <c:v>99.266610000000114</c:v>
                </c:pt>
                <c:pt idx="1797">
                  <c:v>99.26762000000015</c:v>
                </c:pt>
                <c:pt idx="1798">
                  <c:v>99.264780000000002</c:v>
                </c:pt>
                <c:pt idx="1799">
                  <c:v>99.26022000000016</c:v>
                </c:pt>
                <c:pt idx="1800">
                  <c:v>99.253119999999996</c:v>
                </c:pt>
                <c:pt idx="1801">
                  <c:v>99.253839999999983</c:v>
                </c:pt>
                <c:pt idx="1802">
                  <c:v>99.258299999999991</c:v>
                </c:pt>
                <c:pt idx="1803">
                  <c:v>99.265190000000004</c:v>
                </c:pt>
                <c:pt idx="1804">
                  <c:v>99.267260000000135</c:v>
                </c:pt>
                <c:pt idx="1805">
                  <c:v>99.266490000000005</c:v>
                </c:pt>
                <c:pt idx="1806">
                  <c:v>99.26425000000016</c:v>
                </c:pt>
                <c:pt idx="1807">
                  <c:v>99.259060000000005</c:v>
                </c:pt>
                <c:pt idx="1808">
                  <c:v>99.256159999999994</c:v>
                </c:pt>
                <c:pt idx="1809">
                  <c:v>99.251320000000007</c:v>
                </c:pt>
                <c:pt idx="1810">
                  <c:v>99.24888</c:v>
                </c:pt>
                <c:pt idx="1811">
                  <c:v>99.244620000000197</c:v>
                </c:pt>
                <c:pt idx="1812">
                  <c:v>99.244079999999997</c:v>
                </c:pt>
                <c:pt idx="1813">
                  <c:v>99.241970000000023</c:v>
                </c:pt>
                <c:pt idx="1814">
                  <c:v>99.244020000000134</c:v>
                </c:pt>
                <c:pt idx="1815">
                  <c:v>99.243280000000027</c:v>
                </c:pt>
                <c:pt idx="1816">
                  <c:v>99.242580000000004</c:v>
                </c:pt>
                <c:pt idx="1817">
                  <c:v>99.242339999999999</c:v>
                </c:pt>
                <c:pt idx="1818">
                  <c:v>99.242120000000114</c:v>
                </c:pt>
                <c:pt idx="1819">
                  <c:v>99.244439999999997</c:v>
                </c:pt>
                <c:pt idx="1820">
                  <c:v>99.245469999999997</c:v>
                </c:pt>
                <c:pt idx="1821">
                  <c:v>99.249390000000005</c:v>
                </c:pt>
                <c:pt idx="1822">
                  <c:v>99.248589999999993</c:v>
                </c:pt>
                <c:pt idx="1823">
                  <c:v>99.250200000000007</c:v>
                </c:pt>
                <c:pt idx="1824">
                  <c:v>99.249759999999995</c:v>
                </c:pt>
                <c:pt idx="1825">
                  <c:v>99.252510000000001</c:v>
                </c:pt>
                <c:pt idx="1826">
                  <c:v>99.253720000000001</c:v>
                </c:pt>
                <c:pt idx="1827">
                  <c:v>99.254160000000027</c:v>
                </c:pt>
                <c:pt idx="1828">
                  <c:v>99.251250000000027</c:v>
                </c:pt>
                <c:pt idx="1829">
                  <c:v>99.247420000000147</c:v>
                </c:pt>
                <c:pt idx="1830">
                  <c:v>99.241280000000131</c:v>
                </c:pt>
                <c:pt idx="1831">
                  <c:v>99.240510000000114</c:v>
                </c:pt>
                <c:pt idx="1832">
                  <c:v>99.243300000000005</c:v>
                </c:pt>
                <c:pt idx="1833">
                  <c:v>99.246089999999995</c:v>
                </c:pt>
                <c:pt idx="1834">
                  <c:v>99.248320000000007</c:v>
                </c:pt>
                <c:pt idx="1835">
                  <c:v>99.248760000000004</c:v>
                </c:pt>
                <c:pt idx="1836">
                  <c:v>99.248419999999996</c:v>
                </c:pt>
                <c:pt idx="1837">
                  <c:v>99.247040000000027</c:v>
                </c:pt>
                <c:pt idx="1838">
                  <c:v>99.244810000000129</c:v>
                </c:pt>
                <c:pt idx="1839">
                  <c:v>99.241400000000027</c:v>
                </c:pt>
                <c:pt idx="1840">
                  <c:v>99.238860000000003</c:v>
                </c:pt>
                <c:pt idx="1841">
                  <c:v>99.237150000000113</c:v>
                </c:pt>
                <c:pt idx="1842">
                  <c:v>99.234200000000129</c:v>
                </c:pt>
                <c:pt idx="1843">
                  <c:v>99.233410000000006</c:v>
                </c:pt>
                <c:pt idx="1844">
                  <c:v>99.224339999999998</c:v>
                </c:pt>
                <c:pt idx="1845">
                  <c:v>99.223089999999999</c:v>
                </c:pt>
                <c:pt idx="1846">
                  <c:v>99.215819999999994</c:v>
                </c:pt>
                <c:pt idx="1847">
                  <c:v>99.216970000000003</c:v>
                </c:pt>
                <c:pt idx="1848">
                  <c:v>99.211530000000025</c:v>
                </c:pt>
                <c:pt idx="1849">
                  <c:v>99.21325000000013</c:v>
                </c:pt>
                <c:pt idx="1850">
                  <c:v>99.208349999999982</c:v>
                </c:pt>
                <c:pt idx="1851">
                  <c:v>99.209700000000012</c:v>
                </c:pt>
                <c:pt idx="1852">
                  <c:v>99.206450000000004</c:v>
                </c:pt>
                <c:pt idx="1853">
                  <c:v>99.207980000000006</c:v>
                </c:pt>
                <c:pt idx="1854">
                  <c:v>99.204650000000129</c:v>
                </c:pt>
                <c:pt idx="1855">
                  <c:v>99.205529999999996</c:v>
                </c:pt>
                <c:pt idx="1856">
                  <c:v>99.202879999999979</c:v>
                </c:pt>
                <c:pt idx="1857">
                  <c:v>99.202719999999999</c:v>
                </c:pt>
                <c:pt idx="1858">
                  <c:v>99.201189999999997</c:v>
                </c:pt>
                <c:pt idx="1859">
                  <c:v>99.201549999999997</c:v>
                </c:pt>
                <c:pt idx="1860">
                  <c:v>99.199560000000005</c:v>
                </c:pt>
                <c:pt idx="1861">
                  <c:v>99.199339999999978</c:v>
                </c:pt>
                <c:pt idx="1862">
                  <c:v>99.197050000000004</c:v>
                </c:pt>
                <c:pt idx="1863">
                  <c:v>99.196439999999981</c:v>
                </c:pt>
                <c:pt idx="1864">
                  <c:v>99.194570000000013</c:v>
                </c:pt>
                <c:pt idx="1865">
                  <c:v>99.194999999999993</c:v>
                </c:pt>
                <c:pt idx="1866">
                  <c:v>99.192189999999982</c:v>
                </c:pt>
                <c:pt idx="1867">
                  <c:v>99.192799999999949</c:v>
                </c:pt>
                <c:pt idx="1868">
                  <c:v>99.189579999999978</c:v>
                </c:pt>
                <c:pt idx="1869">
                  <c:v>99.18992999999999</c:v>
                </c:pt>
                <c:pt idx="1870">
                  <c:v>99.187899999999999</c:v>
                </c:pt>
                <c:pt idx="1871">
                  <c:v>99.189879999999988</c:v>
                </c:pt>
                <c:pt idx="1872">
                  <c:v>99.186859999999982</c:v>
                </c:pt>
                <c:pt idx="1873">
                  <c:v>99.190160000000006</c:v>
                </c:pt>
                <c:pt idx="1874">
                  <c:v>99.189759999999978</c:v>
                </c:pt>
                <c:pt idx="1875">
                  <c:v>99.195279999999983</c:v>
                </c:pt>
                <c:pt idx="1876">
                  <c:v>99.194689999999994</c:v>
                </c:pt>
                <c:pt idx="1877">
                  <c:v>99.196960000000004</c:v>
                </c:pt>
                <c:pt idx="1878">
                  <c:v>99.193510000000003</c:v>
                </c:pt>
                <c:pt idx="1879">
                  <c:v>99.194810000000004</c:v>
                </c:pt>
                <c:pt idx="1880">
                  <c:v>99.1905</c:v>
                </c:pt>
                <c:pt idx="1881">
                  <c:v>99.18980999999998</c:v>
                </c:pt>
                <c:pt idx="1882">
                  <c:v>99.185499999999948</c:v>
                </c:pt>
                <c:pt idx="1883">
                  <c:v>99.185499999999948</c:v>
                </c:pt>
                <c:pt idx="1884">
                  <c:v>99.182419999999979</c:v>
                </c:pt>
                <c:pt idx="1885">
                  <c:v>99.181600000000003</c:v>
                </c:pt>
                <c:pt idx="1886">
                  <c:v>99.180999999999983</c:v>
                </c:pt>
                <c:pt idx="1887">
                  <c:v>99.178799999999825</c:v>
                </c:pt>
                <c:pt idx="1888">
                  <c:v>99.178289999999919</c:v>
                </c:pt>
                <c:pt idx="1889">
                  <c:v>99.175709999999796</c:v>
                </c:pt>
                <c:pt idx="1890">
                  <c:v>99.176519999999982</c:v>
                </c:pt>
                <c:pt idx="1891">
                  <c:v>99.171479999999988</c:v>
                </c:pt>
                <c:pt idx="1892">
                  <c:v>99.161799999999999</c:v>
                </c:pt>
                <c:pt idx="1893">
                  <c:v>99.160690000000002</c:v>
                </c:pt>
                <c:pt idx="1894">
                  <c:v>99.162300000000002</c:v>
                </c:pt>
                <c:pt idx="1895">
                  <c:v>99.161570000000012</c:v>
                </c:pt>
                <c:pt idx="1896">
                  <c:v>99.161649999999995</c:v>
                </c:pt>
                <c:pt idx="1897">
                  <c:v>99.159749999999988</c:v>
                </c:pt>
                <c:pt idx="1898">
                  <c:v>99.160240000000002</c:v>
                </c:pt>
                <c:pt idx="1899">
                  <c:v>99.158509999999978</c:v>
                </c:pt>
                <c:pt idx="1900">
                  <c:v>99.159459999999982</c:v>
                </c:pt>
                <c:pt idx="1901">
                  <c:v>99.15677999999987</c:v>
                </c:pt>
                <c:pt idx="1902">
                  <c:v>99.15734999999998</c:v>
                </c:pt>
                <c:pt idx="1903">
                  <c:v>99.154359999999983</c:v>
                </c:pt>
                <c:pt idx="1904">
                  <c:v>99.15612999999999</c:v>
                </c:pt>
                <c:pt idx="1905">
                  <c:v>99.15264999999998</c:v>
                </c:pt>
                <c:pt idx="1906">
                  <c:v>99.153879999999958</c:v>
                </c:pt>
                <c:pt idx="1907">
                  <c:v>99.150419999999983</c:v>
                </c:pt>
                <c:pt idx="1908">
                  <c:v>99.152849999999958</c:v>
                </c:pt>
                <c:pt idx="1909">
                  <c:v>99.149760000000001</c:v>
                </c:pt>
                <c:pt idx="1910">
                  <c:v>99.151339999999948</c:v>
                </c:pt>
                <c:pt idx="1911">
                  <c:v>99.147059999999996</c:v>
                </c:pt>
                <c:pt idx="1912">
                  <c:v>99.148510000000002</c:v>
                </c:pt>
                <c:pt idx="1913">
                  <c:v>99.144110000000026</c:v>
                </c:pt>
                <c:pt idx="1914">
                  <c:v>99.144840000000002</c:v>
                </c:pt>
                <c:pt idx="1915">
                  <c:v>99.141520000000114</c:v>
                </c:pt>
                <c:pt idx="1916">
                  <c:v>99.142339999999948</c:v>
                </c:pt>
                <c:pt idx="1917">
                  <c:v>99.138919999999999</c:v>
                </c:pt>
                <c:pt idx="1918">
                  <c:v>99.13946</c:v>
                </c:pt>
                <c:pt idx="1919">
                  <c:v>99.137190000000004</c:v>
                </c:pt>
                <c:pt idx="1920">
                  <c:v>99.137050000000002</c:v>
                </c:pt>
                <c:pt idx="1921">
                  <c:v>99.134699999999995</c:v>
                </c:pt>
                <c:pt idx="1922">
                  <c:v>99.134150000000005</c:v>
                </c:pt>
                <c:pt idx="1923">
                  <c:v>99.132299999999987</c:v>
                </c:pt>
                <c:pt idx="1924">
                  <c:v>99.131159999999994</c:v>
                </c:pt>
                <c:pt idx="1925">
                  <c:v>99.129569999999987</c:v>
                </c:pt>
                <c:pt idx="1926">
                  <c:v>99.127879999999948</c:v>
                </c:pt>
                <c:pt idx="1927">
                  <c:v>99.127339999999919</c:v>
                </c:pt>
                <c:pt idx="1928">
                  <c:v>99.127409999999998</c:v>
                </c:pt>
                <c:pt idx="1929">
                  <c:v>99.128259999999983</c:v>
                </c:pt>
                <c:pt idx="1930">
                  <c:v>99.127779999999959</c:v>
                </c:pt>
                <c:pt idx="1931">
                  <c:v>99.129569999999987</c:v>
                </c:pt>
                <c:pt idx="1932">
                  <c:v>99.131489999999999</c:v>
                </c:pt>
                <c:pt idx="1933">
                  <c:v>99.128259999999983</c:v>
                </c:pt>
                <c:pt idx="1934">
                  <c:v>99.122339999999795</c:v>
                </c:pt>
                <c:pt idx="1935">
                  <c:v>99.119200000000006</c:v>
                </c:pt>
                <c:pt idx="1936">
                  <c:v>99.119439999999983</c:v>
                </c:pt>
                <c:pt idx="1937">
                  <c:v>99.119649999999993</c:v>
                </c:pt>
                <c:pt idx="1938">
                  <c:v>99.119690000000006</c:v>
                </c:pt>
                <c:pt idx="1939">
                  <c:v>99.117239999999995</c:v>
                </c:pt>
                <c:pt idx="1940">
                  <c:v>99.118339999999989</c:v>
                </c:pt>
                <c:pt idx="1941">
                  <c:v>99.118110000000001</c:v>
                </c:pt>
                <c:pt idx="1942">
                  <c:v>99.111549999999994</c:v>
                </c:pt>
                <c:pt idx="1943">
                  <c:v>99.109189999999998</c:v>
                </c:pt>
                <c:pt idx="1944">
                  <c:v>99.111610000000027</c:v>
                </c:pt>
                <c:pt idx="1945">
                  <c:v>99.11318</c:v>
                </c:pt>
                <c:pt idx="1946">
                  <c:v>99.111009999999993</c:v>
                </c:pt>
                <c:pt idx="1947">
                  <c:v>99.108989999999949</c:v>
                </c:pt>
                <c:pt idx="1948">
                  <c:v>99.108699999999999</c:v>
                </c:pt>
                <c:pt idx="1949">
                  <c:v>99.108159999999998</c:v>
                </c:pt>
                <c:pt idx="1950">
                  <c:v>99.10881999999998</c:v>
                </c:pt>
                <c:pt idx="1951">
                  <c:v>99.105869999999982</c:v>
                </c:pt>
                <c:pt idx="1952">
                  <c:v>99.102939999999919</c:v>
                </c:pt>
                <c:pt idx="1953">
                  <c:v>99.102359999999948</c:v>
                </c:pt>
                <c:pt idx="1954">
                  <c:v>99.099339999999998</c:v>
                </c:pt>
                <c:pt idx="1955">
                  <c:v>99.099440000000001</c:v>
                </c:pt>
                <c:pt idx="1956">
                  <c:v>99.096739999999983</c:v>
                </c:pt>
                <c:pt idx="1957">
                  <c:v>99.095259999999996</c:v>
                </c:pt>
                <c:pt idx="1958">
                  <c:v>99.095029999999994</c:v>
                </c:pt>
                <c:pt idx="1959">
                  <c:v>99.096379999999982</c:v>
                </c:pt>
                <c:pt idx="1960">
                  <c:v>99.094910000000027</c:v>
                </c:pt>
                <c:pt idx="1961">
                  <c:v>99.094440000000006</c:v>
                </c:pt>
                <c:pt idx="1962">
                  <c:v>99.092820000000003</c:v>
                </c:pt>
                <c:pt idx="1963">
                  <c:v>99.093279999999993</c:v>
                </c:pt>
                <c:pt idx="1964">
                  <c:v>99.090040000000002</c:v>
                </c:pt>
                <c:pt idx="1965">
                  <c:v>99.090310000000002</c:v>
                </c:pt>
                <c:pt idx="1966">
                  <c:v>99.088909999999998</c:v>
                </c:pt>
                <c:pt idx="1967">
                  <c:v>99.08869</c:v>
                </c:pt>
                <c:pt idx="1968">
                  <c:v>99.086240000000004</c:v>
                </c:pt>
                <c:pt idx="1969">
                  <c:v>99.08672</c:v>
                </c:pt>
                <c:pt idx="1970">
                  <c:v>99.084909999999994</c:v>
                </c:pt>
                <c:pt idx="1971">
                  <c:v>99.085059999999999</c:v>
                </c:pt>
                <c:pt idx="1972">
                  <c:v>99.083659999999995</c:v>
                </c:pt>
                <c:pt idx="1973">
                  <c:v>99.083609999999993</c:v>
                </c:pt>
                <c:pt idx="1974">
                  <c:v>99.081469999999996</c:v>
                </c:pt>
                <c:pt idx="1975">
                  <c:v>99.080680000000001</c:v>
                </c:pt>
                <c:pt idx="1976">
                  <c:v>99.077839999999981</c:v>
                </c:pt>
                <c:pt idx="1977">
                  <c:v>99.078469999999982</c:v>
                </c:pt>
                <c:pt idx="1978">
                  <c:v>99.077150000000003</c:v>
                </c:pt>
                <c:pt idx="1979">
                  <c:v>99.07705</c:v>
                </c:pt>
                <c:pt idx="1980">
                  <c:v>99.075409999999948</c:v>
                </c:pt>
                <c:pt idx="1981">
                  <c:v>99.076610000000002</c:v>
                </c:pt>
                <c:pt idx="1982">
                  <c:v>99.074259999999995</c:v>
                </c:pt>
                <c:pt idx="1983">
                  <c:v>99.073909999999998</c:v>
                </c:pt>
                <c:pt idx="1984">
                  <c:v>99.070879999999988</c:v>
                </c:pt>
                <c:pt idx="1985">
                  <c:v>99.07056</c:v>
                </c:pt>
                <c:pt idx="1986">
                  <c:v>99.067660000000146</c:v>
                </c:pt>
                <c:pt idx="1987">
                  <c:v>99.068160000000006</c:v>
                </c:pt>
                <c:pt idx="1988">
                  <c:v>99.065759999999983</c:v>
                </c:pt>
                <c:pt idx="1989">
                  <c:v>99.065119999999993</c:v>
                </c:pt>
                <c:pt idx="1990">
                  <c:v>99.063000000000002</c:v>
                </c:pt>
                <c:pt idx="1991">
                  <c:v>99.062190000000001</c:v>
                </c:pt>
                <c:pt idx="1992">
                  <c:v>99.059520000000006</c:v>
                </c:pt>
                <c:pt idx="1993">
                  <c:v>99.059640000000002</c:v>
                </c:pt>
                <c:pt idx="1994">
                  <c:v>99.062820000000002</c:v>
                </c:pt>
                <c:pt idx="1995">
                  <c:v>99.061560000000114</c:v>
                </c:pt>
                <c:pt idx="1996">
                  <c:v>99.058189999999982</c:v>
                </c:pt>
                <c:pt idx="1997">
                  <c:v>99.05753</c:v>
                </c:pt>
                <c:pt idx="1998">
                  <c:v>99.054749999999999</c:v>
                </c:pt>
                <c:pt idx="1999">
                  <c:v>99.053870000000003</c:v>
                </c:pt>
                <c:pt idx="2000">
                  <c:v>99.05083999999998</c:v>
                </c:pt>
                <c:pt idx="2001">
                  <c:v>99.050690000000003</c:v>
                </c:pt>
                <c:pt idx="2002">
                  <c:v>99.048220000000114</c:v>
                </c:pt>
                <c:pt idx="2003">
                  <c:v>99.048429999999996</c:v>
                </c:pt>
                <c:pt idx="2004">
                  <c:v>99.046340000000001</c:v>
                </c:pt>
                <c:pt idx="2005">
                  <c:v>99.046200000000027</c:v>
                </c:pt>
                <c:pt idx="2006">
                  <c:v>99.044990000000027</c:v>
                </c:pt>
                <c:pt idx="2007">
                  <c:v>99.044680000000113</c:v>
                </c:pt>
                <c:pt idx="2008">
                  <c:v>99.042689999999993</c:v>
                </c:pt>
                <c:pt idx="2009">
                  <c:v>99.042010000000005</c:v>
                </c:pt>
                <c:pt idx="2010">
                  <c:v>99.04062000000016</c:v>
                </c:pt>
                <c:pt idx="2011">
                  <c:v>99.040279999999996</c:v>
                </c:pt>
                <c:pt idx="2012">
                  <c:v>99.039220000000114</c:v>
                </c:pt>
                <c:pt idx="2013">
                  <c:v>99.039060000000006</c:v>
                </c:pt>
                <c:pt idx="2014">
                  <c:v>99.036140000000003</c:v>
                </c:pt>
                <c:pt idx="2015">
                  <c:v>99.035409999999999</c:v>
                </c:pt>
                <c:pt idx="2016">
                  <c:v>99.0334</c:v>
                </c:pt>
                <c:pt idx="2017">
                  <c:v>99.031970000000001</c:v>
                </c:pt>
                <c:pt idx="2018">
                  <c:v>99.029369999999986</c:v>
                </c:pt>
                <c:pt idx="2019">
                  <c:v>99.02812999999999</c:v>
                </c:pt>
                <c:pt idx="2020">
                  <c:v>99.026489999999981</c:v>
                </c:pt>
                <c:pt idx="2021">
                  <c:v>99.026520000000005</c:v>
                </c:pt>
                <c:pt idx="2022">
                  <c:v>99.024969999999996</c:v>
                </c:pt>
                <c:pt idx="2023">
                  <c:v>99.02413</c:v>
                </c:pt>
                <c:pt idx="2024">
                  <c:v>99.022149999999982</c:v>
                </c:pt>
                <c:pt idx="2025">
                  <c:v>99.021879999999982</c:v>
                </c:pt>
                <c:pt idx="2026">
                  <c:v>99.020219999999995</c:v>
                </c:pt>
                <c:pt idx="2027">
                  <c:v>99.019470000000013</c:v>
                </c:pt>
                <c:pt idx="2028">
                  <c:v>99.018060000000006</c:v>
                </c:pt>
                <c:pt idx="2029">
                  <c:v>99.017750000000007</c:v>
                </c:pt>
                <c:pt idx="2030">
                  <c:v>99.016940000000005</c:v>
                </c:pt>
                <c:pt idx="2031">
                  <c:v>99.015820000000005</c:v>
                </c:pt>
                <c:pt idx="2032">
                  <c:v>99.014759999999995</c:v>
                </c:pt>
                <c:pt idx="2033">
                  <c:v>99.013990000000007</c:v>
                </c:pt>
                <c:pt idx="2034">
                  <c:v>99.012969999999996</c:v>
                </c:pt>
                <c:pt idx="2035">
                  <c:v>99.012100000000004</c:v>
                </c:pt>
                <c:pt idx="2036">
                  <c:v>99.010779999999983</c:v>
                </c:pt>
                <c:pt idx="2037">
                  <c:v>99.009910000000005</c:v>
                </c:pt>
                <c:pt idx="2038">
                  <c:v>99.007339999999999</c:v>
                </c:pt>
                <c:pt idx="2039">
                  <c:v>99.006990000000002</c:v>
                </c:pt>
                <c:pt idx="2040">
                  <c:v>99.006420000000006</c:v>
                </c:pt>
                <c:pt idx="2041">
                  <c:v>99.005660000000006</c:v>
                </c:pt>
                <c:pt idx="2042">
                  <c:v>99.004720000000006</c:v>
                </c:pt>
                <c:pt idx="2043">
                  <c:v>99.002939999999981</c:v>
                </c:pt>
                <c:pt idx="2044">
                  <c:v>99.000950000000003</c:v>
                </c:pt>
                <c:pt idx="2045">
                  <c:v>99.000119999999995</c:v>
                </c:pt>
                <c:pt idx="2046">
                  <c:v>98.998869999999997</c:v>
                </c:pt>
                <c:pt idx="2047">
                  <c:v>98.996989999999997</c:v>
                </c:pt>
                <c:pt idx="2048">
                  <c:v>98.994360000000114</c:v>
                </c:pt>
                <c:pt idx="2049">
                  <c:v>98.992490000000004</c:v>
                </c:pt>
                <c:pt idx="2050">
                  <c:v>98.990910000000113</c:v>
                </c:pt>
                <c:pt idx="2051">
                  <c:v>98.990150000000114</c:v>
                </c:pt>
                <c:pt idx="2052">
                  <c:v>98.989660000000114</c:v>
                </c:pt>
                <c:pt idx="2053">
                  <c:v>98.988060000000004</c:v>
                </c:pt>
                <c:pt idx="2054">
                  <c:v>98.98662000000013</c:v>
                </c:pt>
                <c:pt idx="2055">
                  <c:v>98.985469999999992</c:v>
                </c:pt>
                <c:pt idx="2056">
                  <c:v>98.984130000000007</c:v>
                </c:pt>
                <c:pt idx="2057">
                  <c:v>98.982529999999997</c:v>
                </c:pt>
                <c:pt idx="2058">
                  <c:v>98.981530000000006</c:v>
                </c:pt>
                <c:pt idx="2059">
                  <c:v>98.979309999999998</c:v>
                </c:pt>
                <c:pt idx="2060">
                  <c:v>98.977879999999999</c:v>
                </c:pt>
                <c:pt idx="2061">
                  <c:v>98.976510000000005</c:v>
                </c:pt>
                <c:pt idx="2062">
                  <c:v>98.976339999999979</c:v>
                </c:pt>
                <c:pt idx="2063">
                  <c:v>98.975059999999999</c:v>
                </c:pt>
                <c:pt idx="2064">
                  <c:v>98.974260000000129</c:v>
                </c:pt>
                <c:pt idx="2065">
                  <c:v>98.972439999999978</c:v>
                </c:pt>
                <c:pt idx="2066">
                  <c:v>98.971339999999998</c:v>
                </c:pt>
                <c:pt idx="2067">
                  <c:v>98.969989999999996</c:v>
                </c:pt>
                <c:pt idx="2068">
                  <c:v>98.969700000000003</c:v>
                </c:pt>
                <c:pt idx="2069">
                  <c:v>98.967540000000113</c:v>
                </c:pt>
                <c:pt idx="2070">
                  <c:v>98.967039999999997</c:v>
                </c:pt>
                <c:pt idx="2071">
                  <c:v>98.965389999999999</c:v>
                </c:pt>
                <c:pt idx="2072">
                  <c:v>98.964360000000113</c:v>
                </c:pt>
                <c:pt idx="2073">
                  <c:v>98.962530000000001</c:v>
                </c:pt>
                <c:pt idx="2074">
                  <c:v>98.961940000000027</c:v>
                </c:pt>
                <c:pt idx="2075">
                  <c:v>98.960319999999996</c:v>
                </c:pt>
                <c:pt idx="2076">
                  <c:v>98.959460000000007</c:v>
                </c:pt>
                <c:pt idx="2077">
                  <c:v>98.958280000000002</c:v>
                </c:pt>
                <c:pt idx="2078">
                  <c:v>98.957800000000006</c:v>
                </c:pt>
                <c:pt idx="2079">
                  <c:v>98.956210000000027</c:v>
                </c:pt>
                <c:pt idx="2080">
                  <c:v>98.955160000000006</c:v>
                </c:pt>
                <c:pt idx="2081">
                  <c:v>98.953760000000003</c:v>
                </c:pt>
                <c:pt idx="2082">
                  <c:v>98.952809999999999</c:v>
                </c:pt>
                <c:pt idx="2083">
                  <c:v>98.951009999999997</c:v>
                </c:pt>
                <c:pt idx="2084">
                  <c:v>98.95008</c:v>
                </c:pt>
                <c:pt idx="2085">
                  <c:v>98.948620000000147</c:v>
                </c:pt>
                <c:pt idx="2086">
                  <c:v>98.947660000000198</c:v>
                </c:pt>
                <c:pt idx="2087">
                  <c:v>98.946500000000114</c:v>
                </c:pt>
                <c:pt idx="2088">
                  <c:v>98.945549999999997</c:v>
                </c:pt>
                <c:pt idx="2089">
                  <c:v>98.943790000000007</c:v>
                </c:pt>
                <c:pt idx="2090">
                  <c:v>98.942570000000003</c:v>
                </c:pt>
                <c:pt idx="2091">
                  <c:v>98.940740000000005</c:v>
                </c:pt>
                <c:pt idx="2092">
                  <c:v>98.939340000000001</c:v>
                </c:pt>
                <c:pt idx="2093">
                  <c:v>98.937930000000023</c:v>
                </c:pt>
                <c:pt idx="2094">
                  <c:v>98.936679999999996</c:v>
                </c:pt>
                <c:pt idx="2095">
                  <c:v>98.935149999999993</c:v>
                </c:pt>
                <c:pt idx="2096">
                  <c:v>98.93426000000018</c:v>
                </c:pt>
                <c:pt idx="2097">
                  <c:v>98.932990000000004</c:v>
                </c:pt>
                <c:pt idx="2098">
                  <c:v>98.932280000000006</c:v>
                </c:pt>
                <c:pt idx="2099">
                  <c:v>98.930710000000005</c:v>
                </c:pt>
                <c:pt idx="2100">
                  <c:v>98.929940000000002</c:v>
                </c:pt>
                <c:pt idx="2101">
                  <c:v>98.928560000000004</c:v>
                </c:pt>
                <c:pt idx="2102">
                  <c:v>98.927610000000129</c:v>
                </c:pt>
                <c:pt idx="2103">
                  <c:v>98.925899999999999</c:v>
                </c:pt>
                <c:pt idx="2104">
                  <c:v>98.924989999999994</c:v>
                </c:pt>
                <c:pt idx="2105">
                  <c:v>98.923820000000006</c:v>
                </c:pt>
                <c:pt idx="2106">
                  <c:v>98.922690000000003</c:v>
                </c:pt>
                <c:pt idx="2107">
                  <c:v>98.921009999999995</c:v>
                </c:pt>
                <c:pt idx="2108">
                  <c:v>98.919590000000113</c:v>
                </c:pt>
                <c:pt idx="2109">
                  <c:v>98.917810000000131</c:v>
                </c:pt>
                <c:pt idx="2110">
                  <c:v>98.916410000000027</c:v>
                </c:pt>
                <c:pt idx="2111">
                  <c:v>98.91512000000013</c:v>
                </c:pt>
                <c:pt idx="2112">
                  <c:v>98.914000000000129</c:v>
                </c:pt>
                <c:pt idx="2113">
                  <c:v>98.912909999999997</c:v>
                </c:pt>
                <c:pt idx="2114">
                  <c:v>98.911810000000131</c:v>
                </c:pt>
                <c:pt idx="2115">
                  <c:v>98.910089999999997</c:v>
                </c:pt>
                <c:pt idx="2116">
                  <c:v>98.90873999999998</c:v>
                </c:pt>
                <c:pt idx="2117">
                  <c:v>98.90722000000018</c:v>
                </c:pt>
                <c:pt idx="2118">
                  <c:v>98.905559999999994</c:v>
                </c:pt>
                <c:pt idx="2119">
                  <c:v>98.904359999999997</c:v>
                </c:pt>
                <c:pt idx="2120">
                  <c:v>98.903509999999997</c:v>
                </c:pt>
                <c:pt idx="2121">
                  <c:v>98.902220000000113</c:v>
                </c:pt>
                <c:pt idx="2122">
                  <c:v>98.900540000000007</c:v>
                </c:pt>
                <c:pt idx="2123">
                  <c:v>98.899420000000006</c:v>
                </c:pt>
                <c:pt idx="2124">
                  <c:v>98.897720000000007</c:v>
                </c:pt>
                <c:pt idx="2125">
                  <c:v>98.896050000000002</c:v>
                </c:pt>
                <c:pt idx="2126">
                  <c:v>98.894949999999994</c:v>
                </c:pt>
                <c:pt idx="2127">
                  <c:v>98.894000000000005</c:v>
                </c:pt>
                <c:pt idx="2128">
                  <c:v>98.892379999999989</c:v>
                </c:pt>
                <c:pt idx="2129">
                  <c:v>98.891409999999993</c:v>
                </c:pt>
                <c:pt idx="2130">
                  <c:v>98.890220000000113</c:v>
                </c:pt>
                <c:pt idx="2131">
                  <c:v>98.88906999999999</c:v>
                </c:pt>
                <c:pt idx="2132">
                  <c:v>98.887119999999996</c:v>
                </c:pt>
                <c:pt idx="2133">
                  <c:v>98.886079999999978</c:v>
                </c:pt>
                <c:pt idx="2134">
                  <c:v>98.884699999999995</c:v>
                </c:pt>
                <c:pt idx="2135">
                  <c:v>98.883779999999959</c:v>
                </c:pt>
                <c:pt idx="2136">
                  <c:v>98.882489999999919</c:v>
                </c:pt>
                <c:pt idx="2137">
                  <c:v>98.881649999999993</c:v>
                </c:pt>
                <c:pt idx="2138">
                  <c:v>98.880510000000001</c:v>
                </c:pt>
                <c:pt idx="2139">
                  <c:v>98.878809999999959</c:v>
                </c:pt>
                <c:pt idx="2140">
                  <c:v>98.876809999999978</c:v>
                </c:pt>
                <c:pt idx="2141">
                  <c:v>98.875469999999979</c:v>
                </c:pt>
                <c:pt idx="2142">
                  <c:v>98.874219999999994</c:v>
                </c:pt>
                <c:pt idx="2143">
                  <c:v>98.873159999999999</c:v>
                </c:pt>
                <c:pt idx="2144">
                  <c:v>98.871650000000002</c:v>
                </c:pt>
                <c:pt idx="2145">
                  <c:v>98.86994</c:v>
                </c:pt>
                <c:pt idx="2146">
                  <c:v>98.867819999999995</c:v>
                </c:pt>
                <c:pt idx="2147">
                  <c:v>98.866609999999994</c:v>
                </c:pt>
                <c:pt idx="2148">
                  <c:v>98.865299999999991</c:v>
                </c:pt>
                <c:pt idx="2149">
                  <c:v>98.863969999999995</c:v>
                </c:pt>
                <c:pt idx="2150">
                  <c:v>98.862459999999999</c:v>
                </c:pt>
                <c:pt idx="2151">
                  <c:v>98.861549999999994</c:v>
                </c:pt>
                <c:pt idx="2152">
                  <c:v>98.86054</c:v>
                </c:pt>
                <c:pt idx="2153">
                  <c:v>98.859070000000003</c:v>
                </c:pt>
                <c:pt idx="2154">
                  <c:v>98.857309999999998</c:v>
                </c:pt>
                <c:pt idx="2155">
                  <c:v>98.856210000000004</c:v>
                </c:pt>
                <c:pt idx="2156">
                  <c:v>98.854690000000005</c:v>
                </c:pt>
                <c:pt idx="2157">
                  <c:v>98.853700000000003</c:v>
                </c:pt>
                <c:pt idx="2158">
                  <c:v>98.852589999999978</c:v>
                </c:pt>
                <c:pt idx="2159">
                  <c:v>98.85172</c:v>
                </c:pt>
                <c:pt idx="2160">
                  <c:v>98.84984</c:v>
                </c:pt>
                <c:pt idx="2161">
                  <c:v>98.848339999999979</c:v>
                </c:pt>
                <c:pt idx="2162">
                  <c:v>98.847040000000007</c:v>
                </c:pt>
                <c:pt idx="2163">
                  <c:v>98.84563</c:v>
                </c:pt>
                <c:pt idx="2164">
                  <c:v>98.844049999999996</c:v>
                </c:pt>
                <c:pt idx="2165">
                  <c:v>98.842950000000002</c:v>
                </c:pt>
                <c:pt idx="2166">
                  <c:v>98.841440000000006</c:v>
                </c:pt>
                <c:pt idx="2167">
                  <c:v>98.840360000000004</c:v>
                </c:pt>
                <c:pt idx="2168">
                  <c:v>98.838679999999982</c:v>
                </c:pt>
                <c:pt idx="2169">
                  <c:v>98.837819999999994</c:v>
                </c:pt>
                <c:pt idx="2170">
                  <c:v>98.836190000000002</c:v>
                </c:pt>
                <c:pt idx="2171">
                  <c:v>98.834410000000005</c:v>
                </c:pt>
                <c:pt idx="2172">
                  <c:v>98.832749999999919</c:v>
                </c:pt>
                <c:pt idx="2173">
                  <c:v>98.831059999999994</c:v>
                </c:pt>
                <c:pt idx="2174">
                  <c:v>98.82971999999998</c:v>
                </c:pt>
                <c:pt idx="2175">
                  <c:v>98.828799999999958</c:v>
                </c:pt>
                <c:pt idx="2176">
                  <c:v>98.827820000000003</c:v>
                </c:pt>
                <c:pt idx="2177">
                  <c:v>98.82696</c:v>
                </c:pt>
                <c:pt idx="2178">
                  <c:v>98.824920000000006</c:v>
                </c:pt>
                <c:pt idx="2179">
                  <c:v>98.823920000000001</c:v>
                </c:pt>
                <c:pt idx="2180">
                  <c:v>98.822909999999979</c:v>
                </c:pt>
                <c:pt idx="2181">
                  <c:v>98.821240000000003</c:v>
                </c:pt>
                <c:pt idx="2182">
                  <c:v>98.819609999999997</c:v>
                </c:pt>
                <c:pt idx="2183">
                  <c:v>98.818739999999949</c:v>
                </c:pt>
                <c:pt idx="2184">
                  <c:v>98.817150000000026</c:v>
                </c:pt>
                <c:pt idx="2185">
                  <c:v>98.815240000000003</c:v>
                </c:pt>
                <c:pt idx="2186">
                  <c:v>98.813680000000005</c:v>
                </c:pt>
                <c:pt idx="2187">
                  <c:v>98.81246999999999</c:v>
                </c:pt>
                <c:pt idx="2188">
                  <c:v>98.811020000000113</c:v>
                </c:pt>
                <c:pt idx="2189">
                  <c:v>98.809809999999999</c:v>
                </c:pt>
                <c:pt idx="2190">
                  <c:v>98.808279999999982</c:v>
                </c:pt>
                <c:pt idx="2191">
                  <c:v>98.806820000000002</c:v>
                </c:pt>
                <c:pt idx="2192">
                  <c:v>98.805279999999982</c:v>
                </c:pt>
                <c:pt idx="2193">
                  <c:v>98.803799999999981</c:v>
                </c:pt>
                <c:pt idx="2194">
                  <c:v>98.802089999999978</c:v>
                </c:pt>
                <c:pt idx="2195">
                  <c:v>98.800929999999994</c:v>
                </c:pt>
                <c:pt idx="2196">
                  <c:v>98.799409999999995</c:v>
                </c:pt>
                <c:pt idx="2197">
                  <c:v>98.797900000000027</c:v>
                </c:pt>
                <c:pt idx="2198">
                  <c:v>98.796260000000146</c:v>
                </c:pt>
                <c:pt idx="2199">
                  <c:v>98.795469999999995</c:v>
                </c:pt>
                <c:pt idx="2200">
                  <c:v>98.794130000000024</c:v>
                </c:pt>
                <c:pt idx="2201">
                  <c:v>98.792420000000007</c:v>
                </c:pt>
                <c:pt idx="2202">
                  <c:v>98.790800000000004</c:v>
                </c:pt>
                <c:pt idx="2203">
                  <c:v>98.789500000000004</c:v>
                </c:pt>
                <c:pt idx="2204">
                  <c:v>98.788200000000003</c:v>
                </c:pt>
                <c:pt idx="2205">
                  <c:v>98.786810000000003</c:v>
                </c:pt>
                <c:pt idx="2206">
                  <c:v>98.785319999999999</c:v>
                </c:pt>
                <c:pt idx="2207">
                  <c:v>98.783320000000003</c:v>
                </c:pt>
                <c:pt idx="2208">
                  <c:v>98.780940000000001</c:v>
                </c:pt>
                <c:pt idx="2209">
                  <c:v>98.779929999999993</c:v>
                </c:pt>
                <c:pt idx="2210">
                  <c:v>98.778389999999959</c:v>
                </c:pt>
                <c:pt idx="2211">
                  <c:v>98.777069999999995</c:v>
                </c:pt>
                <c:pt idx="2212">
                  <c:v>98.775429999999986</c:v>
                </c:pt>
                <c:pt idx="2213">
                  <c:v>98.774240000000006</c:v>
                </c:pt>
                <c:pt idx="2214">
                  <c:v>98.772429999999986</c:v>
                </c:pt>
                <c:pt idx="2215">
                  <c:v>98.770870000000002</c:v>
                </c:pt>
                <c:pt idx="2216">
                  <c:v>98.769720000000007</c:v>
                </c:pt>
                <c:pt idx="2217">
                  <c:v>98.768469999999994</c:v>
                </c:pt>
                <c:pt idx="2218">
                  <c:v>98.76769000000013</c:v>
                </c:pt>
                <c:pt idx="2219">
                  <c:v>98.766480000000001</c:v>
                </c:pt>
                <c:pt idx="2220">
                  <c:v>98.764590000000027</c:v>
                </c:pt>
                <c:pt idx="2221">
                  <c:v>98.763660000000129</c:v>
                </c:pt>
                <c:pt idx="2222">
                  <c:v>98.762119999999996</c:v>
                </c:pt>
                <c:pt idx="2223">
                  <c:v>98.761220000000179</c:v>
                </c:pt>
                <c:pt idx="2224">
                  <c:v>98.759749999999983</c:v>
                </c:pt>
                <c:pt idx="2225">
                  <c:v>98.757739999999998</c:v>
                </c:pt>
                <c:pt idx="2226">
                  <c:v>98.756640000000004</c:v>
                </c:pt>
                <c:pt idx="2227">
                  <c:v>98.755359999999982</c:v>
                </c:pt>
                <c:pt idx="2228">
                  <c:v>98.75426000000013</c:v>
                </c:pt>
                <c:pt idx="2229">
                  <c:v>98.752679999999998</c:v>
                </c:pt>
                <c:pt idx="2230">
                  <c:v>98.751250000000027</c:v>
                </c:pt>
                <c:pt idx="2231">
                  <c:v>98.749690000000129</c:v>
                </c:pt>
                <c:pt idx="2232">
                  <c:v>98.748470000000012</c:v>
                </c:pt>
                <c:pt idx="2233">
                  <c:v>98.746560000000144</c:v>
                </c:pt>
                <c:pt idx="2234">
                  <c:v>98.744389999999996</c:v>
                </c:pt>
                <c:pt idx="2235">
                  <c:v>98.742739999999998</c:v>
                </c:pt>
                <c:pt idx="2236">
                  <c:v>98.741789999999995</c:v>
                </c:pt>
                <c:pt idx="2237">
                  <c:v>98.740060000000113</c:v>
                </c:pt>
                <c:pt idx="2238">
                  <c:v>98.739050000000006</c:v>
                </c:pt>
                <c:pt idx="2239">
                  <c:v>98.737849999999995</c:v>
                </c:pt>
                <c:pt idx="2240">
                  <c:v>98.736260000000129</c:v>
                </c:pt>
                <c:pt idx="2241">
                  <c:v>98.734719999999996</c:v>
                </c:pt>
                <c:pt idx="2242">
                  <c:v>98.733160000000026</c:v>
                </c:pt>
                <c:pt idx="2243">
                  <c:v>98.731759999999994</c:v>
                </c:pt>
                <c:pt idx="2244">
                  <c:v>98.730080000000001</c:v>
                </c:pt>
                <c:pt idx="2245">
                  <c:v>98.728399999999979</c:v>
                </c:pt>
                <c:pt idx="2246">
                  <c:v>98.727149999999995</c:v>
                </c:pt>
                <c:pt idx="2247">
                  <c:v>98.726309999999998</c:v>
                </c:pt>
                <c:pt idx="2248">
                  <c:v>98.724779999999981</c:v>
                </c:pt>
                <c:pt idx="2249">
                  <c:v>98.722929999999991</c:v>
                </c:pt>
                <c:pt idx="2250">
                  <c:v>98.721940000000004</c:v>
                </c:pt>
                <c:pt idx="2251">
                  <c:v>98.720560000000006</c:v>
                </c:pt>
                <c:pt idx="2252">
                  <c:v>98.719300000000004</c:v>
                </c:pt>
                <c:pt idx="2253">
                  <c:v>98.717740000000006</c:v>
                </c:pt>
                <c:pt idx="2254">
                  <c:v>98.716009999999997</c:v>
                </c:pt>
                <c:pt idx="2255">
                  <c:v>98.714970000000022</c:v>
                </c:pt>
                <c:pt idx="2256">
                  <c:v>98.713910000000027</c:v>
                </c:pt>
                <c:pt idx="2257">
                  <c:v>98.712890000000002</c:v>
                </c:pt>
                <c:pt idx="2258">
                  <c:v>98.711680000000129</c:v>
                </c:pt>
                <c:pt idx="2259">
                  <c:v>98.709689999999995</c:v>
                </c:pt>
                <c:pt idx="2260">
                  <c:v>98.708029999999994</c:v>
                </c:pt>
                <c:pt idx="2261">
                  <c:v>98.706210000000027</c:v>
                </c:pt>
                <c:pt idx="2262">
                  <c:v>98.704560000000129</c:v>
                </c:pt>
                <c:pt idx="2263">
                  <c:v>98.702889999999982</c:v>
                </c:pt>
                <c:pt idx="2264">
                  <c:v>98.70187</c:v>
                </c:pt>
                <c:pt idx="2265">
                  <c:v>98.700379999999981</c:v>
                </c:pt>
                <c:pt idx="2266">
                  <c:v>98.698819999999998</c:v>
                </c:pt>
                <c:pt idx="2267">
                  <c:v>98.697419999999994</c:v>
                </c:pt>
                <c:pt idx="2268">
                  <c:v>98.69647999999998</c:v>
                </c:pt>
                <c:pt idx="2269">
                  <c:v>98.694220000000129</c:v>
                </c:pt>
                <c:pt idx="2270">
                  <c:v>98.692409999999981</c:v>
                </c:pt>
                <c:pt idx="2271">
                  <c:v>98.690820000000002</c:v>
                </c:pt>
                <c:pt idx="2272">
                  <c:v>98.689250000000001</c:v>
                </c:pt>
                <c:pt idx="2273">
                  <c:v>98.687650000000005</c:v>
                </c:pt>
                <c:pt idx="2274">
                  <c:v>98.686339999999959</c:v>
                </c:pt>
                <c:pt idx="2275">
                  <c:v>98.684619999999995</c:v>
                </c:pt>
                <c:pt idx="2276">
                  <c:v>98.683509999999998</c:v>
                </c:pt>
                <c:pt idx="2277">
                  <c:v>98.682499999999948</c:v>
                </c:pt>
                <c:pt idx="2278">
                  <c:v>98.681650000000005</c:v>
                </c:pt>
                <c:pt idx="2279">
                  <c:v>98.680069999999986</c:v>
                </c:pt>
                <c:pt idx="2280">
                  <c:v>98.679149999999979</c:v>
                </c:pt>
                <c:pt idx="2281">
                  <c:v>98.677620000000005</c:v>
                </c:pt>
                <c:pt idx="2282">
                  <c:v>98.675689999999989</c:v>
                </c:pt>
                <c:pt idx="2283">
                  <c:v>98.674009999999981</c:v>
                </c:pt>
                <c:pt idx="2284">
                  <c:v>98.672619999999981</c:v>
                </c:pt>
                <c:pt idx="2285">
                  <c:v>98.670949999999948</c:v>
                </c:pt>
                <c:pt idx="2286">
                  <c:v>98.669849999999983</c:v>
                </c:pt>
                <c:pt idx="2287">
                  <c:v>98.668439999999919</c:v>
                </c:pt>
                <c:pt idx="2288">
                  <c:v>98.666989999999998</c:v>
                </c:pt>
                <c:pt idx="2289">
                  <c:v>98.66516</c:v>
                </c:pt>
                <c:pt idx="2290">
                  <c:v>98.664180000000002</c:v>
                </c:pt>
                <c:pt idx="2291">
                  <c:v>98.662099999999981</c:v>
                </c:pt>
                <c:pt idx="2292">
                  <c:v>98.660589999999999</c:v>
                </c:pt>
                <c:pt idx="2293">
                  <c:v>98.659489999999948</c:v>
                </c:pt>
                <c:pt idx="2294">
                  <c:v>98.658209999999983</c:v>
                </c:pt>
                <c:pt idx="2295">
                  <c:v>98.656839999999988</c:v>
                </c:pt>
                <c:pt idx="2296">
                  <c:v>98.655089999999959</c:v>
                </c:pt>
                <c:pt idx="2297">
                  <c:v>98.653239999999983</c:v>
                </c:pt>
                <c:pt idx="2298">
                  <c:v>98.651969999999992</c:v>
                </c:pt>
                <c:pt idx="2299">
                  <c:v>98.65061</c:v>
                </c:pt>
                <c:pt idx="2300">
                  <c:v>98.649109999999993</c:v>
                </c:pt>
                <c:pt idx="2301">
                  <c:v>98.647570000000002</c:v>
                </c:pt>
                <c:pt idx="2302">
                  <c:v>98.646569999999997</c:v>
                </c:pt>
                <c:pt idx="2303">
                  <c:v>98.645499999999998</c:v>
                </c:pt>
                <c:pt idx="2304">
                  <c:v>98.644030000000001</c:v>
                </c:pt>
                <c:pt idx="2305">
                  <c:v>98.64279999999998</c:v>
                </c:pt>
                <c:pt idx="2306">
                  <c:v>98.641369999999995</c:v>
                </c:pt>
                <c:pt idx="2307">
                  <c:v>98.639309999999981</c:v>
                </c:pt>
                <c:pt idx="2308">
                  <c:v>98.637510000000006</c:v>
                </c:pt>
                <c:pt idx="2309">
                  <c:v>98.635629999999992</c:v>
                </c:pt>
                <c:pt idx="2310">
                  <c:v>98.63409</c:v>
                </c:pt>
                <c:pt idx="2311">
                  <c:v>98.632749999999959</c:v>
                </c:pt>
                <c:pt idx="2312">
                  <c:v>98.631559999999993</c:v>
                </c:pt>
                <c:pt idx="2313">
                  <c:v>98.630240000000001</c:v>
                </c:pt>
                <c:pt idx="2314">
                  <c:v>98.628659999999982</c:v>
                </c:pt>
                <c:pt idx="2315">
                  <c:v>98.627359999999982</c:v>
                </c:pt>
                <c:pt idx="2316">
                  <c:v>98.626029999999986</c:v>
                </c:pt>
                <c:pt idx="2317">
                  <c:v>98.624619999999993</c:v>
                </c:pt>
                <c:pt idx="2318">
                  <c:v>98.62318999999998</c:v>
                </c:pt>
                <c:pt idx="2319">
                  <c:v>98.621600000000001</c:v>
                </c:pt>
                <c:pt idx="2320">
                  <c:v>98.620179999999948</c:v>
                </c:pt>
                <c:pt idx="2321">
                  <c:v>98.619119999999995</c:v>
                </c:pt>
                <c:pt idx="2322">
                  <c:v>98.617779999999982</c:v>
                </c:pt>
                <c:pt idx="2323">
                  <c:v>98.61618</c:v>
                </c:pt>
                <c:pt idx="2324">
                  <c:v>98.61462000000013</c:v>
                </c:pt>
                <c:pt idx="2325">
                  <c:v>98.613159999999993</c:v>
                </c:pt>
                <c:pt idx="2326">
                  <c:v>98.611180000000004</c:v>
                </c:pt>
                <c:pt idx="2327">
                  <c:v>98.609189999999998</c:v>
                </c:pt>
                <c:pt idx="2328">
                  <c:v>98.607680000000002</c:v>
                </c:pt>
                <c:pt idx="2329">
                  <c:v>98.606389999999948</c:v>
                </c:pt>
                <c:pt idx="2330">
                  <c:v>98.605119999999999</c:v>
                </c:pt>
                <c:pt idx="2331">
                  <c:v>98.603879999999918</c:v>
                </c:pt>
                <c:pt idx="2332">
                  <c:v>98.602689999999981</c:v>
                </c:pt>
                <c:pt idx="2333">
                  <c:v>98.601179999999999</c:v>
                </c:pt>
                <c:pt idx="2334">
                  <c:v>98.599620000000129</c:v>
                </c:pt>
                <c:pt idx="2335">
                  <c:v>98.598190000000002</c:v>
                </c:pt>
                <c:pt idx="2336">
                  <c:v>98.597049999999996</c:v>
                </c:pt>
                <c:pt idx="2337">
                  <c:v>98.595420000000004</c:v>
                </c:pt>
                <c:pt idx="2338">
                  <c:v>98.594440000000006</c:v>
                </c:pt>
                <c:pt idx="2339">
                  <c:v>98.59299</c:v>
                </c:pt>
                <c:pt idx="2340">
                  <c:v>98.591250000000144</c:v>
                </c:pt>
                <c:pt idx="2341">
                  <c:v>98.589690000000004</c:v>
                </c:pt>
                <c:pt idx="2342">
                  <c:v>98.58811</c:v>
                </c:pt>
                <c:pt idx="2343">
                  <c:v>98.586820000000003</c:v>
                </c:pt>
                <c:pt idx="2344">
                  <c:v>98.585849999999979</c:v>
                </c:pt>
                <c:pt idx="2345">
                  <c:v>98.584159999999997</c:v>
                </c:pt>
                <c:pt idx="2346">
                  <c:v>98.582779999999886</c:v>
                </c:pt>
                <c:pt idx="2347">
                  <c:v>98.580719999999999</c:v>
                </c:pt>
                <c:pt idx="2348">
                  <c:v>98.578359999999989</c:v>
                </c:pt>
                <c:pt idx="2349">
                  <c:v>98.577029999999993</c:v>
                </c:pt>
                <c:pt idx="2350">
                  <c:v>98.576409999999981</c:v>
                </c:pt>
                <c:pt idx="2351">
                  <c:v>98.574619999999996</c:v>
                </c:pt>
                <c:pt idx="2352">
                  <c:v>98.572989999999919</c:v>
                </c:pt>
                <c:pt idx="2353">
                  <c:v>98.571200000000005</c:v>
                </c:pt>
                <c:pt idx="2354">
                  <c:v>98.570220000000006</c:v>
                </c:pt>
                <c:pt idx="2355">
                  <c:v>98.569149999999993</c:v>
                </c:pt>
                <c:pt idx="2356">
                  <c:v>98.567279999999997</c:v>
                </c:pt>
                <c:pt idx="2357">
                  <c:v>98.56583999999998</c:v>
                </c:pt>
                <c:pt idx="2358">
                  <c:v>98.563789999999983</c:v>
                </c:pt>
                <c:pt idx="2359">
                  <c:v>98.562250000000006</c:v>
                </c:pt>
                <c:pt idx="2360">
                  <c:v>98.560630000000003</c:v>
                </c:pt>
                <c:pt idx="2361">
                  <c:v>98.559379999999948</c:v>
                </c:pt>
                <c:pt idx="2362">
                  <c:v>98.557860000000005</c:v>
                </c:pt>
                <c:pt idx="2363">
                  <c:v>98.556939999999983</c:v>
                </c:pt>
                <c:pt idx="2364">
                  <c:v>98.555799999999948</c:v>
                </c:pt>
                <c:pt idx="2365">
                  <c:v>98.554620000000114</c:v>
                </c:pt>
                <c:pt idx="2366">
                  <c:v>98.55341</c:v>
                </c:pt>
                <c:pt idx="2367">
                  <c:v>98.551699999999997</c:v>
                </c:pt>
                <c:pt idx="2368">
                  <c:v>98.549859999999995</c:v>
                </c:pt>
                <c:pt idx="2369">
                  <c:v>98.548950000000005</c:v>
                </c:pt>
                <c:pt idx="2370">
                  <c:v>98.54766000000015</c:v>
                </c:pt>
                <c:pt idx="2371">
                  <c:v>98.546200000000027</c:v>
                </c:pt>
                <c:pt idx="2372">
                  <c:v>98.544530000000023</c:v>
                </c:pt>
                <c:pt idx="2373">
                  <c:v>98.542660000000026</c:v>
                </c:pt>
                <c:pt idx="2374">
                  <c:v>98.54124000000013</c:v>
                </c:pt>
                <c:pt idx="2375">
                  <c:v>98.53937999999998</c:v>
                </c:pt>
                <c:pt idx="2376">
                  <c:v>98.537840000000003</c:v>
                </c:pt>
                <c:pt idx="2377">
                  <c:v>98.535820000000001</c:v>
                </c:pt>
                <c:pt idx="2378">
                  <c:v>98.534809999999993</c:v>
                </c:pt>
                <c:pt idx="2379">
                  <c:v>98.533559999999994</c:v>
                </c:pt>
                <c:pt idx="2380">
                  <c:v>98.532309999999981</c:v>
                </c:pt>
                <c:pt idx="2381">
                  <c:v>98.531160000000114</c:v>
                </c:pt>
                <c:pt idx="2382">
                  <c:v>98.529600000000002</c:v>
                </c:pt>
                <c:pt idx="2383">
                  <c:v>98.528089999999978</c:v>
                </c:pt>
                <c:pt idx="2384">
                  <c:v>98.526309999999981</c:v>
                </c:pt>
                <c:pt idx="2385">
                  <c:v>98.525089999999949</c:v>
                </c:pt>
                <c:pt idx="2386">
                  <c:v>98.523920000000004</c:v>
                </c:pt>
                <c:pt idx="2387">
                  <c:v>98.522919999999999</c:v>
                </c:pt>
                <c:pt idx="2388">
                  <c:v>98.521260000000026</c:v>
                </c:pt>
                <c:pt idx="2389">
                  <c:v>98.519499999999994</c:v>
                </c:pt>
                <c:pt idx="2390">
                  <c:v>98.517820000000114</c:v>
                </c:pt>
                <c:pt idx="2391">
                  <c:v>98.516059999999996</c:v>
                </c:pt>
                <c:pt idx="2392">
                  <c:v>98.514340000000004</c:v>
                </c:pt>
                <c:pt idx="2393">
                  <c:v>98.513009999999994</c:v>
                </c:pt>
                <c:pt idx="2394">
                  <c:v>98.511860000000027</c:v>
                </c:pt>
                <c:pt idx="2395">
                  <c:v>98.509879999999981</c:v>
                </c:pt>
                <c:pt idx="2396">
                  <c:v>98.50842999999999</c:v>
                </c:pt>
                <c:pt idx="2397">
                  <c:v>98.506680000000003</c:v>
                </c:pt>
                <c:pt idx="2398">
                  <c:v>98.504800000000003</c:v>
                </c:pt>
                <c:pt idx="2399">
                  <c:v>98.503320000000002</c:v>
                </c:pt>
                <c:pt idx="2400">
                  <c:v>98.502420000000001</c:v>
                </c:pt>
                <c:pt idx="2401">
                  <c:v>98.500280000000004</c:v>
                </c:pt>
                <c:pt idx="2402">
                  <c:v>98.498869999999997</c:v>
                </c:pt>
                <c:pt idx="2403">
                  <c:v>98.497530000000026</c:v>
                </c:pt>
                <c:pt idx="2404">
                  <c:v>98.495940000000004</c:v>
                </c:pt>
                <c:pt idx="2405">
                  <c:v>98.494389999999996</c:v>
                </c:pt>
                <c:pt idx="2406">
                  <c:v>98.493060000000114</c:v>
                </c:pt>
                <c:pt idx="2407">
                  <c:v>98.491090000000113</c:v>
                </c:pt>
                <c:pt idx="2408">
                  <c:v>98.489720000000005</c:v>
                </c:pt>
                <c:pt idx="2409">
                  <c:v>98.488299999999995</c:v>
                </c:pt>
                <c:pt idx="2410">
                  <c:v>98.486890000000002</c:v>
                </c:pt>
                <c:pt idx="2411">
                  <c:v>98.485690000000005</c:v>
                </c:pt>
                <c:pt idx="2412">
                  <c:v>98.484010000000026</c:v>
                </c:pt>
                <c:pt idx="2413">
                  <c:v>98.482259999999997</c:v>
                </c:pt>
                <c:pt idx="2414">
                  <c:v>98.480869999999996</c:v>
                </c:pt>
                <c:pt idx="2415">
                  <c:v>98.479339999999979</c:v>
                </c:pt>
                <c:pt idx="2416">
                  <c:v>98.478189999999998</c:v>
                </c:pt>
                <c:pt idx="2417">
                  <c:v>98.476410000000001</c:v>
                </c:pt>
                <c:pt idx="2418">
                  <c:v>98.475459999999998</c:v>
                </c:pt>
                <c:pt idx="2419">
                  <c:v>98.474599999999995</c:v>
                </c:pt>
                <c:pt idx="2420">
                  <c:v>98.473839999999981</c:v>
                </c:pt>
                <c:pt idx="2421">
                  <c:v>98.472639999999998</c:v>
                </c:pt>
                <c:pt idx="2422">
                  <c:v>98.471950000000007</c:v>
                </c:pt>
                <c:pt idx="2423">
                  <c:v>98.47078999999998</c:v>
                </c:pt>
                <c:pt idx="2424">
                  <c:v>98.468660000000114</c:v>
                </c:pt>
                <c:pt idx="2425">
                  <c:v>98.467140000000114</c:v>
                </c:pt>
                <c:pt idx="2426">
                  <c:v>98.466560000000129</c:v>
                </c:pt>
                <c:pt idx="2427">
                  <c:v>98.464839999999995</c:v>
                </c:pt>
                <c:pt idx="2428">
                  <c:v>98.462120000000027</c:v>
                </c:pt>
                <c:pt idx="2429">
                  <c:v>98.45984</c:v>
                </c:pt>
                <c:pt idx="2430">
                  <c:v>98.458920000000006</c:v>
                </c:pt>
                <c:pt idx="2431">
                  <c:v>98.457640000000026</c:v>
                </c:pt>
                <c:pt idx="2432">
                  <c:v>98.455079999999981</c:v>
                </c:pt>
                <c:pt idx="2433">
                  <c:v>98.453500000000005</c:v>
                </c:pt>
                <c:pt idx="2434">
                  <c:v>98.452039999999982</c:v>
                </c:pt>
                <c:pt idx="2435">
                  <c:v>98.450500000000005</c:v>
                </c:pt>
                <c:pt idx="2436">
                  <c:v>98.448779999999999</c:v>
                </c:pt>
                <c:pt idx="2437">
                  <c:v>98.447760000000144</c:v>
                </c:pt>
                <c:pt idx="2438">
                  <c:v>98.446399999999997</c:v>
                </c:pt>
                <c:pt idx="2439">
                  <c:v>98.443740000000005</c:v>
                </c:pt>
                <c:pt idx="2440">
                  <c:v>98.442560000000114</c:v>
                </c:pt>
                <c:pt idx="2441">
                  <c:v>98.442690000000027</c:v>
                </c:pt>
                <c:pt idx="2442">
                  <c:v>98.441640000000149</c:v>
                </c:pt>
                <c:pt idx="2443">
                  <c:v>98.440380000000005</c:v>
                </c:pt>
                <c:pt idx="2444">
                  <c:v>98.438079999999999</c:v>
                </c:pt>
                <c:pt idx="2445">
                  <c:v>98.435490000000001</c:v>
                </c:pt>
                <c:pt idx="2446">
                  <c:v>98.432720000000003</c:v>
                </c:pt>
                <c:pt idx="2447">
                  <c:v>98.430430000000001</c:v>
                </c:pt>
                <c:pt idx="2448">
                  <c:v>98.429310000000001</c:v>
                </c:pt>
                <c:pt idx="2449">
                  <c:v>98.42801</c:v>
                </c:pt>
                <c:pt idx="2450">
                  <c:v>98.425719999999998</c:v>
                </c:pt>
                <c:pt idx="2451">
                  <c:v>98.42546999999999</c:v>
                </c:pt>
                <c:pt idx="2452">
                  <c:v>98.424840000000003</c:v>
                </c:pt>
                <c:pt idx="2453">
                  <c:v>98.421440000000004</c:v>
                </c:pt>
                <c:pt idx="2454">
                  <c:v>98.419910000000129</c:v>
                </c:pt>
                <c:pt idx="2455">
                  <c:v>98.4208</c:v>
                </c:pt>
                <c:pt idx="2456">
                  <c:v>98.418310000000005</c:v>
                </c:pt>
                <c:pt idx="2457">
                  <c:v>98.415549999999996</c:v>
                </c:pt>
                <c:pt idx="2458">
                  <c:v>98.413510000000144</c:v>
                </c:pt>
                <c:pt idx="2459">
                  <c:v>98.412809999999993</c:v>
                </c:pt>
                <c:pt idx="2460">
                  <c:v>98.411030000000025</c:v>
                </c:pt>
                <c:pt idx="2461">
                  <c:v>98.409880000000001</c:v>
                </c:pt>
                <c:pt idx="2462">
                  <c:v>98.408510000000007</c:v>
                </c:pt>
                <c:pt idx="2463">
                  <c:v>98.407880000000006</c:v>
                </c:pt>
                <c:pt idx="2464">
                  <c:v>98.406180000000006</c:v>
                </c:pt>
                <c:pt idx="2465">
                  <c:v>98.404799999999994</c:v>
                </c:pt>
                <c:pt idx="2466">
                  <c:v>98.403009999999995</c:v>
                </c:pt>
                <c:pt idx="2467">
                  <c:v>98.401309999999995</c:v>
                </c:pt>
                <c:pt idx="2468">
                  <c:v>98.398910000000001</c:v>
                </c:pt>
                <c:pt idx="2469">
                  <c:v>98.395879999999948</c:v>
                </c:pt>
                <c:pt idx="2470">
                  <c:v>98.394880000000001</c:v>
                </c:pt>
                <c:pt idx="2471">
                  <c:v>98.392879999999948</c:v>
                </c:pt>
                <c:pt idx="2472">
                  <c:v>98.391959999999997</c:v>
                </c:pt>
                <c:pt idx="2473">
                  <c:v>98.390379999999979</c:v>
                </c:pt>
                <c:pt idx="2474">
                  <c:v>98.388819999999981</c:v>
                </c:pt>
                <c:pt idx="2475">
                  <c:v>98.387969999999996</c:v>
                </c:pt>
                <c:pt idx="2476">
                  <c:v>98.386619999999994</c:v>
                </c:pt>
                <c:pt idx="2477">
                  <c:v>98.385239999999982</c:v>
                </c:pt>
                <c:pt idx="2478">
                  <c:v>98.383529999999993</c:v>
                </c:pt>
                <c:pt idx="2479">
                  <c:v>98.382179999999948</c:v>
                </c:pt>
                <c:pt idx="2480">
                  <c:v>98.381130000000013</c:v>
                </c:pt>
                <c:pt idx="2481">
                  <c:v>98.379549999999981</c:v>
                </c:pt>
                <c:pt idx="2482">
                  <c:v>98.378089999999958</c:v>
                </c:pt>
                <c:pt idx="2483">
                  <c:v>98.376419999999982</c:v>
                </c:pt>
                <c:pt idx="2484">
                  <c:v>98.375139999999988</c:v>
                </c:pt>
                <c:pt idx="2485">
                  <c:v>98.372919999999979</c:v>
                </c:pt>
                <c:pt idx="2486">
                  <c:v>98.371279999999999</c:v>
                </c:pt>
                <c:pt idx="2487">
                  <c:v>98.369879999999981</c:v>
                </c:pt>
                <c:pt idx="2488">
                  <c:v>98.368339999999989</c:v>
                </c:pt>
                <c:pt idx="2489">
                  <c:v>98.36633999999998</c:v>
                </c:pt>
                <c:pt idx="2490">
                  <c:v>98.364509999999996</c:v>
                </c:pt>
                <c:pt idx="2491">
                  <c:v>98.362899999999982</c:v>
                </c:pt>
                <c:pt idx="2492">
                  <c:v>98.362160000000003</c:v>
                </c:pt>
                <c:pt idx="2493">
                  <c:v>98.36036</c:v>
                </c:pt>
                <c:pt idx="2494">
                  <c:v>98.358899999999949</c:v>
                </c:pt>
                <c:pt idx="2495">
                  <c:v>98.356739999999988</c:v>
                </c:pt>
                <c:pt idx="2496">
                  <c:v>98.355089999999919</c:v>
                </c:pt>
                <c:pt idx="2497">
                  <c:v>98.353260000000006</c:v>
                </c:pt>
                <c:pt idx="2498">
                  <c:v>98.351839999999982</c:v>
                </c:pt>
                <c:pt idx="2499">
                  <c:v>98.350309999999979</c:v>
                </c:pt>
                <c:pt idx="2500">
                  <c:v>98.349059999999994</c:v>
                </c:pt>
                <c:pt idx="2501">
                  <c:v>98.347300000000004</c:v>
                </c:pt>
                <c:pt idx="2502">
                  <c:v>98.345280000000002</c:v>
                </c:pt>
                <c:pt idx="2503">
                  <c:v>98.343159999999997</c:v>
                </c:pt>
                <c:pt idx="2504">
                  <c:v>98.340970000000013</c:v>
                </c:pt>
                <c:pt idx="2505">
                  <c:v>98.339739999999978</c:v>
                </c:pt>
                <c:pt idx="2506">
                  <c:v>98.338869999999986</c:v>
                </c:pt>
                <c:pt idx="2507">
                  <c:v>98.337180000000004</c:v>
                </c:pt>
                <c:pt idx="2508">
                  <c:v>98.335899999999981</c:v>
                </c:pt>
                <c:pt idx="2509">
                  <c:v>98.334109999999995</c:v>
                </c:pt>
                <c:pt idx="2510">
                  <c:v>98.333010000000002</c:v>
                </c:pt>
                <c:pt idx="2511">
                  <c:v>98.331410000000005</c:v>
                </c:pt>
                <c:pt idx="2512">
                  <c:v>98.33032</c:v>
                </c:pt>
                <c:pt idx="2513">
                  <c:v>98.328759999999988</c:v>
                </c:pt>
                <c:pt idx="2514">
                  <c:v>98.327690000000004</c:v>
                </c:pt>
                <c:pt idx="2515">
                  <c:v>98.326279999999983</c:v>
                </c:pt>
                <c:pt idx="2516">
                  <c:v>98.324089999999998</c:v>
                </c:pt>
                <c:pt idx="2517">
                  <c:v>98.322539999999989</c:v>
                </c:pt>
                <c:pt idx="2518">
                  <c:v>98.320889999999949</c:v>
                </c:pt>
                <c:pt idx="2519">
                  <c:v>98.31883999999998</c:v>
                </c:pt>
                <c:pt idx="2520">
                  <c:v>98.317110000000113</c:v>
                </c:pt>
                <c:pt idx="2521">
                  <c:v>98.314850000000007</c:v>
                </c:pt>
                <c:pt idx="2522">
                  <c:v>98.313300000000012</c:v>
                </c:pt>
                <c:pt idx="2523">
                  <c:v>98.311819999999997</c:v>
                </c:pt>
                <c:pt idx="2524">
                  <c:v>98.310120000000026</c:v>
                </c:pt>
                <c:pt idx="2525">
                  <c:v>98.308789999999988</c:v>
                </c:pt>
                <c:pt idx="2526">
                  <c:v>98.307120000000026</c:v>
                </c:pt>
                <c:pt idx="2527">
                  <c:v>98.305709999999948</c:v>
                </c:pt>
                <c:pt idx="2528">
                  <c:v>98.304310000000001</c:v>
                </c:pt>
                <c:pt idx="2529">
                  <c:v>98.302819999999983</c:v>
                </c:pt>
                <c:pt idx="2530">
                  <c:v>98.301119999999997</c:v>
                </c:pt>
                <c:pt idx="2531">
                  <c:v>98.299530000000004</c:v>
                </c:pt>
                <c:pt idx="2532">
                  <c:v>98.29762000000018</c:v>
                </c:pt>
                <c:pt idx="2533">
                  <c:v>98.295739999999981</c:v>
                </c:pt>
                <c:pt idx="2534">
                  <c:v>98.29406000000013</c:v>
                </c:pt>
                <c:pt idx="2535">
                  <c:v>98.292190000000005</c:v>
                </c:pt>
                <c:pt idx="2536">
                  <c:v>98.290139999999994</c:v>
                </c:pt>
                <c:pt idx="2537">
                  <c:v>98.288879999999978</c:v>
                </c:pt>
                <c:pt idx="2538">
                  <c:v>98.287989999999994</c:v>
                </c:pt>
                <c:pt idx="2539">
                  <c:v>98.286410000000004</c:v>
                </c:pt>
                <c:pt idx="2540">
                  <c:v>98.284970000000001</c:v>
                </c:pt>
                <c:pt idx="2541">
                  <c:v>98.282969999999992</c:v>
                </c:pt>
                <c:pt idx="2542">
                  <c:v>98.280530000000013</c:v>
                </c:pt>
                <c:pt idx="2543">
                  <c:v>98.278279999999981</c:v>
                </c:pt>
                <c:pt idx="2544">
                  <c:v>98.27655</c:v>
                </c:pt>
                <c:pt idx="2545">
                  <c:v>98.27449</c:v>
                </c:pt>
                <c:pt idx="2546">
                  <c:v>98.27328</c:v>
                </c:pt>
                <c:pt idx="2547">
                  <c:v>98.271109999999993</c:v>
                </c:pt>
                <c:pt idx="2548">
                  <c:v>98.269419999999997</c:v>
                </c:pt>
                <c:pt idx="2549">
                  <c:v>98.268060000000006</c:v>
                </c:pt>
                <c:pt idx="2550">
                  <c:v>98.265799999999999</c:v>
                </c:pt>
                <c:pt idx="2551">
                  <c:v>98.26416000000016</c:v>
                </c:pt>
                <c:pt idx="2552">
                  <c:v>98.262810000000002</c:v>
                </c:pt>
                <c:pt idx="2553">
                  <c:v>98.261080000000007</c:v>
                </c:pt>
                <c:pt idx="2554">
                  <c:v>98.259180000000001</c:v>
                </c:pt>
                <c:pt idx="2555">
                  <c:v>98.257470000000012</c:v>
                </c:pt>
                <c:pt idx="2556">
                  <c:v>98.255379999999988</c:v>
                </c:pt>
                <c:pt idx="2557">
                  <c:v>98.253479999999982</c:v>
                </c:pt>
                <c:pt idx="2558">
                  <c:v>98.2517</c:v>
                </c:pt>
                <c:pt idx="2559">
                  <c:v>98.250500000000002</c:v>
                </c:pt>
                <c:pt idx="2560">
                  <c:v>98.249060000000114</c:v>
                </c:pt>
                <c:pt idx="2561">
                  <c:v>98.247020000000134</c:v>
                </c:pt>
                <c:pt idx="2562">
                  <c:v>98.245000000000005</c:v>
                </c:pt>
                <c:pt idx="2563">
                  <c:v>98.243680000000026</c:v>
                </c:pt>
                <c:pt idx="2564">
                  <c:v>98.242189999999994</c:v>
                </c:pt>
                <c:pt idx="2565">
                  <c:v>98.240300000000005</c:v>
                </c:pt>
                <c:pt idx="2566">
                  <c:v>98.238510000000005</c:v>
                </c:pt>
                <c:pt idx="2567">
                  <c:v>98.236520000000027</c:v>
                </c:pt>
                <c:pt idx="2568">
                  <c:v>98.235339999999979</c:v>
                </c:pt>
                <c:pt idx="2569">
                  <c:v>98.233250000000027</c:v>
                </c:pt>
                <c:pt idx="2570">
                  <c:v>98.231589999999997</c:v>
                </c:pt>
                <c:pt idx="2571">
                  <c:v>98.229810000000001</c:v>
                </c:pt>
                <c:pt idx="2572">
                  <c:v>98.228260000000006</c:v>
                </c:pt>
                <c:pt idx="2573">
                  <c:v>98.226339999999979</c:v>
                </c:pt>
                <c:pt idx="2574">
                  <c:v>98.224680000000006</c:v>
                </c:pt>
                <c:pt idx="2575">
                  <c:v>98.22242</c:v>
                </c:pt>
                <c:pt idx="2576">
                  <c:v>98.220160000000007</c:v>
                </c:pt>
                <c:pt idx="2577">
                  <c:v>98.217990000000114</c:v>
                </c:pt>
                <c:pt idx="2578">
                  <c:v>98.216790000000003</c:v>
                </c:pt>
                <c:pt idx="2579">
                  <c:v>98.215320000000006</c:v>
                </c:pt>
                <c:pt idx="2580">
                  <c:v>98.214260000000181</c:v>
                </c:pt>
                <c:pt idx="2581">
                  <c:v>98.21195000000013</c:v>
                </c:pt>
                <c:pt idx="2582">
                  <c:v>98.209879999999998</c:v>
                </c:pt>
                <c:pt idx="2583">
                  <c:v>98.20684</c:v>
                </c:pt>
                <c:pt idx="2584">
                  <c:v>98.205560000000006</c:v>
                </c:pt>
                <c:pt idx="2585">
                  <c:v>98.203310000000002</c:v>
                </c:pt>
                <c:pt idx="2586">
                  <c:v>98.201790000000003</c:v>
                </c:pt>
                <c:pt idx="2587">
                  <c:v>98.200010000000006</c:v>
                </c:pt>
                <c:pt idx="2588">
                  <c:v>98.198059999999998</c:v>
                </c:pt>
                <c:pt idx="2589">
                  <c:v>98.196259999999995</c:v>
                </c:pt>
                <c:pt idx="2590">
                  <c:v>98.194159999999997</c:v>
                </c:pt>
                <c:pt idx="2591">
                  <c:v>98.192589999999981</c:v>
                </c:pt>
                <c:pt idx="2592">
                  <c:v>98.19086999999999</c:v>
                </c:pt>
                <c:pt idx="2593">
                  <c:v>98.188909999999979</c:v>
                </c:pt>
                <c:pt idx="2594">
                  <c:v>98.18656</c:v>
                </c:pt>
                <c:pt idx="2595">
                  <c:v>98.184939999999983</c:v>
                </c:pt>
                <c:pt idx="2596">
                  <c:v>98.182849999999988</c:v>
                </c:pt>
                <c:pt idx="2597">
                  <c:v>98.181060000000002</c:v>
                </c:pt>
                <c:pt idx="2598">
                  <c:v>98.179089999999988</c:v>
                </c:pt>
                <c:pt idx="2599">
                  <c:v>98.177069999999986</c:v>
                </c:pt>
                <c:pt idx="2600">
                  <c:v>98.175039999999825</c:v>
                </c:pt>
                <c:pt idx="2601">
                  <c:v>98.173220000000001</c:v>
                </c:pt>
                <c:pt idx="2602">
                  <c:v>98.171199999999999</c:v>
                </c:pt>
                <c:pt idx="2603">
                  <c:v>98.168879999999959</c:v>
                </c:pt>
                <c:pt idx="2604">
                  <c:v>98.166659999999993</c:v>
                </c:pt>
                <c:pt idx="2605">
                  <c:v>98.164820000000006</c:v>
                </c:pt>
                <c:pt idx="2606">
                  <c:v>98.163049999999998</c:v>
                </c:pt>
                <c:pt idx="2607">
                  <c:v>98.161469999999994</c:v>
                </c:pt>
                <c:pt idx="2608">
                  <c:v>98.158969999999982</c:v>
                </c:pt>
                <c:pt idx="2609">
                  <c:v>98.15652</c:v>
                </c:pt>
                <c:pt idx="2610">
                  <c:v>98.154939999999982</c:v>
                </c:pt>
                <c:pt idx="2611">
                  <c:v>98.153239999999983</c:v>
                </c:pt>
                <c:pt idx="2612">
                  <c:v>98.150979999999919</c:v>
                </c:pt>
                <c:pt idx="2613">
                  <c:v>98.147960000000026</c:v>
                </c:pt>
                <c:pt idx="2614">
                  <c:v>98.145120000000006</c:v>
                </c:pt>
                <c:pt idx="2615">
                  <c:v>98.143839999999983</c:v>
                </c:pt>
                <c:pt idx="2616">
                  <c:v>98.142139999999998</c:v>
                </c:pt>
                <c:pt idx="2617">
                  <c:v>98.140420000000006</c:v>
                </c:pt>
                <c:pt idx="2618">
                  <c:v>98.13812999999999</c:v>
                </c:pt>
                <c:pt idx="2619">
                  <c:v>98.135919999999999</c:v>
                </c:pt>
                <c:pt idx="2620">
                  <c:v>98.134550000000004</c:v>
                </c:pt>
                <c:pt idx="2621">
                  <c:v>98.132799999999989</c:v>
                </c:pt>
                <c:pt idx="2622">
                  <c:v>98.130610000000004</c:v>
                </c:pt>
                <c:pt idx="2623">
                  <c:v>98.12843999999987</c:v>
                </c:pt>
                <c:pt idx="2624">
                  <c:v>98.125879999999796</c:v>
                </c:pt>
                <c:pt idx="2625">
                  <c:v>98.124200000000002</c:v>
                </c:pt>
                <c:pt idx="2626">
                  <c:v>98.122279999999989</c:v>
                </c:pt>
                <c:pt idx="2627">
                  <c:v>98.120039999999989</c:v>
                </c:pt>
                <c:pt idx="2628">
                  <c:v>98.117509999999996</c:v>
                </c:pt>
                <c:pt idx="2629">
                  <c:v>98.115839999999949</c:v>
                </c:pt>
                <c:pt idx="2630">
                  <c:v>98.113690000000005</c:v>
                </c:pt>
                <c:pt idx="2631">
                  <c:v>98.112349999999978</c:v>
                </c:pt>
                <c:pt idx="2632">
                  <c:v>98.109799999999979</c:v>
                </c:pt>
                <c:pt idx="2633">
                  <c:v>98.107420000000005</c:v>
                </c:pt>
                <c:pt idx="2634">
                  <c:v>98.105089999999919</c:v>
                </c:pt>
                <c:pt idx="2635">
                  <c:v>98.103059999999999</c:v>
                </c:pt>
                <c:pt idx="2636">
                  <c:v>98.101100000000002</c:v>
                </c:pt>
                <c:pt idx="2637">
                  <c:v>98.099030000000013</c:v>
                </c:pt>
                <c:pt idx="2638">
                  <c:v>98.096530000000001</c:v>
                </c:pt>
                <c:pt idx="2639">
                  <c:v>98.094570000000004</c:v>
                </c:pt>
                <c:pt idx="2640">
                  <c:v>98.092529999999996</c:v>
                </c:pt>
                <c:pt idx="2641">
                  <c:v>98.090459999999993</c:v>
                </c:pt>
                <c:pt idx="2642">
                  <c:v>98.087850000000003</c:v>
                </c:pt>
                <c:pt idx="2643">
                  <c:v>98.085560000000001</c:v>
                </c:pt>
                <c:pt idx="2644">
                  <c:v>98.082920000000001</c:v>
                </c:pt>
                <c:pt idx="2645">
                  <c:v>98.08014</c:v>
                </c:pt>
                <c:pt idx="2646">
                  <c:v>98.078679999999949</c:v>
                </c:pt>
                <c:pt idx="2647">
                  <c:v>98.07714</c:v>
                </c:pt>
                <c:pt idx="2648">
                  <c:v>98.075039999999959</c:v>
                </c:pt>
                <c:pt idx="2649">
                  <c:v>98.072279999999978</c:v>
                </c:pt>
                <c:pt idx="2650">
                  <c:v>98.070549999999983</c:v>
                </c:pt>
                <c:pt idx="2651">
                  <c:v>98.068339999999978</c:v>
                </c:pt>
                <c:pt idx="2652">
                  <c:v>98.066239999999993</c:v>
                </c:pt>
                <c:pt idx="2653">
                  <c:v>98.064060000000026</c:v>
                </c:pt>
                <c:pt idx="2654">
                  <c:v>98.061420000000027</c:v>
                </c:pt>
                <c:pt idx="2655">
                  <c:v>98.06</c:v>
                </c:pt>
                <c:pt idx="2656">
                  <c:v>98.058279999999982</c:v>
                </c:pt>
                <c:pt idx="2657">
                  <c:v>98.055879999999988</c:v>
                </c:pt>
                <c:pt idx="2658">
                  <c:v>98.054069999999996</c:v>
                </c:pt>
                <c:pt idx="2659">
                  <c:v>98.051699999999997</c:v>
                </c:pt>
                <c:pt idx="2660">
                  <c:v>98.04926000000016</c:v>
                </c:pt>
                <c:pt idx="2661">
                  <c:v>98.046499999999995</c:v>
                </c:pt>
                <c:pt idx="2662">
                  <c:v>98.044179999999997</c:v>
                </c:pt>
                <c:pt idx="2663">
                  <c:v>98.041970000000006</c:v>
                </c:pt>
                <c:pt idx="2664">
                  <c:v>98.039640000000006</c:v>
                </c:pt>
                <c:pt idx="2665">
                  <c:v>98.037809999999993</c:v>
                </c:pt>
                <c:pt idx="2666">
                  <c:v>98.035799999999981</c:v>
                </c:pt>
                <c:pt idx="2667">
                  <c:v>98.033420000000007</c:v>
                </c:pt>
                <c:pt idx="2668">
                  <c:v>98.030940000000001</c:v>
                </c:pt>
                <c:pt idx="2669">
                  <c:v>98.028660000000002</c:v>
                </c:pt>
                <c:pt idx="2670">
                  <c:v>98.026029999999992</c:v>
                </c:pt>
                <c:pt idx="2671">
                  <c:v>98.02294999999998</c:v>
                </c:pt>
                <c:pt idx="2672">
                  <c:v>98.020029999999991</c:v>
                </c:pt>
                <c:pt idx="2673">
                  <c:v>98.01679</c:v>
                </c:pt>
                <c:pt idx="2674">
                  <c:v>98.014309999999995</c:v>
                </c:pt>
                <c:pt idx="2675">
                  <c:v>98.011759999999995</c:v>
                </c:pt>
                <c:pt idx="2676">
                  <c:v>98.010009999999994</c:v>
                </c:pt>
                <c:pt idx="2677">
                  <c:v>98.007660000000129</c:v>
                </c:pt>
                <c:pt idx="2678">
                  <c:v>98.006060000000005</c:v>
                </c:pt>
                <c:pt idx="2679">
                  <c:v>98.003749999999982</c:v>
                </c:pt>
                <c:pt idx="2680">
                  <c:v>98.001109999999997</c:v>
                </c:pt>
                <c:pt idx="2681">
                  <c:v>97.998059999999995</c:v>
                </c:pt>
                <c:pt idx="2682">
                  <c:v>97.996250000000146</c:v>
                </c:pt>
                <c:pt idx="2683">
                  <c:v>97.994450000000114</c:v>
                </c:pt>
                <c:pt idx="2684">
                  <c:v>97.992530000000002</c:v>
                </c:pt>
                <c:pt idx="2685">
                  <c:v>97.989810000000006</c:v>
                </c:pt>
                <c:pt idx="2686">
                  <c:v>97.987070000000003</c:v>
                </c:pt>
                <c:pt idx="2687">
                  <c:v>97.983490000000003</c:v>
                </c:pt>
                <c:pt idx="2688">
                  <c:v>97.980540000000005</c:v>
                </c:pt>
                <c:pt idx="2689">
                  <c:v>97.977930000000001</c:v>
                </c:pt>
                <c:pt idx="2690">
                  <c:v>97.975589999999983</c:v>
                </c:pt>
                <c:pt idx="2691">
                  <c:v>97.972739999999988</c:v>
                </c:pt>
                <c:pt idx="2692">
                  <c:v>97.969809999999995</c:v>
                </c:pt>
                <c:pt idx="2693">
                  <c:v>97.967280000000144</c:v>
                </c:pt>
                <c:pt idx="2694">
                  <c:v>97.965479999999999</c:v>
                </c:pt>
                <c:pt idx="2695">
                  <c:v>97.963319999999996</c:v>
                </c:pt>
                <c:pt idx="2696">
                  <c:v>97.960740000000001</c:v>
                </c:pt>
                <c:pt idx="2697">
                  <c:v>97.957449999999994</c:v>
                </c:pt>
                <c:pt idx="2698">
                  <c:v>97.95478</c:v>
                </c:pt>
                <c:pt idx="2699">
                  <c:v>97.952240000000003</c:v>
                </c:pt>
                <c:pt idx="2700">
                  <c:v>97.950500000000005</c:v>
                </c:pt>
                <c:pt idx="2701">
                  <c:v>97.947450000000146</c:v>
                </c:pt>
                <c:pt idx="2702">
                  <c:v>97.945300000000003</c:v>
                </c:pt>
                <c:pt idx="2703">
                  <c:v>97.942449999999994</c:v>
                </c:pt>
                <c:pt idx="2704">
                  <c:v>97.940000000000026</c:v>
                </c:pt>
                <c:pt idx="2705">
                  <c:v>97.937060000000145</c:v>
                </c:pt>
                <c:pt idx="2706">
                  <c:v>97.933779999999999</c:v>
                </c:pt>
                <c:pt idx="2707">
                  <c:v>97.92977999999998</c:v>
                </c:pt>
                <c:pt idx="2708">
                  <c:v>97.927420000000026</c:v>
                </c:pt>
                <c:pt idx="2709">
                  <c:v>97.925820000000002</c:v>
                </c:pt>
                <c:pt idx="2710">
                  <c:v>97.924690000000027</c:v>
                </c:pt>
                <c:pt idx="2711">
                  <c:v>97.921960000000027</c:v>
                </c:pt>
                <c:pt idx="2712">
                  <c:v>97.919160000000161</c:v>
                </c:pt>
                <c:pt idx="2713">
                  <c:v>97.915870000000012</c:v>
                </c:pt>
                <c:pt idx="2714">
                  <c:v>97.912610000000129</c:v>
                </c:pt>
                <c:pt idx="2715">
                  <c:v>97.909379999999999</c:v>
                </c:pt>
                <c:pt idx="2716">
                  <c:v>97.907160000000147</c:v>
                </c:pt>
                <c:pt idx="2717">
                  <c:v>97.903200000000027</c:v>
                </c:pt>
                <c:pt idx="2718">
                  <c:v>97.900480000000002</c:v>
                </c:pt>
                <c:pt idx="2719">
                  <c:v>97.898319999999998</c:v>
                </c:pt>
                <c:pt idx="2720">
                  <c:v>97.89506999999999</c:v>
                </c:pt>
                <c:pt idx="2721">
                  <c:v>97.891090000000005</c:v>
                </c:pt>
                <c:pt idx="2722">
                  <c:v>97.888809999999978</c:v>
                </c:pt>
                <c:pt idx="2723">
                  <c:v>97.885260000000002</c:v>
                </c:pt>
                <c:pt idx="2724">
                  <c:v>97.881439999999998</c:v>
                </c:pt>
                <c:pt idx="2725">
                  <c:v>97.880379999999988</c:v>
                </c:pt>
                <c:pt idx="2726">
                  <c:v>97.878659999999982</c:v>
                </c:pt>
                <c:pt idx="2727">
                  <c:v>97.87560999999998</c:v>
                </c:pt>
                <c:pt idx="2728">
                  <c:v>97.871879999999948</c:v>
                </c:pt>
                <c:pt idx="2729">
                  <c:v>97.868319999999983</c:v>
                </c:pt>
                <c:pt idx="2730">
                  <c:v>97.864310000000003</c:v>
                </c:pt>
                <c:pt idx="2731">
                  <c:v>97.861800000000002</c:v>
                </c:pt>
                <c:pt idx="2732">
                  <c:v>97.85890999999998</c:v>
                </c:pt>
                <c:pt idx="2733">
                  <c:v>97.855609999999999</c:v>
                </c:pt>
                <c:pt idx="2734">
                  <c:v>97.850379999999959</c:v>
                </c:pt>
                <c:pt idx="2735">
                  <c:v>97.847380000000001</c:v>
                </c:pt>
                <c:pt idx="2736">
                  <c:v>97.846879999999999</c:v>
                </c:pt>
                <c:pt idx="2737">
                  <c:v>97.844390000000004</c:v>
                </c:pt>
                <c:pt idx="2738">
                  <c:v>97.84116000000013</c:v>
                </c:pt>
                <c:pt idx="2739">
                  <c:v>97.837819999999994</c:v>
                </c:pt>
                <c:pt idx="2740">
                  <c:v>97.834159999999997</c:v>
                </c:pt>
                <c:pt idx="2741">
                  <c:v>97.83032</c:v>
                </c:pt>
                <c:pt idx="2742">
                  <c:v>97.826030000000003</c:v>
                </c:pt>
                <c:pt idx="2743">
                  <c:v>97.822779999999796</c:v>
                </c:pt>
                <c:pt idx="2744">
                  <c:v>97.820620000000005</c:v>
                </c:pt>
                <c:pt idx="2745">
                  <c:v>97.818200000000004</c:v>
                </c:pt>
                <c:pt idx="2746">
                  <c:v>97.813609999999997</c:v>
                </c:pt>
                <c:pt idx="2747">
                  <c:v>97.809910000000002</c:v>
                </c:pt>
                <c:pt idx="2748">
                  <c:v>97.807069999999996</c:v>
                </c:pt>
                <c:pt idx="2749">
                  <c:v>97.804469999999995</c:v>
                </c:pt>
                <c:pt idx="2750">
                  <c:v>97.801469999999995</c:v>
                </c:pt>
                <c:pt idx="2751">
                  <c:v>97.798439999999999</c:v>
                </c:pt>
                <c:pt idx="2752">
                  <c:v>97.795220000000114</c:v>
                </c:pt>
                <c:pt idx="2753">
                  <c:v>97.792090000000002</c:v>
                </c:pt>
                <c:pt idx="2754">
                  <c:v>97.789150000000006</c:v>
                </c:pt>
                <c:pt idx="2755">
                  <c:v>97.786420000000007</c:v>
                </c:pt>
                <c:pt idx="2756">
                  <c:v>97.783320000000003</c:v>
                </c:pt>
                <c:pt idx="2757">
                  <c:v>97.779910000000001</c:v>
                </c:pt>
                <c:pt idx="2758">
                  <c:v>97.776520000000005</c:v>
                </c:pt>
                <c:pt idx="2759">
                  <c:v>97.773939999999982</c:v>
                </c:pt>
                <c:pt idx="2760">
                  <c:v>97.771240000000006</c:v>
                </c:pt>
                <c:pt idx="2761">
                  <c:v>97.767990000000026</c:v>
                </c:pt>
                <c:pt idx="2762">
                  <c:v>97.764089999999996</c:v>
                </c:pt>
                <c:pt idx="2763">
                  <c:v>97.760560000000027</c:v>
                </c:pt>
                <c:pt idx="2764">
                  <c:v>97.757300000000001</c:v>
                </c:pt>
                <c:pt idx="2765">
                  <c:v>97.754300000000001</c:v>
                </c:pt>
                <c:pt idx="2766">
                  <c:v>97.750739999999979</c:v>
                </c:pt>
                <c:pt idx="2767">
                  <c:v>97.747190000000145</c:v>
                </c:pt>
                <c:pt idx="2768">
                  <c:v>97.743600000000129</c:v>
                </c:pt>
                <c:pt idx="2769">
                  <c:v>97.739840000000001</c:v>
                </c:pt>
                <c:pt idx="2770">
                  <c:v>97.736109999999996</c:v>
                </c:pt>
                <c:pt idx="2771">
                  <c:v>97.73236</c:v>
                </c:pt>
                <c:pt idx="2772">
                  <c:v>97.728279999999998</c:v>
                </c:pt>
                <c:pt idx="2773">
                  <c:v>97.724810000000005</c:v>
                </c:pt>
                <c:pt idx="2774">
                  <c:v>97.721310000000003</c:v>
                </c:pt>
                <c:pt idx="2775">
                  <c:v>97.718320000000006</c:v>
                </c:pt>
                <c:pt idx="2776">
                  <c:v>97.715120000000027</c:v>
                </c:pt>
                <c:pt idx="2777">
                  <c:v>97.711810000000114</c:v>
                </c:pt>
                <c:pt idx="2778">
                  <c:v>97.707679999999996</c:v>
                </c:pt>
                <c:pt idx="2779">
                  <c:v>97.704359999999994</c:v>
                </c:pt>
                <c:pt idx="2780">
                  <c:v>97.70044</c:v>
                </c:pt>
                <c:pt idx="2781">
                  <c:v>97.697379999999981</c:v>
                </c:pt>
                <c:pt idx="2782">
                  <c:v>97.693579999999983</c:v>
                </c:pt>
                <c:pt idx="2783">
                  <c:v>97.68980999999998</c:v>
                </c:pt>
                <c:pt idx="2784">
                  <c:v>97.686210000000003</c:v>
                </c:pt>
                <c:pt idx="2785">
                  <c:v>97.68313999999998</c:v>
                </c:pt>
                <c:pt idx="2786">
                  <c:v>97.679259999999999</c:v>
                </c:pt>
                <c:pt idx="2787">
                  <c:v>97.675659999999979</c:v>
                </c:pt>
                <c:pt idx="2788">
                  <c:v>97.671859999999981</c:v>
                </c:pt>
                <c:pt idx="2789">
                  <c:v>97.668199999999999</c:v>
                </c:pt>
                <c:pt idx="2790">
                  <c:v>97.664339999999982</c:v>
                </c:pt>
                <c:pt idx="2791">
                  <c:v>97.660899999999998</c:v>
                </c:pt>
                <c:pt idx="2792">
                  <c:v>97.657049999999998</c:v>
                </c:pt>
                <c:pt idx="2793">
                  <c:v>97.652949999999919</c:v>
                </c:pt>
                <c:pt idx="2794">
                  <c:v>97.648749999999978</c:v>
                </c:pt>
                <c:pt idx="2795">
                  <c:v>97.644990000000007</c:v>
                </c:pt>
                <c:pt idx="2796">
                  <c:v>97.640590000000003</c:v>
                </c:pt>
                <c:pt idx="2797">
                  <c:v>97.636120000000005</c:v>
                </c:pt>
                <c:pt idx="2798">
                  <c:v>97.631649999999993</c:v>
                </c:pt>
                <c:pt idx="2799">
                  <c:v>97.627189999999999</c:v>
                </c:pt>
                <c:pt idx="2800">
                  <c:v>97.623039999999989</c:v>
                </c:pt>
                <c:pt idx="2801">
                  <c:v>97.619259999999997</c:v>
                </c:pt>
                <c:pt idx="2802">
                  <c:v>97.615389999999948</c:v>
                </c:pt>
                <c:pt idx="2803">
                  <c:v>97.611509999999996</c:v>
                </c:pt>
                <c:pt idx="2804">
                  <c:v>97.606879999999919</c:v>
                </c:pt>
                <c:pt idx="2805">
                  <c:v>97.602609999999999</c:v>
                </c:pt>
                <c:pt idx="2806">
                  <c:v>97.598560000000006</c:v>
                </c:pt>
                <c:pt idx="2807">
                  <c:v>97.593990000000005</c:v>
                </c:pt>
                <c:pt idx="2808">
                  <c:v>97.589849999999998</c:v>
                </c:pt>
                <c:pt idx="2809">
                  <c:v>97.586410000000001</c:v>
                </c:pt>
                <c:pt idx="2810">
                  <c:v>97.581879999999998</c:v>
                </c:pt>
                <c:pt idx="2811">
                  <c:v>97.577969999999993</c:v>
                </c:pt>
                <c:pt idx="2812">
                  <c:v>97.57405</c:v>
                </c:pt>
                <c:pt idx="2813">
                  <c:v>97.56944</c:v>
                </c:pt>
                <c:pt idx="2814">
                  <c:v>97.56474</c:v>
                </c:pt>
                <c:pt idx="2815">
                  <c:v>97.559910000000002</c:v>
                </c:pt>
                <c:pt idx="2816">
                  <c:v>97.556010000000001</c:v>
                </c:pt>
                <c:pt idx="2817">
                  <c:v>97.551599999999993</c:v>
                </c:pt>
                <c:pt idx="2818">
                  <c:v>97.546880000000002</c:v>
                </c:pt>
                <c:pt idx="2819">
                  <c:v>97.542749999999998</c:v>
                </c:pt>
                <c:pt idx="2820">
                  <c:v>97.538839999999979</c:v>
                </c:pt>
                <c:pt idx="2821">
                  <c:v>97.533820000000006</c:v>
                </c:pt>
                <c:pt idx="2822">
                  <c:v>97.52979999999998</c:v>
                </c:pt>
                <c:pt idx="2823">
                  <c:v>97.525869999999998</c:v>
                </c:pt>
                <c:pt idx="2824">
                  <c:v>97.521810000000002</c:v>
                </c:pt>
                <c:pt idx="2825">
                  <c:v>97.517110000000145</c:v>
                </c:pt>
                <c:pt idx="2826">
                  <c:v>97.513140000000007</c:v>
                </c:pt>
                <c:pt idx="2827">
                  <c:v>97.508679999999998</c:v>
                </c:pt>
                <c:pt idx="2828">
                  <c:v>97.504320000000007</c:v>
                </c:pt>
                <c:pt idx="2829">
                  <c:v>97.499220000000179</c:v>
                </c:pt>
                <c:pt idx="2830">
                  <c:v>97.494839999999996</c:v>
                </c:pt>
                <c:pt idx="2831">
                  <c:v>97.490630000000024</c:v>
                </c:pt>
                <c:pt idx="2832">
                  <c:v>97.485560000000007</c:v>
                </c:pt>
                <c:pt idx="2833">
                  <c:v>97.480869999999996</c:v>
                </c:pt>
                <c:pt idx="2834">
                  <c:v>97.476389999999981</c:v>
                </c:pt>
                <c:pt idx="2835">
                  <c:v>97.471250000000026</c:v>
                </c:pt>
                <c:pt idx="2836">
                  <c:v>97.466030000000003</c:v>
                </c:pt>
                <c:pt idx="2837">
                  <c:v>97.460579999999993</c:v>
                </c:pt>
                <c:pt idx="2838">
                  <c:v>97.455759999999998</c:v>
                </c:pt>
                <c:pt idx="2839">
                  <c:v>97.450320000000005</c:v>
                </c:pt>
                <c:pt idx="2840">
                  <c:v>97.446180000000027</c:v>
                </c:pt>
                <c:pt idx="2841">
                  <c:v>97.441220000000257</c:v>
                </c:pt>
                <c:pt idx="2842">
                  <c:v>97.436189999999996</c:v>
                </c:pt>
                <c:pt idx="2843">
                  <c:v>97.431100000000129</c:v>
                </c:pt>
                <c:pt idx="2844">
                  <c:v>97.426320000000004</c:v>
                </c:pt>
                <c:pt idx="2845">
                  <c:v>97.421030000000002</c:v>
                </c:pt>
                <c:pt idx="2846">
                  <c:v>97.416759999999996</c:v>
                </c:pt>
                <c:pt idx="2847">
                  <c:v>97.411500000000146</c:v>
                </c:pt>
                <c:pt idx="2848">
                  <c:v>97.405640000000005</c:v>
                </c:pt>
                <c:pt idx="2849">
                  <c:v>97.399699999999996</c:v>
                </c:pt>
                <c:pt idx="2850">
                  <c:v>97.39434</c:v>
                </c:pt>
                <c:pt idx="2851">
                  <c:v>97.389219999999995</c:v>
                </c:pt>
                <c:pt idx="2852">
                  <c:v>97.384460000000004</c:v>
                </c:pt>
                <c:pt idx="2853">
                  <c:v>97.38006</c:v>
                </c:pt>
                <c:pt idx="2854">
                  <c:v>97.375509999999949</c:v>
                </c:pt>
                <c:pt idx="2855">
                  <c:v>97.370309999999989</c:v>
                </c:pt>
                <c:pt idx="2856">
                  <c:v>97.364469999999997</c:v>
                </c:pt>
                <c:pt idx="2857">
                  <c:v>97.358949999999979</c:v>
                </c:pt>
                <c:pt idx="2858">
                  <c:v>97.352939999999919</c:v>
                </c:pt>
                <c:pt idx="2859">
                  <c:v>97.347589999999997</c:v>
                </c:pt>
                <c:pt idx="2860">
                  <c:v>97.343549999999993</c:v>
                </c:pt>
                <c:pt idx="2861">
                  <c:v>97.338520000000003</c:v>
                </c:pt>
                <c:pt idx="2862">
                  <c:v>97.333680000000001</c:v>
                </c:pt>
                <c:pt idx="2863">
                  <c:v>97.328369999999978</c:v>
                </c:pt>
                <c:pt idx="2864">
                  <c:v>97.322299999999998</c:v>
                </c:pt>
                <c:pt idx="2865">
                  <c:v>97.317189999999997</c:v>
                </c:pt>
                <c:pt idx="2866">
                  <c:v>97.311189999999996</c:v>
                </c:pt>
                <c:pt idx="2867">
                  <c:v>97.304649999999995</c:v>
                </c:pt>
                <c:pt idx="2868">
                  <c:v>97.298320000000004</c:v>
                </c:pt>
                <c:pt idx="2869">
                  <c:v>97.291990000000027</c:v>
                </c:pt>
                <c:pt idx="2870">
                  <c:v>97.285579999999982</c:v>
                </c:pt>
                <c:pt idx="2871">
                  <c:v>97.279690000000002</c:v>
                </c:pt>
                <c:pt idx="2872">
                  <c:v>97.273250000000004</c:v>
                </c:pt>
                <c:pt idx="2873">
                  <c:v>97.267240000000129</c:v>
                </c:pt>
                <c:pt idx="2874">
                  <c:v>97.262410000000003</c:v>
                </c:pt>
                <c:pt idx="2875">
                  <c:v>97.257499999999993</c:v>
                </c:pt>
                <c:pt idx="2876">
                  <c:v>97.252690000000001</c:v>
                </c:pt>
                <c:pt idx="2877">
                  <c:v>97.247470000000007</c:v>
                </c:pt>
                <c:pt idx="2878">
                  <c:v>97.241910000000146</c:v>
                </c:pt>
                <c:pt idx="2879">
                  <c:v>97.234089999999995</c:v>
                </c:pt>
                <c:pt idx="2880">
                  <c:v>97.22681</c:v>
                </c:pt>
                <c:pt idx="2881">
                  <c:v>97.21978</c:v>
                </c:pt>
                <c:pt idx="2882">
                  <c:v>97.210430000000002</c:v>
                </c:pt>
                <c:pt idx="2883">
                  <c:v>97.206649999999996</c:v>
                </c:pt>
                <c:pt idx="2884">
                  <c:v>97.202309999999983</c:v>
                </c:pt>
                <c:pt idx="2885">
                  <c:v>97.191660000000027</c:v>
                </c:pt>
                <c:pt idx="2886">
                  <c:v>97.190299999999993</c:v>
                </c:pt>
                <c:pt idx="2887">
                  <c:v>97.187809999999999</c:v>
                </c:pt>
                <c:pt idx="2888">
                  <c:v>97.17601999999998</c:v>
                </c:pt>
                <c:pt idx="2889">
                  <c:v>97.168300000000002</c:v>
                </c:pt>
                <c:pt idx="2890">
                  <c:v>97.165279999999981</c:v>
                </c:pt>
                <c:pt idx="2891">
                  <c:v>97.156579999999948</c:v>
                </c:pt>
                <c:pt idx="2892">
                  <c:v>97.14555</c:v>
                </c:pt>
                <c:pt idx="2893">
                  <c:v>97.1447</c:v>
                </c:pt>
                <c:pt idx="2894">
                  <c:v>97.136650000000003</c:v>
                </c:pt>
                <c:pt idx="2895">
                  <c:v>97.128089999999958</c:v>
                </c:pt>
                <c:pt idx="2896">
                  <c:v>97.122549999999919</c:v>
                </c:pt>
                <c:pt idx="2897">
                  <c:v>97.116020000000006</c:v>
                </c:pt>
                <c:pt idx="2898">
                  <c:v>97.108469999999983</c:v>
                </c:pt>
                <c:pt idx="2899">
                  <c:v>97.101709999999983</c:v>
                </c:pt>
                <c:pt idx="2900">
                  <c:v>97.094380000000001</c:v>
                </c:pt>
                <c:pt idx="2901">
                  <c:v>97.088719999999981</c:v>
                </c:pt>
                <c:pt idx="2902">
                  <c:v>97.082620000000006</c:v>
                </c:pt>
                <c:pt idx="2903">
                  <c:v>97.073839999999919</c:v>
                </c:pt>
                <c:pt idx="2904">
                  <c:v>97.066320000000005</c:v>
                </c:pt>
                <c:pt idx="2905">
                  <c:v>97.060090000000002</c:v>
                </c:pt>
                <c:pt idx="2906">
                  <c:v>97.053339999999949</c:v>
                </c:pt>
                <c:pt idx="2907">
                  <c:v>97.046009999999995</c:v>
                </c:pt>
                <c:pt idx="2908">
                  <c:v>97.038200000000003</c:v>
                </c:pt>
                <c:pt idx="2909">
                  <c:v>97.030690000000007</c:v>
                </c:pt>
                <c:pt idx="2910">
                  <c:v>97.02319</c:v>
                </c:pt>
                <c:pt idx="2911">
                  <c:v>97.015379999999979</c:v>
                </c:pt>
                <c:pt idx="2912">
                  <c:v>97.008359999999982</c:v>
                </c:pt>
                <c:pt idx="2913">
                  <c:v>97.000860000000003</c:v>
                </c:pt>
                <c:pt idx="2914">
                  <c:v>96.993080000000006</c:v>
                </c:pt>
                <c:pt idx="2915">
                  <c:v>96.985050000000001</c:v>
                </c:pt>
                <c:pt idx="2916">
                  <c:v>96.977120000000113</c:v>
                </c:pt>
                <c:pt idx="2917">
                  <c:v>96.96875</c:v>
                </c:pt>
                <c:pt idx="2918">
                  <c:v>96.96119000000013</c:v>
                </c:pt>
                <c:pt idx="2919">
                  <c:v>96.952640000000002</c:v>
                </c:pt>
                <c:pt idx="2920">
                  <c:v>96.944530000000114</c:v>
                </c:pt>
                <c:pt idx="2921">
                  <c:v>96.935990000000004</c:v>
                </c:pt>
                <c:pt idx="2922">
                  <c:v>96.927970000000002</c:v>
                </c:pt>
                <c:pt idx="2923">
                  <c:v>96.919799999999995</c:v>
                </c:pt>
                <c:pt idx="2924">
                  <c:v>96.912099999999995</c:v>
                </c:pt>
                <c:pt idx="2925">
                  <c:v>96.904010000000113</c:v>
                </c:pt>
                <c:pt idx="2926">
                  <c:v>96.895319999999998</c:v>
                </c:pt>
                <c:pt idx="2927">
                  <c:v>96.886579999999981</c:v>
                </c:pt>
                <c:pt idx="2928">
                  <c:v>96.877839999999978</c:v>
                </c:pt>
                <c:pt idx="2929">
                  <c:v>96.868819999999999</c:v>
                </c:pt>
                <c:pt idx="2930">
                  <c:v>96.860079999999982</c:v>
                </c:pt>
                <c:pt idx="2931">
                  <c:v>96.851680000000002</c:v>
                </c:pt>
                <c:pt idx="2932">
                  <c:v>96.843710000000002</c:v>
                </c:pt>
                <c:pt idx="2933">
                  <c:v>96.835899999999981</c:v>
                </c:pt>
                <c:pt idx="2934">
                  <c:v>96.827820000000003</c:v>
                </c:pt>
                <c:pt idx="2935">
                  <c:v>96.819940000000003</c:v>
                </c:pt>
                <c:pt idx="2936">
                  <c:v>96.812899999999999</c:v>
                </c:pt>
                <c:pt idx="2937">
                  <c:v>96.805970000000002</c:v>
                </c:pt>
                <c:pt idx="2938">
                  <c:v>96.798349999999999</c:v>
                </c:pt>
                <c:pt idx="2939">
                  <c:v>96.790760000000006</c:v>
                </c:pt>
                <c:pt idx="2940">
                  <c:v>96.782969999999992</c:v>
                </c:pt>
                <c:pt idx="2941">
                  <c:v>96.775759999999948</c:v>
                </c:pt>
                <c:pt idx="2942">
                  <c:v>96.767660000000149</c:v>
                </c:pt>
                <c:pt idx="2943">
                  <c:v>96.759690000000006</c:v>
                </c:pt>
                <c:pt idx="2944">
                  <c:v>96.751800000000003</c:v>
                </c:pt>
                <c:pt idx="2945">
                  <c:v>96.744110000000134</c:v>
                </c:pt>
                <c:pt idx="2946">
                  <c:v>96.735939999999999</c:v>
                </c:pt>
                <c:pt idx="2947">
                  <c:v>96.728160000000003</c:v>
                </c:pt>
                <c:pt idx="2948">
                  <c:v>96.720389999999981</c:v>
                </c:pt>
                <c:pt idx="2949">
                  <c:v>96.712700000000012</c:v>
                </c:pt>
                <c:pt idx="2950">
                  <c:v>96.704290000000114</c:v>
                </c:pt>
                <c:pt idx="2951">
                  <c:v>96.695889999999949</c:v>
                </c:pt>
                <c:pt idx="2952">
                  <c:v>96.68774999999998</c:v>
                </c:pt>
                <c:pt idx="2953">
                  <c:v>96.679879999999855</c:v>
                </c:pt>
                <c:pt idx="2954">
                  <c:v>96.671179999999978</c:v>
                </c:pt>
                <c:pt idx="2955">
                  <c:v>96.662509999999983</c:v>
                </c:pt>
                <c:pt idx="2956">
                  <c:v>96.653749999999988</c:v>
                </c:pt>
                <c:pt idx="2957">
                  <c:v>96.644810000000007</c:v>
                </c:pt>
                <c:pt idx="2958">
                  <c:v>96.636619999999994</c:v>
                </c:pt>
                <c:pt idx="2959">
                  <c:v>96.62797999999998</c:v>
                </c:pt>
                <c:pt idx="2960">
                  <c:v>96.619500000000002</c:v>
                </c:pt>
                <c:pt idx="2961">
                  <c:v>96.610379999999978</c:v>
                </c:pt>
                <c:pt idx="2962">
                  <c:v>96.601659999999995</c:v>
                </c:pt>
                <c:pt idx="2963">
                  <c:v>96.592299999999994</c:v>
                </c:pt>
                <c:pt idx="2964">
                  <c:v>96.582939999999979</c:v>
                </c:pt>
                <c:pt idx="2965">
                  <c:v>96.573189999999983</c:v>
                </c:pt>
                <c:pt idx="2966">
                  <c:v>96.563660000000027</c:v>
                </c:pt>
                <c:pt idx="2967">
                  <c:v>96.554260000000113</c:v>
                </c:pt>
                <c:pt idx="2968">
                  <c:v>96.544990000000027</c:v>
                </c:pt>
                <c:pt idx="2969">
                  <c:v>96.535589999999999</c:v>
                </c:pt>
                <c:pt idx="2970">
                  <c:v>96.526240000000001</c:v>
                </c:pt>
                <c:pt idx="2971">
                  <c:v>96.516549999999995</c:v>
                </c:pt>
                <c:pt idx="2972">
                  <c:v>96.506500000000003</c:v>
                </c:pt>
                <c:pt idx="2973">
                  <c:v>96.496820000000113</c:v>
                </c:pt>
                <c:pt idx="2974">
                  <c:v>96.487240000000114</c:v>
                </c:pt>
                <c:pt idx="2975">
                  <c:v>96.476939999999999</c:v>
                </c:pt>
                <c:pt idx="2976">
                  <c:v>96.466610000000131</c:v>
                </c:pt>
                <c:pt idx="2977">
                  <c:v>96.455969999999994</c:v>
                </c:pt>
                <c:pt idx="2978">
                  <c:v>96.445620000000162</c:v>
                </c:pt>
                <c:pt idx="2979">
                  <c:v>96.437120000000135</c:v>
                </c:pt>
                <c:pt idx="2980">
                  <c:v>96.424679999999995</c:v>
                </c:pt>
                <c:pt idx="2981">
                  <c:v>96.409580000000005</c:v>
                </c:pt>
                <c:pt idx="2982">
                  <c:v>96.40043</c:v>
                </c:pt>
                <c:pt idx="2983">
                  <c:v>96.391300000000001</c:v>
                </c:pt>
                <c:pt idx="2984">
                  <c:v>96.377739999999989</c:v>
                </c:pt>
                <c:pt idx="2985">
                  <c:v>96.365120000000005</c:v>
                </c:pt>
                <c:pt idx="2986">
                  <c:v>96.353200000000001</c:v>
                </c:pt>
                <c:pt idx="2987">
                  <c:v>96.341440000000006</c:v>
                </c:pt>
                <c:pt idx="2988">
                  <c:v>96.328969999999998</c:v>
                </c:pt>
                <c:pt idx="2989">
                  <c:v>96.317300000000003</c:v>
                </c:pt>
                <c:pt idx="2990">
                  <c:v>96.305149999999998</c:v>
                </c:pt>
                <c:pt idx="2991">
                  <c:v>96.293690000000026</c:v>
                </c:pt>
                <c:pt idx="2992">
                  <c:v>96.281920000000113</c:v>
                </c:pt>
                <c:pt idx="2993">
                  <c:v>96.270200000000003</c:v>
                </c:pt>
                <c:pt idx="2994">
                  <c:v>96.258489999999981</c:v>
                </c:pt>
                <c:pt idx="2995">
                  <c:v>96.247500000000144</c:v>
                </c:pt>
                <c:pt idx="2996">
                  <c:v>96.236189999999993</c:v>
                </c:pt>
                <c:pt idx="2997">
                  <c:v>96.224100000000007</c:v>
                </c:pt>
                <c:pt idx="2998">
                  <c:v>96.211709999999997</c:v>
                </c:pt>
                <c:pt idx="2999">
                  <c:v>96.199469999999991</c:v>
                </c:pt>
                <c:pt idx="3000">
                  <c:v>96.187029999999993</c:v>
                </c:pt>
                <c:pt idx="3001">
                  <c:v>96.174129999999991</c:v>
                </c:pt>
                <c:pt idx="3002">
                  <c:v>96.160429999999991</c:v>
                </c:pt>
                <c:pt idx="3003">
                  <c:v>96.147090000000006</c:v>
                </c:pt>
                <c:pt idx="3004">
                  <c:v>96.134280000000004</c:v>
                </c:pt>
                <c:pt idx="3005">
                  <c:v>96.120889999999989</c:v>
                </c:pt>
                <c:pt idx="3006">
                  <c:v>96.106879999999919</c:v>
                </c:pt>
                <c:pt idx="3007">
                  <c:v>96.093159999999997</c:v>
                </c:pt>
                <c:pt idx="3008">
                  <c:v>96.07971999999998</c:v>
                </c:pt>
                <c:pt idx="3009">
                  <c:v>96.065899999999999</c:v>
                </c:pt>
                <c:pt idx="3010">
                  <c:v>96.052179999999979</c:v>
                </c:pt>
                <c:pt idx="3011">
                  <c:v>96.038739999999919</c:v>
                </c:pt>
                <c:pt idx="3012">
                  <c:v>96.025969999999987</c:v>
                </c:pt>
                <c:pt idx="3013">
                  <c:v>96.01285</c:v>
                </c:pt>
                <c:pt idx="3014">
                  <c:v>95.999719999999996</c:v>
                </c:pt>
                <c:pt idx="3015">
                  <c:v>95.986360000000005</c:v>
                </c:pt>
                <c:pt idx="3016">
                  <c:v>95.973190000000002</c:v>
                </c:pt>
                <c:pt idx="3017">
                  <c:v>95.959460000000007</c:v>
                </c:pt>
                <c:pt idx="3018">
                  <c:v>95.946300000000022</c:v>
                </c:pt>
                <c:pt idx="3019">
                  <c:v>95.933080000000004</c:v>
                </c:pt>
                <c:pt idx="3020">
                  <c:v>95.919530000000023</c:v>
                </c:pt>
                <c:pt idx="3021">
                  <c:v>95.906090000000006</c:v>
                </c:pt>
                <c:pt idx="3022">
                  <c:v>95.893439999999998</c:v>
                </c:pt>
                <c:pt idx="3023">
                  <c:v>95.88082</c:v>
                </c:pt>
                <c:pt idx="3024">
                  <c:v>95.868749999999949</c:v>
                </c:pt>
                <c:pt idx="3025">
                  <c:v>95.855319999999978</c:v>
                </c:pt>
                <c:pt idx="3026">
                  <c:v>95.842960000000005</c:v>
                </c:pt>
                <c:pt idx="3027">
                  <c:v>95.830609999999993</c:v>
                </c:pt>
                <c:pt idx="3028">
                  <c:v>95.818299999999994</c:v>
                </c:pt>
                <c:pt idx="3029">
                  <c:v>95.805089999999979</c:v>
                </c:pt>
                <c:pt idx="3030">
                  <c:v>95.791439999999994</c:v>
                </c:pt>
                <c:pt idx="3031">
                  <c:v>95.777810000000002</c:v>
                </c:pt>
                <c:pt idx="3032">
                  <c:v>95.764600000000129</c:v>
                </c:pt>
                <c:pt idx="3033">
                  <c:v>95.750699999999995</c:v>
                </c:pt>
                <c:pt idx="3034">
                  <c:v>95.737510000000114</c:v>
                </c:pt>
                <c:pt idx="3035">
                  <c:v>95.724260000000129</c:v>
                </c:pt>
                <c:pt idx="3036">
                  <c:v>95.710550000000026</c:v>
                </c:pt>
                <c:pt idx="3037">
                  <c:v>95.696739999999949</c:v>
                </c:pt>
                <c:pt idx="3038">
                  <c:v>95.683220000000006</c:v>
                </c:pt>
                <c:pt idx="3039">
                  <c:v>95.668819999999982</c:v>
                </c:pt>
                <c:pt idx="3040">
                  <c:v>95.654969999999992</c:v>
                </c:pt>
                <c:pt idx="3041">
                  <c:v>95.640180000000001</c:v>
                </c:pt>
                <c:pt idx="3042">
                  <c:v>95.626159999999999</c:v>
                </c:pt>
                <c:pt idx="3043">
                  <c:v>95.612499999999983</c:v>
                </c:pt>
                <c:pt idx="3044">
                  <c:v>95.598939999999999</c:v>
                </c:pt>
                <c:pt idx="3045">
                  <c:v>95.585079999999948</c:v>
                </c:pt>
                <c:pt idx="3046">
                  <c:v>95.57056</c:v>
                </c:pt>
                <c:pt idx="3047">
                  <c:v>95.55589999999998</c:v>
                </c:pt>
                <c:pt idx="3048">
                  <c:v>95.54124000000013</c:v>
                </c:pt>
                <c:pt idx="3049">
                  <c:v>95.526179999999982</c:v>
                </c:pt>
                <c:pt idx="3050">
                  <c:v>95.511120000000147</c:v>
                </c:pt>
                <c:pt idx="3051">
                  <c:v>95.495739999999998</c:v>
                </c:pt>
                <c:pt idx="3052">
                  <c:v>95.480920000000026</c:v>
                </c:pt>
                <c:pt idx="3053">
                  <c:v>95.464530000000025</c:v>
                </c:pt>
                <c:pt idx="3054">
                  <c:v>95.448430000000002</c:v>
                </c:pt>
                <c:pt idx="3055">
                  <c:v>95.432540000000003</c:v>
                </c:pt>
                <c:pt idx="3056">
                  <c:v>95.416010000000114</c:v>
                </c:pt>
                <c:pt idx="3057">
                  <c:v>95.399299999999997</c:v>
                </c:pt>
                <c:pt idx="3058">
                  <c:v>95.382809999999978</c:v>
                </c:pt>
                <c:pt idx="3059">
                  <c:v>95.364840000000001</c:v>
                </c:pt>
                <c:pt idx="3060">
                  <c:v>95.346879999999999</c:v>
                </c:pt>
                <c:pt idx="3061">
                  <c:v>95.328079999999886</c:v>
                </c:pt>
                <c:pt idx="3062">
                  <c:v>95.309110000000004</c:v>
                </c:pt>
                <c:pt idx="3063">
                  <c:v>95.289810000000003</c:v>
                </c:pt>
                <c:pt idx="3064">
                  <c:v>95.271159999999995</c:v>
                </c:pt>
                <c:pt idx="3065">
                  <c:v>95.252560000000003</c:v>
                </c:pt>
                <c:pt idx="3066">
                  <c:v>95.233680000000007</c:v>
                </c:pt>
                <c:pt idx="3067">
                  <c:v>95.214260000000181</c:v>
                </c:pt>
                <c:pt idx="3068">
                  <c:v>95.194990000000004</c:v>
                </c:pt>
                <c:pt idx="3069">
                  <c:v>95.176220000000001</c:v>
                </c:pt>
                <c:pt idx="3070">
                  <c:v>95.157359999999983</c:v>
                </c:pt>
                <c:pt idx="3071">
                  <c:v>95.138629999999992</c:v>
                </c:pt>
                <c:pt idx="3072">
                  <c:v>95.119810000000001</c:v>
                </c:pt>
                <c:pt idx="3073">
                  <c:v>95.100620000000006</c:v>
                </c:pt>
                <c:pt idx="3074">
                  <c:v>95.080640000000002</c:v>
                </c:pt>
                <c:pt idx="3075">
                  <c:v>95.060980000000001</c:v>
                </c:pt>
                <c:pt idx="3076">
                  <c:v>95.041690000000131</c:v>
                </c:pt>
                <c:pt idx="3077">
                  <c:v>95.021620000000027</c:v>
                </c:pt>
                <c:pt idx="3078">
                  <c:v>95.001239999999996</c:v>
                </c:pt>
                <c:pt idx="3079">
                  <c:v>94.980860000000007</c:v>
                </c:pt>
                <c:pt idx="3080">
                  <c:v>94.959779999999981</c:v>
                </c:pt>
                <c:pt idx="3081">
                  <c:v>94.938879999999983</c:v>
                </c:pt>
                <c:pt idx="3082">
                  <c:v>94.917200000000179</c:v>
                </c:pt>
                <c:pt idx="3083">
                  <c:v>94.895139999999998</c:v>
                </c:pt>
                <c:pt idx="3084">
                  <c:v>94.872469999999979</c:v>
                </c:pt>
                <c:pt idx="3085">
                  <c:v>94.849059999999994</c:v>
                </c:pt>
                <c:pt idx="3086">
                  <c:v>94.82526</c:v>
                </c:pt>
                <c:pt idx="3087">
                  <c:v>94.801699999999997</c:v>
                </c:pt>
                <c:pt idx="3088">
                  <c:v>94.778199999999998</c:v>
                </c:pt>
                <c:pt idx="3089">
                  <c:v>94.754450000000006</c:v>
                </c:pt>
                <c:pt idx="3090">
                  <c:v>94.730559999999997</c:v>
                </c:pt>
                <c:pt idx="3091">
                  <c:v>94.705779999999919</c:v>
                </c:pt>
                <c:pt idx="3092">
                  <c:v>94.680749999999989</c:v>
                </c:pt>
                <c:pt idx="3093">
                  <c:v>94.655359999999988</c:v>
                </c:pt>
                <c:pt idx="3094">
                  <c:v>94.629569999999987</c:v>
                </c:pt>
                <c:pt idx="3095">
                  <c:v>94.603819999999999</c:v>
                </c:pt>
                <c:pt idx="3096">
                  <c:v>94.578009999999978</c:v>
                </c:pt>
                <c:pt idx="3097">
                  <c:v>94.552459999999982</c:v>
                </c:pt>
                <c:pt idx="3098">
                  <c:v>94.527260000000027</c:v>
                </c:pt>
                <c:pt idx="3099">
                  <c:v>94.502279999999999</c:v>
                </c:pt>
                <c:pt idx="3100">
                  <c:v>94.477250000000026</c:v>
                </c:pt>
                <c:pt idx="3101">
                  <c:v>94.452119999999994</c:v>
                </c:pt>
                <c:pt idx="3102">
                  <c:v>94.4268</c:v>
                </c:pt>
                <c:pt idx="3103">
                  <c:v>94.401500000000027</c:v>
                </c:pt>
                <c:pt idx="3104">
                  <c:v>94.375779999999807</c:v>
                </c:pt>
                <c:pt idx="3105">
                  <c:v>94.349660000000114</c:v>
                </c:pt>
                <c:pt idx="3106">
                  <c:v>94.324219999999997</c:v>
                </c:pt>
                <c:pt idx="3107">
                  <c:v>94.298029999999997</c:v>
                </c:pt>
                <c:pt idx="3108">
                  <c:v>94.272359999999978</c:v>
                </c:pt>
                <c:pt idx="3109">
                  <c:v>94.246889999999993</c:v>
                </c:pt>
                <c:pt idx="3110">
                  <c:v>94.221140000000005</c:v>
                </c:pt>
                <c:pt idx="3111">
                  <c:v>94.194839999999999</c:v>
                </c:pt>
                <c:pt idx="3112">
                  <c:v>94.169460000000001</c:v>
                </c:pt>
                <c:pt idx="3113">
                  <c:v>94.143360000000001</c:v>
                </c:pt>
                <c:pt idx="3114">
                  <c:v>94.117239999999995</c:v>
                </c:pt>
                <c:pt idx="3115">
                  <c:v>94.091809999999995</c:v>
                </c:pt>
                <c:pt idx="3116">
                  <c:v>94.065979999999982</c:v>
                </c:pt>
                <c:pt idx="3117">
                  <c:v>94.039820000000006</c:v>
                </c:pt>
                <c:pt idx="3118">
                  <c:v>94.013610000000114</c:v>
                </c:pt>
                <c:pt idx="3119">
                  <c:v>93.987489999999994</c:v>
                </c:pt>
                <c:pt idx="3120">
                  <c:v>93.960480000000004</c:v>
                </c:pt>
                <c:pt idx="3121">
                  <c:v>93.934220000000181</c:v>
                </c:pt>
                <c:pt idx="3122">
                  <c:v>93.908090000000001</c:v>
                </c:pt>
                <c:pt idx="3123">
                  <c:v>93.881110000000007</c:v>
                </c:pt>
                <c:pt idx="3124">
                  <c:v>93.853920000000002</c:v>
                </c:pt>
                <c:pt idx="3125">
                  <c:v>93.826079999999948</c:v>
                </c:pt>
                <c:pt idx="3126">
                  <c:v>93.797280000000114</c:v>
                </c:pt>
                <c:pt idx="3127">
                  <c:v>93.768119999999996</c:v>
                </c:pt>
                <c:pt idx="3128">
                  <c:v>93.74022000000015</c:v>
                </c:pt>
                <c:pt idx="3129">
                  <c:v>93.712069999999997</c:v>
                </c:pt>
                <c:pt idx="3130">
                  <c:v>93.683589999999981</c:v>
                </c:pt>
                <c:pt idx="3131">
                  <c:v>93.654120000000006</c:v>
                </c:pt>
                <c:pt idx="3132">
                  <c:v>93.624420000000001</c:v>
                </c:pt>
                <c:pt idx="3133">
                  <c:v>93.594489999999993</c:v>
                </c:pt>
                <c:pt idx="3134">
                  <c:v>93.564760000000007</c:v>
                </c:pt>
                <c:pt idx="3135">
                  <c:v>93.535489999999982</c:v>
                </c:pt>
                <c:pt idx="3136">
                  <c:v>93.505709999999979</c:v>
                </c:pt>
                <c:pt idx="3137">
                  <c:v>93.475639999999999</c:v>
                </c:pt>
                <c:pt idx="3138">
                  <c:v>93.44420000000018</c:v>
                </c:pt>
                <c:pt idx="3139">
                  <c:v>93.413280000000114</c:v>
                </c:pt>
                <c:pt idx="3140">
                  <c:v>93.382419999999982</c:v>
                </c:pt>
                <c:pt idx="3141">
                  <c:v>93.351650000000006</c:v>
                </c:pt>
                <c:pt idx="3142">
                  <c:v>93.321129999999997</c:v>
                </c:pt>
                <c:pt idx="3143">
                  <c:v>93.289839999999998</c:v>
                </c:pt>
                <c:pt idx="3144">
                  <c:v>93.25933999999998</c:v>
                </c:pt>
                <c:pt idx="3145">
                  <c:v>93.22808999999998</c:v>
                </c:pt>
                <c:pt idx="3146">
                  <c:v>93.196550000000002</c:v>
                </c:pt>
                <c:pt idx="3147">
                  <c:v>93.164389999999983</c:v>
                </c:pt>
                <c:pt idx="3148">
                  <c:v>93.132069999999999</c:v>
                </c:pt>
                <c:pt idx="3149">
                  <c:v>93.099810000000005</c:v>
                </c:pt>
                <c:pt idx="3150">
                  <c:v>93.067570000000003</c:v>
                </c:pt>
                <c:pt idx="3151">
                  <c:v>93.034390000000002</c:v>
                </c:pt>
                <c:pt idx="3152">
                  <c:v>93.000779999999978</c:v>
                </c:pt>
                <c:pt idx="3153">
                  <c:v>92.967110000000162</c:v>
                </c:pt>
                <c:pt idx="3154">
                  <c:v>92.933630000000022</c:v>
                </c:pt>
                <c:pt idx="3155">
                  <c:v>92.900040000000004</c:v>
                </c:pt>
                <c:pt idx="3156">
                  <c:v>92.86609</c:v>
                </c:pt>
                <c:pt idx="3157">
                  <c:v>92.831249999999997</c:v>
                </c:pt>
                <c:pt idx="3158">
                  <c:v>92.796160000000114</c:v>
                </c:pt>
                <c:pt idx="3159">
                  <c:v>92.760660000000129</c:v>
                </c:pt>
                <c:pt idx="3160">
                  <c:v>92.725469999999987</c:v>
                </c:pt>
                <c:pt idx="3161">
                  <c:v>92.689589999999981</c:v>
                </c:pt>
                <c:pt idx="3162">
                  <c:v>92.652979999999886</c:v>
                </c:pt>
                <c:pt idx="3163">
                  <c:v>92.615660000000005</c:v>
                </c:pt>
                <c:pt idx="3164">
                  <c:v>92.578309999999988</c:v>
                </c:pt>
                <c:pt idx="3165">
                  <c:v>92.539950000000005</c:v>
                </c:pt>
                <c:pt idx="3166">
                  <c:v>92.501620000000145</c:v>
                </c:pt>
                <c:pt idx="3167">
                  <c:v>92.463120000000146</c:v>
                </c:pt>
                <c:pt idx="3168">
                  <c:v>92.424390000000002</c:v>
                </c:pt>
                <c:pt idx="3169">
                  <c:v>92.385319999999979</c:v>
                </c:pt>
                <c:pt idx="3170">
                  <c:v>92.344300000000004</c:v>
                </c:pt>
                <c:pt idx="3171">
                  <c:v>92.303399999999982</c:v>
                </c:pt>
                <c:pt idx="3172">
                  <c:v>92.263120000000129</c:v>
                </c:pt>
                <c:pt idx="3173">
                  <c:v>92.222379999999958</c:v>
                </c:pt>
                <c:pt idx="3174">
                  <c:v>92.183059999999998</c:v>
                </c:pt>
                <c:pt idx="3175">
                  <c:v>92.143910000000005</c:v>
                </c:pt>
                <c:pt idx="3176">
                  <c:v>92.105299999999986</c:v>
                </c:pt>
                <c:pt idx="3177">
                  <c:v>92.066019999999995</c:v>
                </c:pt>
                <c:pt idx="3178">
                  <c:v>92.027119999999996</c:v>
                </c:pt>
                <c:pt idx="3179">
                  <c:v>91.988709999999998</c:v>
                </c:pt>
                <c:pt idx="3180">
                  <c:v>91.949190000000129</c:v>
                </c:pt>
                <c:pt idx="3181">
                  <c:v>91.908810000000003</c:v>
                </c:pt>
                <c:pt idx="3182">
                  <c:v>91.867620000000144</c:v>
                </c:pt>
                <c:pt idx="3183">
                  <c:v>91.825999999999979</c:v>
                </c:pt>
                <c:pt idx="3184">
                  <c:v>91.785699999999991</c:v>
                </c:pt>
                <c:pt idx="3185">
                  <c:v>91.746640000000113</c:v>
                </c:pt>
                <c:pt idx="3186">
                  <c:v>91.705309999999983</c:v>
                </c:pt>
                <c:pt idx="3187">
                  <c:v>91.662879999999959</c:v>
                </c:pt>
                <c:pt idx="3188">
                  <c:v>91.619439999999983</c:v>
                </c:pt>
                <c:pt idx="3189">
                  <c:v>91.575919999999982</c:v>
                </c:pt>
                <c:pt idx="3190">
                  <c:v>91.53295</c:v>
                </c:pt>
                <c:pt idx="3191">
                  <c:v>91.489410000000007</c:v>
                </c:pt>
                <c:pt idx="3192">
                  <c:v>91.446060000000131</c:v>
                </c:pt>
                <c:pt idx="3193">
                  <c:v>91.402469999999994</c:v>
                </c:pt>
                <c:pt idx="3194">
                  <c:v>91.360280000000003</c:v>
                </c:pt>
                <c:pt idx="3195">
                  <c:v>91.317560000000114</c:v>
                </c:pt>
                <c:pt idx="3196">
                  <c:v>91.274109999999993</c:v>
                </c:pt>
                <c:pt idx="3197">
                  <c:v>91.230379999999982</c:v>
                </c:pt>
                <c:pt idx="3198">
                  <c:v>91.186260000000004</c:v>
                </c:pt>
                <c:pt idx="3199">
                  <c:v>91.142719999999983</c:v>
                </c:pt>
                <c:pt idx="3200">
                  <c:v>91.096810000000005</c:v>
                </c:pt>
                <c:pt idx="3201">
                  <c:v>91.052149999999983</c:v>
                </c:pt>
                <c:pt idx="3202">
                  <c:v>91.006659999999997</c:v>
                </c:pt>
                <c:pt idx="3203">
                  <c:v>90.960279999999997</c:v>
                </c:pt>
                <c:pt idx="3204">
                  <c:v>90.913920000000147</c:v>
                </c:pt>
                <c:pt idx="3205">
                  <c:v>90.86596999999999</c:v>
                </c:pt>
                <c:pt idx="3206">
                  <c:v>90.81859</c:v>
                </c:pt>
                <c:pt idx="3207">
                  <c:v>90.771379999999979</c:v>
                </c:pt>
                <c:pt idx="3208">
                  <c:v>90.723280000000003</c:v>
                </c:pt>
                <c:pt idx="3209">
                  <c:v>90.674379999999886</c:v>
                </c:pt>
                <c:pt idx="3210">
                  <c:v>90.625219999999999</c:v>
                </c:pt>
                <c:pt idx="3211">
                  <c:v>90.576059999999998</c:v>
                </c:pt>
                <c:pt idx="3212">
                  <c:v>90.525779999999855</c:v>
                </c:pt>
                <c:pt idx="3213">
                  <c:v>90.474520000000027</c:v>
                </c:pt>
                <c:pt idx="3214">
                  <c:v>90.424779999999998</c:v>
                </c:pt>
                <c:pt idx="3215">
                  <c:v>90.373879999999886</c:v>
                </c:pt>
                <c:pt idx="3216">
                  <c:v>90.321640000000002</c:v>
                </c:pt>
                <c:pt idx="3217">
                  <c:v>90.27003999999998</c:v>
                </c:pt>
                <c:pt idx="3218">
                  <c:v>90.218879999999999</c:v>
                </c:pt>
                <c:pt idx="3219">
                  <c:v>90.169379999999919</c:v>
                </c:pt>
                <c:pt idx="3220">
                  <c:v>90.118319999999983</c:v>
                </c:pt>
                <c:pt idx="3221">
                  <c:v>90.067009999999996</c:v>
                </c:pt>
                <c:pt idx="3222">
                  <c:v>90.016160000000113</c:v>
                </c:pt>
                <c:pt idx="3223">
                  <c:v>89.965339999999998</c:v>
                </c:pt>
                <c:pt idx="3224">
                  <c:v>89.913190000000114</c:v>
                </c:pt>
                <c:pt idx="3225">
                  <c:v>89.86045</c:v>
                </c:pt>
                <c:pt idx="3226">
                  <c:v>89.808920000000001</c:v>
                </c:pt>
                <c:pt idx="3227">
                  <c:v>89.757540000000006</c:v>
                </c:pt>
                <c:pt idx="3228">
                  <c:v>89.705839999999981</c:v>
                </c:pt>
                <c:pt idx="3229">
                  <c:v>89.653789999999958</c:v>
                </c:pt>
                <c:pt idx="3230">
                  <c:v>89.601640000000003</c:v>
                </c:pt>
                <c:pt idx="3231">
                  <c:v>89.549600000000027</c:v>
                </c:pt>
                <c:pt idx="3232">
                  <c:v>89.496309999999994</c:v>
                </c:pt>
                <c:pt idx="3233">
                  <c:v>89.442899999999995</c:v>
                </c:pt>
                <c:pt idx="3234">
                  <c:v>89.387969999999996</c:v>
                </c:pt>
                <c:pt idx="3235">
                  <c:v>89.331260000000114</c:v>
                </c:pt>
                <c:pt idx="3236">
                  <c:v>89.275889999999919</c:v>
                </c:pt>
                <c:pt idx="3237">
                  <c:v>89.219380000000001</c:v>
                </c:pt>
                <c:pt idx="3238">
                  <c:v>89.162570000000002</c:v>
                </c:pt>
                <c:pt idx="3239">
                  <c:v>89.10537999999984</c:v>
                </c:pt>
                <c:pt idx="3240">
                  <c:v>89.047900000000027</c:v>
                </c:pt>
                <c:pt idx="3241">
                  <c:v>88.990660000000148</c:v>
                </c:pt>
                <c:pt idx="3242">
                  <c:v>88.932810000000003</c:v>
                </c:pt>
                <c:pt idx="3243">
                  <c:v>88.873839999999959</c:v>
                </c:pt>
                <c:pt idx="3244">
                  <c:v>88.813919999999996</c:v>
                </c:pt>
                <c:pt idx="3245">
                  <c:v>88.754490000000004</c:v>
                </c:pt>
                <c:pt idx="3246">
                  <c:v>88.694590000000005</c:v>
                </c:pt>
                <c:pt idx="3247">
                  <c:v>88.63382</c:v>
                </c:pt>
                <c:pt idx="3248">
                  <c:v>88.572279999999978</c:v>
                </c:pt>
                <c:pt idx="3249">
                  <c:v>88.509309999999999</c:v>
                </c:pt>
                <c:pt idx="3250">
                  <c:v>88.445710000000005</c:v>
                </c:pt>
                <c:pt idx="3251">
                  <c:v>88.381600000000006</c:v>
                </c:pt>
                <c:pt idx="3252">
                  <c:v>88.317539999999994</c:v>
                </c:pt>
                <c:pt idx="3253">
                  <c:v>88.253810000000001</c:v>
                </c:pt>
                <c:pt idx="3254">
                  <c:v>88.188220000000001</c:v>
                </c:pt>
                <c:pt idx="3255">
                  <c:v>88.123299999999986</c:v>
                </c:pt>
                <c:pt idx="3256">
                  <c:v>88.058109999999999</c:v>
                </c:pt>
                <c:pt idx="3257">
                  <c:v>87.992639999999994</c:v>
                </c:pt>
                <c:pt idx="3258">
                  <c:v>87.926029999999997</c:v>
                </c:pt>
                <c:pt idx="3259">
                  <c:v>87.859499999999983</c:v>
                </c:pt>
                <c:pt idx="3260">
                  <c:v>87.792910000000006</c:v>
                </c:pt>
                <c:pt idx="3261">
                  <c:v>87.725579999999979</c:v>
                </c:pt>
                <c:pt idx="3262">
                  <c:v>87.658759999999958</c:v>
                </c:pt>
                <c:pt idx="3263">
                  <c:v>87.592969999999994</c:v>
                </c:pt>
                <c:pt idx="3264">
                  <c:v>87.527429999999995</c:v>
                </c:pt>
                <c:pt idx="3265">
                  <c:v>87.461760000000027</c:v>
                </c:pt>
                <c:pt idx="3266">
                  <c:v>87.396079999999998</c:v>
                </c:pt>
                <c:pt idx="3267">
                  <c:v>87.330010000000001</c:v>
                </c:pt>
                <c:pt idx="3268">
                  <c:v>87.264179999999996</c:v>
                </c:pt>
                <c:pt idx="3269">
                  <c:v>87.196569999999994</c:v>
                </c:pt>
                <c:pt idx="3270">
                  <c:v>87.128259999999983</c:v>
                </c:pt>
                <c:pt idx="3271">
                  <c:v>87.058920000000001</c:v>
                </c:pt>
                <c:pt idx="3272">
                  <c:v>86.988919999999993</c:v>
                </c:pt>
                <c:pt idx="3273">
                  <c:v>86.918090000000007</c:v>
                </c:pt>
                <c:pt idx="3274">
                  <c:v>86.846990000000005</c:v>
                </c:pt>
                <c:pt idx="3275">
                  <c:v>86.775389999999959</c:v>
                </c:pt>
                <c:pt idx="3276">
                  <c:v>86.703429999999997</c:v>
                </c:pt>
                <c:pt idx="3277">
                  <c:v>86.630589999999998</c:v>
                </c:pt>
                <c:pt idx="3278">
                  <c:v>86.557260000000113</c:v>
                </c:pt>
                <c:pt idx="3279">
                  <c:v>86.484309999999994</c:v>
                </c:pt>
                <c:pt idx="3280">
                  <c:v>86.411410000000146</c:v>
                </c:pt>
                <c:pt idx="3281">
                  <c:v>86.338160000000002</c:v>
                </c:pt>
                <c:pt idx="3282">
                  <c:v>86.264089999999996</c:v>
                </c:pt>
                <c:pt idx="3283">
                  <c:v>86.18992999999999</c:v>
                </c:pt>
                <c:pt idx="3284">
                  <c:v>86.115179999999981</c:v>
                </c:pt>
                <c:pt idx="3285">
                  <c:v>86.040189999999996</c:v>
                </c:pt>
                <c:pt idx="3286">
                  <c:v>85.963910000000027</c:v>
                </c:pt>
                <c:pt idx="3287">
                  <c:v>85.887699999999995</c:v>
                </c:pt>
                <c:pt idx="3288">
                  <c:v>85.811000000000007</c:v>
                </c:pt>
                <c:pt idx="3289">
                  <c:v>85.733909999999995</c:v>
                </c:pt>
                <c:pt idx="3290">
                  <c:v>85.65612999999999</c:v>
                </c:pt>
                <c:pt idx="3291">
                  <c:v>85.578089999999989</c:v>
                </c:pt>
                <c:pt idx="3292">
                  <c:v>85.500039999999998</c:v>
                </c:pt>
                <c:pt idx="3293">
                  <c:v>85.421480000000003</c:v>
                </c:pt>
                <c:pt idx="3294">
                  <c:v>85.341560000000129</c:v>
                </c:pt>
                <c:pt idx="3295">
                  <c:v>85.26022000000016</c:v>
                </c:pt>
                <c:pt idx="3296">
                  <c:v>85.177620000000005</c:v>
                </c:pt>
                <c:pt idx="3297">
                  <c:v>85.094139999999996</c:v>
                </c:pt>
                <c:pt idx="3298">
                  <c:v>85.00994</c:v>
                </c:pt>
                <c:pt idx="3299">
                  <c:v>84.92595</c:v>
                </c:pt>
                <c:pt idx="3300">
                  <c:v>84.843010000000007</c:v>
                </c:pt>
                <c:pt idx="3301">
                  <c:v>84.761740000000003</c:v>
                </c:pt>
                <c:pt idx="3302">
                  <c:v>84.68107999999998</c:v>
                </c:pt>
                <c:pt idx="3303">
                  <c:v>84.600339999999989</c:v>
                </c:pt>
                <c:pt idx="3304">
                  <c:v>84.518860000000004</c:v>
                </c:pt>
                <c:pt idx="3305">
                  <c:v>84.436809999999994</c:v>
                </c:pt>
                <c:pt idx="3306">
                  <c:v>84.352489999999989</c:v>
                </c:pt>
                <c:pt idx="3307">
                  <c:v>84.268530000000013</c:v>
                </c:pt>
                <c:pt idx="3308">
                  <c:v>84.183039999999949</c:v>
                </c:pt>
                <c:pt idx="3309">
                  <c:v>84.096320000000006</c:v>
                </c:pt>
                <c:pt idx="3310">
                  <c:v>84.009069999999994</c:v>
                </c:pt>
                <c:pt idx="3311">
                  <c:v>83.921809999999994</c:v>
                </c:pt>
                <c:pt idx="3312">
                  <c:v>83.833779999999948</c:v>
                </c:pt>
                <c:pt idx="3313">
                  <c:v>83.745450000000005</c:v>
                </c:pt>
                <c:pt idx="3314">
                  <c:v>83.656789999999958</c:v>
                </c:pt>
                <c:pt idx="3315">
                  <c:v>83.568860000000001</c:v>
                </c:pt>
                <c:pt idx="3316">
                  <c:v>83.479619999999997</c:v>
                </c:pt>
                <c:pt idx="3317">
                  <c:v>83.389250000000004</c:v>
                </c:pt>
                <c:pt idx="3318">
                  <c:v>83.297320000000113</c:v>
                </c:pt>
                <c:pt idx="3319">
                  <c:v>83.205089999999998</c:v>
                </c:pt>
                <c:pt idx="3320">
                  <c:v>83.112899999999982</c:v>
                </c:pt>
                <c:pt idx="3321">
                  <c:v>83.020759999999981</c:v>
                </c:pt>
                <c:pt idx="3322">
                  <c:v>82.927760000000006</c:v>
                </c:pt>
                <c:pt idx="3323">
                  <c:v>82.834779999999981</c:v>
                </c:pt>
                <c:pt idx="3324">
                  <c:v>82.741260000000182</c:v>
                </c:pt>
                <c:pt idx="3325">
                  <c:v>82.646060000000006</c:v>
                </c:pt>
                <c:pt idx="3326">
                  <c:v>82.550630000000012</c:v>
                </c:pt>
                <c:pt idx="3327">
                  <c:v>82.455500000000001</c:v>
                </c:pt>
                <c:pt idx="3328">
                  <c:v>82.36103</c:v>
                </c:pt>
                <c:pt idx="3329">
                  <c:v>82.265940000000001</c:v>
                </c:pt>
                <c:pt idx="3330">
                  <c:v>82.169610000000006</c:v>
                </c:pt>
                <c:pt idx="3331">
                  <c:v>82.07226</c:v>
                </c:pt>
                <c:pt idx="3332">
                  <c:v>81.974959999999996</c:v>
                </c:pt>
                <c:pt idx="3333">
                  <c:v>81.877279999999999</c:v>
                </c:pt>
                <c:pt idx="3334">
                  <c:v>81.777680000000004</c:v>
                </c:pt>
                <c:pt idx="3335">
                  <c:v>81.675659999999979</c:v>
                </c:pt>
                <c:pt idx="3336">
                  <c:v>81.572949999999949</c:v>
                </c:pt>
                <c:pt idx="3337">
                  <c:v>81.469319999999996</c:v>
                </c:pt>
                <c:pt idx="3338">
                  <c:v>81.36506</c:v>
                </c:pt>
                <c:pt idx="3339">
                  <c:v>81.261600000000129</c:v>
                </c:pt>
                <c:pt idx="3340">
                  <c:v>81.15940999999998</c:v>
                </c:pt>
                <c:pt idx="3341">
                  <c:v>81.058589999999981</c:v>
                </c:pt>
                <c:pt idx="3342">
                  <c:v>80.957809999999995</c:v>
                </c:pt>
                <c:pt idx="3343">
                  <c:v>80.85499999999999</c:v>
                </c:pt>
                <c:pt idx="3344">
                  <c:v>80.751239999999996</c:v>
                </c:pt>
                <c:pt idx="3345">
                  <c:v>80.647379999999998</c:v>
                </c:pt>
                <c:pt idx="3346">
                  <c:v>80.544160000000161</c:v>
                </c:pt>
                <c:pt idx="3347">
                  <c:v>80.440200000000146</c:v>
                </c:pt>
                <c:pt idx="3348">
                  <c:v>80.328439999999958</c:v>
                </c:pt>
                <c:pt idx="3349">
                  <c:v>80.222319999999982</c:v>
                </c:pt>
                <c:pt idx="3350">
                  <c:v>80.113900000000001</c:v>
                </c:pt>
                <c:pt idx="3351">
                  <c:v>80.003299999999996</c:v>
                </c:pt>
                <c:pt idx="3352">
                  <c:v>79.890960000000007</c:v>
                </c:pt>
                <c:pt idx="3353">
                  <c:v>79.78895</c:v>
                </c:pt>
                <c:pt idx="3354">
                  <c:v>79.675439999999796</c:v>
                </c:pt>
                <c:pt idx="3355">
                  <c:v>79.559060000000002</c:v>
                </c:pt>
                <c:pt idx="3356">
                  <c:v>79.442870000000013</c:v>
                </c:pt>
                <c:pt idx="3357">
                  <c:v>79.327060000000003</c:v>
                </c:pt>
                <c:pt idx="3358">
                  <c:v>79.212040000000002</c:v>
                </c:pt>
                <c:pt idx="3359">
                  <c:v>79.097930000000005</c:v>
                </c:pt>
                <c:pt idx="3360">
                  <c:v>78.98422000000015</c:v>
                </c:pt>
                <c:pt idx="3361">
                  <c:v>78.870879999999886</c:v>
                </c:pt>
                <c:pt idx="3362">
                  <c:v>78.757310000000004</c:v>
                </c:pt>
                <c:pt idx="3363">
                  <c:v>78.642089999999982</c:v>
                </c:pt>
                <c:pt idx="3364">
                  <c:v>78.526600000000002</c:v>
                </c:pt>
                <c:pt idx="3365">
                  <c:v>78.409600000000026</c:v>
                </c:pt>
                <c:pt idx="3366">
                  <c:v>78.290400000000005</c:v>
                </c:pt>
                <c:pt idx="3367">
                  <c:v>78.16986</c:v>
                </c:pt>
                <c:pt idx="3368">
                  <c:v>78.048400000000001</c:v>
                </c:pt>
                <c:pt idx="3369">
                  <c:v>77.925690000000003</c:v>
                </c:pt>
                <c:pt idx="3370">
                  <c:v>77.802499999999981</c:v>
                </c:pt>
                <c:pt idx="3371">
                  <c:v>77.680399999999949</c:v>
                </c:pt>
                <c:pt idx="3372">
                  <c:v>77.557599999999994</c:v>
                </c:pt>
                <c:pt idx="3373">
                  <c:v>77.434810000000027</c:v>
                </c:pt>
                <c:pt idx="3374">
                  <c:v>77.3108</c:v>
                </c:pt>
                <c:pt idx="3375">
                  <c:v>77.187379999999948</c:v>
                </c:pt>
                <c:pt idx="3376">
                  <c:v>77.062650000000005</c:v>
                </c:pt>
                <c:pt idx="3377">
                  <c:v>76.937439999999995</c:v>
                </c:pt>
                <c:pt idx="3378">
                  <c:v>76.8108</c:v>
                </c:pt>
                <c:pt idx="3379">
                  <c:v>76.683129999999991</c:v>
                </c:pt>
                <c:pt idx="3380">
                  <c:v>76.555300000000003</c:v>
                </c:pt>
                <c:pt idx="3381">
                  <c:v>76.426940000000002</c:v>
                </c:pt>
                <c:pt idx="3382">
                  <c:v>76.299110000000027</c:v>
                </c:pt>
                <c:pt idx="3383">
                  <c:v>76.169870000000003</c:v>
                </c:pt>
                <c:pt idx="3384">
                  <c:v>76.041630000000026</c:v>
                </c:pt>
                <c:pt idx="3385">
                  <c:v>75.913100000000114</c:v>
                </c:pt>
                <c:pt idx="3386">
                  <c:v>75.783559999999994</c:v>
                </c:pt>
                <c:pt idx="3387">
                  <c:v>75.651989999999998</c:v>
                </c:pt>
                <c:pt idx="3388">
                  <c:v>75.519030000000001</c:v>
                </c:pt>
                <c:pt idx="3389">
                  <c:v>75.386789999999948</c:v>
                </c:pt>
                <c:pt idx="3390">
                  <c:v>75.251959999999997</c:v>
                </c:pt>
                <c:pt idx="3391">
                  <c:v>75.114250000000027</c:v>
                </c:pt>
                <c:pt idx="3392">
                  <c:v>74.974800000000002</c:v>
                </c:pt>
                <c:pt idx="3393">
                  <c:v>74.838629999999995</c:v>
                </c:pt>
                <c:pt idx="3394">
                  <c:v>74.700460000000007</c:v>
                </c:pt>
                <c:pt idx="3395">
                  <c:v>74.561220000000134</c:v>
                </c:pt>
                <c:pt idx="3396">
                  <c:v>74.41906000000013</c:v>
                </c:pt>
                <c:pt idx="3397">
                  <c:v>74.276779999999988</c:v>
                </c:pt>
                <c:pt idx="3398">
                  <c:v>74.135439999999988</c:v>
                </c:pt>
                <c:pt idx="3399">
                  <c:v>73.995720000000006</c:v>
                </c:pt>
                <c:pt idx="3400">
                  <c:v>73.854179999999999</c:v>
                </c:pt>
                <c:pt idx="3401">
                  <c:v>73.712779999999981</c:v>
                </c:pt>
                <c:pt idx="3402">
                  <c:v>73.570309999999978</c:v>
                </c:pt>
                <c:pt idx="3403">
                  <c:v>73.427099999999996</c:v>
                </c:pt>
                <c:pt idx="3404">
                  <c:v>73.283500000000004</c:v>
                </c:pt>
                <c:pt idx="3405">
                  <c:v>73.139189999999999</c:v>
                </c:pt>
                <c:pt idx="3406">
                  <c:v>72.993420000000114</c:v>
                </c:pt>
                <c:pt idx="3407">
                  <c:v>72.848100000000002</c:v>
                </c:pt>
                <c:pt idx="3408">
                  <c:v>72.700810000000004</c:v>
                </c:pt>
                <c:pt idx="3409">
                  <c:v>72.553610000000006</c:v>
                </c:pt>
                <c:pt idx="3410">
                  <c:v>72.404900000000026</c:v>
                </c:pt>
                <c:pt idx="3411">
                  <c:v>72.255660000000006</c:v>
                </c:pt>
                <c:pt idx="3412">
                  <c:v>72.106799999999978</c:v>
                </c:pt>
                <c:pt idx="3413">
                  <c:v>71.95838999999998</c:v>
                </c:pt>
                <c:pt idx="3414">
                  <c:v>71.809280000000001</c:v>
                </c:pt>
                <c:pt idx="3415">
                  <c:v>71.659959999999998</c:v>
                </c:pt>
                <c:pt idx="3416">
                  <c:v>71.507990000000007</c:v>
                </c:pt>
                <c:pt idx="3417">
                  <c:v>71.356179999999981</c:v>
                </c:pt>
                <c:pt idx="3418">
                  <c:v>71.202579999999998</c:v>
                </c:pt>
                <c:pt idx="3419">
                  <c:v>71.048490000000001</c:v>
                </c:pt>
                <c:pt idx="3420">
                  <c:v>70.893109999999993</c:v>
                </c:pt>
                <c:pt idx="3421">
                  <c:v>70.738709999999998</c:v>
                </c:pt>
                <c:pt idx="3422">
                  <c:v>70.582149999999999</c:v>
                </c:pt>
                <c:pt idx="3423">
                  <c:v>70.426260000000113</c:v>
                </c:pt>
                <c:pt idx="3424">
                  <c:v>70.268060000000006</c:v>
                </c:pt>
                <c:pt idx="3425">
                  <c:v>70.110110000000006</c:v>
                </c:pt>
                <c:pt idx="3426">
                  <c:v>69.951530000000005</c:v>
                </c:pt>
                <c:pt idx="3427">
                  <c:v>69.793430000000001</c:v>
                </c:pt>
                <c:pt idx="3428">
                  <c:v>69.63342999999999</c:v>
                </c:pt>
                <c:pt idx="3429">
                  <c:v>69.472499999999982</c:v>
                </c:pt>
                <c:pt idx="3430">
                  <c:v>69.309879999999978</c:v>
                </c:pt>
                <c:pt idx="3431">
                  <c:v>69.145029999999991</c:v>
                </c:pt>
                <c:pt idx="3432">
                  <c:v>68.97869</c:v>
                </c:pt>
                <c:pt idx="3433">
                  <c:v>68.811510000000027</c:v>
                </c:pt>
                <c:pt idx="3434">
                  <c:v>68.645189999999999</c:v>
                </c:pt>
                <c:pt idx="3435">
                  <c:v>68.477530000000002</c:v>
                </c:pt>
                <c:pt idx="3436">
                  <c:v>68.310050000000004</c:v>
                </c:pt>
                <c:pt idx="3437">
                  <c:v>68.142049999999998</c:v>
                </c:pt>
                <c:pt idx="3438">
                  <c:v>67.973039999999983</c:v>
                </c:pt>
                <c:pt idx="3439">
                  <c:v>67.803899999999999</c:v>
                </c:pt>
                <c:pt idx="3440">
                  <c:v>67.633160000000004</c:v>
                </c:pt>
                <c:pt idx="3441">
                  <c:v>67.462530000000001</c:v>
                </c:pt>
                <c:pt idx="3442">
                  <c:v>67.291650000000161</c:v>
                </c:pt>
                <c:pt idx="3443">
                  <c:v>67.12036999999998</c:v>
                </c:pt>
                <c:pt idx="3444">
                  <c:v>66.946340000000006</c:v>
                </c:pt>
                <c:pt idx="3445">
                  <c:v>66.770920000000004</c:v>
                </c:pt>
                <c:pt idx="3446">
                  <c:v>66.59563</c:v>
                </c:pt>
                <c:pt idx="3447">
                  <c:v>66.41915000000013</c:v>
                </c:pt>
                <c:pt idx="3448">
                  <c:v>66.241560000000149</c:v>
                </c:pt>
                <c:pt idx="3449">
                  <c:v>66.063059999999993</c:v>
                </c:pt>
                <c:pt idx="3450">
                  <c:v>65.883529999999993</c:v>
                </c:pt>
                <c:pt idx="3451">
                  <c:v>65.703500000000005</c:v>
                </c:pt>
                <c:pt idx="3452">
                  <c:v>65.524199999999993</c:v>
                </c:pt>
                <c:pt idx="3453">
                  <c:v>65.345039999999983</c:v>
                </c:pt>
                <c:pt idx="3454">
                  <c:v>65.16737999999998</c:v>
                </c:pt>
                <c:pt idx="3455">
                  <c:v>64.988799999999998</c:v>
                </c:pt>
                <c:pt idx="3456">
                  <c:v>64.808589999999981</c:v>
                </c:pt>
                <c:pt idx="3457">
                  <c:v>64.626819999999981</c:v>
                </c:pt>
                <c:pt idx="3458">
                  <c:v>64.443020000000161</c:v>
                </c:pt>
                <c:pt idx="3459">
                  <c:v>64.258179999999982</c:v>
                </c:pt>
                <c:pt idx="3460">
                  <c:v>64.073349999999948</c:v>
                </c:pt>
                <c:pt idx="3461">
                  <c:v>63.886459999999992</c:v>
                </c:pt>
                <c:pt idx="3462">
                  <c:v>63.699000000000012</c:v>
                </c:pt>
                <c:pt idx="3463">
                  <c:v>63.511160000000004</c:v>
                </c:pt>
                <c:pt idx="3464">
                  <c:v>63.323900000000002</c:v>
                </c:pt>
                <c:pt idx="3465">
                  <c:v>63.134110000000057</c:v>
                </c:pt>
                <c:pt idx="3466">
                  <c:v>62.942590000000003</c:v>
                </c:pt>
                <c:pt idx="3467">
                  <c:v>62.750100000000003</c:v>
                </c:pt>
                <c:pt idx="3468">
                  <c:v>62.559720000000006</c:v>
                </c:pt>
                <c:pt idx="3469">
                  <c:v>62.369260000000004</c:v>
                </c:pt>
                <c:pt idx="3470">
                  <c:v>62.176910000000056</c:v>
                </c:pt>
                <c:pt idx="3471">
                  <c:v>61.986380000000004</c:v>
                </c:pt>
                <c:pt idx="3472">
                  <c:v>61.799370000000074</c:v>
                </c:pt>
                <c:pt idx="3473">
                  <c:v>61.611499999999999</c:v>
                </c:pt>
                <c:pt idx="3474">
                  <c:v>61.420270000000002</c:v>
                </c:pt>
                <c:pt idx="3475">
                  <c:v>61.227610000000013</c:v>
                </c:pt>
                <c:pt idx="3476">
                  <c:v>61.035050000000012</c:v>
                </c:pt>
                <c:pt idx="3477">
                  <c:v>60.838110000000057</c:v>
                </c:pt>
                <c:pt idx="3478">
                  <c:v>60.63796</c:v>
                </c:pt>
                <c:pt idx="3479">
                  <c:v>60.441160000000004</c:v>
                </c:pt>
                <c:pt idx="3480">
                  <c:v>60.247480000000003</c:v>
                </c:pt>
                <c:pt idx="3481">
                  <c:v>60.048170000000013</c:v>
                </c:pt>
                <c:pt idx="3482">
                  <c:v>59.846240000000002</c:v>
                </c:pt>
                <c:pt idx="3483">
                  <c:v>59.638740000000013</c:v>
                </c:pt>
                <c:pt idx="3484">
                  <c:v>59.438070000000003</c:v>
                </c:pt>
                <c:pt idx="3485">
                  <c:v>59.231680000000004</c:v>
                </c:pt>
                <c:pt idx="3486">
                  <c:v>59.026390000000013</c:v>
                </c:pt>
                <c:pt idx="3487">
                  <c:v>58.821440000000003</c:v>
                </c:pt>
                <c:pt idx="3488">
                  <c:v>58.618020000000001</c:v>
                </c:pt>
                <c:pt idx="3489">
                  <c:v>58.409380000000006</c:v>
                </c:pt>
                <c:pt idx="3490">
                  <c:v>58.203390000000013</c:v>
                </c:pt>
                <c:pt idx="3491">
                  <c:v>57.997420000000005</c:v>
                </c:pt>
                <c:pt idx="3492">
                  <c:v>57.795500000000089</c:v>
                </c:pt>
                <c:pt idx="3493">
                  <c:v>57.590820000000001</c:v>
                </c:pt>
                <c:pt idx="3494">
                  <c:v>57.38391</c:v>
                </c:pt>
                <c:pt idx="3495">
                  <c:v>57.173340000000003</c:v>
                </c:pt>
                <c:pt idx="3496">
                  <c:v>56.959889999999994</c:v>
                </c:pt>
                <c:pt idx="3497">
                  <c:v>56.743760000000002</c:v>
                </c:pt>
                <c:pt idx="3498">
                  <c:v>56.527740000000001</c:v>
                </c:pt>
                <c:pt idx="3499">
                  <c:v>56.310360000000003</c:v>
                </c:pt>
                <c:pt idx="3500">
                  <c:v>56.093550000000057</c:v>
                </c:pt>
                <c:pt idx="3501">
                  <c:v>55.879460000000002</c:v>
                </c:pt>
                <c:pt idx="3502">
                  <c:v>55.663130000000073</c:v>
                </c:pt>
                <c:pt idx="3503">
                  <c:v>55.445500000000003</c:v>
                </c:pt>
                <c:pt idx="3504">
                  <c:v>55.227500000000013</c:v>
                </c:pt>
                <c:pt idx="3505">
                  <c:v>55.013420000000004</c:v>
                </c:pt>
                <c:pt idx="3506">
                  <c:v>54.796360000000057</c:v>
                </c:pt>
                <c:pt idx="3507">
                  <c:v>54.57761</c:v>
                </c:pt>
                <c:pt idx="3508">
                  <c:v>54.356360000000002</c:v>
                </c:pt>
                <c:pt idx="3509">
                  <c:v>54.133840000000006</c:v>
                </c:pt>
                <c:pt idx="3510">
                  <c:v>53.910940000000004</c:v>
                </c:pt>
                <c:pt idx="3511">
                  <c:v>53.686720000000001</c:v>
                </c:pt>
                <c:pt idx="3512">
                  <c:v>53.463240000000006</c:v>
                </c:pt>
                <c:pt idx="3513">
                  <c:v>53.237000000000002</c:v>
                </c:pt>
                <c:pt idx="3514">
                  <c:v>53.011869999999995</c:v>
                </c:pt>
                <c:pt idx="3515">
                  <c:v>52.786680000000004</c:v>
                </c:pt>
                <c:pt idx="3516">
                  <c:v>52.561160000000001</c:v>
                </c:pt>
                <c:pt idx="3517">
                  <c:v>52.331940000000003</c:v>
                </c:pt>
                <c:pt idx="3518">
                  <c:v>52.103390000000012</c:v>
                </c:pt>
                <c:pt idx="3519">
                  <c:v>51.874029999999998</c:v>
                </c:pt>
                <c:pt idx="3520">
                  <c:v>51.646140000000003</c:v>
                </c:pt>
                <c:pt idx="3521">
                  <c:v>51.415230000000001</c:v>
                </c:pt>
                <c:pt idx="3522">
                  <c:v>51.187060000000002</c:v>
                </c:pt>
                <c:pt idx="3523">
                  <c:v>50.95514</c:v>
                </c:pt>
                <c:pt idx="3524">
                  <c:v>50.722630000000073</c:v>
                </c:pt>
                <c:pt idx="3525">
                  <c:v>50.486580000000004</c:v>
                </c:pt>
                <c:pt idx="3526">
                  <c:v>50.250540000000001</c:v>
                </c:pt>
                <c:pt idx="3527">
                  <c:v>50.01623</c:v>
                </c:pt>
                <c:pt idx="3528">
                  <c:v>49.783190000000012</c:v>
                </c:pt>
                <c:pt idx="3529">
                  <c:v>49.549630000000001</c:v>
                </c:pt>
                <c:pt idx="3530">
                  <c:v>49.315710000000003</c:v>
                </c:pt>
                <c:pt idx="3531">
                  <c:v>49.079180000000001</c:v>
                </c:pt>
                <c:pt idx="3532">
                  <c:v>48.837699999999998</c:v>
                </c:pt>
                <c:pt idx="3533">
                  <c:v>48.594540000000002</c:v>
                </c:pt>
                <c:pt idx="3534">
                  <c:v>48.349279999999993</c:v>
                </c:pt>
                <c:pt idx="3535">
                  <c:v>48.106280000000005</c:v>
                </c:pt>
                <c:pt idx="3536">
                  <c:v>47.864600000000003</c:v>
                </c:pt>
                <c:pt idx="3537">
                  <c:v>47.625280000000011</c:v>
                </c:pt>
                <c:pt idx="3538">
                  <c:v>47.384689999999942</c:v>
                </c:pt>
                <c:pt idx="3539">
                  <c:v>47.14396</c:v>
                </c:pt>
                <c:pt idx="3540">
                  <c:v>46.904540000000004</c:v>
                </c:pt>
                <c:pt idx="3541">
                  <c:v>46.668840000000003</c:v>
                </c:pt>
                <c:pt idx="3542">
                  <c:v>46.425800000000002</c:v>
                </c:pt>
                <c:pt idx="3543">
                  <c:v>46.177800000000005</c:v>
                </c:pt>
                <c:pt idx="3544">
                  <c:v>45.930780000000006</c:v>
                </c:pt>
                <c:pt idx="3545">
                  <c:v>45.680660000000003</c:v>
                </c:pt>
                <c:pt idx="3546">
                  <c:v>45.428050000000013</c:v>
                </c:pt>
                <c:pt idx="3547">
                  <c:v>45.177689999999998</c:v>
                </c:pt>
                <c:pt idx="3548">
                  <c:v>44.927060000000004</c:v>
                </c:pt>
                <c:pt idx="3549">
                  <c:v>44.677620000000005</c:v>
                </c:pt>
                <c:pt idx="3550">
                  <c:v>44.429580000000001</c:v>
                </c:pt>
                <c:pt idx="3551">
                  <c:v>44.180160000000001</c:v>
                </c:pt>
                <c:pt idx="3552">
                  <c:v>43.934460000000001</c:v>
                </c:pt>
                <c:pt idx="3553">
                  <c:v>43.684920000000005</c:v>
                </c:pt>
                <c:pt idx="3554">
                  <c:v>43.43374</c:v>
                </c:pt>
                <c:pt idx="3555">
                  <c:v>43.179140000000011</c:v>
                </c:pt>
                <c:pt idx="3556">
                  <c:v>42.925220000000003</c:v>
                </c:pt>
                <c:pt idx="3557">
                  <c:v>42.67062</c:v>
                </c:pt>
                <c:pt idx="3558">
                  <c:v>42.417499999999997</c:v>
                </c:pt>
                <c:pt idx="3559">
                  <c:v>42.160400000000003</c:v>
                </c:pt>
                <c:pt idx="3560">
                  <c:v>41.905620000000006</c:v>
                </c:pt>
                <c:pt idx="3561">
                  <c:v>41.647560000000006</c:v>
                </c:pt>
                <c:pt idx="3562">
                  <c:v>41.394400000000005</c:v>
                </c:pt>
                <c:pt idx="3563">
                  <c:v>41.145620000000001</c:v>
                </c:pt>
                <c:pt idx="3564">
                  <c:v>40.885020000000004</c:v>
                </c:pt>
                <c:pt idx="3565">
                  <c:v>40.627130000000065</c:v>
                </c:pt>
                <c:pt idx="3566">
                  <c:v>40.367190000000001</c:v>
                </c:pt>
                <c:pt idx="3567">
                  <c:v>40.110869999999998</c:v>
                </c:pt>
                <c:pt idx="3568">
                  <c:v>39.855530000000002</c:v>
                </c:pt>
                <c:pt idx="3569">
                  <c:v>39.598000000000013</c:v>
                </c:pt>
                <c:pt idx="3570">
                  <c:v>39.337620000000001</c:v>
                </c:pt>
                <c:pt idx="3571">
                  <c:v>39.082260000000005</c:v>
                </c:pt>
                <c:pt idx="3572">
                  <c:v>38.823220000000006</c:v>
                </c:pt>
                <c:pt idx="3573">
                  <c:v>38.564750000000011</c:v>
                </c:pt>
                <c:pt idx="3574">
                  <c:v>38.308500000000002</c:v>
                </c:pt>
                <c:pt idx="3575">
                  <c:v>38.049610000000001</c:v>
                </c:pt>
                <c:pt idx="3576">
                  <c:v>37.788320000000013</c:v>
                </c:pt>
                <c:pt idx="3577">
                  <c:v>37.527610000000003</c:v>
                </c:pt>
                <c:pt idx="3578">
                  <c:v>37.267060000000001</c:v>
                </c:pt>
                <c:pt idx="3579">
                  <c:v>37.007899999999999</c:v>
                </c:pt>
                <c:pt idx="3580">
                  <c:v>36.748750000000065</c:v>
                </c:pt>
                <c:pt idx="3581">
                  <c:v>36.491120000000002</c:v>
                </c:pt>
                <c:pt idx="3582">
                  <c:v>36.231100000000012</c:v>
                </c:pt>
                <c:pt idx="3583">
                  <c:v>35.970940000000006</c:v>
                </c:pt>
                <c:pt idx="3584">
                  <c:v>35.710050000000003</c:v>
                </c:pt>
                <c:pt idx="3585">
                  <c:v>35.445410000000003</c:v>
                </c:pt>
                <c:pt idx="3586">
                  <c:v>35.185560000000002</c:v>
                </c:pt>
                <c:pt idx="3587">
                  <c:v>34.922910000000066</c:v>
                </c:pt>
                <c:pt idx="3588">
                  <c:v>34.6616</c:v>
                </c:pt>
                <c:pt idx="3589">
                  <c:v>34.399150000000013</c:v>
                </c:pt>
                <c:pt idx="3590">
                  <c:v>34.136800000000001</c:v>
                </c:pt>
                <c:pt idx="3591">
                  <c:v>33.876489999999997</c:v>
                </c:pt>
                <c:pt idx="3592">
                  <c:v>33.617380000000004</c:v>
                </c:pt>
                <c:pt idx="3593">
                  <c:v>33.355879999999999</c:v>
                </c:pt>
                <c:pt idx="3594">
                  <c:v>33.092060000000011</c:v>
                </c:pt>
                <c:pt idx="3595">
                  <c:v>32.826090000000001</c:v>
                </c:pt>
                <c:pt idx="3596">
                  <c:v>32.564930000000011</c:v>
                </c:pt>
                <c:pt idx="3597">
                  <c:v>32.310069999999996</c:v>
                </c:pt>
                <c:pt idx="3598">
                  <c:v>32.049750000000003</c:v>
                </c:pt>
                <c:pt idx="3599">
                  <c:v>31.791060000000005</c:v>
                </c:pt>
                <c:pt idx="3600">
                  <c:v>31.533629999999967</c:v>
                </c:pt>
                <c:pt idx="3601">
                  <c:v>31.27392</c:v>
                </c:pt>
                <c:pt idx="3602">
                  <c:v>31.0076</c:v>
                </c:pt>
                <c:pt idx="3603">
                  <c:v>30.747109999999989</c:v>
                </c:pt>
                <c:pt idx="3604">
                  <c:v>30.486579999999961</c:v>
                </c:pt>
                <c:pt idx="3605">
                  <c:v>30.226179999999989</c:v>
                </c:pt>
                <c:pt idx="3606">
                  <c:v>29.96218999999995</c:v>
                </c:pt>
                <c:pt idx="3607">
                  <c:v>29.702679999999965</c:v>
                </c:pt>
                <c:pt idx="3608">
                  <c:v>29.446309999999961</c:v>
                </c:pt>
                <c:pt idx="3609">
                  <c:v>29.191690000000001</c:v>
                </c:pt>
                <c:pt idx="3610">
                  <c:v>28.936509999999963</c:v>
                </c:pt>
                <c:pt idx="3611">
                  <c:v>28.67963</c:v>
                </c:pt>
                <c:pt idx="3612">
                  <c:v>28.423269999999967</c:v>
                </c:pt>
                <c:pt idx="3613">
                  <c:v>28.165649999999943</c:v>
                </c:pt>
                <c:pt idx="3614">
                  <c:v>27.91018</c:v>
                </c:pt>
                <c:pt idx="3615">
                  <c:v>27.651879999999998</c:v>
                </c:pt>
                <c:pt idx="3616">
                  <c:v>27.395479999999989</c:v>
                </c:pt>
                <c:pt idx="3617">
                  <c:v>27.138400000000001</c:v>
                </c:pt>
                <c:pt idx="3618">
                  <c:v>26.882409999999961</c:v>
                </c:pt>
                <c:pt idx="3619">
                  <c:v>26.63098000000004</c:v>
                </c:pt>
                <c:pt idx="3620">
                  <c:v>26.376709999999989</c:v>
                </c:pt>
                <c:pt idx="3621">
                  <c:v>26.12473</c:v>
                </c:pt>
                <c:pt idx="3622">
                  <c:v>25.873729999999963</c:v>
                </c:pt>
                <c:pt idx="3623">
                  <c:v>25.619190000000028</c:v>
                </c:pt>
                <c:pt idx="3624">
                  <c:v>25.367280000000001</c:v>
                </c:pt>
                <c:pt idx="3625">
                  <c:v>25.11542</c:v>
                </c:pt>
                <c:pt idx="3626">
                  <c:v>24.864080000000001</c:v>
                </c:pt>
                <c:pt idx="3627">
                  <c:v>24.615169999999999</c:v>
                </c:pt>
                <c:pt idx="3628">
                  <c:v>24.366489999999967</c:v>
                </c:pt>
                <c:pt idx="3629">
                  <c:v>24.118500000000001</c:v>
                </c:pt>
                <c:pt idx="3630">
                  <c:v>23.870069999999988</c:v>
                </c:pt>
                <c:pt idx="3631">
                  <c:v>23.621800000000036</c:v>
                </c:pt>
                <c:pt idx="3632">
                  <c:v>23.375360000000001</c:v>
                </c:pt>
                <c:pt idx="3633">
                  <c:v>23.130089999999999</c:v>
                </c:pt>
                <c:pt idx="3634">
                  <c:v>22.886299999999967</c:v>
                </c:pt>
                <c:pt idx="3635">
                  <c:v>22.642639999999961</c:v>
                </c:pt>
                <c:pt idx="3636">
                  <c:v>22.40025</c:v>
                </c:pt>
                <c:pt idx="3637">
                  <c:v>22.158480000000001</c:v>
                </c:pt>
                <c:pt idx="3638">
                  <c:v>21.917400000000001</c:v>
                </c:pt>
                <c:pt idx="3639">
                  <c:v>21.677090000000028</c:v>
                </c:pt>
                <c:pt idx="3640">
                  <c:v>21.437880000000028</c:v>
                </c:pt>
                <c:pt idx="3641">
                  <c:v>21.19951</c:v>
                </c:pt>
                <c:pt idx="3642">
                  <c:v>20.962509999999945</c:v>
                </c:pt>
                <c:pt idx="3643">
                  <c:v>20.72692</c:v>
                </c:pt>
                <c:pt idx="3644">
                  <c:v>20.489049999999942</c:v>
                </c:pt>
                <c:pt idx="3645">
                  <c:v>20.2563</c:v>
                </c:pt>
                <c:pt idx="3646">
                  <c:v>20.035329999999963</c:v>
                </c:pt>
                <c:pt idx="3647">
                  <c:v>19.823840000000001</c:v>
                </c:pt>
                <c:pt idx="3648">
                  <c:v>19.600899999999999</c:v>
                </c:pt>
                <c:pt idx="3649">
                  <c:v>19.376200000000001</c:v>
                </c:pt>
                <c:pt idx="3650">
                  <c:v>19.149139999999989</c:v>
                </c:pt>
                <c:pt idx="3651">
                  <c:v>18.924589999999963</c:v>
                </c:pt>
                <c:pt idx="3652">
                  <c:v>18.688210000000002</c:v>
                </c:pt>
                <c:pt idx="3653">
                  <c:v>18.460889999999971</c:v>
                </c:pt>
                <c:pt idx="3654">
                  <c:v>18.23038</c:v>
                </c:pt>
                <c:pt idx="3655">
                  <c:v>18.008179999999989</c:v>
                </c:pt>
                <c:pt idx="3656">
                  <c:v>17.781459999999971</c:v>
                </c:pt>
                <c:pt idx="3657">
                  <c:v>17.565779999999954</c:v>
                </c:pt>
                <c:pt idx="3658">
                  <c:v>17.344180000000001</c:v>
                </c:pt>
                <c:pt idx="3659">
                  <c:v>17.130369999999999</c:v>
                </c:pt>
                <c:pt idx="3660">
                  <c:v>16.90813999999995</c:v>
                </c:pt>
                <c:pt idx="3661">
                  <c:v>16.691330000000001</c:v>
                </c:pt>
                <c:pt idx="3662">
                  <c:v>16.472019999999965</c:v>
                </c:pt>
                <c:pt idx="3663">
                  <c:v>16.270659999999989</c:v>
                </c:pt>
                <c:pt idx="3664">
                  <c:v>16.060279999999967</c:v>
                </c:pt>
                <c:pt idx="3665">
                  <c:v>15.858310000000001</c:v>
                </c:pt>
                <c:pt idx="3666">
                  <c:v>15.65091</c:v>
                </c:pt>
                <c:pt idx="3667">
                  <c:v>15.451590000000015</c:v>
                </c:pt>
                <c:pt idx="3668">
                  <c:v>15.24944</c:v>
                </c:pt>
                <c:pt idx="3669">
                  <c:v>15.052180000000016</c:v>
                </c:pt>
                <c:pt idx="3670">
                  <c:v>14.853930000000016</c:v>
                </c:pt>
                <c:pt idx="3671">
                  <c:v>14.65901</c:v>
                </c:pt>
                <c:pt idx="3672">
                  <c:v>14.464540000000014</c:v>
                </c:pt>
                <c:pt idx="3673">
                  <c:v>14.27192</c:v>
                </c:pt>
                <c:pt idx="3674">
                  <c:v>14.07878</c:v>
                </c:pt>
                <c:pt idx="3675">
                  <c:v>13.886630000000016</c:v>
                </c:pt>
                <c:pt idx="3676">
                  <c:v>13.698</c:v>
                </c:pt>
                <c:pt idx="3677">
                  <c:v>13.511670000000001</c:v>
                </c:pt>
                <c:pt idx="3678">
                  <c:v>13.32616</c:v>
                </c:pt>
                <c:pt idx="3679">
                  <c:v>13.14446</c:v>
                </c:pt>
                <c:pt idx="3680">
                  <c:v>12.96327</c:v>
                </c:pt>
                <c:pt idx="3681">
                  <c:v>12.785260000000001</c:v>
                </c:pt>
                <c:pt idx="3682">
                  <c:v>12.607940000000001</c:v>
                </c:pt>
                <c:pt idx="3683">
                  <c:v>12.432270000000001</c:v>
                </c:pt>
                <c:pt idx="3684">
                  <c:v>12.256630000000014</c:v>
                </c:pt>
                <c:pt idx="3685">
                  <c:v>12.08728</c:v>
                </c:pt>
                <c:pt idx="3686">
                  <c:v>11.913730000000006</c:v>
                </c:pt>
                <c:pt idx="3687">
                  <c:v>11.746650000000001</c:v>
                </c:pt>
                <c:pt idx="3688">
                  <c:v>11.577540000000004</c:v>
                </c:pt>
                <c:pt idx="3689">
                  <c:v>11.415490000000016</c:v>
                </c:pt>
                <c:pt idx="3690">
                  <c:v>11.248669999999999</c:v>
                </c:pt>
                <c:pt idx="3691">
                  <c:v>11.0892</c:v>
                </c:pt>
                <c:pt idx="3692">
                  <c:v>10.92676</c:v>
                </c:pt>
                <c:pt idx="3693">
                  <c:v>10.774279999999999</c:v>
                </c:pt>
                <c:pt idx="3694">
                  <c:v>10.61675</c:v>
                </c:pt>
                <c:pt idx="3695">
                  <c:v>10.466040000000014</c:v>
                </c:pt>
                <c:pt idx="3696">
                  <c:v>10.31339</c:v>
                </c:pt>
                <c:pt idx="3697">
                  <c:v>10.167310000000001</c:v>
                </c:pt>
                <c:pt idx="3698">
                  <c:v>10.02018</c:v>
                </c:pt>
                <c:pt idx="3699">
                  <c:v>9.8767000000000067</c:v>
                </c:pt>
                <c:pt idx="3700">
                  <c:v>9.7326960000000007</c:v>
                </c:pt>
                <c:pt idx="3701">
                  <c:v>9.5901970000000034</c:v>
                </c:pt>
                <c:pt idx="3702">
                  <c:v>9.4510940000000048</c:v>
                </c:pt>
                <c:pt idx="3703">
                  <c:v>9.3143860000000007</c:v>
                </c:pt>
                <c:pt idx="3704">
                  <c:v>9.1797970000000007</c:v>
                </c:pt>
                <c:pt idx="3705">
                  <c:v>9.0459960000000006</c:v>
                </c:pt>
                <c:pt idx="3706">
                  <c:v>8.9138740000000016</c:v>
                </c:pt>
                <c:pt idx="3707">
                  <c:v>8.7821810000000013</c:v>
                </c:pt>
                <c:pt idx="3708">
                  <c:v>8.6574390000000161</c:v>
                </c:pt>
                <c:pt idx="3709">
                  <c:v>8.5316810000000007</c:v>
                </c:pt>
                <c:pt idx="3710">
                  <c:v>8.4105870000000067</c:v>
                </c:pt>
                <c:pt idx="3711">
                  <c:v>8.2890560000000004</c:v>
                </c:pt>
                <c:pt idx="3712">
                  <c:v>8.1723880000000015</c:v>
                </c:pt>
                <c:pt idx="3713">
                  <c:v>8.0566680000000002</c:v>
                </c:pt>
                <c:pt idx="3714">
                  <c:v>7.9442349999999955</c:v>
                </c:pt>
                <c:pt idx="3715">
                  <c:v>7.8290809999999933</c:v>
                </c:pt>
                <c:pt idx="3716">
                  <c:v>7.7165460000000001</c:v>
                </c:pt>
                <c:pt idx="3717">
                  <c:v>7.6102679999999996</c:v>
                </c:pt>
                <c:pt idx="3718">
                  <c:v>7.5084460000000002</c:v>
                </c:pt>
                <c:pt idx="3719">
                  <c:v>7.4047190000000001</c:v>
                </c:pt>
                <c:pt idx="3720">
                  <c:v>7.3004119999999926</c:v>
                </c:pt>
                <c:pt idx="3721">
                  <c:v>7.1990839999999965</c:v>
                </c:pt>
                <c:pt idx="3722">
                  <c:v>7.1050969999999927</c:v>
                </c:pt>
                <c:pt idx="3723">
                  <c:v>7.0121149999999854</c:v>
                </c:pt>
                <c:pt idx="3724">
                  <c:v>6.9203910000000004</c:v>
                </c:pt>
                <c:pt idx="3725">
                  <c:v>6.8299609999999955</c:v>
                </c:pt>
                <c:pt idx="3726">
                  <c:v>6.7422500000000003</c:v>
                </c:pt>
                <c:pt idx="3727">
                  <c:v>6.6541529999999884</c:v>
                </c:pt>
                <c:pt idx="3728">
                  <c:v>6.56996</c:v>
                </c:pt>
                <c:pt idx="3729">
                  <c:v>6.4854240000000001</c:v>
                </c:pt>
                <c:pt idx="3730">
                  <c:v>6.405799000000008</c:v>
                </c:pt>
                <c:pt idx="3731">
                  <c:v>6.3252699999999997</c:v>
                </c:pt>
                <c:pt idx="3732">
                  <c:v>6.2510199999999996</c:v>
                </c:pt>
                <c:pt idx="3733">
                  <c:v>6.1746559999999926</c:v>
                </c:pt>
                <c:pt idx="3734">
                  <c:v>6.1056590000000002</c:v>
                </c:pt>
                <c:pt idx="3735">
                  <c:v>6.0333209999999999</c:v>
                </c:pt>
                <c:pt idx="3736">
                  <c:v>5.9653</c:v>
                </c:pt>
                <c:pt idx="3737">
                  <c:v>5.8941939999999926</c:v>
                </c:pt>
                <c:pt idx="3738">
                  <c:v>5.8303659999999997</c:v>
                </c:pt>
                <c:pt idx="3739">
                  <c:v>5.7651439999999985</c:v>
                </c:pt>
                <c:pt idx="3740">
                  <c:v>5.7059639999999998</c:v>
                </c:pt>
                <c:pt idx="3741">
                  <c:v>5.6432200000000003</c:v>
                </c:pt>
                <c:pt idx="3742">
                  <c:v>5.5853200000000003</c:v>
                </c:pt>
                <c:pt idx="3743">
                  <c:v>5.5263</c:v>
                </c:pt>
                <c:pt idx="3744">
                  <c:v>5.4765030000000081</c:v>
                </c:pt>
                <c:pt idx="3745">
                  <c:v>5.4233560000000001</c:v>
                </c:pt>
                <c:pt idx="3746">
                  <c:v>5.3761950000000001</c:v>
                </c:pt>
                <c:pt idx="3747">
                  <c:v>5.3271479999999913</c:v>
                </c:pt>
                <c:pt idx="3748">
                  <c:v>5.2793200000000091</c:v>
                </c:pt>
                <c:pt idx="3749">
                  <c:v>5.2264600000000003</c:v>
                </c:pt>
                <c:pt idx="3750">
                  <c:v>5.1795159999999916</c:v>
                </c:pt>
                <c:pt idx="3751">
                  <c:v>5.1338039999999996</c:v>
                </c:pt>
                <c:pt idx="3752">
                  <c:v>5.0930159999999933</c:v>
                </c:pt>
                <c:pt idx="3753">
                  <c:v>5.0512400000000071</c:v>
                </c:pt>
                <c:pt idx="3754">
                  <c:v>5.0137999999999998</c:v>
                </c:pt>
                <c:pt idx="3755">
                  <c:v>4.9759650000000004</c:v>
                </c:pt>
                <c:pt idx="3756">
                  <c:v>4.9393380000000082</c:v>
                </c:pt>
                <c:pt idx="3757">
                  <c:v>4.9026899999999998</c:v>
                </c:pt>
                <c:pt idx="3758">
                  <c:v>4.8706899999999997</c:v>
                </c:pt>
                <c:pt idx="3759">
                  <c:v>4.8395239999999999</c:v>
                </c:pt>
                <c:pt idx="3760">
                  <c:v>4.8109769999999914</c:v>
                </c:pt>
                <c:pt idx="3761">
                  <c:v>4.7802480000000092</c:v>
                </c:pt>
                <c:pt idx="3762">
                  <c:v>4.7506009999999996</c:v>
                </c:pt>
                <c:pt idx="3763">
                  <c:v>4.7226280000000003</c:v>
                </c:pt>
                <c:pt idx="3764">
                  <c:v>4.6975039999999915</c:v>
                </c:pt>
                <c:pt idx="3765">
                  <c:v>4.6721359999999885</c:v>
                </c:pt>
                <c:pt idx="3766">
                  <c:v>4.6507099999999975</c:v>
                </c:pt>
                <c:pt idx="3767">
                  <c:v>4.6277499999999945</c:v>
                </c:pt>
                <c:pt idx="3768">
                  <c:v>4.6069939999999985</c:v>
                </c:pt>
                <c:pt idx="3769">
                  <c:v>4.5844559999999914</c:v>
                </c:pt>
                <c:pt idx="3770">
                  <c:v>4.5657899999999945</c:v>
                </c:pt>
                <c:pt idx="3771">
                  <c:v>4.5449579999999914</c:v>
                </c:pt>
                <c:pt idx="3772">
                  <c:v>4.5292009999999996</c:v>
                </c:pt>
                <c:pt idx="3773">
                  <c:v>4.5126629999999999</c:v>
                </c:pt>
                <c:pt idx="3774">
                  <c:v>4.4988099999999998</c:v>
                </c:pt>
                <c:pt idx="3775">
                  <c:v>4.4838279999999999</c:v>
                </c:pt>
                <c:pt idx="3776">
                  <c:v>4.4721320000000002</c:v>
                </c:pt>
                <c:pt idx="3777">
                  <c:v>4.4609030000000001</c:v>
                </c:pt>
                <c:pt idx="3778">
                  <c:v>4.4528099999999995</c:v>
                </c:pt>
                <c:pt idx="3779">
                  <c:v>4.4430690000000093</c:v>
                </c:pt>
                <c:pt idx="3780">
                  <c:v>4.4355900000000004</c:v>
                </c:pt>
                <c:pt idx="3781">
                  <c:v>4.4263779999999997</c:v>
                </c:pt>
                <c:pt idx="3782">
                  <c:v>4.4180039999999998</c:v>
                </c:pt>
                <c:pt idx="3783">
                  <c:v>4.4056460000000071</c:v>
                </c:pt>
                <c:pt idx="3784">
                  <c:v>4.3971799999999917</c:v>
                </c:pt>
                <c:pt idx="3785">
                  <c:v>4.3897279999999999</c:v>
                </c:pt>
                <c:pt idx="3786">
                  <c:v>4.3845539999999916</c:v>
                </c:pt>
                <c:pt idx="3787">
                  <c:v>4.3780739999999998</c:v>
                </c:pt>
                <c:pt idx="3788">
                  <c:v>4.3706240000000003</c:v>
                </c:pt>
                <c:pt idx="3789">
                  <c:v>4.3641319999999855</c:v>
                </c:pt>
                <c:pt idx="3790">
                  <c:v>4.3618980000000001</c:v>
                </c:pt>
                <c:pt idx="3791">
                  <c:v>4.3588319999999916</c:v>
                </c:pt>
                <c:pt idx="3792">
                  <c:v>4.3536609999999998</c:v>
                </c:pt>
                <c:pt idx="3793">
                  <c:v>4.3508759999999933</c:v>
                </c:pt>
                <c:pt idx="3794">
                  <c:v>4.3469999999999995</c:v>
                </c:pt>
                <c:pt idx="3795">
                  <c:v>4.3435059999999917</c:v>
                </c:pt>
                <c:pt idx="3796">
                  <c:v>4.3403839999999985</c:v>
                </c:pt>
                <c:pt idx="3797">
                  <c:v>4.3353359999999945</c:v>
                </c:pt>
                <c:pt idx="3798">
                  <c:v>4.3332420000000091</c:v>
                </c:pt>
                <c:pt idx="3799">
                  <c:v>4.3347869999999933</c:v>
                </c:pt>
                <c:pt idx="3800">
                  <c:v>4.3351309999999916</c:v>
                </c:pt>
                <c:pt idx="3801">
                  <c:v>4.3323139999999976</c:v>
                </c:pt>
                <c:pt idx="3802">
                  <c:v>4.3307279999999997</c:v>
                </c:pt>
                <c:pt idx="3803">
                  <c:v>4.3286959999999945</c:v>
                </c:pt>
                <c:pt idx="3804">
                  <c:v>4.3263720000000001</c:v>
                </c:pt>
                <c:pt idx="3805">
                  <c:v>4.3222009999999926</c:v>
                </c:pt>
                <c:pt idx="3806">
                  <c:v>4.3191319999999926</c:v>
                </c:pt>
                <c:pt idx="3807">
                  <c:v>4.3158869999999885</c:v>
                </c:pt>
                <c:pt idx="3808">
                  <c:v>4.3132869999999945</c:v>
                </c:pt>
                <c:pt idx="3809">
                  <c:v>4.3106479999999996</c:v>
                </c:pt>
                <c:pt idx="3810">
                  <c:v>4.3116890000000003</c:v>
                </c:pt>
                <c:pt idx="3811">
                  <c:v>4.3111159999999913</c:v>
                </c:pt>
                <c:pt idx="3812">
                  <c:v>4.3085179999999914</c:v>
                </c:pt>
                <c:pt idx="3813">
                  <c:v>4.3031779999999955</c:v>
                </c:pt>
                <c:pt idx="3814">
                  <c:v>4.3008259999999945</c:v>
                </c:pt>
                <c:pt idx="3815">
                  <c:v>4.3005409999999955</c:v>
                </c:pt>
                <c:pt idx="3816">
                  <c:v>4.2998659999999997</c:v>
                </c:pt>
                <c:pt idx="3817">
                  <c:v>4.3000189999999945</c:v>
                </c:pt>
                <c:pt idx="3818">
                  <c:v>4.2985109999999933</c:v>
                </c:pt>
                <c:pt idx="3819">
                  <c:v>4.2955159999999886</c:v>
                </c:pt>
                <c:pt idx="3820">
                  <c:v>4.2937500000000002</c:v>
                </c:pt>
                <c:pt idx="3821">
                  <c:v>4.2935600000000003</c:v>
                </c:pt>
                <c:pt idx="3822">
                  <c:v>4.2906640000000014</c:v>
                </c:pt>
                <c:pt idx="3823">
                  <c:v>4.290178</c:v>
                </c:pt>
                <c:pt idx="3824">
                  <c:v>4.2884089999999997</c:v>
                </c:pt>
                <c:pt idx="3825">
                  <c:v>4.2890160000000002</c:v>
                </c:pt>
                <c:pt idx="3826">
                  <c:v>4.2868560000000002</c:v>
                </c:pt>
                <c:pt idx="3827">
                  <c:v>4.2877809999999945</c:v>
                </c:pt>
                <c:pt idx="3828">
                  <c:v>4.2858179999999955</c:v>
                </c:pt>
                <c:pt idx="3829">
                  <c:v>4.2867430000000102</c:v>
                </c:pt>
                <c:pt idx="3830">
                  <c:v>4.2851679999999996</c:v>
                </c:pt>
                <c:pt idx="3831">
                  <c:v>4.2858029999999996</c:v>
                </c:pt>
                <c:pt idx="3832">
                  <c:v>4.2834529999999997</c:v>
                </c:pt>
                <c:pt idx="3833">
                  <c:v>4.283664000000007</c:v>
                </c:pt>
                <c:pt idx="3834">
                  <c:v>4.2844600000000002</c:v>
                </c:pt>
                <c:pt idx="3835">
                  <c:v>4.2892380000000081</c:v>
                </c:pt>
                <c:pt idx="3836">
                  <c:v>4.2903180000000001</c:v>
                </c:pt>
                <c:pt idx="3837">
                  <c:v>4.2914029999999999</c:v>
                </c:pt>
                <c:pt idx="3838">
                  <c:v>4.2904879999999945</c:v>
                </c:pt>
                <c:pt idx="3839">
                  <c:v>4.2909639999999998</c:v>
                </c:pt>
                <c:pt idx="3840">
                  <c:v>4.2907620000000071</c:v>
                </c:pt>
                <c:pt idx="3841">
                  <c:v>4.2914700000000003</c:v>
                </c:pt>
                <c:pt idx="3842">
                  <c:v>4.2909559999999933</c:v>
                </c:pt>
                <c:pt idx="3843">
                  <c:v>4.2917329999999998</c:v>
                </c:pt>
                <c:pt idx="3844">
                  <c:v>4.2925490000000002</c:v>
                </c:pt>
                <c:pt idx="3845">
                  <c:v>4.2924039999999986</c:v>
                </c:pt>
                <c:pt idx="3846">
                  <c:v>4.2933880000000002</c:v>
                </c:pt>
                <c:pt idx="3847">
                  <c:v>4.2925959999999916</c:v>
                </c:pt>
                <c:pt idx="3848">
                  <c:v>4.2911999999999999</c:v>
                </c:pt>
                <c:pt idx="3849">
                  <c:v>4.2904260000000001</c:v>
                </c:pt>
                <c:pt idx="3850">
                  <c:v>4.2934190000000001</c:v>
                </c:pt>
                <c:pt idx="3851">
                  <c:v>4.2928039999999985</c:v>
                </c:pt>
                <c:pt idx="3852">
                  <c:v>4.2916900000000071</c:v>
                </c:pt>
                <c:pt idx="3853">
                  <c:v>4.2913430000000092</c:v>
                </c:pt>
                <c:pt idx="3854">
                  <c:v>4.2943689999999997</c:v>
                </c:pt>
                <c:pt idx="3855">
                  <c:v>4.2963560000000003</c:v>
                </c:pt>
                <c:pt idx="3856">
                  <c:v>4.2975779999999926</c:v>
                </c:pt>
                <c:pt idx="3857">
                  <c:v>4.2983549999999955</c:v>
                </c:pt>
                <c:pt idx="3858">
                  <c:v>4.2999369999999955</c:v>
                </c:pt>
                <c:pt idx="3859">
                  <c:v>4.3007200000000001</c:v>
                </c:pt>
                <c:pt idx="3860">
                  <c:v>4.3032599999999999</c:v>
                </c:pt>
                <c:pt idx="3861">
                  <c:v>4.3049859999999853</c:v>
                </c:pt>
                <c:pt idx="3862">
                  <c:v>4.3065470000000001</c:v>
                </c:pt>
                <c:pt idx="3863">
                  <c:v>4.3066630000000092</c:v>
                </c:pt>
                <c:pt idx="3864">
                  <c:v>4.3068429999999998</c:v>
                </c:pt>
                <c:pt idx="3865">
                  <c:v>4.306381</c:v>
                </c:pt>
                <c:pt idx="3866">
                  <c:v>4.3061959999999955</c:v>
                </c:pt>
                <c:pt idx="3867">
                  <c:v>4.3074680000000001</c:v>
                </c:pt>
                <c:pt idx="3868">
                  <c:v>4.3103299999999996</c:v>
                </c:pt>
                <c:pt idx="3869">
                  <c:v>4.3117770000000002</c:v>
                </c:pt>
                <c:pt idx="3870">
                  <c:v>4.3104649999999927</c:v>
                </c:pt>
                <c:pt idx="3871">
                  <c:v>4.309844</c:v>
                </c:pt>
                <c:pt idx="3872">
                  <c:v>4.3061059999999927</c:v>
                </c:pt>
                <c:pt idx="3873">
                  <c:v>4.305898</c:v>
                </c:pt>
                <c:pt idx="3874">
                  <c:v>4.3013859999999955</c:v>
                </c:pt>
                <c:pt idx="3875">
                  <c:v>4.3009089999999945</c:v>
                </c:pt>
                <c:pt idx="3876">
                  <c:v>4.2962280000000082</c:v>
                </c:pt>
                <c:pt idx="3877">
                  <c:v>4.300821</c:v>
                </c:pt>
                <c:pt idx="3878">
                  <c:v>4.3001459999999945</c:v>
                </c:pt>
                <c:pt idx="3879">
                  <c:v>4.2995590000000004</c:v>
                </c:pt>
                <c:pt idx="3880">
                  <c:v>4.2943280000000001</c:v>
                </c:pt>
                <c:pt idx="3881">
                  <c:v>4.2941699999999985</c:v>
                </c:pt>
                <c:pt idx="3882">
                  <c:v>4.2954530000000002</c:v>
                </c:pt>
                <c:pt idx="3883">
                  <c:v>4.2969039999999996</c:v>
                </c:pt>
                <c:pt idx="3884">
                  <c:v>4.2956240000000001</c:v>
                </c:pt>
                <c:pt idx="3885">
                  <c:v>4.2990219999999999</c:v>
                </c:pt>
                <c:pt idx="3886">
                  <c:v>4.2994880000000002</c:v>
                </c:pt>
                <c:pt idx="3887">
                  <c:v>4.2993680000000092</c:v>
                </c:pt>
                <c:pt idx="3888">
                  <c:v>4.2981159999999914</c:v>
                </c:pt>
                <c:pt idx="3889">
                  <c:v>4.2987690000000081</c:v>
                </c:pt>
                <c:pt idx="3890">
                  <c:v>4.2969530000000002</c:v>
                </c:pt>
                <c:pt idx="3891">
                  <c:v>4.2975309999999913</c:v>
                </c:pt>
                <c:pt idx="3892">
                  <c:v>4.2973839999999965</c:v>
                </c:pt>
                <c:pt idx="3893">
                  <c:v>4.2984400000000003</c:v>
                </c:pt>
                <c:pt idx="3894">
                  <c:v>4.2974439999999996</c:v>
                </c:pt>
                <c:pt idx="3895">
                  <c:v>4.2972760000000001</c:v>
                </c:pt>
                <c:pt idx="3896">
                  <c:v>4.2962340000000001</c:v>
                </c:pt>
                <c:pt idx="3897">
                  <c:v>4.2975019999999926</c:v>
                </c:pt>
                <c:pt idx="3898">
                  <c:v>4.2987159999999927</c:v>
                </c:pt>
                <c:pt idx="3899">
                  <c:v>4.2987799999999998</c:v>
                </c:pt>
                <c:pt idx="3900">
                  <c:v>4.2993030000000081</c:v>
                </c:pt>
                <c:pt idx="3901">
                  <c:v>4.3025899999999933</c:v>
                </c:pt>
                <c:pt idx="3902">
                  <c:v>4.2999700000000001</c:v>
                </c:pt>
                <c:pt idx="3903">
                  <c:v>4.2997459999999998</c:v>
                </c:pt>
                <c:pt idx="3904">
                  <c:v>4.2984960000000001</c:v>
                </c:pt>
                <c:pt idx="3905">
                  <c:v>4.30396</c:v>
                </c:pt>
                <c:pt idx="3906">
                  <c:v>4.3084369999999916</c:v>
                </c:pt>
                <c:pt idx="3907">
                  <c:v>4.311261000000008</c:v>
                </c:pt>
                <c:pt idx="3908">
                  <c:v>4.3108279999999946</c:v>
                </c:pt>
                <c:pt idx="3909">
                  <c:v>4.3109609999999945</c:v>
                </c:pt>
                <c:pt idx="3910">
                  <c:v>4.3070759999999932</c:v>
                </c:pt>
                <c:pt idx="3911">
                  <c:v>4.307372</c:v>
                </c:pt>
                <c:pt idx="3912">
                  <c:v>4.3066890000000004</c:v>
                </c:pt>
                <c:pt idx="3913">
                  <c:v>4.3083660000000004</c:v>
                </c:pt>
                <c:pt idx="3914">
                  <c:v>4.3060239999999999</c:v>
                </c:pt>
                <c:pt idx="3915">
                  <c:v>4.3047999999999975</c:v>
                </c:pt>
                <c:pt idx="3916">
                  <c:v>4.3045799999999916</c:v>
                </c:pt>
                <c:pt idx="3917">
                  <c:v>4.3062019999999999</c:v>
                </c:pt>
                <c:pt idx="3918">
                  <c:v>4.3056720000000004</c:v>
                </c:pt>
                <c:pt idx="3919">
                  <c:v>4.3066300000000002</c:v>
                </c:pt>
                <c:pt idx="3920">
                  <c:v>4.3053629999999998</c:v>
                </c:pt>
                <c:pt idx="3921">
                  <c:v>4.3060200000000002</c:v>
                </c:pt>
                <c:pt idx="3922">
                  <c:v>4.3047559999999914</c:v>
                </c:pt>
                <c:pt idx="3923">
                  <c:v>4.3034220000000003</c:v>
                </c:pt>
                <c:pt idx="3924">
                  <c:v>4.3062829999999996</c:v>
                </c:pt>
                <c:pt idx="3925">
                  <c:v>4.3090599999999997</c:v>
                </c:pt>
                <c:pt idx="3926">
                  <c:v>4.3066800000000001</c:v>
                </c:pt>
                <c:pt idx="3927">
                  <c:v>4.3056039999999998</c:v>
                </c:pt>
                <c:pt idx="3928">
                  <c:v>4.3065169999999933</c:v>
                </c:pt>
                <c:pt idx="3929">
                  <c:v>4.30802</c:v>
                </c:pt>
                <c:pt idx="3930">
                  <c:v>4.3088980000000001</c:v>
                </c:pt>
                <c:pt idx="3931">
                  <c:v>4.3071339999999916</c:v>
                </c:pt>
                <c:pt idx="3932">
                  <c:v>4.3057629999999998</c:v>
                </c:pt>
                <c:pt idx="3933">
                  <c:v>4.2989699999999997</c:v>
                </c:pt>
                <c:pt idx="3934">
                  <c:v>4.2955620000000003</c:v>
                </c:pt>
                <c:pt idx="3935">
                  <c:v>4.2908910000000002</c:v>
                </c:pt>
                <c:pt idx="3936">
                  <c:v>4.2905339999999965</c:v>
                </c:pt>
                <c:pt idx="3937">
                  <c:v>4.2920439999999997</c:v>
                </c:pt>
                <c:pt idx="3938">
                  <c:v>4.2931859999999933</c:v>
                </c:pt>
                <c:pt idx="3939">
                  <c:v>4.2936839999999998</c:v>
                </c:pt>
                <c:pt idx="3940">
                  <c:v>4.2937310000000002</c:v>
                </c:pt>
                <c:pt idx="3941">
                  <c:v>4.2934169999999945</c:v>
                </c:pt>
                <c:pt idx="3942">
                  <c:v>4.2929969999999926</c:v>
                </c:pt>
                <c:pt idx="3943">
                  <c:v>4.2949499999999965</c:v>
                </c:pt>
                <c:pt idx="3944">
                  <c:v>4.2964479999999998</c:v>
                </c:pt>
                <c:pt idx="3945">
                  <c:v>4.2967459999999997</c:v>
                </c:pt>
                <c:pt idx="3946">
                  <c:v>4.2948809999999913</c:v>
                </c:pt>
                <c:pt idx="3947">
                  <c:v>4.295598</c:v>
                </c:pt>
                <c:pt idx="3948">
                  <c:v>4.2919900000000002</c:v>
                </c:pt>
                <c:pt idx="3949">
                  <c:v>4.2917889999999996</c:v>
                </c:pt>
                <c:pt idx="3950">
                  <c:v>4.2905280000000001</c:v>
                </c:pt>
                <c:pt idx="3951">
                  <c:v>4.2909959999999945</c:v>
                </c:pt>
                <c:pt idx="3952">
                  <c:v>4.2887069999999996</c:v>
                </c:pt>
                <c:pt idx="3953">
                  <c:v>4.2944799999999965</c:v>
                </c:pt>
                <c:pt idx="3954">
                  <c:v>4.2922419999999999</c:v>
                </c:pt>
                <c:pt idx="3955">
                  <c:v>4.2945069999999914</c:v>
                </c:pt>
                <c:pt idx="3956">
                  <c:v>4.2893359999999996</c:v>
                </c:pt>
                <c:pt idx="3957">
                  <c:v>4.29284</c:v>
                </c:pt>
                <c:pt idx="3958">
                  <c:v>4.2905319999999945</c:v>
                </c:pt>
                <c:pt idx="3959">
                  <c:v>4.2947030000000002</c:v>
                </c:pt>
                <c:pt idx="3960">
                  <c:v>4.2905699999999998</c:v>
                </c:pt>
                <c:pt idx="3961">
                  <c:v>4.2919179999999955</c:v>
                </c:pt>
                <c:pt idx="3962">
                  <c:v>4.2881299999999998</c:v>
                </c:pt>
                <c:pt idx="3963">
                  <c:v>4.2870410000000003</c:v>
                </c:pt>
                <c:pt idx="3964">
                  <c:v>4.2859879999999926</c:v>
                </c:pt>
                <c:pt idx="3965">
                  <c:v>4.2914490000000081</c:v>
                </c:pt>
                <c:pt idx="3966">
                  <c:v>4.2885960000000001</c:v>
                </c:pt>
                <c:pt idx="3967">
                  <c:v>4.290108</c:v>
                </c:pt>
                <c:pt idx="3968">
                  <c:v>4.2874379999999945</c:v>
                </c:pt>
                <c:pt idx="3969">
                  <c:v>4.2882059999999997</c:v>
                </c:pt>
                <c:pt idx="3970">
                  <c:v>4.2858739999999997</c:v>
                </c:pt>
                <c:pt idx="3971">
                  <c:v>4.2887399999999998</c:v>
                </c:pt>
                <c:pt idx="3972">
                  <c:v>4.2870699999999999</c:v>
                </c:pt>
                <c:pt idx="3973">
                  <c:v>4.2891529999999998</c:v>
                </c:pt>
                <c:pt idx="3974">
                  <c:v>4.2864449999999996</c:v>
                </c:pt>
                <c:pt idx="3975">
                  <c:v>4.28918</c:v>
                </c:pt>
                <c:pt idx="3976">
                  <c:v>4.289587</c:v>
                </c:pt>
                <c:pt idx="3977">
                  <c:v>4.2944680000000002</c:v>
                </c:pt>
                <c:pt idx="3978">
                  <c:v>4.2941209999999916</c:v>
                </c:pt>
                <c:pt idx="3979">
                  <c:v>4.29915</c:v>
                </c:pt>
                <c:pt idx="3980">
                  <c:v>4.2955670000000001</c:v>
                </c:pt>
                <c:pt idx="3981">
                  <c:v>4.2974680000000003</c:v>
                </c:pt>
                <c:pt idx="3982">
                  <c:v>4.2915349999999917</c:v>
                </c:pt>
                <c:pt idx="3983">
                  <c:v>4.2945149999999854</c:v>
                </c:pt>
                <c:pt idx="3984">
                  <c:v>4.2901959999999955</c:v>
                </c:pt>
                <c:pt idx="3985">
                  <c:v>4.2939239999999996</c:v>
                </c:pt>
                <c:pt idx="3986">
                  <c:v>4.289974</c:v>
                </c:pt>
                <c:pt idx="3987">
                  <c:v>4.2934139999999985</c:v>
                </c:pt>
                <c:pt idx="3988">
                  <c:v>4.2897740000000004</c:v>
                </c:pt>
                <c:pt idx="3989">
                  <c:v>4.2931939999999997</c:v>
                </c:pt>
                <c:pt idx="3990">
                  <c:v>4.2901159999999914</c:v>
                </c:pt>
                <c:pt idx="3991">
                  <c:v>4.2937089999999998</c:v>
                </c:pt>
                <c:pt idx="3992">
                  <c:v>4.291290000000008</c:v>
                </c:pt>
                <c:pt idx="3993">
                  <c:v>4.2945139999999915</c:v>
                </c:pt>
                <c:pt idx="3994">
                  <c:v>4.2924220000000002</c:v>
                </c:pt>
                <c:pt idx="3995">
                  <c:v>4.2941299999999956</c:v>
                </c:pt>
                <c:pt idx="3996">
                  <c:v>4.2928220000000001</c:v>
                </c:pt>
                <c:pt idx="3997">
                  <c:v>4.2941839999999916</c:v>
                </c:pt>
                <c:pt idx="3998">
                  <c:v>4.2929819999999914</c:v>
                </c:pt>
                <c:pt idx="3999">
                  <c:v>4.2938890000000001</c:v>
                </c:pt>
                <c:pt idx="4000">
                  <c:v>4.2928769999999945</c:v>
                </c:pt>
                <c:pt idx="4001">
                  <c:v>4.29467</c:v>
                </c:pt>
                <c:pt idx="4002">
                  <c:v>4.2935299999999996</c:v>
                </c:pt>
                <c:pt idx="4003">
                  <c:v>4.2942220000000004</c:v>
                </c:pt>
                <c:pt idx="4004">
                  <c:v>4.2926859999999945</c:v>
                </c:pt>
                <c:pt idx="4005">
                  <c:v>4.2932129999999997</c:v>
                </c:pt>
                <c:pt idx="4006">
                  <c:v>4.2914890000000003</c:v>
                </c:pt>
                <c:pt idx="4007">
                  <c:v>4.2919999999999998</c:v>
                </c:pt>
                <c:pt idx="4008">
                  <c:v>4.2899900000000004</c:v>
                </c:pt>
                <c:pt idx="4009">
                  <c:v>4.291328000000008</c:v>
                </c:pt>
                <c:pt idx="4010">
                  <c:v>4.2903399999999996</c:v>
                </c:pt>
                <c:pt idx="4011">
                  <c:v>4.2921639999999996</c:v>
                </c:pt>
                <c:pt idx="4012">
                  <c:v>4.2909379999999926</c:v>
                </c:pt>
                <c:pt idx="4013">
                  <c:v>4.2927479999999996</c:v>
                </c:pt>
                <c:pt idx="4014">
                  <c:v>4.2911900000000003</c:v>
                </c:pt>
                <c:pt idx="4015">
                  <c:v>4.293113</c:v>
                </c:pt>
                <c:pt idx="4016">
                  <c:v>4.2919919999999996</c:v>
                </c:pt>
                <c:pt idx="4017">
                  <c:v>4.2941919999999945</c:v>
                </c:pt>
                <c:pt idx="4018">
                  <c:v>4.2927879999999945</c:v>
                </c:pt>
                <c:pt idx="4019">
                  <c:v>4.2943420000000003</c:v>
                </c:pt>
                <c:pt idx="4020">
                  <c:v>4.2933240000000001</c:v>
                </c:pt>
                <c:pt idx="4021">
                  <c:v>4.2952120000000003</c:v>
                </c:pt>
                <c:pt idx="4022">
                  <c:v>4.2944599999999955</c:v>
                </c:pt>
                <c:pt idx="4023">
                  <c:v>4.2959959999999926</c:v>
                </c:pt>
                <c:pt idx="4024">
                  <c:v>4.2952779999999997</c:v>
                </c:pt>
                <c:pt idx="4025">
                  <c:v>4.2950530000000002</c:v>
                </c:pt>
                <c:pt idx="4026">
                  <c:v>4.2936280000000071</c:v>
                </c:pt>
                <c:pt idx="4027">
                  <c:v>4.2934239999999999</c:v>
                </c:pt>
                <c:pt idx="4028">
                  <c:v>4.2937770000000004</c:v>
                </c:pt>
                <c:pt idx="4029">
                  <c:v>4.293806</c:v>
                </c:pt>
                <c:pt idx="4030">
                  <c:v>4.2927210000000002</c:v>
                </c:pt>
                <c:pt idx="4031">
                  <c:v>4.2921139999999927</c:v>
                </c:pt>
                <c:pt idx="4032">
                  <c:v>4.2918760000000002</c:v>
                </c:pt>
                <c:pt idx="4033">
                  <c:v>4.2913569999999996</c:v>
                </c:pt>
                <c:pt idx="4034">
                  <c:v>4.2901139999999955</c:v>
                </c:pt>
                <c:pt idx="4035">
                  <c:v>4.2898090000000071</c:v>
                </c:pt>
                <c:pt idx="4036">
                  <c:v>4.289606000000008</c:v>
                </c:pt>
                <c:pt idx="4037">
                  <c:v>4.2898500000000004</c:v>
                </c:pt>
                <c:pt idx="4038">
                  <c:v>4.2909889999999926</c:v>
                </c:pt>
                <c:pt idx="4039">
                  <c:v>4.290044</c:v>
                </c:pt>
                <c:pt idx="4040">
                  <c:v>4.2915660000000004</c:v>
                </c:pt>
                <c:pt idx="4041">
                  <c:v>4.2926000000000002</c:v>
                </c:pt>
                <c:pt idx="4042">
                  <c:v>4.2927379999999955</c:v>
                </c:pt>
                <c:pt idx="4043">
                  <c:v>4.2931109999999926</c:v>
                </c:pt>
                <c:pt idx="4044">
                  <c:v>4.2943199999999955</c:v>
                </c:pt>
                <c:pt idx="4045">
                  <c:v>4.2942390000000001</c:v>
                </c:pt>
                <c:pt idx="4046">
                  <c:v>4.2950299999999997</c:v>
                </c:pt>
                <c:pt idx="4047">
                  <c:v>4.2956580000000004</c:v>
                </c:pt>
                <c:pt idx="4048">
                  <c:v>4.2963789999999999</c:v>
                </c:pt>
                <c:pt idx="4049">
                  <c:v>4.3003770000000001</c:v>
                </c:pt>
                <c:pt idx="4050">
                  <c:v>4.2965039999999997</c:v>
                </c:pt>
                <c:pt idx="4051">
                  <c:v>4.2957799999999997</c:v>
                </c:pt>
                <c:pt idx="4052">
                  <c:v>4.2932129999999997</c:v>
                </c:pt>
                <c:pt idx="4053">
                  <c:v>4.2966300000000004</c:v>
                </c:pt>
                <c:pt idx="4054">
                  <c:v>4.3007369999999945</c:v>
                </c:pt>
                <c:pt idx="4055">
                  <c:v>4.2987000000000002</c:v>
                </c:pt>
                <c:pt idx="4056">
                  <c:v>4.2973699999999999</c:v>
                </c:pt>
                <c:pt idx="4057">
                  <c:v>4.2960000000000003</c:v>
                </c:pt>
                <c:pt idx="4058">
                  <c:v>4.2951239999999995</c:v>
                </c:pt>
                <c:pt idx="4059">
                  <c:v>4.2945659999999917</c:v>
                </c:pt>
                <c:pt idx="4060">
                  <c:v>4.29406</c:v>
                </c:pt>
                <c:pt idx="4061">
                  <c:v>4.2935939999999997</c:v>
                </c:pt>
                <c:pt idx="4062">
                  <c:v>4.2938349999999916</c:v>
                </c:pt>
                <c:pt idx="4063">
                  <c:v>4.2938000000000001</c:v>
                </c:pt>
                <c:pt idx="4064">
                  <c:v>4.2943480000000003</c:v>
                </c:pt>
                <c:pt idx="4065">
                  <c:v>4.2947199999999945</c:v>
                </c:pt>
                <c:pt idx="4066">
                  <c:v>4.2956859999999955</c:v>
                </c:pt>
                <c:pt idx="4067">
                  <c:v>4.2954030000000003</c:v>
                </c:pt>
                <c:pt idx="4068">
                  <c:v>4.2961539999999996</c:v>
                </c:pt>
                <c:pt idx="4069">
                  <c:v>4.2960120000000002</c:v>
                </c:pt>
                <c:pt idx="4070">
                  <c:v>4.2967829999999996</c:v>
                </c:pt>
                <c:pt idx="4071">
                  <c:v>4.2957460000000003</c:v>
                </c:pt>
                <c:pt idx="4072">
                  <c:v>4.2959649999999945</c:v>
                </c:pt>
                <c:pt idx="4073">
                  <c:v>4.2950600000000003</c:v>
                </c:pt>
                <c:pt idx="4074">
                  <c:v>4.2945469999999926</c:v>
                </c:pt>
                <c:pt idx="4075">
                  <c:v>4.2937849999999926</c:v>
                </c:pt>
                <c:pt idx="4076">
                  <c:v>4.2942619999999998</c:v>
                </c:pt>
                <c:pt idx="4077">
                  <c:v>4.2942039999999997</c:v>
                </c:pt>
                <c:pt idx="4078">
                  <c:v>4.2957169999999945</c:v>
                </c:pt>
                <c:pt idx="4079">
                  <c:v>4.2953479999999997</c:v>
                </c:pt>
                <c:pt idx="4080">
                  <c:v>4.2958610000000004</c:v>
                </c:pt>
                <c:pt idx="4081">
                  <c:v>4.2953279999999996</c:v>
                </c:pt>
                <c:pt idx="4082">
                  <c:v>4.2955899999999945</c:v>
                </c:pt>
                <c:pt idx="4083">
                  <c:v>4.2941329999999933</c:v>
                </c:pt>
                <c:pt idx="4084">
                  <c:v>4.2939720000000001</c:v>
                </c:pt>
                <c:pt idx="4085">
                  <c:v>4.293596</c:v>
                </c:pt>
                <c:pt idx="4086">
                  <c:v>4.2944379999999933</c:v>
                </c:pt>
                <c:pt idx="4087">
                  <c:v>4.2947420000000003</c:v>
                </c:pt>
                <c:pt idx="4088">
                  <c:v>4.2954600000000003</c:v>
                </c:pt>
                <c:pt idx="4089">
                  <c:v>4.2947189999999926</c:v>
                </c:pt>
                <c:pt idx="4090">
                  <c:v>4.2948379999999933</c:v>
                </c:pt>
                <c:pt idx="4091">
                  <c:v>4.2947839999999955</c:v>
                </c:pt>
                <c:pt idx="4092">
                  <c:v>4.2951539999999975</c:v>
                </c:pt>
                <c:pt idx="4093">
                  <c:v>4.2946960000000001</c:v>
                </c:pt>
                <c:pt idx="4094">
                  <c:v>4.2955699999999997</c:v>
                </c:pt>
                <c:pt idx="4095">
                  <c:v>4.2957720000000004</c:v>
                </c:pt>
                <c:pt idx="4096">
                  <c:v>4.2955709999999945</c:v>
                </c:pt>
                <c:pt idx="4097">
                  <c:v>4.2946330000000001</c:v>
                </c:pt>
                <c:pt idx="4098">
                  <c:v>4.2952019999999997</c:v>
                </c:pt>
                <c:pt idx="4099">
                  <c:v>4.2954859999999933</c:v>
                </c:pt>
                <c:pt idx="4100">
                  <c:v>4.2960779999999996</c:v>
                </c:pt>
                <c:pt idx="4101">
                  <c:v>4.2959439999999995</c:v>
                </c:pt>
                <c:pt idx="4102">
                  <c:v>4.2956709999999996</c:v>
                </c:pt>
                <c:pt idx="4103">
                  <c:v>4.2943149999999886</c:v>
                </c:pt>
                <c:pt idx="4104">
                  <c:v>4.2947639999999998</c:v>
                </c:pt>
                <c:pt idx="4105">
                  <c:v>4.2948039999999965</c:v>
                </c:pt>
                <c:pt idx="4106">
                  <c:v>4.2956779999999997</c:v>
                </c:pt>
                <c:pt idx="4107">
                  <c:v>4.2960419999999999</c:v>
                </c:pt>
                <c:pt idx="4108">
                  <c:v>4.2963560000000003</c:v>
                </c:pt>
                <c:pt idx="4109">
                  <c:v>4.2965679999999997</c:v>
                </c:pt>
                <c:pt idx="4110">
                  <c:v>4.2978699999999996</c:v>
                </c:pt>
                <c:pt idx="4111">
                  <c:v>4.2975079999999917</c:v>
                </c:pt>
                <c:pt idx="4112">
                  <c:v>4.2980470000000004</c:v>
                </c:pt>
                <c:pt idx="4113">
                  <c:v>4.2982870000000002</c:v>
                </c:pt>
                <c:pt idx="4114">
                  <c:v>4.2976479999999997</c:v>
                </c:pt>
                <c:pt idx="4115">
                  <c:v>4.2973629999999998</c:v>
                </c:pt>
                <c:pt idx="4116">
                  <c:v>4.2981879999999926</c:v>
                </c:pt>
                <c:pt idx="4117">
                  <c:v>4.2986279999999999</c:v>
                </c:pt>
                <c:pt idx="4118">
                  <c:v>4.299042000000008</c:v>
                </c:pt>
                <c:pt idx="4119">
                  <c:v>4.2985410000000002</c:v>
                </c:pt>
                <c:pt idx="4120">
                  <c:v>4.298559</c:v>
                </c:pt>
                <c:pt idx="4121">
                  <c:v>4.2986319999999996</c:v>
                </c:pt>
                <c:pt idx="4122">
                  <c:v>4.2991580000000003</c:v>
                </c:pt>
                <c:pt idx="4123">
                  <c:v>4.299042000000008</c:v>
                </c:pt>
                <c:pt idx="4124">
                  <c:v>4.299004</c:v>
                </c:pt>
                <c:pt idx="4125">
                  <c:v>4.2982579999999997</c:v>
                </c:pt>
                <c:pt idx="4126">
                  <c:v>4.2981299999999996</c:v>
                </c:pt>
                <c:pt idx="4127">
                  <c:v>4.298025</c:v>
                </c:pt>
                <c:pt idx="4128">
                  <c:v>4.2989290000000002</c:v>
                </c:pt>
                <c:pt idx="4129">
                  <c:v>4.2983859999999945</c:v>
                </c:pt>
                <c:pt idx="4130">
                  <c:v>4.298883</c:v>
                </c:pt>
                <c:pt idx="4131">
                  <c:v>4.2982189999999996</c:v>
                </c:pt>
                <c:pt idx="4132">
                  <c:v>4.2986789999999999</c:v>
                </c:pt>
                <c:pt idx="4133">
                  <c:v>4.2983669999999998</c:v>
                </c:pt>
                <c:pt idx="4134">
                  <c:v>4.2986269999999998</c:v>
                </c:pt>
                <c:pt idx="4135">
                  <c:v>4.2977280000000002</c:v>
                </c:pt>
                <c:pt idx="4136">
                  <c:v>4.2970189999999926</c:v>
                </c:pt>
                <c:pt idx="4137">
                  <c:v>4.2971169999999885</c:v>
                </c:pt>
                <c:pt idx="4138">
                  <c:v>4.2975639999999995</c:v>
                </c:pt>
                <c:pt idx="4139">
                  <c:v>4.297809</c:v>
                </c:pt>
                <c:pt idx="4140">
                  <c:v>4.2977439999999998</c:v>
                </c:pt>
                <c:pt idx="4141">
                  <c:v>4.297358</c:v>
                </c:pt>
                <c:pt idx="4142">
                  <c:v>4.2973099999999995</c:v>
                </c:pt>
                <c:pt idx="4143">
                  <c:v>4.2968760000000001</c:v>
                </c:pt>
                <c:pt idx="4144">
                  <c:v>4.2965139999999975</c:v>
                </c:pt>
                <c:pt idx="4145">
                  <c:v>4.2964070000000003</c:v>
                </c:pt>
                <c:pt idx="4146">
                  <c:v>4.2970899999999945</c:v>
                </c:pt>
                <c:pt idx="4147">
                  <c:v>4.2971069999999916</c:v>
                </c:pt>
                <c:pt idx="4148">
                  <c:v>4.2974549999999914</c:v>
                </c:pt>
                <c:pt idx="4149">
                  <c:v>4.2970329999999946</c:v>
                </c:pt>
                <c:pt idx="4150">
                  <c:v>4.2974930000000002</c:v>
                </c:pt>
                <c:pt idx="4151">
                  <c:v>4.2972690000000071</c:v>
                </c:pt>
                <c:pt idx="4152">
                  <c:v>4.2974039999999976</c:v>
                </c:pt>
                <c:pt idx="4153">
                  <c:v>4.2976400000000003</c:v>
                </c:pt>
                <c:pt idx="4154">
                  <c:v>4.2977959999999955</c:v>
                </c:pt>
                <c:pt idx="4155">
                  <c:v>4.2980799999999997</c:v>
                </c:pt>
                <c:pt idx="4156">
                  <c:v>4.2982790000000071</c:v>
                </c:pt>
                <c:pt idx="4157">
                  <c:v>4.2984770000000001</c:v>
                </c:pt>
                <c:pt idx="4158">
                  <c:v>4.2982030000000071</c:v>
                </c:pt>
                <c:pt idx="4159">
                  <c:v>4.29887</c:v>
                </c:pt>
                <c:pt idx="4160">
                  <c:v>4.2988460000000002</c:v>
                </c:pt>
                <c:pt idx="4161">
                  <c:v>4.2985249999999926</c:v>
                </c:pt>
                <c:pt idx="4162">
                  <c:v>4.2985739999999995</c:v>
                </c:pt>
                <c:pt idx="4163">
                  <c:v>4.29887</c:v>
                </c:pt>
                <c:pt idx="4164">
                  <c:v>4.298953</c:v>
                </c:pt>
                <c:pt idx="4165">
                  <c:v>4.2992910000000082</c:v>
                </c:pt>
                <c:pt idx="4166">
                  <c:v>4.2992869999999996</c:v>
                </c:pt>
                <c:pt idx="4167">
                  <c:v>4.2993440000000014</c:v>
                </c:pt>
                <c:pt idx="4168">
                  <c:v>4.29894</c:v>
                </c:pt>
                <c:pt idx="4169">
                  <c:v>4.299004</c:v>
                </c:pt>
                <c:pt idx="4170">
                  <c:v>4.2984450000000001</c:v>
                </c:pt>
                <c:pt idx="4171">
                  <c:v>4.2986760000000004</c:v>
                </c:pt>
                <c:pt idx="4172">
                  <c:v>4.298718</c:v>
                </c:pt>
                <c:pt idx="4173">
                  <c:v>4.2987659999999996</c:v>
                </c:pt>
                <c:pt idx="4174">
                  <c:v>4.2986579999999996</c:v>
                </c:pt>
                <c:pt idx="4175">
                  <c:v>4.2983380000000002</c:v>
                </c:pt>
                <c:pt idx="4176">
                  <c:v>4.298197</c:v>
                </c:pt>
                <c:pt idx="4177">
                  <c:v>4.2989159999999913</c:v>
                </c:pt>
                <c:pt idx="4178">
                  <c:v>4.298826</c:v>
                </c:pt>
                <c:pt idx="4179">
                  <c:v>4.2991950000000001</c:v>
                </c:pt>
                <c:pt idx="4180">
                  <c:v>4.2990279999999998</c:v>
                </c:pt>
                <c:pt idx="4181">
                  <c:v>4.2987590000000004</c:v>
                </c:pt>
                <c:pt idx="4182">
                  <c:v>4.2987659999999996</c:v>
                </c:pt>
                <c:pt idx="4183">
                  <c:v>4.2989259999999945</c:v>
                </c:pt>
                <c:pt idx="4184">
                  <c:v>4.2991089999999996</c:v>
                </c:pt>
                <c:pt idx="4185">
                  <c:v>4.2992630000000123</c:v>
                </c:pt>
                <c:pt idx="4186">
                  <c:v>4.2996860000000003</c:v>
                </c:pt>
                <c:pt idx="4187">
                  <c:v>4.3001779999999945</c:v>
                </c:pt>
                <c:pt idx="4188">
                  <c:v>4.3001680000000002</c:v>
                </c:pt>
                <c:pt idx="4189">
                  <c:v>4.3004439999999997</c:v>
                </c:pt>
                <c:pt idx="4190">
                  <c:v>4.3003289999999996</c:v>
                </c:pt>
                <c:pt idx="4191">
                  <c:v>4.300281</c:v>
                </c:pt>
                <c:pt idx="4192">
                  <c:v>4.2999510000000001</c:v>
                </c:pt>
                <c:pt idx="4193">
                  <c:v>4.2995469999999996</c:v>
                </c:pt>
                <c:pt idx="4194">
                  <c:v>4.2996800000000004</c:v>
                </c:pt>
                <c:pt idx="4195">
                  <c:v>4.2992540000000004</c:v>
                </c:pt>
                <c:pt idx="4196">
                  <c:v>4.2991390000000003</c:v>
                </c:pt>
                <c:pt idx="4197">
                  <c:v>4.2991839999999995</c:v>
                </c:pt>
                <c:pt idx="4198">
                  <c:v>4.2992500000000033</c:v>
                </c:pt>
                <c:pt idx="4199">
                  <c:v>4.2989179999999916</c:v>
                </c:pt>
                <c:pt idx="4200">
                  <c:v>4.2989059999999926</c:v>
                </c:pt>
                <c:pt idx="4201">
                  <c:v>4.299004</c:v>
                </c:pt>
                <c:pt idx="4202">
                  <c:v>4.2995270000000003</c:v>
                </c:pt>
                <c:pt idx="4203">
                  <c:v>4.2997680000000091</c:v>
                </c:pt>
                <c:pt idx="4204">
                  <c:v>4.2999489999999998</c:v>
                </c:pt>
                <c:pt idx="4205">
                  <c:v>4.3000579999999955</c:v>
                </c:pt>
                <c:pt idx="4206">
                  <c:v>4.2999499999999999</c:v>
                </c:pt>
                <c:pt idx="4207">
                  <c:v>4.3002849999999926</c:v>
                </c:pt>
                <c:pt idx="4208">
                  <c:v>4.2998640000000004</c:v>
                </c:pt>
                <c:pt idx="4209">
                  <c:v>4.2988920000000004</c:v>
                </c:pt>
                <c:pt idx="4210">
                  <c:v>4.2987149999999916</c:v>
                </c:pt>
                <c:pt idx="4211">
                  <c:v>4.2990440000000003</c:v>
                </c:pt>
                <c:pt idx="4212">
                  <c:v>4.2995089999999996</c:v>
                </c:pt>
                <c:pt idx="4213">
                  <c:v>4.2990959999999996</c:v>
                </c:pt>
                <c:pt idx="4214">
                  <c:v>4.2992970000000081</c:v>
                </c:pt>
                <c:pt idx="4215">
                  <c:v>4.2994389999999996</c:v>
                </c:pt>
                <c:pt idx="4216">
                  <c:v>4.2995910000000004</c:v>
                </c:pt>
                <c:pt idx="4217">
                  <c:v>4.2991060000000001</c:v>
                </c:pt>
                <c:pt idx="4218">
                  <c:v>4.2987109999999955</c:v>
                </c:pt>
                <c:pt idx="4219">
                  <c:v>4.2986000000000004</c:v>
                </c:pt>
                <c:pt idx="4220">
                  <c:v>4.2990389999999996</c:v>
                </c:pt>
                <c:pt idx="4221">
                  <c:v>4.298813</c:v>
                </c:pt>
                <c:pt idx="4222">
                  <c:v>4.2990329999999997</c:v>
                </c:pt>
                <c:pt idx="4223">
                  <c:v>4.2985059999999926</c:v>
                </c:pt>
                <c:pt idx="4224">
                  <c:v>4.2982399999999998</c:v>
                </c:pt>
                <c:pt idx="4225">
                  <c:v>4.2977429999999996</c:v>
                </c:pt>
                <c:pt idx="4226">
                  <c:v>4.2975459999999917</c:v>
                </c:pt>
                <c:pt idx="4227">
                  <c:v>4.2978630000000004</c:v>
                </c:pt>
                <c:pt idx="4228">
                  <c:v>4.2979359999999884</c:v>
                </c:pt>
                <c:pt idx="4229">
                  <c:v>4.2972900000000003</c:v>
                </c:pt>
                <c:pt idx="4230">
                  <c:v>4.2972659999999996</c:v>
                </c:pt>
                <c:pt idx="4231">
                  <c:v>4.2973129999999955</c:v>
                </c:pt>
                <c:pt idx="4232">
                  <c:v>4.2971919999999955</c:v>
                </c:pt>
                <c:pt idx="4233">
                  <c:v>4.296926</c:v>
                </c:pt>
                <c:pt idx="4234">
                  <c:v>4.2968139999999995</c:v>
                </c:pt>
                <c:pt idx="4235">
                  <c:v>4.2971659999999945</c:v>
                </c:pt>
                <c:pt idx="4236">
                  <c:v>4.2970119999999916</c:v>
                </c:pt>
                <c:pt idx="4237">
                  <c:v>4.296894</c:v>
                </c:pt>
                <c:pt idx="4238">
                  <c:v>4.2970999999999995</c:v>
                </c:pt>
                <c:pt idx="4239">
                  <c:v>4.2968200000000003</c:v>
                </c:pt>
                <c:pt idx="4240">
                  <c:v>4.2968999999999999</c:v>
                </c:pt>
                <c:pt idx="4241">
                  <c:v>4.2969059999999955</c:v>
                </c:pt>
                <c:pt idx="4242">
                  <c:v>4.2979779999999916</c:v>
                </c:pt>
                <c:pt idx="4243">
                  <c:v>4.2975439999999985</c:v>
                </c:pt>
                <c:pt idx="4244">
                  <c:v>4.2978799999999975</c:v>
                </c:pt>
                <c:pt idx="4245">
                  <c:v>4.2977080000000001</c:v>
                </c:pt>
                <c:pt idx="4246">
                  <c:v>4.2973610000000004</c:v>
                </c:pt>
                <c:pt idx="4247">
                  <c:v>4.2975620000000001</c:v>
                </c:pt>
                <c:pt idx="4248">
                  <c:v>4.2982220000000071</c:v>
                </c:pt>
                <c:pt idx="4249">
                  <c:v>4.2982360000000002</c:v>
                </c:pt>
                <c:pt idx="4250">
                  <c:v>4.2983359999999955</c:v>
                </c:pt>
                <c:pt idx="4251">
                  <c:v>4.2979879999999904</c:v>
                </c:pt>
                <c:pt idx="4252">
                  <c:v>4.2981449999999946</c:v>
                </c:pt>
                <c:pt idx="4253">
                  <c:v>4.2978879999999933</c:v>
                </c:pt>
                <c:pt idx="4254">
                  <c:v>4.2976380000000001</c:v>
                </c:pt>
                <c:pt idx="4255">
                  <c:v>4.2974119999999916</c:v>
                </c:pt>
                <c:pt idx="4256">
                  <c:v>4.2974399999999955</c:v>
                </c:pt>
                <c:pt idx="4257">
                  <c:v>4.2974099999999975</c:v>
                </c:pt>
                <c:pt idx="4258">
                  <c:v>4.2978239999999985</c:v>
                </c:pt>
                <c:pt idx="4259">
                  <c:v>4.2978059999999916</c:v>
                </c:pt>
                <c:pt idx="4260">
                  <c:v>4.2973970000000001</c:v>
                </c:pt>
                <c:pt idx="4261">
                  <c:v>4.2968440000000001</c:v>
                </c:pt>
                <c:pt idx="4262">
                  <c:v>4.2968209999999996</c:v>
                </c:pt>
                <c:pt idx="4263">
                  <c:v>4.2974149999999884</c:v>
                </c:pt>
                <c:pt idx="4264">
                  <c:v>4.2979559999999886</c:v>
                </c:pt>
                <c:pt idx="4265">
                  <c:v>4.2976760000000001</c:v>
                </c:pt>
                <c:pt idx="4266">
                  <c:v>4.2973799999999995</c:v>
                </c:pt>
                <c:pt idx="4267">
                  <c:v>4.2970039999999985</c:v>
                </c:pt>
                <c:pt idx="4268">
                  <c:v>4.2967339999999998</c:v>
                </c:pt>
                <c:pt idx="4269">
                  <c:v>4.2963789999999999</c:v>
                </c:pt>
                <c:pt idx="4270">
                  <c:v>4.2963899999999997</c:v>
                </c:pt>
                <c:pt idx="4271">
                  <c:v>4.2965559999999945</c:v>
                </c:pt>
                <c:pt idx="4272">
                  <c:v>4.2963870000000002</c:v>
                </c:pt>
                <c:pt idx="4273">
                  <c:v>4.2959209999999945</c:v>
                </c:pt>
                <c:pt idx="4274">
                  <c:v>4.2955969999999946</c:v>
                </c:pt>
                <c:pt idx="4275">
                  <c:v>4.2954799999999995</c:v>
                </c:pt>
                <c:pt idx="4276">
                  <c:v>4.2954030000000003</c:v>
                </c:pt>
                <c:pt idx="4277">
                  <c:v>4.2960690000000081</c:v>
                </c:pt>
                <c:pt idx="4278">
                  <c:v>4.2969499999999998</c:v>
                </c:pt>
                <c:pt idx="4279">
                  <c:v>4.2976279999999996</c:v>
                </c:pt>
                <c:pt idx="4280">
                  <c:v>4.2975749999999904</c:v>
                </c:pt>
                <c:pt idx="4281">
                  <c:v>4.2973790000000003</c:v>
                </c:pt>
                <c:pt idx="4282">
                  <c:v>4.2970559999999933</c:v>
                </c:pt>
                <c:pt idx="4283">
                  <c:v>4.2963399999999998</c:v>
                </c:pt>
                <c:pt idx="4284">
                  <c:v>4.2949219999999926</c:v>
                </c:pt>
                <c:pt idx="4285">
                  <c:v>4.2943660000000001</c:v>
                </c:pt>
                <c:pt idx="4286">
                  <c:v>4.2949139999999915</c:v>
                </c:pt>
                <c:pt idx="4287">
                  <c:v>4.2966709999999999</c:v>
                </c:pt>
                <c:pt idx="4288">
                  <c:v>4.2979599999999945</c:v>
                </c:pt>
                <c:pt idx="4289">
                  <c:v>4.2991010000000003</c:v>
                </c:pt>
                <c:pt idx="4290">
                  <c:v>4.2991099999999998</c:v>
                </c:pt>
                <c:pt idx="4291">
                  <c:v>4.2990459999999997</c:v>
                </c:pt>
                <c:pt idx="4292">
                  <c:v>4.2991720000000004</c:v>
                </c:pt>
                <c:pt idx="4293">
                  <c:v>4.2990279999999998</c:v>
                </c:pt>
                <c:pt idx="4294">
                  <c:v>4.298826</c:v>
                </c:pt>
                <c:pt idx="4295">
                  <c:v>4.2984920000000004</c:v>
                </c:pt>
                <c:pt idx="4296">
                  <c:v>4.2977809999999916</c:v>
                </c:pt>
                <c:pt idx="4297">
                  <c:v>4.2971799999999956</c:v>
                </c:pt>
                <c:pt idx="4298">
                  <c:v>4.2969039999999996</c:v>
                </c:pt>
                <c:pt idx="4299">
                  <c:v>4.2967420000000081</c:v>
                </c:pt>
                <c:pt idx="4300">
                  <c:v>4.2965879999999945</c:v>
                </c:pt>
                <c:pt idx="4301">
                  <c:v>4.2967519999999997</c:v>
                </c:pt>
                <c:pt idx="4302">
                  <c:v>4.2966460000000071</c:v>
                </c:pt>
                <c:pt idx="4303">
                  <c:v>4.2963630000000093</c:v>
                </c:pt>
                <c:pt idx="4304">
                  <c:v>4.2961839999999976</c:v>
                </c:pt>
                <c:pt idx="4305">
                  <c:v>4.29617</c:v>
                </c:pt>
                <c:pt idx="4306">
                  <c:v>4.2963779999999998</c:v>
                </c:pt>
                <c:pt idx="4307">
                  <c:v>4.2962500000000023</c:v>
                </c:pt>
                <c:pt idx="4308">
                  <c:v>4.2961669999999996</c:v>
                </c:pt>
                <c:pt idx="4309">
                  <c:v>4.2961749999999945</c:v>
                </c:pt>
                <c:pt idx="4310">
                  <c:v>4.2959819999999933</c:v>
                </c:pt>
                <c:pt idx="4311">
                  <c:v>4.2954159999999932</c:v>
                </c:pt>
                <c:pt idx="4312">
                  <c:v>4.2959079999999945</c:v>
                </c:pt>
                <c:pt idx="4313">
                  <c:v>4.2961039999999997</c:v>
                </c:pt>
                <c:pt idx="4314">
                  <c:v>4.296297000000008</c:v>
                </c:pt>
                <c:pt idx="4315">
                  <c:v>4.2956830000000004</c:v>
                </c:pt>
                <c:pt idx="4316">
                  <c:v>4.2956130000000003</c:v>
                </c:pt>
                <c:pt idx="4317">
                  <c:v>4.2959529999999955</c:v>
                </c:pt>
                <c:pt idx="4318">
                  <c:v>4.2960839999999996</c:v>
                </c:pt>
                <c:pt idx="4319">
                  <c:v>4.2960339999999997</c:v>
                </c:pt>
                <c:pt idx="4320">
                  <c:v>4.2957799999999997</c:v>
                </c:pt>
                <c:pt idx="4321">
                  <c:v>4.2948909999999945</c:v>
                </c:pt>
                <c:pt idx="4322">
                  <c:v>4.2953380000000001</c:v>
                </c:pt>
                <c:pt idx="4323">
                  <c:v>4.2951559999999933</c:v>
                </c:pt>
                <c:pt idx="4324">
                  <c:v>4.2956300000000001</c:v>
                </c:pt>
                <c:pt idx="4325">
                  <c:v>4.29596</c:v>
                </c:pt>
                <c:pt idx="4326">
                  <c:v>4.2959349999999885</c:v>
                </c:pt>
                <c:pt idx="4327">
                  <c:v>4.2947139999999955</c:v>
                </c:pt>
                <c:pt idx="4328">
                  <c:v>4.2944329999999926</c:v>
                </c:pt>
                <c:pt idx="4329">
                  <c:v>4.2946650000000002</c:v>
                </c:pt>
                <c:pt idx="4330">
                  <c:v>4.2956000000000003</c:v>
                </c:pt>
                <c:pt idx="4331">
                  <c:v>4.2961369999999945</c:v>
                </c:pt>
                <c:pt idx="4332">
                  <c:v>4.2961460000000002</c:v>
                </c:pt>
                <c:pt idx="4333">
                  <c:v>4.2959759999999916</c:v>
                </c:pt>
                <c:pt idx="4334">
                  <c:v>4.2958999999999996</c:v>
                </c:pt>
                <c:pt idx="4335">
                  <c:v>4.2959759999999916</c:v>
                </c:pt>
                <c:pt idx="4336">
                  <c:v>4.2959139999999945</c:v>
                </c:pt>
                <c:pt idx="4337">
                  <c:v>4.2955410000000001</c:v>
                </c:pt>
                <c:pt idx="4338">
                  <c:v>4.2956519999999996</c:v>
                </c:pt>
                <c:pt idx="4339">
                  <c:v>4.2958689999999997</c:v>
                </c:pt>
                <c:pt idx="4340">
                  <c:v>4.2953130000000002</c:v>
                </c:pt>
                <c:pt idx="4341">
                  <c:v>4.2953070000000002</c:v>
                </c:pt>
                <c:pt idx="4342">
                  <c:v>4.2952260000000004</c:v>
                </c:pt>
                <c:pt idx="4343">
                  <c:v>4.2954290000000004</c:v>
                </c:pt>
                <c:pt idx="4344">
                  <c:v>4.2953260000000002</c:v>
                </c:pt>
                <c:pt idx="4345">
                  <c:v>4.2954610000000004</c:v>
                </c:pt>
                <c:pt idx="4346">
                  <c:v>4.295312</c:v>
                </c:pt>
                <c:pt idx="4347">
                  <c:v>4.2954099999999995</c:v>
                </c:pt>
                <c:pt idx="4348">
                  <c:v>4.2953640000000002</c:v>
                </c:pt>
                <c:pt idx="4349">
                  <c:v>4.2954829999999955</c:v>
                </c:pt>
                <c:pt idx="4350">
                  <c:v>4.2952159999999955</c:v>
                </c:pt>
                <c:pt idx="4351">
                  <c:v>4.2955620000000003</c:v>
                </c:pt>
                <c:pt idx="4352">
                  <c:v>4.2957039999999997</c:v>
                </c:pt>
                <c:pt idx="4353">
                  <c:v>4.2958819999999927</c:v>
                </c:pt>
                <c:pt idx="4354">
                  <c:v>4.2951930000000003</c:v>
                </c:pt>
                <c:pt idx="4355">
                  <c:v>4.294664</c:v>
                </c:pt>
                <c:pt idx="4356">
                  <c:v>4.2940749999999914</c:v>
                </c:pt>
                <c:pt idx="4357">
                  <c:v>4.2941229999999955</c:v>
                </c:pt>
                <c:pt idx="4358">
                  <c:v>4.2940719999999946</c:v>
                </c:pt>
                <c:pt idx="4359">
                  <c:v>4.2940939999999985</c:v>
                </c:pt>
                <c:pt idx="4360">
                  <c:v>4.2936480000000081</c:v>
                </c:pt>
                <c:pt idx="4361">
                  <c:v>4.2941339999999926</c:v>
                </c:pt>
                <c:pt idx="4362">
                  <c:v>4.2941399999999916</c:v>
                </c:pt>
                <c:pt idx="4363">
                  <c:v>4.2941069999999932</c:v>
                </c:pt>
                <c:pt idx="4364">
                  <c:v>4.29373</c:v>
                </c:pt>
                <c:pt idx="4365">
                  <c:v>4.293876</c:v>
                </c:pt>
                <c:pt idx="4366">
                  <c:v>4.2938429999999999</c:v>
                </c:pt>
                <c:pt idx="4367">
                  <c:v>4.2936800000000002</c:v>
                </c:pt>
                <c:pt idx="4368">
                  <c:v>4.2931759999999946</c:v>
                </c:pt>
                <c:pt idx="4369">
                  <c:v>4.2933500000000002</c:v>
                </c:pt>
                <c:pt idx="4370">
                  <c:v>4.2933389999999996</c:v>
                </c:pt>
                <c:pt idx="4371">
                  <c:v>4.2931799999999996</c:v>
                </c:pt>
                <c:pt idx="4372">
                  <c:v>4.2930460000000004</c:v>
                </c:pt>
                <c:pt idx="4373">
                  <c:v>4.2927790000000003</c:v>
                </c:pt>
                <c:pt idx="4374">
                  <c:v>4.2927879999999945</c:v>
                </c:pt>
                <c:pt idx="4375">
                  <c:v>4.2928519999999946</c:v>
                </c:pt>
                <c:pt idx="4376">
                  <c:v>4.2928829999999945</c:v>
                </c:pt>
                <c:pt idx="4377">
                  <c:v>4.2931879999999945</c:v>
                </c:pt>
                <c:pt idx="4378">
                  <c:v>4.2934900000000003</c:v>
                </c:pt>
                <c:pt idx="4379">
                  <c:v>4.2938499999999999</c:v>
                </c:pt>
                <c:pt idx="4380">
                  <c:v>4.2940759999999916</c:v>
                </c:pt>
                <c:pt idx="4381">
                  <c:v>4.2942960000000001</c:v>
                </c:pt>
                <c:pt idx="4382">
                  <c:v>4.2941209999999916</c:v>
                </c:pt>
                <c:pt idx="4383">
                  <c:v>4.294206</c:v>
                </c:pt>
                <c:pt idx="4384">
                  <c:v>4.2941209999999916</c:v>
                </c:pt>
                <c:pt idx="4385">
                  <c:v>4.2938349999999916</c:v>
                </c:pt>
                <c:pt idx="4386">
                  <c:v>4.2934760000000001</c:v>
                </c:pt>
                <c:pt idx="4387">
                  <c:v>4.2938200000000002</c:v>
                </c:pt>
                <c:pt idx="4388">
                  <c:v>4.2944079999999945</c:v>
                </c:pt>
                <c:pt idx="4389">
                  <c:v>4.2942799999999997</c:v>
                </c:pt>
                <c:pt idx="4390">
                  <c:v>4.2941559999999885</c:v>
                </c:pt>
                <c:pt idx="4391">
                  <c:v>4.2943879999999917</c:v>
                </c:pt>
                <c:pt idx="4392">
                  <c:v>4.2940059999999933</c:v>
                </c:pt>
                <c:pt idx="4393">
                  <c:v>4.2937820000000002</c:v>
                </c:pt>
                <c:pt idx="4394">
                  <c:v>4.293444</c:v>
                </c:pt>
                <c:pt idx="4395">
                  <c:v>4.2931270000000001</c:v>
                </c:pt>
                <c:pt idx="4396">
                  <c:v>4.2933159999999955</c:v>
                </c:pt>
                <c:pt idx="4397">
                  <c:v>4.293622000000008</c:v>
                </c:pt>
                <c:pt idx="4398">
                  <c:v>4.2939090000000002</c:v>
                </c:pt>
                <c:pt idx="4399">
                  <c:v>4.2933349999999955</c:v>
                </c:pt>
                <c:pt idx="4400">
                  <c:v>4.2939090000000002</c:v>
                </c:pt>
                <c:pt idx="4401">
                  <c:v>4.2940559999999914</c:v>
                </c:pt>
                <c:pt idx="4402">
                  <c:v>4.2943720000000001</c:v>
                </c:pt>
                <c:pt idx="4403">
                  <c:v>4.2941089999999926</c:v>
                </c:pt>
                <c:pt idx="4404">
                  <c:v>4.2939749999999917</c:v>
                </c:pt>
                <c:pt idx="4405">
                  <c:v>4.2939339999999975</c:v>
                </c:pt>
                <c:pt idx="4406">
                  <c:v>4.2932540000000001</c:v>
                </c:pt>
                <c:pt idx="4407">
                  <c:v>4.292592</c:v>
                </c:pt>
                <c:pt idx="4408">
                  <c:v>4.2922520000000004</c:v>
                </c:pt>
                <c:pt idx="4409">
                  <c:v>4.2918029999999998</c:v>
                </c:pt>
                <c:pt idx="4410">
                  <c:v>4.2914219999999998</c:v>
                </c:pt>
                <c:pt idx="4411">
                  <c:v>4.2921039999999975</c:v>
                </c:pt>
                <c:pt idx="4412">
                  <c:v>4.2926789999999997</c:v>
                </c:pt>
                <c:pt idx="4413">
                  <c:v>4.2931210000000002</c:v>
                </c:pt>
                <c:pt idx="4414">
                  <c:v>4.2936329999999998</c:v>
                </c:pt>
                <c:pt idx="4415">
                  <c:v>4.2948319999999933</c:v>
                </c:pt>
                <c:pt idx="4416">
                  <c:v>4.2951299999999986</c:v>
                </c:pt>
                <c:pt idx="4417">
                  <c:v>4.2936280000000071</c:v>
                </c:pt>
                <c:pt idx="4418">
                  <c:v>4.2926089999999997</c:v>
                </c:pt>
                <c:pt idx="4419">
                  <c:v>4.2922469999999997</c:v>
                </c:pt>
                <c:pt idx="4420">
                  <c:v>4.2918440000000002</c:v>
                </c:pt>
                <c:pt idx="4421">
                  <c:v>4.2915799999999997</c:v>
                </c:pt>
                <c:pt idx="4422">
                  <c:v>4.2907299999999999</c:v>
                </c:pt>
                <c:pt idx="4423">
                  <c:v>4.2893759999999999</c:v>
                </c:pt>
                <c:pt idx="4424">
                  <c:v>4.2888799999999998</c:v>
                </c:pt>
                <c:pt idx="4425">
                  <c:v>4.2886319999999998</c:v>
                </c:pt>
                <c:pt idx="4426">
                  <c:v>4.2876099999999999</c:v>
                </c:pt>
                <c:pt idx="4427">
                  <c:v>4.2871059999999916</c:v>
                </c:pt>
                <c:pt idx="4428">
                  <c:v>4.2878129999999945</c:v>
                </c:pt>
                <c:pt idx="4429">
                  <c:v>4.2880380000000002</c:v>
                </c:pt>
                <c:pt idx="4430">
                  <c:v>4.2880269999999996</c:v>
                </c:pt>
                <c:pt idx="4431">
                  <c:v>4.2883430000000091</c:v>
                </c:pt>
                <c:pt idx="4432">
                  <c:v>4.2889660000000003</c:v>
                </c:pt>
                <c:pt idx="4433">
                  <c:v>4.288945</c:v>
                </c:pt>
                <c:pt idx="4434">
                  <c:v>4.2884679999999999</c:v>
                </c:pt>
                <c:pt idx="4435">
                  <c:v>4.2884260000000003</c:v>
                </c:pt>
                <c:pt idx="4436">
                  <c:v>4.2885869999999926</c:v>
                </c:pt>
                <c:pt idx="4437">
                  <c:v>4.2894959999999998</c:v>
                </c:pt>
                <c:pt idx="4438">
                  <c:v>4.2888339999999996</c:v>
                </c:pt>
                <c:pt idx="4439">
                  <c:v>4.2881590000000003</c:v>
                </c:pt>
                <c:pt idx="4440">
                  <c:v>4.2886600000000081</c:v>
                </c:pt>
                <c:pt idx="4441">
                  <c:v>4.2901210000000001</c:v>
                </c:pt>
                <c:pt idx="4442">
                  <c:v>4.2918659999999997</c:v>
                </c:pt>
                <c:pt idx="4443">
                  <c:v>4.2923849999999932</c:v>
                </c:pt>
                <c:pt idx="4444">
                  <c:v>4.2916109999999996</c:v>
                </c:pt>
                <c:pt idx="4445">
                  <c:v>4.2904939999999998</c:v>
                </c:pt>
                <c:pt idx="4446">
                  <c:v>4.2892880000000071</c:v>
                </c:pt>
                <c:pt idx="4447">
                  <c:v>4.2896130000000081</c:v>
                </c:pt>
                <c:pt idx="4448">
                  <c:v>4.2908020000000002</c:v>
                </c:pt>
                <c:pt idx="4449">
                  <c:v>4.2899250000000002</c:v>
                </c:pt>
                <c:pt idx="4450">
                  <c:v>4.2884820000000001</c:v>
                </c:pt>
                <c:pt idx="4451">
                  <c:v>4.2901480000000003</c:v>
                </c:pt>
                <c:pt idx="4452">
                  <c:v>4.2889499999999998</c:v>
                </c:pt>
                <c:pt idx="4453">
                  <c:v>4.2878339999999975</c:v>
                </c:pt>
                <c:pt idx="4454">
                  <c:v>4.2862090000000093</c:v>
                </c:pt>
                <c:pt idx="4455">
                  <c:v>4.2862380000000071</c:v>
                </c:pt>
                <c:pt idx="4456">
                  <c:v>4.2884820000000001</c:v>
                </c:pt>
                <c:pt idx="4457">
                  <c:v>4.2915799999999997</c:v>
                </c:pt>
                <c:pt idx="4458">
                  <c:v>4.2891329999999996</c:v>
                </c:pt>
                <c:pt idx="4459">
                  <c:v>4.2907700000000002</c:v>
                </c:pt>
                <c:pt idx="4460">
                  <c:v>4.2884219999999997</c:v>
                </c:pt>
                <c:pt idx="4461">
                  <c:v>4.2864220000000071</c:v>
                </c:pt>
                <c:pt idx="4462">
                  <c:v>4.2879119999999933</c:v>
                </c:pt>
                <c:pt idx="4463">
                  <c:v>4.2885289999999996</c:v>
                </c:pt>
                <c:pt idx="4464">
                  <c:v>4.2881139999999975</c:v>
                </c:pt>
                <c:pt idx="4465">
                  <c:v>4.2886559999999996</c:v>
                </c:pt>
                <c:pt idx="4466">
                  <c:v>4.2888669999999998</c:v>
                </c:pt>
                <c:pt idx="4467">
                  <c:v>4.2881900000000002</c:v>
                </c:pt>
                <c:pt idx="4468">
                  <c:v>4.2873549999999945</c:v>
                </c:pt>
                <c:pt idx="4469">
                  <c:v>4.2861599999999997</c:v>
                </c:pt>
                <c:pt idx="4470">
                  <c:v>4.2872560000000002</c:v>
                </c:pt>
                <c:pt idx="4471">
                  <c:v>4.2853700000000003</c:v>
                </c:pt>
                <c:pt idx="4472">
                  <c:v>4.2847660000000003</c:v>
                </c:pt>
                <c:pt idx="4473">
                  <c:v>4.2862280000000093</c:v>
                </c:pt>
                <c:pt idx="4474">
                  <c:v>4.2892090000000103</c:v>
                </c:pt>
                <c:pt idx="4475">
                  <c:v>4.2842599999999997</c:v>
                </c:pt>
                <c:pt idx="4476">
                  <c:v>4.2871589999999955</c:v>
                </c:pt>
                <c:pt idx="4477">
                  <c:v>4.2864979999999999</c:v>
                </c:pt>
                <c:pt idx="4478">
                  <c:v>4.2819349999999945</c:v>
                </c:pt>
                <c:pt idx="4479">
                  <c:v>4.2846039999999999</c:v>
                </c:pt>
                <c:pt idx="4480">
                  <c:v>4.2851109999999926</c:v>
                </c:pt>
                <c:pt idx="4481">
                  <c:v>4.2842310000000001</c:v>
                </c:pt>
                <c:pt idx="4482">
                  <c:v>4.2866520000000081</c:v>
                </c:pt>
                <c:pt idx="4483">
                  <c:v>4.282578</c:v>
                </c:pt>
                <c:pt idx="4484">
                  <c:v>4.2804690000000081</c:v>
                </c:pt>
                <c:pt idx="4485">
                  <c:v>4.2861089999999997</c:v>
                </c:pt>
                <c:pt idx="4486">
                  <c:v>4.2823859999999945</c:v>
                </c:pt>
                <c:pt idx="4487">
                  <c:v>4.2858780000000003</c:v>
                </c:pt>
                <c:pt idx="4488">
                  <c:v>4.2860120000000004</c:v>
                </c:pt>
                <c:pt idx="4489">
                  <c:v>4.2877039999999997</c:v>
                </c:pt>
                <c:pt idx="4490">
                  <c:v>4.2880859999999945</c:v>
                </c:pt>
                <c:pt idx="4491">
                  <c:v>4.2862380000000071</c:v>
                </c:pt>
                <c:pt idx="4492">
                  <c:v>4.2853339999999998</c:v>
                </c:pt>
                <c:pt idx="4493">
                  <c:v>4.2844639999999998</c:v>
                </c:pt>
                <c:pt idx="4494">
                  <c:v>4.2855080000000001</c:v>
                </c:pt>
                <c:pt idx="4495">
                  <c:v>4.2838180000000001</c:v>
                </c:pt>
                <c:pt idx="4496">
                  <c:v>4.2826279999999999</c:v>
                </c:pt>
                <c:pt idx="4497">
                  <c:v>4.2839450000000001</c:v>
                </c:pt>
                <c:pt idx="4498">
                  <c:v>4.2827469999999996</c:v>
                </c:pt>
                <c:pt idx="4499">
                  <c:v>4.2813980000000091</c:v>
                </c:pt>
                <c:pt idx="4500">
                  <c:v>4.2800520000000004</c:v>
                </c:pt>
                <c:pt idx="4501">
                  <c:v>4.2806389999999999</c:v>
                </c:pt>
                <c:pt idx="4502">
                  <c:v>4.2829519999999945</c:v>
                </c:pt>
                <c:pt idx="4503">
                  <c:v>4.2849779999999926</c:v>
                </c:pt>
                <c:pt idx="4504">
                  <c:v>4.2865039999999999</c:v>
                </c:pt>
                <c:pt idx="4505">
                  <c:v>4.286384</c:v>
                </c:pt>
                <c:pt idx="4506">
                  <c:v>4.2838900000000004</c:v>
                </c:pt>
                <c:pt idx="4507">
                  <c:v>4.2826940000000002</c:v>
                </c:pt>
                <c:pt idx="4508">
                  <c:v>4.2794500000000024</c:v>
                </c:pt>
                <c:pt idx="4509">
                  <c:v>4.2798369999999997</c:v>
                </c:pt>
                <c:pt idx="4510">
                  <c:v>4.2811680000000081</c:v>
                </c:pt>
                <c:pt idx="4511">
                  <c:v>4.2816869999999998</c:v>
                </c:pt>
                <c:pt idx="4512">
                  <c:v>4.2809400000000002</c:v>
                </c:pt>
                <c:pt idx="4513">
                  <c:v>4.2823060000000002</c:v>
                </c:pt>
                <c:pt idx="4514">
                  <c:v>4.2831149999999916</c:v>
                </c:pt>
                <c:pt idx="4515">
                  <c:v>4.2838440000000002</c:v>
                </c:pt>
                <c:pt idx="4516">
                  <c:v>4.2836220000000091</c:v>
                </c:pt>
                <c:pt idx="4517">
                  <c:v>4.2833640000000024</c:v>
                </c:pt>
                <c:pt idx="4518">
                  <c:v>4.282438</c:v>
                </c:pt>
                <c:pt idx="4519">
                  <c:v>4.2819399999999996</c:v>
                </c:pt>
                <c:pt idx="4520">
                  <c:v>4.281212000000008</c:v>
                </c:pt>
                <c:pt idx="4521">
                  <c:v>4.2810870000000003</c:v>
                </c:pt>
                <c:pt idx="4522">
                  <c:v>4.2803300000000002</c:v>
                </c:pt>
                <c:pt idx="4523">
                  <c:v>4.2800500000000001</c:v>
                </c:pt>
                <c:pt idx="4524">
                  <c:v>4.2798100000000003</c:v>
                </c:pt>
                <c:pt idx="4525">
                  <c:v>4.2792800000000071</c:v>
                </c:pt>
                <c:pt idx="4526">
                  <c:v>4.2789799999999998</c:v>
                </c:pt>
                <c:pt idx="4527">
                  <c:v>4.2791759999999996</c:v>
                </c:pt>
                <c:pt idx="4528">
                  <c:v>4.2794160000000003</c:v>
                </c:pt>
                <c:pt idx="4529">
                  <c:v>4.2798940000000014</c:v>
                </c:pt>
                <c:pt idx="4530">
                  <c:v>4.2801390000000001</c:v>
                </c:pt>
                <c:pt idx="4531">
                  <c:v>4.2804799999999998</c:v>
                </c:pt>
                <c:pt idx="4532">
                  <c:v>4.2801980000000004</c:v>
                </c:pt>
                <c:pt idx="4533">
                  <c:v>4.2804979999999997</c:v>
                </c:pt>
                <c:pt idx="4534">
                  <c:v>4.2806480000000082</c:v>
                </c:pt>
                <c:pt idx="4535">
                  <c:v>4.2808900000000003</c:v>
                </c:pt>
                <c:pt idx="4536">
                  <c:v>4.2806059999999997</c:v>
                </c:pt>
                <c:pt idx="4537">
                  <c:v>4.2803800000000001</c:v>
                </c:pt>
                <c:pt idx="4538">
                  <c:v>4.2800900000000004</c:v>
                </c:pt>
                <c:pt idx="4539">
                  <c:v>4.2798300000000014</c:v>
                </c:pt>
                <c:pt idx="4540">
                  <c:v>4.2795740000000002</c:v>
                </c:pt>
                <c:pt idx="4541">
                  <c:v>4.2799529999999999</c:v>
                </c:pt>
                <c:pt idx="4542">
                  <c:v>4.2797700000000081</c:v>
                </c:pt>
                <c:pt idx="4543">
                  <c:v>4.2794530000000082</c:v>
                </c:pt>
                <c:pt idx="4544">
                  <c:v>4.2781909999999996</c:v>
                </c:pt>
                <c:pt idx="4545">
                  <c:v>4.2775220000000003</c:v>
                </c:pt>
                <c:pt idx="4546">
                  <c:v>4.2769500000000003</c:v>
                </c:pt>
                <c:pt idx="4547">
                  <c:v>4.27759</c:v>
                </c:pt>
                <c:pt idx="4548">
                  <c:v>4.2773420000000071</c:v>
                </c:pt>
                <c:pt idx="4549">
                  <c:v>4.2777190000000003</c:v>
                </c:pt>
                <c:pt idx="4550">
                  <c:v>4.2771129999999955</c:v>
                </c:pt>
                <c:pt idx="4551">
                  <c:v>4.2768980000000081</c:v>
                </c:pt>
                <c:pt idx="4552">
                  <c:v>4.2765899999999997</c:v>
                </c:pt>
                <c:pt idx="4553">
                  <c:v>4.2768300000000004</c:v>
                </c:pt>
                <c:pt idx="4554">
                  <c:v>4.2766159999999998</c:v>
                </c:pt>
                <c:pt idx="4555">
                  <c:v>4.2756720000000081</c:v>
                </c:pt>
                <c:pt idx="4556">
                  <c:v>4.2749920000000001</c:v>
                </c:pt>
                <c:pt idx="4557">
                  <c:v>4.2743260000000003</c:v>
                </c:pt>
                <c:pt idx="4558">
                  <c:v>4.2740280000000004</c:v>
                </c:pt>
                <c:pt idx="4559">
                  <c:v>4.2745259999999945</c:v>
                </c:pt>
                <c:pt idx="4560">
                  <c:v>4.2744679999999997</c:v>
                </c:pt>
                <c:pt idx="4561">
                  <c:v>4.274438</c:v>
                </c:pt>
                <c:pt idx="4562">
                  <c:v>4.2738170000000002</c:v>
                </c:pt>
                <c:pt idx="4563">
                  <c:v>4.2732770000000082</c:v>
                </c:pt>
                <c:pt idx="4564">
                  <c:v>4.2727890000000004</c:v>
                </c:pt>
                <c:pt idx="4565">
                  <c:v>4.2725470000000003</c:v>
                </c:pt>
                <c:pt idx="4566">
                  <c:v>4.2721999999999998</c:v>
                </c:pt>
                <c:pt idx="4567">
                  <c:v>4.2721879999999945</c:v>
                </c:pt>
                <c:pt idx="4568">
                  <c:v>4.2718680000000102</c:v>
                </c:pt>
                <c:pt idx="4569">
                  <c:v>4.2713800000000024</c:v>
                </c:pt>
                <c:pt idx="4570">
                  <c:v>4.2718829999999999</c:v>
                </c:pt>
                <c:pt idx="4571">
                  <c:v>4.2721830000000001</c:v>
                </c:pt>
                <c:pt idx="4572">
                  <c:v>4.2731909999999997</c:v>
                </c:pt>
                <c:pt idx="4573">
                  <c:v>4.2737970000000081</c:v>
                </c:pt>
                <c:pt idx="4574">
                  <c:v>4.2736660000000102</c:v>
                </c:pt>
                <c:pt idx="4575">
                  <c:v>4.2731079999999997</c:v>
                </c:pt>
                <c:pt idx="4576">
                  <c:v>4.2728780000000004</c:v>
                </c:pt>
                <c:pt idx="4577">
                  <c:v>4.2735320000000003</c:v>
                </c:pt>
                <c:pt idx="4578">
                  <c:v>4.2730560000000004</c:v>
                </c:pt>
                <c:pt idx="4579">
                  <c:v>4.2730779999999999</c:v>
                </c:pt>
                <c:pt idx="4580">
                  <c:v>4.2729759999999946</c:v>
                </c:pt>
                <c:pt idx="4581">
                  <c:v>4.2723899999999997</c:v>
                </c:pt>
                <c:pt idx="4582">
                  <c:v>4.2718259999999999</c:v>
                </c:pt>
                <c:pt idx="4583">
                  <c:v>4.2713620000000123</c:v>
                </c:pt>
                <c:pt idx="4584">
                  <c:v>4.2711680000000092</c:v>
                </c:pt>
                <c:pt idx="4585">
                  <c:v>4.2704409999999999</c:v>
                </c:pt>
                <c:pt idx="4586">
                  <c:v>4.2693599999999998</c:v>
                </c:pt>
                <c:pt idx="4587">
                  <c:v>4.2689779999999926</c:v>
                </c:pt>
                <c:pt idx="4588">
                  <c:v>4.2686479999999998</c:v>
                </c:pt>
                <c:pt idx="4589">
                  <c:v>4.2683920000000004</c:v>
                </c:pt>
                <c:pt idx="4590">
                  <c:v>4.2690970000000004</c:v>
                </c:pt>
                <c:pt idx="4591">
                  <c:v>4.2700800000000001</c:v>
                </c:pt>
                <c:pt idx="4592">
                  <c:v>4.269717</c:v>
                </c:pt>
                <c:pt idx="4593">
                  <c:v>4.2694020000000004</c:v>
                </c:pt>
                <c:pt idx="4594">
                  <c:v>4.2688959999999945</c:v>
                </c:pt>
                <c:pt idx="4595">
                  <c:v>4.2686089999999997</c:v>
                </c:pt>
                <c:pt idx="4596">
                  <c:v>4.2678459999999916</c:v>
                </c:pt>
                <c:pt idx="4597">
                  <c:v>4.2675079999999914</c:v>
                </c:pt>
                <c:pt idx="4598">
                  <c:v>4.2674759999999914</c:v>
                </c:pt>
                <c:pt idx="4599">
                  <c:v>4.2674099999999955</c:v>
                </c:pt>
                <c:pt idx="4600">
                  <c:v>4.26668</c:v>
                </c:pt>
                <c:pt idx="4601">
                  <c:v>4.2657530000000001</c:v>
                </c:pt>
                <c:pt idx="4602">
                  <c:v>4.2652619999999999</c:v>
                </c:pt>
                <c:pt idx="4603">
                  <c:v>4.2649139999999885</c:v>
                </c:pt>
                <c:pt idx="4604">
                  <c:v>4.2650829999999926</c:v>
                </c:pt>
                <c:pt idx="4605">
                  <c:v>4.2650959999999927</c:v>
                </c:pt>
                <c:pt idx="4606">
                  <c:v>4.2653400000000001</c:v>
                </c:pt>
                <c:pt idx="4607">
                  <c:v>4.2650959999999927</c:v>
                </c:pt>
                <c:pt idx="4608">
                  <c:v>4.2649579999999885</c:v>
                </c:pt>
                <c:pt idx="4609">
                  <c:v>4.2649459999999904</c:v>
                </c:pt>
                <c:pt idx="4610">
                  <c:v>4.2647459999999926</c:v>
                </c:pt>
                <c:pt idx="4611">
                  <c:v>4.2644019999999916</c:v>
                </c:pt>
                <c:pt idx="4612">
                  <c:v>4.2635209999999955</c:v>
                </c:pt>
                <c:pt idx="4613">
                  <c:v>4.2631879999999933</c:v>
                </c:pt>
                <c:pt idx="4614">
                  <c:v>4.2632599999999998</c:v>
                </c:pt>
                <c:pt idx="4615">
                  <c:v>4.263306</c:v>
                </c:pt>
                <c:pt idx="4616">
                  <c:v>4.2629299999999946</c:v>
                </c:pt>
                <c:pt idx="4617">
                  <c:v>4.2628379999999932</c:v>
                </c:pt>
                <c:pt idx="4618">
                  <c:v>4.2622039999999997</c:v>
                </c:pt>
                <c:pt idx="4619">
                  <c:v>4.2618149999999932</c:v>
                </c:pt>
                <c:pt idx="4620">
                  <c:v>4.2621669999999945</c:v>
                </c:pt>
                <c:pt idx="4621">
                  <c:v>4.2615639999999999</c:v>
                </c:pt>
                <c:pt idx="4622">
                  <c:v>4.2615809999999916</c:v>
                </c:pt>
                <c:pt idx="4623">
                  <c:v>4.2614660000000004</c:v>
                </c:pt>
                <c:pt idx="4624">
                  <c:v>4.2622030000000004</c:v>
                </c:pt>
                <c:pt idx="4625">
                  <c:v>4.2618</c:v>
                </c:pt>
                <c:pt idx="4626">
                  <c:v>4.261425</c:v>
                </c:pt>
                <c:pt idx="4627">
                  <c:v>4.2608119999999916</c:v>
                </c:pt>
                <c:pt idx="4628">
                  <c:v>4.2608059999999917</c:v>
                </c:pt>
                <c:pt idx="4629">
                  <c:v>4.2601069999999917</c:v>
                </c:pt>
                <c:pt idx="4630">
                  <c:v>4.2599030000000004</c:v>
                </c:pt>
                <c:pt idx="4631">
                  <c:v>4.2598120000000002</c:v>
                </c:pt>
                <c:pt idx="4632">
                  <c:v>4.2601329999999926</c:v>
                </c:pt>
                <c:pt idx="4633">
                  <c:v>4.2593280000000071</c:v>
                </c:pt>
                <c:pt idx="4634">
                  <c:v>4.2589600000000001</c:v>
                </c:pt>
                <c:pt idx="4635">
                  <c:v>4.2590409999999999</c:v>
                </c:pt>
                <c:pt idx="4636">
                  <c:v>4.2584410000000004</c:v>
                </c:pt>
                <c:pt idx="4637">
                  <c:v>4.2582180000000003</c:v>
                </c:pt>
                <c:pt idx="4638">
                  <c:v>4.2572380000000001</c:v>
                </c:pt>
                <c:pt idx="4639">
                  <c:v>4.2562460000000071</c:v>
                </c:pt>
                <c:pt idx="4640">
                  <c:v>4.2564719999999996</c:v>
                </c:pt>
                <c:pt idx="4641">
                  <c:v>4.2568200000000003</c:v>
                </c:pt>
                <c:pt idx="4642">
                  <c:v>4.2568380000000001</c:v>
                </c:pt>
                <c:pt idx="4643">
                  <c:v>4.2565309999999945</c:v>
                </c:pt>
                <c:pt idx="4644">
                  <c:v>4.2565910000000002</c:v>
                </c:pt>
                <c:pt idx="4645">
                  <c:v>4.2561720000000003</c:v>
                </c:pt>
                <c:pt idx="4646">
                  <c:v>4.2558400000000001</c:v>
                </c:pt>
                <c:pt idx="4647">
                  <c:v>4.2548709999999916</c:v>
                </c:pt>
                <c:pt idx="4648">
                  <c:v>4.2549479999999926</c:v>
                </c:pt>
                <c:pt idx="4649">
                  <c:v>4.25434</c:v>
                </c:pt>
                <c:pt idx="4650">
                  <c:v>4.2539859999999914</c:v>
                </c:pt>
                <c:pt idx="4651">
                  <c:v>4.2535839999999965</c:v>
                </c:pt>
                <c:pt idx="4652">
                  <c:v>4.2537000000000003</c:v>
                </c:pt>
                <c:pt idx="4653">
                  <c:v>4.2534879999999955</c:v>
                </c:pt>
                <c:pt idx="4654">
                  <c:v>4.2532690000000102</c:v>
                </c:pt>
                <c:pt idx="4655">
                  <c:v>4.2526419999999998</c:v>
                </c:pt>
                <c:pt idx="4656">
                  <c:v>4.2523220000000004</c:v>
                </c:pt>
                <c:pt idx="4657">
                  <c:v>4.251817</c:v>
                </c:pt>
                <c:pt idx="4658">
                  <c:v>4.2510830000000004</c:v>
                </c:pt>
                <c:pt idx="4659">
                  <c:v>4.2508929999999996</c:v>
                </c:pt>
                <c:pt idx="4660">
                  <c:v>4.2508999999999997</c:v>
                </c:pt>
                <c:pt idx="4661">
                  <c:v>4.2503830000000002</c:v>
                </c:pt>
                <c:pt idx="4662">
                  <c:v>4.2503679999999999</c:v>
                </c:pt>
                <c:pt idx="4663">
                  <c:v>4.2502969999999998</c:v>
                </c:pt>
                <c:pt idx="4664">
                  <c:v>4.2509129999999926</c:v>
                </c:pt>
                <c:pt idx="4665">
                  <c:v>4.2505620000000004</c:v>
                </c:pt>
                <c:pt idx="4666">
                  <c:v>4.2503520000000004</c:v>
                </c:pt>
              </c:numCache>
            </c:numRef>
          </c:yVal>
          <c:smooth val="1"/>
        </c:ser>
        <c:ser>
          <c:idx val="1"/>
          <c:order val="2"/>
          <c:tx>
            <c:v>PE/2Z/3C/2Pcc</c:v>
          </c:tx>
          <c:spPr>
            <a:ln w="19035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rpm'!$V$4:$V$4063</c:f>
              <c:numCache>
                <c:formatCode>@</c:formatCode>
                <c:ptCount val="4060"/>
                <c:pt idx="0">
                  <c:v>211.92200000000022</c:v>
                </c:pt>
                <c:pt idx="1">
                  <c:v>212.97369999999998</c:v>
                </c:pt>
                <c:pt idx="2">
                  <c:v>213.9744</c:v>
                </c:pt>
                <c:pt idx="3">
                  <c:v>214.91200000000001</c:v>
                </c:pt>
                <c:pt idx="4">
                  <c:v>215.80700000000004</c:v>
                </c:pt>
                <c:pt idx="5">
                  <c:v>216.6473</c:v>
                </c:pt>
                <c:pt idx="6">
                  <c:v>217.44240000000022</c:v>
                </c:pt>
                <c:pt idx="7">
                  <c:v>218.19300000000001</c:v>
                </c:pt>
                <c:pt idx="8">
                  <c:v>218.90260000000001</c:v>
                </c:pt>
                <c:pt idx="9">
                  <c:v>219.5685</c:v>
                </c:pt>
                <c:pt idx="10">
                  <c:v>220.19919999999999</c:v>
                </c:pt>
                <c:pt idx="11">
                  <c:v>220.79069999999999</c:v>
                </c:pt>
                <c:pt idx="12">
                  <c:v>221.34900000000002</c:v>
                </c:pt>
                <c:pt idx="13">
                  <c:v>221.87120000000004</c:v>
                </c:pt>
                <c:pt idx="14">
                  <c:v>222.36120000000022</c:v>
                </c:pt>
                <c:pt idx="15">
                  <c:v>222.81700000000001</c:v>
                </c:pt>
                <c:pt idx="16">
                  <c:v>223.24709999999999</c:v>
                </c:pt>
                <c:pt idx="17">
                  <c:v>223.6474</c:v>
                </c:pt>
                <c:pt idx="18">
                  <c:v>224.02210000000022</c:v>
                </c:pt>
                <c:pt idx="19">
                  <c:v>224.36959999999999</c:v>
                </c:pt>
                <c:pt idx="20">
                  <c:v>224.69319999999999</c:v>
                </c:pt>
                <c:pt idx="21">
                  <c:v>224.9896</c:v>
                </c:pt>
                <c:pt idx="22">
                  <c:v>225.26259999999999</c:v>
                </c:pt>
                <c:pt idx="23">
                  <c:v>225.51489999999998</c:v>
                </c:pt>
                <c:pt idx="24">
                  <c:v>225.74549999999999</c:v>
                </c:pt>
                <c:pt idx="25">
                  <c:v>225.9555</c:v>
                </c:pt>
                <c:pt idx="26">
                  <c:v>226.1463</c:v>
                </c:pt>
                <c:pt idx="27">
                  <c:v>226.3175</c:v>
                </c:pt>
                <c:pt idx="28">
                  <c:v>226.47050000000002</c:v>
                </c:pt>
                <c:pt idx="29">
                  <c:v>226.60759999999999</c:v>
                </c:pt>
                <c:pt idx="30">
                  <c:v>226.72820000000004</c:v>
                </c:pt>
                <c:pt idx="31">
                  <c:v>226.83100000000007</c:v>
                </c:pt>
                <c:pt idx="32">
                  <c:v>226.91840000000022</c:v>
                </c:pt>
                <c:pt idx="33">
                  <c:v>226.99200000000022</c:v>
                </c:pt>
                <c:pt idx="34">
                  <c:v>227.05359999999999</c:v>
                </c:pt>
                <c:pt idx="35">
                  <c:v>227.0994</c:v>
                </c:pt>
                <c:pt idx="36">
                  <c:v>227.13369999999998</c:v>
                </c:pt>
                <c:pt idx="37">
                  <c:v>227.15620000000001</c:v>
                </c:pt>
                <c:pt idx="38">
                  <c:v>227.16399999999999</c:v>
                </c:pt>
                <c:pt idx="39">
                  <c:v>227.16479999999999</c:v>
                </c:pt>
                <c:pt idx="40">
                  <c:v>227.15140000000022</c:v>
                </c:pt>
                <c:pt idx="41">
                  <c:v>227.1294</c:v>
                </c:pt>
                <c:pt idx="42">
                  <c:v>227.0967</c:v>
                </c:pt>
                <c:pt idx="43">
                  <c:v>227.053</c:v>
                </c:pt>
                <c:pt idx="44">
                  <c:v>227.0008</c:v>
                </c:pt>
                <c:pt idx="45">
                  <c:v>226.9392</c:v>
                </c:pt>
                <c:pt idx="46">
                  <c:v>226.8717</c:v>
                </c:pt>
                <c:pt idx="47">
                  <c:v>226.79519999999999</c:v>
                </c:pt>
                <c:pt idx="48">
                  <c:v>226.71099999999998</c:v>
                </c:pt>
                <c:pt idx="49">
                  <c:v>226.61899999999997</c:v>
                </c:pt>
                <c:pt idx="50">
                  <c:v>226.51900000000001</c:v>
                </c:pt>
                <c:pt idx="51">
                  <c:v>226.41309999999999</c:v>
                </c:pt>
                <c:pt idx="52">
                  <c:v>226.30020000000007</c:v>
                </c:pt>
                <c:pt idx="53">
                  <c:v>226.1808</c:v>
                </c:pt>
                <c:pt idx="54">
                  <c:v>226.05410000000001</c:v>
                </c:pt>
                <c:pt idx="55">
                  <c:v>225.92140000000029</c:v>
                </c:pt>
                <c:pt idx="56">
                  <c:v>225.7825</c:v>
                </c:pt>
                <c:pt idx="57">
                  <c:v>225.6404</c:v>
                </c:pt>
                <c:pt idx="58">
                  <c:v>225.49040000000022</c:v>
                </c:pt>
                <c:pt idx="59">
                  <c:v>225.3366</c:v>
                </c:pt>
                <c:pt idx="60">
                  <c:v>225.17830000000001</c:v>
                </c:pt>
                <c:pt idx="61">
                  <c:v>225.017</c:v>
                </c:pt>
                <c:pt idx="62">
                  <c:v>224.84870000000001</c:v>
                </c:pt>
                <c:pt idx="63">
                  <c:v>224.67939999999999</c:v>
                </c:pt>
                <c:pt idx="64">
                  <c:v>224.50450000000001</c:v>
                </c:pt>
                <c:pt idx="65">
                  <c:v>224.32530000000023</c:v>
                </c:pt>
                <c:pt idx="66">
                  <c:v>224.1414</c:v>
                </c:pt>
                <c:pt idx="67">
                  <c:v>223.9538</c:v>
                </c:pt>
                <c:pt idx="68">
                  <c:v>223.76429999999999</c:v>
                </c:pt>
                <c:pt idx="69">
                  <c:v>223.5711</c:v>
                </c:pt>
                <c:pt idx="70">
                  <c:v>223.3733</c:v>
                </c:pt>
                <c:pt idx="71">
                  <c:v>223.17339999999999</c:v>
                </c:pt>
                <c:pt idx="72">
                  <c:v>222.96900000000002</c:v>
                </c:pt>
                <c:pt idx="73">
                  <c:v>222.76250000000002</c:v>
                </c:pt>
                <c:pt idx="74">
                  <c:v>222.55450000000002</c:v>
                </c:pt>
                <c:pt idx="75">
                  <c:v>222.34280000000001</c:v>
                </c:pt>
                <c:pt idx="76">
                  <c:v>222.12840000000023</c:v>
                </c:pt>
                <c:pt idx="77">
                  <c:v>221.91040000000001</c:v>
                </c:pt>
                <c:pt idx="78">
                  <c:v>221.69290000000001</c:v>
                </c:pt>
                <c:pt idx="79">
                  <c:v>221.47369999999998</c:v>
                </c:pt>
                <c:pt idx="80">
                  <c:v>221.25379999999998</c:v>
                </c:pt>
                <c:pt idx="81">
                  <c:v>221.03280000000001</c:v>
                </c:pt>
                <c:pt idx="82">
                  <c:v>220.81399999999999</c:v>
                </c:pt>
                <c:pt idx="83">
                  <c:v>220.5959</c:v>
                </c:pt>
                <c:pt idx="84">
                  <c:v>220.38340000000022</c:v>
                </c:pt>
                <c:pt idx="85">
                  <c:v>220.1704</c:v>
                </c:pt>
                <c:pt idx="86">
                  <c:v>219.96340000000001</c:v>
                </c:pt>
                <c:pt idx="87">
                  <c:v>219.7594</c:v>
                </c:pt>
                <c:pt idx="88">
                  <c:v>219.56020000000001</c:v>
                </c:pt>
                <c:pt idx="89">
                  <c:v>219.36600000000001</c:v>
                </c:pt>
                <c:pt idx="90">
                  <c:v>219.17699999999999</c:v>
                </c:pt>
                <c:pt idx="91">
                  <c:v>218.99530000000001</c:v>
                </c:pt>
                <c:pt idx="92">
                  <c:v>218.81840000000022</c:v>
                </c:pt>
                <c:pt idx="93">
                  <c:v>218.64939999999999</c:v>
                </c:pt>
                <c:pt idx="94">
                  <c:v>218.48610000000022</c:v>
                </c:pt>
                <c:pt idx="95">
                  <c:v>218.32900000000001</c:v>
                </c:pt>
                <c:pt idx="96">
                  <c:v>218.18020000000001</c:v>
                </c:pt>
                <c:pt idx="97">
                  <c:v>218.0401</c:v>
                </c:pt>
                <c:pt idx="98">
                  <c:v>217.9041</c:v>
                </c:pt>
                <c:pt idx="99">
                  <c:v>217.77719999999999</c:v>
                </c:pt>
                <c:pt idx="100">
                  <c:v>217.6568</c:v>
                </c:pt>
                <c:pt idx="101">
                  <c:v>217.54449999999997</c:v>
                </c:pt>
                <c:pt idx="102">
                  <c:v>217.43840000000026</c:v>
                </c:pt>
                <c:pt idx="103">
                  <c:v>217.33969999999999</c:v>
                </c:pt>
                <c:pt idx="104">
                  <c:v>217.24979999999977</c:v>
                </c:pt>
                <c:pt idx="105">
                  <c:v>217.16499999999999</c:v>
                </c:pt>
                <c:pt idx="106">
                  <c:v>217.0898</c:v>
                </c:pt>
                <c:pt idx="107">
                  <c:v>217.02100000000004</c:v>
                </c:pt>
                <c:pt idx="108">
                  <c:v>216.96120000000022</c:v>
                </c:pt>
                <c:pt idx="109">
                  <c:v>216.9033</c:v>
                </c:pt>
                <c:pt idx="110">
                  <c:v>216.85480000000001</c:v>
                </c:pt>
                <c:pt idx="111">
                  <c:v>216.81630000000001</c:v>
                </c:pt>
                <c:pt idx="112">
                  <c:v>216.7826</c:v>
                </c:pt>
                <c:pt idx="113">
                  <c:v>216.75220000000004</c:v>
                </c:pt>
                <c:pt idx="114">
                  <c:v>216.72900000000001</c:v>
                </c:pt>
                <c:pt idx="115">
                  <c:v>216.71279999999999</c:v>
                </c:pt>
                <c:pt idx="116">
                  <c:v>216.70179999999999</c:v>
                </c:pt>
                <c:pt idx="117">
                  <c:v>216.69840000000022</c:v>
                </c:pt>
                <c:pt idx="118">
                  <c:v>216.6978</c:v>
                </c:pt>
                <c:pt idx="119">
                  <c:v>216.7012</c:v>
                </c:pt>
                <c:pt idx="120">
                  <c:v>216.71059999999977</c:v>
                </c:pt>
                <c:pt idx="121">
                  <c:v>216.72459999999998</c:v>
                </c:pt>
                <c:pt idx="122">
                  <c:v>216.7424</c:v>
                </c:pt>
                <c:pt idx="123">
                  <c:v>216.76419999999999</c:v>
                </c:pt>
                <c:pt idx="124">
                  <c:v>216.78830000000022</c:v>
                </c:pt>
                <c:pt idx="125">
                  <c:v>216.81830000000022</c:v>
                </c:pt>
                <c:pt idx="126">
                  <c:v>216.85160000000022</c:v>
                </c:pt>
                <c:pt idx="127">
                  <c:v>216.8882000000003</c:v>
                </c:pt>
                <c:pt idx="128">
                  <c:v>216.92760000000001</c:v>
                </c:pt>
                <c:pt idx="129">
                  <c:v>216.97150000000002</c:v>
                </c:pt>
                <c:pt idx="130">
                  <c:v>217.018</c:v>
                </c:pt>
                <c:pt idx="131">
                  <c:v>217.06620000000001</c:v>
                </c:pt>
                <c:pt idx="132">
                  <c:v>217.11799999999999</c:v>
                </c:pt>
                <c:pt idx="133">
                  <c:v>217.16979999999998</c:v>
                </c:pt>
                <c:pt idx="134">
                  <c:v>217.22630000000001</c:v>
                </c:pt>
                <c:pt idx="135">
                  <c:v>217.28300000000002</c:v>
                </c:pt>
                <c:pt idx="136">
                  <c:v>217.3426</c:v>
                </c:pt>
                <c:pt idx="137">
                  <c:v>217.4033</c:v>
                </c:pt>
                <c:pt idx="138">
                  <c:v>217.46379999999999</c:v>
                </c:pt>
                <c:pt idx="139">
                  <c:v>217.52700000000004</c:v>
                </c:pt>
                <c:pt idx="140">
                  <c:v>217.59140000000022</c:v>
                </c:pt>
                <c:pt idx="141">
                  <c:v>217.65710000000001</c:v>
                </c:pt>
                <c:pt idx="142">
                  <c:v>217.72640000000001</c:v>
                </c:pt>
                <c:pt idx="143">
                  <c:v>217.7928</c:v>
                </c:pt>
                <c:pt idx="144">
                  <c:v>217.8597</c:v>
                </c:pt>
                <c:pt idx="145">
                  <c:v>217.93030000000007</c:v>
                </c:pt>
                <c:pt idx="146">
                  <c:v>217.99979999999999</c:v>
                </c:pt>
                <c:pt idx="147">
                  <c:v>218.0711</c:v>
                </c:pt>
                <c:pt idx="148">
                  <c:v>218.14269999999999</c:v>
                </c:pt>
                <c:pt idx="149">
                  <c:v>218.21479999999977</c:v>
                </c:pt>
                <c:pt idx="150">
                  <c:v>218.28630000000001</c:v>
                </c:pt>
                <c:pt idx="151">
                  <c:v>218.36030000000022</c:v>
                </c:pt>
                <c:pt idx="152">
                  <c:v>218.43340000000001</c:v>
                </c:pt>
                <c:pt idx="153">
                  <c:v>218.50540000000001</c:v>
                </c:pt>
                <c:pt idx="154">
                  <c:v>218.57830000000001</c:v>
                </c:pt>
                <c:pt idx="155">
                  <c:v>218.64949999999999</c:v>
                </c:pt>
                <c:pt idx="156">
                  <c:v>218.72240000000022</c:v>
                </c:pt>
                <c:pt idx="157">
                  <c:v>218.7955</c:v>
                </c:pt>
                <c:pt idx="158">
                  <c:v>218.8706</c:v>
                </c:pt>
                <c:pt idx="159">
                  <c:v>218.9426</c:v>
                </c:pt>
                <c:pt idx="160">
                  <c:v>219.0162</c:v>
                </c:pt>
                <c:pt idx="161">
                  <c:v>219.09389999999999</c:v>
                </c:pt>
                <c:pt idx="162">
                  <c:v>219.16800000000001</c:v>
                </c:pt>
                <c:pt idx="163">
                  <c:v>219.24199999999999</c:v>
                </c:pt>
                <c:pt idx="164">
                  <c:v>219.315</c:v>
                </c:pt>
                <c:pt idx="165">
                  <c:v>219.38980000000001</c:v>
                </c:pt>
                <c:pt idx="166">
                  <c:v>219.46280000000004</c:v>
                </c:pt>
                <c:pt idx="167">
                  <c:v>219.53820000000007</c:v>
                </c:pt>
                <c:pt idx="168">
                  <c:v>219.61459999999977</c:v>
                </c:pt>
                <c:pt idx="169">
                  <c:v>219.68900000000002</c:v>
                </c:pt>
                <c:pt idx="170">
                  <c:v>219.76389999999998</c:v>
                </c:pt>
                <c:pt idx="171">
                  <c:v>219.83750000000001</c:v>
                </c:pt>
                <c:pt idx="172">
                  <c:v>219.91200000000001</c:v>
                </c:pt>
                <c:pt idx="173">
                  <c:v>219.98520000000022</c:v>
                </c:pt>
                <c:pt idx="174">
                  <c:v>220.06030000000001</c:v>
                </c:pt>
                <c:pt idx="175">
                  <c:v>220.13630000000001</c:v>
                </c:pt>
                <c:pt idx="176">
                  <c:v>220.21169999999998</c:v>
                </c:pt>
                <c:pt idx="177">
                  <c:v>220.28569999999999</c:v>
                </c:pt>
                <c:pt idx="178">
                  <c:v>220.36060000000001</c:v>
                </c:pt>
                <c:pt idx="179">
                  <c:v>220.43700000000001</c:v>
                </c:pt>
                <c:pt idx="180">
                  <c:v>220.5129</c:v>
                </c:pt>
                <c:pt idx="181">
                  <c:v>220.58930000000001</c:v>
                </c:pt>
                <c:pt idx="182">
                  <c:v>220.66329999999999</c:v>
                </c:pt>
                <c:pt idx="183">
                  <c:v>220.73769999999999</c:v>
                </c:pt>
                <c:pt idx="184">
                  <c:v>220.81100000000001</c:v>
                </c:pt>
                <c:pt idx="185">
                  <c:v>220.88720000000029</c:v>
                </c:pt>
                <c:pt idx="186">
                  <c:v>220.96420000000001</c:v>
                </c:pt>
                <c:pt idx="187">
                  <c:v>221.0377</c:v>
                </c:pt>
                <c:pt idx="188">
                  <c:v>221.11499999999998</c:v>
                </c:pt>
                <c:pt idx="189">
                  <c:v>221.19140000000004</c:v>
                </c:pt>
                <c:pt idx="190">
                  <c:v>221.26859999999999</c:v>
                </c:pt>
                <c:pt idx="191">
                  <c:v>221.3434</c:v>
                </c:pt>
                <c:pt idx="192">
                  <c:v>221.42060000000001</c:v>
                </c:pt>
                <c:pt idx="193">
                  <c:v>221.4957</c:v>
                </c:pt>
                <c:pt idx="194">
                  <c:v>221.57259999999999</c:v>
                </c:pt>
                <c:pt idx="195">
                  <c:v>221.65020000000001</c:v>
                </c:pt>
                <c:pt idx="196">
                  <c:v>221.7278</c:v>
                </c:pt>
                <c:pt idx="197">
                  <c:v>221.80350000000001</c:v>
                </c:pt>
                <c:pt idx="198">
                  <c:v>221.88130000000029</c:v>
                </c:pt>
                <c:pt idx="199">
                  <c:v>221.95730000000026</c:v>
                </c:pt>
                <c:pt idx="200">
                  <c:v>222.03309999999999</c:v>
                </c:pt>
                <c:pt idx="201">
                  <c:v>222.11049999999997</c:v>
                </c:pt>
                <c:pt idx="202">
                  <c:v>222.1876</c:v>
                </c:pt>
                <c:pt idx="203">
                  <c:v>222.26479999999998</c:v>
                </c:pt>
                <c:pt idx="204">
                  <c:v>222.34220000000022</c:v>
                </c:pt>
                <c:pt idx="205">
                  <c:v>222.42000000000004</c:v>
                </c:pt>
                <c:pt idx="206">
                  <c:v>222.49830000000023</c:v>
                </c:pt>
                <c:pt idx="207">
                  <c:v>222.57559999999998</c:v>
                </c:pt>
                <c:pt idx="208">
                  <c:v>222.65440000000001</c:v>
                </c:pt>
                <c:pt idx="209">
                  <c:v>222.7312</c:v>
                </c:pt>
                <c:pt idx="210">
                  <c:v>222.81059999999999</c:v>
                </c:pt>
                <c:pt idx="211">
                  <c:v>222.88480000000001</c:v>
                </c:pt>
                <c:pt idx="212">
                  <c:v>222.96240000000026</c:v>
                </c:pt>
                <c:pt idx="213">
                  <c:v>223.04079999999999</c:v>
                </c:pt>
                <c:pt idx="214">
                  <c:v>223.11789999999999</c:v>
                </c:pt>
                <c:pt idx="215">
                  <c:v>223.19740000000004</c:v>
                </c:pt>
                <c:pt idx="216">
                  <c:v>223.27539999999999</c:v>
                </c:pt>
                <c:pt idx="217">
                  <c:v>223.3545</c:v>
                </c:pt>
                <c:pt idx="218">
                  <c:v>223.43280000000001</c:v>
                </c:pt>
                <c:pt idx="219">
                  <c:v>223.5127</c:v>
                </c:pt>
                <c:pt idx="220">
                  <c:v>223.5925</c:v>
                </c:pt>
                <c:pt idx="221">
                  <c:v>223.66969999999998</c:v>
                </c:pt>
                <c:pt idx="222">
                  <c:v>223.74889999999999</c:v>
                </c:pt>
                <c:pt idx="223">
                  <c:v>223.82760000000007</c:v>
                </c:pt>
                <c:pt idx="224">
                  <c:v>223.90610000000001</c:v>
                </c:pt>
                <c:pt idx="225">
                  <c:v>223.98270000000022</c:v>
                </c:pt>
                <c:pt idx="226">
                  <c:v>224.0642</c:v>
                </c:pt>
                <c:pt idx="227">
                  <c:v>224.14399999999998</c:v>
                </c:pt>
                <c:pt idx="228">
                  <c:v>224.22300000000001</c:v>
                </c:pt>
                <c:pt idx="229">
                  <c:v>224.30160000000001</c:v>
                </c:pt>
                <c:pt idx="230">
                  <c:v>224.38060000000004</c:v>
                </c:pt>
                <c:pt idx="231">
                  <c:v>224.4616</c:v>
                </c:pt>
                <c:pt idx="232">
                  <c:v>224.53959999999998</c:v>
                </c:pt>
                <c:pt idx="233">
                  <c:v>224.6217</c:v>
                </c:pt>
                <c:pt idx="234">
                  <c:v>224.7004</c:v>
                </c:pt>
                <c:pt idx="235">
                  <c:v>224.77769999999998</c:v>
                </c:pt>
                <c:pt idx="236">
                  <c:v>224.85630000000029</c:v>
                </c:pt>
                <c:pt idx="237">
                  <c:v>224.93600000000001</c:v>
                </c:pt>
                <c:pt idx="238">
                  <c:v>225.01609999999999</c:v>
                </c:pt>
                <c:pt idx="239">
                  <c:v>225.0933</c:v>
                </c:pt>
                <c:pt idx="240">
                  <c:v>225.17409999999998</c:v>
                </c:pt>
                <c:pt idx="241">
                  <c:v>225.25299999999999</c:v>
                </c:pt>
                <c:pt idx="242">
                  <c:v>225.33130000000023</c:v>
                </c:pt>
                <c:pt idx="243">
                  <c:v>225.4102</c:v>
                </c:pt>
                <c:pt idx="244">
                  <c:v>225.49110000000007</c:v>
                </c:pt>
                <c:pt idx="245">
                  <c:v>225.57079999999999</c:v>
                </c:pt>
                <c:pt idx="246">
                  <c:v>225.65</c:v>
                </c:pt>
                <c:pt idx="247">
                  <c:v>225.72969999999998</c:v>
                </c:pt>
                <c:pt idx="248">
                  <c:v>225.80800000000022</c:v>
                </c:pt>
                <c:pt idx="249">
                  <c:v>225.88840000000042</c:v>
                </c:pt>
                <c:pt idx="250">
                  <c:v>225.96780000000001</c:v>
                </c:pt>
                <c:pt idx="251">
                  <c:v>226.047</c:v>
                </c:pt>
                <c:pt idx="252">
                  <c:v>226.1267</c:v>
                </c:pt>
                <c:pt idx="253">
                  <c:v>226.2063</c:v>
                </c:pt>
                <c:pt idx="254">
                  <c:v>226.28579999999999</c:v>
                </c:pt>
                <c:pt idx="255">
                  <c:v>226.36540000000022</c:v>
                </c:pt>
                <c:pt idx="256">
                  <c:v>226.44540000000001</c:v>
                </c:pt>
                <c:pt idx="257">
                  <c:v>226.5248</c:v>
                </c:pt>
                <c:pt idx="258">
                  <c:v>226.60220000000001</c:v>
                </c:pt>
                <c:pt idx="259">
                  <c:v>226.684</c:v>
                </c:pt>
                <c:pt idx="260">
                  <c:v>226.76399999999998</c:v>
                </c:pt>
                <c:pt idx="261">
                  <c:v>226.8442</c:v>
                </c:pt>
                <c:pt idx="262">
                  <c:v>226.92400000000001</c:v>
                </c:pt>
                <c:pt idx="263">
                  <c:v>227.0033</c:v>
                </c:pt>
                <c:pt idx="264">
                  <c:v>227.08290000000022</c:v>
                </c:pt>
                <c:pt idx="265">
                  <c:v>227.16300000000001</c:v>
                </c:pt>
                <c:pt idx="266">
                  <c:v>227.24309999999977</c:v>
                </c:pt>
                <c:pt idx="267">
                  <c:v>227.32280000000023</c:v>
                </c:pt>
                <c:pt idx="268">
                  <c:v>227.40270000000001</c:v>
                </c:pt>
                <c:pt idx="269">
                  <c:v>227.48440000000022</c:v>
                </c:pt>
                <c:pt idx="270">
                  <c:v>227.5635</c:v>
                </c:pt>
                <c:pt idx="271">
                  <c:v>227.64269999999999</c:v>
                </c:pt>
                <c:pt idx="272">
                  <c:v>227.72550000000001</c:v>
                </c:pt>
                <c:pt idx="273">
                  <c:v>227.8066</c:v>
                </c:pt>
                <c:pt idx="274">
                  <c:v>227.88700000000023</c:v>
                </c:pt>
                <c:pt idx="275">
                  <c:v>227.96900000000002</c:v>
                </c:pt>
                <c:pt idx="276">
                  <c:v>228.04969999999992</c:v>
                </c:pt>
                <c:pt idx="277">
                  <c:v>228.13059999999999</c:v>
                </c:pt>
                <c:pt idx="278">
                  <c:v>228.21019999999999</c:v>
                </c:pt>
                <c:pt idx="279">
                  <c:v>228.29140000000001</c:v>
                </c:pt>
                <c:pt idx="280">
                  <c:v>228.3716</c:v>
                </c:pt>
                <c:pt idx="281">
                  <c:v>228.45330000000001</c:v>
                </c:pt>
                <c:pt idx="282">
                  <c:v>228.5352</c:v>
                </c:pt>
                <c:pt idx="283">
                  <c:v>228.6163</c:v>
                </c:pt>
                <c:pt idx="284">
                  <c:v>228.69800000000001</c:v>
                </c:pt>
                <c:pt idx="285">
                  <c:v>228.78190000000001</c:v>
                </c:pt>
                <c:pt idx="286">
                  <c:v>228.86130000000023</c:v>
                </c:pt>
                <c:pt idx="287">
                  <c:v>228.94300000000001</c:v>
                </c:pt>
                <c:pt idx="288">
                  <c:v>229.0247</c:v>
                </c:pt>
                <c:pt idx="289">
                  <c:v>229.10650000000001</c:v>
                </c:pt>
                <c:pt idx="290">
                  <c:v>229.18640000000022</c:v>
                </c:pt>
                <c:pt idx="291">
                  <c:v>229.26939999999999</c:v>
                </c:pt>
                <c:pt idx="292">
                  <c:v>229.34870000000001</c:v>
                </c:pt>
                <c:pt idx="293">
                  <c:v>229.43180000000001</c:v>
                </c:pt>
                <c:pt idx="294">
                  <c:v>229.5129</c:v>
                </c:pt>
                <c:pt idx="295">
                  <c:v>229.59220000000022</c:v>
                </c:pt>
                <c:pt idx="296">
                  <c:v>229.67299999999997</c:v>
                </c:pt>
                <c:pt idx="297">
                  <c:v>229.7552</c:v>
                </c:pt>
                <c:pt idx="298">
                  <c:v>229.83770000000001</c:v>
                </c:pt>
                <c:pt idx="299">
                  <c:v>229.9187</c:v>
                </c:pt>
                <c:pt idx="300">
                  <c:v>229.99870000000001</c:v>
                </c:pt>
                <c:pt idx="301">
                  <c:v>230.08120000000022</c:v>
                </c:pt>
                <c:pt idx="302">
                  <c:v>230.1627</c:v>
                </c:pt>
                <c:pt idx="303">
                  <c:v>230.24579999999995</c:v>
                </c:pt>
                <c:pt idx="304">
                  <c:v>230.32720000000029</c:v>
                </c:pt>
                <c:pt idx="305">
                  <c:v>230.4092</c:v>
                </c:pt>
                <c:pt idx="306">
                  <c:v>230.49080000000001</c:v>
                </c:pt>
                <c:pt idx="307">
                  <c:v>230.57319999999999</c:v>
                </c:pt>
                <c:pt idx="308">
                  <c:v>230.6549</c:v>
                </c:pt>
                <c:pt idx="309">
                  <c:v>230.7381</c:v>
                </c:pt>
                <c:pt idx="310">
                  <c:v>230.81969999999998</c:v>
                </c:pt>
                <c:pt idx="311">
                  <c:v>230.90200000000004</c:v>
                </c:pt>
                <c:pt idx="312">
                  <c:v>230.98570000000001</c:v>
                </c:pt>
                <c:pt idx="313">
                  <c:v>231.06620000000001</c:v>
                </c:pt>
                <c:pt idx="314">
                  <c:v>231.14840000000001</c:v>
                </c:pt>
                <c:pt idx="315">
                  <c:v>231.232</c:v>
                </c:pt>
                <c:pt idx="316">
                  <c:v>231.3133</c:v>
                </c:pt>
                <c:pt idx="317">
                  <c:v>231.39590000000001</c:v>
                </c:pt>
                <c:pt idx="318">
                  <c:v>231.47919999999999</c:v>
                </c:pt>
                <c:pt idx="319">
                  <c:v>231.5607</c:v>
                </c:pt>
                <c:pt idx="320">
                  <c:v>231.64399999999998</c:v>
                </c:pt>
                <c:pt idx="321">
                  <c:v>231.72640000000001</c:v>
                </c:pt>
                <c:pt idx="322">
                  <c:v>231.8091</c:v>
                </c:pt>
                <c:pt idx="323">
                  <c:v>231.89180000000007</c:v>
                </c:pt>
                <c:pt idx="324">
                  <c:v>231.97399999999999</c:v>
                </c:pt>
                <c:pt idx="325">
                  <c:v>232.0565</c:v>
                </c:pt>
                <c:pt idx="326">
                  <c:v>232.13939999999999</c:v>
                </c:pt>
                <c:pt idx="327">
                  <c:v>232.2242</c:v>
                </c:pt>
                <c:pt idx="328">
                  <c:v>232.30860000000001</c:v>
                </c:pt>
                <c:pt idx="329">
                  <c:v>232.38920000000007</c:v>
                </c:pt>
                <c:pt idx="330">
                  <c:v>232.47210000000001</c:v>
                </c:pt>
                <c:pt idx="331">
                  <c:v>232.55459999999999</c:v>
                </c:pt>
                <c:pt idx="332">
                  <c:v>232.63730000000001</c:v>
                </c:pt>
                <c:pt idx="333">
                  <c:v>232.7201</c:v>
                </c:pt>
                <c:pt idx="334">
                  <c:v>232.80040000000022</c:v>
                </c:pt>
                <c:pt idx="335">
                  <c:v>232.8836</c:v>
                </c:pt>
                <c:pt idx="336">
                  <c:v>232.9676</c:v>
                </c:pt>
                <c:pt idx="337">
                  <c:v>233.0506</c:v>
                </c:pt>
                <c:pt idx="338">
                  <c:v>233.13079999999999</c:v>
                </c:pt>
                <c:pt idx="339">
                  <c:v>233.21559999999977</c:v>
                </c:pt>
                <c:pt idx="340">
                  <c:v>233.29929999999999</c:v>
                </c:pt>
                <c:pt idx="341">
                  <c:v>233.38000000000022</c:v>
                </c:pt>
                <c:pt idx="342">
                  <c:v>233.46230000000023</c:v>
                </c:pt>
                <c:pt idx="343">
                  <c:v>233.54569999999998</c:v>
                </c:pt>
                <c:pt idx="344">
                  <c:v>233.63</c:v>
                </c:pt>
                <c:pt idx="345">
                  <c:v>233.71169999999998</c:v>
                </c:pt>
                <c:pt idx="346">
                  <c:v>233.79569999999998</c:v>
                </c:pt>
                <c:pt idx="347">
                  <c:v>233.87860000000001</c:v>
                </c:pt>
                <c:pt idx="348">
                  <c:v>233.96260000000001</c:v>
                </c:pt>
                <c:pt idx="349">
                  <c:v>234.047</c:v>
                </c:pt>
                <c:pt idx="350">
                  <c:v>234.1302</c:v>
                </c:pt>
                <c:pt idx="351">
                  <c:v>234.21269999999998</c:v>
                </c:pt>
                <c:pt idx="352">
                  <c:v>234.29489999999998</c:v>
                </c:pt>
                <c:pt idx="353">
                  <c:v>234.37969999999999</c:v>
                </c:pt>
                <c:pt idx="354">
                  <c:v>234.46250000000001</c:v>
                </c:pt>
                <c:pt idx="355">
                  <c:v>234.54559999999998</c:v>
                </c:pt>
                <c:pt idx="356">
                  <c:v>234.62840000000023</c:v>
                </c:pt>
                <c:pt idx="357">
                  <c:v>234.7114</c:v>
                </c:pt>
                <c:pt idx="358">
                  <c:v>234.79640000000001</c:v>
                </c:pt>
                <c:pt idx="359">
                  <c:v>234.87890000000004</c:v>
                </c:pt>
                <c:pt idx="360">
                  <c:v>234.96280000000004</c:v>
                </c:pt>
                <c:pt idx="361">
                  <c:v>235.04499999999999</c:v>
                </c:pt>
                <c:pt idx="362">
                  <c:v>235.12740000000022</c:v>
                </c:pt>
                <c:pt idx="363">
                  <c:v>235.21259999999998</c:v>
                </c:pt>
                <c:pt idx="364">
                  <c:v>235.2954</c:v>
                </c:pt>
                <c:pt idx="365">
                  <c:v>235.3792</c:v>
                </c:pt>
                <c:pt idx="366">
                  <c:v>235.46300000000002</c:v>
                </c:pt>
                <c:pt idx="367">
                  <c:v>235.54449999999997</c:v>
                </c:pt>
                <c:pt idx="368">
                  <c:v>235.6292</c:v>
                </c:pt>
                <c:pt idx="369">
                  <c:v>235.71189999999999</c:v>
                </c:pt>
                <c:pt idx="370">
                  <c:v>235.79339999999999</c:v>
                </c:pt>
                <c:pt idx="371">
                  <c:v>235.8775</c:v>
                </c:pt>
                <c:pt idx="372">
                  <c:v>235.9607</c:v>
                </c:pt>
                <c:pt idx="373">
                  <c:v>236.04479999999998</c:v>
                </c:pt>
                <c:pt idx="374">
                  <c:v>236.12800000000001</c:v>
                </c:pt>
                <c:pt idx="375">
                  <c:v>236.21209999999999</c:v>
                </c:pt>
                <c:pt idx="376">
                  <c:v>236.2944</c:v>
                </c:pt>
                <c:pt idx="377">
                  <c:v>236.37959999999998</c:v>
                </c:pt>
                <c:pt idx="378">
                  <c:v>236.46350000000001</c:v>
                </c:pt>
                <c:pt idx="379">
                  <c:v>236.54650000000001</c:v>
                </c:pt>
                <c:pt idx="380">
                  <c:v>236.63050000000001</c:v>
                </c:pt>
                <c:pt idx="381">
                  <c:v>236.71399999999977</c:v>
                </c:pt>
                <c:pt idx="382">
                  <c:v>236.7972</c:v>
                </c:pt>
                <c:pt idx="383">
                  <c:v>236.8794</c:v>
                </c:pt>
                <c:pt idx="384">
                  <c:v>236.96220000000022</c:v>
                </c:pt>
                <c:pt idx="385">
                  <c:v>237.04750000000001</c:v>
                </c:pt>
                <c:pt idx="386">
                  <c:v>237.1317</c:v>
                </c:pt>
                <c:pt idx="387">
                  <c:v>237.21499999999995</c:v>
                </c:pt>
                <c:pt idx="388">
                  <c:v>237.30020000000007</c:v>
                </c:pt>
                <c:pt idx="389">
                  <c:v>237.38430000000022</c:v>
                </c:pt>
                <c:pt idx="390">
                  <c:v>237.46620000000001</c:v>
                </c:pt>
                <c:pt idx="391">
                  <c:v>237.55170000000001</c:v>
                </c:pt>
                <c:pt idx="392">
                  <c:v>237.63499999999999</c:v>
                </c:pt>
                <c:pt idx="393">
                  <c:v>237.71799999999999</c:v>
                </c:pt>
                <c:pt idx="394">
                  <c:v>237.80120000000022</c:v>
                </c:pt>
                <c:pt idx="395">
                  <c:v>237.8835</c:v>
                </c:pt>
                <c:pt idx="396">
                  <c:v>237.96820000000022</c:v>
                </c:pt>
                <c:pt idx="397">
                  <c:v>238.05120000000022</c:v>
                </c:pt>
                <c:pt idx="398">
                  <c:v>238.1344</c:v>
                </c:pt>
                <c:pt idx="399">
                  <c:v>238.21799999999999</c:v>
                </c:pt>
                <c:pt idx="400">
                  <c:v>238.29989999999998</c:v>
                </c:pt>
                <c:pt idx="401">
                  <c:v>238.38480000000001</c:v>
                </c:pt>
                <c:pt idx="402">
                  <c:v>238.46720000000022</c:v>
                </c:pt>
                <c:pt idx="403">
                  <c:v>238.55</c:v>
                </c:pt>
                <c:pt idx="404">
                  <c:v>238.63379999999998</c:v>
                </c:pt>
                <c:pt idx="405">
                  <c:v>238.7182</c:v>
                </c:pt>
                <c:pt idx="406">
                  <c:v>238.80100000000004</c:v>
                </c:pt>
                <c:pt idx="407">
                  <c:v>238.88520000000022</c:v>
                </c:pt>
                <c:pt idx="408">
                  <c:v>238.96880000000004</c:v>
                </c:pt>
                <c:pt idx="409">
                  <c:v>239.0532</c:v>
                </c:pt>
                <c:pt idx="410">
                  <c:v>239.13659999999999</c:v>
                </c:pt>
                <c:pt idx="411">
                  <c:v>239.22</c:v>
                </c:pt>
                <c:pt idx="412">
                  <c:v>239.304</c:v>
                </c:pt>
                <c:pt idx="413">
                  <c:v>239.38670000000022</c:v>
                </c:pt>
                <c:pt idx="414">
                  <c:v>239.47210000000001</c:v>
                </c:pt>
                <c:pt idx="415">
                  <c:v>239.55420000000001</c:v>
                </c:pt>
                <c:pt idx="416">
                  <c:v>239.64</c:v>
                </c:pt>
                <c:pt idx="417">
                  <c:v>239.7226</c:v>
                </c:pt>
                <c:pt idx="418">
                  <c:v>239.80700000000004</c:v>
                </c:pt>
                <c:pt idx="419">
                  <c:v>239.89220000000026</c:v>
                </c:pt>
                <c:pt idx="420">
                  <c:v>239.97579999999999</c:v>
                </c:pt>
                <c:pt idx="421">
                  <c:v>240.05940000000001</c:v>
                </c:pt>
                <c:pt idx="422">
                  <c:v>240.1421</c:v>
                </c:pt>
                <c:pt idx="423">
                  <c:v>240.2268</c:v>
                </c:pt>
                <c:pt idx="424">
                  <c:v>240.3108</c:v>
                </c:pt>
                <c:pt idx="425">
                  <c:v>240.3937</c:v>
                </c:pt>
                <c:pt idx="426">
                  <c:v>240.47750000000002</c:v>
                </c:pt>
                <c:pt idx="427">
                  <c:v>240.5598</c:v>
                </c:pt>
                <c:pt idx="428">
                  <c:v>240.64459999999977</c:v>
                </c:pt>
                <c:pt idx="429">
                  <c:v>240.72800000000001</c:v>
                </c:pt>
                <c:pt idx="430">
                  <c:v>240.8126</c:v>
                </c:pt>
                <c:pt idx="431">
                  <c:v>240.8955</c:v>
                </c:pt>
                <c:pt idx="432">
                  <c:v>240.98040000000026</c:v>
                </c:pt>
                <c:pt idx="433">
                  <c:v>241.06359999999998</c:v>
                </c:pt>
                <c:pt idx="434">
                  <c:v>241.14759999999998</c:v>
                </c:pt>
                <c:pt idx="435">
                  <c:v>241.233</c:v>
                </c:pt>
                <c:pt idx="436">
                  <c:v>241.31630000000001</c:v>
                </c:pt>
                <c:pt idx="437">
                  <c:v>241.39820000000026</c:v>
                </c:pt>
                <c:pt idx="438">
                  <c:v>241.4836</c:v>
                </c:pt>
                <c:pt idx="439">
                  <c:v>241.56620000000001</c:v>
                </c:pt>
                <c:pt idx="440">
                  <c:v>241.64959999999977</c:v>
                </c:pt>
                <c:pt idx="441">
                  <c:v>241.73399999999998</c:v>
                </c:pt>
                <c:pt idx="442">
                  <c:v>241.81880000000001</c:v>
                </c:pt>
                <c:pt idx="443">
                  <c:v>241.90270000000001</c:v>
                </c:pt>
                <c:pt idx="444">
                  <c:v>241.98580000000001</c:v>
                </c:pt>
                <c:pt idx="445">
                  <c:v>242.06880000000001</c:v>
                </c:pt>
                <c:pt idx="446">
                  <c:v>242.15260000000001</c:v>
                </c:pt>
                <c:pt idx="447">
                  <c:v>242.2364</c:v>
                </c:pt>
                <c:pt idx="448">
                  <c:v>242.3223000000003</c:v>
                </c:pt>
                <c:pt idx="449">
                  <c:v>242.40440000000001</c:v>
                </c:pt>
                <c:pt idx="450">
                  <c:v>242.48940000000007</c:v>
                </c:pt>
                <c:pt idx="451">
                  <c:v>242.57379999999998</c:v>
                </c:pt>
                <c:pt idx="452">
                  <c:v>242.65520000000001</c:v>
                </c:pt>
                <c:pt idx="453">
                  <c:v>242.738</c:v>
                </c:pt>
                <c:pt idx="454">
                  <c:v>242.82190000000023</c:v>
                </c:pt>
                <c:pt idx="455">
                  <c:v>242.90610000000001</c:v>
                </c:pt>
                <c:pt idx="456">
                  <c:v>242.98940000000007</c:v>
                </c:pt>
                <c:pt idx="457">
                  <c:v>243.07389999999998</c:v>
                </c:pt>
                <c:pt idx="458">
                  <c:v>243.15950000000001</c:v>
                </c:pt>
                <c:pt idx="459">
                  <c:v>243.24419999999998</c:v>
                </c:pt>
                <c:pt idx="460">
                  <c:v>243.32640000000029</c:v>
                </c:pt>
                <c:pt idx="461">
                  <c:v>243.4109</c:v>
                </c:pt>
                <c:pt idx="462">
                  <c:v>243.49300000000002</c:v>
                </c:pt>
                <c:pt idx="463">
                  <c:v>243.57650000000001</c:v>
                </c:pt>
                <c:pt idx="464">
                  <c:v>243.661</c:v>
                </c:pt>
                <c:pt idx="465">
                  <c:v>243.74439999999998</c:v>
                </c:pt>
                <c:pt idx="466">
                  <c:v>243.83010000000004</c:v>
                </c:pt>
                <c:pt idx="467">
                  <c:v>243.91379999999998</c:v>
                </c:pt>
                <c:pt idx="468">
                  <c:v>243.99800000000022</c:v>
                </c:pt>
                <c:pt idx="469">
                  <c:v>244.08130000000023</c:v>
                </c:pt>
                <c:pt idx="470">
                  <c:v>244.16579999999999</c:v>
                </c:pt>
                <c:pt idx="471">
                  <c:v>244.24949999999995</c:v>
                </c:pt>
                <c:pt idx="472">
                  <c:v>244.333</c:v>
                </c:pt>
                <c:pt idx="473">
                  <c:v>244.4178</c:v>
                </c:pt>
                <c:pt idx="474">
                  <c:v>244.49959999999999</c:v>
                </c:pt>
                <c:pt idx="475">
                  <c:v>244.58320000000001</c:v>
                </c:pt>
                <c:pt idx="476">
                  <c:v>244.667</c:v>
                </c:pt>
                <c:pt idx="477">
                  <c:v>244.75120000000001</c:v>
                </c:pt>
                <c:pt idx="478">
                  <c:v>244.83450000000002</c:v>
                </c:pt>
                <c:pt idx="479">
                  <c:v>244.91840000000022</c:v>
                </c:pt>
                <c:pt idx="480">
                  <c:v>245.00359999999998</c:v>
                </c:pt>
                <c:pt idx="481">
                  <c:v>245.08720000000022</c:v>
                </c:pt>
                <c:pt idx="482">
                  <c:v>245.17269999999999</c:v>
                </c:pt>
                <c:pt idx="483">
                  <c:v>245.25540000000001</c:v>
                </c:pt>
                <c:pt idx="484">
                  <c:v>245.33940000000001</c:v>
                </c:pt>
                <c:pt idx="485">
                  <c:v>245.42359999999999</c:v>
                </c:pt>
                <c:pt idx="486">
                  <c:v>245.5069</c:v>
                </c:pt>
                <c:pt idx="487">
                  <c:v>245.5899</c:v>
                </c:pt>
                <c:pt idx="488">
                  <c:v>245.67469999999992</c:v>
                </c:pt>
                <c:pt idx="489">
                  <c:v>245.75700000000001</c:v>
                </c:pt>
                <c:pt idx="490">
                  <c:v>245.84010000000001</c:v>
                </c:pt>
                <c:pt idx="491">
                  <c:v>245.92510000000001</c:v>
                </c:pt>
                <c:pt idx="492">
                  <c:v>246.00880000000001</c:v>
                </c:pt>
                <c:pt idx="493">
                  <c:v>246.0934</c:v>
                </c:pt>
                <c:pt idx="494">
                  <c:v>246.17529999999999</c:v>
                </c:pt>
                <c:pt idx="495">
                  <c:v>246.25899999999999</c:v>
                </c:pt>
                <c:pt idx="496">
                  <c:v>246.34399999999999</c:v>
                </c:pt>
                <c:pt idx="497">
                  <c:v>246.42770000000004</c:v>
                </c:pt>
                <c:pt idx="498">
                  <c:v>246.512</c:v>
                </c:pt>
                <c:pt idx="499">
                  <c:v>246.59520000000001</c:v>
                </c:pt>
                <c:pt idx="500">
                  <c:v>246.6789</c:v>
                </c:pt>
                <c:pt idx="501">
                  <c:v>246.76169999999999</c:v>
                </c:pt>
                <c:pt idx="502">
                  <c:v>246.8467</c:v>
                </c:pt>
                <c:pt idx="503">
                  <c:v>246.92940000000004</c:v>
                </c:pt>
                <c:pt idx="504">
                  <c:v>247.01399999999998</c:v>
                </c:pt>
                <c:pt idx="505">
                  <c:v>247.09800000000001</c:v>
                </c:pt>
                <c:pt idx="506">
                  <c:v>247.18140000000022</c:v>
                </c:pt>
                <c:pt idx="507">
                  <c:v>247.26519999999999</c:v>
                </c:pt>
                <c:pt idx="508">
                  <c:v>247.34900000000002</c:v>
                </c:pt>
                <c:pt idx="509">
                  <c:v>247.4332</c:v>
                </c:pt>
                <c:pt idx="510">
                  <c:v>247.51689999999999</c:v>
                </c:pt>
                <c:pt idx="511">
                  <c:v>247.6002</c:v>
                </c:pt>
                <c:pt idx="512">
                  <c:v>247.684</c:v>
                </c:pt>
                <c:pt idx="513">
                  <c:v>247.7663</c:v>
                </c:pt>
                <c:pt idx="514">
                  <c:v>247.85120000000029</c:v>
                </c:pt>
                <c:pt idx="515">
                  <c:v>247.93459999999999</c:v>
                </c:pt>
                <c:pt idx="516">
                  <c:v>248.01979999999998</c:v>
                </c:pt>
                <c:pt idx="517">
                  <c:v>248.10319999999999</c:v>
                </c:pt>
                <c:pt idx="518">
                  <c:v>248.18700000000001</c:v>
                </c:pt>
                <c:pt idx="519">
                  <c:v>248.27029999999999</c:v>
                </c:pt>
                <c:pt idx="520">
                  <c:v>248.35500000000022</c:v>
                </c:pt>
                <c:pt idx="521">
                  <c:v>248.43800000000007</c:v>
                </c:pt>
                <c:pt idx="522">
                  <c:v>248.52240000000029</c:v>
                </c:pt>
                <c:pt idx="523">
                  <c:v>248.60569999999998</c:v>
                </c:pt>
                <c:pt idx="524">
                  <c:v>248.68820000000022</c:v>
                </c:pt>
                <c:pt idx="525">
                  <c:v>248.77199999999999</c:v>
                </c:pt>
                <c:pt idx="526">
                  <c:v>248.85410000000007</c:v>
                </c:pt>
                <c:pt idx="527">
                  <c:v>248.93800000000007</c:v>
                </c:pt>
                <c:pt idx="528">
                  <c:v>249.0215</c:v>
                </c:pt>
                <c:pt idx="529">
                  <c:v>249.10359999999977</c:v>
                </c:pt>
                <c:pt idx="530">
                  <c:v>249.18740000000022</c:v>
                </c:pt>
                <c:pt idx="531">
                  <c:v>249.27049999999997</c:v>
                </c:pt>
                <c:pt idx="532">
                  <c:v>249.35500000000022</c:v>
                </c:pt>
                <c:pt idx="533">
                  <c:v>249.43790000000001</c:v>
                </c:pt>
                <c:pt idx="534">
                  <c:v>249.52240000000029</c:v>
                </c:pt>
                <c:pt idx="535">
                  <c:v>249.608</c:v>
                </c:pt>
                <c:pt idx="536">
                  <c:v>249.69210000000001</c:v>
                </c:pt>
                <c:pt idx="537">
                  <c:v>249.77699999999999</c:v>
                </c:pt>
                <c:pt idx="538">
                  <c:v>249.85980000000001</c:v>
                </c:pt>
                <c:pt idx="539">
                  <c:v>249.94399999999999</c:v>
                </c:pt>
                <c:pt idx="540">
                  <c:v>250.02630000000022</c:v>
                </c:pt>
                <c:pt idx="541">
                  <c:v>250.11099999999999</c:v>
                </c:pt>
                <c:pt idx="542">
                  <c:v>250.19499999999999</c:v>
                </c:pt>
                <c:pt idx="543">
                  <c:v>250.2773</c:v>
                </c:pt>
                <c:pt idx="544">
                  <c:v>250.36260000000001</c:v>
                </c:pt>
                <c:pt idx="545">
                  <c:v>250.4462</c:v>
                </c:pt>
                <c:pt idx="546">
                  <c:v>250.52840000000029</c:v>
                </c:pt>
                <c:pt idx="547">
                  <c:v>250.6114</c:v>
                </c:pt>
                <c:pt idx="548">
                  <c:v>250.69669999999999</c:v>
                </c:pt>
                <c:pt idx="549">
                  <c:v>250.78040000000001</c:v>
                </c:pt>
                <c:pt idx="550">
                  <c:v>250.8638</c:v>
                </c:pt>
                <c:pt idx="551">
                  <c:v>250.9478</c:v>
                </c:pt>
                <c:pt idx="552">
                  <c:v>251.03059999999999</c:v>
                </c:pt>
                <c:pt idx="553">
                  <c:v>251.11599999999999</c:v>
                </c:pt>
                <c:pt idx="554">
                  <c:v>251.19900000000001</c:v>
                </c:pt>
                <c:pt idx="555">
                  <c:v>251.2833</c:v>
                </c:pt>
                <c:pt idx="556">
                  <c:v>251.36680000000001</c:v>
                </c:pt>
                <c:pt idx="557">
                  <c:v>251.45000000000007</c:v>
                </c:pt>
                <c:pt idx="558">
                  <c:v>251.53399999999999</c:v>
                </c:pt>
                <c:pt idx="559">
                  <c:v>251.61689999999999</c:v>
                </c:pt>
                <c:pt idx="560">
                  <c:v>251.70179999999999</c:v>
                </c:pt>
                <c:pt idx="561">
                  <c:v>251.7861</c:v>
                </c:pt>
                <c:pt idx="562">
                  <c:v>251.869</c:v>
                </c:pt>
                <c:pt idx="563">
                  <c:v>251.9539</c:v>
                </c:pt>
                <c:pt idx="564">
                  <c:v>252.0367</c:v>
                </c:pt>
                <c:pt idx="565">
                  <c:v>252.1208</c:v>
                </c:pt>
                <c:pt idx="566">
                  <c:v>252.20409999999998</c:v>
                </c:pt>
                <c:pt idx="567">
                  <c:v>252.28579999999999</c:v>
                </c:pt>
                <c:pt idx="568">
                  <c:v>252.3706</c:v>
                </c:pt>
                <c:pt idx="569">
                  <c:v>252.45440000000022</c:v>
                </c:pt>
                <c:pt idx="570">
                  <c:v>252.54</c:v>
                </c:pt>
                <c:pt idx="571">
                  <c:v>252.6242</c:v>
                </c:pt>
                <c:pt idx="572">
                  <c:v>252.7071</c:v>
                </c:pt>
                <c:pt idx="573">
                  <c:v>252.79059999999998</c:v>
                </c:pt>
                <c:pt idx="574">
                  <c:v>252.87440000000001</c:v>
                </c:pt>
                <c:pt idx="575">
                  <c:v>252.95920000000001</c:v>
                </c:pt>
                <c:pt idx="576">
                  <c:v>253.04300000000001</c:v>
                </c:pt>
                <c:pt idx="577">
                  <c:v>253.12700000000001</c:v>
                </c:pt>
                <c:pt idx="578">
                  <c:v>253.20919999999998</c:v>
                </c:pt>
                <c:pt idx="579">
                  <c:v>253.29230000000001</c:v>
                </c:pt>
                <c:pt idx="580">
                  <c:v>253.3758</c:v>
                </c:pt>
                <c:pt idx="581">
                  <c:v>253.45950000000002</c:v>
                </c:pt>
                <c:pt idx="582">
                  <c:v>253.54389999999998</c:v>
                </c:pt>
                <c:pt idx="583">
                  <c:v>253.6268</c:v>
                </c:pt>
                <c:pt idx="584">
                  <c:v>253.70949999999999</c:v>
                </c:pt>
                <c:pt idx="585">
                  <c:v>253.792</c:v>
                </c:pt>
                <c:pt idx="586">
                  <c:v>253.8775</c:v>
                </c:pt>
                <c:pt idx="587">
                  <c:v>253.9615</c:v>
                </c:pt>
                <c:pt idx="588">
                  <c:v>254.04309999999998</c:v>
                </c:pt>
                <c:pt idx="589">
                  <c:v>254.1275</c:v>
                </c:pt>
                <c:pt idx="590">
                  <c:v>254.21209999999999</c:v>
                </c:pt>
                <c:pt idx="591">
                  <c:v>254.2972</c:v>
                </c:pt>
                <c:pt idx="592">
                  <c:v>254.38100000000023</c:v>
                </c:pt>
                <c:pt idx="593">
                  <c:v>254.46379999999999</c:v>
                </c:pt>
                <c:pt idx="594">
                  <c:v>254.5463</c:v>
                </c:pt>
                <c:pt idx="595">
                  <c:v>254.62969999999999</c:v>
                </c:pt>
                <c:pt idx="596">
                  <c:v>254.71389999999977</c:v>
                </c:pt>
                <c:pt idx="597">
                  <c:v>254.7978</c:v>
                </c:pt>
                <c:pt idx="598">
                  <c:v>254.88050000000001</c:v>
                </c:pt>
                <c:pt idx="599">
                  <c:v>254.964</c:v>
                </c:pt>
                <c:pt idx="600">
                  <c:v>255.04740000000001</c:v>
                </c:pt>
                <c:pt idx="601">
                  <c:v>255.1293</c:v>
                </c:pt>
                <c:pt idx="602">
                  <c:v>255.2124</c:v>
                </c:pt>
                <c:pt idx="603">
                  <c:v>255.29730000000001</c:v>
                </c:pt>
                <c:pt idx="604">
                  <c:v>255.38000000000022</c:v>
                </c:pt>
                <c:pt idx="605">
                  <c:v>255.46210000000022</c:v>
                </c:pt>
                <c:pt idx="606">
                  <c:v>255.54499999999999</c:v>
                </c:pt>
                <c:pt idx="607">
                  <c:v>255.62890000000004</c:v>
                </c:pt>
                <c:pt idx="608">
                  <c:v>255.71389999999977</c:v>
                </c:pt>
                <c:pt idx="609">
                  <c:v>255.79559999999998</c:v>
                </c:pt>
                <c:pt idx="610">
                  <c:v>255.88060000000004</c:v>
                </c:pt>
                <c:pt idx="611">
                  <c:v>255.9633</c:v>
                </c:pt>
                <c:pt idx="612">
                  <c:v>256.0462</c:v>
                </c:pt>
                <c:pt idx="613">
                  <c:v>256.1312999999995</c:v>
                </c:pt>
                <c:pt idx="614">
                  <c:v>256.21460000000002</c:v>
                </c:pt>
                <c:pt idx="615">
                  <c:v>256.2972999999995</c:v>
                </c:pt>
                <c:pt idx="616">
                  <c:v>256.38080000000002</c:v>
                </c:pt>
                <c:pt idx="617">
                  <c:v>256.46559999999937</c:v>
                </c:pt>
                <c:pt idx="618">
                  <c:v>256.54939999999999</c:v>
                </c:pt>
                <c:pt idx="619">
                  <c:v>256.63279999999969</c:v>
                </c:pt>
                <c:pt idx="620">
                  <c:v>256.7159999999995</c:v>
                </c:pt>
                <c:pt idx="621">
                  <c:v>256.80040000000002</c:v>
                </c:pt>
                <c:pt idx="622">
                  <c:v>256.88299999999964</c:v>
                </c:pt>
                <c:pt idx="623">
                  <c:v>256.96679999999918</c:v>
                </c:pt>
                <c:pt idx="624">
                  <c:v>257.05119999999937</c:v>
                </c:pt>
                <c:pt idx="625">
                  <c:v>257.13380000000001</c:v>
                </c:pt>
                <c:pt idx="626">
                  <c:v>257.21660000000003</c:v>
                </c:pt>
                <c:pt idx="627">
                  <c:v>257.2998</c:v>
                </c:pt>
                <c:pt idx="628">
                  <c:v>257.38400000000001</c:v>
                </c:pt>
                <c:pt idx="629">
                  <c:v>257.46869999999956</c:v>
                </c:pt>
                <c:pt idx="630">
                  <c:v>257.55130000000003</c:v>
                </c:pt>
                <c:pt idx="631">
                  <c:v>257.63459999999969</c:v>
                </c:pt>
                <c:pt idx="632">
                  <c:v>257.72000000000003</c:v>
                </c:pt>
                <c:pt idx="633">
                  <c:v>257.80270000000002</c:v>
                </c:pt>
                <c:pt idx="634">
                  <c:v>257.88740000000001</c:v>
                </c:pt>
                <c:pt idx="635">
                  <c:v>257.96980000000002</c:v>
                </c:pt>
                <c:pt idx="636">
                  <c:v>258.05369999999999</c:v>
                </c:pt>
                <c:pt idx="637">
                  <c:v>258.1379</c:v>
                </c:pt>
                <c:pt idx="638">
                  <c:v>258.22409999999957</c:v>
                </c:pt>
                <c:pt idx="639">
                  <c:v>258.30739999999969</c:v>
                </c:pt>
                <c:pt idx="640">
                  <c:v>258.39060000000001</c:v>
                </c:pt>
                <c:pt idx="641">
                  <c:v>258.47319999999917</c:v>
                </c:pt>
                <c:pt idx="642">
                  <c:v>258.55599999999993</c:v>
                </c:pt>
                <c:pt idx="643">
                  <c:v>258.64000000000038</c:v>
                </c:pt>
                <c:pt idx="644">
                  <c:v>258.72379999999919</c:v>
                </c:pt>
                <c:pt idx="645">
                  <c:v>258.80779999999999</c:v>
                </c:pt>
                <c:pt idx="646">
                  <c:v>258.89080000000001</c:v>
                </c:pt>
                <c:pt idx="647">
                  <c:v>258.97519999999918</c:v>
                </c:pt>
                <c:pt idx="648">
                  <c:v>259.05900000000008</c:v>
                </c:pt>
                <c:pt idx="649">
                  <c:v>259.14060000000052</c:v>
                </c:pt>
                <c:pt idx="650">
                  <c:v>259.22309999999936</c:v>
                </c:pt>
                <c:pt idx="651">
                  <c:v>259.30799999999999</c:v>
                </c:pt>
                <c:pt idx="652">
                  <c:v>259.39089999999999</c:v>
                </c:pt>
                <c:pt idx="653">
                  <c:v>259.47309999999936</c:v>
                </c:pt>
                <c:pt idx="654">
                  <c:v>259.55779999999999</c:v>
                </c:pt>
                <c:pt idx="655">
                  <c:v>259.64080000000058</c:v>
                </c:pt>
                <c:pt idx="656">
                  <c:v>259.72480000000002</c:v>
                </c:pt>
                <c:pt idx="657">
                  <c:v>259.80759999999964</c:v>
                </c:pt>
                <c:pt idx="658">
                  <c:v>259.89280000000002</c:v>
                </c:pt>
                <c:pt idx="659">
                  <c:v>259.97430000000003</c:v>
                </c:pt>
                <c:pt idx="660">
                  <c:v>260.0573</c:v>
                </c:pt>
                <c:pt idx="661">
                  <c:v>260.14080000000058</c:v>
                </c:pt>
                <c:pt idx="662">
                  <c:v>260.22499999999957</c:v>
                </c:pt>
                <c:pt idx="663">
                  <c:v>260.3075</c:v>
                </c:pt>
                <c:pt idx="664">
                  <c:v>260.39080000000001</c:v>
                </c:pt>
                <c:pt idx="665">
                  <c:v>260.47379999999919</c:v>
                </c:pt>
                <c:pt idx="666">
                  <c:v>260.55720000000002</c:v>
                </c:pt>
                <c:pt idx="667">
                  <c:v>260.64060000000052</c:v>
                </c:pt>
                <c:pt idx="668">
                  <c:v>260.72340000000003</c:v>
                </c:pt>
                <c:pt idx="669">
                  <c:v>260.80700000000002</c:v>
                </c:pt>
                <c:pt idx="670">
                  <c:v>260.89099999999956</c:v>
                </c:pt>
                <c:pt idx="671">
                  <c:v>260.9744</c:v>
                </c:pt>
                <c:pt idx="672">
                  <c:v>261.05840000000001</c:v>
                </c:pt>
                <c:pt idx="673">
                  <c:v>261.14200000000045</c:v>
                </c:pt>
                <c:pt idx="674">
                  <c:v>261.2236999999995</c:v>
                </c:pt>
                <c:pt idx="675">
                  <c:v>261.30860000000001</c:v>
                </c:pt>
                <c:pt idx="676">
                  <c:v>261.39449999999999</c:v>
                </c:pt>
                <c:pt idx="677">
                  <c:v>261.4776</c:v>
                </c:pt>
                <c:pt idx="678">
                  <c:v>261.56049999999999</c:v>
                </c:pt>
                <c:pt idx="679">
                  <c:v>261.64380000000051</c:v>
                </c:pt>
                <c:pt idx="680">
                  <c:v>261.7270999999995</c:v>
                </c:pt>
                <c:pt idx="681">
                  <c:v>261.80980000000045</c:v>
                </c:pt>
                <c:pt idx="682">
                  <c:v>261.89449999999999</c:v>
                </c:pt>
                <c:pt idx="683">
                  <c:v>261.97699999999918</c:v>
                </c:pt>
                <c:pt idx="684">
                  <c:v>262.06</c:v>
                </c:pt>
                <c:pt idx="685">
                  <c:v>262.14319999999969</c:v>
                </c:pt>
                <c:pt idx="686">
                  <c:v>262.2288999999995</c:v>
                </c:pt>
                <c:pt idx="687">
                  <c:v>262.31149999999963</c:v>
                </c:pt>
                <c:pt idx="688">
                  <c:v>262.39479999999969</c:v>
                </c:pt>
                <c:pt idx="689">
                  <c:v>262.4776</c:v>
                </c:pt>
                <c:pt idx="690">
                  <c:v>262.56060000000002</c:v>
                </c:pt>
                <c:pt idx="691">
                  <c:v>262.64620000000002</c:v>
                </c:pt>
                <c:pt idx="692">
                  <c:v>262.7294</c:v>
                </c:pt>
                <c:pt idx="693">
                  <c:v>262.81270000000001</c:v>
                </c:pt>
                <c:pt idx="694">
                  <c:v>262.89580000000001</c:v>
                </c:pt>
                <c:pt idx="695">
                  <c:v>262.98059999999919</c:v>
                </c:pt>
                <c:pt idx="696">
                  <c:v>263.06439999999969</c:v>
                </c:pt>
                <c:pt idx="697">
                  <c:v>263.14749999999998</c:v>
                </c:pt>
                <c:pt idx="698">
                  <c:v>263.23039999999918</c:v>
                </c:pt>
                <c:pt idx="699">
                  <c:v>263.31360000000001</c:v>
                </c:pt>
                <c:pt idx="700">
                  <c:v>263.3972</c:v>
                </c:pt>
                <c:pt idx="701">
                  <c:v>263.48079999999936</c:v>
                </c:pt>
                <c:pt idx="702">
                  <c:v>263.56349999999969</c:v>
                </c:pt>
                <c:pt idx="703">
                  <c:v>263.64950000000044</c:v>
                </c:pt>
                <c:pt idx="704">
                  <c:v>263.73259999999937</c:v>
                </c:pt>
                <c:pt idx="705">
                  <c:v>263.81479999999999</c:v>
                </c:pt>
                <c:pt idx="706">
                  <c:v>263.89819999999918</c:v>
                </c:pt>
                <c:pt idx="707">
                  <c:v>263.98059999999919</c:v>
                </c:pt>
                <c:pt idx="708">
                  <c:v>264.06309999999957</c:v>
                </c:pt>
                <c:pt idx="709">
                  <c:v>264.14550000000008</c:v>
                </c:pt>
                <c:pt idx="710">
                  <c:v>264.23059999999919</c:v>
                </c:pt>
                <c:pt idx="711">
                  <c:v>264.31479999999999</c:v>
                </c:pt>
                <c:pt idx="712">
                  <c:v>264.39869999999956</c:v>
                </c:pt>
                <c:pt idx="713">
                  <c:v>264.48200000000003</c:v>
                </c:pt>
                <c:pt idx="714">
                  <c:v>264.56659999999937</c:v>
                </c:pt>
                <c:pt idx="715">
                  <c:v>264.65100000000001</c:v>
                </c:pt>
                <c:pt idx="716">
                  <c:v>264.73189999999937</c:v>
                </c:pt>
                <c:pt idx="717">
                  <c:v>264.8168</c:v>
                </c:pt>
                <c:pt idx="718">
                  <c:v>264.89980000000008</c:v>
                </c:pt>
                <c:pt idx="719">
                  <c:v>264.98329999999936</c:v>
                </c:pt>
                <c:pt idx="720">
                  <c:v>265.06619999999918</c:v>
                </c:pt>
                <c:pt idx="721">
                  <c:v>265.15019999999993</c:v>
                </c:pt>
                <c:pt idx="722">
                  <c:v>265.23399999999918</c:v>
                </c:pt>
                <c:pt idx="723">
                  <c:v>265.31819999999936</c:v>
                </c:pt>
                <c:pt idx="724">
                  <c:v>265.40119999999916</c:v>
                </c:pt>
                <c:pt idx="725">
                  <c:v>265.48480000000001</c:v>
                </c:pt>
                <c:pt idx="726">
                  <c:v>265.56869999999969</c:v>
                </c:pt>
                <c:pt idx="727">
                  <c:v>265.65179999999964</c:v>
                </c:pt>
                <c:pt idx="728">
                  <c:v>265.73319999999916</c:v>
                </c:pt>
                <c:pt idx="729">
                  <c:v>265.8184</c:v>
                </c:pt>
                <c:pt idx="730">
                  <c:v>265.9008</c:v>
                </c:pt>
                <c:pt idx="731">
                  <c:v>265.98319999999916</c:v>
                </c:pt>
                <c:pt idx="732">
                  <c:v>266.06659999999937</c:v>
                </c:pt>
                <c:pt idx="733">
                  <c:v>266.15019999999993</c:v>
                </c:pt>
                <c:pt idx="734">
                  <c:v>266.23599999999936</c:v>
                </c:pt>
                <c:pt idx="735">
                  <c:v>266.32009999999963</c:v>
                </c:pt>
                <c:pt idx="736">
                  <c:v>266.40329999999949</c:v>
                </c:pt>
                <c:pt idx="737">
                  <c:v>266.4865999999991</c:v>
                </c:pt>
                <c:pt idx="738">
                  <c:v>266.5712999999995</c:v>
                </c:pt>
                <c:pt idx="739">
                  <c:v>266.65410000000008</c:v>
                </c:pt>
                <c:pt idx="740">
                  <c:v>266.73599999999936</c:v>
                </c:pt>
                <c:pt idx="741">
                  <c:v>266.82040000000001</c:v>
                </c:pt>
                <c:pt idx="742">
                  <c:v>266.90519999999918</c:v>
                </c:pt>
                <c:pt idx="743">
                  <c:v>266.9898</c:v>
                </c:pt>
                <c:pt idx="744">
                  <c:v>267.07060000000001</c:v>
                </c:pt>
                <c:pt idx="745">
                  <c:v>267.15490000000051</c:v>
                </c:pt>
                <c:pt idx="746">
                  <c:v>267.23779999999937</c:v>
                </c:pt>
                <c:pt idx="747">
                  <c:v>267.32</c:v>
                </c:pt>
                <c:pt idx="748">
                  <c:v>267.40260000000001</c:v>
                </c:pt>
                <c:pt idx="749">
                  <c:v>267.48699999999923</c:v>
                </c:pt>
                <c:pt idx="750">
                  <c:v>267.57159999999936</c:v>
                </c:pt>
                <c:pt idx="751">
                  <c:v>267.65499999999997</c:v>
                </c:pt>
                <c:pt idx="752">
                  <c:v>267.73849999999936</c:v>
                </c:pt>
                <c:pt idx="753">
                  <c:v>267.82190000000003</c:v>
                </c:pt>
                <c:pt idx="754">
                  <c:v>267.90589999999969</c:v>
                </c:pt>
                <c:pt idx="755">
                  <c:v>267.98899999999918</c:v>
                </c:pt>
                <c:pt idx="756">
                  <c:v>268.07260000000002</c:v>
                </c:pt>
                <c:pt idx="757">
                  <c:v>268.15589999999997</c:v>
                </c:pt>
                <c:pt idx="758">
                  <c:v>268.23889999999949</c:v>
                </c:pt>
                <c:pt idx="759">
                  <c:v>268.3218</c:v>
                </c:pt>
                <c:pt idx="760">
                  <c:v>268.40699999999919</c:v>
                </c:pt>
                <c:pt idx="761">
                  <c:v>268.48949999999957</c:v>
                </c:pt>
                <c:pt idx="762">
                  <c:v>268.57260000000002</c:v>
                </c:pt>
                <c:pt idx="763">
                  <c:v>268.65679999999969</c:v>
                </c:pt>
                <c:pt idx="764">
                  <c:v>268.73899999999918</c:v>
                </c:pt>
                <c:pt idx="765">
                  <c:v>268.8218</c:v>
                </c:pt>
                <c:pt idx="766">
                  <c:v>268.90679999999918</c:v>
                </c:pt>
                <c:pt idx="767">
                  <c:v>268.9908999999995</c:v>
                </c:pt>
                <c:pt idx="768">
                  <c:v>269.07400000000001</c:v>
                </c:pt>
                <c:pt idx="769">
                  <c:v>269.15809999999999</c:v>
                </c:pt>
                <c:pt idx="770">
                  <c:v>269.24020000000002</c:v>
                </c:pt>
                <c:pt idx="771">
                  <c:v>269.32580000000002</c:v>
                </c:pt>
                <c:pt idx="772">
                  <c:v>269.40849999999949</c:v>
                </c:pt>
                <c:pt idx="773">
                  <c:v>269.49139999999903</c:v>
                </c:pt>
                <c:pt idx="774">
                  <c:v>269.57589999999999</c:v>
                </c:pt>
                <c:pt idx="775">
                  <c:v>269.65750000000008</c:v>
                </c:pt>
                <c:pt idx="776">
                  <c:v>269.74220000000008</c:v>
                </c:pt>
                <c:pt idx="777">
                  <c:v>269.82530000000003</c:v>
                </c:pt>
                <c:pt idx="778">
                  <c:v>269.90819999999917</c:v>
                </c:pt>
                <c:pt idx="779">
                  <c:v>269.99139999999903</c:v>
                </c:pt>
                <c:pt idx="780">
                  <c:v>270.07569999999993</c:v>
                </c:pt>
                <c:pt idx="781">
                  <c:v>270.15769999999998</c:v>
                </c:pt>
                <c:pt idx="782">
                  <c:v>270.24020000000002</c:v>
                </c:pt>
                <c:pt idx="783">
                  <c:v>270.32599999999957</c:v>
                </c:pt>
                <c:pt idx="784">
                  <c:v>270.40719999999936</c:v>
                </c:pt>
                <c:pt idx="785">
                  <c:v>270.49239999999918</c:v>
                </c:pt>
                <c:pt idx="786">
                  <c:v>270.57589999999999</c:v>
                </c:pt>
                <c:pt idx="787">
                  <c:v>270.65800000000002</c:v>
                </c:pt>
                <c:pt idx="788">
                  <c:v>270.74149999999969</c:v>
                </c:pt>
                <c:pt idx="789">
                  <c:v>270.82509999999957</c:v>
                </c:pt>
                <c:pt idx="790">
                  <c:v>270.90819999999917</c:v>
                </c:pt>
                <c:pt idx="791">
                  <c:v>270.99079999999918</c:v>
                </c:pt>
                <c:pt idx="792">
                  <c:v>271.07440000000008</c:v>
                </c:pt>
                <c:pt idx="793">
                  <c:v>271.15839999999969</c:v>
                </c:pt>
                <c:pt idx="794">
                  <c:v>271.24169999999964</c:v>
                </c:pt>
                <c:pt idx="795">
                  <c:v>271.32669999999956</c:v>
                </c:pt>
                <c:pt idx="796">
                  <c:v>271.40989999999999</c:v>
                </c:pt>
                <c:pt idx="797">
                  <c:v>271.4924999999995</c:v>
                </c:pt>
                <c:pt idx="798">
                  <c:v>271.57629999999949</c:v>
                </c:pt>
                <c:pt idx="799">
                  <c:v>271.65980000000064</c:v>
                </c:pt>
                <c:pt idx="800">
                  <c:v>271.7432</c:v>
                </c:pt>
                <c:pt idx="801">
                  <c:v>271.82549999999969</c:v>
                </c:pt>
                <c:pt idx="802">
                  <c:v>271.90879999999936</c:v>
                </c:pt>
                <c:pt idx="803">
                  <c:v>271.99259999999919</c:v>
                </c:pt>
                <c:pt idx="804">
                  <c:v>272.0764999999995</c:v>
                </c:pt>
                <c:pt idx="805">
                  <c:v>272.16050000000001</c:v>
                </c:pt>
                <c:pt idx="806">
                  <c:v>272.24329999999969</c:v>
                </c:pt>
                <c:pt idx="807">
                  <c:v>272.32760000000002</c:v>
                </c:pt>
                <c:pt idx="808">
                  <c:v>272.41090000000003</c:v>
                </c:pt>
                <c:pt idx="809">
                  <c:v>272.49349999999924</c:v>
                </c:pt>
                <c:pt idx="810">
                  <c:v>272.57589999999999</c:v>
                </c:pt>
                <c:pt idx="811">
                  <c:v>272.66160000000002</c:v>
                </c:pt>
                <c:pt idx="812">
                  <c:v>272.74509999999964</c:v>
                </c:pt>
                <c:pt idx="813">
                  <c:v>272.8288</c:v>
                </c:pt>
                <c:pt idx="814">
                  <c:v>272.91189999999949</c:v>
                </c:pt>
                <c:pt idx="815">
                  <c:v>272.99529999999936</c:v>
                </c:pt>
                <c:pt idx="816">
                  <c:v>273.07870000000003</c:v>
                </c:pt>
                <c:pt idx="817">
                  <c:v>273.1619</c:v>
                </c:pt>
                <c:pt idx="818">
                  <c:v>273.24609999999956</c:v>
                </c:pt>
                <c:pt idx="819">
                  <c:v>273.32769999999999</c:v>
                </c:pt>
                <c:pt idx="820">
                  <c:v>273.41169999999937</c:v>
                </c:pt>
                <c:pt idx="821">
                  <c:v>273.49459999999937</c:v>
                </c:pt>
                <c:pt idx="822">
                  <c:v>273.57940000000002</c:v>
                </c:pt>
                <c:pt idx="823">
                  <c:v>273.66430000000008</c:v>
                </c:pt>
                <c:pt idx="824">
                  <c:v>273.74740000000008</c:v>
                </c:pt>
                <c:pt idx="825">
                  <c:v>273.82819999999919</c:v>
                </c:pt>
                <c:pt idx="826">
                  <c:v>273.91339999999923</c:v>
                </c:pt>
                <c:pt idx="827">
                  <c:v>273.99779999999924</c:v>
                </c:pt>
                <c:pt idx="828">
                  <c:v>274.08099999999956</c:v>
                </c:pt>
                <c:pt idx="829">
                  <c:v>274.1635</c:v>
                </c:pt>
                <c:pt idx="830">
                  <c:v>274.24930000000001</c:v>
                </c:pt>
                <c:pt idx="831">
                  <c:v>274.33199999999937</c:v>
                </c:pt>
                <c:pt idx="832">
                  <c:v>274.4154999999995</c:v>
                </c:pt>
                <c:pt idx="833">
                  <c:v>274.5</c:v>
                </c:pt>
                <c:pt idx="834">
                  <c:v>274.58260000000001</c:v>
                </c:pt>
                <c:pt idx="835">
                  <c:v>274.66559999999993</c:v>
                </c:pt>
                <c:pt idx="836">
                  <c:v>274.74689999999993</c:v>
                </c:pt>
                <c:pt idx="837">
                  <c:v>274.8316999999995</c:v>
                </c:pt>
                <c:pt idx="838">
                  <c:v>274.91529999999949</c:v>
                </c:pt>
                <c:pt idx="839">
                  <c:v>274.99889999999937</c:v>
                </c:pt>
                <c:pt idx="840">
                  <c:v>275.08149999999949</c:v>
                </c:pt>
                <c:pt idx="841">
                  <c:v>275.16500000000002</c:v>
                </c:pt>
                <c:pt idx="842">
                  <c:v>275.24860000000001</c:v>
                </c:pt>
                <c:pt idx="843">
                  <c:v>275.33</c:v>
                </c:pt>
                <c:pt idx="844">
                  <c:v>275.41460000000001</c:v>
                </c:pt>
                <c:pt idx="845">
                  <c:v>275.49779999999924</c:v>
                </c:pt>
                <c:pt idx="846">
                  <c:v>275.5838</c:v>
                </c:pt>
                <c:pt idx="847">
                  <c:v>275.66579999999999</c:v>
                </c:pt>
                <c:pt idx="848">
                  <c:v>275.75020000000001</c:v>
                </c:pt>
                <c:pt idx="849">
                  <c:v>275.83179999999936</c:v>
                </c:pt>
                <c:pt idx="850">
                  <c:v>275.9138999999995</c:v>
                </c:pt>
                <c:pt idx="851">
                  <c:v>275.99819999999903</c:v>
                </c:pt>
                <c:pt idx="852">
                  <c:v>276.08080000000001</c:v>
                </c:pt>
                <c:pt idx="853">
                  <c:v>276.16570000000002</c:v>
                </c:pt>
                <c:pt idx="854">
                  <c:v>276.2466</c:v>
                </c:pt>
                <c:pt idx="855">
                  <c:v>276.33109999999937</c:v>
                </c:pt>
                <c:pt idx="856">
                  <c:v>276.4144</c:v>
                </c:pt>
                <c:pt idx="857">
                  <c:v>276.49859999999916</c:v>
                </c:pt>
                <c:pt idx="858">
                  <c:v>276.58260000000001</c:v>
                </c:pt>
                <c:pt idx="859">
                  <c:v>276.6671</c:v>
                </c:pt>
                <c:pt idx="860">
                  <c:v>276.74849999999969</c:v>
                </c:pt>
                <c:pt idx="861">
                  <c:v>276.8322</c:v>
                </c:pt>
                <c:pt idx="862">
                  <c:v>276.91689999999943</c:v>
                </c:pt>
                <c:pt idx="863">
                  <c:v>276.99889999999937</c:v>
                </c:pt>
                <c:pt idx="864">
                  <c:v>277.08210000000003</c:v>
                </c:pt>
                <c:pt idx="865">
                  <c:v>277.16660000000002</c:v>
                </c:pt>
                <c:pt idx="866">
                  <c:v>277.25099999999969</c:v>
                </c:pt>
                <c:pt idx="867">
                  <c:v>277.3338</c:v>
                </c:pt>
                <c:pt idx="868">
                  <c:v>277.41659999999916</c:v>
                </c:pt>
                <c:pt idx="869">
                  <c:v>277.5016</c:v>
                </c:pt>
                <c:pt idx="870">
                  <c:v>277.5847</c:v>
                </c:pt>
                <c:pt idx="871">
                  <c:v>277.66699999999969</c:v>
                </c:pt>
                <c:pt idx="872">
                  <c:v>277.75040000000001</c:v>
                </c:pt>
                <c:pt idx="873">
                  <c:v>277.8338</c:v>
                </c:pt>
                <c:pt idx="874">
                  <c:v>277.91699999999918</c:v>
                </c:pt>
                <c:pt idx="875">
                  <c:v>277.99819999999903</c:v>
                </c:pt>
                <c:pt idx="876">
                  <c:v>278.08179999999936</c:v>
                </c:pt>
                <c:pt idx="877">
                  <c:v>278.16669999999999</c:v>
                </c:pt>
                <c:pt idx="878">
                  <c:v>278.24930000000001</c:v>
                </c:pt>
                <c:pt idx="879">
                  <c:v>278.3322</c:v>
                </c:pt>
                <c:pt idx="880">
                  <c:v>278.41489999999999</c:v>
                </c:pt>
                <c:pt idx="881">
                  <c:v>278.49799999999937</c:v>
                </c:pt>
                <c:pt idx="882">
                  <c:v>278.58159999999918</c:v>
                </c:pt>
                <c:pt idx="883">
                  <c:v>278.66609999999969</c:v>
                </c:pt>
                <c:pt idx="884">
                  <c:v>278.75</c:v>
                </c:pt>
                <c:pt idx="885">
                  <c:v>278.834</c:v>
                </c:pt>
                <c:pt idx="886">
                  <c:v>278.91609999999918</c:v>
                </c:pt>
                <c:pt idx="887">
                  <c:v>278.9994999999995</c:v>
                </c:pt>
                <c:pt idx="888">
                  <c:v>279.08309999999949</c:v>
                </c:pt>
                <c:pt idx="889">
                  <c:v>279.16789999999997</c:v>
                </c:pt>
                <c:pt idx="890">
                  <c:v>279.24970000000002</c:v>
                </c:pt>
                <c:pt idx="891">
                  <c:v>279.33519999999936</c:v>
                </c:pt>
                <c:pt idx="892">
                  <c:v>279.41860000000003</c:v>
                </c:pt>
                <c:pt idx="893">
                  <c:v>279.50329999999963</c:v>
                </c:pt>
                <c:pt idx="894">
                  <c:v>279.58549999999963</c:v>
                </c:pt>
                <c:pt idx="895">
                  <c:v>279.67</c:v>
                </c:pt>
                <c:pt idx="896">
                  <c:v>279.75459999999993</c:v>
                </c:pt>
                <c:pt idx="897">
                  <c:v>279.83920000000001</c:v>
                </c:pt>
                <c:pt idx="898">
                  <c:v>279.92119999999903</c:v>
                </c:pt>
                <c:pt idx="899">
                  <c:v>280.00439999999969</c:v>
                </c:pt>
                <c:pt idx="900">
                  <c:v>280.08760000000001</c:v>
                </c:pt>
                <c:pt idx="901">
                  <c:v>280.17059999999969</c:v>
                </c:pt>
                <c:pt idx="902">
                  <c:v>280.25380000000001</c:v>
                </c:pt>
                <c:pt idx="903">
                  <c:v>280.3384999999995</c:v>
                </c:pt>
                <c:pt idx="904">
                  <c:v>280.42019999999917</c:v>
                </c:pt>
                <c:pt idx="905">
                  <c:v>280.50259999999969</c:v>
                </c:pt>
                <c:pt idx="906">
                  <c:v>280.58580000000001</c:v>
                </c:pt>
                <c:pt idx="907">
                  <c:v>280.66940000000045</c:v>
                </c:pt>
                <c:pt idx="908">
                  <c:v>280.75189999999969</c:v>
                </c:pt>
                <c:pt idx="909">
                  <c:v>280.83539999999937</c:v>
                </c:pt>
                <c:pt idx="910">
                  <c:v>280.91649999999925</c:v>
                </c:pt>
                <c:pt idx="911">
                  <c:v>281.00240000000002</c:v>
                </c:pt>
                <c:pt idx="912">
                  <c:v>281.08409999999969</c:v>
                </c:pt>
                <c:pt idx="913">
                  <c:v>281.16960000000051</c:v>
                </c:pt>
                <c:pt idx="914">
                  <c:v>281.2518</c:v>
                </c:pt>
                <c:pt idx="915">
                  <c:v>281.33640000000003</c:v>
                </c:pt>
                <c:pt idx="916">
                  <c:v>281.42059999999918</c:v>
                </c:pt>
                <c:pt idx="917">
                  <c:v>281.50319999999937</c:v>
                </c:pt>
                <c:pt idx="918">
                  <c:v>281.58589999999964</c:v>
                </c:pt>
                <c:pt idx="919">
                  <c:v>281.67</c:v>
                </c:pt>
                <c:pt idx="920">
                  <c:v>281.75409999999999</c:v>
                </c:pt>
                <c:pt idx="921">
                  <c:v>281.83839999999918</c:v>
                </c:pt>
                <c:pt idx="922">
                  <c:v>281.92169999999936</c:v>
                </c:pt>
                <c:pt idx="923">
                  <c:v>282.00439999999969</c:v>
                </c:pt>
                <c:pt idx="924">
                  <c:v>282.08640000000003</c:v>
                </c:pt>
                <c:pt idx="925">
                  <c:v>282.17219999999969</c:v>
                </c:pt>
                <c:pt idx="926">
                  <c:v>282.25369999999964</c:v>
                </c:pt>
                <c:pt idx="927">
                  <c:v>282.33789999999999</c:v>
                </c:pt>
                <c:pt idx="928">
                  <c:v>282.42089999999956</c:v>
                </c:pt>
                <c:pt idx="929">
                  <c:v>282.50400000000002</c:v>
                </c:pt>
                <c:pt idx="930">
                  <c:v>282.5866999999995</c:v>
                </c:pt>
                <c:pt idx="931">
                  <c:v>282.67009999999999</c:v>
                </c:pt>
                <c:pt idx="932">
                  <c:v>282.7525</c:v>
                </c:pt>
                <c:pt idx="933">
                  <c:v>282.83649999999949</c:v>
                </c:pt>
                <c:pt idx="934">
                  <c:v>282.92019999999917</c:v>
                </c:pt>
                <c:pt idx="935">
                  <c:v>283.00319999999937</c:v>
                </c:pt>
                <c:pt idx="936">
                  <c:v>283.08619999999917</c:v>
                </c:pt>
                <c:pt idx="937">
                  <c:v>283.17059999999969</c:v>
                </c:pt>
                <c:pt idx="938">
                  <c:v>283.25420000000008</c:v>
                </c:pt>
                <c:pt idx="939">
                  <c:v>283.33699999999936</c:v>
                </c:pt>
                <c:pt idx="940">
                  <c:v>283.42029999999943</c:v>
                </c:pt>
                <c:pt idx="941">
                  <c:v>283.50420000000008</c:v>
                </c:pt>
                <c:pt idx="942">
                  <c:v>283.58709999999957</c:v>
                </c:pt>
                <c:pt idx="943">
                  <c:v>283.6705</c:v>
                </c:pt>
                <c:pt idx="944">
                  <c:v>283.75349999999969</c:v>
                </c:pt>
                <c:pt idx="945">
                  <c:v>283.83689999999956</c:v>
                </c:pt>
                <c:pt idx="946">
                  <c:v>283.91980000000001</c:v>
                </c:pt>
                <c:pt idx="947">
                  <c:v>284.00200000000001</c:v>
                </c:pt>
                <c:pt idx="948">
                  <c:v>284.08699999999936</c:v>
                </c:pt>
                <c:pt idx="949">
                  <c:v>284.16940000000045</c:v>
                </c:pt>
                <c:pt idx="950">
                  <c:v>284.25279999999964</c:v>
                </c:pt>
                <c:pt idx="951">
                  <c:v>284.3356</c:v>
                </c:pt>
                <c:pt idx="952">
                  <c:v>284.41950000000003</c:v>
                </c:pt>
                <c:pt idx="953">
                  <c:v>284.50299999999999</c:v>
                </c:pt>
                <c:pt idx="954">
                  <c:v>284.58629999999937</c:v>
                </c:pt>
                <c:pt idx="955">
                  <c:v>284.67079999999999</c:v>
                </c:pt>
                <c:pt idx="956">
                  <c:v>284.75540000000001</c:v>
                </c:pt>
                <c:pt idx="957">
                  <c:v>284.83859999999936</c:v>
                </c:pt>
                <c:pt idx="958">
                  <c:v>284.91969999999969</c:v>
                </c:pt>
                <c:pt idx="959">
                  <c:v>285.00380000000001</c:v>
                </c:pt>
                <c:pt idx="960">
                  <c:v>285.08760000000001</c:v>
                </c:pt>
                <c:pt idx="961">
                  <c:v>285.17099999999999</c:v>
                </c:pt>
                <c:pt idx="962">
                  <c:v>285.25420000000008</c:v>
                </c:pt>
                <c:pt idx="963">
                  <c:v>285.3374</c:v>
                </c:pt>
                <c:pt idx="964">
                  <c:v>285.4206999999995</c:v>
                </c:pt>
                <c:pt idx="965">
                  <c:v>285.50329999999963</c:v>
                </c:pt>
                <c:pt idx="966">
                  <c:v>285.58679999999919</c:v>
                </c:pt>
                <c:pt idx="967">
                  <c:v>285.6705</c:v>
                </c:pt>
                <c:pt idx="968">
                  <c:v>285.75529999999969</c:v>
                </c:pt>
                <c:pt idx="969">
                  <c:v>285.8374</c:v>
                </c:pt>
                <c:pt idx="970">
                  <c:v>285.92029999999943</c:v>
                </c:pt>
                <c:pt idx="971">
                  <c:v>286.00459999999993</c:v>
                </c:pt>
                <c:pt idx="972">
                  <c:v>286.08819999999918</c:v>
                </c:pt>
                <c:pt idx="973">
                  <c:v>286.1712</c:v>
                </c:pt>
                <c:pt idx="974">
                  <c:v>286.25490000000002</c:v>
                </c:pt>
                <c:pt idx="975">
                  <c:v>286.33699999999936</c:v>
                </c:pt>
                <c:pt idx="976">
                  <c:v>286.42209999999949</c:v>
                </c:pt>
                <c:pt idx="977">
                  <c:v>286.50459999999993</c:v>
                </c:pt>
                <c:pt idx="978">
                  <c:v>286.58799999999957</c:v>
                </c:pt>
                <c:pt idx="979">
                  <c:v>286.67360000000002</c:v>
                </c:pt>
                <c:pt idx="980">
                  <c:v>286.75619999999918</c:v>
                </c:pt>
                <c:pt idx="981">
                  <c:v>286.83969999999999</c:v>
                </c:pt>
                <c:pt idx="982">
                  <c:v>286.92349999999936</c:v>
                </c:pt>
                <c:pt idx="983">
                  <c:v>287.00450000000001</c:v>
                </c:pt>
                <c:pt idx="984">
                  <c:v>287.08889999999963</c:v>
                </c:pt>
                <c:pt idx="985">
                  <c:v>287.17320000000001</c:v>
                </c:pt>
                <c:pt idx="986">
                  <c:v>287.25619999999918</c:v>
                </c:pt>
                <c:pt idx="987">
                  <c:v>287.33940000000001</c:v>
                </c:pt>
                <c:pt idx="988">
                  <c:v>287.42419999999925</c:v>
                </c:pt>
                <c:pt idx="989">
                  <c:v>287.5062999999995</c:v>
                </c:pt>
                <c:pt idx="990">
                  <c:v>287.59059999999937</c:v>
                </c:pt>
                <c:pt idx="991">
                  <c:v>287.67509999999999</c:v>
                </c:pt>
                <c:pt idx="992">
                  <c:v>287.75809999999956</c:v>
                </c:pt>
                <c:pt idx="993">
                  <c:v>287.84039999999999</c:v>
                </c:pt>
                <c:pt idx="994">
                  <c:v>287.9248</c:v>
                </c:pt>
                <c:pt idx="995">
                  <c:v>288.00909999999999</c:v>
                </c:pt>
                <c:pt idx="996">
                  <c:v>288.0918999999995</c:v>
                </c:pt>
                <c:pt idx="997">
                  <c:v>288.17599999999999</c:v>
                </c:pt>
                <c:pt idx="998">
                  <c:v>288.25700000000001</c:v>
                </c:pt>
                <c:pt idx="999">
                  <c:v>288.34140000000002</c:v>
                </c:pt>
                <c:pt idx="1000">
                  <c:v>288.4249999999995</c:v>
                </c:pt>
                <c:pt idx="1001">
                  <c:v>288.50799999999964</c:v>
                </c:pt>
                <c:pt idx="1002">
                  <c:v>288.59219999999937</c:v>
                </c:pt>
                <c:pt idx="1003">
                  <c:v>288.67559999999969</c:v>
                </c:pt>
                <c:pt idx="1004">
                  <c:v>288.75959999999969</c:v>
                </c:pt>
                <c:pt idx="1005">
                  <c:v>288.84379999999999</c:v>
                </c:pt>
                <c:pt idx="1006">
                  <c:v>288.92899999999918</c:v>
                </c:pt>
                <c:pt idx="1007">
                  <c:v>289.01179999999937</c:v>
                </c:pt>
                <c:pt idx="1008">
                  <c:v>289.09319999999923</c:v>
                </c:pt>
                <c:pt idx="1009">
                  <c:v>289.17809999999969</c:v>
                </c:pt>
                <c:pt idx="1010">
                  <c:v>289.25920000000002</c:v>
                </c:pt>
                <c:pt idx="1011">
                  <c:v>289.34219999999999</c:v>
                </c:pt>
                <c:pt idx="1012">
                  <c:v>289.42539999999923</c:v>
                </c:pt>
                <c:pt idx="1013">
                  <c:v>289.50959999999969</c:v>
                </c:pt>
                <c:pt idx="1014">
                  <c:v>289.59369999999956</c:v>
                </c:pt>
                <c:pt idx="1015">
                  <c:v>289.67660000000001</c:v>
                </c:pt>
                <c:pt idx="1016">
                  <c:v>289.762</c:v>
                </c:pt>
                <c:pt idx="1017">
                  <c:v>289.84539999999993</c:v>
                </c:pt>
                <c:pt idx="1018">
                  <c:v>289.92869999999937</c:v>
                </c:pt>
                <c:pt idx="1019">
                  <c:v>290.01080000000002</c:v>
                </c:pt>
                <c:pt idx="1020">
                  <c:v>290.09509999999949</c:v>
                </c:pt>
                <c:pt idx="1021">
                  <c:v>290.17669999999993</c:v>
                </c:pt>
                <c:pt idx="1022">
                  <c:v>290.26099999999963</c:v>
                </c:pt>
                <c:pt idx="1023">
                  <c:v>290.34519999999969</c:v>
                </c:pt>
                <c:pt idx="1024">
                  <c:v>290.42939999999936</c:v>
                </c:pt>
                <c:pt idx="1025">
                  <c:v>290.51299999999969</c:v>
                </c:pt>
                <c:pt idx="1026">
                  <c:v>290.59410000000003</c:v>
                </c:pt>
                <c:pt idx="1027">
                  <c:v>290.67919999999964</c:v>
                </c:pt>
                <c:pt idx="1028">
                  <c:v>290.76229999999993</c:v>
                </c:pt>
                <c:pt idx="1029">
                  <c:v>290.84500000000008</c:v>
                </c:pt>
                <c:pt idx="1030">
                  <c:v>290.92739999999918</c:v>
                </c:pt>
                <c:pt idx="1031">
                  <c:v>291.01229999999993</c:v>
                </c:pt>
                <c:pt idx="1032">
                  <c:v>291.0942</c:v>
                </c:pt>
                <c:pt idx="1033">
                  <c:v>291.17599999999999</c:v>
                </c:pt>
                <c:pt idx="1034">
                  <c:v>291.2602</c:v>
                </c:pt>
                <c:pt idx="1035">
                  <c:v>291.34449999999998</c:v>
                </c:pt>
                <c:pt idx="1036">
                  <c:v>291.42629999999923</c:v>
                </c:pt>
                <c:pt idx="1037">
                  <c:v>291.50940000000008</c:v>
                </c:pt>
                <c:pt idx="1038">
                  <c:v>291.59410000000003</c:v>
                </c:pt>
                <c:pt idx="1039">
                  <c:v>291.67660000000001</c:v>
                </c:pt>
                <c:pt idx="1040">
                  <c:v>291.75920000000002</c:v>
                </c:pt>
                <c:pt idx="1041">
                  <c:v>291.84179999999969</c:v>
                </c:pt>
                <c:pt idx="1042">
                  <c:v>291.92539999999923</c:v>
                </c:pt>
                <c:pt idx="1043">
                  <c:v>292.01009999999957</c:v>
                </c:pt>
                <c:pt idx="1044">
                  <c:v>292.09179999999918</c:v>
                </c:pt>
                <c:pt idx="1045">
                  <c:v>292.17700000000002</c:v>
                </c:pt>
                <c:pt idx="1046">
                  <c:v>292.25900000000001</c:v>
                </c:pt>
                <c:pt idx="1047">
                  <c:v>292.34300000000002</c:v>
                </c:pt>
                <c:pt idx="1048">
                  <c:v>292.42519999999917</c:v>
                </c:pt>
                <c:pt idx="1049">
                  <c:v>292.50809999999956</c:v>
                </c:pt>
                <c:pt idx="1050">
                  <c:v>292.59359999999919</c:v>
                </c:pt>
                <c:pt idx="1051">
                  <c:v>292.67649999999969</c:v>
                </c:pt>
                <c:pt idx="1052">
                  <c:v>292.75869999999969</c:v>
                </c:pt>
                <c:pt idx="1053">
                  <c:v>292.84190000000001</c:v>
                </c:pt>
                <c:pt idx="1054">
                  <c:v>292.9249999999995</c:v>
                </c:pt>
                <c:pt idx="1055">
                  <c:v>293.01009999999957</c:v>
                </c:pt>
                <c:pt idx="1056">
                  <c:v>293.0924</c:v>
                </c:pt>
                <c:pt idx="1057">
                  <c:v>293.17790000000002</c:v>
                </c:pt>
                <c:pt idx="1058">
                  <c:v>293.2614999999995</c:v>
                </c:pt>
                <c:pt idx="1059">
                  <c:v>293.34300000000002</c:v>
                </c:pt>
                <c:pt idx="1060">
                  <c:v>293.42779999999937</c:v>
                </c:pt>
                <c:pt idx="1061">
                  <c:v>293.51190000000003</c:v>
                </c:pt>
                <c:pt idx="1062">
                  <c:v>293.59440000000001</c:v>
                </c:pt>
                <c:pt idx="1063">
                  <c:v>293.67809999999969</c:v>
                </c:pt>
                <c:pt idx="1064">
                  <c:v>293.75979999999993</c:v>
                </c:pt>
                <c:pt idx="1065">
                  <c:v>293.84390000000002</c:v>
                </c:pt>
                <c:pt idx="1066">
                  <c:v>293.92799999999943</c:v>
                </c:pt>
                <c:pt idx="1067">
                  <c:v>294.01190000000003</c:v>
                </c:pt>
                <c:pt idx="1068">
                  <c:v>294.09249999999969</c:v>
                </c:pt>
                <c:pt idx="1069">
                  <c:v>294.17599999999999</c:v>
                </c:pt>
                <c:pt idx="1070">
                  <c:v>294.26229999999993</c:v>
                </c:pt>
                <c:pt idx="1071">
                  <c:v>294.34640000000002</c:v>
                </c:pt>
                <c:pt idx="1072">
                  <c:v>294.42970000000003</c:v>
                </c:pt>
                <c:pt idx="1073">
                  <c:v>294.51229999999993</c:v>
                </c:pt>
                <c:pt idx="1074">
                  <c:v>294.59599999999949</c:v>
                </c:pt>
                <c:pt idx="1075">
                  <c:v>294.68020000000001</c:v>
                </c:pt>
                <c:pt idx="1076">
                  <c:v>294.76499999999999</c:v>
                </c:pt>
                <c:pt idx="1077">
                  <c:v>294.84840000000008</c:v>
                </c:pt>
                <c:pt idx="1078">
                  <c:v>294.93169999999918</c:v>
                </c:pt>
                <c:pt idx="1079">
                  <c:v>295.01729999999969</c:v>
                </c:pt>
                <c:pt idx="1080">
                  <c:v>295.101</c:v>
                </c:pt>
                <c:pt idx="1081">
                  <c:v>295.1860999999995</c:v>
                </c:pt>
                <c:pt idx="1082">
                  <c:v>295.26949999999999</c:v>
                </c:pt>
                <c:pt idx="1083">
                  <c:v>295.35250000000002</c:v>
                </c:pt>
                <c:pt idx="1084">
                  <c:v>295.43579999999918</c:v>
                </c:pt>
                <c:pt idx="1085">
                  <c:v>295.5182999999995</c:v>
                </c:pt>
                <c:pt idx="1086">
                  <c:v>295.60059999999999</c:v>
                </c:pt>
                <c:pt idx="1087">
                  <c:v>295.68180000000001</c:v>
                </c:pt>
                <c:pt idx="1088">
                  <c:v>295.76560000000001</c:v>
                </c:pt>
                <c:pt idx="1089">
                  <c:v>295.84949999999998</c:v>
                </c:pt>
                <c:pt idx="1090">
                  <c:v>295.93239999999918</c:v>
                </c:pt>
                <c:pt idx="1091">
                  <c:v>296.01349999999957</c:v>
                </c:pt>
                <c:pt idx="1092">
                  <c:v>296.09840000000003</c:v>
                </c:pt>
                <c:pt idx="1093">
                  <c:v>296.18</c:v>
                </c:pt>
                <c:pt idx="1094">
                  <c:v>296.26560000000001</c:v>
                </c:pt>
                <c:pt idx="1095">
                  <c:v>296.34800000000001</c:v>
                </c:pt>
                <c:pt idx="1096">
                  <c:v>296.43159999999904</c:v>
                </c:pt>
                <c:pt idx="1097">
                  <c:v>296.51620000000003</c:v>
                </c:pt>
                <c:pt idx="1098">
                  <c:v>296.59849999999949</c:v>
                </c:pt>
                <c:pt idx="1099">
                  <c:v>296.68180000000001</c:v>
                </c:pt>
                <c:pt idx="1100">
                  <c:v>296.76580000000001</c:v>
                </c:pt>
                <c:pt idx="1101">
                  <c:v>296.84840000000008</c:v>
                </c:pt>
                <c:pt idx="1102">
                  <c:v>296.93049999999937</c:v>
                </c:pt>
                <c:pt idx="1103">
                  <c:v>297.0154</c:v>
                </c:pt>
                <c:pt idx="1104">
                  <c:v>297.09859999999918</c:v>
                </c:pt>
                <c:pt idx="1105">
                  <c:v>297.18090000000001</c:v>
                </c:pt>
                <c:pt idx="1106">
                  <c:v>297.26479999999964</c:v>
                </c:pt>
                <c:pt idx="1107">
                  <c:v>297.34899999999999</c:v>
                </c:pt>
                <c:pt idx="1108">
                  <c:v>297.43299999999937</c:v>
                </c:pt>
                <c:pt idx="1109">
                  <c:v>297.5136</c:v>
                </c:pt>
                <c:pt idx="1110">
                  <c:v>297.59799999999956</c:v>
                </c:pt>
                <c:pt idx="1111">
                  <c:v>297.68020000000001</c:v>
                </c:pt>
                <c:pt idx="1112">
                  <c:v>297.7627</c:v>
                </c:pt>
                <c:pt idx="1113">
                  <c:v>297.84620000000001</c:v>
                </c:pt>
                <c:pt idx="1114">
                  <c:v>297.93029999999936</c:v>
                </c:pt>
                <c:pt idx="1115">
                  <c:v>298.01249999999999</c:v>
                </c:pt>
                <c:pt idx="1116">
                  <c:v>298.09659999999923</c:v>
                </c:pt>
                <c:pt idx="1117">
                  <c:v>298.17829999999969</c:v>
                </c:pt>
                <c:pt idx="1118">
                  <c:v>298.26159999999936</c:v>
                </c:pt>
                <c:pt idx="1119">
                  <c:v>298.3451</c:v>
                </c:pt>
                <c:pt idx="1120">
                  <c:v>298.42899999999918</c:v>
                </c:pt>
                <c:pt idx="1121">
                  <c:v>298.51119999999918</c:v>
                </c:pt>
                <c:pt idx="1122">
                  <c:v>298.59329999999949</c:v>
                </c:pt>
                <c:pt idx="1123">
                  <c:v>298.67739999999969</c:v>
                </c:pt>
                <c:pt idx="1124">
                  <c:v>298.7604</c:v>
                </c:pt>
                <c:pt idx="1125">
                  <c:v>298.84350000000001</c:v>
                </c:pt>
                <c:pt idx="1126">
                  <c:v>298.92739999999918</c:v>
                </c:pt>
                <c:pt idx="1127">
                  <c:v>299.01139999999918</c:v>
                </c:pt>
                <c:pt idx="1128">
                  <c:v>299.09399999999937</c:v>
                </c:pt>
                <c:pt idx="1129">
                  <c:v>299.1764</c:v>
                </c:pt>
                <c:pt idx="1130">
                  <c:v>299.25970000000001</c:v>
                </c:pt>
                <c:pt idx="1131">
                  <c:v>299.34410000000008</c:v>
                </c:pt>
                <c:pt idx="1132">
                  <c:v>299.42679999999916</c:v>
                </c:pt>
                <c:pt idx="1133">
                  <c:v>299.51089999999999</c:v>
                </c:pt>
                <c:pt idx="1134">
                  <c:v>299.59589999999969</c:v>
                </c:pt>
                <c:pt idx="1135">
                  <c:v>299.67939999999999</c:v>
                </c:pt>
                <c:pt idx="1136">
                  <c:v>299.76</c:v>
                </c:pt>
                <c:pt idx="1137">
                  <c:v>299.84320000000002</c:v>
                </c:pt>
                <c:pt idx="1138">
                  <c:v>299.92799999999943</c:v>
                </c:pt>
                <c:pt idx="1139">
                  <c:v>300.01119999999918</c:v>
                </c:pt>
                <c:pt idx="1140">
                  <c:v>300.09609999999918</c:v>
                </c:pt>
                <c:pt idx="1141">
                  <c:v>300.17840000000001</c:v>
                </c:pt>
                <c:pt idx="1142">
                  <c:v>300.26299999999969</c:v>
                </c:pt>
                <c:pt idx="1143">
                  <c:v>300.34829999999999</c:v>
                </c:pt>
                <c:pt idx="1144">
                  <c:v>300.4299999999995</c:v>
                </c:pt>
                <c:pt idx="1145">
                  <c:v>300.51400000000001</c:v>
                </c:pt>
                <c:pt idx="1146">
                  <c:v>300.59729999999956</c:v>
                </c:pt>
                <c:pt idx="1147">
                  <c:v>300.67980000000051</c:v>
                </c:pt>
                <c:pt idx="1148">
                  <c:v>300.7638</c:v>
                </c:pt>
                <c:pt idx="1149">
                  <c:v>300.84820000000002</c:v>
                </c:pt>
                <c:pt idx="1150">
                  <c:v>300.93289999999956</c:v>
                </c:pt>
                <c:pt idx="1151">
                  <c:v>301.01679999999936</c:v>
                </c:pt>
                <c:pt idx="1152">
                  <c:v>301.09949999999969</c:v>
                </c:pt>
                <c:pt idx="1153">
                  <c:v>301.18450000000001</c:v>
                </c:pt>
                <c:pt idx="1154">
                  <c:v>301.26839999999936</c:v>
                </c:pt>
                <c:pt idx="1155">
                  <c:v>301.35210000000001</c:v>
                </c:pt>
                <c:pt idx="1156">
                  <c:v>301.43619999999885</c:v>
                </c:pt>
                <c:pt idx="1157">
                  <c:v>301.51909999999964</c:v>
                </c:pt>
                <c:pt idx="1158">
                  <c:v>301.60280000000051</c:v>
                </c:pt>
                <c:pt idx="1159">
                  <c:v>301.6860999999995</c:v>
                </c:pt>
                <c:pt idx="1160">
                  <c:v>301.7706</c:v>
                </c:pt>
                <c:pt idx="1161">
                  <c:v>301.85260000000045</c:v>
                </c:pt>
                <c:pt idx="1162">
                  <c:v>301.93639999999891</c:v>
                </c:pt>
                <c:pt idx="1163">
                  <c:v>302.02029999999957</c:v>
                </c:pt>
                <c:pt idx="1164">
                  <c:v>302.10399999999993</c:v>
                </c:pt>
                <c:pt idx="1165">
                  <c:v>302.18799999999999</c:v>
                </c:pt>
                <c:pt idx="1166">
                  <c:v>302.27029999999957</c:v>
                </c:pt>
                <c:pt idx="1167">
                  <c:v>302.35250000000002</c:v>
                </c:pt>
                <c:pt idx="1168">
                  <c:v>302.43599999999918</c:v>
                </c:pt>
                <c:pt idx="1169">
                  <c:v>302.51839999999936</c:v>
                </c:pt>
                <c:pt idx="1170">
                  <c:v>302.60230000000001</c:v>
                </c:pt>
                <c:pt idx="1171">
                  <c:v>302.68560000000002</c:v>
                </c:pt>
                <c:pt idx="1172">
                  <c:v>302.7688</c:v>
                </c:pt>
                <c:pt idx="1173">
                  <c:v>302.85059999999999</c:v>
                </c:pt>
                <c:pt idx="1174">
                  <c:v>302.93439999999919</c:v>
                </c:pt>
                <c:pt idx="1175">
                  <c:v>303.01769999999999</c:v>
                </c:pt>
                <c:pt idx="1176">
                  <c:v>303.10019999999969</c:v>
                </c:pt>
                <c:pt idx="1177">
                  <c:v>303.18220000000002</c:v>
                </c:pt>
                <c:pt idx="1178">
                  <c:v>303.26799999999969</c:v>
                </c:pt>
                <c:pt idx="1179">
                  <c:v>303.35219999999993</c:v>
                </c:pt>
                <c:pt idx="1180">
                  <c:v>303.43539999999916</c:v>
                </c:pt>
                <c:pt idx="1181">
                  <c:v>303.51900000000001</c:v>
                </c:pt>
                <c:pt idx="1182">
                  <c:v>303.60160000000002</c:v>
                </c:pt>
                <c:pt idx="1183">
                  <c:v>303.68560000000002</c:v>
                </c:pt>
                <c:pt idx="1184">
                  <c:v>303.7706</c:v>
                </c:pt>
                <c:pt idx="1185">
                  <c:v>303.85430000000002</c:v>
                </c:pt>
                <c:pt idx="1186">
                  <c:v>303.93599999999918</c:v>
                </c:pt>
                <c:pt idx="1187">
                  <c:v>304.01869999999963</c:v>
                </c:pt>
                <c:pt idx="1188">
                  <c:v>304.10169999999999</c:v>
                </c:pt>
                <c:pt idx="1189">
                  <c:v>304.18470000000002</c:v>
                </c:pt>
                <c:pt idx="1190">
                  <c:v>304.26780000000002</c:v>
                </c:pt>
                <c:pt idx="1191">
                  <c:v>304.35280000000051</c:v>
                </c:pt>
                <c:pt idx="1192">
                  <c:v>304.43419999999918</c:v>
                </c:pt>
                <c:pt idx="1193">
                  <c:v>304.51679999999936</c:v>
                </c:pt>
                <c:pt idx="1194">
                  <c:v>304.60079999999999</c:v>
                </c:pt>
                <c:pt idx="1195">
                  <c:v>304.68299999999999</c:v>
                </c:pt>
                <c:pt idx="1196">
                  <c:v>304.77</c:v>
                </c:pt>
                <c:pt idx="1197">
                  <c:v>304.85199999999969</c:v>
                </c:pt>
                <c:pt idx="1198">
                  <c:v>304.93539999999916</c:v>
                </c:pt>
                <c:pt idx="1199">
                  <c:v>305.02</c:v>
                </c:pt>
                <c:pt idx="1200">
                  <c:v>305.10300000000001</c:v>
                </c:pt>
                <c:pt idx="1201">
                  <c:v>305.1860999999995</c:v>
                </c:pt>
                <c:pt idx="1202">
                  <c:v>305.26859999999937</c:v>
                </c:pt>
                <c:pt idx="1203">
                  <c:v>305.3537</c:v>
                </c:pt>
                <c:pt idx="1204">
                  <c:v>305.4351999999991</c:v>
                </c:pt>
                <c:pt idx="1205">
                  <c:v>305.51839999999936</c:v>
                </c:pt>
                <c:pt idx="1206">
                  <c:v>305.60169999999999</c:v>
                </c:pt>
                <c:pt idx="1207">
                  <c:v>305.68459999999999</c:v>
                </c:pt>
                <c:pt idx="1208">
                  <c:v>305.76620000000003</c:v>
                </c:pt>
                <c:pt idx="1209">
                  <c:v>305.8503</c:v>
                </c:pt>
                <c:pt idx="1210">
                  <c:v>305.93299999999937</c:v>
                </c:pt>
                <c:pt idx="1211">
                  <c:v>306.01560000000001</c:v>
                </c:pt>
                <c:pt idx="1212">
                  <c:v>306.09960000000001</c:v>
                </c:pt>
                <c:pt idx="1213">
                  <c:v>306.18299999999999</c:v>
                </c:pt>
                <c:pt idx="1214">
                  <c:v>306.26740000000001</c:v>
                </c:pt>
                <c:pt idx="1215">
                  <c:v>306.34960000000052</c:v>
                </c:pt>
                <c:pt idx="1216">
                  <c:v>306.43279999999936</c:v>
                </c:pt>
                <c:pt idx="1217">
                  <c:v>306.51589999999999</c:v>
                </c:pt>
                <c:pt idx="1218">
                  <c:v>306.59859999999918</c:v>
                </c:pt>
                <c:pt idx="1219">
                  <c:v>306.68340000000001</c:v>
                </c:pt>
                <c:pt idx="1220">
                  <c:v>306.76659999999919</c:v>
                </c:pt>
                <c:pt idx="1221">
                  <c:v>306.84859999999969</c:v>
                </c:pt>
                <c:pt idx="1222">
                  <c:v>306.93239999999918</c:v>
                </c:pt>
                <c:pt idx="1223">
                  <c:v>307.01689999999957</c:v>
                </c:pt>
                <c:pt idx="1224">
                  <c:v>307.09960000000001</c:v>
                </c:pt>
                <c:pt idx="1225">
                  <c:v>307.18270000000001</c:v>
                </c:pt>
                <c:pt idx="1226">
                  <c:v>307.26639999999918</c:v>
                </c:pt>
                <c:pt idx="1227">
                  <c:v>307.351</c:v>
                </c:pt>
                <c:pt idx="1228">
                  <c:v>307.43379999999917</c:v>
                </c:pt>
                <c:pt idx="1229">
                  <c:v>307.51819999999918</c:v>
                </c:pt>
                <c:pt idx="1230">
                  <c:v>307.60160000000002</c:v>
                </c:pt>
                <c:pt idx="1231">
                  <c:v>307.685</c:v>
                </c:pt>
                <c:pt idx="1232">
                  <c:v>307.7688</c:v>
                </c:pt>
                <c:pt idx="1233">
                  <c:v>307.85059999999999</c:v>
                </c:pt>
                <c:pt idx="1234">
                  <c:v>307.93439999999919</c:v>
                </c:pt>
                <c:pt idx="1235">
                  <c:v>308.01679999999936</c:v>
                </c:pt>
                <c:pt idx="1236">
                  <c:v>308.10199999999969</c:v>
                </c:pt>
                <c:pt idx="1237">
                  <c:v>308.18649999999963</c:v>
                </c:pt>
                <c:pt idx="1238">
                  <c:v>308.26900000000001</c:v>
                </c:pt>
                <c:pt idx="1239">
                  <c:v>308.35260000000045</c:v>
                </c:pt>
                <c:pt idx="1240">
                  <c:v>308.43799999999936</c:v>
                </c:pt>
                <c:pt idx="1241">
                  <c:v>308.52029999999957</c:v>
                </c:pt>
                <c:pt idx="1242">
                  <c:v>308.6019</c:v>
                </c:pt>
                <c:pt idx="1243">
                  <c:v>308.68599999999969</c:v>
                </c:pt>
                <c:pt idx="1244">
                  <c:v>308.7704</c:v>
                </c:pt>
                <c:pt idx="1245">
                  <c:v>308.85399999999993</c:v>
                </c:pt>
                <c:pt idx="1246">
                  <c:v>308.93699999999916</c:v>
                </c:pt>
                <c:pt idx="1247">
                  <c:v>309.01839999999936</c:v>
                </c:pt>
                <c:pt idx="1248">
                  <c:v>309.10219999999993</c:v>
                </c:pt>
                <c:pt idx="1249">
                  <c:v>309.18669999999969</c:v>
                </c:pt>
                <c:pt idx="1250">
                  <c:v>309.27069999999969</c:v>
                </c:pt>
                <c:pt idx="1251">
                  <c:v>309.35449999999997</c:v>
                </c:pt>
                <c:pt idx="1252">
                  <c:v>309.43719999999917</c:v>
                </c:pt>
                <c:pt idx="1253">
                  <c:v>309.5204</c:v>
                </c:pt>
                <c:pt idx="1254">
                  <c:v>309.60329999999999</c:v>
                </c:pt>
                <c:pt idx="1255">
                  <c:v>309.6875</c:v>
                </c:pt>
                <c:pt idx="1256">
                  <c:v>309.7688</c:v>
                </c:pt>
                <c:pt idx="1257">
                  <c:v>309.85219999999993</c:v>
                </c:pt>
                <c:pt idx="1258">
                  <c:v>309.93639999999891</c:v>
                </c:pt>
                <c:pt idx="1259">
                  <c:v>310.02050000000003</c:v>
                </c:pt>
                <c:pt idx="1260">
                  <c:v>310.10300000000001</c:v>
                </c:pt>
                <c:pt idx="1261">
                  <c:v>310.18649999999963</c:v>
                </c:pt>
                <c:pt idx="1262">
                  <c:v>310.26940000000002</c:v>
                </c:pt>
                <c:pt idx="1263">
                  <c:v>310.35449999999997</c:v>
                </c:pt>
                <c:pt idx="1264">
                  <c:v>310.43699999999916</c:v>
                </c:pt>
                <c:pt idx="1265">
                  <c:v>310.52249999999964</c:v>
                </c:pt>
                <c:pt idx="1266">
                  <c:v>310.60430000000002</c:v>
                </c:pt>
                <c:pt idx="1267">
                  <c:v>310.68779999999964</c:v>
                </c:pt>
                <c:pt idx="1268">
                  <c:v>310.77189999999956</c:v>
                </c:pt>
                <c:pt idx="1269">
                  <c:v>310.85520000000002</c:v>
                </c:pt>
                <c:pt idx="1270">
                  <c:v>310.93869999999924</c:v>
                </c:pt>
                <c:pt idx="1271">
                  <c:v>311.0224</c:v>
                </c:pt>
                <c:pt idx="1272">
                  <c:v>311.10550000000001</c:v>
                </c:pt>
                <c:pt idx="1273">
                  <c:v>311.19080000000002</c:v>
                </c:pt>
                <c:pt idx="1274">
                  <c:v>311.27349999999956</c:v>
                </c:pt>
                <c:pt idx="1275">
                  <c:v>311.35700000000008</c:v>
                </c:pt>
                <c:pt idx="1276">
                  <c:v>311.43879999999916</c:v>
                </c:pt>
                <c:pt idx="1277">
                  <c:v>311.52179999999925</c:v>
                </c:pt>
                <c:pt idx="1278">
                  <c:v>311.60750000000002</c:v>
                </c:pt>
                <c:pt idx="1279">
                  <c:v>311.69040000000001</c:v>
                </c:pt>
                <c:pt idx="1280">
                  <c:v>311.77199999999937</c:v>
                </c:pt>
                <c:pt idx="1281">
                  <c:v>311.85520000000002</c:v>
                </c:pt>
                <c:pt idx="1282">
                  <c:v>311.93879999999916</c:v>
                </c:pt>
                <c:pt idx="1283">
                  <c:v>312.0216999999995</c:v>
                </c:pt>
                <c:pt idx="1284">
                  <c:v>312.10640000000001</c:v>
                </c:pt>
                <c:pt idx="1285">
                  <c:v>312.18860000000001</c:v>
                </c:pt>
                <c:pt idx="1286">
                  <c:v>312.27319999999918</c:v>
                </c:pt>
                <c:pt idx="1287">
                  <c:v>312.35449999999997</c:v>
                </c:pt>
                <c:pt idx="1288">
                  <c:v>312.43719999999917</c:v>
                </c:pt>
                <c:pt idx="1289">
                  <c:v>312.52129999999937</c:v>
                </c:pt>
                <c:pt idx="1290">
                  <c:v>312.60440000000051</c:v>
                </c:pt>
                <c:pt idx="1291">
                  <c:v>312.69</c:v>
                </c:pt>
                <c:pt idx="1292">
                  <c:v>312.7716999999995</c:v>
                </c:pt>
                <c:pt idx="1293">
                  <c:v>312.85440000000051</c:v>
                </c:pt>
                <c:pt idx="1294">
                  <c:v>312.93899999999917</c:v>
                </c:pt>
                <c:pt idx="1295">
                  <c:v>313.0224</c:v>
                </c:pt>
                <c:pt idx="1296">
                  <c:v>313.10599999999999</c:v>
                </c:pt>
                <c:pt idx="1297">
                  <c:v>313.19</c:v>
                </c:pt>
                <c:pt idx="1298">
                  <c:v>313.27209999999963</c:v>
                </c:pt>
                <c:pt idx="1299">
                  <c:v>313.35579999999999</c:v>
                </c:pt>
                <c:pt idx="1300">
                  <c:v>313.43839999999904</c:v>
                </c:pt>
                <c:pt idx="1301">
                  <c:v>313.52319999999918</c:v>
                </c:pt>
                <c:pt idx="1302">
                  <c:v>313.60460000000052</c:v>
                </c:pt>
                <c:pt idx="1303">
                  <c:v>313.68819999999937</c:v>
                </c:pt>
                <c:pt idx="1304">
                  <c:v>313.77280000000002</c:v>
                </c:pt>
                <c:pt idx="1305">
                  <c:v>313.85359999999969</c:v>
                </c:pt>
                <c:pt idx="1306">
                  <c:v>313.93899999999917</c:v>
                </c:pt>
                <c:pt idx="1307">
                  <c:v>314.02369999999956</c:v>
                </c:pt>
                <c:pt idx="1308">
                  <c:v>314.10469999999998</c:v>
                </c:pt>
                <c:pt idx="1309">
                  <c:v>314.18920000000008</c:v>
                </c:pt>
                <c:pt idx="1310">
                  <c:v>314.27280000000002</c:v>
                </c:pt>
                <c:pt idx="1311">
                  <c:v>314.35649999999993</c:v>
                </c:pt>
                <c:pt idx="1312">
                  <c:v>314.43920000000003</c:v>
                </c:pt>
                <c:pt idx="1313">
                  <c:v>314.52369999999956</c:v>
                </c:pt>
                <c:pt idx="1314">
                  <c:v>314.60599999999999</c:v>
                </c:pt>
                <c:pt idx="1315">
                  <c:v>314.68959999999993</c:v>
                </c:pt>
                <c:pt idx="1316">
                  <c:v>314.77349999999956</c:v>
                </c:pt>
                <c:pt idx="1317">
                  <c:v>314.85520000000002</c:v>
                </c:pt>
                <c:pt idx="1318">
                  <c:v>314.93879999999916</c:v>
                </c:pt>
                <c:pt idx="1319">
                  <c:v>315.02299999999963</c:v>
                </c:pt>
                <c:pt idx="1320">
                  <c:v>315.10550000000001</c:v>
                </c:pt>
                <c:pt idx="1321">
                  <c:v>315.18770000000001</c:v>
                </c:pt>
                <c:pt idx="1322">
                  <c:v>315.27199999999937</c:v>
                </c:pt>
                <c:pt idx="1323">
                  <c:v>315.35410000000002</c:v>
                </c:pt>
                <c:pt idx="1324">
                  <c:v>315.43619999999885</c:v>
                </c:pt>
                <c:pt idx="1325">
                  <c:v>315.52009999999956</c:v>
                </c:pt>
                <c:pt idx="1326">
                  <c:v>315.60320000000002</c:v>
                </c:pt>
                <c:pt idx="1327">
                  <c:v>315.68619999999936</c:v>
                </c:pt>
                <c:pt idx="1328">
                  <c:v>315.76929999999999</c:v>
                </c:pt>
                <c:pt idx="1329">
                  <c:v>315.8537</c:v>
                </c:pt>
                <c:pt idx="1330">
                  <c:v>315.93779999999919</c:v>
                </c:pt>
                <c:pt idx="1331">
                  <c:v>316.02319999999918</c:v>
                </c:pt>
                <c:pt idx="1332">
                  <c:v>316.10399999999993</c:v>
                </c:pt>
                <c:pt idx="1333">
                  <c:v>316.1875</c:v>
                </c:pt>
                <c:pt idx="1334">
                  <c:v>316.27080000000001</c:v>
                </c:pt>
                <c:pt idx="1335">
                  <c:v>316.35399999999993</c:v>
                </c:pt>
                <c:pt idx="1336">
                  <c:v>316.43819999999891</c:v>
                </c:pt>
                <c:pt idx="1337">
                  <c:v>316.52</c:v>
                </c:pt>
                <c:pt idx="1338">
                  <c:v>316.60390000000001</c:v>
                </c:pt>
                <c:pt idx="1339">
                  <c:v>316.68819999999937</c:v>
                </c:pt>
                <c:pt idx="1340">
                  <c:v>316.77149999999949</c:v>
                </c:pt>
                <c:pt idx="1341">
                  <c:v>316.85520000000002</c:v>
                </c:pt>
                <c:pt idx="1342">
                  <c:v>316.93799999999936</c:v>
                </c:pt>
                <c:pt idx="1343">
                  <c:v>317.02199999999937</c:v>
                </c:pt>
                <c:pt idx="1344">
                  <c:v>317.1062</c:v>
                </c:pt>
                <c:pt idx="1345">
                  <c:v>317.18950000000001</c:v>
                </c:pt>
                <c:pt idx="1346">
                  <c:v>317.27269999999999</c:v>
                </c:pt>
                <c:pt idx="1347">
                  <c:v>317.35440000000051</c:v>
                </c:pt>
                <c:pt idx="1348">
                  <c:v>317.43689999999918</c:v>
                </c:pt>
                <c:pt idx="1349">
                  <c:v>317.52029999999957</c:v>
                </c:pt>
                <c:pt idx="1350">
                  <c:v>317.6053</c:v>
                </c:pt>
                <c:pt idx="1351">
                  <c:v>317.68819999999937</c:v>
                </c:pt>
                <c:pt idx="1352">
                  <c:v>317.77209999999963</c:v>
                </c:pt>
                <c:pt idx="1353">
                  <c:v>317.85500000000002</c:v>
                </c:pt>
                <c:pt idx="1354">
                  <c:v>317.93869999999924</c:v>
                </c:pt>
                <c:pt idx="1355">
                  <c:v>318.02099999999956</c:v>
                </c:pt>
                <c:pt idx="1356">
                  <c:v>318.10490000000038</c:v>
                </c:pt>
                <c:pt idx="1357">
                  <c:v>318.18809999999957</c:v>
                </c:pt>
                <c:pt idx="1358">
                  <c:v>318.27129999999937</c:v>
                </c:pt>
                <c:pt idx="1359">
                  <c:v>318.35490000000038</c:v>
                </c:pt>
                <c:pt idx="1360">
                  <c:v>318.43809999999911</c:v>
                </c:pt>
                <c:pt idx="1361">
                  <c:v>318.52519999999924</c:v>
                </c:pt>
                <c:pt idx="1362">
                  <c:v>318.60780000000045</c:v>
                </c:pt>
                <c:pt idx="1363">
                  <c:v>318.69220000000001</c:v>
                </c:pt>
                <c:pt idx="1364">
                  <c:v>318.77529999999956</c:v>
                </c:pt>
                <c:pt idx="1365">
                  <c:v>318.85939999999999</c:v>
                </c:pt>
                <c:pt idx="1366">
                  <c:v>318.94060000000002</c:v>
                </c:pt>
                <c:pt idx="1367">
                  <c:v>319.024</c:v>
                </c:pt>
                <c:pt idx="1368">
                  <c:v>319.10770000000002</c:v>
                </c:pt>
                <c:pt idx="1369">
                  <c:v>319.19240000000002</c:v>
                </c:pt>
                <c:pt idx="1370">
                  <c:v>319.27679999999918</c:v>
                </c:pt>
                <c:pt idx="1371">
                  <c:v>319.36040000000008</c:v>
                </c:pt>
                <c:pt idx="1372">
                  <c:v>319.44299999999993</c:v>
                </c:pt>
                <c:pt idx="1373">
                  <c:v>319.5258</c:v>
                </c:pt>
                <c:pt idx="1374">
                  <c:v>319.61180000000002</c:v>
                </c:pt>
                <c:pt idx="1375">
                  <c:v>319.6936</c:v>
                </c:pt>
                <c:pt idx="1376">
                  <c:v>319.77639999999923</c:v>
                </c:pt>
                <c:pt idx="1377">
                  <c:v>319.86099999999999</c:v>
                </c:pt>
                <c:pt idx="1378">
                  <c:v>319.94240000000002</c:v>
                </c:pt>
                <c:pt idx="1379">
                  <c:v>320.02499999999969</c:v>
                </c:pt>
                <c:pt idx="1380">
                  <c:v>320.10860000000002</c:v>
                </c:pt>
                <c:pt idx="1381">
                  <c:v>320.19099999999969</c:v>
                </c:pt>
                <c:pt idx="1382">
                  <c:v>320.27480000000008</c:v>
                </c:pt>
                <c:pt idx="1383">
                  <c:v>320.35640000000001</c:v>
                </c:pt>
                <c:pt idx="1384">
                  <c:v>320.44060000000002</c:v>
                </c:pt>
                <c:pt idx="1385">
                  <c:v>320.5258</c:v>
                </c:pt>
                <c:pt idx="1386">
                  <c:v>320.60899999999964</c:v>
                </c:pt>
                <c:pt idx="1387">
                  <c:v>320.69049999999999</c:v>
                </c:pt>
                <c:pt idx="1388">
                  <c:v>320.77280000000002</c:v>
                </c:pt>
                <c:pt idx="1389">
                  <c:v>320.85640000000001</c:v>
                </c:pt>
                <c:pt idx="1390">
                  <c:v>320.94080000000002</c:v>
                </c:pt>
                <c:pt idx="1391">
                  <c:v>321.02409999999969</c:v>
                </c:pt>
                <c:pt idx="1392">
                  <c:v>321.1071</c:v>
                </c:pt>
                <c:pt idx="1393">
                  <c:v>321.1909</c:v>
                </c:pt>
                <c:pt idx="1394">
                  <c:v>321.27379999999937</c:v>
                </c:pt>
                <c:pt idx="1395">
                  <c:v>321.35840000000002</c:v>
                </c:pt>
                <c:pt idx="1396">
                  <c:v>321.44080000000002</c:v>
                </c:pt>
                <c:pt idx="1397">
                  <c:v>321.52359999999936</c:v>
                </c:pt>
                <c:pt idx="1398">
                  <c:v>321.60669999999999</c:v>
                </c:pt>
                <c:pt idx="1399">
                  <c:v>321.69209999999993</c:v>
                </c:pt>
                <c:pt idx="1400">
                  <c:v>321.77440000000001</c:v>
                </c:pt>
                <c:pt idx="1401">
                  <c:v>321.85860000000002</c:v>
                </c:pt>
                <c:pt idx="1402">
                  <c:v>321.94119999999918</c:v>
                </c:pt>
                <c:pt idx="1403">
                  <c:v>322.024</c:v>
                </c:pt>
                <c:pt idx="1404">
                  <c:v>322.10629999999969</c:v>
                </c:pt>
                <c:pt idx="1405">
                  <c:v>322.19139999999936</c:v>
                </c:pt>
                <c:pt idx="1406">
                  <c:v>322.27319999999918</c:v>
                </c:pt>
                <c:pt idx="1407">
                  <c:v>322.35759999999999</c:v>
                </c:pt>
                <c:pt idx="1408">
                  <c:v>322.44040000000001</c:v>
                </c:pt>
                <c:pt idx="1409">
                  <c:v>322.52390000000003</c:v>
                </c:pt>
                <c:pt idx="1410">
                  <c:v>322.60559999999964</c:v>
                </c:pt>
                <c:pt idx="1411">
                  <c:v>322.69029999999964</c:v>
                </c:pt>
                <c:pt idx="1412">
                  <c:v>322.77449999999999</c:v>
                </c:pt>
                <c:pt idx="1413">
                  <c:v>322.85680000000002</c:v>
                </c:pt>
                <c:pt idx="1414">
                  <c:v>322.94099999999969</c:v>
                </c:pt>
                <c:pt idx="1415">
                  <c:v>323.02369999999956</c:v>
                </c:pt>
                <c:pt idx="1416">
                  <c:v>323.10759999999999</c:v>
                </c:pt>
                <c:pt idx="1417">
                  <c:v>323.19260000000008</c:v>
                </c:pt>
                <c:pt idx="1418">
                  <c:v>323.27539999999937</c:v>
                </c:pt>
                <c:pt idx="1419">
                  <c:v>323.35840000000002</c:v>
                </c:pt>
                <c:pt idx="1420">
                  <c:v>323.44129999999956</c:v>
                </c:pt>
                <c:pt idx="1421">
                  <c:v>323.52420000000001</c:v>
                </c:pt>
                <c:pt idx="1422">
                  <c:v>323.60780000000045</c:v>
                </c:pt>
                <c:pt idx="1423">
                  <c:v>323.69149999999956</c:v>
                </c:pt>
                <c:pt idx="1424">
                  <c:v>323.774</c:v>
                </c:pt>
                <c:pt idx="1425">
                  <c:v>323.85950000000008</c:v>
                </c:pt>
                <c:pt idx="1426">
                  <c:v>323.94069999999999</c:v>
                </c:pt>
                <c:pt idx="1427">
                  <c:v>324.0259999999995</c:v>
                </c:pt>
                <c:pt idx="1428">
                  <c:v>324.10899999999964</c:v>
                </c:pt>
                <c:pt idx="1429">
                  <c:v>324.19060000000002</c:v>
                </c:pt>
                <c:pt idx="1430">
                  <c:v>324.27390000000003</c:v>
                </c:pt>
                <c:pt idx="1431">
                  <c:v>324.358</c:v>
                </c:pt>
                <c:pt idx="1432">
                  <c:v>324.43939999999918</c:v>
                </c:pt>
                <c:pt idx="1433">
                  <c:v>324.52249999999964</c:v>
                </c:pt>
                <c:pt idx="1434">
                  <c:v>324.6069</c:v>
                </c:pt>
                <c:pt idx="1435">
                  <c:v>324.6927</c:v>
                </c:pt>
                <c:pt idx="1436">
                  <c:v>324.77539999999937</c:v>
                </c:pt>
                <c:pt idx="1437">
                  <c:v>324.85950000000008</c:v>
                </c:pt>
                <c:pt idx="1438">
                  <c:v>324.94220000000001</c:v>
                </c:pt>
                <c:pt idx="1439">
                  <c:v>325.02659999999918</c:v>
                </c:pt>
                <c:pt idx="1440">
                  <c:v>325.10980000000052</c:v>
                </c:pt>
                <c:pt idx="1441">
                  <c:v>325.19260000000008</c:v>
                </c:pt>
                <c:pt idx="1442">
                  <c:v>325.27639999999923</c:v>
                </c:pt>
                <c:pt idx="1443">
                  <c:v>325.35980000000052</c:v>
                </c:pt>
                <c:pt idx="1444">
                  <c:v>325.44439999999969</c:v>
                </c:pt>
                <c:pt idx="1445">
                  <c:v>325.52780000000001</c:v>
                </c:pt>
                <c:pt idx="1446">
                  <c:v>325.60840000000002</c:v>
                </c:pt>
                <c:pt idx="1447">
                  <c:v>325.69240000000002</c:v>
                </c:pt>
                <c:pt idx="1448">
                  <c:v>325.77499999999969</c:v>
                </c:pt>
                <c:pt idx="1449">
                  <c:v>325.85789999999997</c:v>
                </c:pt>
                <c:pt idx="1450">
                  <c:v>325.94170000000003</c:v>
                </c:pt>
                <c:pt idx="1451">
                  <c:v>326.02359999999936</c:v>
                </c:pt>
                <c:pt idx="1452">
                  <c:v>326.10899999999964</c:v>
                </c:pt>
                <c:pt idx="1453">
                  <c:v>326.1902</c:v>
                </c:pt>
                <c:pt idx="1454">
                  <c:v>326.27539999999937</c:v>
                </c:pt>
                <c:pt idx="1455">
                  <c:v>326.35910000000001</c:v>
                </c:pt>
                <c:pt idx="1456">
                  <c:v>326.44389999999999</c:v>
                </c:pt>
                <c:pt idx="1457">
                  <c:v>326.52679999999918</c:v>
                </c:pt>
                <c:pt idx="1458">
                  <c:v>326.60879999999969</c:v>
                </c:pt>
                <c:pt idx="1459">
                  <c:v>326.69299999999993</c:v>
                </c:pt>
                <c:pt idx="1460">
                  <c:v>326.7768999999995</c:v>
                </c:pt>
                <c:pt idx="1461">
                  <c:v>326.85980000000052</c:v>
                </c:pt>
                <c:pt idx="1462">
                  <c:v>326.9434</c:v>
                </c:pt>
                <c:pt idx="1463">
                  <c:v>327.02519999999924</c:v>
                </c:pt>
                <c:pt idx="1464">
                  <c:v>327.10960000000051</c:v>
                </c:pt>
                <c:pt idx="1465">
                  <c:v>327.19189999999969</c:v>
                </c:pt>
                <c:pt idx="1466">
                  <c:v>327.27499999999969</c:v>
                </c:pt>
                <c:pt idx="1467">
                  <c:v>327.36</c:v>
                </c:pt>
                <c:pt idx="1468">
                  <c:v>327.4434</c:v>
                </c:pt>
                <c:pt idx="1469">
                  <c:v>327.52629999999937</c:v>
                </c:pt>
                <c:pt idx="1470">
                  <c:v>327.60960000000051</c:v>
                </c:pt>
                <c:pt idx="1471">
                  <c:v>327.69439999999969</c:v>
                </c:pt>
                <c:pt idx="1472">
                  <c:v>327.7774</c:v>
                </c:pt>
                <c:pt idx="1473">
                  <c:v>327.86099999999999</c:v>
                </c:pt>
                <c:pt idx="1474">
                  <c:v>327.94240000000002</c:v>
                </c:pt>
                <c:pt idx="1475">
                  <c:v>328.02679999999918</c:v>
                </c:pt>
                <c:pt idx="1476">
                  <c:v>328.10960000000051</c:v>
                </c:pt>
                <c:pt idx="1477">
                  <c:v>328.1934</c:v>
                </c:pt>
                <c:pt idx="1478">
                  <c:v>328.27699999999936</c:v>
                </c:pt>
                <c:pt idx="1479">
                  <c:v>328.36040000000008</c:v>
                </c:pt>
                <c:pt idx="1480">
                  <c:v>328.44319999999936</c:v>
                </c:pt>
                <c:pt idx="1481">
                  <c:v>328.5268999999995</c:v>
                </c:pt>
                <c:pt idx="1482">
                  <c:v>328.60930000000002</c:v>
                </c:pt>
                <c:pt idx="1483">
                  <c:v>328.69220000000001</c:v>
                </c:pt>
                <c:pt idx="1484">
                  <c:v>328.7759999999995</c:v>
                </c:pt>
                <c:pt idx="1485">
                  <c:v>328.86</c:v>
                </c:pt>
                <c:pt idx="1486">
                  <c:v>328.94260000000008</c:v>
                </c:pt>
                <c:pt idx="1487">
                  <c:v>329.02619999999916</c:v>
                </c:pt>
                <c:pt idx="1488">
                  <c:v>329.11009999999999</c:v>
                </c:pt>
                <c:pt idx="1489">
                  <c:v>329.1934</c:v>
                </c:pt>
                <c:pt idx="1490">
                  <c:v>329.27449999999999</c:v>
                </c:pt>
                <c:pt idx="1491">
                  <c:v>329.36090000000002</c:v>
                </c:pt>
                <c:pt idx="1492">
                  <c:v>329.44490000000002</c:v>
                </c:pt>
                <c:pt idx="1493">
                  <c:v>329.52829999999949</c:v>
                </c:pt>
                <c:pt idx="1494">
                  <c:v>329.61</c:v>
                </c:pt>
                <c:pt idx="1495">
                  <c:v>329.69200000000001</c:v>
                </c:pt>
                <c:pt idx="1496">
                  <c:v>329.774</c:v>
                </c:pt>
                <c:pt idx="1497">
                  <c:v>329.85840000000002</c:v>
                </c:pt>
                <c:pt idx="1498">
                  <c:v>329.94109999999949</c:v>
                </c:pt>
                <c:pt idx="1499">
                  <c:v>330.02499999999969</c:v>
                </c:pt>
                <c:pt idx="1500">
                  <c:v>330.11059999999969</c:v>
                </c:pt>
                <c:pt idx="1501">
                  <c:v>330.19220000000001</c:v>
                </c:pt>
                <c:pt idx="1502">
                  <c:v>330.27709999999956</c:v>
                </c:pt>
                <c:pt idx="1503">
                  <c:v>330.3612</c:v>
                </c:pt>
                <c:pt idx="1504">
                  <c:v>330.4436</c:v>
                </c:pt>
                <c:pt idx="1505">
                  <c:v>330.52960000000002</c:v>
                </c:pt>
                <c:pt idx="1506">
                  <c:v>330.61399999999969</c:v>
                </c:pt>
                <c:pt idx="1507">
                  <c:v>330.69880000000001</c:v>
                </c:pt>
                <c:pt idx="1508">
                  <c:v>330.78049999999956</c:v>
                </c:pt>
                <c:pt idx="1509">
                  <c:v>330.86329999999964</c:v>
                </c:pt>
                <c:pt idx="1510">
                  <c:v>330.94720000000001</c:v>
                </c:pt>
                <c:pt idx="1511">
                  <c:v>331.0302999999995</c:v>
                </c:pt>
                <c:pt idx="1512">
                  <c:v>331.11239999999964</c:v>
                </c:pt>
                <c:pt idx="1513">
                  <c:v>331.2002</c:v>
                </c:pt>
                <c:pt idx="1514">
                  <c:v>331.28280000000001</c:v>
                </c:pt>
                <c:pt idx="1515">
                  <c:v>331.36529999999999</c:v>
                </c:pt>
                <c:pt idx="1516">
                  <c:v>331.44920000000002</c:v>
                </c:pt>
                <c:pt idx="1517">
                  <c:v>331.53250000000003</c:v>
                </c:pt>
                <c:pt idx="1518">
                  <c:v>331.6155</c:v>
                </c:pt>
                <c:pt idx="1519">
                  <c:v>331.697</c:v>
                </c:pt>
                <c:pt idx="1520">
                  <c:v>331.7802999999995</c:v>
                </c:pt>
                <c:pt idx="1521">
                  <c:v>331.863</c:v>
                </c:pt>
                <c:pt idx="1522">
                  <c:v>331.94560000000001</c:v>
                </c:pt>
                <c:pt idx="1523">
                  <c:v>332.03</c:v>
                </c:pt>
                <c:pt idx="1524">
                  <c:v>332.11200000000002</c:v>
                </c:pt>
                <c:pt idx="1525">
                  <c:v>332.19600000000003</c:v>
                </c:pt>
                <c:pt idx="1526">
                  <c:v>332.27960000000002</c:v>
                </c:pt>
                <c:pt idx="1527">
                  <c:v>332.36480000000051</c:v>
                </c:pt>
                <c:pt idx="1528">
                  <c:v>332.44720000000001</c:v>
                </c:pt>
                <c:pt idx="1529">
                  <c:v>332.53</c:v>
                </c:pt>
                <c:pt idx="1530">
                  <c:v>332.61380000000008</c:v>
                </c:pt>
                <c:pt idx="1531">
                  <c:v>332.69609999999949</c:v>
                </c:pt>
                <c:pt idx="1532">
                  <c:v>332.77809999999937</c:v>
                </c:pt>
                <c:pt idx="1533">
                  <c:v>332.86279999999999</c:v>
                </c:pt>
                <c:pt idx="1534">
                  <c:v>332.94560000000001</c:v>
                </c:pt>
                <c:pt idx="1535">
                  <c:v>333.02960000000002</c:v>
                </c:pt>
                <c:pt idx="1536">
                  <c:v>333.113</c:v>
                </c:pt>
                <c:pt idx="1537">
                  <c:v>333.19470000000001</c:v>
                </c:pt>
                <c:pt idx="1538">
                  <c:v>333.279</c:v>
                </c:pt>
                <c:pt idx="1539">
                  <c:v>333.36309999999969</c:v>
                </c:pt>
                <c:pt idx="1540">
                  <c:v>333.44819999999936</c:v>
                </c:pt>
                <c:pt idx="1541">
                  <c:v>333.53139999999917</c:v>
                </c:pt>
                <c:pt idx="1542">
                  <c:v>333.61309999999969</c:v>
                </c:pt>
                <c:pt idx="1543">
                  <c:v>333.69779999999969</c:v>
                </c:pt>
                <c:pt idx="1544">
                  <c:v>333.78099999999949</c:v>
                </c:pt>
                <c:pt idx="1545">
                  <c:v>333.86399999999969</c:v>
                </c:pt>
                <c:pt idx="1546">
                  <c:v>333.94639999999919</c:v>
                </c:pt>
                <c:pt idx="1547">
                  <c:v>334.02799999999957</c:v>
                </c:pt>
                <c:pt idx="1548">
                  <c:v>334.11109999999957</c:v>
                </c:pt>
                <c:pt idx="1549">
                  <c:v>334.19499999999999</c:v>
                </c:pt>
                <c:pt idx="1550">
                  <c:v>334.27949999999993</c:v>
                </c:pt>
                <c:pt idx="1551">
                  <c:v>334.36219999999969</c:v>
                </c:pt>
                <c:pt idx="1552">
                  <c:v>334.44319999999936</c:v>
                </c:pt>
                <c:pt idx="1553">
                  <c:v>334.52780000000001</c:v>
                </c:pt>
                <c:pt idx="1554">
                  <c:v>334.61169999999993</c:v>
                </c:pt>
                <c:pt idx="1555">
                  <c:v>334.69589999999999</c:v>
                </c:pt>
                <c:pt idx="1556">
                  <c:v>334.779</c:v>
                </c:pt>
                <c:pt idx="1557">
                  <c:v>334.86250000000001</c:v>
                </c:pt>
                <c:pt idx="1558">
                  <c:v>334.94639999999919</c:v>
                </c:pt>
                <c:pt idx="1559">
                  <c:v>335.03099999999949</c:v>
                </c:pt>
                <c:pt idx="1560">
                  <c:v>335.11489999999998</c:v>
                </c:pt>
                <c:pt idx="1561">
                  <c:v>335.19920000000002</c:v>
                </c:pt>
                <c:pt idx="1562">
                  <c:v>335.28280000000001</c:v>
                </c:pt>
                <c:pt idx="1563">
                  <c:v>335.36380000000008</c:v>
                </c:pt>
                <c:pt idx="1564">
                  <c:v>335.4480999999995</c:v>
                </c:pt>
                <c:pt idx="1565">
                  <c:v>335.53299999999956</c:v>
                </c:pt>
                <c:pt idx="1566">
                  <c:v>335.61599999999999</c:v>
                </c:pt>
                <c:pt idx="1567">
                  <c:v>335.69880000000001</c:v>
                </c:pt>
                <c:pt idx="1568">
                  <c:v>335.7826</c:v>
                </c:pt>
                <c:pt idx="1569">
                  <c:v>335.86599999999999</c:v>
                </c:pt>
                <c:pt idx="1570">
                  <c:v>335.95030000000003</c:v>
                </c:pt>
                <c:pt idx="1571">
                  <c:v>336.03219999999936</c:v>
                </c:pt>
                <c:pt idx="1572">
                  <c:v>336.11450000000002</c:v>
                </c:pt>
                <c:pt idx="1573">
                  <c:v>336.19929999999999</c:v>
                </c:pt>
                <c:pt idx="1574">
                  <c:v>336.28129999999936</c:v>
                </c:pt>
                <c:pt idx="1575">
                  <c:v>336.36349999999999</c:v>
                </c:pt>
                <c:pt idx="1576">
                  <c:v>336.44799999999969</c:v>
                </c:pt>
                <c:pt idx="1577">
                  <c:v>336.53109999999919</c:v>
                </c:pt>
                <c:pt idx="1578">
                  <c:v>336.61180000000002</c:v>
                </c:pt>
                <c:pt idx="1579">
                  <c:v>336.69659999999936</c:v>
                </c:pt>
                <c:pt idx="1580">
                  <c:v>336.77910000000003</c:v>
                </c:pt>
                <c:pt idx="1581">
                  <c:v>336.86219999999969</c:v>
                </c:pt>
                <c:pt idx="1582">
                  <c:v>336.94509999999963</c:v>
                </c:pt>
                <c:pt idx="1583">
                  <c:v>337.02969999999999</c:v>
                </c:pt>
                <c:pt idx="1584">
                  <c:v>337.11309999999969</c:v>
                </c:pt>
                <c:pt idx="1585">
                  <c:v>337.19659999999936</c:v>
                </c:pt>
                <c:pt idx="1586">
                  <c:v>337.28</c:v>
                </c:pt>
                <c:pt idx="1587">
                  <c:v>337.36399999999969</c:v>
                </c:pt>
                <c:pt idx="1588">
                  <c:v>337.44709999999969</c:v>
                </c:pt>
                <c:pt idx="1589">
                  <c:v>337.53149999999937</c:v>
                </c:pt>
                <c:pt idx="1590">
                  <c:v>337.61380000000008</c:v>
                </c:pt>
                <c:pt idx="1591">
                  <c:v>337.69609999999949</c:v>
                </c:pt>
                <c:pt idx="1592">
                  <c:v>337.78049999999956</c:v>
                </c:pt>
                <c:pt idx="1593">
                  <c:v>337.86430000000001</c:v>
                </c:pt>
                <c:pt idx="1594">
                  <c:v>337.947</c:v>
                </c:pt>
                <c:pt idx="1595">
                  <c:v>338.03160000000003</c:v>
                </c:pt>
                <c:pt idx="1596">
                  <c:v>338.113</c:v>
                </c:pt>
                <c:pt idx="1597">
                  <c:v>338.19849999999963</c:v>
                </c:pt>
                <c:pt idx="1598">
                  <c:v>338.28089999999969</c:v>
                </c:pt>
                <c:pt idx="1599">
                  <c:v>338.36160000000001</c:v>
                </c:pt>
                <c:pt idx="1600">
                  <c:v>338.44479999999999</c:v>
                </c:pt>
                <c:pt idx="1601">
                  <c:v>338.52879999999936</c:v>
                </c:pt>
                <c:pt idx="1602">
                  <c:v>338.61200000000002</c:v>
                </c:pt>
                <c:pt idx="1603">
                  <c:v>338.69479999999999</c:v>
                </c:pt>
                <c:pt idx="1604">
                  <c:v>338.77960000000002</c:v>
                </c:pt>
                <c:pt idx="1605">
                  <c:v>338.86200000000002</c:v>
                </c:pt>
                <c:pt idx="1606">
                  <c:v>338.94619999999918</c:v>
                </c:pt>
                <c:pt idx="1607">
                  <c:v>339.02949999999993</c:v>
                </c:pt>
                <c:pt idx="1608">
                  <c:v>339.11360000000002</c:v>
                </c:pt>
                <c:pt idx="1609">
                  <c:v>339.19749999999999</c:v>
                </c:pt>
                <c:pt idx="1610">
                  <c:v>339.28109999999919</c:v>
                </c:pt>
                <c:pt idx="1611">
                  <c:v>339.36419999999993</c:v>
                </c:pt>
                <c:pt idx="1612">
                  <c:v>339.44649999999956</c:v>
                </c:pt>
                <c:pt idx="1613">
                  <c:v>339.52980000000002</c:v>
                </c:pt>
                <c:pt idx="1614">
                  <c:v>339.61360000000002</c:v>
                </c:pt>
                <c:pt idx="1615">
                  <c:v>339.69839999999937</c:v>
                </c:pt>
                <c:pt idx="1616">
                  <c:v>339.78099999999949</c:v>
                </c:pt>
                <c:pt idx="1617">
                  <c:v>339.86680000000001</c:v>
                </c:pt>
                <c:pt idx="1618">
                  <c:v>339.94979999999993</c:v>
                </c:pt>
                <c:pt idx="1619">
                  <c:v>340.03160000000003</c:v>
                </c:pt>
                <c:pt idx="1620">
                  <c:v>340.11450000000002</c:v>
                </c:pt>
                <c:pt idx="1621">
                  <c:v>340.19959999999969</c:v>
                </c:pt>
                <c:pt idx="1622">
                  <c:v>340.28280000000001</c:v>
                </c:pt>
                <c:pt idx="1623">
                  <c:v>340.36520000000002</c:v>
                </c:pt>
                <c:pt idx="1624">
                  <c:v>340.44909999999999</c:v>
                </c:pt>
                <c:pt idx="1625">
                  <c:v>340.53299999999956</c:v>
                </c:pt>
                <c:pt idx="1626">
                  <c:v>340.61559999999969</c:v>
                </c:pt>
                <c:pt idx="1627">
                  <c:v>340.6995</c:v>
                </c:pt>
                <c:pt idx="1628">
                  <c:v>340.78209999999956</c:v>
                </c:pt>
                <c:pt idx="1629">
                  <c:v>340.86599999999999</c:v>
                </c:pt>
                <c:pt idx="1630">
                  <c:v>340.9495</c:v>
                </c:pt>
                <c:pt idx="1631">
                  <c:v>341.03139999999917</c:v>
                </c:pt>
                <c:pt idx="1632">
                  <c:v>341.11619999999937</c:v>
                </c:pt>
                <c:pt idx="1633">
                  <c:v>341.20109999999943</c:v>
                </c:pt>
                <c:pt idx="1634">
                  <c:v>341.28440000000001</c:v>
                </c:pt>
                <c:pt idx="1635">
                  <c:v>341.36739999999969</c:v>
                </c:pt>
                <c:pt idx="1636">
                  <c:v>341.45</c:v>
                </c:pt>
                <c:pt idx="1637">
                  <c:v>341.53309999999937</c:v>
                </c:pt>
                <c:pt idx="1638">
                  <c:v>341.61629999999963</c:v>
                </c:pt>
                <c:pt idx="1639">
                  <c:v>341.69839999999937</c:v>
                </c:pt>
                <c:pt idx="1640">
                  <c:v>341.7818999999995</c:v>
                </c:pt>
                <c:pt idx="1641">
                  <c:v>341.86700000000002</c:v>
                </c:pt>
                <c:pt idx="1642">
                  <c:v>341.94959999999969</c:v>
                </c:pt>
                <c:pt idx="1643">
                  <c:v>342.0342</c:v>
                </c:pt>
                <c:pt idx="1644">
                  <c:v>342.11869999999999</c:v>
                </c:pt>
                <c:pt idx="1645">
                  <c:v>342.19869999999969</c:v>
                </c:pt>
                <c:pt idx="1646">
                  <c:v>342.28299999999956</c:v>
                </c:pt>
                <c:pt idx="1647">
                  <c:v>342.36700000000002</c:v>
                </c:pt>
                <c:pt idx="1648">
                  <c:v>342.45139999999918</c:v>
                </c:pt>
                <c:pt idx="1649">
                  <c:v>342.53449999999964</c:v>
                </c:pt>
                <c:pt idx="1650">
                  <c:v>342.61799999999999</c:v>
                </c:pt>
                <c:pt idx="1651">
                  <c:v>342.7029</c:v>
                </c:pt>
                <c:pt idx="1652">
                  <c:v>342.78699999999918</c:v>
                </c:pt>
                <c:pt idx="1653">
                  <c:v>342.87</c:v>
                </c:pt>
                <c:pt idx="1654">
                  <c:v>342.952</c:v>
                </c:pt>
                <c:pt idx="1655">
                  <c:v>343.03590000000003</c:v>
                </c:pt>
                <c:pt idx="1656">
                  <c:v>343.11939999999993</c:v>
                </c:pt>
                <c:pt idx="1657">
                  <c:v>343.20249999999999</c:v>
                </c:pt>
                <c:pt idx="1658">
                  <c:v>343.28599999999949</c:v>
                </c:pt>
                <c:pt idx="1659">
                  <c:v>343.37040000000002</c:v>
                </c:pt>
                <c:pt idx="1660">
                  <c:v>343.45229999999964</c:v>
                </c:pt>
                <c:pt idx="1661">
                  <c:v>343.53519999999918</c:v>
                </c:pt>
                <c:pt idx="1662">
                  <c:v>343.61840000000001</c:v>
                </c:pt>
                <c:pt idx="1663">
                  <c:v>343.70240000000001</c:v>
                </c:pt>
                <c:pt idx="1664">
                  <c:v>343.78529999999949</c:v>
                </c:pt>
                <c:pt idx="1665">
                  <c:v>343.86720000000008</c:v>
                </c:pt>
                <c:pt idx="1666">
                  <c:v>343.95</c:v>
                </c:pt>
                <c:pt idx="1667">
                  <c:v>344.03319999999917</c:v>
                </c:pt>
                <c:pt idx="1668">
                  <c:v>344.11609999999956</c:v>
                </c:pt>
                <c:pt idx="1669">
                  <c:v>344.19889999999964</c:v>
                </c:pt>
                <c:pt idx="1670">
                  <c:v>344.28219999999936</c:v>
                </c:pt>
                <c:pt idx="1671">
                  <c:v>344.36460000000045</c:v>
                </c:pt>
                <c:pt idx="1672">
                  <c:v>344.44959999999969</c:v>
                </c:pt>
                <c:pt idx="1673">
                  <c:v>344.53219999999936</c:v>
                </c:pt>
                <c:pt idx="1674">
                  <c:v>344.61559999999969</c:v>
                </c:pt>
                <c:pt idx="1675">
                  <c:v>344.69920000000002</c:v>
                </c:pt>
                <c:pt idx="1676">
                  <c:v>344.78199999999919</c:v>
                </c:pt>
                <c:pt idx="1677">
                  <c:v>344.86689999999999</c:v>
                </c:pt>
                <c:pt idx="1678">
                  <c:v>344.94920000000002</c:v>
                </c:pt>
                <c:pt idx="1679">
                  <c:v>345.03219999999936</c:v>
                </c:pt>
                <c:pt idx="1680">
                  <c:v>345.11619999999937</c:v>
                </c:pt>
                <c:pt idx="1681">
                  <c:v>345.19799999999969</c:v>
                </c:pt>
                <c:pt idx="1682">
                  <c:v>345.28339999999918</c:v>
                </c:pt>
                <c:pt idx="1683">
                  <c:v>345.3657</c:v>
                </c:pt>
                <c:pt idx="1684">
                  <c:v>345.44889999999964</c:v>
                </c:pt>
                <c:pt idx="1685">
                  <c:v>345.53219999999936</c:v>
                </c:pt>
                <c:pt idx="1686">
                  <c:v>345.61500000000001</c:v>
                </c:pt>
                <c:pt idx="1687">
                  <c:v>345.69740000000002</c:v>
                </c:pt>
                <c:pt idx="1688">
                  <c:v>345.7818999999995</c:v>
                </c:pt>
                <c:pt idx="1689">
                  <c:v>345.86500000000001</c:v>
                </c:pt>
                <c:pt idx="1690">
                  <c:v>345.94799999999969</c:v>
                </c:pt>
                <c:pt idx="1691">
                  <c:v>346.03149999999937</c:v>
                </c:pt>
                <c:pt idx="1692">
                  <c:v>346.11480000000051</c:v>
                </c:pt>
                <c:pt idx="1693">
                  <c:v>346.19959999999969</c:v>
                </c:pt>
                <c:pt idx="1694">
                  <c:v>346.2842</c:v>
                </c:pt>
                <c:pt idx="1695">
                  <c:v>346.36540000000002</c:v>
                </c:pt>
                <c:pt idx="1696">
                  <c:v>346.44760000000002</c:v>
                </c:pt>
                <c:pt idx="1697">
                  <c:v>346.53160000000003</c:v>
                </c:pt>
                <c:pt idx="1698">
                  <c:v>346.61599999999999</c:v>
                </c:pt>
                <c:pt idx="1699">
                  <c:v>346.69839999999937</c:v>
                </c:pt>
                <c:pt idx="1700">
                  <c:v>346.78219999999936</c:v>
                </c:pt>
                <c:pt idx="1701">
                  <c:v>346.86460000000045</c:v>
                </c:pt>
                <c:pt idx="1702">
                  <c:v>346.94849999999963</c:v>
                </c:pt>
                <c:pt idx="1703">
                  <c:v>347.0318999999995</c:v>
                </c:pt>
                <c:pt idx="1704">
                  <c:v>347.11520000000002</c:v>
                </c:pt>
                <c:pt idx="1705">
                  <c:v>347.19849999999963</c:v>
                </c:pt>
                <c:pt idx="1706">
                  <c:v>347.28209999999956</c:v>
                </c:pt>
                <c:pt idx="1707">
                  <c:v>347.36669999999964</c:v>
                </c:pt>
                <c:pt idx="1708">
                  <c:v>347.44740000000002</c:v>
                </c:pt>
                <c:pt idx="1709">
                  <c:v>347.53219999999936</c:v>
                </c:pt>
                <c:pt idx="1710">
                  <c:v>347.61529999999999</c:v>
                </c:pt>
                <c:pt idx="1711">
                  <c:v>347.6977</c:v>
                </c:pt>
                <c:pt idx="1712">
                  <c:v>347.78099999999949</c:v>
                </c:pt>
                <c:pt idx="1713">
                  <c:v>347.86489999999998</c:v>
                </c:pt>
                <c:pt idx="1714">
                  <c:v>347.94900000000001</c:v>
                </c:pt>
                <c:pt idx="1715">
                  <c:v>348.03319999999917</c:v>
                </c:pt>
                <c:pt idx="1716">
                  <c:v>348.11700000000002</c:v>
                </c:pt>
                <c:pt idx="1717">
                  <c:v>348.19979999999993</c:v>
                </c:pt>
                <c:pt idx="1718">
                  <c:v>348.28389999999956</c:v>
                </c:pt>
                <c:pt idx="1719">
                  <c:v>348.36709999999999</c:v>
                </c:pt>
                <c:pt idx="1720">
                  <c:v>348.44970000000001</c:v>
                </c:pt>
                <c:pt idx="1721">
                  <c:v>348.53519999999918</c:v>
                </c:pt>
                <c:pt idx="1722">
                  <c:v>348.61919999999969</c:v>
                </c:pt>
                <c:pt idx="1723">
                  <c:v>348.70179999999937</c:v>
                </c:pt>
                <c:pt idx="1724">
                  <c:v>348.78609999999918</c:v>
                </c:pt>
                <c:pt idx="1725">
                  <c:v>348.87009999999964</c:v>
                </c:pt>
                <c:pt idx="1726">
                  <c:v>348.95249999999999</c:v>
                </c:pt>
                <c:pt idx="1727">
                  <c:v>349.03569999999957</c:v>
                </c:pt>
                <c:pt idx="1728">
                  <c:v>349.1191</c:v>
                </c:pt>
                <c:pt idx="1729">
                  <c:v>349.20119999999918</c:v>
                </c:pt>
                <c:pt idx="1730">
                  <c:v>349.28500000000003</c:v>
                </c:pt>
                <c:pt idx="1731">
                  <c:v>349.36950000000002</c:v>
                </c:pt>
                <c:pt idx="1732">
                  <c:v>349.4522</c:v>
                </c:pt>
                <c:pt idx="1733">
                  <c:v>349.53559999999936</c:v>
                </c:pt>
                <c:pt idx="1734">
                  <c:v>349.61790000000002</c:v>
                </c:pt>
                <c:pt idx="1735">
                  <c:v>349.70240000000001</c:v>
                </c:pt>
                <c:pt idx="1736">
                  <c:v>349.78680000000003</c:v>
                </c:pt>
                <c:pt idx="1737">
                  <c:v>349.86720000000008</c:v>
                </c:pt>
                <c:pt idx="1738">
                  <c:v>349.94979999999993</c:v>
                </c:pt>
                <c:pt idx="1739">
                  <c:v>350.03250000000003</c:v>
                </c:pt>
                <c:pt idx="1740">
                  <c:v>350.11629999999963</c:v>
                </c:pt>
                <c:pt idx="1741">
                  <c:v>350.19749999999999</c:v>
                </c:pt>
                <c:pt idx="1742">
                  <c:v>350.28089999999969</c:v>
                </c:pt>
                <c:pt idx="1743">
                  <c:v>350.36360000000002</c:v>
                </c:pt>
                <c:pt idx="1744">
                  <c:v>350.4468</c:v>
                </c:pt>
                <c:pt idx="1745">
                  <c:v>350.52929999999969</c:v>
                </c:pt>
                <c:pt idx="1746">
                  <c:v>350.61470000000008</c:v>
                </c:pt>
                <c:pt idx="1747">
                  <c:v>350.69880000000001</c:v>
                </c:pt>
                <c:pt idx="1748">
                  <c:v>350.78280000000001</c:v>
                </c:pt>
                <c:pt idx="1749">
                  <c:v>350.86520000000002</c:v>
                </c:pt>
                <c:pt idx="1750">
                  <c:v>350.94900000000001</c:v>
                </c:pt>
                <c:pt idx="1751">
                  <c:v>351.03219999999936</c:v>
                </c:pt>
                <c:pt idx="1752">
                  <c:v>351.11770000000001</c:v>
                </c:pt>
                <c:pt idx="1753">
                  <c:v>351.20159999999925</c:v>
                </c:pt>
                <c:pt idx="1754">
                  <c:v>351.28299999999956</c:v>
                </c:pt>
                <c:pt idx="1755">
                  <c:v>351.36989999999997</c:v>
                </c:pt>
                <c:pt idx="1756">
                  <c:v>351.45260000000002</c:v>
                </c:pt>
                <c:pt idx="1757">
                  <c:v>351.53559999999936</c:v>
                </c:pt>
                <c:pt idx="1758">
                  <c:v>351.61829999999969</c:v>
                </c:pt>
                <c:pt idx="1759">
                  <c:v>351.7022</c:v>
                </c:pt>
                <c:pt idx="1760">
                  <c:v>351.78669999999937</c:v>
                </c:pt>
                <c:pt idx="1761">
                  <c:v>351.87060000000002</c:v>
                </c:pt>
                <c:pt idx="1762">
                  <c:v>351.95370000000003</c:v>
                </c:pt>
                <c:pt idx="1763">
                  <c:v>352.03680000000003</c:v>
                </c:pt>
                <c:pt idx="1764">
                  <c:v>352.11930000000001</c:v>
                </c:pt>
                <c:pt idx="1765">
                  <c:v>352.20519999999937</c:v>
                </c:pt>
                <c:pt idx="1766">
                  <c:v>352.28659999999917</c:v>
                </c:pt>
                <c:pt idx="1767">
                  <c:v>352.37099999999964</c:v>
                </c:pt>
                <c:pt idx="1768">
                  <c:v>352.45319999999919</c:v>
                </c:pt>
                <c:pt idx="1769">
                  <c:v>352.53629999999919</c:v>
                </c:pt>
                <c:pt idx="1770">
                  <c:v>352.6191</c:v>
                </c:pt>
                <c:pt idx="1771">
                  <c:v>352.7014999999995</c:v>
                </c:pt>
                <c:pt idx="1772">
                  <c:v>352.78509999999949</c:v>
                </c:pt>
                <c:pt idx="1773">
                  <c:v>352.86880000000002</c:v>
                </c:pt>
                <c:pt idx="1774">
                  <c:v>352.9522</c:v>
                </c:pt>
                <c:pt idx="1775">
                  <c:v>353.03659999999917</c:v>
                </c:pt>
                <c:pt idx="1776">
                  <c:v>353.12029999999999</c:v>
                </c:pt>
                <c:pt idx="1777">
                  <c:v>353.20319999999919</c:v>
                </c:pt>
                <c:pt idx="1778">
                  <c:v>353.28659999999917</c:v>
                </c:pt>
                <c:pt idx="1779">
                  <c:v>353.36739999999969</c:v>
                </c:pt>
                <c:pt idx="1780">
                  <c:v>353.45209999999969</c:v>
                </c:pt>
                <c:pt idx="1781">
                  <c:v>353.53590000000003</c:v>
                </c:pt>
                <c:pt idx="1782">
                  <c:v>353.61720000000008</c:v>
                </c:pt>
                <c:pt idx="1783">
                  <c:v>353.7002</c:v>
                </c:pt>
                <c:pt idx="1784">
                  <c:v>353.78590000000003</c:v>
                </c:pt>
                <c:pt idx="1785">
                  <c:v>353.86869999999999</c:v>
                </c:pt>
                <c:pt idx="1786">
                  <c:v>353.95329999999956</c:v>
                </c:pt>
                <c:pt idx="1787">
                  <c:v>354.03460000000001</c:v>
                </c:pt>
                <c:pt idx="1788">
                  <c:v>354.11629999999963</c:v>
                </c:pt>
                <c:pt idx="1789">
                  <c:v>354.20109999999943</c:v>
                </c:pt>
                <c:pt idx="1790">
                  <c:v>354.28429999999969</c:v>
                </c:pt>
                <c:pt idx="1791">
                  <c:v>354.36739999999969</c:v>
                </c:pt>
                <c:pt idx="1792">
                  <c:v>354.45139999999918</c:v>
                </c:pt>
                <c:pt idx="1793">
                  <c:v>354.53680000000003</c:v>
                </c:pt>
                <c:pt idx="1794">
                  <c:v>354.61939999999993</c:v>
                </c:pt>
                <c:pt idx="1795">
                  <c:v>354.70240000000001</c:v>
                </c:pt>
                <c:pt idx="1796">
                  <c:v>354.78680000000003</c:v>
                </c:pt>
                <c:pt idx="1797">
                  <c:v>354.87109999999956</c:v>
                </c:pt>
                <c:pt idx="1798">
                  <c:v>354.9554</c:v>
                </c:pt>
                <c:pt idx="1799">
                  <c:v>355.03819999999916</c:v>
                </c:pt>
                <c:pt idx="1800">
                  <c:v>355.12189999999993</c:v>
                </c:pt>
                <c:pt idx="1801">
                  <c:v>355.20529999999957</c:v>
                </c:pt>
                <c:pt idx="1802">
                  <c:v>355.28919999999937</c:v>
                </c:pt>
                <c:pt idx="1803">
                  <c:v>355.37400000000002</c:v>
                </c:pt>
                <c:pt idx="1804">
                  <c:v>355.45649999999949</c:v>
                </c:pt>
                <c:pt idx="1805">
                  <c:v>355.53909999999956</c:v>
                </c:pt>
                <c:pt idx="1806">
                  <c:v>355.62259999999969</c:v>
                </c:pt>
                <c:pt idx="1807">
                  <c:v>355.70619999999923</c:v>
                </c:pt>
                <c:pt idx="1808">
                  <c:v>355.7888999999995</c:v>
                </c:pt>
                <c:pt idx="1809">
                  <c:v>355.87349999999969</c:v>
                </c:pt>
                <c:pt idx="1810">
                  <c:v>355.95699999999937</c:v>
                </c:pt>
                <c:pt idx="1811">
                  <c:v>356.04020000000008</c:v>
                </c:pt>
                <c:pt idx="1812">
                  <c:v>356.12380000000002</c:v>
                </c:pt>
                <c:pt idx="1813">
                  <c:v>356.2072</c:v>
                </c:pt>
                <c:pt idx="1814">
                  <c:v>356.29039999999918</c:v>
                </c:pt>
                <c:pt idx="1815">
                  <c:v>356.37279999999993</c:v>
                </c:pt>
                <c:pt idx="1816">
                  <c:v>356.4547</c:v>
                </c:pt>
                <c:pt idx="1817">
                  <c:v>356.5376</c:v>
                </c:pt>
                <c:pt idx="1818">
                  <c:v>356.6207</c:v>
                </c:pt>
                <c:pt idx="1819">
                  <c:v>356.70260000000002</c:v>
                </c:pt>
                <c:pt idx="1820">
                  <c:v>356.78669999999937</c:v>
                </c:pt>
                <c:pt idx="1821">
                  <c:v>356.87</c:v>
                </c:pt>
                <c:pt idx="1822">
                  <c:v>356.95080000000002</c:v>
                </c:pt>
                <c:pt idx="1823">
                  <c:v>357.03440000000001</c:v>
                </c:pt>
                <c:pt idx="1824">
                  <c:v>357.11829999999969</c:v>
                </c:pt>
                <c:pt idx="1825">
                  <c:v>357.20139999999918</c:v>
                </c:pt>
                <c:pt idx="1826">
                  <c:v>357.28280000000001</c:v>
                </c:pt>
                <c:pt idx="1827">
                  <c:v>357.3673</c:v>
                </c:pt>
                <c:pt idx="1828">
                  <c:v>357.4514999999995</c:v>
                </c:pt>
                <c:pt idx="1829">
                  <c:v>357.53379999999936</c:v>
                </c:pt>
                <c:pt idx="1830">
                  <c:v>357.61869999999999</c:v>
                </c:pt>
                <c:pt idx="1831">
                  <c:v>357.70359999999937</c:v>
                </c:pt>
                <c:pt idx="1832">
                  <c:v>357.78579999999937</c:v>
                </c:pt>
                <c:pt idx="1833">
                  <c:v>357.86799999999999</c:v>
                </c:pt>
                <c:pt idx="1834">
                  <c:v>357.95189999999963</c:v>
                </c:pt>
                <c:pt idx="1835">
                  <c:v>358.03489999999999</c:v>
                </c:pt>
                <c:pt idx="1836">
                  <c:v>358.12009999999964</c:v>
                </c:pt>
                <c:pt idx="1837">
                  <c:v>358.20249999999999</c:v>
                </c:pt>
                <c:pt idx="1838">
                  <c:v>358.28639999999916</c:v>
                </c:pt>
                <c:pt idx="1839">
                  <c:v>358.36939999999993</c:v>
                </c:pt>
                <c:pt idx="1840">
                  <c:v>358.4514999999995</c:v>
                </c:pt>
                <c:pt idx="1841">
                  <c:v>358.5361999999991</c:v>
                </c:pt>
                <c:pt idx="1842">
                  <c:v>358.61689999999999</c:v>
                </c:pt>
                <c:pt idx="1843">
                  <c:v>358.7</c:v>
                </c:pt>
                <c:pt idx="1844">
                  <c:v>358.78329999999943</c:v>
                </c:pt>
                <c:pt idx="1845">
                  <c:v>358.86869999999999</c:v>
                </c:pt>
                <c:pt idx="1846">
                  <c:v>358.95189999999963</c:v>
                </c:pt>
                <c:pt idx="1847">
                  <c:v>359.03519999999918</c:v>
                </c:pt>
                <c:pt idx="1848">
                  <c:v>359.1189</c:v>
                </c:pt>
                <c:pt idx="1849">
                  <c:v>359.20339999999936</c:v>
                </c:pt>
                <c:pt idx="1850">
                  <c:v>359.28809999999936</c:v>
                </c:pt>
                <c:pt idx="1851">
                  <c:v>359.37099999999964</c:v>
                </c:pt>
                <c:pt idx="1852">
                  <c:v>359.45529999999957</c:v>
                </c:pt>
                <c:pt idx="1853">
                  <c:v>359.53899999999936</c:v>
                </c:pt>
                <c:pt idx="1854">
                  <c:v>359.62279999999993</c:v>
                </c:pt>
                <c:pt idx="1855">
                  <c:v>359.70589999999999</c:v>
                </c:pt>
                <c:pt idx="1856">
                  <c:v>359.78949999999969</c:v>
                </c:pt>
                <c:pt idx="1857">
                  <c:v>359.87459999999999</c:v>
                </c:pt>
                <c:pt idx="1858">
                  <c:v>359.95639999999918</c:v>
                </c:pt>
                <c:pt idx="1859">
                  <c:v>360.03949999999969</c:v>
                </c:pt>
                <c:pt idx="1860">
                  <c:v>360.12129999999956</c:v>
                </c:pt>
                <c:pt idx="1861">
                  <c:v>360.20359999999937</c:v>
                </c:pt>
                <c:pt idx="1862">
                  <c:v>360.2861999999991</c:v>
                </c:pt>
                <c:pt idx="1863">
                  <c:v>360.36880000000002</c:v>
                </c:pt>
                <c:pt idx="1864">
                  <c:v>360.44959999999969</c:v>
                </c:pt>
                <c:pt idx="1865">
                  <c:v>360.53399999999937</c:v>
                </c:pt>
                <c:pt idx="1866">
                  <c:v>360.61720000000008</c:v>
                </c:pt>
                <c:pt idx="1867">
                  <c:v>360.70109999999943</c:v>
                </c:pt>
                <c:pt idx="1868">
                  <c:v>360.78529999999949</c:v>
                </c:pt>
                <c:pt idx="1869">
                  <c:v>360.86900000000031</c:v>
                </c:pt>
                <c:pt idx="1870">
                  <c:v>360.95159999999925</c:v>
                </c:pt>
                <c:pt idx="1871">
                  <c:v>361.03699999999918</c:v>
                </c:pt>
                <c:pt idx="1872">
                  <c:v>361.11980000000051</c:v>
                </c:pt>
                <c:pt idx="1873">
                  <c:v>361.20269999999999</c:v>
                </c:pt>
                <c:pt idx="1874">
                  <c:v>361.28590000000003</c:v>
                </c:pt>
                <c:pt idx="1875">
                  <c:v>361.36950000000002</c:v>
                </c:pt>
                <c:pt idx="1876">
                  <c:v>361.45119999999918</c:v>
                </c:pt>
                <c:pt idx="1877">
                  <c:v>361.53639999999916</c:v>
                </c:pt>
                <c:pt idx="1878">
                  <c:v>361.61829999999969</c:v>
                </c:pt>
                <c:pt idx="1879">
                  <c:v>361.7022</c:v>
                </c:pt>
                <c:pt idx="1880">
                  <c:v>361.78489999999999</c:v>
                </c:pt>
                <c:pt idx="1881">
                  <c:v>361.86750000000001</c:v>
                </c:pt>
                <c:pt idx="1882">
                  <c:v>361.95119999999918</c:v>
                </c:pt>
                <c:pt idx="1883">
                  <c:v>362.03319999999917</c:v>
                </c:pt>
                <c:pt idx="1884">
                  <c:v>362.11700000000002</c:v>
                </c:pt>
                <c:pt idx="1885">
                  <c:v>362.19940000000008</c:v>
                </c:pt>
                <c:pt idx="1886">
                  <c:v>362.28349999999949</c:v>
                </c:pt>
                <c:pt idx="1887">
                  <c:v>362.36829999999969</c:v>
                </c:pt>
                <c:pt idx="1888">
                  <c:v>362.45060000000001</c:v>
                </c:pt>
                <c:pt idx="1889">
                  <c:v>362.53529999999949</c:v>
                </c:pt>
                <c:pt idx="1890">
                  <c:v>362.62139999999937</c:v>
                </c:pt>
                <c:pt idx="1891">
                  <c:v>362.70299999999969</c:v>
                </c:pt>
                <c:pt idx="1892">
                  <c:v>362.7878</c:v>
                </c:pt>
                <c:pt idx="1893">
                  <c:v>362.87279999999993</c:v>
                </c:pt>
                <c:pt idx="1894">
                  <c:v>362.9556</c:v>
                </c:pt>
                <c:pt idx="1895">
                  <c:v>363.04</c:v>
                </c:pt>
                <c:pt idx="1896">
                  <c:v>363.12400000000002</c:v>
                </c:pt>
                <c:pt idx="1897">
                  <c:v>363.20619999999923</c:v>
                </c:pt>
                <c:pt idx="1898">
                  <c:v>363.2879999999995</c:v>
                </c:pt>
                <c:pt idx="1899">
                  <c:v>363.37099999999964</c:v>
                </c:pt>
                <c:pt idx="1900">
                  <c:v>363.4538</c:v>
                </c:pt>
                <c:pt idx="1901">
                  <c:v>363.53599999999949</c:v>
                </c:pt>
                <c:pt idx="1902">
                  <c:v>363.61869999999999</c:v>
                </c:pt>
                <c:pt idx="1903">
                  <c:v>363.70280000000002</c:v>
                </c:pt>
                <c:pt idx="1904">
                  <c:v>363.78399999999937</c:v>
                </c:pt>
                <c:pt idx="1905">
                  <c:v>363.86579999999969</c:v>
                </c:pt>
                <c:pt idx="1906">
                  <c:v>363.9504</c:v>
                </c:pt>
                <c:pt idx="1907">
                  <c:v>364.03359999999918</c:v>
                </c:pt>
                <c:pt idx="1908">
                  <c:v>364.1189</c:v>
                </c:pt>
                <c:pt idx="1909">
                  <c:v>364.20159999999925</c:v>
                </c:pt>
                <c:pt idx="1910">
                  <c:v>364.28559999999936</c:v>
                </c:pt>
                <c:pt idx="1911">
                  <c:v>364.36810000000003</c:v>
                </c:pt>
                <c:pt idx="1912">
                  <c:v>364.4514999999995</c:v>
                </c:pt>
                <c:pt idx="1913">
                  <c:v>364.53539999999919</c:v>
                </c:pt>
                <c:pt idx="1914">
                  <c:v>364.61779999999999</c:v>
                </c:pt>
                <c:pt idx="1915">
                  <c:v>364.70319999999919</c:v>
                </c:pt>
                <c:pt idx="1916">
                  <c:v>364.78329999999943</c:v>
                </c:pt>
                <c:pt idx="1917">
                  <c:v>364.86590000000001</c:v>
                </c:pt>
                <c:pt idx="1918">
                  <c:v>364.95069999999993</c:v>
                </c:pt>
                <c:pt idx="1919">
                  <c:v>365.03480000000002</c:v>
                </c:pt>
                <c:pt idx="1920">
                  <c:v>365.11619999999937</c:v>
                </c:pt>
                <c:pt idx="1921">
                  <c:v>365.20069999999993</c:v>
                </c:pt>
                <c:pt idx="1922">
                  <c:v>365.28559999999936</c:v>
                </c:pt>
                <c:pt idx="1923">
                  <c:v>365.36799999999999</c:v>
                </c:pt>
                <c:pt idx="1924">
                  <c:v>365.45349999999956</c:v>
                </c:pt>
                <c:pt idx="1925">
                  <c:v>365.53549999999956</c:v>
                </c:pt>
                <c:pt idx="1926">
                  <c:v>365.62029999999999</c:v>
                </c:pt>
                <c:pt idx="1927">
                  <c:v>365.70420000000001</c:v>
                </c:pt>
                <c:pt idx="1928">
                  <c:v>365.78579999999937</c:v>
                </c:pt>
                <c:pt idx="1929">
                  <c:v>365.86959999999999</c:v>
                </c:pt>
                <c:pt idx="1930">
                  <c:v>365.95370000000003</c:v>
                </c:pt>
                <c:pt idx="1931">
                  <c:v>366.03699999999918</c:v>
                </c:pt>
                <c:pt idx="1932">
                  <c:v>366.12180000000001</c:v>
                </c:pt>
                <c:pt idx="1933">
                  <c:v>366.20420000000001</c:v>
                </c:pt>
                <c:pt idx="1934">
                  <c:v>366.28659999999917</c:v>
                </c:pt>
                <c:pt idx="1935">
                  <c:v>366.37220000000002</c:v>
                </c:pt>
                <c:pt idx="1936">
                  <c:v>366.4547</c:v>
                </c:pt>
                <c:pt idx="1937">
                  <c:v>366.53719999999925</c:v>
                </c:pt>
                <c:pt idx="1938">
                  <c:v>366.61669999999964</c:v>
                </c:pt>
                <c:pt idx="1939">
                  <c:v>366.70260000000002</c:v>
                </c:pt>
                <c:pt idx="1940">
                  <c:v>366.78460000000001</c:v>
                </c:pt>
                <c:pt idx="1941">
                  <c:v>366.86779999999999</c:v>
                </c:pt>
                <c:pt idx="1942">
                  <c:v>366.95280000000002</c:v>
                </c:pt>
                <c:pt idx="1943">
                  <c:v>367.0378</c:v>
                </c:pt>
                <c:pt idx="1944">
                  <c:v>367.12400000000002</c:v>
                </c:pt>
                <c:pt idx="1945">
                  <c:v>367.20639999999918</c:v>
                </c:pt>
                <c:pt idx="1946">
                  <c:v>367.2826</c:v>
                </c:pt>
                <c:pt idx="1947">
                  <c:v>367.3664</c:v>
                </c:pt>
                <c:pt idx="1948">
                  <c:v>367.45209999999969</c:v>
                </c:pt>
                <c:pt idx="1949">
                  <c:v>367.53599999999949</c:v>
                </c:pt>
                <c:pt idx="1950">
                  <c:v>367.61849999999993</c:v>
                </c:pt>
                <c:pt idx="1951">
                  <c:v>367.70400000000001</c:v>
                </c:pt>
                <c:pt idx="1952">
                  <c:v>367.78749999999957</c:v>
                </c:pt>
                <c:pt idx="1953">
                  <c:v>367.87049999999999</c:v>
                </c:pt>
                <c:pt idx="1954">
                  <c:v>367.95499999999993</c:v>
                </c:pt>
                <c:pt idx="1955">
                  <c:v>368.03559999999936</c:v>
                </c:pt>
                <c:pt idx="1956">
                  <c:v>368.11980000000051</c:v>
                </c:pt>
                <c:pt idx="1957">
                  <c:v>368.20060000000001</c:v>
                </c:pt>
                <c:pt idx="1958">
                  <c:v>368.28280000000001</c:v>
                </c:pt>
                <c:pt idx="1959">
                  <c:v>368.36759999999964</c:v>
                </c:pt>
                <c:pt idx="1960">
                  <c:v>368.45080000000002</c:v>
                </c:pt>
                <c:pt idx="1961">
                  <c:v>368.53529999999949</c:v>
                </c:pt>
                <c:pt idx="1962">
                  <c:v>368.61799999999999</c:v>
                </c:pt>
                <c:pt idx="1963">
                  <c:v>368.70159999999925</c:v>
                </c:pt>
                <c:pt idx="1964">
                  <c:v>368.78440000000001</c:v>
                </c:pt>
                <c:pt idx="1965">
                  <c:v>368.86599999999999</c:v>
                </c:pt>
                <c:pt idx="1966">
                  <c:v>368.95209999999969</c:v>
                </c:pt>
                <c:pt idx="1967">
                  <c:v>369.03399999999937</c:v>
                </c:pt>
                <c:pt idx="1968">
                  <c:v>369.11720000000008</c:v>
                </c:pt>
                <c:pt idx="1969">
                  <c:v>369.20080000000002</c:v>
                </c:pt>
                <c:pt idx="1970">
                  <c:v>369.28309999999937</c:v>
                </c:pt>
                <c:pt idx="1971">
                  <c:v>369.36500000000001</c:v>
                </c:pt>
                <c:pt idx="1972">
                  <c:v>369.44849999999963</c:v>
                </c:pt>
                <c:pt idx="1973">
                  <c:v>369.53319999999917</c:v>
                </c:pt>
                <c:pt idx="1974">
                  <c:v>369.61939999999993</c:v>
                </c:pt>
                <c:pt idx="1975">
                  <c:v>369.70179999999937</c:v>
                </c:pt>
                <c:pt idx="1976">
                  <c:v>369.78500000000003</c:v>
                </c:pt>
                <c:pt idx="1977">
                  <c:v>369.87</c:v>
                </c:pt>
                <c:pt idx="1978">
                  <c:v>369.95529999999957</c:v>
                </c:pt>
                <c:pt idx="1979">
                  <c:v>370.0379999999995</c:v>
                </c:pt>
                <c:pt idx="1980">
                  <c:v>370.12150000000003</c:v>
                </c:pt>
                <c:pt idx="1981">
                  <c:v>370.20619999999923</c:v>
                </c:pt>
                <c:pt idx="1982">
                  <c:v>370.29029999999949</c:v>
                </c:pt>
                <c:pt idx="1983">
                  <c:v>370.3766</c:v>
                </c:pt>
                <c:pt idx="1984">
                  <c:v>370.459</c:v>
                </c:pt>
                <c:pt idx="1985">
                  <c:v>370.54239999999999</c:v>
                </c:pt>
                <c:pt idx="1986">
                  <c:v>370.62479999999999</c:v>
                </c:pt>
                <c:pt idx="1987">
                  <c:v>370.70940000000002</c:v>
                </c:pt>
                <c:pt idx="1988">
                  <c:v>370.79269999999963</c:v>
                </c:pt>
                <c:pt idx="1989">
                  <c:v>370.87569999999999</c:v>
                </c:pt>
                <c:pt idx="1990">
                  <c:v>370.95800000000003</c:v>
                </c:pt>
                <c:pt idx="1991">
                  <c:v>371.04300000000001</c:v>
                </c:pt>
                <c:pt idx="1992">
                  <c:v>371.12279999999993</c:v>
                </c:pt>
                <c:pt idx="1993">
                  <c:v>371.20639999999918</c:v>
                </c:pt>
                <c:pt idx="1994">
                  <c:v>371.28869999999949</c:v>
                </c:pt>
                <c:pt idx="1995">
                  <c:v>371.37079999999969</c:v>
                </c:pt>
                <c:pt idx="1996">
                  <c:v>371.45249999999999</c:v>
                </c:pt>
                <c:pt idx="1997">
                  <c:v>371.5361999999991</c:v>
                </c:pt>
                <c:pt idx="1998">
                  <c:v>371.6191</c:v>
                </c:pt>
                <c:pt idx="1999">
                  <c:v>371.70479999999969</c:v>
                </c:pt>
                <c:pt idx="2000">
                  <c:v>371.7878</c:v>
                </c:pt>
                <c:pt idx="2001">
                  <c:v>371.87099999999964</c:v>
                </c:pt>
                <c:pt idx="2002">
                  <c:v>371.95339999999936</c:v>
                </c:pt>
                <c:pt idx="2003">
                  <c:v>372.03719999999925</c:v>
                </c:pt>
                <c:pt idx="2004">
                  <c:v>372.11799999999999</c:v>
                </c:pt>
                <c:pt idx="2005">
                  <c:v>372.20280000000002</c:v>
                </c:pt>
                <c:pt idx="2006">
                  <c:v>372.2861999999991</c:v>
                </c:pt>
                <c:pt idx="2007">
                  <c:v>372.36939999999993</c:v>
                </c:pt>
                <c:pt idx="2008">
                  <c:v>372.45249999999999</c:v>
                </c:pt>
                <c:pt idx="2009">
                  <c:v>372.53500000000003</c:v>
                </c:pt>
                <c:pt idx="2010">
                  <c:v>372.61959999999999</c:v>
                </c:pt>
                <c:pt idx="2011">
                  <c:v>372.70260000000002</c:v>
                </c:pt>
                <c:pt idx="2012">
                  <c:v>372.78599999999949</c:v>
                </c:pt>
                <c:pt idx="2013">
                  <c:v>372.86970000000002</c:v>
                </c:pt>
                <c:pt idx="2014">
                  <c:v>372.95260000000002</c:v>
                </c:pt>
                <c:pt idx="2015">
                  <c:v>373.03509999999949</c:v>
                </c:pt>
                <c:pt idx="2016">
                  <c:v>373.11779999999999</c:v>
                </c:pt>
                <c:pt idx="2017">
                  <c:v>373.20080000000002</c:v>
                </c:pt>
                <c:pt idx="2018">
                  <c:v>373.28480000000002</c:v>
                </c:pt>
                <c:pt idx="2019">
                  <c:v>373.3682</c:v>
                </c:pt>
                <c:pt idx="2020">
                  <c:v>373.45359999999937</c:v>
                </c:pt>
                <c:pt idx="2021">
                  <c:v>373.53930000000003</c:v>
                </c:pt>
                <c:pt idx="2022">
                  <c:v>373.62169999999969</c:v>
                </c:pt>
                <c:pt idx="2023">
                  <c:v>373.70490000000001</c:v>
                </c:pt>
                <c:pt idx="2024">
                  <c:v>373.78719999999925</c:v>
                </c:pt>
                <c:pt idx="2025">
                  <c:v>373.8716</c:v>
                </c:pt>
                <c:pt idx="2026">
                  <c:v>373.95599999999956</c:v>
                </c:pt>
                <c:pt idx="2027">
                  <c:v>374.03749999999957</c:v>
                </c:pt>
                <c:pt idx="2028">
                  <c:v>374.12209999999999</c:v>
                </c:pt>
                <c:pt idx="2029">
                  <c:v>374.2072</c:v>
                </c:pt>
                <c:pt idx="2030">
                  <c:v>374.2894</c:v>
                </c:pt>
                <c:pt idx="2031">
                  <c:v>374.3723</c:v>
                </c:pt>
                <c:pt idx="2032">
                  <c:v>374.45699999999937</c:v>
                </c:pt>
                <c:pt idx="2033">
                  <c:v>374.541</c:v>
                </c:pt>
                <c:pt idx="2034">
                  <c:v>374.62240000000008</c:v>
                </c:pt>
                <c:pt idx="2035">
                  <c:v>374.70599999999956</c:v>
                </c:pt>
                <c:pt idx="2036">
                  <c:v>374.78899999999936</c:v>
                </c:pt>
                <c:pt idx="2037">
                  <c:v>374.87169999999969</c:v>
                </c:pt>
                <c:pt idx="2038">
                  <c:v>374.95760000000001</c:v>
                </c:pt>
                <c:pt idx="2039">
                  <c:v>375.04020000000008</c:v>
                </c:pt>
                <c:pt idx="2040">
                  <c:v>375.1234</c:v>
                </c:pt>
                <c:pt idx="2041">
                  <c:v>375.20689999999956</c:v>
                </c:pt>
                <c:pt idx="2042">
                  <c:v>375.29089999999957</c:v>
                </c:pt>
                <c:pt idx="2043">
                  <c:v>375.37419999999969</c:v>
                </c:pt>
                <c:pt idx="2044">
                  <c:v>375.45629999999949</c:v>
                </c:pt>
                <c:pt idx="2045">
                  <c:v>375.53980000000001</c:v>
                </c:pt>
                <c:pt idx="2046">
                  <c:v>375.62259999999969</c:v>
                </c:pt>
                <c:pt idx="2047">
                  <c:v>375.70580000000001</c:v>
                </c:pt>
                <c:pt idx="2048">
                  <c:v>375.78699999999918</c:v>
                </c:pt>
                <c:pt idx="2049">
                  <c:v>375.86959999999999</c:v>
                </c:pt>
                <c:pt idx="2050">
                  <c:v>375.95099999999957</c:v>
                </c:pt>
                <c:pt idx="2051">
                  <c:v>376.03539999999919</c:v>
                </c:pt>
                <c:pt idx="2052">
                  <c:v>376.11860000000001</c:v>
                </c:pt>
                <c:pt idx="2053">
                  <c:v>376.2014999999995</c:v>
                </c:pt>
                <c:pt idx="2054">
                  <c:v>376.2861999999991</c:v>
                </c:pt>
                <c:pt idx="2055">
                  <c:v>376.36649999999969</c:v>
                </c:pt>
                <c:pt idx="2056">
                  <c:v>376.4514999999995</c:v>
                </c:pt>
                <c:pt idx="2057">
                  <c:v>376.53539999999919</c:v>
                </c:pt>
                <c:pt idx="2058">
                  <c:v>376.61880000000002</c:v>
                </c:pt>
                <c:pt idx="2059">
                  <c:v>376.70389999999969</c:v>
                </c:pt>
                <c:pt idx="2060">
                  <c:v>376.78839999999923</c:v>
                </c:pt>
                <c:pt idx="2061">
                  <c:v>376.87240000000008</c:v>
                </c:pt>
                <c:pt idx="2062">
                  <c:v>376.959</c:v>
                </c:pt>
                <c:pt idx="2063">
                  <c:v>377.04300000000001</c:v>
                </c:pt>
                <c:pt idx="2064">
                  <c:v>377.12599999999969</c:v>
                </c:pt>
                <c:pt idx="2065">
                  <c:v>377.21</c:v>
                </c:pt>
                <c:pt idx="2066">
                  <c:v>377.29360000000003</c:v>
                </c:pt>
                <c:pt idx="2067">
                  <c:v>377.37670000000003</c:v>
                </c:pt>
                <c:pt idx="2068">
                  <c:v>377.45849999999956</c:v>
                </c:pt>
                <c:pt idx="2069">
                  <c:v>377.54140000000001</c:v>
                </c:pt>
                <c:pt idx="2070">
                  <c:v>377.62520000000001</c:v>
                </c:pt>
                <c:pt idx="2071">
                  <c:v>377.70960000000002</c:v>
                </c:pt>
                <c:pt idx="2072">
                  <c:v>377.79219999999918</c:v>
                </c:pt>
                <c:pt idx="2073">
                  <c:v>377.87259999999969</c:v>
                </c:pt>
                <c:pt idx="2074">
                  <c:v>377.95599999999956</c:v>
                </c:pt>
                <c:pt idx="2075">
                  <c:v>378.03859999999918</c:v>
                </c:pt>
                <c:pt idx="2076">
                  <c:v>378.12220000000002</c:v>
                </c:pt>
                <c:pt idx="2077">
                  <c:v>378.20580000000001</c:v>
                </c:pt>
                <c:pt idx="2078">
                  <c:v>378.28999999999957</c:v>
                </c:pt>
                <c:pt idx="2079">
                  <c:v>378.37389999999999</c:v>
                </c:pt>
                <c:pt idx="2080">
                  <c:v>378.45639999999918</c:v>
                </c:pt>
                <c:pt idx="2081">
                  <c:v>378.5376</c:v>
                </c:pt>
                <c:pt idx="2082">
                  <c:v>378.62279999999993</c:v>
                </c:pt>
                <c:pt idx="2083">
                  <c:v>378.7054</c:v>
                </c:pt>
                <c:pt idx="2084">
                  <c:v>378.78919999999937</c:v>
                </c:pt>
                <c:pt idx="2085">
                  <c:v>378.87189999999993</c:v>
                </c:pt>
                <c:pt idx="2086">
                  <c:v>378.95440000000002</c:v>
                </c:pt>
                <c:pt idx="2087">
                  <c:v>379.03839999999923</c:v>
                </c:pt>
                <c:pt idx="2088">
                  <c:v>379.12060000000002</c:v>
                </c:pt>
                <c:pt idx="2089">
                  <c:v>379.2014999999995</c:v>
                </c:pt>
                <c:pt idx="2090">
                  <c:v>379.28480000000002</c:v>
                </c:pt>
                <c:pt idx="2091">
                  <c:v>379.36880000000002</c:v>
                </c:pt>
                <c:pt idx="2092">
                  <c:v>379.45359999999937</c:v>
                </c:pt>
                <c:pt idx="2093">
                  <c:v>379.53649999999936</c:v>
                </c:pt>
                <c:pt idx="2094">
                  <c:v>379.62020000000001</c:v>
                </c:pt>
                <c:pt idx="2095">
                  <c:v>379.7045</c:v>
                </c:pt>
                <c:pt idx="2096">
                  <c:v>379.7894</c:v>
                </c:pt>
                <c:pt idx="2097">
                  <c:v>379.87309999999957</c:v>
                </c:pt>
                <c:pt idx="2098">
                  <c:v>379.95639999999918</c:v>
                </c:pt>
                <c:pt idx="2099">
                  <c:v>380.03960000000001</c:v>
                </c:pt>
                <c:pt idx="2100">
                  <c:v>380.12240000000008</c:v>
                </c:pt>
                <c:pt idx="2101">
                  <c:v>380.2066999999995</c:v>
                </c:pt>
                <c:pt idx="2102">
                  <c:v>380.29099999999943</c:v>
                </c:pt>
                <c:pt idx="2103">
                  <c:v>380.37299999999999</c:v>
                </c:pt>
                <c:pt idx="2104">
                  <c:v>380.45599999999956</c:v>
                </c:pt>
                <c:pt idx="2105">
                  <c:v>380.54020000000008</c:v>
                </c:pt>
                <c:pt idx="2106">
                  <c:v>380.62150000000003</c:v>
                </c:pt>
                <c:pt idx="2107">
                  <c:v>380.70569999999969</c:v>
                </c:pt>
                <c:pt idx="2108">
                  <c:v>380.78999999999957</c:v>
                </c:pt>
                <c:pt idx="2109">
                  <c:v>380.87169999999969</c:v>
                </c:pt>
                <c:pt idx="2110">
                  <c:v>380.95460000000008</c:v>
                </c:pt>
                <c:pt idx="2111">
                  <c:v>381.03859999999918</c:v>
                </c:pt>
                <c:pt idx="2112">
                  <c:v>381.12</c:v>
                </c:pt>
                <c:pt idx="2113">
                  <c:v>381.20080000000002</c:v>
                </c:pt>
                <c:pt idx="2114">
                  <c:v>381.28399999999937</c:v>
                </c:pt>
                <c:pt idx="2115">
                  <c:v>381.36779999999999</c:v>
                </c:pt>
                <c:pt idx="2116">
                  <c:v>381.45139999999918</c:v>
                </c:pt>
                <c:pt idx="2117">
                  <c:v>381.53500000000003</c:v>
                </c:pt>
                <c:pt idx="2118">
                  <c:v>381.61759999999964</c:v>
                </c:pt>
                <c:pt idx="2119">
                  <c:v>381.70069999999993</c:v>
                </c:pt>
                <c:pt idx="2120">
                  <c:v>381.78539999999919</c:v>
                </c:pt>
                <c:pt idx="2121">
                  <c:v>381.8691</c:v>
                </c:pt>
                <c:pt idx="2122">
                  <c:v>381.95179999999937</c:v>
                </c:pt>
                <c:pt idx="2123">
                  <c:v>382.03559999999936</c:v>
                </c:pt>
                <c:pt idx="2124">
                  <c:v>382.11799999999999</c:v>
                </c:pt>
                <c:pt idx="2125">
                  <c:v>382.20109999999943</c:v>
                </c:pt>
                <c:pt idx="2126">
                  <c:v>382.28500000000003</c:v>
                </c:pt>
                <c:pt idx="2127">
                  <c:v>382.36880000000002</c:v>
                </c:pt>
                <c:pt idx="2128">
                  <c:v>382.45249999999999</c:v>
                </c:pt>
                <c:pt idx="2129">
                  <c:v>382.53579999999937</c:v>
                </c:pt>
                <c:pt idx="2130">
                  <c:v>382.6182</c:v>
                </c:pt>
                <c:pt idx="2131">
                  <c:v>382.70269999999999</c:v>
                </c:pt>
                <c:pt idx="2132">
                  <c:v>382.78649999999936</c:v>
                </c:pt>
                <c:pt idx="2133">
                  <c:v>382.8691</c:v>
                </c:pt>
                <c:pt idx="2134">
                  <c:v>382.95319999999919</c:v>
                </c:pt>
                <c:pt idx="2135">
                  <c:v>383.03609999999918</c:v>
                </c:pt>
                <c:pt idx="2136">
                  <c:v>383.12060000000002</c:v>
                </c:pt>
                <c:pt idx="2137">
                  <c:v>383.20319999999919</c:v>
                </c:pt>
                <c:pt idx="2138">
                  <c:v>383.28699999999918</c:v>
                </c:pt>
                <c:pt idx="2139">
                  <c:v>383.37020000000001</c:v>
                </c:pt>
                <c:pt idx="2140">
                  <c:v>383.45260000000002</c:v>
                </c:pt>
                <c:pt idx="2141">
                  <c:v>383.53719999999925</c:v>
                </c:pt>
                <c:pt idx="2142">
                  <c:v>383.62119999999936</c:v>
                </c:pt>
                <c:pt idx="2143">
                  <c:v>383.70529999999957</c:v>
                </c:pt>
                <c:pt idx="2144">
                  <c:v>383.78879999999918</c:v>
                </c:pt>
                <c:pt idx="2145">
                  <c:v>383.87209999999999</c:v>
                </c:pt>
                <c:pt idx="2146">
                  <c:v>383.9547</c:v>
                </c:pt>
                <c:pt idx="2147">
                  <c:v>384.03719999999925</c:v>
                </c:pt>
                <c:pt idx="2148">
                  <c:v>384.12180000000001</c:v>
                </c:pt>
                <c:pt idx="2149">
                  <c:v>384.20339999999936</c:v>
                </c:pt>
                <c:pt idx="2150">
                  <c:v>384.28719999999925</c:v>
                </c:pt>
                <c:pt idx="2151">
                  <c:v>384.36970000000002</c:v>
                </c:pt>
                <c:pt idx="2152">
                  <c:v>384.45339999999936</c:v>
                </c:pt>
                <c:pt idx="2153">
                  <c:v>384.53689999999949</c:v>
                </c:pt>
                <c:pt idx="2154">
                  <c:v>384.62109999999956</c:v>
                </c:pt>
                <c:pt idx="2155">
                  <c:v>384.70260000000002</c:v>
                </c:pt>
                <c:pt idx="2156">
                  <c:v>384.78719999999925</c:v>
                </c:pt>
                <c:pt idx="2157">
                  <c:v>384.86939999999993</c:v>
                </c:pt>
                <c:pt idx="2158">
                  <c:v>384.95339999999936</c:v>
                </c:pt>
                <c:pt idx="2159">
                  <c:v>385.03639999999916</c:v>
                </c:pt>
                <c:pt idx="2160">
                  <c:v>385.12020000000001</c:v>
                </c:pt>
                <c:pt idx="2161">
                  <c:v>385.20359999999937</c:v>
                </c:pt>
                <c:pt idx="2162">
                  <c:v>385.28819999999916</c:v>
                </c:pt>
                <c:pt idx="2163">
                  <c:v>385.37150000000003</c:v>
                </c:pt>
                <c:pt idx="2164">
                  <c:v>385.45499999999993</c:v>
                </c:pt>
                <c:pt idx="2165">
                  <c:v>385.53930000000003</c:v>
                </c:pt>
                <c:pt idx="2166">
                  <c:v>385.6234</c:v>
                </c:pt>
                <c:pt idx="2167">
                  <c:v>385.70619999999923</c:v>
                </c:pt>
                <c:pt idx="2168">
                  <c:v>385.78879999999918</c:v>
                </c:pt>
                <c:pt idx="2169">
                  <c:v>385.87090000000001</c:v>
                </c:pt>
                <c:pt idx="2170">
                  <c:v>385.95499999999993</c:v>
                </c:pt>
                <c:pt idx="2171">
                  <c:v>386.0378</c:v>
                </c:pt>
                <c:pt idx="2172">
                  <c:v>386.12129999999956</c:v>
                </c:pt>
                <c:pt idx="2173">
                  <c:v>386.20479999999969</c:v>
                </c:pt>
                <c:pt idx="2174">
                  <c:v>386.28789999999969</c:v>
                </c:pt>
                <c:pt idx="2175">
                  <c:v>386.37109999999956</c:v>
                </c:pt>
                <c:pt idx="2176">
                  <c:v>386.45429999999999</c:v>
                </c:pt>
                <c:pt idx="2177">
                  <c:v>386.53899999999936</c:v>
                </c:pt>
                <c:pt idx="2178">
                  <c:v>386.62169999999969</c:v>
                </c:pt>
                <c:pt idx="2179">
                  <c:v>386.70580000000001</c:v>
                </c:pt>
                <c:pt idx="2180">
                  <c:v>386.78819999999916</c:v>
                </c:pt>
                <c:pt idx="2181">
                  <c:v>386.87109999999956</c:v>
                </c:pt>
                <c:pt idx="2182">
                  <c:v>386.9556</c:v>
                </c:pt>
                <c:pt idx="2183">
                  <c:v>387.0378</c:v>
                </c:pt>
                <c:pt idx="2184">
                  <c:v>387.12200000000001</c:v>
                </c:pt>
                <c:pt idx="2185">
                  <c:v>387.20580000000001</c:v>
                </c:pt>
                <c:pt idx="2186">
                  <c:v>387.2878</c:v>
                </c:pt>
                <c:pt idx="2187">
                  <c:v>387.37060000000002</c:v>
                </c:pt>
                <c:pt idx="2188">
                  <c:v>387.45460000000008</c:v>
                </c:pt>
                <c:pt idx="2189">
                  <c:v>387.53869999999949</c:v>
                </c:pt>
                <c:pt idx="2190">
                  <c:v>387.62299999999999</c:v>
                </c:pt>
                <c:pt idx="2191">
                  <c:v>387.70589999999999</c:v>
                </c:pt>
                <c:pt idx="2192">
                  <c:v>387.79029999999949</c:v>
                </c:pt>
                <c:pt idx="2193">
                  <c:v>387.87400000000002</c:v>
                </c:pt>
                <c:pt idx="2194">
                  <c:v>387.95780000000002</c:v>
                </c:pt>
                <c:pt idx="2195">
                  <c:v>388.04219999999964</c:v>
                </c:pt>
                <c:pt idx="2196">
                  <c:v>388.12569999999999</c:v>
                </c:pt>
                <c:pt idx="2197">
                  <c:v>388.20819999999918</c:v>
                </c:pt>
                <c:pt idx="2198">
                  <c:v>388.29219999999918</c:v>
                </c:pt>
                <c:pt idx="2199">
                  <c:v>388.37459999999999</c:v>
                </c:pt>
                <c:pt idx="2200">
                  <c:v>388.45760000000001</c:v>
                </c:pt>
                <c:pt idx="2201">
                  <c:v>388.54329999999999</c:v>
                </c:pt>
                <c:pt idx="2202">
                  <c:v>388.62809999999956</c:v>
                </c:pt>
                <c:pt idx="2203">
                  <c:v>388.71069999999969</c:v>
                </c:pt>
                <c:pt idx="2204">
                  <c:v>388.7928</c:v>
                </c:pt>
                <c:pt idx="2205">
                  <c:v>388.87520000000001</c:v>
                </c:pt>
                <c:pt idx="2206">
                  <c:v>388.95699999999937</c:v>
                </c:pt>
                <c:pt idx="2207">
                  <c:v>389.04020000000008</c:v>
                </c:pt>
                <c:pt idx="2208">
                  <c:v>389.12259999999969</c:v>
                </c:pt>
                <c:pt idx="2209">
                  <c:v>389.20679999999936</c:v>
                </c:pt>
                <c:pt idx="2210">
                  <c:v>389.28999999999957</c:v>
                </c:pt>
                <c:pt idx="2211">
                  <c:v>389.37180000000001</c:v>
                </c:pt>
                <c:pt idx="2212">
                  <c:v>389.45549999999969</c:v>
                </c:pt>
                <c:pt idx="2213">
                  <c:v>389.54090000000002</c:v>
                </c:pt>
                <c:pt idx="2214">
                  <c:v>389.62259999999969</c:v>
                </c:pt>
                <c:pt idx="2215">
                  <c:v>389.70639999999918</c:v>
                </c:pt>
                <c:pt idx="2216">
                  <c:v>389.79039999999918</c:v>
                </c:pt>
                <c:pt idx="2217">
                  <c:v>389.87169999999969</c:v>
                </c:pt>
                <c:pt idx="2218">
                  <c:v>389.95499999999993</c:v>
                </c:pt>
                <c:pt idx="2219">
                  <c:v>390.0421</c:v>
                </c:pt>
                <c:pt idx="2220">
                  <c:v>390.12459999999999</c:v>
                </c:pt>
                <c:pt idx="2221">
                  <c:v>390.20679999999936</c:v>
                </c:pt>
                <c:pt idx="2222">
                  <c:v>390.28819999999916</c:v>
                </c:pt>
                <c:pt idx="2223">
                  <c:v>390.3716</c:v>
                </c:pt>
                <c:pt idx="2224">
                  <c:v>390.45599999999956</c:v>
                </c:pt>
                <c:pt idx="2225">
                  <c:v>390.5394</c:v>
                </c:pt>
                <c:pt idx="2226">
                  <c:v>390.62129999999956</c:v>
                </c:pt>
                <c:pt idx="2227">
                  <c:v>390.70479999999969</c:v>
                </c:pt>
                <c:pt idx="2228">
                  <c:v>390.7878</c:v>
                </c:pt>
                <c:pt idx="2229">
                  <c:v>390.87</c:v>
                </c:pt>
                <c:pt idx="2230">
                  <c:v>390.95280000000002</c:v>
                </c:pt>
                <c:pt idx="2231">
                  <c:v>391.03639999999916</c:v>
                </c:pt>
                <c:pt idx="2232">
                  <c:v>391.11869999999999</c:v>
                </c:pt>
                <c:pt idx="2233">
                  <c:v>391.20249999999999</c:v>
                </c:pt>
                <c:pt idx="2234">
                  <c:v>391.28629999999919</c:v>
                </c:pt>
                <c:pt idx="2235">
                  <c:v>391.36959999999999</c:v>
                </c:pt>
                <c:pt idx="2236">
                  <c:v>391.45519999999937</c:v>
                </c:pt>
                <c:pt idx="2237">
                  <c:v>391.53839999999923</c:v>
                </c:pt>
                <c:pt idx="2238">
                  <c:v>391.62139999999937</c:v>
                </c:pt>
                <c:pt idx="2239">
                  <c:v>391.7056</c:v>
                </c:pt>
                <c:pt idx="2240">
                  <c:v>391.7888999999995</c:v>
                </c:pt>
                <c:pt idx="2241">
                  <c:v>391.875</c:v>
                </c:pt>
                <c:pt idx="2242">
                  <c:v>391.95780000000002</c:v>
                </c:pt>
                <c:pt idx="2243">
                  <c:v>392.0412</c:v>
                </c:pt>
                <c:pt idx="2244">
                  <c:v>392.12520000000001</c:v>
                </c:pt>
                <c:pt idx="2245">
                  <c:v>392.2088</c:v>
                </c:pt>
                <c:pt idx="2246">
                  <c:v>392.29179999999923</c:v>
                </c:pt>
                <c:pt idx="2247">
                  <c:v>392.37599999999969</c:v>
                </c:pt>
                <c:pt idx="2248">
                  <c:v>392.4588</c:v>
                </c:pt>
                <c:pt idx="2249">
                  <c:v>392.54180000000002</c:v>
                </c:pt>
                <c:pt idx="2250">
                  <c:v>392.625</c:v>
                </c:pt>
                <c:pt idx="2251">
                  <c:v>392.70839999999924</c:v>
                </c:pt>
                <c:pt idx="2252">
                  <c:v>392.79059999999924</c:v>
                </c:pt>
                <c:pt idx="2253">
                  <c:v>392.87419999999969</c:v>
                </c:pt>
                <c:pt idx="2254">
                  <c:v>392.95499999999993</c:v>
                </c:pt>
                <c:pt idx="2255">
                  <c:v>393.0379999999995</c:v>
                </c:pt>
                <c:pt idx="2256">
                  <c:v>393.11989999999997</c:v>
                </c:pt>
                <c:pt idx="2257">
                  <c:v>393.20299999999969</c:v>
                </c:pt>
                <c:pt idx="2258">
                  <c:v>393.28809999999936</c:v>
                </c:pt>
                <c:pt idx="2259">
                  <c:v>393.37090000000001</c:v>
                </c:pt>
                <c:pt idx="2260">
                  <c:v>393.45299999999969</c:v>
                </c:pt>
                <c:pt idx="2261">
                  <c:v>393.53549999999956</c:v>
                </c:pt>
                <c:pt idx="2262">
                  <c:v>393.61939999999993</c:v>
                </c:pt>
                <c:pt idx="2263">
                  <c:v>393.7038</c:v>
                </c:pt>
                <c:pt idx="2264">
                  <c:v>393.78699999999918</c:v>
                </c:pt>
                <c:pt idx="2265">
                  <c:v>393.87189999999993</c:v>
                </c:pt>
                <c:pt idx="2266">
                  <c:v>393.95609999999937</c:v>
                </c:pt>
                <c:pt idx="2267">
                  <c:v>394.03879999999918</c:v>
                </c:pt>
                <c:pt idx="2268">
                  <c:v>394.12220000000002</c:v>
                </c:pt>
                <c:pt idx="2269">
                  <c:v>394.20599999999956</c:v>
                </c:pt>
                <c:pt idx="2270">
                  <c:v>394.28879999999918</c:v>
                </c:pt>
                <c:pt idx="2271">
                  <c:v>394.3734</c:v>
                </c:pt>
                <c:pt idx="2272">
                  <c:v>394.45740000000001</c:v>
                </c:pt>
                <c:pt idx="2273">
                  <c:v>394.54059999999993</c:v>
                </c:pt>
                <c:pt idx="2274">
                  <c:v>394.6207</c:v>
                </c:pt>
                <c:pt idx="2275">
                  <c:v>394.70569999999969</c:v>
                </c:pt>
                <c:pt idx="2276">
                  <c:v>394.79089999999957</c:v>
                </c:pt>
                <c:pt idx="2277">
                  <c:v>394.87299999999999</c:v>
                </c:pt>
                <c:pt idx="2278">
                  <c:v>394.95629999999949</c:v>
                </c:pt>
                <c:pt idx="2279">
                  <c:v>395.03869999999949</c:v>
                </c:pt>
                <c:pt idx="2280">
                  <c:v>395.12090000000001</c:v>
                </c:pt>
                <c:pt idx="2281">
                  <c:v>395.20679999999936</c:v>
                </c:pt>
                <c:pt idx="2282">
                  <c:v>395.28919999999937</c:v>
                </c:pt>
                <c:pt idx="2283">
                  <c:v>395.37270000000001</c:v>
                </c:pt>
                <c:pt idx="2284">
                  <c:v>395.45780000000002</c:v>
                </c:pt>
                <c:pt idx="2285">
                  <c:v>395.54160000000002</c:v>
                </c:pt>
                <c:pt idx="2286">
                  <c:v>395.625</c:v>
                </c:pt>
                <c:pt idx="2287">
                  <c:v>395.70800000000003</c:v>
                </c:pt>
                <c:pt idx="2288">
                  <c:v>395.79079999999936</c:v>
                </c:pt>
                <c:pt idx="2289">
                  <c:v>395.875</c:v>
                </c:pt>
                <c:pt idx="2290">
                  <c:v>395.9572</c:v>
                </c:pt>
                <c:pt idx="2291">
                  <c:v>396.04129999999969</c:v>
                </c:pt>
                <c:pt idx="2292">
                  <c:v>396.12380000000002</c:v>
                </c:pt>
                <c:pt idx="2293">
                  <c:v>396.20639999999918</c:v>
                </c:pt>
                <c:pt idx="2294">
                  <c:v>396.29169999999937</c:v>
                </c:pt>
                <c:pt idx="2295">
                  <c:v>396.3741</c:v>
                </c:pt>
                <c:pt idx="2296">
                  <c:v>396.45699999999937</c:v>
                </c:pt>
                <c:pt idx="2297">
                  <c:v>396.53960000000001</c:v>
                </c:pt>
                <c:pt idx="2298">
                  <c:v>396.62270000000001</c:v>
                </c:pt>
                <c:pt idx="2299">
                  <c:v>396.70619999999923</c:v>
                </c:pt>
                <c:pt idx="2300">
                  <c:v>396.7894</c:v>
                </c:pt>
                <c:pt idx="2301">
                  <c:v>396.87129999999956</c:v>
                </c:pt>
                <c:pt idx="2302">
                  <c:v>396.95400000000001</c:v>
                </c:pt>
                <c:pt idx="2303">
                  <c:v>397.03699999999918</c:v>
                </c:pt>
                <c:pt idx="2304">
                  <c:v>397.12240000000008</c:v>
                </c:pt>
                <c:pt idx="2305">
                  <c:v>397.2054</c:v>
                </c:pt>
                <c:pt idx="2306">
                  <c:v>397.2878</c:v>
                </c:pt>
                <c:pt idx="2307">
                  <c:v>397.37</c:v>
                </c:pt>
                <c:pt idx="2308">
                  <c:v>397.45299999999969</c:v>
                </c:pt>
                <c:pt idx="2309">
                  <c:v>397.53659999999917</c:v>
                </c:pt>
                <c:pt idx="2310">
                  <c:v>397.62040000000002</c:v>
                </c:pt>
                <c:pt idx="2311">
                  <c:v>397.70299999999969</c:v>
                </c:pt>
                <c:pt idx="2312">
                  <c:v>397.78559999999936</c:v>
                </c:pt>
                <c:pt idx="2313">
                  <c:v>397.8691</c:v>
                </c:pt>
                <c:pt idx="2314">
                  <c:v>397.95519999999937</c:v>
                </c:pt>
                <c:pt idx="2315">
                  <c:v>398.03789999999969</c:v>
                </c:pt>
                <c:pt idx="2316">
                  <c:v>398.12099999999964</c:v>
                </c:pt>
                <c:pt idx="2317">
                  <c:v>398.20440000000002</c:v>
                </c:pt>
                <c:pt idx="2318">
                  <c:v>398.28649999999936</c:v>
                </c:pt>
                <c:pt idx="2319">
                  <c:v>398.37099999999964</c:v>
                </c:pt>
                <c:pt idx="2320">
                  <c:v>398.45400000000001</c:v>
                </c:pt>
                <c:pt idx="2321">
                  <c:v>398.53689999999949</c:v>
                </c:pt>
                <c:pt idx="2322">
                  <c:v>398.62180000000001</c:v>
                </c:pt>
                <c:pt idx="2323">
                  <c:v>398.70420000000001</c:v>
                </c:pt>
                <c:pt idx="2324">
                  <c:v>398.78749999999957</c:v>
                </c:pt>
                <c:pt idx="2325">
                  <c:v>398.8725</c:v>
                </c:pt>
                <c:pt idx="2326">
                  <c:v>398.95659999999918</c:v>
                </c:pt>
                <c:pt idx="2327">
                  <c:v>399.04020000000008</c:v>
                </c:pt>
                <c:pt idx="2328">
                  <c:v>399.12360000000001</c:v>
                </c:pt>
                <c:pt idx="2329">
                  <c:v>399.2066999999995</c:v>
                </c:pt>
                <c:pt idx="2330">
                  <c:v>399.28999999999957</c:v>
                </c:pt>
                <c:pt idx="2331">
                  <c:v>399.37279999999993</c:v>
                </c:pt>
                <c:pt idx="2332">
                  <c:v>399.45629999999949</c:v>
                </c:pt>
                <c:pt idx="2333">
                  <c:v>399.5378</c:v>
                </c:pt>
                <c:pt idx="2334">
                  <c:v>399.62169999999969</c:v>
                </c:pt>
                <c:pt idx="2335">
                  <c:v>399.70440000000002</c:v>
                </c:pt>
                <c:pt idx="2336">
                  <c:v>399.7876</c:v>
                </c:pt>
                <c:pt idx="2337">
                  <c:v>399.87129999999956</c:v>
                </c:pt>
                <c:pt idx="2338">
                  <c:v>399.95389999999969</c:v>
                </c:pt>
                <c:pt idx="2339">
                  <c:v>400.0379999999995</c:v>
                </c:pt>
                <c:pt idx="2340">
                  <c:v>400.12020000000001</c:v>
                </c:pt>
                <c:pt idx="2341">
                  <c:v>400.2038</c:v>
                </c:pt>
                <c:pt idx="2342">
                  <c:v>400.28689999999949</c:v>
                </c:pt>
                <c:pt idx="2343">
                  <c:v>400.37079999999969</c:v>
                </c:pt>
                <c:pt idx="2344">
                  <c:v>400.45440000000002</c:v>
                </c:pt>
                <c:pt idx="2345">
                  <c:v>400.5394</c:v>
                </c:pt>
                <c:pt idx="2346">
                  <c:v>400.61950000000002</c:v>
                </c:pt>
                <c:pt idx="2347">
                  <c:v>400.70609999999937</c:v>
                </c:pt>
                <c:pt idx="2348">
                  <c:v>400.78819999999916</c:v>
                </c:pt>
                <c:pt idx="2349">
                  <c:v>400.87139999999937</c:v>
                </c:pt>
                <c:pt idx="2350">
                  <c:v>400.95519999999937</c:v>
                </c:pt>
                <c:pt idx="2351">
                  <c:v>401.0378</c:v>
                </c:pt>
                <c:pt idx="2352">
                  <c:v>401.12150000000003</c:v>
                </c:pt>
                <c:pt idx="2353">
                  <c:v>401.20629999999949</c:v>
                </c:pt>
                <c:pt idx="2354">
                  <c:v>401.29029999999949</c:v>
                </c:pt>
                <c:pt idx="2355">
                  <c:v>401.3716</c:v>
                </c:pt>
                <c:pt idx="2356">
                  <c:v>401.45440000000002</c:v>
                </c:pt>
                <c:pt idx="2357">
                  <c:v>401.53899999999936</c:v>
                </c:pt>
                <c:pt idx="2358">
                  <c:v>401.62220000000002</c:v>
                </c:pt>
                <c:pt idx="2359">
                  <c:v>401.70499999999993</c:v>
                </c:pt>
                <c:pt idx="2360">
                  <c:v>401.79089999999957</c:v>
                </c:pt>
                <c:pt idx="2361">
                  <c:v>401.87240000000008</c:v>
                </c:pt>
                <c:pt idx="2362">
                  <c:v>401.95699999999937</c:v>
                </c:pt>
                <c:pt idx="2363">
                  <c:v>402.041</c:v>
                </c:pt>
                <c:pt idx="2364">
                  <c:v>402.1234</c:v>
                </c:pt>
                <c:pt idx="2365">
                  <c:v>402.20679999999936</c:v>
                </c:pt>
                <c:pt idx="2366">
                  <c:v>402.29059999999924</c:v>
                </c:pt>
                <c:pt idx="2367">
                  <c:v>402.37400000000002</c:v>
                </c:pt>
                <c:pt idx="2368">
                  <c:v>402.45679999999936</c:v>
                </c:pt>
                <c:pt idx="2369">
                  <c:v>402.54079999999999</c:v>
                </c:pt>
                <c:pt idx="2370">
                  <c:v>402.6216</c:v>
                </c:pt>
                <c:pt idx="2371">
                  <c:v>402.70609999999937</c:v>
                </c:pt>
                <c:pt idx="2372">
                  <c:v>402.78809999999936</c:v>
                </c:pt>
                <c:pt idx="2373">
                  <c:v>402.8723</c:v>
                </c:pt>
                <c:pt idx="2374">
                  <c:v>402.95440000000002</c:v>
                </c:pt>
                <c:pt idx="2375">
                  <c:v>403.0379999999995</c:v>
                </c:pt>
                <c:pt idx="2376">
                  <c:v>403.12259999999969</c:v>
                </c:pt>
                <c:pt idx="2377">
                  <c:v>403.2054</c:v>
                </c:pt>
                <c:pt idx="2378">
                  <c:v>403.2879999999995</c:v>
                </c:pt>
                <c:pt idx="2379">
                  <c:v>403.37150000000003</c:v>
                </c:pt>
                <c:pt idx="2380">
                  <c:v>403.45609999999937</c:v>
                </c:pt>
                <c:pt idx="2381">
                  <c:v>403.53909999999956</c:v>
                </c:pt>
                <c:pt idx="2382">
                  <c:v>403.62180000000001</c:v>
                </c:pt>
                <c:pt idx="2383">
                  <c:v>403.70440000000002</c:v>
                </c:pt>
                <c:pt idx="2384">
                  <c:v>403.78869999999949</c:v>
                </c:pt>
                <c:pt idx="2385">
                  <c:v>403.87180000000001</c:v>
                </c:pt>
                <c:pt idx="2386">
                  <c:v>403.95619999999923</c:v>
                </c:pt>
                <c:pt idx="2387">
                  <c:v>404.03909999999956</c:v>
                </c:pt>
                <c:pt idx="2388">
                  <c:v>404.12079999999969</c:v>
                </c:pt>
                <c:pt idx="2389">
                  <c:v>404.20479999999969</c:v>
                </c:pt>
                <c:pt idx="2390">
                  <c:v>404.2888999999995</c:v>
                </c:pt>
                <c:pt idx="2391">
                  <c:v>404.3716</c:v>
                </c:pt>
                <c:pt idx="2392">
                  <c:v>404.45699999999937</c:v>
                </c:pt>
                <c:pt idx="2393">
                  <c:v>404.54059999999993</c:v>
                </c:pt>
                <c:pt idx="2394">
                  <c:v>404.62119999999936</c:v>
                </c:pt>
                <c:pt idx="2395">
                  <c:v>404.70740000000001</c:v>
                </c:pt>
                <c:pt idx="2396">
                  <c:v>404.79020000000003</c:v>
                </c:pt>
                <c:pt idx="2397">
                  <c:v>404.87419999999969</c:v>
                </c:pt>
                <c:pt idx="2398">
                  <c:v>404.95780000000002</c:v>
                </c:pt>
                <c:pt idx="2399">
                  <c:v>405.04140000000001</c:v>
                </c:pt>
                <c:pt idx="2400">
                  <c:v>405.12439999999964</c:v>
                </c:pt>
                <c:pt idx="2401">
                  <c:v>405.20780000000002</c:v>
                </c:pt>
                <c:pt idx="2402">
                  <c:v>405.2913999999991</c:v>
                </c:pt>
                <c:pt idx="2403">
                  <c:v>405.3760999999995</c:v>
                </c:pt>
                <c:pt idx="2404">
                  <c:v>405.46019999999936</c:v>
                </c:pt>
                <c:pt idx="2405">
                  <c:v>405.54250000000002</c:v>
                </c:pt>
                <c:pt idx="2406">
                  <c:v>405.6259</c:v>
                </c:pt>
                <c:pt idx="2407">
                  <c:v>405.70859999999936</c:v>
                </c:pt>
                <c:pt idx="2408">
                  <c:v>405.79199999999918</c:v>
                </c:pt>
                <c:pt idx="2409">
                  <c:v>405.87639999999936</c:v>
                </c:pt>
                <c:pt idx="2410">
                  <c:v>405.95839999999924</c:v>
                </c:pt>
                <c:pt idx="2411">
                  <c:v>406.04</c:v>
                </c:pt>
                <c:pt idx="2412">
                  <c:v>406.12479999999999</c:v>
                </c:pt>
                <c:pt idx="2413">
                  <c:v>406.20740000000001</c:v>
                </c:pt>
                <c:pt idx="2414">
                  <c:v>406.29189999999943</c:v>
                </c:pt>
                <c:pt idx="2415">
                  <c:v>406.37309999999957</c:v>
                </c:pt>
                <c:pt idx="2416">
                  <c:v>406.45659999999918</c:v>
                </c:pt>
                <c:pt idx="2417">
                  <c:v>406.54149999999993</c:v>
                </c:pt>
                <c:pt idx="2418">
                  <c:v>406.62389999999999</c:v>
                </c:pt>
                <c:pt idx="2419">
                  <c:v>406.70760000000001</c:v>
                </c:pt>
                <c:pt idx="2420">
                  <c:v>406.7913999999991</c:v>
                </c:pt>
                <c:pt idx="2421">
                  <c:v>406.8759</c:v>
                </c:pt>
                <c:pt idx="2422">
                  <c:v>406.95920000000001</c:v>
                </c:pt>
                <c:pt idx="2423">
                  <c:v>407.04140000000001</c:v>
                </c:pt>
                <c:pt idx="2424">
                  <c:v>407.12329999999969</c:v>
                </c:pt>
                <c:pt idx="2425">
                  <c:v>407.2079</c:v>
                </c:pt>
                <c:pt idx="2426">
                  <c:v>407.29179999999923</c:v>
                </c:pt>
                <c:pt idx="2427">
                  <c:v>407.37450000000001</c:v>
                </c:pt>
                <c:pt idx="2428">
                  <c:v>407.4572</c:v>
                </c:pt>
                <c:pt idx="2429">
                  <c:v>407.5421</c:v>
                </c:pt>
                <c:pt idx="2430">
                  <c:v>407.62580000000008</c:v>
                </c:pt>
                <c:pt idx="2431">
                  <c:v>407.70780000000002</c:v>
                </c:pt>
                <c:pt idx="2432">
                  <c:v>407.7913999999991</c:v>
                </c:pt>
                <c:pt idx="2433">
                  <c:v>407.87479999999999</c:v>
                </c:pt>
                <c:pt idx="2434">
                  <c:v>407.95589999999999</c:v>
                </c:pt>
                <c:pt idx="2435">
                  <c:v>408.0378</c:v>
                </c:pt>
                <c:pt idx="2436">
                  <c:v>408.12439999999964</c:v>
                </c:pt>
                <c:pt idx="2437">
                  <c:v>408.20760000000001</c:v>
                </c:pt>
                <c:pt idx="2438">
                  <c:v>408.29059999999924</c:v>
                </c:pt>
                <c:pt idx="2439">
                  <c:v>408.37450000000001</c:v>
                </c:pt>
                <c:pt idx="2440">
                  <c:v>408.4588</c:v>
                </c:pt>
                <c:pt idx="2441">
                  <c:v>408.54259999999999</c:v>
                </c:pt>
                <c:pt idx="2442">
                  <c:v>408.625</c:v>
                </c:pt>
                <c:pt idx="2443">
                  <c:v>408.709</c:v>
                </c:pt>
                <c:pt idx="2444">
                  <c:v>408.79099999999943</c:v>
                </c:pt>
                <c:pt idx="2445">
                  <c:v>408.87569999999999</c:v>
                </c:pt>
                <c:pt idx="2446">
                  <c:v>408.95749999999964</c:v>
                </c:pt>
                <c:pt idx="2447">
                  <c:v>409.04</c:v>
                </c:pt>
                <c:pt idx="2448">
                  <c:v>409.12450000000001</c:v>
                </c:pt>
                <c:pt idx="2449">
                  <c:v>409.20839999999924</c:v>
                </c:pt>
                <c:pt idx="2450">
                  <c:v>409.28969999999993</c:v>
                </c:pt>
                <c:pt idx="2451">
                  <c:v>409.3732</c:v>
                </c:pt>
                <c:pt idx="2452">
                  <c:v>409.45699999999937</c:v>
                </c:pt>
                <c:pt idx="2453">
                  <c:v>409.53909999999956</c:v>
                </c:pt>
                <c:pt idx="2454">
                  <c:v>409.62240000000008</c:v>
                </c:pt>
                <c:pt idx="2455">
                  <c:v>409.70479999999969</c:v>
                </c:pt>
                <c:pt idx="2456">
                  <c:v>409.78949999999969</c:v>
                </c:pt>
                <c:pt idx="2457">
                  <c:v>409.87279999999993</c:v>
                </c:pt>
                <c:pt idx="2458">
                  <c:v>409.95409999999993</c:v>
                </c:pt>
                <c:pt idx="2459">
                  <c:v>410.03859999999918</c:v>
                </c:pt>
                <c:pt idx="2460">
                  <c:v>410.12259999999969</c:v>
                </c:pt>
                <c:pt idx="2461">
                  <c:v>410.20699999999937</c:v>
                </c:pt>
                <c:pt idx="2462">
                  <c:v>410.29099999999943</c:v>
                </c:pt>
                <c:pt idx="2463">
                  <c:v>410.37450000000001</c:v>
                </c:pt>
                <c:pt idx="2464">
                  <c:v>410.45699999999937</c:v>
                </c:pt>
                <c:pt idx="2465">
                  <c:v>410.54</c:v>
                </c:pt>
                <c:pt idx="2466">
                  <c:v>410.6234</c:v>
                </c:pt>
                <c:pt idx="2467">
                  <c:v>410.70809999999949</c:v>
                </c:pt>
                <c:pt idx="2468">
                  <c:v>410.79119999999904</c:v>
                </c:pt>
                <c:pt idx="2469">
                  <c:v>410.8734</c:v>
                </c:pt>
                <c:pt idx="2470">
                  <c:v>410.95589999999999</c:v>
                </c:pt>
                <c:pt idx="2471">
                  <c:v>411.04129999999969</c:v>
                </c:pt>
                <c:pt idx="2472">
                  <c:v>411.12360000000001</c:v>
                </c:pt>
                <c:pt idx="2473">
                  <c:v>411.20800000000003</c:v>
                </c:pt>
                <c:pt idx="2474">
                  <c:v>411.29029999999949</c:v>
                </c:pt>
                <c:pt idx="2475">
                  <c:v>411.37309999999957</c:v>
                </c:pt>
                <c:pt idx="2476">
                  <c:v>411.45580000000001</c:v>
                </c:pt>
                <c:pt idx="2477">
                  <c:v>411.53849999999949</c:v>
                </c:pt>
                <c:pt idx="2478">
                  <c:v>411.62240000000008</c:v>
                </c:pt>
                <c:pt idx="2479">
                  <c:v>411.70529999999957</c:v>
                </c:pt>
                <c:pt idx="2480">
                  <c:v>411.78899999999936</c:v>
                </c:pt>
                <c:pt idx="2481">
                  <c:v>411.87259999999969</c:v>
                </c:pt>
                <c:pt idx="2482">
                  <c:v>411.95609999999937</c:v>
                </c:pt>
                <c:pt idx="2483">
                  <c:v>412.04059999999993</c:v>
                </c:pt>
                <c:pt idx="2484">
                  <c:v>412.12380000000002</c:v>
                </c:pt>
                <c:pt idx="2485">
                  <c:v>412.20659999999918</c:v>
                </c:pt>
                <c:pt idx="2486">
                  <c:v>412.29059999999924</c:v>
                </c:pt>
                <c:pt idx="2487">
                  <c:v>412.37450000000001</c:v>
                </c:pt>
                <c:pt idx="2488">
                  <c:v>412.45699999999937</c:v>
                </c:pt>
                <c:pt idx="2489">
                  <c:v>412.541</c:v>
                </c:pt>
                <c:pt idx="2490">
                  <c:v>412.625</c:v>
                </c:pt>
                <c:pt idx="2491">
                  <c:v>412.70619999999923</c:v>
                </c:pt>
                <c:pt idx="2492">
                  <c:v>412.79029999999949</c:v>
                </c:pt>
                <c:pt idx="2493">
                  <c:v>412.87400000000002</c:v>
                </c:pt>
                <c:pt idx="2494">
                  <c:v>412.95529999999957</c:v>
                </c:pt>
                <c:pt idx="2495">
                  <c:v>413.03869999999949</c:v>
                </c:pt>
                <c:pt idx="2496">
                  <c:v>413.12119999999936</c:v>
                </c:pt>
                <c:pt idx="2497">
                  <c:v>413.2047</c:v>
                </c:pt>
                <c:pt idx="2498">
                  <c:v>413.28789999999969</c:v>
                </c:pt>
                <c:pt idx="2499">
                  <c:v>413.36959999999999</c:v>
                </c:pt>
                <c:pt idx="2500">
                  <c:v>413.45389999999969</c:v>
                </c:pt>
                <c:pt idx="2501">
                  <c:v>413.53749999999957</c:v>
                </c:pt>
                <c:pt idx="2502">
                  <c:v>413.62040000000002</c:v>
                </c:pt>
                <c:pt idx="2503">
                  <c:v>413.70460000000008</c:v>
                </c:pt>
                <c:pt idx="2504">
                  <c:v>413.78749999999957</c:v>
                </c:pt>
                <c:pt idx="2505">
                  <c:v>413.86759999999964</c:v>
                </c:pt>
                <c:pt idx="2506">
                  <c:v>413.95309999999949</c:v>
                </c:pt>
                <c:pt idx="2507">
                  <c:v>414.03639999999916</c:v>
                </c:pt>
                <c:pt idx="2508">
                  <c:v>414.11930000000001</c:v>
                </c:pt>
                <c:pt idx="2509">
                  <c:v>414.20299999999969</c:v>
                </c:pt>
                <c:pt idx="2510">
                  <c:v>414.28699999999918</c:v>
                </c:pt>
                <c:pt idx="2511">
                  <c:v>414.37040000000002</c:v>
                </c:pt>
                <c:pt idx="2512">
                  <c:v>414.45139999999918</c:v>
                </c:pt>
                <c:pt idx="2513">
                  <c:v>414.5361999999991</c:v>
                </c:pt>
                <c:pt idx="2514">
                  <c:v>414.62079999999969</c:v>
                </c:pt>
                <c:pt idx="2515">
                  <c:v>414.70269999999999</c:v>
                </c:pt>
                <c:pt idx="2516">
                  <c:v>414.79020000000003</c:v>
                </c:pt>
                <c:pt idx="2517">
                  <c:v>414.8732</c:v>
                </c:pt>
                <c:pt idx="2518">
                  <c:v>414.9547</c:v>
                </c:pt>
                <c:pt idx="2519">
                  <c:v>415.03699999999918</c:v>
                </c:pt>
                <c:pt idx="2520">
                  <c:v>415.12090000000001</c:v>
                </c:pt>
                <c:pt idx="2521">
                  <c:v>415.20589999999999</c:v>
                </c:pt>
                <c:pt idx="2522">
                  <c:v>415.28789999999969</c:v>
                </c:pt>
                <c:pt idx="2523">
                  <c:v>415.37129999999956</c:v>
                </c:pt>
                <c:pt idx="2524">
                  <c:v>415.45359999999937</c:v>
                </c:pt>
                <c:pt idx="2525">
                  <c:v>415.53599999999949</c:v>
                </c:pt>
                <c:pt idx="2526">
                  <c:v>415.62040000000002</c:v>
                </c:pt>
                <c:pt idx="2527">
                  <c:v>415.70499999999993</c:v>
                </c:pt>
                <c:pt idx="2528">
                  <c:v>415.78809999999936</c:v>
                </c:pt>
                <c:pt idx="2529">
                  <c:v>415.87200000000001</c:v>
                </c:pt>
                <c:pt idx="2530">
                  <c:v>415.95599999999956</c:v>
                </c:pt>
                <c:pt idx="2531">
                  <c:v>416.04160000000002</c:v>
                </c:pt>
                <c:pt idx="2532">
                  <c:v>416.1241</c:v>
                </c:pt>
                <c:pt idx="2533">
                  <c:v>416.20940000000002</c:v>
                </c:pt>
                <c:pt idx="2534">
                  <c:v>416.29119999999904</c:v>
                </c:pt>
                <c:pt idx="2535">
                  <c:v>416.37689999999969</c:v>
                </c:pt>
                <c:pt idx="2536">
                  <c:v>416.46</c:v>
                </c:pt>
                <c:pt idx="2537">
                  <c:v>416.54300000000001</c:v>
                </c:pt>
                <c:pt idx="2538">
                  <c:v>416.62400000000002</c:v>
                </c:pt>
                <c:pt idx="2539">
                  <c:v>416.70710000000003</c:v>
                </c:pt>
                <c:pt idx="2540">
                  <c:v>416.79199999999918</c:v>
                </c:pt>
                <c:pt idx="2541">
                  <c:v>416.87540000000001</c:v>
                </c:pt>
                <c:pt idx="2542">
                  <c:v>416.95929999999993</c:v>
                </c:pt>
                <c:pt idx="2543">
                  <c:v>417.04070000000002</c:v>
                </c:pt>
                <c:pt idx="2544">
                  <c:v>417.12580000000008</c:v>
                </c:pt>
                <c:pt idx="2545">
                  <c:v>417.20979999999969</c:v>
                </c:pt>
                <c:pt idx="2546">
                  <c:v>417.29399999999919</c:v>
                </c:pt>
                <c:pt idx="2547">
                  <c:v>417.37580000000008</c:v>
                </c:pt>
                <c:pt idx="2548">
                  <c:v>417.45920000000001</c:v>
                </c:pt>
                <c:pt idx="2549">
                  <c:v>417.54180000000002</c:v>
                </c:pt>
                <c:pt idx="2550">
                  <c:v>417.625</c:v>
                </c:pt>
                <c:pt idx="2551">
                  <c:v>417.70979999999969</c:v>
                </c:pt>
                <c:pt idx="2552">
                  <c:v>417.79349999999937</c:v>
                </c:pt>
                <c:pt idx="2553">
                  <c:v>417.87689999999969</c:v>
                </c:pt>
                <c:pt idx="2554">
                  <c:v>417.95800000000003</c:v>
                </c:pt>
                <c:pt idx="2555">
                  <c:v>418.04109999999969</c:v>
                </c:pt>
                <c:pt idx="2556">
                  <c:v>418.125</c:v>
                </c:pt>
                <c:pt idx="2557">
                  <c:v>418.20890000000003</c:v>
                </c:pt>
                <c:pt idx="2558">
                  <c:v>418.29059999999924</c:v>
                </c:pt>
                <c:pt idx="2559">
                  <c:v>418.37479999999999</c:v>
                </c:pt>
                <c:pt idx="2560">
                  <c:v>418.45800000000003</c:v>
                </c:pt>
                <c:pt idx="2561">
                  <c:v>418.54169999999999</c:v>
                </c:pt>
                <c:pt idx="2562">
                  <c:v>418.625</c:v>
                </c:pt>
                <c:pt idx="2563">
                  <c:v>418.7088</c:v>
                </c:pt>
                <c:pt idx="2564">
                  <c:v>418.79129999999918</c:v>
                </c:pt>
                <c:pt idx="2565">
                  <c:v>418.87649999999957</c:v>
                </c:pt>
                <c:pt idx="2566">
                  <c:v>418.95869999999957</c:v>
                </c:pt>
                <c:pt idx="2567">
                  <c:v>419.04140000000001</c:v>
                </c:pt>
                <c:pt idx="2568">
                  <c:v>419.125</c:v>
                </c:pt>
                <c:pt idx="2569">
                  <c:v>419.20749999999964</c:v>
                </c:pt>
                <c:pt idx="2570">
                  <c:v>419.29199999999918</c:v>
                </c:pt>
                <c:pt idx="2571">
                  <c:v>419.37560000000002</c:v>
                </c:pt>
                <c:pt idx="2572">
                  <c:v>419.45859999999936</c:v>
                </c:pt>
                <c:pt idx="2573">
                  <c:v>419.54079999999999</c:v>
                </c:pt>
                <c:pt idx="2574">
                  <c:v>419.62459999999999</c:v>
                </c:pt>
                <c:pt idx="2575">
                  <c:v>419.70940000000002</c:v>
                </c:pt>
                <c:pt idx="2576">
                  <c:v>419.79360000000003</c:v>
                </c:pt>
                <c:pt idx="2577">
                  <c:v>419.87639999999936</c:v>
                </c:pt>
                <c:pt idx="2578">
                  <c:v>419.95940000000002</c:v>
                </c:pt>
                <c:pt idx="2579">
                  <c:v>420.04300000000001</c:v>
                </c:pt>
                <c:pt idx="2580">
                  <c:v>420.12560000000002</c:v>
                </c:pt>
                <c:pt idx="2581">
                  <c:v>420.20920000000001</c:v>
                </c:pt>
                <c:pt idx="2582">
                  <c:v>420.29219999999918</c:v>
                </c:pt>
                <c:pt idx="2583">
                  <c:v>420.37619999999924</c:v>
                </c:pt>
                <c:pt idx="2584">
                  <c:v>420.45760000000001</c:v>
                </c:pt>
                <c:pt idx="2585">
                  <c:v>420.54169999999999</c:v>
                </c:pt>
                <c:pt idx="2586">
                  <c:v>420.62689999999969</c:v>
                </c:pt>
                <c:pt idx="2587">
                  <c:v>420.7106</c:v>
                </c:pt>
                <c:pt idx="2588">
                  <c:v>420.79329999999936</c:v>
                </c:pt>
                <c:pt idx="2589">
                  <c:v>420.8766</c:v>
                </c:pt>
                <c:pt idx="2590">
                  <c:v>420.959</c:v>
                </c:pt>
                <c:pt idx="2591">
                  <c:v>421.04340000000002</c:v>
                </c:pt>
                <c:pt idx="2592">
                  <c:v>421.12380000000002</c:v>
                </c:pt>
                <c:pt idx="2593">
                  <c:v>421.209</c:v>
                </c:pt>
                <c:pt idx="2594">
                  <c:v>421.29129999999918</c:v>
                </c:pt>
                <c:pt idx="2595">
                  <c:v>421.37459999999999</c:v>
                </c:pt>
                <c:pt idx="2596">
                  <c:v>421.45760000000001</c:v>
                </c:pt>
                <c:pt idx="2597">
                  <c:v>421.53960000000001</c:v>
                </c:pt>
                <c:pt idx="2598">
                  <c:v>421.62380000000002</c:v>
                </c:pt>
                <c:pt idx="2599">
                  <c:v>421.70679999999936</c:v>
                </c:pt>
                <c:pt idx="2600">
                  <c:v>421.7913999999991</c:v>
                </c:pt>
                <c:pt idx="2601">
                  <c:v>421.87540000000001</c:v>
                </c:pt>
                <c:pt idx="2602">
                  <c:v>421.9566999999995</c:v>
                </c:pt>
                <c:pt idx="2603">
                  <c:v>422.04039999999969</c:v>
                </c:pt>
                <c:pt idx="2604">
                  <c:v>422.12299999999999</c:v>
                </c:pt>
                <c:pt idx="2605">
                  <c:v>422.20589999999999</c:v>
                </c:pt>
                <c:pt idx="2606">
                  <c:v>422.29079999999936</c:v>
                </c:pt>
                <c:pt idx="2607">
                  <c:v>422.37349999999969</c:v>
                </c:pt>
                <c:pt idx="2608">
                  <c:v>422.45699999999937</c:v>
                </c:pt>
                <c:pt idx="2609">
                  <c:v>422.54039999999969</c:v>
                </c:pt>
                <c:pt idx="2610">
                  <c:v>422.62349999999969</c:v>
                </c:pt>
                <c:pt idx="2611">
                  <c:v>422.70839999999924</c:v>
                </c:pt>
                <c:pt idx="2612">
                  <c:v>422.79039999999918</c:v>
                </c:pt>
                <c:pt idx="2613">
                  <c:v>422.87349999999969</c:v>
                </c:pt>
                <c:pt idx="2614">
                  <c:v>422.95780000000002</c:v>
                </c:pt>
                <c:pt idx="2615">
                  <c:v>423.04140000000001</c:v>
                </c:pt>
                <c:pt idx="2616">
                  <c:v>423.1232</c:v>
                </c:pt>
                <c:pt idx="2617">
                  <c:v>423.20740000000001</c:v>
                </c:pt>
                <c:pt idx="2618">
                  <c:v>423.2913999999991</c:v>
                </c:pt>
                <c:pt idx="2619">
                  <c:v>423.37419999999969</c:v>
                </c:pt>
                <c:pt idx="2620">
                  <c:v>423.45760000000001</c:v>
                </c:pt>
                <c:pt idx="2621">
                  <c:v>423.541</c:v>
                </c:pt>
                <c:pt idx="2622">
                  <c:v>423.6241</c:v>
                </c:pt>
                <c:pt idx="2623">
                  <c:v>423.70780000000002</c:v>
                </c:pt>
                <c:pt idx="2624">
                  <c:v>423.79179999999923</c:v>
                </c:pt>
                <c:pt idx="2625">
                  <c:v>423.8766</c:v>
                </c:pt>
                <c:pt idx="2626">
                  <c:v>423.96209999999957</c:v>
                </c:pt>
                <c:pt idx="2627">
                  <c:v>424.04410000000001</c:v>
                </c:pt>
                <c:pt idx="2628">
                  <c:v>424.12829999999963</c:v>
                </c:pt>
                <c:pt idx="2629">
                  <c:v>424.21159999999918</c:v>
                </c:pt>
                <c:pt idx="2630">
                  <c:v>424.29589999999956</c:v>
                </c:pt>
                <c:pt idx="2631">
                  <c:v>424.3768</c:v>
                </c:pt>
                <c:pt idx="2632">
                  <c:v>424.46099999999956</c:v>
                </c:pt>
                <c:pt idx="2633">
                  <c:v>424.54509999999999</c:v>
                </c:pt>
                <c:pt idx="2634">
                  <c:v>424.62790000000001</c:v>
                </c:pt>
                <c:pt idx="2635">
                  <c:v>424.7124</c:v>
                </c:pt>
                <c:pt idx="2636">
                  <c:v>424.79589999999956</c:v>
                </c:pt>
                <c:pt idx="2637">
                  <c:v>424.88029999999969</c:v>
                </c:pt>
                <c:pt idx="2638">
                  <c:v>424.96539999999936</c:v>
                </c:pt>
                <c:pt idx="2639">
                  <c:v>425.04840000000002</c:v>
                </c:pt>
                <c:pt idx="2640">
                  <c:v>425.1309</c:v>
                </c:pt>
                <c:pt idx="2641">
                  <c:v>425.21499999999969</c:v>
                </c:pt>
                <c:pt idx="2642">
                  <c:v>425.29880000000003</c:v>
                </c:pt>
                <c:pt idx="2643">
                  <c:v>425.3818</c:v>
                </c:pt>
                <c:pt idx="2644">
                  <c:v>425.46460000000002</c:v>
                </c:pt>
                <c:pt idx="2645">
                  <c:v>425.54739999999993</c:v>
                </c:pt>
                <c:pt idx="2646">
                  <c:v>425.63080000000002</c:v>
                </c:pt>
                <c:pt idx="2647">
                  <c:v>425.71280000000002</c:v>
                </c:pt>
                <c:pt idx="2648">
                  <c:v>425.7944</c:v>
                </c:pt>
                <c:pt idx="2649">
                  <c:v>425.87939999999969</c:v>
                </c:pt>
                <c:pt idx="2650">
                  <c:v>425.96099999999956</c:v>
                </c:pt>
                <c:pt idx="2651">
                  <c:v>426.04460000000051</c:v>
                </c:pt>
                <c:pt idx="2652">
                  <c:v>426.1275</c:v>
                </c:pt>
                <c:pt idx="2653">
                  <c:v>426.21179999999919</c:v>
                </c:pt>
                <c:pt idx="2654">
                  <c:v>426.29559999999918</c:v>
                </c:pt>
                <c:pt idx="2655">
                  <c:v>426.37819999999937</c:v>
                </c:pt>
                <c:pt idx="2656">
                  <c:v>426.46149999999949</c:v>
                </c:pt>
                <c:pt idx="2657">
                  <c:v>426.54520000000002</c:v>
                </c:pt>
                <c:pt idx="2658">
                  <c:v>426.62709999999993</c:v>
                </c:pt>
                <c:pt idx="2659">
                  <c:v>426.71039999999937</c:v>
                </c:pt>
                <c:pt idx="2660">
                  <c:v>426.79259999999937</c:v>
                </c:pt>
                <c:pt idx="2661">
                  <c:v>426.875</c:v>
                </c:pt>
                <c:pt idx="2662">
                  <c:v>426.95749999999964</c:v>
                </c:pt>
                <c:pt idx="2663">
                  <c:v>427.04059999999993</c:v>
                </c:pt>
                <c:pt idx="2664">
                  <c:v>427.12540000000001</c:v>
                </c:pt>
                <c:pt idx="2665">
                  <c:v>427.20849999999956</c:v>
                </c:pt>
                <c:pt idx="2666">
                  <c:v>427.29209999999949</c:v>
                </c:pt>
                <c:pt idx="2667">
                  <c:v>427.37619999999924</c:v>
                </c:pt>
                <c:pt idx="2668">
                  <c:v>427.4579</c:v>
                </c:pt>
                <c:pt idx="2669">
                  <c:v>427.54180000000002</c:v>
                </c:pt>
                <c:pt idx="2670">
                  <c:v>427.62580000000008</c:v>
                </c:pt>
                <c:pt idx="2671">
                  <c:v>427.70960000000002</c:v>
                </c:pt>
                <c:pt idx="2672">
                  <c:v>427.79339999999917</c:v>
                </c:pt>
                <c:pt idx="2673">
                  <c:v>427.87720000000002</c:v>
                </c:pt>
                <c:pt idx="2674">
                  <c:v>427.96129999999937</c:v>
                </c:pt>
                <c:pt idx="2675">
                  <c:v>428.04500000000002</c:v>
                </c:pt>
                <c:pt idx="2676">
                  <c:v>428.1284</c:v>
                </c:pt>
                <c:pt idx="2677">
                  <c:v>428.21280000000002</c:v>
                </c:pt>
                <c:pt idx="2678">
                  <c:v>428.29639999999904</c:v>
                </c:pt>
                <c:pt idx="2679">
                  <c:v>428.38040000000001</c:v>
                </c:pt>
                <c:pt idx="2680">
                  <c:v>428.46309999999943</c:v>
                </c:pt>
                <c:pt idx="2681">
                  <c:v>428.54820000000001</c:v>
                </c:pt>
                <c:pt idx="2682">
                  <c:v>428.63080000000002</c:v>
                </c:pt>
                <c:pt idx="2683">
                  <c:v>428.71369999999956</c:v>
                </c:pt>
                <c:pt idx="2684">
                  <c:v>428.79839999999916</c:v>
                </c:pt>
                <c:pt idx="2685">
                  <c:v>428.88260000000002</c:v>
                </c:pt>
                <c:pt idx="2686">
                  <c:v>428.96559999999937</c:v>
                </c:pt>
                <c:pt idx="2687">
                  <c:v>429.04960000000051</c:v>
                </c:pt>
                <c:pt idx="2688">
                  <c:v>429.13309999999956</c:v>
                </c:pt>
                <c:pt idx="2689">
                  <c:v>429.21969999999999</c:v>
                </c:pt>
                <c:pt idx="2690">
                  <c:v>429.30020000000002</c:v>
                </c:pt>
                <c:pt idx="2691">
                  <c:v>429.38420000000002</c:v>
                </c:pt>
                <c:pt idx="2692">
                  <c:v>429.4674</c:v>
                </c:pt>
                <c:pt idx="2693">
                  <c:v>429.55119999999937</c:v>
                </c:pt>
                <c:pt idx="2694">
                  <c:v>429.63159999999937</c:v>
                </c:pt>
                <c:pt idx="2695">
                  <c:v>429.71649999999937</c:v>
                </c:pt>
                <c:pt idx="2696">
                  <c:v>429.8014</c:v>
                </c:pt>
                <c:pt idx="2697">
                  <c:v>429.88369999999969</c:v>
                </c:pt>
                <c:pt idx="2698">
                  <c:v>429.96780000000001</c:v>
                </c:pt>
                <c:pt idx="2699">
                  <c:v>430.04969999999997</c:v>
                </c:pt>
                <c:pt idx="2700">
                  <c:v>430.13389999999993</c:v>
                </c:pt>
                <c:pt idx="2701">
                  <c:v>430.2176</c:v>
                </c:pt>
                <c:pt idx="2702">
                  <c:v>430.3021</c:v>
                </c:pt>
                <c:pt idx="2703">
                  <c:v>430.38629999999949</c:v>
                </c:pt>
                <c:pt idx="2704">
                  <c:v>430.46940000000001</c:v>
                </c:pt>
                <c:pt idx="2705">
                  <c:v>430.55090000000001</c:v>
                </c:pt>
                <c:pt idx="2706">
                  <c:v>430.63189999999969</c:v>
                </c:pt>
                <c:pt idx="2707">
                  <c:v>430.71480000000008</c:v>
                </c:pt>
                <c:pt idx="2708">
                  <c:v>430.7978</c:v>
                </c:pt>
                <c:pt idx="2709">
                  <c:v>430.88200000000001</c:v>
                </c:pt>
                <c:pt idx="2710">
                  <c:v>430.96529999999956</c:v>
                </c:pt>
                <c:pt idx="2711">
                  <c:v>431.04669999999999</c:v>
                </c:pt>
                <c:pt idx="2712">
                  <c:v>431.13029999999969</c:v>
                </c:pt>
                <c:pt idx="2713">
                  <c:v>431.2124</c:v>
                </c:pt>
                <c:pt idx="2714">
                  <c:v>431.29450000000003</c:v>
                </c:pt>
                <c:pt idx="2715">
                  <c:v>431.37869999999964</c:v>
                </c:pt>
                <c:pt idx="2716">
                  <c:v>431.46080000000001</c:v>
                </c:pt>
                <c:pt idx="2717">
                  <c:v>431.5455</c:v>
                </c:pt>
                <c:pt idx="2718">
                  <c:v>431.62959999999993</c:v>
                </c:pt>
                <c:pt idx="2719">
                  <c:v>431.71299999999957</c:v>
                </c:pt>
                <c:pt idx="2720">
                  <c:v>431.79669999999936</c:v>
                </c:pt>
                <c:pt idx="2721">
                  <c:v>431.8809</c:v>
                </c:pt>
                <c:pt idx="2722">
                  <c:v>431.96359999999936</c:v>
                </c:pt>
                <c:pt idx="2723">
                  <c:v>432.04790000000008</c:v>
                </c:pt>
                <c:pt idx="2724">
                  <c:v>432.12979999999999</c:v>
                </c:pt>
                <c:pt idx="2725">
                  <c:v>432.21460000000002</c:v>
                </c:pt>
                <c:pt idx="2726">
                  <c:v>432.29679999999917</c:v>
                </c:pt>
                <c:pt idx="2727">
                  <c:v>432.3809</c:v>
                </c:pt>
                <c:pt idx="2728">
                  <c:v>432.46469999999999</c:v>
                </c:pt>
                <c:pt idx="2729">
                  <c:v>432.54719999999969</c:v>
                </c:pt>
                <c:pt idx="2730">
                  <c:v>432.63139999999936</c:v>
                </c:pt>
                <c:pt idx="2731">
                  <c:v>432.71559999999937</c:v>
                </c:pt>
                <c:pt idx="2732">
                  <c:v>432.7996</c:v>
                </c:pt>
                <c:pt idx="2733">
                  <c:v>432.88440000000008</c:v>
                </c:pt>
                <c:pt idx="2734">
                  <c:v>432.96889999999956</c:v>
                </c:pt>
                <c:pt idx="2735">
                  <c:v>433.0514</c:v>
                </c:pt>
                <c:pt idx="2736">
                  <c:v>433.13599999999963</c:v>
                </c:pt>
                <c:pt idx="2737">
                  <c:v>433.21819999999923</c:v>
                </c:pt>
                <c:pt idx="2738">
                  <c:v>433.30059999999969</c:v>
                </c:pt>
                <c:pt idx="2739">
                  <c:v>433.38309999999956</c:v>
                </c:pt>
                <c:pt idx="2740">
                  <c:v>433.46440000000001</c:v>
                </c:pt>
                <c:pt idx="2741">
                  <c:v>433.54860000000002</c:v>
                </c:pt>
                <c:pt idx="2742">
                  <c:v>433.6302</c:v>
                </c:pt>
                <c:pt idx="2743">
                  <c:v>433.71329999999949</c:v>
                </c:pt>
                <c:pt idx="2744">
                  <c:v>433.79599999999937</c:v>
                </c:pt>
                <c:pt idx="2745">
                  <c:v>433.88069999999999</c:v>
                </c:pt>
                <c:pt idx="2746">
                  <c:v>433.96359999999936</c:v>
                </c:pt>
                <c:pt idx="2747">
                  <c:v>434.04629999999969</c:v>
                </c:pt>
                <c:pt idx="2748">
                  <c:v>434.1284</c:v>
                </c:pt>
                <c:pt idx="2749">
                  <c:v>434.21329999999949</c:v>
                </c:pt>
                <c:pt idx="2750">
                  <c:v>434.29409999999956</c:v>
                </c:pt>
                <c:pt idx="2751">
                  <c:v>434.37799999999999</c:v>
                </c:pt>
                <c:pt idx="2752">
                  <c:v>434.46280000000002</c:v>
                </c:pt>
                <c:pt idx="2753">
                  <c:v>434.54689999999999</c:v>
                </c:pt>
                <c:pt idx="2754">
                  <c:v>434.62939999999969</c:v>
                </c:pt>
                <c:pt idx="2755">
                  <c:v>434.714</c:v>
                </c:pt>
                <c:pt idx="2756">
                  <c:v>434.79799999999949</c:v>
                </c:pt>
                <c:pt idx="2757">
                  <c:v>434.8836</c:v>
                </c:pt>
                <c:pt idx="2758">
                  <c:v>434.9674</c:v>
                </c:pt>
                <c:pt idx="2759">
                  <c:v>435.05</c:v>
                </c:pt>
                <c:pt idx="2760">
                  <c:v>435.13529999999969</c:v>
                </c:pt>
                <c:pt idx="2761">
                  <c:v>435.21819999999923</c:v>
                </c:pt>
                <c:pt idx="2762">
                  <c:v>435.30239999999969</c:v>
                </c:pt>
                <c:pt idx="2763">
                  <c:v>435.38339999999937</c:v>
                </c:pt>
                <c:pt idx="2764">
                  <c:v>435.4658</c:v>
                </c:pt>
                <c:pt idx="2765">
                  <c:v>435.54840000000002</c:v>
                </c:pt>
                <c:pt idx="2766">
                  <c:v>435.63240000000002</c:v>
                </c:pt>
                <c:pt idx="2767">
                  <c:v>435.71539999999936</c:v>
                </c:pt>
                <c:pt idx="2768">
                  <c:v>435.7981999999991</c:v>
                </c:pt>
                <c:pt idx="2769">
                  <c:v>435.88060000000002</c:v>
                </c:pt>
                <c:pt idx="2770">
                  <c:v>435.96329999999949</c:v>
                </c:pt>
                <c:pt idx="2771">
                  <c:v>436.04609999999963</c:v>
                </c:pt>
                <c:pt idx="2772">
                  <c:v>436.12829999999963</c:v>
                </c:pt>
                <c:pt idx="2773">
                  <c:v>436.21189999999956</c:v>
                </c:pt>
                <c:pt idx="2774">
                  <c:v>436.29539999999918</c:v>
                </c:pt>
                <c:pt idx="2775">
                  <c:v>436.3784</c:v>
                </c:pt>
                <c:pt idx="2776">
                  <c:v>436.46280000000002</c:v>
                </c:pt>
                <c:pt idx="2777">
                  <c:v>436.54689999999999</c:v>
                </c:pt>
                <c:pt idx="2778">
                  <c:v>436.62909999999999</c:v>
                </c:pt>
                <c:pt idx="2779">
                  <c:v>436.71299999999957</c:v>
                </c:pt>
                <c:pt idx="2780">
                  <c:v>436.79669999999936</c:v>
                </c:pt>
                <c:pt idx="2781">
                  <c:v>436.88169999999963</c:v>
                </c:pt>
                <c:pt idx="2782">
                  <c:v>436.96699999999925</c:v>
                </c:pt>
                <c:pt idx="2783">
                  <c:v>437.05070000000001</c:v>
                </c:pt>
                <c:pt idx="2784">
                  <c:v>437.13309999999956</c:v>
                </c:pt>
                <c:pt idx="2785">
                  <c:v>437.21839999999918</c:v>
                </c:pt>
                <c:pt idx="2786">
                  <c:v>437.2998</c:v>
                </c:pt>
                <c:pt idx="2787">
                  <c:v>437.38260000000002</c:v>
                </c:pt>
                <c:pt idx="2788">
                  <c:v>437.46799999999956</c:v>
                </c:pt>
                <c:pt idx="2789">
                  <c:v>437.55160000000001</c:v>
                </c:pt>
                <c:pt idx="2790">
                  <c:v>437.6354</c:v>
                </c:pt>
                <c:pt idx="2791">
                  <c:v>437.71719999999937</c:v>
                </c:pt>
                <c:pt idx="2792">
                  <c:v>437.80119999999937</c:v>
                </c:pt>
                <c:pt idx="2793">
                  <c:v>437.88319999999936</c:v>
                </c:pt>
                <c:pt idx="2794">
                  <c:v>437.96519999999919</c:v>
                </c:pt>
                <c:pt idx="2795">
                  <c:v>438.04669999999999</c:v>
                </c:pt>
                <c:pt idx="2796">
                  <c:v>438.12889999999999</c:v>
                </c:pt>
                <c:pt idx="2797">
                  <c:v>438.2097</c:v>
                </c:pt>
                <c:pt idx="2798">
                  <c:v>438.29179999999923</c:v>
                </c:pt>
                <c:pt idx="2799">
                  <c:v>438.37569999999999</c:v>
                </c:pt>
                <c:pt idx="2800">
                  <c:v>438.45710000000003</c:v>
                </c:pt>
                <c:pt idx="2801">
                  <c:v>438.5394</c:v>
                </c:pt>
                <c:pt idx="2802">
                  <c:v>438.62360000000001</c:v>
                </c:pt>
                <c:pt idx="2803">
                  <c:v>438.70649999999949</c:v>
                </c:pt>
                <c:pt idx="2804">
                  <c:v>438.78869999999949</c:v>
                </c:pt>
                <c:pt idx="2805">
                  <c:v>438.87430000000001</c:v>
                </c:pt>
                <c:pt idx="2806">
                  <c:v>438.95710000000003</c:v>
                </c:pt>
                <c:pt idx="2807">
                  <c:v>439.04109999999969</c:v>
                </c:pt>
                <c:pt idx="2808">
                  <c:v>439.12309999999957</c:v>
                </c:pt>
                <c:pt idx="2809">
                  <c:v>439.20679999999936</c:v>
                </c:pt>
                <c:pt idx="2810">
                  <c:v>439.28960000000001</c:v>
                </c:pt>
                <c:pt idx="2811">
                  <c:v>439.37220000000002</c:v>
                </c:pt>
                <c:pt idx="2812">
                  <c:v>439.45699999999937</c:v>
                </c:pt>
                <c:pt idx="2813">
                  <c:v>439.54180000000002</c:v>
                </c:pt>
                <c:pt idx="2814">
                  <c:v>439.62540000000001</c:v>
                </c:pt>
                <c:pt idx="2815">
                  <c:v>439.70960000000002</c:v>
                </c:pt>
                <c:pt idx="2816">
                  <c:v>439.79169999999937</c:v>
                </c:pt>
                <c:pt idx="2817">
                  <c:v>439.87580000000008</c:v>
                </c:pt>
                <c:pt idx="2818">
                  <c:v>439.95800000000003</c:v>
                </c:pt>
                <c:pt idx="2819">
                  <c:v>440.04180000000002</c:v>
                </c:pt>
                <c:pt idx="2820">
                  <c:v>440.1260999999995</c:v>
                </c:pt>
                <c:pt idx="2821">
                  <c:v>440.21</c:v>
                </c:pt>
                <c:pt idx="2822">
                  <c:v>440.29369999999949</c:v>
                </c:pt>
                <c:pt idx="2823">
                  <c:v>440.3766</c:v>
                </c:pt>
                <c:pt idx="2824">
                  <c:v>440.46089999999964</c:v>
                </c:pt>
                <c:pt idx="2825">
                  <c:v>440.54500000000002</c:v>
                </c:pt>
                <c:pt idx="2826">
                  <c:v>440.6277</c:v>
                </c:pt>
                <c:pt idx="2827">
                  <c:v>440.7106</c:v>
                </c:pt>
                <c:pt idx="2828">
                  <c:v>440.79519999999917</c:v>
                </c:pt>
                <c:pt idx="2829">
                  <c:v>440.87959999999993</c:v>
                </c:pt>
                <c:pt idx="2830">
                  <c:v>440.96089999999964</c:v>
                </c:pt>
                <c:pt idx="2831">
                  <c:v>441.0455</c:v>
                </c:pt>
                <c:pt idx="2832">
                  <c:v>441.13029999999969</c:v>
                </c:pt>
                <c:pt idx="2833">
                  <c:v>441.21159999999918</c:v>
                </c:pt>
                <c:pt idx="2834">
                  <c:v>441.29599999999937</c:v>
                </c:pt>
                <c:pt idx="2835">
                  <c:v>441.3777</c:v>
                </c:pt>
                <c:pt idx="2836">
                  <c:v>441.46129999999937</c:v>
                </c:pt>
                <c:pt idx="2837">
                  <c:v>441.54460000000051</c:v>
                </c:pt>
                <c:pt idx="2838">
                  <c:v>441.62869999999964</c:v>
                </c:pt>
                <c:pt idx="2839">
                  <c:v>441.71140000000003</c:v>
                </c:pt>
                <c:pt idx="2840">
                  <c:v>441.79489999999993</c:v>
                </c:pt>
                <c:pt idx="2841">
                  <c:v>441.87720000000002</c:v>
                </c:pt>
                <c:pt idx="2842">
                  <c:v>441.96</c:v>
                </c:pt>
                <c:pt idx="2843">
                  <c:v>442.04280000000051</c:v>
                </c:pt>
                <c:pt idx="2844">
                  <c:v>442.12560000000002</c:v>
                </c:pt>
                <c:pt idx="2845">
                  <c:v>442.20920000000001</c:v>
                </c:pt>
                <c:pt idx="2846">
                  <c:v>442.29259999999937</c:v>
                </c:pt>
                <c:pt idx="2847">
                  <c:v>442.37799999999999</c:v>
                </c:pt>
                <c:pt idx="2848">
                  <c:v>442.45979999999969</c:v>
                </c:pt>
                <c:pt idx="2849">
                  <c:v>442.54340000000002</c:v>
                </c:pt>
                <c:pt idx="2850">
                  <c:v>442.62619999999924</c:v>
                </c:pt>
                <c:pt idx="2851">
                  <c:v>442.70979999999969</c:v>
                </c:pt>
                <c:pt idx="2852">
                  <c:v>442.79399999999919</c:v>
                </c:pt>
                <c:pt idx="2853">
                  <c:v>442.87689999999969</c:v>
                </c:pt>
                <c:pt idx="2854">
                  <c:v>442.96039999999937</c:v>
                </c:pt>
                <c:pt idx="2855">
                  <c:v>443.04419999999999</c:v>
                </c:pt>
                <c:pt idx="2856">
                  <c:v>443.1284</c:v>
                </c:pt>
                <c:pt idx="2857">
                  <c:v>443.21039999999937</c:v>
                </c:pt>
                <c:pt idx="2858">
                  <c:v>443.29339999999917</c:v>
                </c:pt>
                <c:pt idx="2859">
                  <c:v>443.37599999999969</c:v>
                </c:pt>
                <c:pt idx="2860">
                  <c:v>443.4597</c:v>
                </c:pt>
                <c:pt idx="2861">
                  <c:v>443.54480000000052</c:v>
                </c:pt>
                <c:pt idx="2862">
                  <c:v>443.62779999999964</c:v>
                </c:pt>
                <c:pt idx="2863">
                  <c:v>443.71179999999919</c:v>
                </c:pt>
                <c:pt idx="2864">
                  <c:v>443.7944</c:v>
                </c:pt>
                <c:pt idx="2865">
                  <c:v>443.87799999999999</c:v>
                </c:pt>
                <c:pt idx="2866">
                  <c:v>443.96109999999936</c:v>
                </c:pt>
                <c:pt idx="2867">
                  <c:v>444.04239999999999</c:v>
                </c:pt>
                <c:pt idx="2868">
                  <c:v>444.12599999999969</c:v>
                </c:pt>
                <c:pt idx="2869">
                  <c:v>444.2088</c:v>
                </c:pt>
                <c:pt idx="2870">
                  <c:v>444.29199999999918</c:v>
                </c:pt>
                <c:pt idx="2871">
                  <c:v>444.37569999999999</c:v>
                </c:pt>
                <c:pt idx="2872">
                  <c:v>444.45699999999937</c:v>
                </c:pt>
                <c:pt idx="2873">
                  <c:v>444.54219999999964</c:v>
                </c:pt>
                <c:pt idx="2874">
                  <c:v>444.62400000000002</c:v>
                </c:pt>
                <c:pt idx="2875">
                  <c:v>444.70809999999949</c:v>
                </c:pt>
                <c:pt idx="2876">
                  <c:v>444.79099999999943</c:v>
                </c:pt>
                <c:pt idx="2877">
                  <c:v>444.87299999999999</c:v>
                </c:pt>
                <c:pt idx="2878">
                  <c:v>444.9556</c:v>
                </c:pt>
                <c:pt idx="2879">
                  <c:v>445.03960000000001</c:v>
                </c:pt>
                <c:pt idx="2880">
                  <c:v>445.12099999999964</c:v>
                </c:pt>
                <c:pt idx="2881">
                  <c:v>445.20460000000008</c:v>
                </c:pt>
                <c:pt idx="2882">
                  <c:v>445.28909999999956</c:v>
                </c:pt>
                <c:pt idx="2883">
                  <c:v>445.37240000000008</c:v>
                </c:pt>
                <c:pt idx="2884">
                  <c:v>445.45580000000001</c:v>
                </c:pt>
                <c:pt idx="2885">
                  <c:v>445.54090000000002</c:v>
                </c:pt>
                <c:pt idx="2886">
                  <c:v>445.6234</c:v>
                </c:pt>
                <c:pt idx="2887">
                  <c:v>445.70740000000001</c:v>
                </c:pt>
                <c:pt idx="2888">
                  <c:v>445.79169999999937</c:v>
                </c:pt>
                <c:pt idx="2889">
                  <c:v>445.87459999999999</c:v>
                </c:pt>
                <c:pt idx="2890">
                  <c:v>445.9579</c:v>
                </c:pt>
                <c:pt idx="2891">
                  <c:v>446.04059999999993</c:v>
                </c:pt>
                <c:pt idx="2892">
                  <c:v>446.125</c:v>
                </c:pt>
                <c:pt idx="2893">
                  <c:v>446.20859999999936</c:v>
                </c:pt>
                <c:pt idx="2894">
                  <c:v>446.29069999999956</c:v>
                </c:pt>
                <c:pt idx="2895">
                  <c:v>446.375</c:v>
                </c:pt>
                <c:pt idx="2896">
                  <c:v>446.45979999999969</c:v>
                </c:pt>
                <c:pt idx="2897">
                  <c:v>446.54199999999969</c:v>
                </c:pt>
                <c:pt idx="2898">
                  <c:v>446.62540000000001</c:v>
                </c:pt>
                <c:pt idx="2899">
                  <c:v>446.70890000000003</c:v>
                </c:pt>
                <c:pt idx="2900">
                  <c:v>446.79209999999949</c:v>
                </c:pt>
                <c:pt idx="2901">
                  <c:v>446.87569999999999</c:v>
                </c:pt>
                <c:pt idx="2902">
                  <c:v>446.95869999999957</c:v>
                </c:pt>
                <c:pt idx="2903">
                  <c:v>447.04280000000051</c:v>
                </c:pt>
                <c:pt idx="2904">
                  <c:v>447.12649999999957</c:v>
                </c:pt>
                <c:pt idx="2905">
                  <c:v>447.21089999999964</c:v>
                </c:pt>
                <c:pt idx="2906">
                  <c:v>447.29319999999916</c:v>
                </c:pt>
                <c:pt idx="2907">
                  <c:v>447.37720000000002</c:v>
                </c:pt>
                <c:pt idx="2908">
                  <c:v>447.46109999999936</c:v>
                </c:pt>
                <c:pt idx="2909">
                  <c:v>447.54399999999993</c:v>
                </c:pt>
                <c:pt idx="2910">
                  <c:v>447.62540000000001</c:v>
                </c:pt>
                <c:pt idx="2911">
                  <c:v>447.71029999999956</c:v>
                </c:pt>
                <c:pt idx="2912">
                  <c:v>447.79339999999917</c:v>
                </c:pt>
                <c:pt idx="2913">
                  <c:v>447.87360000000001</c:v>
                </c:pt>
                <c:pt idx="2914">
                  <c:v>447.9554</c:v>
                </c:pt>
                <c:pt idx="2915">
                  <c:v>448.03919999999937</c:v>
                </c:pt>
                <c:pt idx="2916">
                  <c:v>448.12169999999969</c:v>
                </c:pt>
                <c:pt idx="2917">
                  <c:v>448.20400000000001</c:v>
                </c:pt>
                <c:pt idx="2918">
                  <c:v>448.28769999999969</c:v>
                </c:pt>
                <c:pt idx="2919">
                  <c:v>448.37060000000002</c:v>
                </c:pt>
                <c:pt idx="2920">
                  <c:v>448.45529999999957</c:v>
                </c:pt>
                <c:pt idx="2921">
                  <c:v>448.53969999999993</c:v>
                </c:pt>
                <c:pt idx="2922">
                  <c:v>448.62180000000001</c:v>
                </c:pt>
                <c:pt idx="2923">
                  <c:v>448.70339999999936</c:v>
                </c:pt>
                <c:pt idx="2924">
                  <c:v>448.78659999999917</c:v>
                </c:pt>
                <c:pt idx="2925">
                  <c:v>448.87079999999969</c:v>
                </c:pt>
                <c:pt idx="2926">
                  <c:v>448.95389999999969</c:v>
                </c:pt>
                <c:pt idx="2927">
                  <c:v>449.03749999999957</c:v>
                </c:pt>
                <c:pt idx="2928">
                  <c:v>449.12049999999999</c:v>
                </c:pt>
                <c:pt idx="2929">
                  <c:v>449.20420000000001</c:v>
                </c:pt>
                <c:pt idx="2930">
                  <c:v>449.28689999999949</c:v>
                </c:pt>
                <c:pt idx="2931">
                  <c:v>449.36900000000031</c:v>
                </c:pt>
                <c:pt idx="2932">
                  <c:v>449.45309999999949</c:v>
                </c:pt>
                <c:pt idx="2933">
                  <c:v>449.5376</c:v>
                </c:pt>
                <c:pt idx="2934">
                  <c:v>449.62020000000001</c:v>
                </c:pt>
                <c:pt idx="2935">
                  <c:v>449.70280000000002</c:v>
                </c:pt>
                <c:pt idx="2936">
                  <c:v>449.78590000000003</c:v>
                </c:pt>
                <c:pt idx="2937">
                  <c:v>449.86900000000031</c:v>
                </c:pt>
                <c:pt idx="2938">
                  <c:v>449.95119999999918</c:v>
                </c:pt>
                <c:pt idx="2939">
                  <c:v>450.03599999999949</c:v>
                </c:pt>
                <c:pt idx="2940">
                  <c:v>450.11980000000051</c:v>
                </c:pt>
                <c:pt idx="2941">
                  <c:v>450.20319999999919</c:v>
                </c:pt>
                <c:pt idx="2942">
                  <c:v>450.28609999999918</c:v>
                </c:pt>
                <c:pt idx="2943">
                  <c:v>450.36900000000031</c:v>
                </c:pt>
                <c:pt idx="2944">
                  <c:v>450.45260000000002</c:v>
                </c:pt>
                <c:pt idx="2945">
                  <c:v>450.53480000000002</c:v>
                </c:pt>
                <c:pt idx="2946">
                  <c:v>450.62</c:v>
                </c:pt>
                <c:pt idx="2947">
                  <c:v>450.70119999999918</c:v>
                </c:pt>
                <c:pt idx="2948">
                  <c:v>450.7861999999991</c:v>
                </c:pt>
                <c:pt idx="2949">
                  <c:v>450.86959999999999</c:v>
                </c:pt>
                <c:pt idx="2950">
                  <c:v>450.9529</c:v>
                </c:pt>
                <c:pt idx="2951">
                  <c:v>451.0361999999991</c:v>
                </c:pt>
                <c:pt idx="2952">
                  <c:v>451.11939999999993</c:v>
                </c:pt>
                <c:pt idx="2953">
                  <c:v>451.20349999999956</c:v>
                </c:pt>
                <c:pt idx="2954">
                  <c:v>451.28599999999949</c:v>
                </c:pt>
                <c:pt idx="2955">
                  <c:v>451.36930000000001</c:v>
                </c:pt>
                <c:pt idx="2956">
                  <c:v>451.45260000000002</c:v>
                </c:pt>
                <c:pt idx="2957">
                  <c:v>451.53639999999916</c:v>
                </c:pt>
                <c:pt idx="2958">
                  <c:v>451.61880000000002</c:v>
                </c:pt>
                <c:pt idx="2959">
                  <c:v>451.70119999999918</c:v>
                </c:pt>
                <c:pt idx="2960">
                  <c:v>451.78579999999937</c:v>
                </c:pt>
                <c:pt idx="2961">
                  <c:v>451.8689</c:v>
                </c:pt>
                <c:pt idx="2962">
                  <c:v>451.95260000000002</c:v>
                </c:pt>
                <c:pt idx="2963">
                  <c:v>452.03629999999919</c:v>
                </c:pt>
                <c:pt idx="2964">
                  <c:v>452.11799999999999</c:v>
                </c:pt>
                <c:pt idx="2965">
                  <c:v>452.20080000000002</c:v>
                </c:pt>
                <c:pt idx="2966">
                  <c:v>452.28399999999937</c:v>
                </c:pt>
                <c:pt idx="2967">
                  <c:v>452.36680000000001</c:v>
                </c:pt>
                <c:pt idx="2968">
                  <c:v>452.45</c:v>
                </c:pt>
                <c:pt idx="2969">
                  <c:v>452.53379999999936</c:v>
                </c:pt>
                <c:pt idx="2970">
                  <c:v>452.61599999999999</c:v>
                </c:pt>
                <c:pt idx="2971">
                  <c:v>452.70109999999943</c:v>
                </c:pt>
                <c:pt idx="2972">
                  <c:v>452.78460000000001</c:v>
                </c:pt>
                <c:pt idx="2973">
                  <c:v>452.86709999999999</c:v>
                </c:pt>
                <c:pt idx="2974">
                  <c:v>452.9504</c:v>
                </c:pt>
                <c:pt idx="2975">
                  <c:v>453.03460000000001</c:v>
                </c:pt>
                <c:pt idx="2976">
                  <c:v>453.11840000000001</c:v>
                </c:pt>
                <c:pt idx="2977">
                  <c:v>453.20089999999999</c:v>
                </c:pt>
                <c:pt idx="2978">
                  <c:v>453.28429999999969</c:v>
                </c:pt>
                <c:pt idx="2979">
                  <c:v>453.36559999999969</c:v>
                </c:pt>
                <c:pt idx="2980">
                  <c:v>453.44959999999969</c:v>
                </c:pt>
                <c:pt idx="2981">
                  <c:v>453.53429999999969</c:v>
                </c:pt>
                <c:pt idx="2982">
                  <c:v>453.61739999999969</c:v>
                </c:pt>
                <c:pt idx="2983">
                  <c:v>453.70030000000003</c:v>
                </c:pt>
                <c:pt idx="2984">
                  <c:v>453.7861999999991</c:v>
                </c:pt>
                <c:pt idx="2985">
                  <c:v>453.87020000000001</c:v>
                </c:pt>
                <c:pt idx="2986">
                  <c:v>453.95240000000001</c:v>
                </c:pt>
                <c:pt idx="2987">
                  <c:v>454.03440000000001</c:v>
                </c:pt>
                <c:pt idx="2988">
                  <c:v>454.11869999999999</c:v>
                </c:pt>
                <c:pt idx="2989">
                  <c:v>454.20060000000001</c:v>
                </c:pt>
                <c:pt idx="2990">
                  <c:v>454.28329999999943</c:v>
                </c:pt>
                <c:pt idx="2991">
                  <c:v>454.36689999999999</c:v>
                </c:pt>
                <c:pt idx="2992">
                  <c:v>454.45099999999957</c:v>
                </c:pt>
                <c:pt idx="2993">
                  <c:v>454.53309999999937</c:v>
                </c:pt>
                <c:pt idx="2994">
                  <c:v>454.61380000000008</c:v>
                </c:pt>
                <c:pt idx="2995">
                  <c:v>454.70030000000003</c:v>
                </c:pt>
                <c:pt idx="2996">
                  <c:v>454.78160000000003</c:v>
                </c:pt>
                <c:pt idx="2997">
                  <c:v>454.86399999999969</c:v>
                </c:pt>
                <c:pt idx="2998">
                  <c:v>454.94920000000002</c:v>
                </c:pt>
                <c:pt idx="2999">
                  <c:v>455.03059999999937</c:v>
                </c:pt>
                <c:pt idx="3000">
                  <c:v>455.11500000000001</c:v>
                </c:pt>
                <c:pt idx="3001">
                  <c:v>455.19720000000001</c:v>
                </c:pt>
                <c:pt idx="3002">
                  <c:v>455.28199999999919</c:v>
                </c:pt>
                <c:pt idx="3003">
                  <c:v>455.36649999999969</c:v>
                </c:pt>
                <c:pt idx="3004">
                  <c:v>455.44880000000001</c:v>
                </c:pt>
                <c:pt idx="3005">
                  <c:v>455.53099999999949</c:v>
                </c:pt>
                <c:pt idx="3006">
                  <c:v>455.61480000000051</c:v>
                </c:pt>
                <c:pt idx="3007">
                  <c:v>455.7002</c:v>
                </c:pt>
                <c:pt idx="3008">
                  <c:v>455.78250000000003</c:v>
                </c:pt>
                <c:pt idx="3009">
                  <c:v>455.86599999999999</c:v>
                </c:pt>
                <c:pt idx="3010">
                  <c:v>455.94959999999969</c:v>
                </c:pt>
                <c:pt idx="3011">
                  <c:v>456.03319999999917</c:v>
                </c:pt>
                <c:pt idx="3012">
                  <c:v>456.11660000000001</c:v>
                </c:pt>
                <c:pt idx="3013">
                  <c:v>456.2004</c:v>
                </c:pt>
                <c:pt idx="3014">
                  <c:v>456.28339999999918</c:v>
                </c:pt>
                <c:pt idx="3015">
                  <c:v>456.36660000000001</c:v>
                </c:pt>
                <c:pt idx="3016">
                  <c:v>456.44829999999956</c:v>
                </c:pt>
                <c:pt idx="3017">
                  <c:v>456.53179999999918</c:v>
                </c:pt>
                <c:pt idx="3018">
                  <c:v>456.61410000000001</c:v>
                </c:pt>
                <c:pt idx="3019">
                  <c:v>456.69669999999957</c:v>
                </c:pt>
                <c:pt idx="3020">
                  <c:v>456.7802999999995</c:v>
                </c:pt>
                <c:pt idx="3021">
                  <c:v>456.86500000000001</c:v>
                </c:pt>
                <c:pt idx="3022">
                  <c:v>456.94720000000001</c:v>
                </c:pt>
                <c:pt idx="3023">
                  <c:v>457.03129999999936</c:v>
                </c:pt>
                <c:pt idx="3024">
                  <c:v>457.11540000000002</c:v>
                </c:pt>
                <c:pt idx="3025">
                  <c:v>457.1980999999995</c:v>
                </c:pt>
                <c:pt idx="3026">
                  <c:v>457.28219999999936</c:v>
                </c:pt>
                <c:pt idx="3027">
                  <c:v>457.36399999999969</c:v>
                </c:pt>
                <c:pt idx="3028">
                  <c:v>457.44880000000001</c:v>
                </c:pt>
                <c:pt idx="3029">
                  <c:v>457.53219999999936</c:v>
                </c:pt>
                <c:pt idx="3030">
                  <c:v>457.61520000000002</c:v>
                </c:pt>
                <c:pt idx="3031">
                  <c:v>457.69900000000001</c:v>
                </c:pt>
                <c:pt idx="3032">
                  <c:v>457.78149999999937</c:v>
                </c:pt>
                <c:pt idx="3033">
                  <c:v>457.86500000000001</c:v>
                </c:pt>
                <c:pt idx="3034">
                  <c:v>457.95</c:v>
                </c:pt>
                <c:pt idx="3035">
                  <c:v>458.03299999999956</c:v>
                </c:pt>
                <c:pt idx="3036">
                  <c:v>458.11660000000001</c:v>
                </c:pt>
                <c:pt idx="3037">
                  <c:v>458.2</c:v>
                </c:pt>
                <c:pt idx="3038">
                  <c:v>458.2824</c:v>
                </c:pt>
                <c:pt idx="3039">
                  <c:v>458.36739999999969</c:v>
                </c:pt>
                <c:pt idx="3040">
                  <c:v>458.452</c:v>
                </c:pt>
                <c:pt idx="3041">
                  <c:v>458.53539999999919</c:v>
                </c:pt>
                <c:pt idx="3042">
                  <c:v>458.61720000000008</c:v>
                </c:pt>
                <c:pt idx="3043">
                  <c:v>458.702</c:v>
                </c:pt>
                <c:pt idx="3044">
                  <c:v>458.78500000000003</c:v>
                </c:pt>
                <c:pt idx="3045">
                  <c:v>458.86829999999969</c:v>
                </c:pt>
                <c:pt idx="3046">
                  <c:v>458.9502</c:v>
                </c:pt>
                <c:pt idx="3047">
                  <c:v>459.03309999999937</c:v>
                </c:pt>
                <c:pt idx="3048">
                  <c:v>459.1189</c:v>
                </c:pt>
                <c:pt idx="3049">
                  <c:v>459.20080000000002</c:v>
                </c:pt>
                <c:pt idx="3050">
                  <c:v>459.28339999999918</c:v>
                </c:pt>
                <c:pt idx="3051">
                  <c:v>459.36739999999969</c:v>
                </c:pt>
                <c:pt idx="3052">
                  <c:v>459.45030000000003</c:v>
                </c:pt>
                <c:pt idx="3053">
                  <c:v>459.5326</c:v>
                </c:pt>
                <c:pt idx="3054">
                  <c:v>459.61529999999999</c:v>
                </c:pt>
                <c:pt idx="3055">
                  <c:v>459.69880000000001</c:v>
                </c:pt>
                <c:pt idx="3056">
                  <c:v>459.78099999999949</c:v>
                </c:pt>
                <c:pt idx="3057">
                  <c:v>459.86619999999937</c:v>
                </c:pt>
                <c:pt idx="3058">
                  <c:v>459.94819999999936</c:v>
                </c:pt>
                <c:pt idx="3059">
                  <c:v>460.03219999999936</c:v>
                </c:pt>
                <c:pt idx="3060">
                  <c:v>460.11439999999999</c:v>
                </c:pt>
                <c:pt idx="3061">
                  <c:v>460.19829999999956</c:v>
                </c:pt>
                <c:pt idx="3062">
                  <c:v>460.28280000000001</c:v>
                </c:pt>
                <c:pt idx="3063">
                  <c:v>460.36700000000002</c:v>
                </c:pt>
                <c:pt idx="3064">
                  <c:v>460.44979999999993</c:v>
                </c:pt>
                <c:pt idx="3065">
                  <c:v>460.53359999999918</c:v>
                </c:pt>
                <c:pt idx="3066">
                  <c:v>460.61660000000001</c:v>
                </c:pt>
                <c:pt idx="3067">
                  <c:v>460.7004</c:v>
                </c:pt>
                <c:pt idx="3068">
                  <c:v>460.78359999999918</c:v>
                </c:pt>
                <c:pt idx="3069">
                  <c:v>460.86900000000031</c:v>
                </c:pt>
                <c:pt idx="3070">
                  <c:v>460.95109999999943</c:v>
                </c:pt>
                <c:pt idx="3071">
                  <c:v>461.03569999999957</c:v>
                </c:pt>
                <c:pt idx="3072">
                  <c:v>461.11939999999993</c:v>
                </c:pt>
                <c:pt idx="3073">
                  <c:v>461.20209999999969</c:v>
                </c:pt>
                <c:pt idx="3074">
                  <c:v>461.28559999999936</c:v>
                </c:pt>
                <c:pt idx="3075">
                  <c:v>461.36869999999999</c:v>
                </c:pt>
                <c:pt idx="3076">
                  <c:v>461.45119999999918</c:v>
                </c:pt>
                <c:pt idx="3077">
                  <c:v>461.53480000000002</c:v>
                </c:pt>
                <c:pt idx="3078">
                  <c:v>461.61720000000008</c:v>
                </c:pt>
                <c:pt idx="3079">
                  <c:v>461.7002</c:v>
                </c:pt>
                <c:pt idx="3080">
                  <c:v>461.78280000000001</c:v>
                </c:pt>
                <c:pt idx="3081">
                  <c:v>461.86709999999999</c:v>
                </c:pt>
                <c:pt idx="3082">
                  <c:v>461.95139999999918</c:v>
                </c:pt>
                <c:pt idx="3083">
                  <c:v>462.03559999999936</c:v>
                </c:pt>
                <c:pt idx="3084">
                  <c:v>462.11829999999969</c:v>
                </c:pt>
                <c:pt idx="3085">
                  <c:v>462.20329999999956</c:v>
                </c:pt>
                <c:pt idx="3086">
                  <c:v>462.28500000000003</c:v>
                </c:pt>
                <c:pt idx="3087">
                  <c:v>462.3682</c:v>
                </c:pt>
                <c:pt idx="3088">
                  <c:v>462.45169999999956</c:v>
                </c:pt>
                <c:pt idx="3089">
                  <c:v>462.53500000000003</c:v>
                </c:pt>
                <c:pt idx="3090">
                  <c:v>462.61880000000002</c:v>
                </c:pt>
                <c:pt idx="3091">
                  <c:v>462.70240000000001</c:v>
                </c:pt>
                <c:pt idx="3092">
                  <c:v>462.78609999999918</c:v>
                </c:pt>
                <c:pt idx="3093">
                  <c:v>462.86970000000002</c:v>
                </c:pt>
                <c:pt idx="3094">
                  <c:v>462.95189999999963</c:v>
                </c:pt>
                <c:pt idx="3095">
                  <c:v>463.03349999999949</c:v>
                </c:pt>
                <c:pt idx="3096">
                  <c:v>463.11900000000031</c:v>
                </c:pt>
                <c:pt idx="3097">
                  <c:v>463.2022</c:v>
                </c:pt>
                <c:pt idx="3098">
                  <c:v>463.28440000000001</c:v>
                </c:pt>
                <c:pt idx="3099">
                  <c:v>463.36759999999964</c:v>
                </c:pt>
                <c:pt idx="3100">
                  <c:v>463.452</c:v>
                </c:pt>
                <c:pt idx="3101">
                  <c:v>463.53699999999918</c:v>
                </c:pt>
                <c:pt idx="3102">
                  <c:v>463.6216</c:v>
                </c:pt>
                <c:pt idx="3103">
                  <c:v>463.70499999999993</c:v>
                </c:pt>
                <c:pt idx="3104">
                  <c:v>463.78869999999949</c:v>
                </c:pt>
                <c:pt idx="3105">
                  <c:v>463.87240000000008</c:v>
                </c:pt>
                <c:pt idx="3106">
                  <c:v>463.95490000000001</c:v>
                </c:pt>
                <c:pt idx="3107">
                  <c:v>464.03569999999957</c:v>
                </c:pt>
                <c:pt idx="3108">
                  <c:v>464.11900000000031</c:v>
                </c:pt>
                <c:pt idx="3109">
                  <c:v>464.2045</c:v>
                </c:pt>
                <c:pt idx="3110">
                  <c:v>464.28680000000003</c:v>
                </c:pt>
                <c:pt idx="3111">
                  <c:v>464.37079999999969</c:v>
                </c:pt>
                <c:pt idx="3112">
                  <c:v>464.45370000000003</c:v>
                </c:pt>
                <c:pt idx="3113">
                  <c:v>464.5388999999995</c:v>
                </c:pt>
                <c:pt idx="3114">
                  <c:v>464.6191</c:v>
                </c:pt>
                <c:pt idx="3115">
                  <c:v>464.70209999999969</c:v>
                </c:pt>
                <c:pt idx="3116">
                  <c:v>464.78629999999919</c:v>
                </c:pt>
                <c:pt idx="3117">
                  <c:v>464.86860000000001</c:v>
                </c:pt>
                <c:pt idx="3118">
                  <c:v>464.95099999999957</c:v>
                </c:pt>
                <c:pt idx="3119">
                  <c:v>465.03559999999936</c:v>
                </c:pt>
                <c:pt idx="3120">
                  <c:v>465.12079999999969</c:v>
                </c:pt>
                <c:pt idx="3121">
                  <c:v>465.20400000000001</c:v>
                </c:pt>
                <c:pt idx="3122">
                  <c:v>465.28869999999949</c:v>
                </c:pt>
                <c:pt idx="3123">
                  <c:v>465.37129999999956</c:v>
                </c:pt>
                <c:pt idx="3124">
                  <c:v>465.45599999999956</c:v>
                </c:pt>
                <c:pt idx="3125">
                  <c:v>465.53579999999937</c:v>
                </c:pt>
                <c:pt idx="3126">
                  <c:v>465.62060000000002</c:v>
                </c:pt>
                <c:pt idx="3127">
                  <c:v>465.70479999999969</c:v>
                </c:pt>
                <c:pt idx="3128">
                  <c:v>465.78980000000001</c:v>
                </c:pt>
                <c:pt idx="3129">
                  <c:v>465.87259999999969</c:v>
                </c:pt>
                <c:pt idx="3130">
                  <c:v>465.95740000000001</c:v>
                </c:pt>
                <c:pt idx="3131">
                  <c:v>466.0394</c:v>
                </c:pt>
                <c:pt idx="3132">
                  <c:v>466.1234</c:v>
                </c:pt>
                <c:pt idx="3133">
                  <c:v>466.20629999999949</c:v>
                </c:pt>
                <c:pt idx="3134">
                  <c:v>466.29039999999918</c:v>
                </c:pt>
                <c:pt idx="3135">
                  <c:v>466.37459999999999</c:v>
                </c:pt>
                <c:pt idx="3136">
                  <c:v>466.45740000000001</c:v>
                </c:pt>
                <c:pt idx="3137">
                  <c:v>466.5403</c:v>
                </c:pt>
                <c:pt idx="3138">
                  <c:v>466.62520000000001</c:v>
                </c:pt>
                <c:pt idx="3139">
                  <c:v>466.70839999999924</c:v>
                </c:pt>
                <c:pt idx="3140">
                  <c:v>466.79360000000003</c:v>
                </c:pt>
                <c:pt idx="3141">
                  <c:v>466.87639999999936</c:v>
                </c:pt>
                <c:pt idx="3142">
                  <c:v>466.96039999999937</c:v>
                </c:pt>
                <c:pt idx="3143">
                  <c:v>467.04399999999993</c:v>
                </c:pt>
                <c:pt idx="3144">
                  <c:v>467.12889999999999</c:v>
                </c:pt>
                <c:pt idx="3145">
                  <c:v>467.2122</c:v>
                </c:pt>
                <c:pt idx="3146">
                  <c:v>467.29399999999919</c:v>
                </c:pt>
                <c:pt idx="3147">
                  <c:v>467.37619999999924</c:v>
                </c:pt>
                <c:pt idx="3148">
                  <c:v>467.46049999999963</c:v>
                </c:pt>
                <c:pt idx="3149">
                  <c:v>467.54579999999999</c:v>
                </c:pt>
                <c:pt idx="3150">
                  <c:v>467.62970000000001</c:v>
                </c:pt>
                <c:pt idx="3151">
                  <c:v>467.71440000000001</c:v>
                </c:pt>
                <c:pt idx="3152">
                  <c:v>467.79719999999918</c:v>
                </c:pt>
                <c:pt idx="3153">
                  <c:v>467.87959999999993</c:v>
                </c:pt>
                <c:pt idx="3154">
                  <c:v>467.96429999999964</c:v>
                </c:pt>
                <c:pt idx="3155">
                  <c:v>468.04579999999999</c:v>
                </c:pt>
                <c:pt idx="3156">
                  <c:v>468.12720000000002</c:v>
                </c:pt>
                <c:pt idx="3157">
                  <c:v>468.21089999999964</c:v>
                </c:pt>
                <c:pt idx="3158">
                  <c:v>468.29409999999956</c:v>
                </c:pt>
                <c:pt idx="3159">
                  <c:v>468.37700000000001</c:v>
                </c:pt>
                <c:pt idx="3160">
                  <c:v>468.46199999999936</c:v>
                </c:pt>
                <c:pt idx="3161">
                  <c:v>468.54629999999969</c:v>
                </c:pt>
                <c:pt idx="3162">
                  <c:v>468.62939999999969</c:v>
                </c:pt>
                <c:pt idx="3163">
                  <c:v>468.71379999999937</c:v>
                </c:pt>
                <c:pt idx="3164">
                  <c:v>468.79769999999957</c:v>
                </c:pt>
                <c:pt idx="3165">
                  <c:v>468.8818</c:v>
                </c:pt>
                <c:pt idx="3166">
                  <c:v>468.96469999999999</c:v>
                </c:pt>
                <c:pt idx="3167">
                  <c:v>469.04579999999999</c:v>
                </c:pt>
                <c:pt idx="3168">
                  <c:v>469.12970000000001</c:v>
                </c:pt>
                <c:pt idx="3169">
                  <c:v>469.21409999999969</c:v>
                </c:pt>
                <c:pt idx="3170">
                  <c:v>469.29739999999919</c:v>
                </c:pt>
                <c:pt idx="3171">
                  <c:v>469.3784</c:v>
                </c:pt>
                <c:pt idx="3172">
                  <c:v>469.46209999999957</c:v>
                </c:pt>
                <c:pt idx="3173">
                  <c:v>469.54780000000045</c:v>
                </c:pt>
                <c:pt idx="3174">
                  <c:v>469.63159999999937</c:v>
                </c:pt>
                <c:pt idx="3175">
                  <c:v>469.71359999999936</c:v>
                </c:pt>
                <c:pt idx="3176">
                  <c:v>469.7981999999991</c:v>
                </c:pt>
                <c:pt idx="3177">
                  <c:v>469.88029999999969</c:v>
                </c:pt>
                <c:pt idx="3178">
                  <c:v>469.96559999999937</c:v>
                </c:pt>
                <c:pt idx="3179">
                  <c:v>470.0489</c:v>
                </c:pt>
                <c:pt idx="3180">
                  <c:v>470.13380000000001</c:v>
                </c:pt>
                <c:pt idx="3181">
                  <c:v>470.21529999999956</c:v>
                </c:pt>
                <c:pt idx="3182">
                  <c:v>470.30020000000002</c:v>
                </c:pt>
                <c:pt idx="3183">
                  <c:v>470.38440000000008</c:v>
                </c:pt>
                <c:pt idx="3184">
                  <c:v>470.46799999999956</c:v>
                </c:pt>
                <c:pt idx="3185">
                  <c:v>470.54980000000052</c:v>
                </c:pt>
                <c:pt idx="3186">
                  <c:v>470.63529999999969</c:v>
                </c:pt>
                <c:pt idx="3187">
                  <c:v>470.72019999999918</c:v>
                </c:pt>
                <c:pt idx="3188">
                  <c:v>470.80360000000002</c:v>
                </c:pt>
                <c:pt idx="3189">
                  <c:v>470.88740000000001</c:v>
                </c:pt>
                <c:pt idx="3190">
                  <c:v>470.96980000000002</c:v>
                </c:pt>
                <c:pt idx="3191">
                  <c:v>471.05410000000001</c:v>
                </c:pt>
                <c:pt idx="3192">
                  <c:v>471.13909999999993</c:v>
                </c:pt>
                <c:pt idx="3193">
                  <c:v>471.22139999999916</c:v>
                </c:pt>
                <c:pt idx="3194">
                  <c:v>471.30439999999999</c:v>
                </c:pt>
                <c:pt idx="3195">
                  <c:v>471.38839999999936</c:v>
                </c:pt>
                <c:pt idx="3196">
                  <c:v>471.47239999999937</c:v>
                </c:pt>
                <c:pt idx="3197">
                  <c:v>471.55590000000001</c:v>
                </c:pt>
                <c:pt idx="3198">
                  <c:v>471.64120000000008</c:v>
                </c:pt>
                <c:pt idx="3199">
                  <c:v>471.72559999999936</c:v>
                </c:pt>
                <c:pt idx="3200">
                  <c:v>471.81060000000002</c:v>
                </c:pt>
                <c:pt idx="3201">
                  <c:v>471.89369999999963</c:v>
                </c:pt>
                <c:pt idx="3202">
                  <c:v>471.97699999999918</c:v>
                </c:pt>
                <c:pt idx="3203">
                  <c:v>472.06180000000001</c:v>
                </c:pt>
                <c:pt idx="3204">
                  <c:v>472.14280000000065</c:v>
                </c:pt>
                <c:pt idx="3205">
                  <c:v>472.22619999999904</c:v>
                </c:pt>
                <c:pt idx="3206">
                  <c:v>472.31139999999937</c:v>
                </c:pt>
                <c:pt idx="3207">
                  <c:v>472.39280000000002</c:v>
                </c:pt>
                <c:pt idx="3208">
                  <c:v>472.47359999999918</c:v>
                </c:pt>
                <c:pt idx="3209">
                  <c:v>472.55590000000001</c:v>
                </c:pt>
                <c:pt idx="3210">
                  <c:v>472.63940000000002</c:v>
                </c:pt>
                <c:pt idx="3211">
                  <c:v>472.72059999999937</c:v>
                </c:pt>
                <c:pt idx="3212">
                  <c:v>472.80489999999998</c:v>
                </c:pt>
                <c:pt idx="3213">
                  <c:v>472.89019999999937</c:v>
                </c:pt>
                <c:pt idx="3214">
                  <c:v>472.97340000000003</c:v>
                </c:pt>
                <c:pt idx="3215">
                  <c:v>473.05560000000008</c:v>
                </c:pt>
                <c:pt idx="3216">
                  <c:v>473.13940000000002</c:v>
                </c:pt>
                <c:pt idx="3217">
                  <c:v>473.22499999999957</c:v>
                </c:pt>
                <c:pt idx="3218">
                  <c:v>473.30790000000002</c:v>
                </c:pt>
                <c:pt idx="3219">
                  <c:v>473.39120000000003</c:v>
                </c:pt>
                <c:pt idx="3220">
                  <c:v>473.47539999999918</c:v>
                </c:pt>
                <c:pt idx="3221">
                  <c:v>473.55700000000002</c:v>
                </c:pt>
                <c:pt idx="3222">
                  <c:v>473.63920000000002</c:v>
                </c:pt>
                <c:pt idx="3223">
                  <c:v>473.72399999999936</c:v>
                </c:pt>
                <c:pt idx="3224">
                  <c:v>473.80720000000002</c:v>
                </c:pt>
                <c:pt idx="3225">
                  <c:v>473.89060000000001</c:v>
                </c:pt>
                <c:pt idx="3226">
                  <c:v>473.97239999999937</c:v>
                </c:pt>
                <c:pt idx="3227">
                  <c:v>474.05609999999956</c:v>
                </c:pt>
                <c:pt idx="3228">
                  <c:v>474.14040000000051</c:v>
                </c:pt>
                <c:pt idx="3229">
                  <c:v>474.22409999999957</c:v>
                </c:pt>
                <c:pt idx="3230">
                  <c:v>474.3082</c:v>
                </c:pt>
                <c:pt idx="3231">
                  <c:v>474.39159999999919</c:v>
                </c:pt>
                <c:pt idx="3232">
                  <c:v>474.47340000000003</c:v>
                </c:pt>
                <c:pt idx="3233">
                  <c:v>474.55619999999936</c:v>
                </c:pt>
                <c:pt idx="3234">
                  <c:v>474.64019999999999</c:v>
                </c:pt>
                <c:pt idx="3235">
                  <c:v>474.7244</c:v>
                </c:pt>
                <c:pt idx="3236">
                  <c:v>474.80799999999999</c:v>
                </c:pt>
                <c:pt idx="3237">
                  <c:v>474.89179999999936</c:v>
                </c:pt>
                <c:pt idx="3238">
                  <c:v>474.97559999999936</c:v>
                </c:pt>
                <c:pt idx="3239">
                  <c:v>475.05809999999963</c:v>
                </c:pt>
                <c:pt idx="3240">
                  <c:v>475.14019999999999</c:v>
                </c:pt>
                <c:pt idx="3241">
                  <c:v>475.22499999999957</c:v>
                </c:pt>
                <c:pt idx="3242">
                  <c:v>475.30669999999969</c:v>
                </c:pt>
                <c:pt idx="3243">
                  <c:v>475.38900000000001</c:v>
                </c:pt>
                <c:pt idx="3244">
                  <c:v>475.47349999999949</c:v>
                </c:pt>
                <c:pt idx="3245">
                  <c:v>475.55619999999936</c:v>
                </c:pt>
                <c:pt idx="3246">
                  <c:v>475.64240000000052</c:v>
                </c:pt>
                <c:pt idx="3247">
                  <c:v>475.72519999999918</c:v>
                </c:pt>
                <c:pt idx="3248">
                  <c:v>475.80980000000045</c:v>
                </c:pt>
                <c:pt idx="3249">
                  <c:v>475.89089999999999</c:v>
                </c:pt>
                <c:pt idx="3250">
                  <c:v>475.97379999999919</c:v>
                </c:pt>
                <c:pt idx="3251">
                  <c:v>476.05669999999969</c:v>
                </c:pt>
                <c:pt idx="3252">
                  <c:v>476.14040000000051</c:v>
                </c:pt>
                <c:pt idx="3253">
                  <c:v>476.22559999999936</c:v>
                </c:pt>
                <c:pt idx="3254">
                  <c:v>476.30869999999999</c:v>
                </c:pt>
                <c:pt idx="3255">
                  <c:v>476.3922</c:v>
                </c:pt>
                <c:pt idx="3256">
                  <c:v>476.47480000000002</c:v>
                </c:pt>
                <c:pt idx="3257">
                  <c:v>476.55849999999964</c:v>
                </c:pt>
                <c:pt idx="3258">
                  <c:v>476.64150000000001</c:v>
                </c:pt>
                <c:pt idx="3259">
                  <c:v>476.72359999999918</c:v>
                </c:pt>
                <c:pt idx="3260">
                  <c:v>476.80609999999956</c:v>
                </c:pt>
                <c:pt idx="3261">
                  <c:v>476.89</c:v>
                </c:pt>
                <c:pt idx="3262">
                  <c:v>476.97529999999949</c:v>
                </c:pt>
                <c:pt idx="3263">
                  <c:v>477.06</c:v>
                </c:pt>
                <c:pt idx="3264">
                  <c:v>477.14380000000051</c:v>
                </c:pt>
                <c:pt idx="3265">
                  <c:v>477.22719999999919</c:v>
                </c:pt>
                <c:pt idx="3266">
                  <c:v>477.30829999999969</c:v>
                </c:pt>
                <c:pt idx="3267">
                  <c:v>477.39240000000001</c:v>
                </c:pt>
                <c:pt idx="3268">
                  <c:v>477.47349999999949</c:v>
                </c:pt>
                <c:pt idx="3269">
                  <c:v>477.55799999999999</c:v>
                </c:pt>
                <c:pt idx="3270">
                  <c:v>477.64040000000051</c:v>
                </c:pt>
                <c:pt idx="3271">
                  <c:v>477.72289999999964</c:v>
                </c:pt>
                <c:pt idx="3272">
                  <c:v>477.80590000000001</c:v>
                </c:pt>
                <c:pt idx="3273">
                  <c:v>477.88940000000002</c:v>
                </c:pt>
                <c:pt idx="3274">
                  <c:v>477.97199999999918</c:v>
                </c:pt>
                <c:pt idx="3275">
                  <c:v>478.05599999999993</c:v>
                </c:pt>
                <c:pt idx="3276">
                  <c:v>478.1380999999995</c:v>
                </c:pt>
                <c:pt idx="3277">
                  <c:v>478.22099999999949</c:v>
                </c:pt>
                <c:pt idx="3278">
                  <c:v>478.30250000000001</c:v>
                </c:pt>
                <c:pt idx="3279">
                  <c:v>478.38690000000003</c:v>
                </c:pt>
                <c:pt idx="3280">
                  <c:v>478.47099999999949</c:v>
                </c:pt>
                <c:pt idx="3281">
                  <c:v>478.55520000000001</c:v>
                </c:pt>
                <c:pt idx="3282">
                  <c:v>478.6397</c:v>
                </c:pt>
                <c:pt idx="3283">
                  <c:v>478.72149999999937</c:v>
                </c:pt>
                <c:pt idx="3284">
                  <c:v>478.80529999999999</c:v>
                </c:pt>
                <c:pt idx="3285">
                  <c:v>478.88979999999964</c:v>
                </c:pt>
                <c:pt idx="3286">
                  <c:v>478.97219999999936</c:v>
                </c:pt>
                <c:pt idx="3287">
                  <c:v>479.05700000000002</c:v>
                </c:pt>
                <c:pt idx="3288">
                  <c:v>479.14100000000002</c:v>
                </c:pt>
                <c:pt idx="3289">
                  <c:v>479.22379999999919</c:v>
                </c:pt>
                <c:pt idx="3290">
                  <c:v>479.3075</c:v>
                </c:pt>
                <c:pt idx="3291">
                  <c:v>479.39099999999956</c:v>
                </c:pt>
                <c:pt idx="3292">
                  <c:v>479.47280000000001</c:v>
                </c:pt>
                <c:pt idx="3293">
                  <c:v>479.55579999999969</c:v>
                </c:pt>
                <c:pt idx="3294">
                  <c:v>479.63749999999999</c:v>
                </c:pt>
                <c:pt idx="3295">
                  <c:v>479.72199999999918</c:v>
                </c:pt>
                <c:pt idx="3296">
                  <c:v>479.80560000000008</c:v>
                </c:pt>
                <c:pt idx="3297">
                  <c:v>479.88940000000002</c:v>
                </c:pt>
                <c:pt idx="3298">
                  <c:v>479.97159999999923</c:v>
                </c:pt>
                <c:pt idx="3299">
                  <c:v>480.05529999999999</c:v>
                </c:pt>
                <c:pt idx="3300">
                  <c:v>480.13900000000001</c:v>
                </c:pt>
                <c:pt idx="3301">
                  <c:v>480.22309999999936</c:v>
                </c:pt>
                <c:pt idx="3302">
                  <c:v>480.30720000000002</c:v>
                </c:pt>
                <c:pt idx="3303">
                  <c:v>480.39029999999963</c:v>
                </c:pt>
                <c:pt idx="3304">
                  <c:v>480.47460000000001</c:v>
                </c:pt>
                <c:pt idx="3305">
                  <c:v>480.55700000000002</c:v>
                </c:pt>
                <c:pt idx="3306">
                  <c:v>480.63909999999993</c:v>
                </c:pt>
                <c:pt idx="3307">
                  <c:v>480.72399999999936</c:v>
                </c:pt>
                <c:pt idx="3308">
                  <c:v>480.80579999999969</c:v>
                </c:pt>
                <c:pt idx="3309">
                  <c:v>480.89</c:v>
                </c:pt>
                <c:pt idx="3310">
                  <c:v>480.97359999999918</c:v>
                </c:pt>
                <c:pt idx="3311">
                  <c:v>481.05540000000002</c:v>
                </c:pt>
                <c:pt idx="3312">
                  <c:v>481.13889999999969</c:v>
                </c:pt>
                <c:pt idx="3313">
                  <c:v>481.22239999999937</c:v>
                </c:pt>
                <c:pt idx="3314">
                  <c:v>481.30459999999999</c:v>
                </c:pt>
                <c:pt idx="3315">
                  <c:v>481.38940000000002</c:v>
                </c:pt>
                <c:pt idx="3316">
                  <c:v>481.47309999999936</c:v>
                </c:pt>
                <c:pt idx="3317">
                  <c:v>481.55700000000002</c:v>
                </c:pt>
                <c:pt idx="3318">
                  <c:v>481.64019999999999</c:v>
                </c:pt>
                <c:pt idx="3319">
                  <c:v>481.72299999999956</c:v>
                </c:pt>
                <c:pt idx="3320">
                  <c:v>481.80669999999969</c:v>
                </c:pt>
                <c:pt idx="3321">
                  <c:v>481.88979999999964</c:v>
                </c:pt>
                <c:pt idx="3322">
                  <c:v>481.97280000000001</c:v>
                </c:pt>
                <c:pt idx="3323">
                  <c:v>482.05720000000002</c:v>
                </c:pt>
                <c:pt idx="3324">
                  <c:v>482.14060000000052</c:v>
                </c:pt>
                <c:pt idx="3325">
                  <c:v>482.22219999999936</c:v>
                </c:pt>
                <c:pt idx="3326">
                  <c:v>482.30590000000001</c:v>
                </c:pt>
                <c:pt idx="3327">
                  <c:v>482.38909999999993</c:v>
                </c:pt>
                <c:pt idx="3328">
                  <c:v>482.47319999999917</c:v>
                </c:pt>
                <c:pt idx="3329">
                  <c:v>482.55619999999936</c:v>
                </c:pt>
                <c:pt idx="3330">
                  <c:v>482.63889999999969</c:v>
                </c:pt>
                <c:pt idx="3331">
                  <c:v>482.7226</c:v>
                </c:pt>
                <c:pt idx="3332">
                  <c:v>482.80720000000002</c:v>
                </c:pt>
                <c:pt idx="3333">
                  <c:v>482.88940000000002</c:v>
                </c:pt>
                <c:pt idx="3334">
                  <c:v>482.97219999999936</c:v>
                </c:pt>
                <c:pt idx="3335">
                  <c:v>483.05500000000001</c:v>
                </c:pt>
                <c:pt idx="3336">
                  <c:v>483.1386</c:v>
                </c:pt>
                <c:pt idx="3337">
                  <c:v>483.22199999999918</c:v>
                </c:pt>
                <c:pt idx="3338">
                  <c:v>483.30410000000001</c:v>
                </c:pt>
                <c:pt idx="3339">
                  <c:v>483.38909999999993</c:v>
                </c:pt>
                <c:pt idx="3340">
                  <c:v>483.47159999999923</c:v>
                </c:pt>
                <c:pt idx="3341">
                  <c:v>483.55540000000002</c:v>
                </c:pt>
                <c:pt idx="3342">
                  <c:v>483.64000000000038</c:v>
                </c:pt>
                <c:pt idx="3343">
                  <c:v>483.72379999999919</c:v>
                </c:pt>
                <c:pt idx="3344">
                  <c:v>483.80799999999999</c:v>
                </c:pt>
                <c:pt idx="3345">
                  <c:v>483.89129999999949</c:v>
                </c:pt>
                <c:pt idx="3346">
                  <c:v>483.97460000000001</c:v>
                </c:pt>
                <c:pt idx="3347">
                  <c:v>484.05720000000002</c:v>
                </c:pt>
                <c:pt idx="3348">
                  <c:v>484.14120000000008</c:v>
                </c:pt>
                <c:pt idx="3349">
                  <c:v>484.2242</c:v>
                </c:pt>
                <c:pt idx="3350">
                  <c:v>484.30669999999969</c:v>
                </c:pt>
                <c:pt idx="3351">
                  <c:v>484.39060000000001</c:v>
                </c:pt>
                <c:pt idx="3352">
                  <c:v>484.47399999999936</c:v>
                </c:pt>
                <c:pt idx="3353">
                  <c:v>484.55709999999999</c:v>
                </c:pt>
                <c:pt idx="3354">
                  <c:v>484.64080000000058</c:v>
                </c:pt>
                <c:pt idx="3355">
                  <c:v>484.7244</c:v>
                </c:pt>
                <c:pt idx="3356">
                  <c:v>484.80779999999999</c:v>
                </c:pt>
                <c:pt idx="3357">
                  <c:v>484.89019999999937</c:v>
                </c:pt>
                <c:pt idx="3358">
                  <c:v>484.9742</c:v>
                </c:pt>
                <c:pt idx="3359">
                  <c:v>485.05790000000002</c:v>
                </c:pt>
                <c:pt idx="3360">
                  <c:v>485.14120000000008</c:v>
                </c:pt>
                <c:pt idx="3361">
                  <c:v>485.22379999999919</c:v>
                </c:pt>
                <c:pt idx="3362">
                  <c:v>485.30739999999969</c:v>
                </c:pt>
                <c:pt idx="3363">
                  <c:v>485.39240000000001</c:v>
                </c:pt>
                <c:pt idx="3364">
                  <c:v>485.47480000000002</c:v>
                </c:pt>
                <c:pt idx="3365">
                  <c:v>485.55799999999999</c:v>
                </c:pt>
                <c:pt idx="3366">
                  <c:v>485.64220000000051</c:v>
                </c:pt>
                <c:pt idx="3367">
                  <c:v>485.7236999999995</c:v>
                </c:pt>
                <c:pt idx="3368">
                  <c:v>485.80860000000001</c:v>
                </c:pt>
                <c:pt idx="3369">
                  <c:v>485.8922</c:v>
                </c:pt>
                <c:pt idx="3370">
                  <c:v>485.97499999999957</c:v>
                </c:pt>
                <c:pt idx="3371">
                  <c:v>486.05779999999999</c:v>
                </c:pt>
                <c:pt idx="3372">
                  <c:v>486.14200000000045</c:v>
                </c:pt>
                <c:pt idx="3373">
                  <c:v>486.2278</c:v>
                </c:pt>
                <c:pt idx="3374">
                  <c:v>486.30980000000045</c:v>
                </c:pt>
                <c:pt idx="3375">
                  <c:v>486.39369999999963</c:v>
                </c:pt>
                <c:pt idx="3376">
                  <c:v>486.47680000000003</c:v>
                </c:pt>
                <c:pt idx="3377">
                  <c:v>486.56020000000001</c:v>
                </c:pt>
                <c:pt idx="3378">
                  <c:v>486.64409999999998</c:v>
                </c:pt>
                <c:pt idx="3379">
                  <c:v>486.72649999999936</c:v>
                </c:pt>
                <c:pt idx="3380">
                  <c:v>486.81060000000002</c:v>
                </c:pt>
                <c:pt idx="3381">
                  <c:v>486.89339999999936</c:v>
                </c:pt>
                <c:pt idx="3382">
                  <c:v>486.97629999999918</c:v>
                </c:pt>
                <c:pt idx="3383">
                  <c:v>487.06</c:v>
                </c:pt>
                <c:pt idx="3384">
                  <c:v>487.14299999999997</c:v>
                </c:pt>
                <c:pt idx="3385">
                  <c:v>487.22609999999918</c:v>
                </c:pt>
                <c:pt idx="3386">
                  <c:v>487.30919999999969</c:v>
                </c:pt>
                <c:pt idx="3387">
                  <c:v>487.39089999999999</c:v>
                </c:pt>
                <c:pt idx="3388">
                  <c:v>487.47579999999937</c:v>
                </c:pt>
                <c:pt idx="3389">
                  <c:v>487.55799999999999</c:v>
                </c:pt>
                <c:pt idx="3390">
                  <c:v>487.64220000000051</c:v>
                </c:pt>
                <c:pt idx="3391">
                  <c:v>487.72359999999918</c:v>
                </c:pt>
                <c:pt idx="3392">
                  <c:v>487.80680000000001</c:v>
                </c:pt>
                <c:pt idx="3393">
                  <c:v>487.89</c:v>
                </c:pt>
                <c:pt idx="3394">
                  <c:v>487.97460000000001</c:v>
                </c:pt>
                <c:pt idx="3395">
                  <c:v>488.05779999999999</c:v>
                </c:pt>
                <c:pt idx="3396">
                  <c:v>488.14249999999998</c:v>
                </c:pt>
                <c:pt idx="3397">
                  <c:v>488.2279999999995</c:v>
                </c:pt>
                <c:pt idx="3398">
                  <c:v>488.31099999999969</c:v>
                </c:pt>
                <c:pt idx="3399">
                  <c:v>488.39359999999937</c:v>
                </c:pt>
                <c:pt idx="3400">
                  <c:v>488.4778</c:v>
                </c:pt>
                <c:pt idx="3401">
                  <c:v>488.55959999999999</c:v>
                </c:pt>
                <c:pt idx="3402">
                  <c:v>488.64170000000001</c:v>
                </c:pt>
                <c:pt idx="3403">
                  <c:v>488.72239999999937</c:v>
                </c:pt>
                <c:pt idx="3404">
                  <c:v>488.80759999999964</c:v>
                </c:pt>
                <c:pt idx="3405">
                  <c:v>488.89060000000001</c:v>
                </c:pt>
                <c:pt idx="3406">
                  <c:v>488.97409999999957</c:v>
                </c:pt>
                <c:pt idx="3407">
                  <c:v>489.05840000000001</c:v>
                </c:pt>
                <c:pt idx="3408">
                  <c:v>489.14069999999998</c:v>
                </c:pt>
                <c:pt idx="3409">
                  <c:v>489.22389999999956</c:v>
                </c:pt>
                <c:pt idx="3410">
                  <c:v>489.30799999999999</c:v>
                </c:pt>
                <c:pt idx="3411">
                  <c:v>489.39029999999963</c:v>
                </c:pt>
                <c:pt idx="3412">
                  <c:v>489.47389999999956</c:v>
                </c:pt>
                <c:pt idx="3413">
                  <c:v>489.55549999999999</c:v>
                </c:pt>
                <c:pt idx="3414">
                  <c:v>489.63940000000002</c:v>
                </c:pt>
                <c:pt idx="3415">
                  <c:v>489.72340000000003</c:v>
                </c:pt>
                <c:pt idx="3416">
                  <c:v>489.80739999999969</c:v>
                </c:pt>
                <c:pt idx="3417">
                  <c:v>489.89</c:v>
                </c:pt>
                <c:pt idx="3418">
                  <c:v>489.97299999999956</c:v>
                </c:pt>
                <c:pt idx="3419">
                  <c:v>490.05759999999964</c:v>
                </c:pt>
                <c:pt idx="3420">
                  <c:v>490.13959999999969</c:v>
                </c:pt>
                <c:pt idx="3421">
                  <c:v>490.22349999999949</c:v>
                </c:pt>
                <c:pt idx="3422">
                  <c:v>490.3066</c:v>
                </c:pt>
                <c:pt idx="3423">
                  <c:v>490.39099999999956</c:v>
                </c:pt>
                <c:pt idx="3424">
                  <c:v>490.47579999999937</c:v>
                </c:pt>
                <c:pt idx="3425">
                  <c:v>490.55849999999964</c:v>
                </c:pt>
                <c:pt idx="3426">
                  <c:v>490.64249999999998</c:v>
                </c:pt>
                <c:pt idx="3427">
                  <c:v>490.72719999999919</c:v>
                </c:pt>
                <c:pt idx="3428">
                  <c:v>490.81099999999969</c:v>
                </c:pt>
                <c:pt idx="3429">
                  <c:v>490.89260000000002</c:v>
                </c:pt>
                <c:pt idx="3430">
                  <c:v>490.97699999999918</c:v>
                </c:pt>
                <c:pt idx="3431">
                  <c:v>491.06</c:v>
                </c:pt>
                <c:pt idx="3432">
                  <c:v>491.14470000000051</c:v>
                </c:pt>
                <c:pt idx="3433">
                  <c:v>491.22579999999937</c:v>
                </c:pt>
                <c:pt idx="3434">
                  <c:v>491.30869999999999</c:v>
                </c:pt>
                <c:pt idx="3435">
                  <c:v>491.39299999999969</c:v>
                </c:pt>
                <c:pt idx="3436">
                  <c:v>491.47719999999919</c:v>
                </c:pt>
                <c:pt idx="3437">
                  <c:v>491.56</c:v>
                </c:pt>
                <c:pt idx="3438">
                  <c:v>491.64499999999998</c:v>
                </c:pt>
                <c:pt idx="3439">
                  <c:v>491.72849999999943</c:v>
                </c:pt>
                <c:pt idx="3440">
                  <c:v>491.8110999999995</c:v>
                </c:pt>
                <c:pt idx="3441">
                  <c:v>491.89260000000002</c:v>
                </c:pt>
                <c:pt idx="3442">
                  <c:v>491.9779999999995</c:v>
                </c:pt>
                <c:pt idx="3443">
                  <c:v>492.0607</c:v>
                </c:pt>
                <c:pt idx="3444">
                  <c:v>492.14400000000052</c:v>
                </c:pt>
                <c:pt idx="3445">
                  <c:v>492.22739999999936</c:v>
                </c:pt>
                <c:pt idx="3446">
                  <c:v>492.31</c:v>
                </c:pt>
                <c:pt idx="3447">
                  <c:v>492.39420000000001</c:v>
                </c:pt>
                <c:pt idx="3448">
                  <c:v>492.47689999999949</c:v>
                </c:pt>
                <c:pt idx="3449">
                  <c:v>492.56040000000002</c:v>
                </c:pt>
                <c:pt idx="3450">
                  <c:v>492.64220000000051</c:v>
                </c:pt>
                <c:pt idx="3451">
                  <c:v>492.72599999999949</c:v>
                </c:pt>
                <c:pt idx="3452">
                  <c:v>492.8109</c:v>
                </c:pt>
                <c:pt idx="3453">
                  <c:v>492.89429999999999</c:v>
                </c:pt>
                <c:pt idx="3454">
                  <c:v>492.97719999999919</c:v>
                </c:pt>
                <c:pt idx="3455">
                  <c:v>493.05900000000008</c:v>
                </c:pt>
                <c:pt idx="3456">
                  <c:v>493.14249999999998</c:v>
                </c:pt>
                <c:pt idx="3457">
                  <c:v>493.22589999999963</c:v>
                </c:pt>
                <c:pt idx="3458">
                  <c:v>493.31209999999999</c:v>
                </c:pt>
                <c:pt idx="3459">
                  <c:v>493.39659999999918</c:v>
                </c:pt>
                <c:pt idx="3460">
                  <c:v>493.48069999999956</c:v>
                </c:pt>
                <c:pt idx="3461">
                  <c:v>493.5634</c:v>
                </c:pt>
                <c:pt idx="3462">
                  <c:v>493.64659999999969</c:v>
                </c:pt>
                <c:pt idx="3463">
                  <c:v>493.72869999999949</c:v>
                </c:pt>
                <c:pt idx="3464">
                  <c:v>493.81200000000001</c:v>
                </c:pt>
                <c:pt idx="3465">
                  <c:v>493.89599999999956</c:v>
                </c:pt>
                <c:pt idx="3466">
                  <c:v>493.97919999999937</c:v>
                </c:pt>
                <c:pt idx="3467">
                  <c:v>494.0616</c:v>
                </c:pt>
                <c:pt idx="3468">
                  <c:v>494.14580000000052</c:v>
                </c:pt>
                <c:pt idx="3469">
                  <c:v>494.22849999999943</c:v>
                </c:pt>
                <c:pt idx="3470">
                  <c:v>494.31330000000003</c:v>
                </c:pt>
                <c:pt idx="3471">
                  <c:v>494.39499999999964</c:v>
                </c:pt>
                <c:pt idx="3472">
                  <c:v>494.4776</c:v>
                </c:pt>
                <c:pt idx="3473">
                  <c:v>494.5625</c:v>
                </c:pt>
                <c:pt idx="3474">
                  <c:v>494.64510000000001</c:v>
                </c:pt>
                <c:pt idx="3475">
                  <c:v>494.72859999999918</c:v>
                </c:pt>
                <c:pt idx="3476">
                  <c:v>494.81220000000002</c:v>
                </c:pt>
                <c:pt idx="3477">
                  <c:v>494.89619999999917</c:v>
                </c:pt>
                <c:pt idx="3478">
                  <c:v>494.9796</c:v>
                </c:pt>
                <c:pt idx="3479">
                  <c:v>495.06129999999956</c:v>
                </c:pt>
                <c:pt idx="3480">
                  <c:v>495.14550000000008</c:v>
                </c:pt>
                <c:pt idx="3481">
                  <c:v>495.22839999999917</c:v>
                </c:pt>
                <c:pt idx="3482">
                  <c:v>495.31060000000002</c:v>
                </c:pt>
                <c:pt idx="3483">
                  <c:v>495.39280000000002</c:v>
                </c:pt>
                <c:pt idx="3484">
                  <c:v>495.47899999999925</c:v>
                </c:pt>
                <c:pt idx="3485">
                  <c:v>495.56240000000008</c:v>
                </c:pt>
                <c:pt idx="3486">
                  <c:v>495.64400000000052</c:v>
                </c:pt>
                <c:pt idx="3487">
                  <c:v>495.72809999999924</c:v>
                </c:pt>
                <c:pt idx="3488">
                  <c:v>495.81049999999999</c:v>
                </c:pt>
                <c:pt idx="3489">
                  <c:v>495.89499999999964</c:v>
                </c:pt>
                <c:pt idx="3490">
                  <c:v>495.97899999999925</c:v>
                </c:pt>
                <c:pt idx="3491">
                  <c:v>496.06200000000001</c:v>
                </c:pt>
                <c:pt idx="3492">
                  <c:v>496.14470000000051</c:v>
                </c:pt>
                <c:pt idx="3493">
                  <c:v>496.22789999999969</c:v>
                </c:pt>
                <c:pt idx="3494">
                  <c:v>496.31099999999969</c:v>
                </c:pt>
                <c:pt idx="3495">
                  <c:v>496.39339999999936</c:v>
                </c:pt>
                <c:pt idx="3496">
                  <c:v>496.47659999999917</c:v>
                </c:pt>
                <c:pt idx="3497">
                  <c:v>496.5616</c:v>
                </c:pt>
                <c:pt idx="3498">
                  <c:v>496.64370000000002</c:v>
                </c:pt>
                <c:pt idx="3499">
                  <c:v>496.72639999999916</c:v>
                </c:pt>
                <c:pt idx="3500">
                  <c:v>496.81189999999964</c:v>
                </c:pt>
                <c:pt idx="3501">
                  <c:v>496.89629999999937</c:v>
                </c:pt>
                <c:pt idx="3502">
                  <c:v>496.98059999999919</c:v>
                </c:pt>
                <c:pt idx="3503">
                  <c:v>497.06389999999999</c:v>
                </c:pt>
                <c:pt idx="3504">
                  <c:v>497.14479999999998</c:v>
                </c:pt>
                <c:pt idx="3505">
                  <c:v>497.22869999999949</c:v>
                </c:pt>
                <c:pt idx="3506">
                  <c:v>497.3110999999995</c:v>
                </c:pt>
                <c:pt idx="3507">
                  <c:v>497.39569999999969</c:v>
                </c:pt>
                <c:pt idx="3508">
                  <c:v>497.48039999999918</c:v>
                </c:pt>
                <c:pt idx="3509">
                  <c:v>497.56240000000008</c:v>
                </c:pt>
                <c:pt idx="3510">
                  <c:v>497.64450000000045</c:v>
                </c:pt>
                <c:pt idx="3511">
                  <c:v>497.73019999999923</c:v>
                </c:pt>
                <c:pt idx="3512">
                  <c:v>497.81439999999969</c:v>
                </c:pt>
                <c:pt idx="3513">
                  <c:v>497.89789999999999</c:v>
                </c:pt>
                <c:pt idx="3514">
                  <c:v>497.97949999999969</c:v>
                </c:pt>
                <c:pt idx="3515">
                  <c:v>498.0616</c:v>
                </c:pt>
                <c:pt idx="3516">
                  <c:v>498.14530000000002</c:v>
                </c:pt>
                <c:pt idx="3517">
                  <c:v>498.22819999999916</c:v>
                </c:pt>
                <c:pt idx="3518">
                  <c:v>498.31049999999999</c:v>
                </c:pt>
                <c:pt idx="3519">
                  <c:v>498.39389999999969</c:v>
                </c:pt>
                <c:pt idx="3520">
                  <c:v>498.47839999999917</c:v>
                </c:pt>
                <c:pt idx="3521">
                  <c:v>498.56309999999957</c:v>
                </c:pt>
                <c:pt idx="3522">
                  <c:v>498.64659999999969</c:v>
                </c:pt>
                <c:pt idx="3523">
                  <c:v>498.7313999999991</c:v>
                </c:pt>
                <c:pt idx="3524">
                  <c:v>498.81420000000008</c:v>
                </c:pt>
                <c:pt idx="3525">
                  <c:v>498.89689999999956</c:v>
                </c:pt>
                <c:pt idx="3526">
                  <c:v>498.98089999999956</c:v>
                </c:pt>
                <c:pt idx="3527">
                  <c:v>499.06290000000001</c:v>
                </c:pt>
                <c:pt idx="3528">
                  <c:v>499.14600000000002</c:v>
                </c:pt>
                <c:pt idx="3529">
                  <c:v>499.23089999999956</c:v>
                </c:pt>
                <c:pt idx="3530">
                  <c:v>499.31220000000002</c:v>
                </c:pt>
                <c:pt idx="3531">
                  <c:v>499.39589999999993</c:v>
                </c:pt>
                <c:pt idx="3532">
                  <c:v>499.47989999999999</c:v>
                </c:pt>
                <c:pt idx="3533">
                  <c:v>499.56369999999993</c:v>
                </c:pt>
                <c:pt idx="3534">
                  <c:v>499.64720000000051</c:v>
                </c:pt>
                <c:pt idx="3535">
                  <c:v>499.72919999999937</c:v>
                </c:pt>
                <c:pt idx="3536">
                  <c:v>499.8134</c:v>
                </c:pt>
                <c:pt idx="3537">
                  <c:v>499.89659999999918</c:v>
                </c:pt>
                <c:pt idx="3538">
                  <c:v>499.97899999999925</c:v>
                </c:pt>
                <c:pt idx="3539">
                  <c:v>500.06</c:v>
                </c:pt>
                <c:pt idx="3540">
                  <c:v>500.14260000000064</c:v>
                </c:pt>
                <c:pt idx="3541">
                  <c:v>500.22599999999949</c:v>
                </c:pt>
                <c:pt idx="3542">
                  <c:v>500.31</c:v>
                </c:pt>
                <c:pt idx="3543">
                  <c:v>500.39299999999969</c:v>
                </c:pt>
                <c:pt idx="3544">
                  <c:v>500.47599999999949</c:v>
                </c:pt>
                <c:pt idx="3545">
                  <c:v>500.55900000000008</c:v>
                </c:pt>
                <c:pt idx="3546">
                  <c:v>500.64409999999998</c:v>
                </c:pt>
                <c:pt idx="3547">
                  <c:v>500.72699999999918</c:v>
                </c:pt>
                <c:pt idx="3548">
                  <c:v>500.81060000000002</c:v>
                </c:pt>
                <c:pt idx="3549">
                  <c:v>500.89359999999937</c:v>
                </c:pt>
                <c:pt idx="3550">
                  <c:v>500.97699999999918</c:v>
                </c:pt>
                <c:pt idx="3551">
                  <c:v>501.06040000000002</c:v>
                </c:pt>
                <c:pt idx="3552">
                  <c:v>501.14299999999997</c:v>
                </c:pt>
                <c:pt idx="3553">
                  <c:v>501.22770000000003</c:v>
                </c:pt>
                <c:pt idx="3554">
                  <c:v>501.3116</c:v>
                </c:pt>
                <c:pt idx="3555">
                  <c:v>501.39440000000002</c:v>
                </c:pt>
                <c:pt idx="3556">
                  <c:v>501.4778</c:v>
                </c:pt>
                <c:pt idx="3557">
                  <c:v>501.56099999999969</c:v>
                </c:pt>
                <c:pt idx="3558">
                  <c:v>501.64470000000051</c:v>
                </c:pt>
                <c:pt idx="3559">
                  <c:v>501.72680000000003</c:v>
                </c:pt>
                <c:pt idx="3560">
                  <c:v>501.8125</c:v>
                </c:pt>
                <c:pt idx="3561">
                  <c:v>501.89609999999936</c:v>
                </c:pt>
                <c:pt idx="3562">
                  <c:v>501.97899999999925</c:v>
                </c:pt>
                <c:pt idx="3563">
                  <c:v>502.06450000000001</c:v>
                </c:pt>
                <c:pt idx="3564">
                  <c:v>502.14839999999964</c:v>
                </c:pt>
                <c:pt idx="3565">
                  <c:v>502.23299999999949</c:v>
                </c:pt>
                <c:pt idx="3566">
                  <c:v>502.31599999999969</c:v>
                </c:pt>
                <c:pt idx="3567">
                  <c:v>502.39819999999918</c:v>
                </c:pt>
                <c:pt idx="3568">
                  <c:v>502.48239999999925</c:v>
                </c:pt>
                <c:pt idx="3569">
                  <c:v>502.56560000000002</c:v>
                </c:pt>
                <c:pt idx="3570">
                  <c:v>502.64859999999999</c:v>
                </c:pt>
                <c:pt idx="3571">
                  <c:v>502.73099999999937</c:v>
                </c:pt>
                <c:pt idx="3572">
                  <c:v>502.81490000000002</c:v>
                </c:pt>
                <c:pt idx="3573">
                  <c:v>502.89789999999999</c:v>
                </c:pt>
                <c:pt idx="3574">
                  <c:v>502.98109999999923</c:v>
                </c:pt>
                <c:pt idx="3575">
                  <c:v>503.06360000000001</c:v>
                </c:pt>
                <c:pt idx="3576">
                  <c:v>503.14560000000051</c:v>
                </c:pt>
                <c:pt idx="3577">
                  <c:v>503.22999999999956</c:v>
                </c:pt>
                <c:pt idx="3578">
                  <c:v>503.31380000000001</c:v>
                </c:pt>
                <c:pt idx="3579">
                  <c:v>503.39709999999963</c:v>
                </c:pt>
                <c:pt idx="3580">
                  <c:v>503.48039999999918</c:v>
                </c:pt>
                <c:pt idx="3581">
                  <c:v>503.56220000000002</c:v>
                </c:pt>
                <c:pt idx="3582">
                  <c:v>503.64470000000051</c:v>
                </c:pt>
                <c:pt idx="3583">
                  <c:v>503.72879999999918</c:v>
                </c:pt>
                <c:pt idx="3584">
                  <c:v>503.81209999999999</c:v>
                </c:pt>
                <c:pt idx="3585">
                  <c:v>503.89580000000001</c:v>
                </c:pt>
                <c:pt idx="3586">
                  <c:v>503.97919999999937</c:v>
                </c:pt>
                <c:pt idx="3587">
                  <c:v>504.06360000000001</c:v>
                </c:pt>
                <c:pt idx="3588">
                  <c:v>504.14819999999969</c:v>
                </c:pt>
                <c:pt idx="3589">
                  <c:v>504.23129999999918</c:v>
                </c:pt>
                <c:pt idx="3590">
                  <c:v>504.315</c:v>
                </c:pt>
                <c:pt idx="3591">
                  <c:v>504.399</c:v>
                </c:pt>
                <c:pt idx="3592">
                  <c:v>504.4828</c:v>
                </c:pt>
                <c:pt idx="3593">
                  <c:v>504.56700000000001</c:v>
                </c:pt>
                <c:pt idx="3594">
                  <c:v>504.65199999999999</c:v>
                </c:pt>
                <c:pt idx="3595">
                  <c:v>504.73309999999918</c:v>
                </c:pt>
                <c:pt idx="3596">
                  <c:v>504.81619999999918</c:v>
                </c:pt>
                <c:pt idx="3597">
                  <c:v>504.89940000000001</c:v>
                </c:pt>
                <c:pt idx="3598">
                  <c:v>504.98379999999918</c:v>
                </c:pt>
                <c:pt idx="3599">
                  <c:v>505.06609999999949</c:v>
                </c:pt>
                <c:pt idx="3600">
                  <c:v>505.14909999999998</c:v>
                </c:pt>
                <c:pt idx="3601">
                  <c:v>505.23200000000003</c:v>
                </c:pt>
                <c:pt idx="3602">
                  <c:v>505.315</c:v>
                </c:pt>
                <c:pt idx="3603">
                  <c:v>505.39879999999937</c:v>
                </c:pt>
                <c:pt idx="3604">
                  <c:v>505.48299999999949</c:v>
                </c:pt>
                <c:pt idx="3605">
                  <c:v>505.56569999999999</c:v>
                </c:pt>
                <c:pt idx="3606">
                  <c:v>505.64839999999964</c:v>
                </c:pt>
                <c:pt idx="3607">
                  <c:v>505.73179999999917</c:v>
                </c:pt>
                <c:pt idx="3608">
                  <c:v>505.81540000000001</c:v>
                </c:pt>
                <c:pt idx="3609">
                  <c:v>505.89699999999937</c:v>
                </c:pt>
                <c:pt idx="3610">
                  <c:v>505.9796</c:v>
                </c:pt>
                <c:pt idx="3611">
                  <c:v>506.06349999999969</c:v>
                </c:pt>
                <c:pt idx="3612">
                  <c:v>506.14760000000052</c:v>
                </c:pt>
                <c:pt idx="3613">
                  <c:v>506.22899999999925</c:v>
                </c:pt>
                <c:pt idx="3614">
                  <c:v>506.3141</c:v>
                </c:pt>
                <c:pt idx="3615">
                  <c:v>506.39640000000003</c:v>
                </c:pt>
                <c:pt idx="3616">
                  <c:v>506.48129999999918</c:v>
                </c:pt>
                <c:pt idx="3617">
                  <c:v>506.56369999999993</c:v>
                </c:pt>
                <c:pt idx="3618">
                  <c:v>506.64540000000045</c:v>
                </c:pt>
                <c:pt idx="3619">
                  <c:v>506.7294</c:v>
                </c:pt>
                <c:pt idx="3620">
                  <c:v>506.81180000000001</c:v>
                </c:pt>
                <c:pt idx="3621">
                  <c:v>506.89569999999969</c:v>
                </c:pt>
                <c:pt idx="3622">
                  <c:v>506.97859999999918</c:v>
                </c:pt>
                <c:pt idx="3623">
                  <c:v>507.06299999999999</c:v>
                </c:pt>
                <c:pt idx="3624">
                  <c:v>507.14609999999999</c:v>
                </c:pt>
                <c:pt idx="3625">
                  <c:v>507.22829999999936</c:v>
                </c:pt>
                <c:pt idx="3626">
                  <c:v>507.31400000000002</c:v>
                </c:pt>
                <c:pt idx="3627">
                  <c:v>507.3954</c:v>
                </c:pt>
                <c:pt idx="3628">
                  <c:v>507.48089999999956</c:v>
                </c:pt>
                <c:pt idx="3629">
                  <c:v>507.56599999999969</c:v>
                </c:pt>
                <c:pt idx="3630">
                  <c:v>507.64850000000001</c:v>
                </c:pt>
                <c:pt idx="3631">
                  <c:v>507.73200000000003</c:v>
                </c:pt>
                <c:pt idx="3632">
                  <c:v>507.81560000000002</c:v>
                </c:pt>
                <c:pt idx="3633">
                  <c:v>507.89589999999993</c:v>
                </c:pt>
                <c:pt idx="3634">
                  <c:v>507.97839999999917</c:v>
                </c:pt>
                <c:pt idx="3635">
                  <c:v>508.06349999999969</c:v>
                </c:pt>
                <c:pt idx="3636">
                  <c:v>508.14720000000051</c:v>
                </c:pt>
                <c:pt idx="3637">
                  <c:v>508.2288999999995</c:v>
                </c:pt>
                <c:pt idx="3638">
                  <c:v>508.3116</c:v>
                </c:pt>
                <c:pt idx="3639">
                  <c:v>508.39679999999925</c:v>
                </c:pt>
                <c:pt idx="3640">
                  <c:v>508.48119999999903</c:v>
                </c:pt>
                <c:pt idx="3641">
                  <c:v>508.56569999999999</c:v>
                </c:pt>
                <c:pt idx="3642">
                  <c:v>508.65100000000001</c:v>
                </c:pt>
                <c:pt idx="3643">
                  <c:v>508.7340999999995</c:v>
                </c:pt>
                <c:pt idx="3644">
                  <c:v>508.8168</c:v>
                </c:pt>
                <c:pt idx="3645">
                  <c:v>508.90119999999916</c:v>
                </c:pt>
                <c:pt idx="3646">
                  <c:v>508.98339999999916</c:v>
                </c:pt>
                <c:pt idx="3647">
                  <c:v>509.06920000000002</c:v>
                </c:pt>
                <c:pt idx="3648">
                  <c:v>509.15120000000002</c:v>
                </c:pt>
                <c:pt idx="3649">
                  <c:v>509.23319999999916</c:v>
                </c:pt>
                <c:pt idx="3650">
                  <c:v>509.3168</c:v>
                </c:pt>
                <c:pt idx="3651">
                  <c:v>509.39940000000001</c:v>
                </c:pt>
                <c:pt idx="3652">
                  <c:v>509.48129999999918</c:v>
                </c:pt>
                <c:pt idx="3653">
                  <c:v>509.5652</c:v>
                </c:pt>
                <c:pt idx="3654">
                  <c:v>509.64900000000051</c:v>
                </c:pt>
                <c:pt idx="3655">
                  <c:v>509.73239999999925</c:v>
                </c:pt>
                <c:pt idx="3656">
                  <c:v>509.81580000000002</c:v>
                </c:pt>
                <c:pt idx="3657">
                  <c:v>509.90119999999916</c:v>
                </c:pt>
                <c:pt idx="3658">
                  <c:v>509.98439999999937</c:v>
                </c:pt>
                <c:pt idx="3659">
                  <c:v>510.06459999999993</c:v>
                </c:pt>
                <c:pt idx="3660">
                  <c:v>510.14900000000051</c:v>
                </c:pt>
                <c:pt idx="3661">
                  <c:v>510.23259999999937</c:v>
                </c:pt>
                <c:pt idx="3662">
                  <c:v>510.31450000000001</c:v>
                </c:pt>
                <c:pt idx="3663">
                  <c:v>510.39799999999963</c:v>
                </c:pt>
                <c:pt idx="3664">
                  <c:v>510.48159999999916</c:v>
                </c:pt>
                <c:pt idx="3665">
                  <c:v>510.56619999999918</c:v>
                </c:pt>
                <c:pt idx="3666">
                  <c:v>510.64749999999998</c:v>
                </c:pt>
                <c:pt idx="3667">
                  <c:v>510.73159999999916</c:v>
                </c:pt>
                <c:pt idx="3668">
                  <c:v>510.81649999999956</c:v>
                </c:pt>
                <c:pt idx="3669">
                  <c:v>510.89980000000008</c:v>
                </c:pt>
                <c:pt idx="3670">
                  <c:v>510.98249999999956</c:v>
                </c:pt>
                <c:pt idx="3671">
                  <c:v>511.06580000000002</c:v>
                </c:pt>
                <c:pt idx="3672">
                  <c:v>511.14900000000051</c:v>
                </c:pt>
                <c:pt idx="3673">
                  <c:v>511.23319999999916</c:v>
                </c:pt>
                <c:pt idx="3674">
                  <c:v>511.31599999999969</c:v>
                </c:pt>
                <c:pt idx="3675">
                  <c:v>511.39879999999937</c:v>
                </c:pt>
                <c:pt idx="3676">
                  <c:v>511.48200000000003</c:v>
                </c:pt>
                <c:pt idx="3677">
                  <c:v>511.56720000000001</c:v>
                </c:pt>
                <c:pt idx="3678">
                  <c:v>511.64909999999998</c:v>
                </c:pt>
                <c:pt idx="3679">
                  <c:v>511.73079999999936</c:v>
                </c:pt>
                <c:pt idx="3680">
                  <c:v>511.81389999999999</c:v>
                </c:pt>
                <c:pt idx="3681">
                  <c:v>511.899</c:v>
                </c:pt>
                <c:pt idx="3682">
                  <c:v>511.98249999999956</c:v>
                </c:pt>
                <c:pt idx="3683">
                  <c:v>512.06559999999911</c:v>
                </c:pt>
                <c:pt idx="3684">
                  <c:v>512.14909999999998</c:v>
                </c:pt>
                <c:pt idx="3685">
                  <c:v>512.23199999999997</c:v>
                </c:pt>
                <c:pt idx="3686">
                  <c:v>512.31539999999939</c:v>
                </c:pt>
                <c:pt idx="3687">
                  <c:v>512.4</c:v>
                </c:pt>
                <c:pt idx="3688">
                  <c:v>512.48239999999998</c:v>
                </c:pt>
                <c:pt idx="3689">
                  <c:v>512.56519999999898</c:v>
                </c:pt>
                <c:pt idx="3690">
                  <c:v>512.64940000000001</c:v>
                </c:pt>
                <c:pt idx="3691">
                  <c:v>512.73239999999998</c:v>
                </c:pt>
                <c:pt idx="3692">
                  <c:v>512.81619999999884</c:v>
                </c:pt>
                <c:pt idx="3693">
                  <c:v>512.90089999999998</c:v>
                </c:pt>
                <c:pt idx="3694">
                  <c:v>512.98350000000005</c:v>
                </c:pt>
                <c:pt idx="3695">
                  <c:v>513.06599999999946</c:v>
                </c:pt>
                <c:pt idx="3696">
                  <c:v>513.14800000000002</c:v>
                </c:pt>
                <c:pt idx="3697">
                  <c:v>513.23090000000002</c:v>
                </c:pt>
                <c:pt idx="3698">
                  <c:v>513.31439999999998</c:v>
                </c:pt>
                <c:pt idx="3699">
                  <c:v>513.39800000000002</c:v>
                </c:pt>
                <c:pt idx="3700">
                  <c:v>513.48</c:v>
                </c:pt>
                <c:pt idx="3701">
                  <c:v>513.56470000000002</c:v>
                </c:pt>
                <c:pt idx="3702">
                  <c:v>513.64919999999938</c:v>
                </c:pt>
                <c:pt idx="3703">
                  <c:v>513.73199999999997</c:v>
                </c:pt>
                <c:pt idx="3704">
                  <c:v>513.81599999999946</c:v>
                </c:pt>
                <c:pt idx="3705">
                  <c:v>513.899</c:v>
                </c:pt>
                <c:pt idx="3706">
                  <c:v>513.9828</c:v>
                </c:pt>
                <c:pt idx="3707">
                  <c:v>514.06749999999897</c:v>
                </c:pt>
                <c:pt idx="3708">
                  <c:v>514.15119999999911</c:v>
                </c:pt>
                <c:pt idx="3709">
                  <c:v>514.23219999999947</c:v>
                </c:pt>
                <c:pt idx="3710">
                  <c:v>514.3128999999991</c:v>
                </c:pt>
                <c:pt idx="3711">
                  <c:v>514.39739999999949</c:v>
                </c:pt>
                <c:pt idx="3712">
                  <c:v>514.48219999999947</c:v>
                </c:pt>
                <c:pt idx="3713">
                  <c:v>514.56599999999946</c:v>
                </c:pt>
                <c:pt idx="3714">
                  <c:v>514.64840000000004</c:v>
                </c:pt>
                <c:pt idx="3715">
                  <c:v>514.73170000000005</c:v>
                </c:pt>
                <c:pt idx="3716">
                  <c:v>514.81419999999946</c:v>
                </c:pt>
                <c:pt idx="3717">
                  <c:v>514.8981</c:v>
                </c:pt>
                <c:pt idx="3718">
                  <c:v>514.9828</c:v>
                </c:pt>
                <c:pt idx="3719">
                  <c:v>515.06399999999996</c:v>
                </c:pt>
                <c:pt idx="3720">
                  <c:v>515.14689999999996</c:v>
                </c:pt>
                <c:pt idx="3721">
                  <c:v>515.23119999999949</c:v>
                </c:pt>
                <c:pt idx="3722">
                  <c:v>515.31499999999949</c:v>
                </c:pt>
                <c:pt idx="3723">
                  <c:v>515.39980000000003</c:v>
                </c:pt>
                <c:pt idx="3724">
                  <c:v>515.48340000000053</c:v>
                </c:pt>
                <c:pt idx="3725">
                  <c:v>515.56639999999948</c:v>
                </c:pt>
                <c:pt idx="3726">
                  <c:v>515.649</c:v>
                </c:pt>
                <c:pt idx="3727">
                  <c:v>515.73289999999997</c:v>
                </c:pt>
                <c:pt idx="3728">
                  <c:v>515.81529999999884</c:v>
                </c:pt>
                <c:pt idx="3729">
                  <c:v>515.90019999999947</c:v>
                </c:pt>
                <c:pt idx="3730">
                  <c:v>515.98500000000001</c:v>
                </c:pt>
                <c:pt idx="3731">
                  <c:v>516.06719999999859</c:v>
                </c:pt>
                <c:pt idx="3732">
                  <c:v>516.14959999999996</c:v>
                </c:pt>
                <c:pt idx="3733">
                  <c:v>516.23249999999996</c:v>
                </c:pt>
                <c:pt idx="3734">
                  <c:v>516.31799999999896</c:v>
                </c:pt>
                <c:pt idx="3735">
                  <c:v>516.40059999999949</c:v>
                </c:pt>
                <c:pt idx="3736">
                  <c:v>516.48540000000003</c:v>
                </c:pt>
                <c:pt idx="3737">
                  <c:v>516.56779999999947</c:v>
                </c:pt>
                <c:pt idx="3738">
                  <c:v>516.65199999999948</c:v>
                </c:pt>
                <c:pt idx="3739">
                  <c:v>516.73479999999995</c:v>
                </c:pt>
                <c:pt idx="3740">
                  <c:v>516.81789999999899</c:v>
                </c:pt>
                <c:pt idx="3741">
                  <c:v>516.9</c:v>
                </c:pt>
                <c:pt idx="3742">
                  <c:v>516.98509999999999</c:v>
                </c:pt>
                <c:pt idx="3743">
                  <c:v>517.07060000000001</c:v>
                </c:pt>
                <c:pt idx="3744">
                  <c:v>517.15309999999999</c:v>
                </c:pt>
                <c:pt idx="3745">
                  <c:v>517.23609999999996</c:v>
                </c:pt>
                <c:pt idx="3746">
                  <c:v>517.31939999999997</c:v>
                </c:pt>
                <c:pt idx="3747">
                  <c:v>517.40189999999996</c:v>
                </c:pt>
                <c:pt idx="3748">
                  <c:v>517.48619999999949</c:v>
                </c:pt>
                <c:pt idx="3749">
                  <c:v>517.57150000000001</c:v>
                </c:pt>
                <c:pt idx="3750">
                  <c:v>517.65459999999996</c:v>
                </c:pt>
                <c:pt idx="3751">
                  <c:v>517.73770000000002</c:v>
                </c:pt>
                <c:pt idx="3752">
                  <c:v>517.81959999999947</c:v>
                </c:pt>
                <c:pt idx="3753">
                  <c:v>517.90199999999948</c:v>
                </c:pt>
                <c:pt idx="3754">
                  <c:v>517.9864</c:v>
                </c:pt>
                <c:pt idx="3755">
                  <c:v>518.07029999999997</c:v>
                </c:pt>
                <c:pt idx="3756">
                  <c:v>518.15239999999949</c:v>
                </c:pt>
                <c:pt idx="3757">
                  <c:v>518.23559999999998</c:v>
                </c:pt>
                <c:pt idx="3758">
                  <c:v>518.31859999999949</c:v>
                </c:pt>
                <c:pt idx="3759">
                  <c:v>518.40189999999996</c:v>
                </c:pt>
                <c:pt idx="3760">
                  <c:v>518.48380000000054</c:v>
                </c:pt>
                <c:pt idx="3761">
                  <c:v>518.56659999999897</c:v>
                </c:pt>
                <c:pt idx="3762">
                  <c:v>518.65109999999947</c:v>
                </c:pt>
                <c:pt idx="3763">
                  <c:v>518.73580000000004</c:v>
                </c:pt>
                <c:pt idx="3764">
                  <c:v>518.81689999999946</c:v>
                </c:pt>
                <c:pt idx="3765">
                  <c:v>518.89980000000003</c:v>
                </c:pt>
                <c:pt idx="3766">
                  <c:v>518.98149999999998</c:v>
                </c:pt>
                <c:pt idx="3767">
                  <c:v>519.06779999999947</c:v>
                </c:pt>
                <c:pt idx="3768">
                  <c:v>519.14930000000004</c:v>
                </c:pt>
                <c:pt idx="3769">
                  <c:v>519.23340000000053</c:v>
                </c:pt>
                <c:pt idx="3770">
                  <c:v>519.31689999999946</c:v>
                </c:pt>
                <c:pt idx="3771">
                  <c:v>519.4</c:v>
                </c:pt>
                <c:pt idx="3772">
                  <c:v>519.48440000000005</c:v>
                </c:pt>
                <c:pt idx="3773">
                  <c:v>519.56689999999946</c:v>
                </c:pt>
                <c:pt idx="3774">
                  <c:v>519.64940000000001</c:v>
                </c:pt>
                <c:pt idx="3775">
                  <c:v>519.73360000000002</c:v>
                </c:pt>
                <c:pt idx="3776">
                  <c:v>519.81719999999859</c:v>
                </c:pt>
                <c:pt idx="3777">
                  <c:v>519.9</c:v>
                </c:pt>
                <c:pt idx="3778">
                  <c:v>519.98289999999997</c:v>
                </c:pt>
                <c:pt idx="3779">
                  <c:v>520.06539999999939</c:v>
                </c:pt>
                <c:pt idx="3780">
                  <c:v>520.14719999999897</c:v>
                </c:pt>
                <c:pt idx="3781">
                  <c:v>520.23</c:v>
                </c:pt>
                <c:pt idx="3782">
                  <c:v>520.31539999999939</c:v>
                </c:pt>
                <c:pt idx="3783">
                  <c:v>520.399</c:v>
                </c:pt>
                <c:pt idx="3784">
                  <c:v>520.48159999999996</c:v>
                </c:pt>
                <c:pt idx="3785">
                  <c:v>520.56499999999949</c:v>
                </c:pt>
                <c:pt idx="3786">
                  <c:v>520.64890000000003</c:v>
                </c:pt>
                <c:pt idx="3787">
                  <c:v>520.73360000000002</c:v>
                </c:pt>
                <c:pt idx="3788">
                  <c:v>520.81719999999859</c:v>
                </c:pt>
                <c:pt idx="3789">
                  <c:v>520.90070000000003</c:v>
                </c:pt>
                <c:pt idx="3790">
                  <c:v>520.98519999999996</c:v>
                </c:pt>
                <c:pt idx="3791">
                  <c:v>521.06859999999949</c:v>
                </c:pt>
                <c:pt idx="3792">
                  <c:v>521.15189999999996</c:v>
                </c:pt>
                <c:pt idx="3793">
                  <c:v>521.23559999999998</c:v>
                </c:pt>
                <c:pt idx="3794">
                  <c:v>521.31909999999948</c:v>
                </c:pt>
                <c:pt idx="3795">
                  <c:v>521.40189999999996</c:v>
                </c:pt>
                <c:pt idx="3796">
                  <c:v>521.48500000000001</c:v>
                </c:pt>
                <c:pt idx="3797">
                  <c:v>521.57029999999997</c:v>
                </c:pt>
                <c:pt idx="3798">
                  <c:v>521.65219999999897</c:v>
                </c:pt>
                <c:pt idx="3799">
                  <c:v>521.7364</c:v>
                </c:pt>
                <c:pt idx="3800">
                  <c:v>521.81939999999997</c:v>
                </c:pt>
                <c:pt idx="3801">
                  <c:v>521.90219999999897</c:v>
                </c:pt>
                <c:pt idx="3802">
                  <c:v>521.98540000000003</c:v>
                </c:pt>
                <c:pt idx="3803">
                  <c:v>522.0684</c:v>
                </c:pt>
                <c:pt idx="3804">
                  <c:v>522.1508</c:v>
                </c:pt>
                <c:pt idx="3805">
                  <c:v>522.23239999999998</c:v>
                </c:pt>
                <c:pt idx="3806">
                  <c:v>522.31779999999947</c:v>
                </c:pt>
                <c:pt idx="3807">
                  <c:v>522.4008</c:v>
                </c:pt>
                <c:pt idx="3808">
                  <c:v>522.48400000000004</c:v>
                </c:pt>
                <c:pt idx="3809">
                  <c:v>522.5684</c:v>
                </c:pt>
                <c:pt idx="3810">
                  <c:v>522.65279999999996</c:v>
                </c:pt>
                <c:pt idx="3811">
                  <c:v>522.73509999999999</c:v>
                </c:pt>
                <c:pt idx="3812">
                  <c:v>522.81970000000001</c:v>
                </c:pt>
                <c:pt idx="3813">
                  <c:v>522.90039999999999</c:v>
                </c:pt>
                <c:pt idx="3814">
                  <c:v>522.98440000000005</c:v>
                </c:pt>
                <c:pt idx="3815">
                  <c:v>523.06739999999911</c:v>
                </c:pt>
                <c:pt idx="3816">
                  <c:v>523.15239999999949</c:v>
                </c:pt>
                <c:pt idx="3817">
                  <c:v>523.23519999999996</c:v>
                </c:pt>
                <c:pt idx="3818">
                  <c:v>523.31830000000002</c:v>
                </c:pt>
                <c:pt idx="3819">
                  <c:v>523.40179999999998</c:v>
                </c:pt>
                <c:pt idx="3820">
                  <c:v>523.4864</c:v>
                </c:pt>
                <c:pt idx="3821">
                  <c:v>523.5693</c:v>
                </c:pt>
                <c:pt idx="3822">
                  <c:v>523.65150000000006</c:v>
                </c:pt>
                <c:pt idx="3823">
                  <c:v>523.73759999999947</c:v>
                </c:pt>
                <c:pt idx="3824">
                  <c:v>523.81959999999947</c:v>
                </c:pt>
                <c:pt idx="3825">
                  <c:v>523.90059999999949</c:v>
                </c:pt>
                <c:pt idx="3826">
                  <c:v>523.98479999999995</c:v>
                </c:pt>
                <c:pt idx="3827">
                  <c:v>524.06899999999996</c:v>
                </c:pt>
                <c:pt idx="3828">
                  <c:v>524.15239999999949</c:v>
                </c:pt>
                <c:pt idx="3829">
                  <c:v>524.23479999999995</c:v>
                </c:pt>
                <c:pt idx="3830">
                  <c:v>524.31739999999911</c:v>
                </c:pt>
                <c:pt idx="3831">
                  <c:v>524.39919999999938</c:v>
                </c:pt>
                <c:pt idx="3832">
                  <c:v>524.48149999999998</c:v>
                </c:pt>
                <c:pt idx="3833">
                  <c:v>524.56629999999859</c:v>
                </c:pt>
                <c:pt idx="3834">
                  <c:v>524.65059999999949</c:v>
                </c:pt>
                <c:pt idx="3835">
                  <c:v>524.73559999999998</c:v>
                </c:pt>
                <c:pt idx="3836">
                  <c:v>524.81639999999948</c:v>
                </c:pt>
                <c:pt idx="3837">
                  <c:v>524.90049999999997</c:v>
                </c:pt>
                <c:pt idx="3838">
                  <c:v>524.98500000000001</c:v>
                </c:pt>
                <c:pt idx="3839">
                  <c:v>525.06899999999996</c:v>
                </c:pt>
                <c:pt idx="3840">
                  <c:v>525.15049999999997</c:v>
                </c:pt>
                <c:pt idx="3841">
                  <c:v>525.23500000000001</c:v>
                </c:pt>
                <c:pt idx="3842">
                  <c:v>525.31880000000001</c:v>
                </c:pt>
                <c:pt idx="3843">
                  <c:v>525.40239999999949</c:v>
                </c:pt>
                <c:pt idx="3844">
                  <c:v>525.48659999999938</c:v>
                </c:pt>
                <c:pt idx="3845">
                  <c:v>525.5702</c:v>
                </c:pt>
                <c:pt idx="3846">
                  <c:v>525.65459999999996</c:v>
                </c:pt>
                <c:pt idx="3847">
                  <c:v>525.73829999999998</c:v>
                </c:pt>
                <c:pt idx="3848">
                  <c:v>525.81979999999999</c:v>
                </c:pt>
                <c:pt idx="3849">
                  <c:v>525.90380000000005</c:v>
                </c:pt>
                <c:pt idx="3850">
                  <c:v>525.98619999999949</c:v>
                </c:pt>
                <c:pt idx="3851">
                  <c:v>526.06959999999947</c:v>
                </c:pt>
                <c:pt idx="3852">
                  <c:v>526.15279999999996</c:v>
                </c:pt>
                <c:pt idx="3853">
                  <c:v>526.23540000000003</c:v>
                </c:pt>
                <c:pt idx="3854">
                  <c:v>526.31749999999897</c:v>
                </c:pt>
                <c:pt idx="3855">
                  <c:v>526.4008</c:v>
                </c:pt>
                <c:pt idx="3856">
                  <c:v>526.48400000000004</c:v>
                </c:pt>
                <c:pt idx="3857">
                  <c:v>526.56759999999872</c:v>
                </c:pt>
                <c:pt idx="3858">
                  <c:v>526.65119999999911</c:v>
                </c:pt>
                <c:pt idx="3859">
                  <c:v>526.73509999999999</c:v>
                </c:pt>
                <c:pt idx="3860">
                  <c:v>526.81619999999884</c:v>
                </c:pt>
                <c:pt idx="3861">
                  <c:v>526.89850000000001</c:v>
                </c:pt>
                <c:pt idx="3862">
                  <c:v>526.98180000000002</c:v>
                </c:pt>
                <c:pt idx="3863">
                  <c:v>527.06639999999948</c:v>
                </c:pt>
                <c:pt idx="3864">
                  <c:v>527.15019999999947</c:v>
                </c:pt>
                <c:pt idx="3865">
                  <c:v>527.23199999999997</c:v>
                </c:pt>
                <c:pt idx="3866">
                  <c:v>527.31609999999898</c:v>
                </c:pt>
                <c:pt idx="3867">
                  <c:v>527.40159999999946</c:v>
                </c:pt>
                <c:pt idx="3868">
                  <c:v>527.48469999999998</c:v>
                </c:pt>
                <c:pt idx="3869">
                  <c:v>527.56689999999946</c:v>
                </c:pt>
                <c:pt idx="3870">
                  <c:v>527.65159999999946</c:v>
                </c:pt>
                <c:pt idx="3871">
                  <c:v>527.73699999999997</c:v>
                </c:pt>
                <c:pt idx="3872">
                  <c:v>527.82029999999872</c:v>
                </c:pt>
                <c:pt idx="3873">
                  <c:v>527.90369999999996</c:v>
                </c:pt>
                <c:pt idx="3874">
                  <c:v>527.98429999999996</c:v>
                </c:pt>
                <c:pt idx="3875">
                  <c:v>528.06759999999872</c:v>
                </c:pt>
                <c:pt idx="3876">
                  <c:v>528.15049999999997</c:v>
                </c:pt>
                <c:pt idx="3877">
                  <c:v>528.23380000000054</c:v>
                </c:pt>
                <c:pt idx="3878">
                  <c:v>528.31899999999996</c:v>
                </c:pt>
                <c:pt idx="3879">
                  <c:v>528.40009999999938</c:v>
                </c:pt>
                <c:pt idx="3880">
                  <c:v>528.48599999999999</c:v>
                </c:pt>
                <c:pt idx="3881">
                  <c:v>528.56870000000004</c:v>
                </c:pt>
                <c:pt idx="3882">
                  <c:v>528.65279999999996</c:v>
                </c:pt>
                <c:pt idx="3883">
                  <c:v>528.7346</c:v>
                </c:pt>
                <c:pt idx="3884">
                  <c:v>528.81789999999899</c:v>
                </c:pt>
                <c:pt idx="3885">
                  <c:v>528.90109999999947</c:v>
                </c:pt>
                <c:pt idx="3886">
                  <c:v>528.98530000000005</c:v>
                </c:pt>
                <c:pt idx="3887">
                  <c:v>529.06719999999859</c:v>
                </c:pt>
                <c:pt idx="3888">
                  <c:v>529.15209999999911</c:v>
                </c:pt>
                <c:pt idx="3889">
                  <c:v>529.23519999999996</c:v>
                </c:pt>
                <c:pt idx="3890">
                  <c:v>529.31789999999899</c:v>
                </c:pt>
                <c:pt idx="3891">
                  <c:v>529.40039999999999</c:v>
                </c:pt>
                <c:pt idx="3892">
                  <c:v>529.48580000000004</c:v>
                </c:pt>
                <c:pt idx="3893">
                  <c:v>529.56569999999897</c:v>
                </c:pt>
                <c:pt idx="3894">
                  <c:v>529.6481</c:v>
                </c:pt>
                <c:pt idx="3895">
                  <c:v>529.7328</c:v>
                </c:pt>
                <c:pt idx="3896">
                  <c:v>529.81679999999949</c:v>
                </c:pt>
                <c:pt idx="3897">
                  <c:v>529.89869999999996</c:v>
                </c:pt>
                <c:pt idx="3898">
                  <c:v>529.98289999999997</c:v>
                </c:pt>
                <c:pt idx="3899">
                  <c:v>530.06719999999859</c:v>
                </c:pt>
                <c:pt idx="3900">
                  <c:v>530.15049999999997</c:v>
                </c:pt>
                <c:pt idx="3901">
                  <c:v>530.23400000000004</c:v>
                </c:pt>
                <c:pt idx="3902">
                  <c:v>530.31679999999949</c:v>
                </c:pt>
                <c:pt idx="3903">
                  <c:v>530.39940000000001</c:v>
                </c:pt>
                <c:pt idx="3904">
                  <c:v>530.48360000000002</c:v>
                </c:pt>
                <c:pt idx="3905">
                  <c:v>530.56689999999946</c:v>
                </c:pt>
                <c:pt idx="3906">
                  <c:v>530.65049999999997</c:v>
                </c:pt>
                <c:pt idx="3907">
                  <c:v>530.73429999999996</c:v>
                </c:pt>
                <c:pt idx="3908">
                  <c:v>530.81779999999947</c:v>
                </c:pt>
                <c:pt idx="3909">
                  <c:v>530.90129999999897</c:v>
                </c:pt>
                <c:pt idx="3910">
                  <c:v>530.98530000000005</c:v>
                </c:pt>
                <c:pt idx="3911">
                  <c:v>531.06909999999948</c:v>
                </c:pt>
                <c:pt idx="3912">
                  <c:v>531.15279999999996</c:v>
                </c:pt>
                <c:pt idx="3913">
                  <c:v>531.23659999999938</c:v>
                </c:pt>
                <c:pt idx="3914">
                  <c:v>531.31999999999948</c:v>
                </c:pt>
                <c:pt idx="3915">
                  <c:v>531.40480000000002</c:v>
                </c:pt>
                <c:pt idx="3916">
                  <c:v>531.48680000000002</c:v>
                </c:pt>
                <c:pt idx="3917">
                  <c:v>531.56959999999947</c:v>
                </c:pt>
                <c:pt idx="3918">
                  <c:v>531.65239999999949</c:v>
                </c:pt>
                <c:pt idx="3919">
                  <c:v>531.73540000000003</c:v>
                </c:pt>
                <c:pt idx="3920">
                  <c:v>531.81739999999911</c:v>
                </c:pt>
                <c:pt idx="3921">
                  <c:v>531.89940000000001</c:v>
                </c:pt>
                <c:pt idx="3922">
                  <c:v>531.98350000000005</c:v>
                </c:pt>
                <c:pt idx="3923">
                  <c:v>532.06899999999996</c:v>
                </c:pt>
                <c:pt idx="3924">
                  <c:v>532.15239999999949</c:v>
                </c:pt>
                <c:pt idx="3925">
                  <c:v>532.23509999999999</c:v>
                </c:pt>
                <c:pt idx="3926">
                  <c:v>532.31689999999946</c:v>
                </c:pt>
                <c:pt idx="3927">
                  <c:v>532.4008</c:v>
                </c:pt>
                <c:pt idx="3928">
                  <c:v>532.48469999999998</c:v>
                </c:pt>
                <c:pt idx="3929">
                  <c:v>532.56880000000001</c:v>
                </c:pt>
                <c:pt idx="3930">
                  <c:v>532.65309999999999</c:v>
                </c:pt>
                <c:pt idx="3931">
                  <c:v>532.73680000000002</c:v>
                </c:pt>
                <c:pt idx="3932">
                  <c:v>532.82039999999949</c:v>
                </c:pt>
                <c:pt idx="3933">
                  <c:v>532.90459999999996</c:v>
                </c:pt>
                <c:pt idx="3934">
                  <c:v>532.98719999999946</c:v>
                </c:pt>
                <c:pt idx="3935">
                  <c:v>533.06989999999996</c:v>
                </c:pt>
                <c:pt idx="3936">
                  <c:v>533.15430000000003</c:v>
                </c:pt>
                <c:pt idx="3937">
                  <c:v>533.23530000000005</c:v>
                </c:pt>
                <c:pt idx="3938">
                  <c:v>533.31859999999949</c:v>
                </c:pt>
                <c:pt idx="3939">
                  <c:v>533.40209999999911</c:v>
                </c:pt>
                <c:pt idx="3940">
                  <c:v>533.48649999999998</c:v>
                </c:pt>
                <c:pt idx="3941">
                  <c:v>533.57000000000005</c:v>
                </c:pt>
                <c:pt idx="3942">
                  <c:v>533.65499999999997</c:v>
                </c:pt>
                <c:pt idx="3943">
                  <c:v>533.73860000000002</c:v>
                </c:pt>
                <c:pt idx="3944">
                  <c:v>533.82119999999873</c:v>
                </c:pt>
                <c:pt idx="3945">
                  <c:v>533.90430000000003</c:v>
                </c:pt>
                <c:pt idx="3946">
                  <c:v>533.98709999999949</c:v>
                </c:pt>
                <c:pt idx="3947">
                  <c:v>534.07129999999938</c:v>
                </c:pt>
                <c:pt idx="3948">
                  <c:v>534.1558</c:v>
                </c:pt>
                <c:pt idx="3949">
                  <c:v>534.23950000000002</c:v>
                </c:pt>
                <c:pt idx="3950">
                  <c:v>534.32319999999947</c:v>
                </c:pt>
                <c:pt idx="3951">
                  <c:v>534.4070999999991</c:v>
                </c:pt>
                <c:pt idx="3952">
                  <c:v>534.4905</c:v>
                </c:pt>
                <c:pt idx="3953">
                  <c:v>534.57429999999999</c:v>
                </c:pt>
                <c:pt idx="3954">
                  <c:v>534.65679999999998</c:v>
                </c:pt>
                <c:pt idx="3955">
                  <c:v>534.73950000000002</c:v>
                </c:pt>
                <c:pt idx="3956">
                  <c:v>534.8205999999991</c:v>
                </c:pt>
                <c:pt idx="3957">
                  <c:v>534.90519999999947</c:v>
                </c:pt>
                <c:pt idx="3958">
                  <c:v>534.98789999999997</c:v>
                </c:pt>
                <c:pt idx="3959">
                  <c:v>535.06959999999947</c:v>
                </c:pt>
                <c:pt idx="3960">
                  <c:v>535.15229999999872</c:v>
                </c:pt>
                <c:pt idx="3961">
                  <c:v>535.23590000000002</c:v>
                </c:pt>
                <c:pt idx="3962">
                  <c:v>535.31989999999996</c:v>
                </c:pt>
                <c:pt idx="3963">
                  <c:v>535.40319999999997</c:v>
                </c:pt>
                <c:pt idx="3964">
                  <c:v>535.48599999999999</c:v>
                </c:pt>
                <c:pt idx="3965">
                  <c:v>535.56819999999948</c:v>
                </c:pt>
                <c:pt idx="3966">
                  <c:v>535.65239999999949</c:v>
                </c:pt>
                <c:pt idx="3967">
                  <c:v>535.73630000000003</c:v>
                </c:pt>
                <c:pt idx="3968">
                  <c:v>535.81880000000001</c:v>
                </c:pt>
                <c:pt idx="3969">
                  <c:v>535.90319999999997</c:v>
                </c:pt>
                <c:pt idx="3970">
                  <c:v>535.98779999999999</c:v>
                </c:pt>
                <c:pt idx="3971">
                  <c:v>536.07150000000001</c:v>
                </c:pt>
                <c:pt idx="3972">
                  <c:v>536.15499999999997</c:v>
                </c:pt>
                <c:pt idx="3973">
                  <c:v>536.23770000000002</c:v>
                </c:pt>
                <c:pt idx="3974">
                  <c:v>536.32159999999897</c:v>
                </c:pt>
                <c:pt idx="3975">
                  <c:v>536.404</c:v>
                </c:pt>
                <c:pt idx="3976">
                  <c:v>536.48779999999999</c:v>
                </c:pt>
                <c:pt idx="3977">
                  <c:v>536.57180000000005</c:v>
                </c:pt>
                <c:pt idx="3978">
                  <c:v>536.65519999999947</c:v>
                </c:pt>
                <c:pt idx="3979">
                  <c:v>536.74019999999996</c:v>
                </c:pt>
                <c:pt idx="3980">
                  <c:v>536.82279999999946</c:v>
                </c:pt>
                <c:pt idx="3981">
                  <c:v>536.90649999999948</c:v>
                </c:pt>
                <c:pt idx="3982">
                  <c:v>536.98800000000051</c:v>
                </c:pt>
                <c:pt idx="3983">
                  <c:v>537.07169999999996</c:v>
                </c:pt>
                <c:pt idx="3984">
                  <c:v>537.15499999999997</c:v>
                </c:pt>
                <c:pt idx="3985">
                  <c:v>537.23530000000005</c:v>
                </c:pt>
                <c:pt idx="3986">
                  <c:v>537.31899999999996</c:v>
                </c:pt>
                <c:pt idx="3987">
                  <c:v>537.40279999999996</c:v>
                </c:pt>
                <c:pt idx="3988">
                  <c:v>537.48630000000003</c:v>
                </c:pt>
                <c:pt idx="3989">
                  <c:v>537.56989999999996</c:v>
                </c:pt>
                <c:pt idx="3990">
                  <c:v>537.65319999999997</c:v>
                </c:pt>
                <c:pt idx="3991">
                  <c:v>537.73400000000004</c:v>
                </c:pt>
                <c:pt idx="3992">
                  <c:v>537.81759999999872</c:v>
                </c:pt>
                <c:pt idx="3993">
                  <c:v>537.90139999999997</c:v>
                </c:pt>
                <c:pt idx="3994">
                  <c:v>537.98519999999996</c:v>
                </c:pt>
                <c:pt idx="3995">
                  <c:v>538.06719999999859</c:v>
                </c:pt>
                <c:pt idx="3996">
                  <c:v>538.14919999999938</c:v>
                </c:pt>
                <c:pt idx="3997">
                  <c:v>538.23340000000053</c:v>
                </c:pt>
                <c:pt idx="3998">
                  <c:v>538.31799999999896</c:v>
                </c:pt>
                <c:pt idx="3999">
                  <c:v>538.40099999999939</c:v>
                </c:pt>
                <c:pt idx="4000">
                  <c:v>538.48469999999998</c:v>
                </c:pt>
                <c:pt idx="4001">
                  <c:v>538.56939999999997</c:v>
                </c:pt>
                <c:pt idx="4002">
                  <c:v>538.65470000000005</c:v>
                </c:pt>
                <c:pt idx="4003">
                  <c:v>538.73779999999999</c:v>
                </c:pt>
                <c:pt idx="4004">
                  <c:v>538.82079999999996</c:v>
                </c:pt>
                <c:pt idx="4005">
                  <c:v>538.90440000000001</c:v>
                </c:pt>
                <c:pt idx="4006">
                  <c:v>538.98759999999947</c:v>
                </c:pt>
                <c:pt idx="4007">
                  <c:v>539.07180000000005</c:v>
                </c:pt>
                <c:pt idx="4008">
                  <c:v>539.15480000000002</c:v>
                </c:pt>
                <c:pt idx="4009">
                  <c:v>539.23820000000001</c:v>
                </c:pt>
                <c:pt idx="4010">
                  <c:v>539.32319999999947</c:v>
                </c:pt>
                <c:pt idx="4011">
                  <c:v>539.40599999999949</c:v>
                </c:pt>
                <c:pt idx="4012">
                  <c:v>539.49180000000001</c:v>
                </c:pt>
                <c:pt idx="4013">
                  <c:v>539.57410000000004</c:v>
                </c:pt>
                <c:pt idx="4014">
                  <c:v>539.6585</c:v>
                </c:pt>
                <c:pt idx="4015">
                  <c:v>539.74119999999948</c:v>
                </c:pt>
                <c:pt idx="4016">
                  <c:v>539.82499999999948</c:v>
                </c:pt>
                <c:pt idx="4017">
                  <c:v>539.90819999999997</c:v>
                </c:pt>
                <c:pt idx="4018">
                  <c:v>539.99099999999999</c:v>
                </c:pt>
                <c:pt idx="4019">
                  <c:v>540.07410000000004</c:v>
                </c:pt>
                <c:pt idx="4020">
                  <c:v>540.15589999999997</c:v>
                </c:pt>
                <c:pt idx="4021">
                  <c:v>540.23719999999946</c:v>
                </c:pt>
                <c:pt idx="4022">
                  <c:v>540.32129999999836</c:v>
                </c:pt>
                <c:pt idx="4023">
                  <c:v>540.40519999999947</c:v>
                </c:pt>
                <c:pt idx="4024">
                  <c:v>540.48599999999999</c:v>
                </c:pt>
                <c:pt idx="4025">
                  <c:v>540.57080000000053</c:v>
                </c:pt>
                <c:pt idx="4026">
                  <c:v>540.65300000000002</c:v>
                </c:pt>
                <c:pt idx="4027">
                  <c:v>540.73559999999998</c:v>
                </c:pt>
                <c:pt idx="4028">
                  <c:v>540.81989999999996</c:v>
                </c:pt>
                <c:pt idx="4029">
                  <c:v>540.90199999999948</c:v>
                </c:pt>
                <c:pt idx="4030">
                  <c:v>540.98380000000054</c:v>
                </c:pt>
                <c:pt idx="4031">
                  <c:v>541.06989999999996</c:v>
                </c:pt>
                <c:pt idx="4032">
                  <c:v>541.15279999999996</c:v>
                </c:pt>
                <c:pt idx="4033">
                  <c:v>541.23540000000003</c:v>
                </c:pt>
                <c:pt idx="4034">
                  <c:v>541.32019999999898</c:v>
                </c:pt>
                <c:pt idx="4035">
                  <c:v>541.40340000000003</c:v>
                </c:pt>
                <c:pt idx="4036">
                  <c:v>541.48649999999998</c:v>
                </c:pt>
                <c:pt idx="4037">
                  <c:v>541.56899999999996</c:v>
                </c:pt>
                <c:pt idx="4038">
                  <c:v>541.65419999999949</c:v>
                </c:pt>
                <c:pt idx="4039">
                  <c:v>541.73789999999997</c:v>
                </c:pt>
                <c:pt idx="4040">
                  <c:v>541.82199999999898</c:v>
                </c:pt>
                <c:pt idx="4041">
                  <c:v>541.90679999999998</c:v>
                </c:pt>
                <c:pt idx="4042">
                  <c:v>541.98950000000002</c:v>
                </c:pt>
                <c:pt idx="4043">
                  <c:v>542.07270000000005</c:v>
                </c:pt>
                <c:pt idx="4044">
                  <c:v>542.15539999999999</c:v>
                </c:pt>
                <c:pt idx="4045">
                  <c:v>542.23789999999997</c:v>
                </c:pt>
                <c:pt idx="4046">
                  <c:v>542.32079999999996</c:v>
                </c:pt>
                <c:pt idx="4047">
                  <c:v>542.40499999999997</c:v>
                </c:pt>
                <c:pt idx="4048">
                  <c:v>542.48829999999998</c:v>
                </c:pt>
                <c:pt idx="4049">
                  <c:v>542.57259999999997</c:v>
                </c:pt>
                <c:pt idx="4050">
                  <c:v>542.6561999999991</c:v>
                </c:pt>
                <c:pt idx="4051">
                  <c:v>542.74019999999996</c:v>
                </c:pt>
                <c:pt idx="4052">
                  <c:v>542.82380000000001</c:v>
                </c:pt>
                <c:pt idx="4053">
                  <c:v>542.90679999999998</c:v>
                </c:pt>
                <c:pt idx="4054">
                  <c:v>542.99030000000005</c:v>
                </c:pt>
                <c:pt idx="4055">
                  <c:v>543.07510000000002</c:v>
                </c:pt>
                <c:pt idx="4056">
                  <c:v>543.15800000000002</c:v>
                </c:pt>
                <c:pt idx="4057">
                  <c:v>543.24099999999999</c:v>
                </c:pt>
                <c:pt idx="4058">
                  <c:v>543.32579999999996</c:v>
                </c:pt>
                <c:pt idx="4059">
                  <c:v>543.40719999999897</c:v>
                </c:pt>
              </c:numCache>
            </c:numRef>
          </c:xVal>
          <c:yVal>
            <c:numRef>
              <c:f>'Rezultati 5°C min 60 rpm'!$W$4:$W$4063</c:f>
              <c:numCache>
                <c:formatCode>@</c:formatCode>
                <c:ptCount val="4060"/>
                <c:pt idx="0">
                  <c:v>100.00160000000002</c:v>
                </c:pt>
                <c:pt idx="1">
                  <c:v>99.999070000000003</c:v>
                </c:pt>
                <c:pt idx="2">
                  <c:v>99.994839999999996</c:v>
                </c:pt>
                <c:pt idx="3">
                  <c:v>99.988630000000001</c:v>
                </c:pt>
                <c:pt idx="4">
                  <c:v>99.983090000000004</c:v>
                </c:pt>
                <c:pt idx="5">
                  <c:v>99.976939999999999</c:v>
                </c:pt>
                <c:pt idx="6">
                  <c:v>99.971620000000129</c:v>
                </c:pt>
                <c:pt idx="7">
                  <c:v>99.965090000000004</c:v>
                </c:pt>
                <c:pt idx="8">
                  <c:v>99.960939999999994</c:v>
                </c:pt>
                <c:pt idx="9">
                  <c:v>99.954020000000114</c:v>
                </c:pt>
                <c:pt idx="10">
                  <c:v>99.949799999999996</c:v>
                </c:pt>
                <c:pt idx="11">
                  <c:v>99.94355000000013</c:v>
                </c:pt>
                <c:pt idx="12">
                  <c:v>99.940280000000129</c:v>
                </c:pt>
                <c:pt idx="13">
                  <c:v>99.933719999999994</c:v>
                </c:pt>
                <c:pt idx="14">
                  <c:v>99.931020000000146</c:v>
                </c:pt>
                <c:pt idx="15">
                  <c:v>99.925539999999998</c:v>
                </c:pt>
                <c:pt idx="16">
                  <c:v>99.923159999999996</c:v>
                </c:pt>
                <c:pt idx="17">
                  <c:v>99.917320000000146</c:v>
                </c:pt>
                <c:pt idx="18">
                  <c:v>99.914560000000179</c:v>
                </c:pt>
                <c:pt idx="19">
                  <c:v>99.909920000000113</c:v>
                </c:pt>
                <c:pt idx="20">
                  <c:v>99.906720000000007</c:v>
                </c:pt>
                <c:pt idx="21">
                  <c:v>99.902510000000007</c:v>
                </c:pt>
                <c:pt idx="22">
                  <c:v>99.899680000000004</c:v>
                </c:pt>
                <c:pt idx="23">
                  <c:v>99.895839999999978</c:v>
                </c:pt>
                <c:pt idx="24">
                  <c:v>99.892259999999993</c:v>
                </c:pt>
                <c:pt idx="25">
                  <c:v>99.88964</c:v>
                </c:pt>
                <c:pt idx="26">
                  <c:v>99.886259999999993</c:v>
                </c:pt>
                <c:pt idx="27">
                  <c:v>99.883969999999991</c:v>
                </c:pt>
                <c:pt idx="28">
                  <c:v>99.880739999999989</c:v>
                </c:pt>
                <c:pt idx="29">
                  <c:v>99.878009999999989</c:v>
                </c:pt>
                <c:pt idx="30">
                  <c:v>99.873339999999885</c:v>
                </c:pt>
                <c:pt idx="31">
                  <c:v>99.871129999999994</c:v>
                </c:pt>
                <c:pt idx="32">
                  <c:v>99.867379999999983</c:v>
                </c:pt>
                <c:pt idx="33">
                  <c:v>99.865219999999994</c:v>
                </c:pt>
                <c:pt idx="34">
                  <c:v>99.860779999999949</c:v>
                </c:pt>
                <c:pt idx="35">
                  <c:v>99.858439999999959</c:v>
                </c:pt>
                <c:pt idx="36">
                  <c:v>99.856409999999983</c:v>
                </c:pt>
                <c:pt idx="37">
                  <c:v>99.854619999999997</c:v>
                </c:pt>
                <c:pt idx="38">
                  <c:v>99.852349999999959</c:v>
                </c:pt>
                <c:pt idx="39">
                  <c:v>99.850899999999982</c:v>
                </c:pt>
                <c:pt idx="40">
                  <c:v>99.848560000000006</c:v>
                </c:pt>
                <c:pt idx="41">
                  <c:v>99.846800000000002</c:v>
                </c:pt>
                <c:pt idx="42">
                  <c:v>99.845950000000002</c:v>
                </c:pt>
                <c:pt idx="43">
                  <c:v>99.842929999999996</c:v>
                </c:pt>
                <c:pt idx="44">
                  <c:v>99.840479999999999</c:v>
                </c:pt>
                <c:pt idx="45">
                  <c:v>99.837900000000005</c:v>
                </c:pt>
                <c:pt idx="46">
                  <c:v>99.835809999999981</c:v>
                </c:pt>
                <c:pt idx="47">
                  <c:v>99.833560000000006</c:v>
                </c:pt>
                <c:pt idx="48">
                  <c:v>99.83175</c:v>
                </c:pt>
                <c:pt idx="49">
                  <c:v>99.82953999999998</c:v>
                </c:pt>
                <c:pt idx="50">
                  <c:v>99.827920000000006</c:v>
                </c:pt>
                <c:pt idx="51">
                  <c:v>99.8262</c:v>
                </c:pt>
                <c:pt idx="52">
                  <c:v>99.825009999999978</c:v>
                </c:pt>
                <c:pt idx="53">
                  <c:v>99.823489999999978</c:v>
                </c:pt>
                <c:pt idx="54">
                  <c:v>99.821910000000003</c:v>
                </c:pt>
                <c:pt idx="55">
                  <c:v>99.820620000000005</c:v>
                </c:pt>
                <c:pt idx="56">
                  <c:v>99.818690000000004</c:v>
                </c:pt>
                <c:pt idx="57">
                  <c:v>99.818060000000003</c:v>
                </c:pt>
                <c:pt idx="58">
                  <c:v>99.816130000000001</c:v>
                </c:pt>
                <c:pt idx="59">
                  <c:v>99.815190000000001</c:v>
                </c:pt>
                <c:pt idx="60">
                  <c:v>99.813320000000004</c:v>
                </c:pt>
                <c:pt idx="61">
                  <c:v>99.812060000000002</c:v>
                </c:pt>
                <c:pt idx="62">
                  <c:v>99.809389999999979</c:v>
                </c:pt>
                <c:pt idx="63">
                  <c:v>99.808059999999998</c:v>
                </c:pt>
                <c:pt idx="64">
                  <c:v>99.805939999999978</c:v>
                </c:pt>
                <c:pt idx="65">
                  <c:v>99.804140000000004</c:v>
                </c:pt>
                <c:pt idx="66">
                  <c:v>99.802549999999982</c:v>
                </c:pt>
                <c:pt idx="67">
                  <c:v>99.801810000000003</c:v>
                </c:pt>
                <c:pt idx="68">
                  <c:v>99.800489999999982</c:v>
                </c:pt>
                <c:pt idx="69">
                  <c:v>99.799310000000006</c:v>
                </c:pt>
                <c:pt idx="70">
                  <c:v>99.797820000000129</c:v>
                </c:pt>
                <c:pt idx="71">
                  <c:v>99.796319999999994</c:v>
                </c:pt>
                <c:pt idx="72">
                  <c:v>99.794839999999994</c:v>
                </c:pt>
                <c:pt idx="73">
                  <c:v>99.793440000000004</c:v>
                </c:pt>
                <c:pt idx="74">
                  <c:v>99.792109999999994</c:v>
                </c:pt>
                <c:pt idx="75">
                  <c:v>99.790589999999995</c:v>
                </c:pt>
                <c:pt idx="76">
                  <c:v>99.789369999999991</c:v>
                </c:pt>
                <c:pt idx="77">
                  <c:v>99.787509999999997</c:v>
                </c:pt>
                <c:pt idx="78">
                  <c:v>99.786389999999983</c:v>
                </c:pt>
                <c:pt idx="79">
                  <c:v>99.785449999999983</c:v>
                </c:pt>
                <c:pt idx="80">
                  <c:v>99.784260000000131</c:v>
                </c:pt>
                <c:pt idx="81">
                  <c:v>99.782250000000005</c:v>
                </c:pt>
                <c:pt idx="82">
                  <c:v>99.781239999999997</c:v>
                </c:pt>
                <c:pt idx="83">
                  <c:v>99.77988999999998</c:v>
                </c:pt>
                <c:pt idx="84">
                  <c:v>99.779910000000001</c:v>
                </c:pt>
                <c:pt idx="85">
                  <c:v>99.778719999999979</c:v>
                </c:pt>
                <c:pt idx="86">
                  <c:v>99.777659999999997</c:v>
                </c:pt>
                <c:pt idx="87">
                  <c:v>99.777010000000004</c:v>
                </c:pt>
                <c:pt idx="88">
                  <c:v>99.776420000000002</c:v>
                </c:pt>
                <c:pt idx="89">
                  <c:v>99.775799999999919</c:v>
                </c:pt>
                <c:pt idx="90">
                  <c:v>99.774749999999983</c:v>
                </c:pt>
                <c:pt idx="91">
                  <c:v>99.774029999999996</c:v>
                </c:pt>
                <c:pt idx="92">
                  <c:v>99.773009999999999</c:v>
                </c:pt>
                <c:pt idx="93">
                  <c:v>99.771720000000002</c:v>
                </c:pt>
                <c:pt idx="94">
                  <c:v>99.771999999999991</c:v>
                </c:pt>
                <c:pt idx="95">
                  <c:v>99.772559999999999</c:v>
                </c:pt>
                <c:pt idx="96">
                  <c:v>99.772999999999982</c:v>
                </c:pt>
                <c:pt idx="97">
                  <c:v>99.772939999999949</c:v>
                </c:pt>
                <c:pt idx="98">
                  <c:v>99.77046</c:v>
                </c:pt>
                <c:pt idx="99">
                  <c:v>99.770739999999989</c:v>
                </c:pt>
                <c:pt idx="100">
                  <c:v>99.7714</c:v>
                </c:pt>
                <c:pt idx="101">
                  <c:v>99.77070999999998</c:v>
                </c:pt>
                <c:pt idx="102">
                  <c:v>99.771590000000003</c:v>
                </c:pt>
                <c:pt idx="103">
                  <c:v>99.77261</c:v>
                </c:pt>
                <c:pt idx="104">
                  <c:v>99.772719999999978</c:v>
                </c:pt>
                <c:pt idx="105">
                  <c:v>99.77070999999998</c:v>
                </c:pt>
                <c:pt idx="106">
                  <c:v>99.769650000000027</c:v>
                </c:pt>
                <c:pt idx="107">
                  <c:v>99.769620000000145</c:v>
                </c:pt>
                <c:pt idx="108">
                  <c:v>99.769279999999995</c:v>
                </c:pt>
                <c:pt idx="109">
                  <c:v>99.769319999999993</c:v>
                </c:pt>
                <c:pt idx="110">
                  <c:v>99.768590000000003</c:v>
                </c:pt>
                <c:pt idx="111">
                  <c:v>99.767179999999996</c:v>
                </c:pt>
                <c:pt idx="112">
                  <c:v>99.76679</c:v>
                </c:pt>
                <c:pt idx="113">
                  <c:v>99.76573999999998</c:v>
                </c:pt>
                <c:pt idx="114">
                  <c:v>99.765010000000004</c:v>
                </c:pt>
                <c:pt idx="115">
                  <c:v>99.764809999999997</c:v>
                </c:pt>
                <c:pt idx="116">
                  <c:v>99.765379999999979</c:v>
                </c:pt>
                <c:pt idx="117">
                  <c:v>99.764410000000026</c:v>
                </c:pt>
                <c:pt idx="118">
                  <c:v>99.763369999999995</c:v>
                </c:pt>
                <c:pt idx="119">
                  <c:v>99.761410000000026</c:v>
                </c:pt>
                <c:pt idx="120">
                  <c:v>99.758989999999983</c:v>
                </c:pt>
                <c:pt idx="121">
                  <c:v>99.757260000000144</c:v>
                </c:pt>
                <c:pt idx="122">
                  <c:v>99.756869999999992</c:v>
                </c:pt>
                <c:pt idx="123">
                  <c:v>99.757260000000144</c:v>
                </c:pt>
                <c:pt idx="124">
                  <c:v>99.756190000000004</c:v>
                </c:pt>
                <c:pt idx="125">
                  <c:v>99.753349999999998</c:v>
                </c:pt>
                <c:pt idx="126">
                  <c:v>99.752929999999992</c:v>
                </c:pt>
                <c:pt idx="127">
                  <c:v>99.753550000000004</c:v>
                </c:pt>
                <c:pt idx="128">
                  <c:v>99.75503999999998</c:v>
                </c:pt>
                <c:pt idx="129">
                  <c:v>99.755160000000004</c:v>
                </c:pt>
                <c:pt idx="130">
                  <c:v>99.754339999999999</c:v>
                </c:pt>
                <c:pt idx="131">
                  <c:v>99.752189999999999</c:v>
                </c:pt>
                <c:pt idx="132">
                  <c:v>99.752889999999979</c:v>
                </c:pt>
                <c:pt idx="133">
                  <c:v>99.753010000000003</c:v>
                </c:pt>
                <c:pt idx="134">
                  <c:v>99.753630000000001</c:v>
                </c:pt>
                <c:pt idx="135">
                  <c:v>99.752779999999959</c:v>
                </c:pt>
                <c:pt idx="136">
                  <c:v>99.752510000000001</c:v>
                </c:pt>
                <c:pt idx="137">
                  <c:v>99.752779999999959</c:v>
                </c:pt>
                <c:pt idx="138">
                  <c:v>99.750500000000002</c:v>
                </c:pt>
                <c:pt idx="139">
                  <c:v>99.748549999999994</c:v>
                </c:pt>
                <c:pt idx="140">
                  <c:v>99.748920000000027</c:v>
                </c:pt>
                <c:pt idx="141">
                  <c:v>99.749390000000005</c:v>
                </c:pt>
                <c:pt idx="142">
                  <c:v>99.750309999999999</c:v>
                </c:pt>
                <c:pt idx="143">
                  <c:v>99.749960000000129</c:v>
                </c:pt>
                <c:pt idx="144">
                  <c:v>99.748920000000027</c:v>
                </c:pt>
                <c:pt idx="145">
                  <c:v>99.748760000000004</c:v>
                </c:pt>
                <c:pt idx="146">
                  <c:v>99.749719999999996</c:v>
                </c:pt>
                <c:pt idx="147">
                  <c:v>99.750190000000003</c:v>
                </c:pt>
                <c:pt idx="148">
                  <c:v>99.750309999999999</c:v>
                </c:pt>
                <c:pt idx="149">
                  <c:v>99.74732000000013</c:v>
                </c:pt>
                <c:pt idx="150">
                  <c:v>99.745410000000007</c:v>
                </c:pt>
                <c:pt idx="151">
                  <c:v>99.742279999999994</c:v>
                </c:pt>
                <c:pt idx="152">
                  <c:v>99.740979999999993</c:v>
                </c:pt>
                <c:pt idx="153">
                  <c:v>99.740939999999995</c:v>
                </c:pt>
                <c:pt idx="154">
                  <c:v>99.74116000000015</c:v>
                </c:pt>
                <c:pt idx="155">
                  <c:v>99.739199999999997</c:v>
                </c:pt>
                <c:pt idx="156">
                  <c:v>99.735550000000003</c:v>
                </c:pt>
                <c:pt idx="157">
                  <c:v>99.733900000000006</c:v>
                </c:pt>
                <c:pt idx="158">
                  <c:v>99.733310000000003</c:v>
                </c:pt>
                <c:pt idx="159">
                  <c:v>99.732320000000001</c:v>
                </c:pt>
                <c:pt idx="160">
                  <c:v>99.733639999999994</c:v>
                </c:pt>
                <c:pt idx="161">
                  <c:v>99.734579999999994</c:v>
                </c:pt>
                <c:pt idx="162">
                  <c:v>99.736279999999994</c:v>
                </c:pt>
                <c:pt idx="163">
                  <c:v>99.736019999999996</c:v>
                </c:pt>
                <c:pt idx="164">
                  <c:v>99.734300000000005</c:v>
                </c:pt>
                <c:pt idx="165">
                  <c:v>99.731660000000161</c:v>
                </c:pt>
                <c:pt idx="166">
                  <c:v>99.730160000000026</c:v>
                </c:pt>
                <c:pt idx="167">
                  <c:v>99.728989999999982</c:v>
                </c:pt>
                <c:pt idx="168">
                  <c:v>99.728789999999989</c:v>
                </c:pt>
                <c:pt idx="169">
                  <c:v>99.728110000000001</c:v>
                </c:pt>
                <c:pt idx="170">
                  <c:v>99.728079999999949</c:v>
                </c:pt>
                <c:pt idx="171">
                  <c:v>99.726379999999978</c:v>
                </c:pt>
                <c:pt idx="172">
                  <c:v>99.724180000000004</c:v>
                </c:pt>
                <c:pt idx="173">
                  <c:v>99.724339999999998</c:v>
                </c:pt>
                <c:pt idx="174">
                  <c:v>99.724260000000129</c:v>
                </c:pt>
                <c:pt idx="175">
                  <c:v>99.726110000000006</c:v>
                </c:pt>
                <c:pt idx="176">
                  <c:v>99.72551</c:v>
                </c:pt>
                <c:pt idx="177">
                  <c:v>99.722989999999982</c:v>
                </c:pt>
                <c:pt idx="178">
                  <c:v>99.723209999999995</c:v>
                </c:pt>
                <c:pt idx="179">
                  <c:v>99.723839999999981</c:v>
                </c:pt>
                <c:pt idx="180">
                  <c:v>99.723889999999983</c:v>
                </c:pt>
                <c:pt idx="181">
                  <c:v>99.722620000000006</c:v>
                </c:pt>
                <c:pt idx="182">
                  <c:v>99.721220000000145</c:v>
                </c:pt>
                <c:pt idx="183">
                  <c:v>99.720309999999998</c:v>
                </c:pt>
                <c:pt idx="184">
                  <c:v>99.719130000000007</c:v>
                </c:pt>
                <c:pt idx="185">
                  <c:v>99.718549999999993</c:v>
                </c:pt>
                <c:pt idx="186">
                  <c:v>99.718680000000006</c:v>
                </c:pt>
                <c:pt idx="187">
                  <c:v>99.71766000000018</c:v>
                </c:pt>
                <c:pt idx="188">
                  <c:v>99.716560000000129</c:v>
                </c:pt>
                <c:pt idx="189">
                  <c:v>99.716240000000113</c:v>
                </c:pt>
                <c:pt idx="190">
                  <c:v>99.714540000000113</c:v>
                </c:pt>
                <c:pt idx="191">
                  <c:v>99.714530000000025</c:v>
                </c:pt>
                <c:pt idx="192">
                  <c:v>99.71616000000013</c:v>
                </c:pt>
                <c:pt idx="193">
                  <c:v>99.714340000000007</c:v>
                </c:pt>
                <c:pt idx="194">
                  <c:v>99.716250000000144</c:v>
                </c:pt>
                <c:pt idx="195">
                  <c:v>99.715300000000013</c:v>
                </c:pt>
                <c:pt idx="196">
                  <c:v>99.713620000000134</c:v>
                </c:pt>
                <c:pt idx="197">
                  <c:v>99.713510000000113</c:v>
                </c:pt>
                <c:pt idx="198">
                  <c:v>99.713510000000113</c:v>
                </c:pt>
                <c:pt idx="199">
                  <c:v>99.709689999999995</c:v>
                </c:pt>
                <c:pt idx="200">
                  <c:v>99.707650000000129</c:v>
                </c:pt>
                <c:pt idx="201">
                  <c:v>99.707579999999993</c:v>
                </c:pt>
                <c:pt idx="202">
                  <c:v>99.707809999999995</c:v>
                </c:pt>
                <c:pt idx="203">
                  <c:v>99.707409999999996</c:v>
                </c:pt>
                <c:pt idx="204">
                  <c:v>99.705200000000005</c:v>
                </c:pt>
                <c:pt idx="205">
                  <c:v>99.704700000000003</c:v>
                </c:pt>
                <c:pt idx="206">
                  <c:v>99.704290000000114</c:v>
                </c:pt>
                <c:pt idx="207">
                  <c:v>99.703550000000007</c:v>
                </c:pt>
                <c:pt idx="208">
                  <c:v>99.70478</c:v>
                </c:pt>
                <c:pt idx="209">
                  <c:v>99.704939999999993</c:v>
                </c:pt>
                <c:pt idx="210">
                  <c:v>99.701420000000027</c:v>
                </c:pt>
                <c:pt idx="211">
                  <c:v>99.699119999999994</c:v>
                </c:pt>
                <c:pt idx="212">
                  <c:v>99.700689999999994</c:v>
                </c:pt>
                <c:pt idx="213">
                  <c:v>99.700069999999997</c:v>
                </c:pt>
                <c:pt idx="214">
                  <c:v>99.701910000000026</c:v>
                </c:pt>
                <c:pt idx="215">
                  <c:v>99.702839999999981</c:v>
                </c:pt>
                <c:pt idx="216">
                  <c:v>99.703310000000002</c:v>
                </c:pt>
                <c:pt idx="217">
                  <c:v>99.703010000000006</c:v>
                </c:pt>
                <c:pt idx="218">
                  <c:v>99.701099999999997</c:v>
                </c:pt>
                <c:pt idx="219">
                  <c:v>99.700379999999981</c:v>
                </c:pt>
                <c:pt idx="220">
                  <c:v>99.701840000000004</c:v>
                </c:pt>
                <c:pt idx="221">
                  <c:v>99.700620000000129</c:v>
                </c:pt>
                <c:pt idx="222">
                  <c:v>99.699719999999999</c:v>
                </c:pt>
                <c:pt idx="223">
                  <c:v>99.69835999999998</c:v>
                </c:pt>
                <c:pt idx="224">
                  <c:v>99.695309999999978</c:v>
                </c:pt>
                <c:pt idx="225">
                  <c:v>99.694609999999997</c:v>
                </c:pt>
                <c:pt idx="226">
                  <c:v>99.694850000000002</c:v>
                </c:pt>
                <c:pt idx="227">
                  <c:v>99.694320000000005</c:v>
                </c:pt>
                <c:pt idx="228">
                  <c:v>99.69332</c:v>
                </c:pt>
                <c:pt idx="229">
                  <c:v>99.692959999999999</c:v>
                </c:pt>
                <c:pt idx="230">
                  <c:v>99.691789999999983</c:v>
                </c:pt>
                <c:pt idx="231">
                  <c:v>99.691010000000006</c:v>
                </c:pt>
                <c:pt idx="232">
                  <c:v>99.689639999999983</c:v>
                </c:pt>
                <c:pt idx="233">
                  <c:v>99.689339999999959</c:v>
                </c:pt>
                <c:pt idx="234">
                  <c:v>99.689079999999919</c:v>
                </c:pt>
                <c:pt idx="235">
                  <c:v>99.688179999999988</c:v>
                </c:pt>
                <c:pt idx="236">
                  <c:v>99.687339999999978</c:v>
                </c:pt>
                <c:pt idx="237">
                  <c:v>99.686599999999999</c:v>
                </c:pt>
                <c:pt idx="238">
                  <c:v>99.686009999999982</c:v>
                </c:pt>
                <c:pt idx="239">
                  <c:v>99.684939999999983</c:v>
                </c:pt>
                <c:pt idx="240">
                  <c:v>99.684259999999995</c:v>
                </c:pt>
                <c:pt idx="241">
                  <c:v>99.683889999999948</c:v>
                </c:pt>
                <c:pt idx="242">
                  <c:v>99.683220000000006</c:v>
                </c:pt>
                <c:pt idx="243">
                  <c:v>99.682879999999855</c:v>
                </c:pt>
                <c:pt idx="244">
                  <c:v>99.682439999999886</c:v>
                </c:pt>
                <c:pt idx="245">
                  <c:v>99.681939999999983</c:v>
                </c:pt>
                <c:pt idx="246">
                  <c:v>99.681359999999998</c:v>
                </c:pt>
                <c:pt idx="247">
                  <c:v>99.680359999999979</c:v>
                </c:pt>
                <c:pt idx="248">
                  <c:v>99.680489999999978</c:v>
                </c:pt>
                <c:pt idx="249">
                  <c:v>99.681319999999999</c:v>
                </c:pt>
                <c:pt idx="250">
                  <c:v>99.680939999999978</c:v>
                </c:pt>
                <c:pt idx="251">
                  <c:v>99.679839999999885</c:v>
                </c:pt>
                <c:pt idx="252">
                  <c:v>99.678799999999825</c:v>
                </c:pt>
                <c:pt idx="253">
                  <c:v>99.677589999999981</c:v>
                </c:pt>
                <c:pt idx="254">
                  <c:v>99.676059999999978</c:v>
                </c:pt>
                <c:pt idx="255">
                  <c:v>99.67440999999998</c:v>
                </c:pt>
                <c:pt idx="256">
                  <c:v>99.67338999999987</c:v>
                </c:pt>
                <c:pt idx="257">
                  <c:v>99.672389999999794</c:v>
                </c:pt>
                <c:pt idx="258">
                  <c:v>99.671679999999981</c:v>
                </c:pt>
                <c:pt idx="259">
                  <c:v>99.669089999999983</c:v>
                </c:pt>
                <c:pt idx="260">
                  <c:v>99.667850000000001</c:v>
                </c:pt>
                <c:pt idx="261">
                  <c:v>99.667590000000004</c:v>
                </c:pt>
                <c:pt idx="262">
                  <c:v>99.667490000000001</c:v>
                </c:pt>
                <c:pt idx="263">
                  <c:v>99.667959999999994</c:v>
                </c:pt>
                <c:pt idx="264">
                  <c:v>99.668239999999983</c:v>
                </c:pt>
                <c:pt idx="265">
                  <c:v>99.668399999999949</c:v>
                </c:pt>
                <c:pt idx="266">
                  <c:v>99.668419999999998</c:v>
                </c:pt>
                <c:pt idx="267">
                  <c:v>99.668279999999982</c:v>
                </c:pt>
                <c:pt idx="268">
                  <c:v>99.668279999999982</c:v>
                </c:pt>
                <c:pt idx="269">
                  <c:v>99.667850000000001</c:v>
                </c:pt>
                <c:pt idx="270">
                  <c:v>99.667010000000005</c:v>
                </c:pt>
                <c:pt idx="271">
                  <c:v>99.666389999999978</c:v>
                </c:pt>
                <c:pt idx="272">
                  <c:v>99.666319999999999</c:v>
                </c:pt>
                <c:pt idx="273">
                  <c:v>99.664950000000005</c:v>
                </c:pt>
                <c:pt idx="274">
                  <c:v>99.665220000000005</c:v>
                </c:pt>
                <c:pt idx="275">
                  <c:v>99.664810000000003</c:v>
                </c:pt>
                <c:pt idx="276">
                  <c:v>99.663319999999999</c:v>
                </c:pt>
                <c:pt idx="277">
                  <c:v>99.662739999999886</c:v>
                </c:pt>
                <c:pt idx="278">
                  <c:v>99.662539999999979</c:v>
                </c:pt>
                <c:pt idx="279">
                  <c:v>99.661879999999982</c:v>
                </c:pt>
                <c:pt idx="280">
                  <c:v>99.66240999999998</c:v>
                </c:pt>
                <c:pt idx="281">
                  <c:v>99.662149999999983</c:v>
                </c:pt>
                <c:pt idx="282">
                  <c:v>99.661389999999983</c:v>
                </c:pt>
                <c:pt idx="283">
                  <c:v>99.660309999999981</c:v>
                </c:pt>
                <c:pt idx="284">
                  <c:v>99.658989999999989</c:v>
                </c:pt>
                <c:pt idx="285">
                  <c:v>99.657929999999993</c:v>
                </c:pt>
                <c:pt idx="286">
                  <c:v>99.65746</c:v>
                </c:pt>
                <c:pt idx="287">
                  <c:v>99.656009999999981</c:v>
                </c:pt>
                <c:pt idx="288">
                  <c:v>99.655319999999989</c:v>
                </c:pt>
                <c:pt idx="289">
                  <c:v>99.655509999999978</c:v>
                </c:pt>
                <c:pt idx="290">
                  <c:v>99.654489999999981</c:v>
                </c:pt>
                <c:pt idx="291">
                  <c:v>99.653469999999999</c:v>
                </c:pt>
                <c:pt idx="292">
                  <c:v>99.652799999999885</c:v>
                </c:pt>
                <c:pt idx="293">
                  <c:v>99.652489999999958</c:v>
                </c:pt>
                <c:pt idx="294">
                  <c:v>99.652339999999796</c:v>
                </c:pt>
                <c:pt idx="295">
                  <c:v>99.652539999999988</c:v>
                </c:pt>
                <c:pt idx="296">
                  <c:v>99.652109999999979</c:v>
                </c:pt>
                <c:pt idx="297">
                  <c:v>99.651650000000004</c:v>
                </c:pt>
                <c:pt idx="298">
                  <c:v>99.651060000000001</c:v>
                </c:pt>
                <c:pt idx="299">
                  <c:v>99.648589999999999</c:v>
                </c:pt>
                <c:pt idx="300">
                  <c:v>99.647409999999994</c:v>
                </c:pt>
                <c:pt idx="301">
                  <c:v>99.647589999999994</c:v>
                </c:pt>
                <c:pt idx="302">
                  <c:v>99.647949999999994</c:v>
                </c:pt>
                <c:pt idx="303">
                  <c:v>99.647319999999993</c:v>
                </c:pt>
                <c:pt idx="304">
                  <c:v>99.646810000000002</c:v>
                </c:pt>
                <c:pt idx="305">
                  <c:v>99.646060000000006</c:v>
                </c:pt>
                <c:pt idx="306">
                  <c:v>99.646299999999997</c:v>
                </c:pt>
                <c:pt idx="307">
                  <c:v>99.646010000000004</c:v>
                </c:pt>
                <c:pt idx="308">
                  <c:v>99.644949999999994</c:v>
                </c:pt>
                <c:pt idx="309">
                  <c:v>99.643820000000005</c:v>
                </c:pt>
                <c:pt idx="310">
                  <c:v>99.642499999999998</c:v>
                </c:pt>
                <c:pt idx="311">
                  <c:v>99.642489999999981</c:v>
                </c:pt>
                <c:pt idx="312">
                  <c:v>99.642049999999998</c:v>
                </c:pt>
                <c:pt idx="313">
                  <c:v>99.641679999999994</c:v>
                </c:pt>
                <c:pt idx="314">
                  <c:v>99.640090000000001</c:v>
                </c:pt>
                <c:pt idx="315">
                  <c:v>99.639470000000003</c:v>
                </c:pt>
                <c:pt idx="316">
                  <c:v>99.638809999999978</c:v>
                </c:pt>
                <c:pt idx="317">
                  <c:v>99.63964</c:v>
                </c:pt>
                <c:pt idx="318">
                  <c:v>99.638120000000001</c:v>
                </c:pt>
                <c:pt idx="319">
                  <c:v>99.636839999999978</c:v>
                </c:pt>
                <c:pt idx="320">
                  <c:v>99.636299999999991</c:v>
                </c:pt>
                <c:pt idx="321">
                  <c:v>99.635319999999979</c:v>
                </c:pt>
                <c:pt idx="322">
                  <c:v>99.636319999999998</c:v>
                </c:pt>
                <c:pt idx="323">
                  <c:v>99.634879999999981</c:v>
                </c:pt>
                <c:pt idx="324">
                  <c:v>99.635989999999978</c:v>
                </c:pt>
                <c:pt idx="325">
                  <c:v>99.63800999999998</c:v>
                </c:pt>
                <c:pt idx="326">
                  <c:v>99.636660000000006</c:v>
                </c:pt>
                <c:pt idx="327">
                  <c:v>99.633779999999959</c:v>
                </c:pt>
                <c:pt idx="328">
                  <c:v>99.630560000000003</c:v>
                </c:pt>
                <c:pt idx="329">
                  <c:v>99.633089999999982</c:v>
                </c:pt>
                <c:pt idx="330">
                  <c:v>99.634720000000002</c:v>
                </c:pt>
                <c:pt idx="331">
                  <c:v>99.634810000000002</c:v>
                </c:pt>
                <c:pt idx="332">
                  <c:v>99.633679999999998</c:v>
                </c:pt>
                <c:pt idx="333">
                  <c:v>99.630510000000001</c:v>
                </c:pt>
                <c:pt idx="334">
                  <c:v>99.626620000000003</c:v>
                </c:pt>
                <c:pt idx="335">
                  <c:v>99.626859999999979</c:v>
                </c:pt>
                <c:pt idx="336">
                  <c:v>99.626649999999998</c:v>
                </c:pt>
                <c:pt idx="337">
                  <c:v>99.624079999999978</c:v>
                </c:pt>
                <c:pt idx="338">
                  <c:v>99.619759999999999</c:v>
                </c:pt>
                <c:pt idx="339">
                  <c:v>99.623969999999986</c:v>
                </c:pt>
                <c:pt idx="340">
                  <c:v>99.623689999999982</c:v>
                </c:pt>
                <c:pt idx="341">
                  <c:v>99.62542999999998</c:v>
                </c:pt>
                <c:pt idx="342">
                  <c:v>99.629059999999981</c:v>
                </c:pt>
                <c:pt idx="343">
                  <c:v>99.628559999999979</c:v>
                </c:pt>
                <c:pt idx="344">
                  <c:v>99.628399999999885</c:v>
                </c:pt>
                <c:pt idx="345">
                  <c:v>99.628679999999989</c:v>
                </c:pt>
                <c:pt idx="346">
                  <c:v>99.627189999999999</c:v>
                </c:pt>
                <c:pt idx="347">
                  <c:v>99.62524999999998</c:v>
                </c:pt>
                <c:pt idx="348">
                  <c:v>99.622529999999998</c:v>
                </c:pt>
                <c:pt idx="349">
                  <c:v>99.621319999999983</c:v>
                </c:pt>
                <c:pt idx="350">
                  <c:v>99.619600000000005</c:v>
                </c:pt>
                <c:pt idx="351">
                  <c:v>99.61891</c:v>
                </c:pt>
                <c:pt idx="352">
                  <c:v>99.616680000000002</c:v>
                </c:pt>
                <c:pt idx="353">
                  <c:v>99.615939999999981</c:v>
                </c:pt>
                <c:pt idx="354">
                  <c:v>99.615589999999983</c:v>
                </c:pt>
                <c:pt idx="355">
                  <c:v>99.616320000000002</c:v>
                </c:pt>
                <c:pt idx="356">
                  <c:v>99.616560000000007</c:v>
                </c:pt>
                <c:pt idx="357">
                  <c:v>99.616860000000003</c:v>
                </c:pt>
                <c:pt idx="358">
                  <c:v>99.615660000000005</c:v>
                </c:pt>
                <c:pt idx="359">
                  <c:v>99.614920000000026</c:v>
                </c:pt>
                <c:pt idx="360">
                  <c:v>99.613249999999994</c:v>
                </c:pt>
                <c:pt idx="361">
                  <c:v>99.614050000000006</c:v>
                </c:pt>
                <c:pt idx="362">
                  <c:v>99.613699999999994</c:v>
                </c:pt>
                <c:pt idx="363">
                  <c:v>99.612179999999981</c:v>
                </c:pt>
                <c:pt idx="364">
                  <c:v>99.611500000000007</c:v>
                </c:pt>
                <c:pt idx="365">
                  <c:v>99.612120000000004</c:v>
                </c:pt>
                <c:pt idx="366">
                  <c:v>99.610220000000027</c:v>
                </c:pt>
                <c:pt idx="367">
                  <c:v>99.609739999999988</c:v>
                </c:pt>
                <c:pt idx="368">
                  <c:v>99.609260000000006</c:v>
                </c:pt>
                <c:pt idx="369">
                  <c:v>99.609569999999991</c:v>
                </c:pt>
                <c:pt idx="370">
                  <c:v>99.608089999999919</c:v>
                </c:pt>
                <c:pt idx="371">
                  <c:v>99.606700000000004</c:v>
                </c:pt>
                <c:pt idx="372">
                  <c:v>99.607020000000006</c:v>
                </c:pt>
                <c:pt idx="373">
                  <c:v>99.608949999999979</c:v>
                </c:pt>
                <c:pt idx="374">
                  <c:v>99.608089999999919</c:v>
                </c:pt>
                <c:pt idx="375">
                  <c:v>99.607659999999996</c:v>
                </c:pt>
                <c:pt idx="376">
                  <c:v>99.605899999999949</c:v>
                </c:pt>
                <c:pt idx="377">
                  <c:v>99.604500000000002</c:v>
                </c:pt>
                <c:pt idx="378">
                  <c:v>99.60472</c:v>
                </c:pt>
                <c:pt idx="379">
                  <c:v>99.604860000000002</c:v>
                </c:pt>
                <c:pt idx="380">
                  <c:v>99.603889999999978</c:v>
                </c:pt>
                <c:pt idx="381">
                  <c:v>99.603210000000004</c:v>
                </c:pt>
                <c:pt idx="382">
                  <c:v>99.601410000000001</c:v>
                </c:pt>
                <c:pt idx="383">
                  <c:v>99.601179999999999</c:v>
                </c:pt>
                <c:pt idx="384">
                  <c:v>99.600799999999978</c:v>
                </c:pt>
                <c:pt idx="385">
                  <c:v>99.600149999999999</c:v>
                </c:pt>
                <c:pt idx="386">
                  <c:v>99.599500000000006</c:v>
                </c:pt>
                <c:pt idx="387">
                  <c:v>99.598439999999982</c:v>
                </c:pt>
                <c:pt idx="388">
                  <c:v>99.598579999999998</c:v>
                </c:pt>
                <c:pt idx="389">
                  <c:v>99.598119999999994</c:v>
                </c:pt>
                <c:pt idx="390">
                  <c:v>99.598479999999981</c:v>
                </c:pt>
                <c:pt idx="391">
                  <c:v>99.598320000000001</c:v>
                </c:pt>
                <c:pt idx="392">
                  <c:v>99.597080000000005</c:v>
                </c:pt>
                <c:pt idx="393">
                  <c:v>99.595299999999995</c:v>
                </c:pt>
                <c:pt idx="394">
                  <c:v>99.59287999999998</c:v>
                </c:pt>
                <c:pt idx="395">
                  <c:v>99.591560000000129</c:v>
                </c:pt>
                <c:pt idx="396">
                  <c:v>99.592469999999992</c:v>
                </c:pt>
                <c:pt idx="397">
                  <c:v>99.593310000000002</c:v>
                </c:pt>
                <c:pt idx="398">
                  <c:v>99.592429999999993</c:v>
                </c:pt>
                <c:pt idx="399">
                  <c:v>99.590260000000129</c:v>
                </c:pt>
                <c:pt idx="400">
                  <c:v>99.587490000000003</c:v>
                </c:pt>
                <c:pt idx="401">
                  <c:v>99.586410000000001</c:v>
                </c:pt>
                <c:pt idx="402">
                  <c:v>99.585459999999998</c:v>
                </c:pt>
                <c:pt idx="403">
                  <c:v>99.585560000000001</c:v>
                </c:pt>
                <c:pt idx="404">
                  <c:v>99.586609999999993</c:v>
                </c:pt>
                <c:pt idx="405">
                  <c:v>99.586209999999994</c:v>
                </c:pt>
                <c:pt idx="406">
                  <c:v>99.584389999999999</c:v>
                </c:pt>
                <c:pt idx="407">
                  <c:v>99.585939999999979</c:v>
                </c:pt>
                <c:pt idx="408">
                  <c:v>99.585479999999919</c:v>
                </c:pt>
                <c:pt idx="409">
                  <c:v>99.584680000000006</c:v>
                </c:pt>
                <c:pt idx="410">
                  <c:v>99.585560000000001</c:v>
                </c:pt>
                <c:pt idx="411">
                  <c:v>99.585049999999981</c:v>
                </c:pt>
                <c:pt idx="412">
                  <c:v>99.584599999999995</c:v>
                </c:pt>
                <c:pt idx="413">
                  <c:v>99.581450000000004</c:v>
                </c:pt>
                <c:pt idx="414">
                  <c:v>99.582639999999998</c:v>
                </c:pt>
                <c:pt idx="415">
                  <c:v>99.583510000000004</c:v>
                </c:pt>
                <c:pt idx="416">
                  <c:v>99.581360000000004</c:v>
                </c:pt>
                <c:pt idx="417">
                  <c:v>99.580190000000002</c:v>
                </c:pt>
                <c:pt idx="418">
                  <c:v>99.579889999999978</c:v>
                </c:pt>
                <c:pt idx="419">
                  <c:v>99.580699999999993</c:v>
                </c:pt>
                <c:pt idx="420">
                  <c:v>99.579650000000001</c:v>
                </c:pt>
                <c:pt idx="421">
                  <c:v>99.578679999999949</c:v>
                </c:pt>
                <c:pt idx="422">
                  <c:v>99.577029999999993</c:v>
                </c:pt>
                <c:pt idx="423">
                  <c:v>99.576339999999988</c:v>
                </c:pt>
                <c:pt idx="424">
                  <c:v>99.575709999999958</c:v>
                </c:pt>
                <c:pt idx="425">
                  <c:v>99.575579999999988</c:v>
                </c:pt>
                <c:pt idx="426">
                  <c:v>99.573319999999981</c:v>
                </c:pt>
                <c:pt idx="427">
                  <c:v>99.572149999999979</c:v>
                </c:pt>
                <c:pt idx="428">
                  <c:v>99.573799999999949</c:v>
                </c:pt>
                <c:pt idx="429">
                  <c:v>99.574110000000005</c:v>
                </c:pt>
                <c:pt idx="430">
                  <c:v>99.574280000000002</c:v>
                </c:pt>
                <c:pt idx="431">
                  <c:v>99.57226</c:v>
                </c:pt>
                <c:pt idx="432">
                  <c:v>99.571719999999999</c:v>
                </c:pt>
                <c:pt idx="433">
                  <c:v>99.570739999999958</c:v>
                </c:pt>
                <c:pt idx="434">
                  <c:v>99.56953</c:v>
                </c:pt>
                <c:pt idx="435">
                  <c:v>99.569149999999993</c:v>
                </c:pt>
                <c:pt idx="436">
                  <c:v>99.568739999999949</c:v>
                </c:pt>
                <c:pt idx="437">
                  <c:v>99.566050000000004</c:v>
                </c:pt>
                <c:pt idx="438">
                  <c:v>99.564549999999997</c:v>
                </c:pt>
                <c:pt idx="439">
                  <c:v>99.560990000000004</c:v>
                </c:pt>
                <c:pt idx="440">
                  <c:v>99.564490000000006</c:v>
                </c:pt>
                <c:pt idx="441">
                  <c:v>99.56677999999998</c:v>
                </c:pt>
                <c:pt idx="442">
                  <c:v>99.567740000000001</c:v>
                </c:pt>
                <c:pt idx="443">
                  <c:v>99.565219999999997</c:v>
                </c:pt>
                <c:pt idx="444">
                  <c:v>99.562069999999991</c:v>
                </c:pt>
                <c:pt idx="445">
                  <c:v>99.559139999999999</c:v>
                </c:pt>
                <c:pt idx="446">
                  <c:v>99.562160000000006</c:v>
                </c:pt>
                <c:pt idx="447">
                  <c:v>99.564859999999996</c:v>
                </c:pt>
                <c:pt idx="448">
                  <c:v>99.560660000000027</c:v>
                </c:pt>
                <c:pt idx="449">
                  <c:v>99.55907999999998</c:v>
                </c:pt>
                <c:pt idx="450">
                  <c:v>99.56147</c:v>
                </c:pt>
                <c:pt idx="451">
                  <c:v>99.561139999999995</c:v>
                </c:pt>
                <c:pt idx="452">
                  <c:v>99.560059999999993</c:v>
                </c:pt>
                <c:pt idx="453">
                  <c:v>99.558759999999978</c:v>
                </c:pt>
                <c:pt idx="454">
                  <c:v>99.558970000000002</c:v>
                </c:pt>
                <c:pt idx="455">
                  <c:v>99.555509999999998</c:v>
                </c:pt>
                <c:pt idx="456">
                  <c:v>99.555220000000006</c:v>
                </c:pt>
                <c:pt idx="457">
                  <c:v>99.554720000000003</c:v>
                </c:pt>
                <c:pt idx="458">
                  <c:v>99.553899999999999</c:v>
                </c:pt>
                <c:pt idx="459">
                  <c:v>99.554010000000005</c:v>
                </c:pt>
                <c:pt idx="460">
                  <c:v>99.555759999999978</c:v>
                </c:pt>
                <c:pt idx="461">
                  <c:v>99.556089999999998</c:v>
                </c:pt>
                <c:pt idx="462">
                  <c:v>99.555260000000004</c:v>
                </c:pt>
                <c:pt idx="463">
                  <c:v>99.553809999999999</c:v>
                </c:pt>
                <c:pt idx="464">
                  <c:v>99.553820000000002</c:v>
                </c:pt>
                <c:pt idx="465">
                  <c:v>99.55265</c:v>
                </c:pt>
                <c:pt idx="466">
                  <c:v>99.551680000000005</c:v>
                </c:pt>
                <c:pt idx="467">
                  <c:v>99.550789999999978</c:v>
                </c:pt>
                <c:pt idx="468">
                  <c:v>99.550240000000002</c:v>
                </c:pt>
                <c:pt idx="469">
                  <c:v>99.550899999999999</c:v>
                </c:pt>
                <c:pt idx="470">
                  <c:v>99.550779999999989</c:v>
                </c:pt>
                <c:pt idx="471">
                  <c:v>99.549080000000004</c:v>
                </c:pt>
                <c:pt idx="472">
                  <c:v>99.546940000000006</c:v>
                </c:pt>
                <c:pt idx="473">
                  <c:v>99.545559999999995</c:v>
                </c:pt>
                <c:pt idx="474">
                  <c:v>99.544889999999995</c:v>
                </c:pt>
                <c:pt idx="475">
                  <c:v>99.544590000000113</c:v>
                </c:pt>
                <c:pt idx="476">
                  <c:v>99.543819999999997</c:v>
                </c:pt>
                <c:pt idx="477">
                  <c:v>99.542339999999982</c:v>
                </c:pt>
                <c:pt idx="478">
                  <c:v>99.541660000000135</c:v>
                </c:pt>
                <c:pt idx="479">
                  <c:v>99.54124000000013</c:v>
                </c:pt>
                <c:pt idx="480">
                  <c:v>99.541160000000161</c:v>
                </c:pt>
                <c:pt idx="481">
                  <c:v>99.538820000000001</c:v>
                </c:pt>
                <c:pt idx="482">
                  <c:v>99.53989</c:v>
                </c:pt>
                <c:pt idx="483">
                  <c:v>99.538989999999998</c:v>
                </c:pt>
                <c:pt idx="484">
                  <c:v>99.538560000000004</c:v>
                </c:pt>
                <c:pt idx="485">
                  <c:v>99.537390000000002</c:v>
                </c:pt>
                <c:pt idx="486">
                  <c:v>99.537110000000027</c:v>
                </c:pt>
                <c:pt idx="487">
                  <c:v>99.536320000000003</c:v>
                </c:pt>
                <c:pt idx="488">
                  <c:v>99.535589999999999</c:v>
                </c:pt>
                <c:pt idx="489">
                  <c:v>99.534880000000001</c:v>
                </c:pt>
                <c:pt idx="490">
                  <c:v>99.534000000000006</c:v>
                </c:pt>
                <c:pt idx="491">
                  <c:v>99.533240000000006</c:v>
                </c:pt>
                <c:pt idx="492">
                  <c:v>99.533919999999995</c:v>
                </c:pt>
                <c:pt idx="493">
                  <c:v>99.533339999999981</c:v>
                </c:pt>
                <c:pt idx="494">
                  <c:v>99.532779999999988</c:v>
                </c:pt>
                <c:pt idx="495">
                  <c:v>99.531870000000012</c:v>
                </c:pt>
                <c:pt idx="496">
                  <c:v>99.530699999999996</c:v>
                </c:pt>
                <c:pt idx="497">
                  <c:v>99.529379999999989</c:v>
                </c:pt>
                <c:pt idx="498">
                  <c:v>99.528989999999979</c:v>
                </c:pt>
                <c:pt idx="499">
                  <c:v>99.528449999999978</c:v>
                </c:pt>
                <c:pt idx="500">
                  <c:v>99.528399999999948</c:v>
                </c:pt>
                <c:pt idx="501">
                  <c:v>99.527339999999981</c:v>
                </c:pt>
                <c:pt idx="502">
                  <c:v>99.526520000000005</c:v>
                </c:pt>
                <c:pt idx="503">
                  <c:v>99.525930000000002</c:v>
                </c:pt>
                <c:pt idx="504">
                  <c:v>99.525509999999983</c:v>
                </c:pt>
                <c:pt idx="505">
                  <c:v>99.524060000000006</c:v>
                </c:pt>
                <c:pt idx="506">
                  <c:v>99.523379999999989</c:v>
                </c:pt>
                <c:pt idx="507">
                  <c:v>99.522199999999998</c:v>
                </c:pt>
                <c:pt idx="508">
                  <c:v>99.52158</c:v>
                </c:pt>
                <c:pt idx="509">
                  <c:v>99.521240000000006</c:v>
                </c:pt>
                <c:pt idx="510">
                  <c:v>99.520389999999978</c:v>
                </c:pt>
                <c:pt idx="511">
                  <c:v>99.519200000000026</c:v>
                </c:pt>
                <c:pt idx="512">
                  <c:v>99.518410000000003</c:v>
                </c:pt>
                <c:pt idx="513">
                  <c:v>99.517660000000149</c:v>
                </c:pt>
                <c:pt idx="514">
                  <c:v>99.517420000000129</c:v>
                </c:pt>
                <c:pt idx="515">
                  <c:v>99.516589999999994</c:v>
                </c:pt>
                <c:pt idx="516">
                  <c:v>99.515860000000004</c:v>
                </c:pt>
                <c:pt idx="517">
                  <c:v>99.515119999999996</c:v>
                </c:pt>
                <c:pt idx="518">
                  <c:v>99.515010000000004</c:v>
                </c:pt>
                <c:pt idx="519">
                  <c:v>99.514680000000027</c:v>
                </c:pt>
                <c:pt idx="520">
                  <c:v>99.514340000000004</c:v>
                </c:pt>
                <c:pt idx="521">
                  <c:v>99.513290000000026</c:v>
                </c:pt>
                <c:pt idx="522">
                  <c:v>99.512260000000026</c:v>
                </c:pt>
                <c:pt idx="523">
                  <c:v>99.51111000000013</c:v>
                </c:pt>
                <c:pt idx="524">
                  <c:v>99.510620000000131</c:v>
                </c:pt>
                <c:pt idx="525">
                  <c:v>99.510070000000013</c:v>
                </c:pt>
                <c:pt idx="526">
                  <c:v>99.509749999999983</c:v>
                </c:pt>
                <c:pt idx="527">
                  <c:v>99.508989999999983</c:v>
                </c:pt>
                <c:pt idx="528">
                  <c:v>99.507990000000007</c:v>
                </c:pt>
                <c:pt idx="529">
                  <c:v>99.507140000000007</c:v>
                </c:pt>
                <c:pt idx="530">
                  <c:v>99.506290000000007</c:v>
                </c:pt>
                <c:pt idx="531">
                  <c:v>99.506180000000001</c:v>
                </c:pt>
                <c:pt idx="532">
                  <c:v>99.506050000000002</c:v>
                </c:pt>
                <c:pt idx="533">
                  <c:v>99.505260000000007</c:v>
                </c:pt>
                <c:pt idx="534">
                  <c:v>99.50506</c:v>
                </c:pt>
                <c:pt idx="535">
                  <c:v>99.504339999999999</c:v>
                </c:pt>
                <c:pt idx="536">
                  <c:v>99.502739999999989</c:v>
                </c:pt>
                <c:pt idx="537">
                  <c:v>99.502219999999994</c:v>
                </c:pt>
                <c:pt idx="538">
                  <c:v>99.501250000000027</c:v>
                </c:pt>
                <c:pt idx="539">
                  <c:v>99.500680000000003</c:v>
                </c:pt>
                <c:pt idx="540">
                  <c:v>99.499570000000006</c:v>
                </c:pt>
                <c:pt idx="541">
                  <c:v>99.499280000000027</c:v>
                </c:pt>
                <c:pt idx="542">
                  <c:v>99.498810000000006</c:v>
                </c:pt>
                <c:pt idx="543">
                  <c:v>99.49764000000016</c:v>
                </c:pt>
                <c:pt idx="544">
                  <c:v>99.496560000000144</c:v>
                </c:pt>
                <c:pt idx="545">
                  <c:v>99.495920000000027</c:v>
                </c:pt>
                <c:pt idx="546">
                  <c:v>99.495379999999983</c:v>
                </c:pt>
                <c:pt idx="547">
                  <c:v>99.494050000000129</c:v>
                </c:pt>
                <c:pt idx="548">
                  <c:v>99.49421000000018</c:v>
                </c:pt>
                <c:pt idx="549">
                  <c:v>99.494470000000007</c:v>
                </c:pt>
                <c:pt idx="550">
                  <c:v>99.494820000000146</c:v>
                </c:pt>
                <c:pt idx="551">
                  <c:v>99.493790000000004</c:v>
                </c:pt>
                <c:pt idx="552">
                  <c:v>99.492199999999997</c:v>
                </c:pt>
                <c:pt idx="553">
                  <c:v>99.492379999999983</c:v>
                </c:pt>
                <c:pt idx="554">
                  <c:v>99.490680000000026</c:v>
                </c:pt>
                <c:pt idx="555">
                  <c:v>99.491020000000134</c:v>
                </c:pt>
                <c:pt idx="556">
                  <c:v>99.490930000000006</c:v>
                </c:pt>
                <c:pt idx="557">
                  <c:v>99.489140000000006</c:v>
                </c:pt>
                <c:pt idx="558">
                  <c:v>99.487930000000006</c:v>
                </c:pt>
                <c:pt idx="559">
                  <c:v>99.486779999999982</c:v>
                </c:pt>
                <c:pt idx="560">
                  <c:v>99.486720000000005</c:v>
                </c:pt>
                <c:pt idx="561">
                  <c:v>99.48662000000013</c:v>
                </c:pt>
                <c:pt idx="562">
                  <c:v>99.485140000000001</c:v>
                </c:pt>
                <c:pt idx="563">
                  <c:v>99.48456000000013</c:v>
                </c:pt>
                <c:pt idx="564">
                  <c:v>99.484750000000005</c:v>
                </c:pt>
                <c:pt idx="565">
                  <c:v>99.484780000000001</c:v>
                </c:pt>
                <c:pt idx="566">
                  <c:v>99.485010000000003</c:v>
                </c:pt>
                <c:pt idx="567">
                  <c:v>99.484910000000113</c:v>
                </c:pt>
                <c:pt idx="568">
                  <c:v>99.484449999999995</c:v>
                </c:pt>
                <c:pt idx="569">
                  <c:v>99.481340000000003</c:v>
                </c:pt>
                <c:pt idx="570">
                  <c:v>99.479950000000002</c:v>
                </c:pt>
                <c:pt idx="571">
                  <c:v>99.480310000000003</c:v>
                </c:pt>
                <c:pt idx="572">
                  <c:v>99.478219999999993</c:v>
                </c:pt>
                <c:pt idx="573">
                  <c:v>99.477779999999981</c:v>
                </c:pt>
                <c:pt idx="574">
                  <c:v>99.477199999999996</c:v>
                </c:pt>
                <c:pt idx="575">
                  <c:v>99.477080000000001</c:v>
                </c:pt>
                <c:pt idx="576">
                  <c:v>99.475529999999992</c:v>
                </c:pt>
                <c:pt idx="577">
                  <c:v>99.475739999999988</c:v>
                </c:pt>
                <c:pt idx="578">
                  <c:v>99.47381</c:v>
                </c:pt>
                <c:pt idx="579">
                  <c:v>99.473560000000006</c:v>
                </c:pt>
                <c:pt idx="580">
                  <c:v>99.472469999999987</c:v>
                </c:pt>
                <c:pt idx="581">
                  <c:v>99.47208999999998</c:v>
                </c:pt>
                <c:pt idx="582">
                  <c:v>99.470089999999999</c:v>
                </c:pt>
                <c:pt idx="583">
                  <c:v>99.469849999999994</c:v>
                </c:pt>
                <c:pt idx="584">
                  <c:v>99.468620000000129</c:v>
                </c:pt>
                <c:pt idx="585">
                  <c:v>99.468760000000003</c:v>
                </c:pt>
                <c:pt idx="586">
                  <c:v>99.468140000000005</c:v>
                </c:pt>
                <c:pt idx="587">
                  <c:v>99.468120000000027</c:v>
                </c:pt>
                <c:pt idx="588">
                  <c:v>99.466910000000027</c:v>
                </c:pt>
                <c:pt idx="589">
                  <c:v>99.465940000000003</c:v>
                </c:pt>
                <c:pt idx="590">
                  <c:v>99.466390000000004</c:v>
                </c:pt>
                <c:pt idx="591">
                  <c:v>99.467920000000149</c:v>
                </c:pt>
                <c:pt idx="592">
                  <c:v>99.465940000000003</c:v>
                </c:pt>
                <c:pt idx="593">
                  <c:v>99.464620000000181</c:v>
                </c:pt>
                <c:pt idx="594">
                  <c:v>99.458510000000004</c:v>
                </c:pt>
                <c:pt idx="595">
                  <c:v>99.455460000000002</c:v>
                </c:pt>
                <c:pt idx="596">
                  <c:v>99.460849999999994</c:v>
                </c:pt>
                <c:pt idx="597">
                  <c:v>99.460939999999994</c:v>
                </c:pt>
                <c:pt idx="598">
                  <c:v>99.457279999999997</c:v>
                </c:pt>
                <c:pt idx="599">
                  <c:v>99.458190000000002</c:v>
                </c:pt>
                <c:pt idx="600">
                  <c:v>99.456720000000004</c:v>
                </c:pt>
                <c:pt idx="601">
                  <c:v>99.45586999999999</c:v>
                </c:pt>
                <c:pt idx="602">
                  <c:v>99.453919999999997</c:v>
                </c:pt>
                <c:pt idx="603">
                  <c:v>99.456599999999995</c:v>
                </c:pt>
                <c:pt idx="604">
                  <c:v>99.454800000000006</c:v>
                </c:pt>
                <c:pt idx="605">
                  <c:v>99.454009999999997</c:v>
                </c:pt>
                <c:pt idx="606">
                  <c:v>99.452500000000001</c:v>
                </c:pt>
                <c:pt idx="607">
                  <c:v>99.450010000000006</c:v>
                </c:pt>
                <c:pt idx="608">
                  <c:v>99.452539999999999</c:v>
                </c:pt>
                <c:pt idx="609">
                  <c:v>99.451290000000114</c:v>
                </c:pt>
                <c:pt idx="610">
                  <c:v>99.449820000000145</c:v>
                </c:pt>
                <c:pt idx="611">
                  <c:v>99.446520000000149</c:v>
                </c:pt>
                <c:pt idx="612">
                  <c:v>99.444700000000026</c:v>
                </c:pt>
                <c:pt idx="613">
                  <c:v>99.445700000000002</c:v>
                </c:pt>
                <c:pt idx="614">
                  <c:v>99.445849999999993</c:v>
                </c:pt>
                <c:pt idx="615">
                  <c:v>99.445120000000131</c:v>
                </c:pt>
                <c:pt idx="616">
                  <c:v>99.443010000000129</c:v>
                </c:pt>
                <c:pt idx="617">
                  <c:v>99.441660000000198</c:v>
                </c:pt>
                <c:pt idx="618">
                  <c:v>99.442409999999995</c:v>
                </c:pt>
                <c:pt idx="619">
                  <c:v>99.442020000000113</c:v>
                </c:pt>
                <c:pt idx="620">
                  <c:v>99.440850000000026</c:v>
                </c:pt>
                <c:pt idx="621">
                  <c:v>99.44082000000013</c:v>
                </c:pt>
                <c:pt idx="622">
                  <c:v>99.438320000000004</c:v>
                </c:pt>
                <c:pt idx="623">
                  <c:v>99.437380000000005</c:v>
                </c:pt>
                <c:pt idx="624">
                  <c:v>99.437380000000005</c:v>
                </c:pt>
                <c:pt idx="625">
                  <c:v>99.437410000000114</c:v>
                </c:pt>
                <c:pt idx="626">
                  <c:v>99.437560000000147</c:v>
                </c:pt>
                <c:pt idx="627">
                  <c:v>99.436089999999993</c:v>
                </c:pt>
                <c:pt idx="628">
                  <c:v>99.434590000000114</c:v>
                </c:pt>
                <c:pt idx="629">
                  <c:v>99.433760000000007</c:v>
                </c:pt>
                <c:pt idx="630">
                  <c:v>99.432260000000113</c:v>
                </c:pt>
                <c:pt idx="631">
                  <c:v>99.430999999999997</c:v>
                </c:pt>
                <c:pt idx="632">
                  <c:v>99.430279999999996</c:v>
                </c:pt>
                <c:pt idx="633">
                  <c:v>99.430510000000027</c:v>
                </c:pt>
                <c:pt idx="634">
                  <c:v>99.429180000000002</c:v>
                </c:pt>
                <c:pt idx="635">
                  <c:v>99.427800000000005</c:v>
                </c:pt>
                <c:pt idx="636">
                  <c:v>99.426739999999981</c:v>
                </c:pt>
                <c:pt idx="637">
                  <c:v>99.426240000000007</c:v>
                </c:pt>
                <c:pt idx="638">
                  <c:v>99.425139999999999</c:v>
                </c:pt>
                <c:pt idx="639">
                  <c:v>99.425489999999982</c:v>
                </c:pt>
                <c:pt idx="640">
                  <c:v>99.426130000000001</c:v>
                </c:pt>
                <c:pt idx="641">
                  <c:v>99.425789999999978</c:v>
                </c:pt>
                <c:pt idx="642">
                  <c:v>99.424700000000001</c:v>
                </c:pt>
                <c:pt idx="643">
                  <c:v>99.424470000000014</c:v>
                </c:pt>
                <c:pt idx="644">
                  <c:v>99.423029999999997</c:v>
                </c:pt>
                <c:pt idx="645">
                  <c:v>99.423519999999996</c:v>
                </c:pt>
                <c:pt idx="646">
                  <c:v>99.420220000000114</c:v>
                </c:pt>
                <c:pt idx="647">
                  <c:v>99.418859999999995</c:v>
                </c:pt>
                <c:pt idx="648">
                  <c:v>99.416620000000179</c:v>
                </c:pt>
                <c:pt idx="649">
                  <c:v>99.41512000000013</c:v>
                </c:pt>
                <c:pt idx="650">
                  <c:v>99.410740000000004</c:v>
                </c:pt>
                <c:pt idx="651">
                  <c:v>99.414760000000129</c:v>
                </c:pt>
                <c:pt idx="652">
                  <c:v>99.415090000000006</c:v>
                </c:pt>
                <c:pt idx="653">
                  <c:v>99.414990000000131</c:v>
                </c:pt>
                <c:pt idx="654">
                  <c:v>99.414700000000025</c:v>
                </c:pt>
                <c:pt idx="655">
                  <c:v>99.411470000000023</c:v>
                </c:pt>
                <c:pt idx="656">
                  <c:v>99.407759999999996</c:v>
                </c:pt>
                <c:pt idx="657">
                  <c:v>99.407610000000147</c:v>
                </c:pt>
                <c:pt idx="658">
                  <c:v>99.40849</c:v>
                </c:pt>
                <c:pt idx="659">
                  <c:v>99.408699999999996</c:v>
                </c:pt>
                <c:pt idx="660">
                  <c:v>99.40742000000013</c:v>
                </c:pt>
                <c:pt idx="661">
                  <c:v>99.406030000000001</c:v>
                </c:pt>
                <c:pt idx="662">
                  <c:v>99.405090000000001</c:v>
                </c:pt>
                <c:pt idx="663">
                  <c:v>99.404290000000131</c:v>
                </c:pt>
                <c:pt idx="664">
                  <c:v>99.402280000000005</c:v>
                </c:pt>
                <c:pt idx="665">
                  <c:v>99.402720000000002</c:v>
                </c:pt>
                <c:pt idx="666">
                  <c:v>99.400480000000002</c:v>
                </c:pt>
                <c:pt idx="667">
                  <c:v>99.399760000000001</c:v>
                </c:pt>
                <c:pt idx="668">
                  <c:v>99.398809999999983</c:v>
                </c:pt>
                <c:pt idx="669">
                  <c:v>99.397509999999997</c:v>
                </c:pt>
                <c:pt idx="670">
                  <c:v>99.395809999999983</c:v>
                </c:pt>
                <c:pt idx="671">
                  <c:v>99.39673999999998</c:v>
                </c:pt>
                <c:pt idx="672">
                  <c:v>99.397509999999997</c:v>
                </c:pt>
                <c:pt idx="673">
                  <c:v>99.397310000000004</c:v>
                </c:pt>
                <c:pt idx="674">
                  <c:v>99.394779999999983</c:v>
                </c:pt>
                <c:pt idx="675">
                  <c:v>99.393320000000003</c:v>
                </c:pt>
                <c:pt idx="676">
                  <c:v>99.392379999999989</c:v>
                </c:pt>
                <c:pt idx="677">
                  <c:v>99.391599999999997</c:v>
                </c:pt>
                <c:pt idx="678">
                  <c:v>99.390450000000001</c:v>
                </c:pt>
                <c:pt idx="679">
                  <c:v>99.389339999999919</c:v>
                </c:pt>
                <c:pt idx="680">
                  <c:v>99.388759999999948</c:v>
                </c:pt>
                <c:pt idx="681">
                  <c:v>99.388839999999988</c:v>
                </c:pt>
                <c:pt idx="682">
                  <c:v>99.388589999999979</c:v>
                </c:pt>
                <c:pt idx="683">
                  <c:v>99.387180000000001</c:v>
                </c:pt>
                <c:pt idx="684">
                  <c:v>99.385930000000002</c:v>
                </c:pt>
                <c:pt idx="685">
                  <c:v>99.384820000000005</c:v>
                </c:pt>
                <c:pt idx="686">
                  <c:v>99.38355</c:v>
                </c:pt>
                <c:pt idx="687">
                  <c:v>99.382589999999979</c:v>
                </c:pt>
                <c:pt idx="688">
                  <c:v>99.381649999999993</c:v>
                </c:pt>
                <c:pt idx="689">
                  <c:v>99.381060000000005</c:v>
                </c:pt>
                <c:pt idx="690">
                  <c:v>99.380449999999982</c:v>
                </c:pt>
                <c:pt idx="691">
                  <c:v>99.37977999999984</c:v>
                </c:pt>
                <c:pt idx="692">
                  <c:v>99.379260000000002</c:v>
                </c:pt>
                <c:pt idx="693">
                  <c:v>99.37815999999998</c:v>
                </c:pt>
                <c:pt idx="694">
                  <c:v>99.377569999999992</c:v>
                </c:pt>
                <c:pt idx="695">
                  <c:v>99.376260000000002</c:v>
                </c:pt>
                <c:pt idx="696">
                  <c:v>99.376319999999978</c:v>
                </c:pt>
                <c:pt idx="697">
                  <c:v>99.375399999999885</c:v>
                </c:pt>
                <c:pt idx="698">
                  <c:v>99.374759999999981</c:v>
                </c:pt>
                <c:pt idx="699">
                  <c:v>99.373589999999979</c:v>
                </c:pt>
                <c:pt idx="700">
                  <c:v>99.373319999999978</c:v>
                </c:pt>
                <c:pt idx="701">
                  <c:v>99.372409999999988</c:v>
                </c:pt>
                <c:pt idx="702">
                  <c:v>99.371600000000001</c:v>
                </c:pt>
                <c:pt idx="703">
                  <c:v>99.370509999999982</c:v>
                </c:pt>
                <c:pt idx="704">
                  <c:v>99.369579999999999</c:v>
                </c:pt>
                <c:pt idx="705">
                  <c:v>99.36875999999998</c:v>
                </c:pt>
                <c:pt idx="706">
                  <c:v>99.368279999999999</c:v>
                </c:pt>
                <c:pt idx="707">
                  <c:v>99.36633999999998</c:v>
                </c:pt>
                <c:pt idx="708">
                  <c:v>99.365079999999978</c:v>
                </c:pt>
                <c:pt idx="709">
                  <c:v>99.363990000000001</c:v>
                </c:pt>
                <c:pt idx="710">
                  <c:v>99.363370000000003</c:v>
                </c:pt>
                <c:pt idx="711">
                  <c:v>99.361450000000005</c:v>
                </c:pt>
                <c:pt idx="712">
                  <c:v>99.361320000000006</c:v>
                </c:pt>
                <c:pt idx="713">
                  <c:v>99.360529999999997</c:v>
                </c:pt>
                <c:pt idx="714">
                  <c:v>99.359909999999999</c:v>
                </c:pt>
                <c:pt idx="715">
                  <c:v>99.358109999999982</c:v>
                </c:pt>
                <c:pt idx="716">
                  <c:v>99.357190000000003</c:v>
                </c:pt>
                <c:pt idx="717">
                  <c:v>99.355589999999978</c:v>
                </c:pt>
                <c:pt idx="718">
                  <c:v>99.354529999999997</c:v>
                </c:pt>
                <c:pt idx="719">
                  <c:v>99.352809999999948</c:v>
                </c:pt>
                <c:pt idx="720">
                  <c:v>99.352429999999998</c:v>
                </c:pt>
                <c:pt idx="721">
                  <c:v>99.352069999999998</c:v>
                </c:pt>
                <c:pt idx="722">
                  <c:v>99.350700000000003</c:v>
                </c:pt>
                <c:pt idx="723">
                  <c:v>99.349620000000129</c:v>
                </c:pt>
                <c:pt idx="724">
                  <c:v>99.348939999999999</c:v>
                </c:pt>
                <c:pt idx="725">
                  <c:v>99.347880000000004</c:v>
                </c:pt>
                <c:pt idx="726">
                  <c:v>99.34778</c:v>
                </c:pt>
                <c:pt idx="727">
                  <c:v>99.346559999999997</c:v>
                </c:pt>
                <c:pt idx="728">
                  <c:v>99.346300000000014</c:v>
                </c:pt>
                <c:pt idx="729">
                  <c:v>99.345529999999997</c:v>
                </c:pt>
                <c:pt idx="730">
                  <c:v>99.345579999999998</c:v>
                </c:pt>
                <c:pt idx="731">
                  <c:v>99.344020000000114</c:v>
                </c:pt>
                <c:pt idx="732">
                  <c:v>99.34308</c:v>
                </c:pt>
                <c:pt idx="733">
                  <c:v>99.341700000000003</c:v>
                </c:pt>
                <c:pt idx="734">
                  <c:v>99.340739999999983</c:v>
                </c:pt>
                <c:pt idx="735">
                  <c:v>99.339600000000004</c:v>
                </c:pt>
                <c:pt idx="736">
                  <c:v>99.338610000000003</c:v>
                </c:pt>
                <c:pt idx="737">
                  <c:v>99.337010000000006</c:v>
                </c:pt>
                <c:pt idx="738">
                  <c:v>99.336659999999995</c:v>
                </c:pt>
                <c:pt idx="739">
                  <c:v>99.335379999999958</c:v>
                </c:pt>
                <c:pt idx="740">
                  <c:v>99.334509999999995</c:v>
                </c:pt>
                <c:pt idx="741">
                  <c:v>99.333789999999979</c:v>
                </c:pt>
                <c:pt idx="742">
                  <c:v>99.333469999999991</c:v>
                </c:pt>
                <c:pt idx="743">
                  <c:v>99.332620000000006</c:v>
                </c:pt>
                <c:pt idx="744">
                  <c:v>99.331720000000004</c:v>
                </c:pt>
                <c:pt idx="745">
                  <c:v>99.330560000000006</c:v>
                </c:pt>
                <c:pt idx="746">
                  <c:v>99.329099999999983</c:v>
                </c:pt>
                <c:pt idx="747">
                  <c:v>99.327809999999999</c:v>
                </c:pt>
                <c:pt idx="748">
                  <c:v>99.326489999999978</c:v>
                </c:pt>
                <c:pt idx="749">
                  <c:v>99.324719999999999</c:v>
                </c:pt>
                <c:pt idx="750">
                  <c:v>99.323939999999979</c:v>
                </c:pt>
                <c:pt idx="751">
                  <c:v>99.323479999999989</c:v>
                </c:pt>
                <c:pt idx="752">
                  <c:v>99.32287999999987</c:v>
                </c:pt>
                <c:pt idx="753">
                  <c:v>99.32183999999998</c:v>
                </c:pt>
                <c:pt idx="754">
                  <c:v>99.321259999999995</c:v>
                </c:pt>
                <c:pt idx="755">
                  <c:v>99.319990000000004</c:v>
                </c:pt>
                <c:pt idx="756">
                  <c:v>99.31859</c:v>
                </c:pt>
                <c:pt idx="757">
                  <c:v>99.317490000000006</c:v>
                </c:pt>
                <c:pt idx="758">
                  <c:v>99.31738</c:v>
                </c:pt>
                <c:pt idx="759">
                  <c:v>99.316109999999995</c:v>
                </c:pt>
                <c:pt idx="760">
                  <c:v>99.31532</c:v>
                </c:pt>
                <c:pt idx="761">
                  <c:v>99.313660000000027</c:v>
                </c:pt>
                <c:pt idx="762">
                  <c:v>99.312579999999983</c:v>
                </c:pt>
                <c:pt idx="763">
                  <c:v>99.311560000000114</c:v>
                </c:pt>
                <c:pt idx="764">
                  <c:v>99.310720000000003</c:v>
                </c:pt>
                <c:pt idx="765">
                  <c:v>99.309910000000002</c:v>
                </c:pt>
                <c:pt idx="766">
                  <c:v>99.308739999999958</c:v>
                </c:pt>
                <c:pt idx="767">
                  <c:v>99.307910000000007</c:v>
                </c:pt>
                <c:pt idx="768">
                  <c:v>99.307100000000005</c:v>
                </c:pt>
                <c:pt idx="769">
                  <c:v>99.305620000000005</c:v>
                </c:pt>
                <c:pt idx="770">
                  <c:v>99.304410000000004</c:v>
                </c:pt>
                <c:pt idx="771">
                  <c:v>99.302970000000002</c:v>
                </c:pt>
                <c:pt idx="772">
                  <c:v>99.30177999999998</c:v>
                </c:pt>
                <c:pt idx="773">
                  <c:v>99.299800000000005</c:v>
                </c:pt>
                <c:pt idx="774">
                  <c:v>99.298839999999998</c:v>
                </c:pt>
                <c:pt idx="775">
                  <c:v>99.297839999999994</c:v>
                </c:pt>
                <c:pt idx="776">
                  <c:v>99.297309999999996</c:v>
                </c:pt>
                <c:pt idx="777">
                  <c:v>99.295910000000006</c:v>
                </c:pt>
                <c:pt idx="778">
                  <c:v>99.295389999999998</c:v>
                </c:pt>
                <c:pt idx="779">
                  <c:v>99.293630000000007</c:v>
                </c:pt>
                <c:pt idx="780">
                  <c:v>99.293160000000114</c:v>
                </c:pt>
                <c:pt idx="781">
                  <c:v>99.291889999999995</c:v>
                </c:pt>
                <c:pt idx="782">
                  <c:v>99.291410000000027</c:v>
                </c:pt>
                <c:pt idx="783">
                  <c:v>99.290009999999995</c:v>
                </c:pt>
                <c:pt idx="784">
                  <c:v>99.289490000000001</c:v>
                </c:pt>
                <c:pt idx="785">
                  <c:v>99.288560000000004</c:v>
                </c:pt>
                <c:pt idx="786">
                  <c:v>99.288179999999983</c:v>
                </c:pt>
                <c:pt idx="787">
                  <c:v>99.286720000000003</c:v>
                </c:pt>
                <c:pt idx="788">
                  <c:v>99.285610000000005</c:v>
                </c:pt>
                <c:pt idx="789">
                  <c:v>99.284180000000006</c:v>
                </c:pt>
                <c:pt idx="790">
                  <c:v>99.283090000000001</c:v>
                </c:pt>
                <c:pt idx="791">
                  <c:v>99.281310000000005</c:v>
                </c:pt>
                <c:pt idx="792">
                  <c:v>99.280360000000002</c:v>
                </c:pt>
                <c:pt idx="793">
                  <c:v>99.278789999999958</c:v>
                </c:pt>
                <c:pt idx="794">
                  <c:v>99.278049999999979</c:v>
                </c:pt>
                <c:pt idx="795">
                  <c:v>99.276319999999998</c:v>
                </c:pt>
                <c:pt idx="796">
                  <c:v>99.275819999999982</c:v>
                </c:pt>
                <c:pt idx="797">
                  <c:v>99.274910000000006</c:v>
                </c:pt>
                <c:pt idx="798">
                  <c:v>99.274320000000003</c:v>
                </c:pt>
                <c:pt idx="799">
                  <c:v>99.273560000000003</c:v>
                </c:pt>
                <c:pt idx="800">
                  <c:v>99.272889999999919</c:v>
                </c:pt>
                <c:pt idx="801">
                  <c:v>99.272199999999998</c:v>
                </c:pt>
                <c:pt idx="802">
                  <c:v>99.271720000000002</c:v>
                </c:pt>
                <c:pt idx="803">
                  <c:v>99.27028</c:v>
                </c:pt>
                <c:pt idx="804">
                  <c:v>99.26873999999998</c:v>
                </c:pt>
                <c:pt idx="805">
                  <c:v>99.267120000000148</c:v>
                </c:pt>
                <c:pt idx="806">
                  <c:v>99.266019999999997</c:v>
                </c:pt>
                <c:pt idx="807">
                  <c:v>99.264380000000003</c:v>
                </c:pt>
                <c:pt idx="808">
                  <c:v>99.263679999999994</c:v>
                </c:pt>
                <c:pt idx="809">
                  <c:v>99.262020000000007</c:v>
                </c:pt>
                <c:pt idx="810">
                  <c:v>99.260689999999997</c:v>
                </c:pt>
                <c:pt idx="811">
                  <c:v>99.259659999999997</c:v>
                </c:pt>
                <c:pt idx="812">
                  <c:v>99.258879999999948</c:v>
                </c:pt>
                <c:pt idx="813">
                  <c:v>99.257620000000131</c:v>
                </c:pt>
                <c:pt idx="814">
                  <c:v>99.255779999999959</c:v>
                </c:pt>
                <c:pt idx="815">
                  <c:v>99.254140000000007</c:v>
                </c:pt>
                <c:pt idx="816">
                  <c:v>99.253820000000005</c:v>
                </c:pt>
                <c:pt idx="817">
                  <c:v>99.252889999999979</c:v>
                </c:pt>
                <c:pt idx="818">
                  <c:v>99.252299999999991</c:v>
                </c:pt>
                <c:pt idx="819">
                  <c:v>99.251339999999999</c:v>
                </c:pt>
                <c:pt idx="820">
                  <c:v>99.250309999999999</c:v>
                </c:pt>
                <c:pt idx="821">
                  <c:v>99.249460000000113</c:v>
                </c:pt>
                <c:pt idx="822">
                  <c:v>99.248189999999994</c:v>
                </c:pt>
                <c:pt idx="823">
                  <c:v>99.246740000000003</c:v>
                </c:pt>
                <c:pt idx="824">
                  <c:v>99.244940000000113</c:v>
                </c:pt>
                <c:pt idx="825">
                  <c:v>99.243190000000027</c:v>
                </c:pt>
                <c:pt idx="826">
                  <c:v>99.242339999999999</c:v>
                </c:pt>
                <c:pt idx="827">
                  <c:v>99.241690000000148</c:v>
                </c:pt>
                <c:pt idx="828">
                  <c:v>99.240480000000005</c:v>
                </c:pt>
                <c:pt idx="829">
                  <c:v>99.238939999999999</c:v>
                </c:pt>
                <c:pt idx="830">
                  <c:v>99.236739999999998</c:v>
                </c:pt>
                <c:pt idx="831">
                  <c:v>99.235529999999997</c:v>
                </c:pt>
                <c:pt idx="832">
                  <c:v>99.234780000000001</c:v>
                </c:pt>
                <c:pt idx="833">
                  <c:v>99.233700000000013</c:v>
                </c:pt>
                <c:pt idx="834">
                  <c:v>99.232050000000001</c:v>
                </c:pt>
                <c:pt idx="835">
                  <c:v>99.23039</c:v>
                </c:pt>
                <c:pt idx="836">
                  <c:v>99.229590000000002</c:v>
                </c:pt>
                <c:pt idx="837">
                  <c:v>99.228589999999983</c:v>
                </c:pt>
                <c:pt idx="838">
                  <c:v>99.227819999999994</c:v>
                </c:pt>
                <c:pt idx="839">
                  <c:v>99.226500000000001</c:v>
                </c:pt>
                <c:pt idx="840">
                  <c:v>99.225389999999948</c:v>
                </c:pt>
                <c:pt idx="841">
                  <c:v>99.224239999999995</c:v>
                </c:pt>
                <c:pt idx="842">
                  <c:v>99.223130000000012</c:v>
                </c:pt>
                <c:pt idx="843">
                  <c:v>99.221620000000129</c:v>
                </c:pt>
                <c:pt idx="844">
                  <c:v>99.221199999999996</c:v>
                </c:pt>
                <c:pt idx="845">
                  <c:v>99.220089999999999</c:v>
                </c:pt>
                <c:pt idx="846">
                  <c:v>99.218810000000005</c:v>
                </c:pt>
                <c:pt idx="847">
                  <c:v>99.217990000000114</c:v>
                </c:pt>
                <c:pt idx="848">
                  <c:v>99.216579999999993</c:v>
                </c:pt>
                <c:pt idx="849">
                  <c:v>99.215400000000002</c:v>
                </c:pt>
                <c:pt idx="850">
                  <c:v>99.214180000000027</c:v>
                </c:pt>
                <c:pt idx="851">
                  <c:v>99.212610000000026</c:v>
                </c:pt>
                <c:pt idx="852">
                  <c:v>99.212069999999997</c:v>
                </c:pt>
                <c:pt idx="853">
                  <c:v>99.210949999999997</c:v>
                </c:pt>
                <c:pt idx="854">
                  <c:v>99.209450000000004</c:v>
                </c:pt>
                <c:pt idx="855">
                  <c:v>99.208250000000007</c:v>
                </c:pt>
                <c:pt idx="856">
                  <c:v>99.207139999999995</c:v>
                </c:pt>
                <c:pt idx="857">
                  <c:v>99.206389999999999</c:v>
                </c:pt>
                <c:pt idx="858">
                  <c:v>99.205539999999999</c:v>
                </c:pt>
                <c:pt idx="859">
                  <c:v>99.20438</c:v>
                </c:pt>
                <c:pt idx="860">
                  <c:v>99.202910000000003</c:v>
                </c:pt>
                <c:pt idx="861">
                  <c:v>99.201089999999994</c:v>
                </c:pt>
                <c:pt idx="862">
                  <c:v>99.199339999999978</c:v>
                </c:pt>
                <c:pt idx="863">
                  <c:v>99.198039999999978</c:v>
                </c:pt>
                <c:pt idx="864">
                  <c:v>99.19699</c:v>
                </c:pt>
                <c:pt idx="865">
                  <c:v>99.195529999999991</c:v>
                </c:pt>
                <c:pt idx="866">
                  <c:v>99.194310000000002</c:v>
                </c:pt>
                <c:pt idx="867">
                  <c:v>99.193190000000001</c:v>
                </c:pt>
                <c:pt idx="868">
                  <c:v>99.192099999999982</c:v>
                </c:pt>
                <c:pt idx="869">
                  <c:v>99.190699999999993</c:v>
                </c:pt>
                <c:pt idx="870">
                  <c:v>99.189489999999978</c:v>
                </c:pt>
                <c:pt idx="871">
                  <c:v>99.188909999999979</c:v>
                </c:pt>
                <c:pt idx="872">
                  <c:v>99.187569999999994</c:v>
                </c:pt>
                <c:pt idx="873">
                  <c:v>99.186949999999982</c:v>
                </c:pt>
                <c:pt idx="874">
                  <c:v>99.186189999999982</c:v>
                </c:pt>
                <c:pt idx="875">
                  <c:v>99.183920000000001</c:v>
                </c:pt>
                <c:pt idx="876">
                  <c:v>99.182429999999982</c:v>
                </c:pt>
                <c:pt idx="877">
                  <c:v>99.181139999999999</c:v>
                </c:pt>
                <c:pt idx="878">
                  <c:v>99.180379999999886</c:v>
                </c:pt>
                <c:pt idx="879">
                  <c:v>99.179739999999796</c:v>
                </c:pt>
                <c:pt idx="880">
                  <c:v>99.178559999999948</c:v>
                </c:pt>
                <c:pt idx="881">
                  <c:v>99.176939999999988</c:v>
                </c:pt>
                <c:pt idx="882">
                  <c:v>99.175609999999978</c:v>
                </c:pt>
                <c:pt idx="883">
                  <c:v>99.173739999999796</c:v>
                </c:pt>
                <c:pt idx="884">
                  <c:v>99.172679999999886</c:v>
                </c:pt>
                <c:pt idx="885">
                  <c:v>99.17087999999984</c:v>
                </c:pt>
                <c:pt idx="886">
                  <c:v>99.169759999999982</c:v>
                </c:pt>
                <c:pt idx="887">
                  <c:v>99.168759999999978</c:v>
                </c:pt>
                <c:pt idx="888">
                  <c:v>99.167749999999998</c:v>
                </c:pt>
                <c:pt idx="889">
                  <c:v>99.166879999999978</c:v>
                </c:pt>
                <c:pt idx="890">
                  <c:v>99.165899999999979</c:v>
                </c:pt>
                <c:pt idx="891">
                  <c:v>99.164410000000004</c:v>
                </c:pt>
                <c:pt idx="892">
                  <c:v>99.163489999999982</c:v>
                </c:pt>
                <c:pt idx="893">
                  <c:v>99.162029999999987</c:v>
                </c:pt>
                <c:pt idx="894">
                  <c:v>99.160409999999999</c:v>
                </c:pt>
                <c:pt idx="895">
                  <c:v>99.158499999999989</c:v>
                </c:pt>
                <c:pt idx="896">
                  <c:v>99.156689999999998</c:v>
                </c:pt>
                <c:pt idx="897">
                  <c:v>99.155589999999989</c:v>
                </c:pt>
                <c:pt idx="898">
                  <c:v>99.154739999999919</c:v>
                </c:pt>
                <c:pt idx="899">
                  <c:v>99.153999999999982</c:v>
                </c:pt>
                <c:pt idx="900">
                  <c:v>99.152689999999978</c:v>
                </c:pt>
                <c:pt idx="901">
                  <c:v>99.151160000000004</c:v>
                </c:pt>
                <c:pt idx="902">
                  <c:v>99.149079999999998</c:v>
                </c:pt>
                <c:pt idx="903">
                  <c:v>99.147450000000006</c:v>
                </c:pt>
                <c:pt idx="904">
                  <c:v>99.146249999999995</c:v>
                </c:pt>
                <c:pt idx="905">
                  <c:v>99.145309999999981</c:v>
                </c:pt>
                <c:pt idx="906">
                  <c:v>99.144149999999996</c:v>
                </c:pt>
                <c:pt idx="907">
                  <c:v>99.142910000000001</c:v>
                </c:pt>
                <c:pt idx="908">
                  <c:v>99.141530000000003</c:v>
                </c:pt>
                <c:pt idx="909">
                  <c:v>99.140540000000001</c:v>
                </c:pt>
                <c:pt idx="910">
                  <c:v>99.138819999999981</c:v>
                </c:pt>
                <c:pt idx="911">
                  <c:v>99.137900000000002</c:v>
                </c:pt>
                <c:pt idx="912">
                  <c:v>99.136160000000004</c:v>
                </c:pt>
                <c:pt idx="913">
                  <c:v>99.134950000000003</c:v>
                </c:pt>
                <c:pt idx="914">
                  <c:v>99.134079999999983</c:v>
                </c:pt>
                <c:pt idx="915">
                  <c:v>99.132660000000001</c:v>
                </c:pt>
                <c:pt idx="916">
                  <c:v>99.131010000000003</c:v>
                </c:pt>
                <c:pt idx="917">
                  <c:v>99.129439999999988</c:v>
                </c:pt>
                <c:pt idx="918">
                  <c:v>99.127549999999999</c:v>
                </c:pt>
                <c:pt idx="919">
                  <c:v>99.126239999999981</c:v>
                </c:pt>
                <c:pt idx="920">
                  <c:v>99.124929999999992</c:v>
                </c:pt>
                <c:pt idx="921">
                  <c:v>99.124279999999999</c:v>
                </c:pt>
                <c:pt idx="922">
                  <c:v>99.122569999999982</c:v>
                </c:pt>
                <c:pt idx="923">
                  <c:v>99.121319999999983</c:v>
                </c:pt>
                <c:pt idx="924">
                  <c:v>99.119860000000003</c:v>
                </c:pt>
                <c:pt idx="925">
                  <c:v>99.11896999999999</c:v>
                </c:pt>
                <c:pt idx="926">
                  <c:v>99.117279999999994</c:v>
                </c:pt>
                <c:pt idx="927">
                  <c:v>99.11530999999998</c:v>
                </c:pt>
                <c:pt idx="928">
                  <c:v>99.11345</c:v>
                </c:pt>
                <c:pt idx="929">
                  <c:v>99.112339999999989</c:v>
                </c:pt>
                <c:pt idx="930">
                  <c:v>99.110900000000001</c:v>
                </c:pt>
                <c:pt idx="931">
                  <c:v>99.110339999999979</c:v>
                </c:pt>
                <c:pt idx="932">
                  <c:v>99.109260000000006</c:v>
                </c:pt>
                <c:pt idx="933">
                  <c:v>99.107950000000002</c:v>
                </c:pt>
                <c:pt idx="934">
                  <c:v>99.106139999999982</c:v>
                </c:pt>
                <c:pt idx="935">
                  <c:v>99.104690000000005</c:v>
                </c:pt>
                <c:pt idx="936">
                  <c:v>99.102849999999989</c:v>
                </c:pt>
                <c:pt idx="937">
                  <c:v>99.10163</c:v>
                </c:pt>
                <c:pt idx="938">
                  <c:v>99.100589999999983</c:v>
                </c:pt>
                <c:pt idx="939">
                  <c:v>99.099549999999994</c:v>
                </c:pt>
                <c:pt idx="940">
                  <c:v>99.097589999999997</c:v>
                </c:pt>
                <c:pt idx="941">
                  <c:v>99.09587999999998</c:v>
                </c:pt>
                <c:pt idx="942">
                  <c:v>99.093919999999997</c:v>
                </c:pt>
                <c:pt idx="943">
                  <c:v>99.092659999999995</c:v>
                </c:pt>
                <c:pt idx="944">
                  <c:v>99.090850000000003</c:v>
                </c:pt>
                <c:pt idx="945">
                  <c:v>99.089839999999981</c:v>
                </c:pt>
                <c:pt idx="946">
                  <c:v>99.089280000000002</c:v>
                </c:pt>
                <c:pt idx="947">
                  <c:v>99.088079999999948</c:v>
                </c:pt>
                <c:pt idx="948">
                  <c:v>99.086820000000003</c:v>
                </c:pt>
                <c:pt idx="949">
                  <c:v>99.08544999999998</c:v>
                </c:pt>
                <c:pt idx="950">
                  <c:v>99.083680000000001</c:v>
                </c:pt>
                <c:pt idx="951">
                  <c:v>99.081419999999994</c:v>
                </c:pt>
                <c:pt idx="952">
                  <c:v>99.080250000000007</c:v>
                </c:pt>
                <c:pt idx="953">
                  <c:v>99.078909999999979</c:v>
                </c:pt>
                <c:pt idx="954">
                  <c:v>99.077190000000002</c:v>
                </c:pt>
                <c:pt idx="955">
                  <c:v>99.075919999999982</c:v>
                </c:pt>
                <c:pt idx="956">
                  <c:v>99.074879999999979</c:v>
                </c:pt>
                <c:pt idx="957">
                  <c:v>99.073889999999949</c:v>
                </c:pt>
                <c:pt idx="958">
                  <c:v>99.071719999999999</c:v>
                </c:pt>
                <c:pt idx="959">
                  <c:v>99.070379999999886</c:v>
                </c:pt>
                <c:pt idx="960">
                  <c:v>99.068550000000002</c:v>
                </c:pt>
                <c:pt idx="961">
                  <c:v>99.066879999999998</c:v>
                </c:pt>
                <c:pt idx="962">
                  <c:v>99.065029999999993</c:v>
                </c:pt>
                <c:pt idx="963">
                  <c:v>99.063289999999995</c:v>
                </c:pt>
                <c:pt idx="964">
                  <c:v>99.061719999999994</c:v>
                </c:pt>
                <c:pt idx="965">
                  <c:v>99.060940000000002</c:v>
                </c:pt>
                <c:pt idx="966">
                  <c:v>99.059969999999993</c:v>
                </c:pt>
                <c:pt idx="967">
                  <c:v>99.059339999999978</c:v>
                </c:pt>
                <c:pt idx="968">
                  <c:v>99.058279999999982</c:v>
                </c:pt>
                <c:pt idx="969">
                  <c:v>99.057149999999993</c:v>
                </c:pt>
                <c:pt idx="970">
                  <c:v>99.055349999999919</c:v>
                </c:pt>
                <c:pt idx="971">
                  <c:v>99.054680000000005</c:v>
                </c:pt>
                <c:pt idx="972">
                  <c:v>99.053160000000005</c:v>
                </c:pt>
                <c:pt idx="973">
                  <c:v>99.052030000000002</c:v>
                </c:pt>
                <c:pt idx="974">
                  <c:v>99.050240000000002</c:v>
                </c:pt>
                <c:pt idx="975">
                  <c:v>99.04837999999998</c:v>
                </c:pt>
                <c:pt idx="976">
                  <c:v>99.046840000000003</c:v>
                </c:pt>
                <c:pt idx="977">
                  <c:v>99.045620000000113</c:v>
                </c:pt>
                <c:pt idx="978">
                  <c:v>99.043819999999997</c:v>
                </c:pt>
                <c:pt idx="979">
                  <c:v>99.042019999999994</c:v>
                </c:pt>
                <c:pt idx="980">
                  <c:v>99.040549999999996</c:v>
                </c:pt>
                <c:pt idx="981">
                  <c:v>99.039119999999997</c:v>
                </c:pt>
                <c:pt idx="982">
                  <c:v>99.037530000000004</c:v>
                </c:pt>
                <c:pt idx="983">
                  <c:v>99.036260000000027</c:v>
                </c:pt>
                <c:pt idx="984">
                  <c:v>99.034840000000003</c:v>
                </c:pt>
                <c:pt idx="985">
                  <c:v>99.032510000000002</c:v>
                </c:pt>
                <c:pt idx="986">
                  <c:v>99.031059999999997</c:v>
                </c:pt>
                <c:pt idx="987">
                  <c:v>99.029569999999993</c:v>
                </c:pt>
                <c:pt idx="988">
                  <c:v>99.028439999999989</c:v>
                </c:pt>
                <c:pt idx="989">
                  <c:v>99.027240000000006</c:v>
                </c:pt>
                <c:pt idx="990">
                  <c:v>99.025749999999988</c:v>
                </c:pt>
                <c:pt idx="991">
                  <c:v>99.023989999999998</c:v>
                </c:pt>
                <c:pt idx="992">
                  <c:v>99.021550000000005</c:v>
                </c:pt>
                <c:pt idx="993">
                  <c:v>99.020009999999999</c:v>
                </c:pt>
                <c:pt idx="994">
                  <c:v>99.018010000000004</c:v>
                </c:pt>
                <c:pt idx="995">
                  <c:v>99.016589999999994</c:v>
                </c:pt>
                <c:pt idx="996">
                  <c:v>99.015699999999995</c:v>
                </c:pt>
                <c:pt idx="997">
                  <c:v>99.014920000000146</c:v>
                </c:pt>
                <c:pt idx="998">
                  <c:v>99.013369999999995</c:v>
                </c:pt>
                <c:pt idx="999">
                  <c:v>99.012260000000026</c:v>
                </c:pt>
                <c:pt idx="1000">
                  <c:v>99.010999999999996</c:v>
                </c:pt>
                <c:pt idx="1001">
                  <c:v>99.010440000000003</c:v>
                </c:pt>
                <c:pt idx="1002">
                  <c:v>99.009190000000004</c:v>
                </c:pt>
                <c:pt idx="1003">
                  <c:v>99.008739999999989</c:v>
                </c:pt>
                <c:pt idx="1004">
                  <c:v>99.007840000000002</c:v>
                </c:pt>
                <c:pt idx="1005">
                  <c:v>99.007509999999996</c:v>
                </c:pt>
                <c:pt idx="1006">
                  <c:v>99.006100000000004</c:v>
                </c:pt>
                <c:pt idx="1007">
                  <c:v>99.004310000000004</c:v>
                </c:pt>
                <c:pt idx="1008">
                  <c:v>99.00203999999998</c:v>
                </c:pt>
                <c:pt idx="1009">
                  <c:v>99.000630000000001</c:v>
                </c:pt>
                <c:pt idx="1010">
                  <c:v>98.997010000000131</c:v>
                </c:pt>
                <c:pt idx="1011">
                  <c:v>98.993809999999996</c:v>
                </c:pt>
                <c:pt idx="1012">
                  <c:v>98.990780000000001</c:v>
                </c:pt>
                <c:pt idx="1013">
                  <c:v>98.988759999999999</c:v>
                </c:pt>
                <c:pt idx="1014">
                  <c:v>98.987200000000129</c:v>
                </c:pt>
                <c:pt idx="1015">
                  <c:v>98.985159999999993</c:v>
                </c:pt>
                <c:pt idx="1016">
                  <c:v>98.983760000000004</c:v>
                </c:pt>
                <c:pt idx="1017">
                  <c:v>98.98518</c:v>
                </c:pt>
                <c:pt idx="1018">
                  <c:v>98.984759999999994</c:v>
                </c:pt>
                <c:pt idx="1019">
                  <c:v>98.981600000000114</c:v>
                </c:pt>
                <c:pt idx="1020">
                  <c:v>98.977879999999999</c:v>
                </c:pt>
                <c:pt idx="1021">
                  <c:v>98.97687999999998</c:v>
                </c:pt>
                <c:pt idx="1022">
                  <c:v>98.975920000000002</c:v>
                </c:pt>
                <c:pt idx="1023">
                  <c:v>98.975219999999993</c:v>
                </c:pt>
                <c:pt idx="1024">
                  <c:v>98.973060000000004</c:v>
                </c:pt>
                <c:pt idx="1025">
                  <c:v>98.969719999999995</c:v>
                </c:pt>
                <c:pt idx="1026">
                  <c:v>98.967490000000026</c:v>
                </c:pt>
                <c:pt idx="1027">
                  <c:v>98.967590000000129</c:v>
                </c:pt>
                <c:pt idx="1028">
                  <c:v>98.966579999999993</c:v>
                </c:pt>
                <c:pt idx="1029">
                  <c:v>98.964380000000006</c:v>
                </c:pt>
                <c:pt idx="1030">
                  <c:v>98.961160000000149</c:v>
                </c:pt>
                <c:pt idx="1031">
                  <c:v>98.958510000000004</c:v>
                </c:pt>
                <c:pt idx="1032">
                  <c:v>98.956339999999983</c:v>
                </c:pt>
                <c:pt idx="1033">
                  <c:v>98.954989999999995</c:v>
                </c:pt>
                <c:pt idx="1034">
                  <c:v>98.954440000000005</c:v>
                </c:pt>
                <c:pt idx="1035">
                  <c:v>98.953559999999996</c:v>
                </c:pt>
                <c:pt idx="1036">
                  <c:v>98.952619999999996</c:v>
                </c:pt>
                <c:pt idx="1037">
                  <c:v>98.952719999999999</c:v>
                </c:pt>
                <c:pt idx="1038">
                  <c:v>98.950389999999999</c:v>
                </c:pt>
                <c:pt idx="1039">
                  <c:v>98.946560000000161</c:v>
                </c:pt>
                <c:pt idx="1040">
                  <c:v>98.944100000000134</c:v>
                </c:pt>
                <c:pt idx="1041">
                  <c:v>98.943300000000022</c:v>
                </c:pt>
                <c:pt idx="1042">
                  <c:v>98.94326000000018</c:v>
                </c:pt>
                <c:pt idx="1043">
                  <c:v>98.941210000000197</c:v>
                </c:pt>
                <c:pt idx="1044">
                  <c:v>98.939600000000027</c:v>
                </c:pt>
                <c:pt idx="1045">
                  <c:v>98.93535</c:v>
                </c:pt>
                <c:pt idx="1046">
                  <c:v>98.933530000000005</c:v>
                </c:pt>
                <c:pt idx="1047">
                  <c:v>98.930189999999996</c:v>
                </c:pt>
                <c:pt idx="1048">
                  <c:v>98.930430000000001</c:v>
                </c:pt>
                <c:pt idx="1049">
                  <c:v>98.931950000000114</c:v>
                </c:pt>
                <c:pt idx="1050">
                  <c:v>98.931950000000114</c:v>
                </c:pt>
                <c:pt idx="1051">
                  <c:v>98.932149999999993</c:v>
                </c:pt>
                <c:pt idx="1052">
                  <c:v>98.929310000000001</c:v>
                </c:pt>
                <c:pt idx="1053">
                  <c:v>98.927850000000007</c:v>
                </c:pt>
                <c:pt idx="1054">
                  <c:v>98.925920000000005</c:v>
                </c:pt>
                <c:pt idx="1055">
                  <c:v>98.924750000000003</c:v>
                </c:pt>
                <c:pt idx="1056">
                  <c:v>98.919610000000148</c:v>
                </c:pt>
                <c:pt idx="1057">
                  <c:v>98.918940000000006</c:v>
                </c:pt>
                <c:pt idx="1058">
                  <c:v>98.918610000000129</c:v>
                </c:pt>
                <c:pt idx="1059">
                  <c:v>98.914760000000129</c:v>
                </c:pt>
                <c:pt idx="1060">
                  <c:v>98.912739999999999</c:v>
                </c:pt>
                <c:pt idx="1061">
                  <c:v>98.912099999999995</c:v>
                </c:pt>
                <c:pt idx="1062">
                  <c:v>98.908299999999997</c:v>
                </c:pt>
                <c:pt idx="1063">
                  <c:v>98.904470000000003</c:v>
                </c:pt>
                <c:pt idx="1064">
                  <c:v>98.903970000000001</c:v>
                </c:pt>
                <c:pt idx="1065">
                  <c:v>98.904410000000027</c:v>
                </c:pt>
                <c:pt idx="1066">
                  <c:v>98.902620000000027</c:v>
                </c:pt>
                <c:pt idx="1067">
                  <c:v>98.899810000000002</c:v>
                </c:pt>
                <c:pt idx="1068">
                  <c:v>98.896600000000007</c:v>
                </c:pt>
                <c:pt idx="1069">
                  <c:v>98.894499999999994</c:v>
                </c:pt>
                <c:pt idx="1070">
                  <c:v>98.894760000000005</c:v>
                </c:pt>
                <c:pt idx="1071">
                  <c:v>98.893820000000005</c:v>
                </c:pt>
                <c:pt idx="1072">
                  <c:v>98.894760000000005</c:v>
                </c:pt>
                <c:pt idx="1073">
                  <c:v>98.890590000000003</c:v>
                </c:pt>
                <c:pt idx="1074">
                  <c:v>98.887280000000004</c:v>
                </c:pt>
                <c:pt idx="1075">
                  <c:v>98.889650000000003</c:v>
                </c:pt>
                <c:pt idx="1076">
                  <c:v>98.890709999999999</c:v>
                </c:pt>
                <c:pt idx="1077">
                  <c:v>98.891050000000007</c:v>
                </c:pt>
                <c:pt idx="1078">
                  <c:v>98.891250000000113</c:v>
                </c:pt>
                <c:pt idx="1079">
                  <c:v>98.893060000000006</c:v>
                </c:pt>
                <c:pt idx="1080">
                  <c:v>98.88837999999987</c:v>
                </c:pt>
                <c:pt idx="1081">
                  <c:v>98.882179999999948</c:v>
                </c:pt>
                <c:pt idx="1082">
                  <c:v>98.878629999999987</c:v>
                </c:pt>
                <c:pt idx="1083">
                  <c:v>98.876489999999919</c:v>
                </c:pt>
                <c:pt idx="1084">
                  <c:v>98.871299999999991</c:v>
                </c:pt>
                <c:pt idx="1085">
                  <c:v>98.867720000000006</c:v>
                </c:pt>
                <c:pt idx="1086">
                  <c:v>98.868589999999998</c:v>
                </c:pt>
                <c:pt idx="1087">
                  <c:v>98.86694</c:v>
                </c:pt>
                <c:pt idx="1088">
                  <c:v>98.862339999999989</c:v>
                </c:pt>
                <c:pt idx="1089">
                  <c:v>98.862250000000003</c:v>
                </c:pt>
                <c:pt idx="1090">
                  <c:v>98.862539999999981</c:v>
                </c:pt>
                <c:pt idx="1091">
                  <c:v>98.858449999999948</c:v>
                </c:pt>
                <c:pt idx="1092">
                  <c:v>98.859070000000003</c:v>
                </c:pt>
                <c:pt idx="1093">
                  <c:v>98.851140000000001</c:v>
                </c:pt>
                <c:pt idx="1094">
                  <c:v>98.856439999999978</c:v>
                </c:pt>
                <c:pt idx="1095">
                  <c:v>98.85975999999998</c:v>
                </c:pt>
                <c:pt idx="1096">
                  <c:v>98.855739999999855</c:v>
                </c:pt>
                <c:pt idx="1097">
                  <c:v>98.854640000000003</c:v>
                </c:pt>
                <c:pt idx="1098">
                  <c:v>98.85324</c:v>
                </c:pt>
                <c:pt idx="1099">
                  <c:v>98.849310000000003</c:v>
                </c:pt>
                <c:pt idx="1100">
                  <c:v>98.846779999999981</c:v>
                </c:pt>
                <c:pt idx="1101">
                  <c:v>98.846050000000005</c:v>
                </c:pt>
                <c:pt idx="1102">
                  <c:v>98.845759999999999</c:v>
                </c:pt>
                <c:pt idx="1103">
                  <c:v>98.8429</c:v>
                </c:pt>
                <c:pt idx="1104">
                  <c:v>98.840950000000007</c:v>
                </c:pt>
                <c:pt idx="1105">
                  <c:v>98.83681</c:v>
                </c:pt>
                <c:pt idx="1106">
                  <c:v>98.830979999999983</c:v>
                </c:pt>
                <c:pt idx="1107">
                  <c:v>98.831360000000004</c:v>
                </c:pt>
                <c:pt idx="1108">
                  <c:v>98.832459999999998</c:v>
                </c:pt>
                <c:pt idx="1109">
                  <c:v>98.827420000000004</c:v>
                </c:pt>
                <c:pt idx="1110">
                  <c:v>98.825719999999919</c:v>
                </c:pt>
                <c:pt idx="1111">
                  <c:v>98.822999999999979</c:v>
                </c:pt>
                <c:pt idx="1112">
                  <c:v>98.821439999999981</c:v>
                </c:pt>
                <c:pt idx="1113">
                  <c:v>98.820239999999998</c:v>
                </c:pt>
                <c:pt idx="1114">
                  <c:v>98.820989999999981</c:v>
                </c:pt>
                <c:pt idx="1115">
                  <c:v>98.819379999999981</c:v>
                </c:pt>
                <c:pt idx="1116">
                  <c:v>98.818739999999949</c:v>
                </c:pt>
                <c:pt idx="1117">
                  <c:v>98.817049999999995</c:v>
                </c:pt>
                <c:pt idx="1118">
                  <c:v>98.816190000000006</c:v>
                </c:pt>
                <c:pt idx="1119">
                  <c:v>98.814989999999995</c:v>
                </c:pt>
                <c:pt idx="1120">
                  <c:v>98.813500000000005</c:v>
                </c:pt>
                <c:pt idx="1121">
                  <c:v>98.810760000000002</c:v>
                </c:pt>
                <c:pt idx="1122">
                  <c:v>98.808779999999885</c:v>
                </c:pt>
                <c:pt idx="1123">
                  <c:v>98.807069999999996</c:v>
                </c:pt>
                <c:pt idx="1124">
                  <c:v>98.805660000000003</c:v>
                </c:pt>
                <c:pt idx="1125">
                  <c:v>98.803429999999992</c:v>
                </c:pt>
                <c:pt idx="1126">
                  <c:v>98.801810000000003</c:v>
                </c:pt>
                <c:pt idx="1127">
                  <c:v>98.800379999999919</c:v>
                </c:pt>
                <c:pt idx="1128">
                  <c:v>98.798680000000004</c:v>
                </c:pt>
                <c:pt idx="1129">
                  <c:v>98.796570000000003</c:v>
                </c:pt>
                <c:pt idx="1130">
                  <c:v>98.795640000000006</c:v>
                </c:pt>
                <c:pt idx="1131">
                  <c:v>98.793899999999994</c:v>
                </c:pt>
                <c:pt idx="1132">
                  <c:v>98.792469999999994</c:v>
                </c:pt>
                <c:pt idx="1133">
                  <c:v>98.790080000000003</c:v>
                </c:pt>
                <c:pt idx="1134">
                  <c:v>98.788089999999983</c:v>
                </c:pt>
                <c:pt idx="1135">
                  <c:v>98.784679999999994</c:v>
                </c:pt>
                <c:pt idx="1136">
                  <c:v>98.782259999999994</c:v>
                </c:pt>
                <c:pt idx="1137">
                  <c:v>98.781800000000004</c:v>
                </c:pt>
                <c:pt idx="1138">
                  <c:v>98.782560000000004</c:v>
                </c:pt>
                <c:pt idx="1139">
                  <c:v>98.781419999999997</c:v>
                </c:pt>
                <c:pt idx="1140">
                  <c:v>98.779319999999998</c:v>
                </c:pt>
                <c:pt idx="1141">
                  <c:v>98.777299999999997</c:v>
                </c:pt>
                <c:pt idx="1142">
                  <c:v>98.776259999999994</c:v>
                </c:pt>
                <c:pt idx="1143">
                  <c:v>98.775620000000004</c:v>
                </c:pt>
                <c:pt idx="1144">
                  <c:v>98.772939999999949</c:v>
                </c:pt>
                <c:pt idx="1145">
                  <c:v>98.771249999999995</c:v>
                </c:pt>
                <c:pt idx="1146">
                  <c:v>98.769189999999995</c:v>
                </c:pt>
                <c:pt idx="1147">
                  <c:v>98.767489999999995</c:v>
                </c:pt>
                <c:pt idx="1148">
                  <c:v>98.765699999999995</c:v>
                </c:pt>
                <c:pt idx="1149">
                  <c:v>98.764179999999996</c:v>
                </c:pt>
                <c:pt idx="1150">
                  <c:v>98.763040000000004</c:v>
                </c:pt>
                <c:pt idx="1151">
                  <c:v>98.760310000000004</c:v>
                </c:pt>
                <c:pt idx="1152">
                  <c:v>98.757689999999997</c:v>
                </c:pt>
                <c:pt idx="1153">
                  <c:v>98.755459999999999</c:v>
                </c:pt>
                <c:pt idx="1154">
                  <c:v>98.752989999999983</c:v>
                </c:pt>
                <c:pt idx="1155">
                  <c:v>98.750739999999979</c:v>
                </c:pt>
                <c:pt idx="1156">
                  <c:v>98.749080000000006</c:v>
                </c:pt>
                <c:pt idx="1157">
                  <c:v>98.747090000000114</c:v>
                </c:pt>
                <c:pt idx="1158">
                  <c:v>98.745560000000026</c:v>
                </c:pt>
                <c:pt idx="1159">
                  <c:v>98.743840000000006</c:v>
                </c:pt>
                <c:pt idx="1160">
                  <c:v>98.74203</c:v>
                </c:pt>
                <c:pt idx="1161">
                  <c:v>98.740939999999995</c:v>
                </c:pt>
                <c:pt idx="1162">
                  <c:v>98.739289999999997</c:v>
                </c:pt>
                <c:pt idx="1163">
                  <c:v>98.737489999999994</c:v>
                </c:pt>
                <c:pt idx="1164">
                  <c:v>98.735159999999993</c:v>
                </c:pt>
                <c:pt idx="1165">
                  <c:v>98.7333</c:v>
                </c:pt>
                <c:pt idx="1166">
                  <c:v>98.731719999999996</c:v>
                </c:pt>
                <c:pt idx="1167">
                  <c:v>98.729680000000002</c:v>
                </c:pt>
                <c:pt idx="1168">
                  <c:v>98.726600000000005</c:v>
                </c:pt>
                <c:pt idx="1169">
                  <c:v>98.723839999999981</c:v>
                </c:pt>
                <c:pt idx="1170">
                  <c:v>98.722079999999949</c:v>
                </c:pt>
                <c:pt idx="1171">
                  <c:v>98.72072</c:v>
                </c:pt>
                <c:pt idx="1172">
                  <c:v>98.719060000000027</c:v>
                </c:pt>
                <c:pt idx="1173">
                  <c:v>98.718720000000005</c:v>
                </c:pt>
                <c:pt idx="1174">
                  <c:v>98.718109999999996</c:v>
                </c:pt>
                <c:pt idx="1175">
                  <c:v>98.718389999999999</c:v>
                </c:pt>
                <c:pt idx="1176">
                  <c:v>98.716989999999996</c:v>
                </c:pt>
                <c:pt idx="1177">
                  <c:v>98.714749999999995</c:v>
                </c:pt>
                <c:pt idx="1178">
                  <c:v>98.71195000000013</c:v>
                </c:pt>
                <c:pt idx="1179">
                  <c:v>98.711500000000129</c:v>
                </c:pt>
                <c:pt idx="1180">
                  <c:v>98.710939999999994</c:v>
                </c:pt>
                <c:pt idx="1181">
                  <c:v>98.711260000000181</c:v>
                </c:pt>
                <c:pt idx="1182">
                  <c:v>98.71078</c:v>
                </c:pt>
                <c:pt idx="1183">
                  <c:v>98.708449999999999</c:v>
                </c:pt>
                <c:pt idx="1184">
                  <c:v>98.705349999999981</c:v>
                </c:pt>
                <c:pt idx="1185">
                  <c:v>98.702759999999998</c:v>
                </c:pt>
                <c:pt idx="1186">
                  <c:v>98.700090000000003</c:v>
                </c:pt>
                <c:pt idx="1187">
                  <c:v>98.697310000000002</c:v>
                </c:pt>
                <c:pt idx="1188">
                  <c:v>98.694410000000005</c:v>
                </c:pt>
                <c:pt idx="1189">
                  <c:v>98.690560000000005</c:v>
                </c:pt>
                <c:pt idx="1190">
                  <c:v>98.686469999999986</c:v>
                </c:pt>
                <c:pt idx="1191">
                  <c:v>98.685969999999998</c:v>
                </c:pt>
                <c:pt idx="1192">
                  <c:v>98.686160000000001</c:v>
                </c:pt>
                <c:pt idx="1193">
                  <c:v>98.686250000000001</c:v>
                </c:pt>
                <c:pt idx="1194">
                  <c:v>98.685539999999989</c:v>
                </c:pt>
                <c:pt idx="1195">
                  <c:v>98.687899999999999</c:v>
                </c:pt>
                <c:pt idx="1196">
                  <c:v>98.688779999999795</c:v>
                </c:pt>
                <c:pt idx="1197">
                  <c:v>98.685089999999988</c:v>
                </c:pt>
                <c:pt idx="1198">
                  <c:v>98.681489999999982</c:v>
                </c:pt>
                <c:pt idx="1199">
                  <c:v>98.677979999999948</c:v>
                </c:pt>
                <c:pt idx="1200">
                  <c:v>98.67248999999984</c:v>
                </c:pt>
                <c:pt idx="1201">
                  <c:v>98.669999999999987</c:v>
                </c:pt>
                <c:pt idx="1202">
                  <c:v>98.667450000000002</c:v>
                </c:pt>
                <c:pt idx="1203">
                  <c:v>98.664069999999995</c:v>
                </c:pt>
                <c:pt idx="1204">
                  <c:v>98.661249999999995</c:v>
                </c:pt>
                <c:pt idx="1205">
                  <c:v>98.660339999999948</c:v>
                </c:pt>
                <c:pt idx="1206">
                  <c:v>98.65952999999999</c:v>
                </c:pt>
                <c:pt idx="1207">
                  <c:v>98.659109999999998</c:v>
                </c:pt>
                <c:pt idx="1208">
                  <c:v>98.65795</c:v>
                </c:pt>
                <c:pt idx="1209">
                  <c:v>98.655679999999919</c:v>
                </c:pt>
                <c:pt idx="1210">
                  <c:v>98.654489999999981</c:v>
                </c:pt>
                <c:pt idx="1211">
                  <c:v>98.653309999999948</c:v>
                </c:pt>
                <c:pt idx="1212">
                  <c:v>98.652259999999998</c:v>
                </c:pt>
                <c:pt idx="1213">
                  <c:v>98.650319999999979</c:v>
                </c:pt>
                <c:pt idx="1214">
                  <c:v>98.648089999999982</c:v>
                </c:pt>
                <c:pt idx="1215">
                  <c:v>98.64636999999999</c:v>
                </c:pt>
                <c:pt idx="1216">
                  <c:v>98.64376</c:v>
                </c:pt>
                <c:pt idx="1217">
                  <c:v>98.642079999999979</c:v>
                </c:pt>
                <c:pt idx="1218">
                  <c:v>98.642489999999981</c:v>
                </c:pt>
                <c:pt idx="1219">
                  <c:v>98.642409999999998</c:v>
                </c:pt>
                <c:pt idx="1220">
                  <c:v>98.642489999999981</c:v>
                </c:pt>
                <c:pt idx="1221">
                  <c:v>98.641260000000145</c:v>
                </c:pt>
                <c:pt idx="1222">
                  <c:v>98.639020000000002</c:v>
                </c:pt>
                <c:pt idx="1223">
                  <c:v>98.635620000000003</c:v>
                </c:pt>
                <c:pt idx="1224">
                  <c:v>98.632839999999959</c:v>
                </c:pt>
                <c:pt idx="1225">
                  <c:v>98.629929999999987</c:v>
                </c:pt>
                <c:pt idx="1226">
                  <c:v>98.627089999999981</c:v>
                </c:pt>
                <c:pt idx="1227">
                  <c:v>98.622739999999794</c:v>
                </c:pt>
                <c:pt idx="1228">
                  <c:v>98.620419999999982</c:v>
                </c:pt>
                <c:pt idx="1229">
                  <c:v>98.619110000000006</c:v>
                </c:pt>
                <c:pt idx="1230">
                  <c:v>98.618079999999978</c:v>
                </c:pt>
                <c:pt idx="1231">
                  <c:v>98.617660000000129</c:v>
                </c:pt>
                <c:pt idx="1232">
                  <c:v>98.618499999999983</c:v>
                </c:pt>
                <c:pt idx="1233">
                  <c:v>98.617720000000006</c:v>
                </c:pt>
                <c:pt idx="1234">
                  <c:v>98.614959999999996</c:v>
                </c:pt>
                <c:pt idx="1235">
                  <c:v>98.612779999999958</c:v>
                </c:pt>
                <c:pt idx="1236">
                  <c:v>98.611760000000004</c:v>
                </c:pt>
                <c:pt idx="1237">
                  <c:v>98.611689999999996</c:v>
                </c:pt>
                <c:pt idx="1238">
                  <c:v>98.611260000000129</c:v>
                </c:pt>
                <c:pt idx="1239">
                  <c:v>98.608089999999919</c:v>
                </c:pt>
                <c:pt idx="1240">
                  <c:v>98.605279999999979</c:v>
                </c:pt>
                <c:pt idx="1241">
                  <c:v>98.602609999999999</c:v>
                </c:pt>
                <c:pt idx="1242">
                  <c:v>98.602979999999988</c:v>
                </c:pt>
                <c:pt idx="1243">
                  <c:v>98.60205999999998</c:v>
                </c:pt>
                <c:pt idx="1244">
                  <c:v>98.600219999999993</c:v>
                </c:pt>
                <c:pt idx="1245">
                  <c:v>98.595179999999999</c:v>
                </c:pt>
                <c:pt idx="1246">
                  <c:v>98.591009999999997</c:v>
                </c:pt>
                <c:pt idx="1247">
                  <c:v>98.588369999999998</c:v>
                </c:pt>
                <c:pt idx="1248">
                  <c:v>98.588079999999948</c:v>
                </c:pt>
                <c:pt idx="1249">
                  <c:v>98.589590000000001</c:v>
                </c:pt>
                <c:pt idx="1250">
                  <c:v>98.589110000000005</c:v>
                </c:pt>
                <c:pt idx="1251">
                  <c:v>98.588079999999948</c:v>
                </c:pt>
                <c:pt idx="1252">
                  <c:v>98.585629999999995</c:v>
                </c:pt>
                <c:pt idx="1253">
                  <c:v>98.582250000000002</c:v>
                </c:pt>
                <c:pt idx="1254">
                  <c:v>98.579799999999949</c:v>
                </c:pt>
                <c:pt idx="1255">
                  <c:v>98.57671999999998</c:v>
                </c:pt>
                <c:pt idx="1256">
                  <c:v>98.574590000000001</c:v>
                </c:pt>
                <c:pt idx="1257">
                  <c:v>98.573639999999983</c:v>
                </c:pt>
                <c:pt idx="1258">
                  <c:v>98.57268999999998</c:v>
                </c:pt>
                <c:pt idx="1259">
                  <c:v>98.571010000000001</c:v>
                </c:pt>
                <c:pt idx="1260">
                  <c:v>98.570419999999999</c:v>
                </c:pt>
                <c:pt idx="1261">
                  <c:v>98.567570000000003</c:v>
                </c:pt>
                <c:pt idx="1262">
                  <c:v>98.564240000000026</c:v>
                </c:pt>
                <c:pt idx="1263">
                  <c:v>98.56283999999998</c:v>
                </c:pt>
                <c:pt idx="1264">
                  <c:v>98.560339999999982</c:v>
                </c:pt>
                <c:pt idx="1265">
                  <c:v>98.55753</c:v>
                </c:pt>
                <c:pt idx="1266">
                  <c:v>98.556309999999982</c:v>
                </c:pt>
                <c:pt idx="1267">
                  <c:v>98.55513999999998</c:v>
                </c:pt>
                <c:pt idx="1268">
                  <c:v>98.55368</c:v>
                </c:pt>
                <c:pt idx="1269">
                  <c:v>98.553699999999992</c:v>
                </c:pt>
                <c:pt idx="1270">
                  <c:v>98.554010000000005</c:v>
                </c:pt>
                <c:pt idx="1271">
                  <c:v>98.551879999999983</c:v>
                </c:pt>
                <c:pt idx="1272">
                  <c:v>98.54926000000016</c:v>
                </c:pt>
                <c:pt idx="1273">
                  <c:v>98.546239999999997</c:v>
                </c:pt>
                <c:pt idx="1274">
                  <c:v>98.544340000000005</c:v>
                </c:pt>
                <c:pt idx="1275">
                  <c:v>98.542060000000006</c:v>
                </c:pt>
                <c:pt idx="1276">
                  <c:v>98.540090000000006</c:v>
                </c:pt>
                <c:pt idx="1277">
                  <c:v>98.537970000000001</c:v>
                </c:pt>
                <c:pt idx="1278">
                  <c:v>98.536240000000006</c:v>
                </c:pt>
                <c:pt idx="1279">
                  <c:v>98.534020000000027</c:v>
                </c:pt>
                <c:pt idx="1280">
                  <c:v>98.532409999999999</c:v>
                </c:pt>
                <c:pt idx="1281">
                  <c:v>98.530530000000013</c:v>
                </c:pt>
                <c:pt idx="1282">
                  <c:v>98.528909999999982</c:v>
                </c:pt>
                <c:pt idx="1283">
                  <c:v>98.52749</c:v>
                </c:pt>
                <c:pt idx="1284">
                  <c:v>98.526029999999992</c:v>
                </c:pt>
                <c:pt idx="1285">
                  <c:v>98.524010000000004</c:v>
                </c:pt>
                <c:pt idx="1286">
                  <c:v>98.522120000000001</c:v>
                </c:pt>
                <c:pt idx="1287">
                  <c:v>98.520849999999982</c:v>
                </c:pt>
                <c:pt idx="1288">
                  <c:v>98.520529999999994</c:v>
                </c:pt>
                <c:pt idx="1289">
                  <c:v>98.518919999999994</c:v>
                </c:pt>
                <c:pt idx="1290">
                  <c:v>98.51666000000013</c:v>
                </c:pt>
                <c:pt idx="1291">
                  <c:v>98.516940000000005</c:v>
                </c:pt>
                <c:pt idx="1292">
                  <c:v>98.515620000000027</c:v>
                </c:pt>
                <c:pt idx="1293">
                  <c:v>98.512410000000003</c:v>
                </c:pt>
                <c:pt idx="1294">
                  <c:v>98.509990000000002</c:v>
                </c:pt>
                <c:pt idx="1295">
                  <c:v>98.507900000000006</c:v>
                </c:pt>
                <c:pt idx="1296">
                  <c:v>98.506309999999999</c:v>
                </c:pt>
                <c:pt idx="1297">
                  <c:v>98.50488</c:v>
                </c:pt>
                <c:pt idx="1298">
                  <c:v>98.504279999999994</c:v>
                </c:pt>
                <c:pt idx="1299">
                  <c:v>98.50242999999999</c:v>
                </c:pt>
                <c:pt idx="1300">
                  <c:v>98.500540000000001</c:v>
                </c:pt>
                <c:pt idx="1301">
                  <c:v>98.498869999999997</c:v>
                </c:pt>
                <c:pt idx="1302">
                  <c:v>98.497890000000027</c:v>
                </c:pt>
                <c:pt idx="1303">
                  <c:v>98.496390000000005</c:v>
                </c:pt>
                <c:pt idx="1304">
                  <c:v>98.493470000000002</c:v>
                </c:pt>
                <c:pt idx="1305">
                  <c:v>98.490780000000001</c:v>
                </c:pt>
                <c:pt idx="1306">
                  <c:v>98.490000000000023</c:v>
                </c:pt>
                <c:pt idx="1307">
                  <c:v>98.487740000000002</c:v>
                </c:pt>
                <c:pt idx="1308">
                  <c:v>98.484910000000113</c:v>
                </c:pt>
                <c:pt idx="1309">
                  <c:v>98.483469999999997</c:v>
                </c:pt>
                <c:pt idx="1310">
                  <c:v>98.482439999999983</c:v>
                </c:pt>
                <c:pt idx="1311">
                  <c:v>98.480660000000114</c:v>
                </c:pt>
                <c:pt idx="1312">
                  <c:v>98.479029999999995</c:v>
                </c:pt>
                <c:pt idx="1313">
                  <c:v>98.476100000000002</c:v>
                </c:pt>
                <c:pt idx="1314">
                  <c:v>98.475879999999989</c:v>
                </c:pt>
                <c:pt idx="1315">
                  <c:v>98.473939999999999</c:v>
                </c:pt>
                <c:pt idx="1316">
                  <c:v>98.472110000000001</c:v>
                </c:pt>
                <c:pt idx="1317">
                  <c:v>98.468630000000005</c:v>
                </c:pt>
                <c:pt idx="1318">
                  <c:v>98.466110000000114</c:v>
                </c:pt>
                <c:pt idx="1319">
                  <c:v>98.465010000000007</c:v>
                </c:pt>
                <c:pt idx="1320">
                  <c:v>98.462860000000006</c:v>
                </c:pt>
                <c:pt idx="1321">
                  <c:v>98.460319999999996</c:v>
                </c:pt>
                <c:pt idx="1322">
                  <c:v>98.459310000000002</c:v>
                </c:pt>
                <c:pt idx="1323">
                  <c:v>98.457899999999995</c:v>
                </c:pt>
                <c:pt idx="1324">
                  <c:v>98.456630000000004</c:v>
                </c:pt>
                <c:pt idx="1325">
                  <c:v>98.456419999999994</c:v>
                </c:pt>
                <c:pt idx="1326">
                  <c:v>98.45514</c:v>
                </c:pt>
                <c:pt idx="1327">
                  <c:v>98.454130000000006</c:v>
                </c:pt>
                <c:pt idx="1328">
                  <c:v>98.453010000000006</c:v>
                </c:pt>
                <c:pt idx="1329">
                  <c:v>98.450689999999994</c:v>
                </c:pt>
                <c:pt idx="1330">
                  <c:v>98.448430000000002</c:v>
                </c:pt>
                <c:pt idx="1331">
                  <c:v>98.445549999999997</c:v>
                </c:pt>
                <c:pt idx="1332">
                  <c:v>98.444030000000026</c:v>
                </c:pt>
                <c:pt idx="1333">
                  <c:v>98.44364000000013</c:v>
                </c:pt>
                <c:pt idx="1334">
                  <c:v>98.442310000000006</c:v>
                </c:pt>
                <c:pt idx="1335">
                  <c:v>98.440060000000145</c:v>
                </c:pt>
                <c:pt idx="1336">
                  <c:v>98.438839999999999</c:v>
                </c:pt>
                <c:pt idx="1337">
                  <c:v>98.436530000000005</c:v>
                </c:pt>
                <c:pt idx="1338">
                  <c:v>98.434320000000113</c:v>
                </c:pt>
                <c:pt idx="1339">
                  <c:v>98.432310000000001</c:v>
                </c:pt>
                <c:pt idx="1340">
                  <c:v>98.429860000000005</c:v>
                </c:pt>
                <c:pt idx="1341">
                  <c:v>98.42712000000013</c:v>
                </c:pt>
                <c:pt idx="1342">
                  <c:v>98.423749999999998</c:v>
                </c:pt>
                <c:pt idx="1343">
                  <c:v>98.422190000000001</c:v>
                </c:pt>
                <c:pt idx="1344">
                  <c:v>98.423190000000005</c:v>
                </c:pt>
                <c:pt idx="1345">
                  <c:v>98.424650000000113</c:v>
                </c:pt>
                <c:pt idx="1346">
                  <c:v>98.423140000000004</c:v>
                </c:pt>
                <c:pt idx="1347">
                  <c:v>98.419489999999996</c:v>
                </c:pt>
                <c:pt idx="1348">
                  <c:v>98.417200000000179</c:v>
                </c:pt>
                <c:pt idx="1349">
                  <c:v>98.417280000000162</c:v>
                </c:pt>
                <c:pt idx="1350">
                  <c:v>98.415319999999994</c:v>
                </c:pt>
                <c:pt idx="1351">
                  <c:v>98.411370000000005</c:v>
                </c:pt>
                <c:pt idx="1352">
                  <c:v>98.407410000000027</c:v>
                </c:pt>
                <c:pt idx="1353">
                  <c:v>98.408320000000003</c:v>
                </c:pt>
                <c:pt idx="1354">
                  <c:v>98.408680000000004</c:v>
                </c:pt>
                <c:pt idx="1355">
                  <c:v>98.405060000000006</c:v>
                </c:pt>
                <c:pt idx="1356">
                  <c:v>98.402889999999999</c:v>
                </c:pt>
                <c:pt idx="1357">
                  <c:v>98.400509999999997</c:v>
                </c:pt>
                <c:pt idx="1358">
                  <c:v>98.398009999999999</c:v>
                </c:pt>
                <c:pt idx="1359">
                  <c:v>98.396990000000002</c:v>
                </c:pt>
                <c:pt idx="1360">
                  <c:v>98.392529999999994</c:v>
                </c:pt>
                <c:pt idx="1361">
                  <c:v>98.398240000000001</c:v>
                </c:pt>
                <c:pt idx="1362">
                  <c:v>98.399389999999983</c:v>
                </c:pt>
                <c:pt idx="1363">
                  <c:v>98.400049999999993</c:v>
                </c:pt>
                <c:pt idx="1364">
                  <c:v>98.398079999999979</c:v>
                </c:pt>
                <c:pt idx="1365">
                  <c:v>98.38885999999998</c:v>
                </c:pt>
                <c:pt idx="1366">
                  <c:v>98.386079999999978</c:v>
                </c:pt>
                <c:pt idx="1367">
                  <c:v>98.387029999999996</c:v>
                </c:pt>
                <c:pt idx="1368">
                  <c:v>98.389989999999983</c:v>
                </c:pt>
                <c:pt idx="1369">
                  <c:v>98.389379999999989</c:v>
                </c:pt>
                <c:pt idx="1370">
                  <c:v>98.388239999999982</c:v>
                </c:pt>
                <c:pt idx="1371">
                  <c:v>98.387320000000003</c:v>
                </c:pt>
                <c:pt idx="1372">
                  <c:v>98.386160000000004</c:v>
                </c:pt>
                <c:pt idx="1373">
                  <c:v>98.38048999999998</c:v>
                </c:pt>
                <c:pt idx="1374">
                  <c:v>98.378279999999918</c:v>
                </c:pt>
                <c:pt idx="1375">
                  <c:v>98.374809999999982</c:v>
                </c:pt>
                <c:pt idx="1376">
                  <c:v>98.371569999999991</c:v>
                </c:pt>
                <c:pt idx="1377">
                  <c:v>98.368079999999978</c:v>
                </c:pt>
                <c:pt idx="1378">
                  <c:v>98.364920000000026</c:v>
                </c:pt>
                <c:pt idx="1379">
                  <c:v>98.365939999999981</c:v>
                </c:pt>
                <c:pt idx="1380">
                  <c:v>98.365009999999998</c:v>
                </c:pt>
                <c:pt idx="1381">
                  <c:v>98.361630000000005</c:v>
                </c:pt>
                <c:pt idx="1382">
                  <c:v>98.361320000000006</c:v>
                </c:pt>
                <c:pt idx="1383">
                  <c:v>98.360140000000001</c:v>
                </c:pt>
                <c:pt idx="1384">
                  <c:v>98.359319999999983</c:v>
                </c:pt>
                <c:pt idx="1385">
                  <c:v>98.359560000000002</c:v>
                </c:pt>
                <c:pt idx="1386">
                  <c:v>98.358239999999981</c:v>
                </c:pt>
                <c:pt idx="1387">
                  <c:v>98.354179999999999</c:v>
                </c:pt>
                <c:pt idx="1388">
                  <c:v>98.350409999999982</c:v>
                </c:pt>
                <c:pt idx="1389">
                  <c:v>98.34836</c:v>
                </c:pt>
                <c:pt idx="1390">
                  <c:v>98.350219999999993</c:v>
                </c:pt>
                <c:pt idx="1391">
                  <c:v>98.347589999999997</c:v>
                </c:pt>
                <c:pt idx="1392">
                  <c:v>98.346250000000026</c:v>
                </c:pt>
                <c:pt idx="1393">
                  <c:v>98.345339999999979</c:v>
                </c:pt>
                <c:pt idx="1394">
                  <c:v>98.34022000000013</c:v>
                </c:pt>
                <c:pt idx="1395">
                  <c:v>98.343320000000006</c:v>
                </c:pt>
                <c:pt idx="1396">
                  <c:v>98.341740000000001</c:v>
                </c:pt>
                <c:pt idx="1397">
                  <c:v>98.335049999999981</c:v>
                </c:pt>
                <c:pt idx="1398">
                  <c:v>98.332949999999983</c:v>
                </c:pt>
                <c:pt idx="1399">
                  <c:v>98.335749999999948</c:v>
                </c:pt>
                <c:pt idx="1400">
                  <c:v>98.336089999999999</c:v>
                </c:pt>
                <c:pt idx="1401">
                  <c:v>98.328889999999959</c:v>
                </c:pt>
                <c:pt idx="1402">
                  <c:v>98.325620000000001</c:v>
                </c:pt>
                <c:pt idx="1403">
                  <c:v>98.328189999999978</c:v>
                </c:pt>
                <c:pt idx="1404">
                  <c:v>98.325469999999981</c:v>
                </c:pt>
                <c:pt idx="1405">
                  <c:v>98.325199999999981</c:v>
                </c:pt>
                <c:pt idx="1406">
                  <c:v>98.322569999999999</c:v>
                </c:pt>
                <c:pt idx="1407">
                  <c:v>98.320239999999998</c:v>
                </c:pt>
                <c:pt idx="1408">
                  <c:v>98.319419999999994</c:v>
                </c:pt>
                <c:pt idx="1409">
                  <c:v>98.319090000000003</c:v>
                </c:pt>
                <c:pt idx="1410">
                  <c:v>98.317350000000005</c:v>
                </c:pt>
                <c:pt idx="1411">
                  <c:v>98.315379999999948</c:v>
                </c:pt>
                <c:pt idx="1412">
                  <c:v>98.312259999999995</c:v>
                </c:pt>
                <c:pt idx="1413">
                  <c:v>98.310980000000001</c:v>
                </c:pt>
                <c:pt idx="1414">
                  <c:v>98.309089999999998</c:v>
                </c:pt>
                <c:pt idx="1415">
                  <c:v>98.307410000000004</c:v>
                </c:pt>
                <c:pt idx="1416">
                  <c:v>98.305620000000005</c:v>
                </c:pt>
                <c:pt idx="1417">
                  <c:v>98.304000000000002</c:v>
                </c:pt>
                <c:pt idx="1418">
                  <c:v>98.301559999999995</c:v>
                </c:pt>
                <c:pt idx="1419">
                  <c:v>98.298860000000005</c:v>
                </c:pt>
                <c:pt idx="1420">
                  <c:v>98.29724000000013</c:v>
                </c:pt>
                <c:pt idx="1421">
                  <c:v>98.296890000000005</c:v>
                </c:pt>
                <c:pt idx="1422">
                  <c:v>98.296490000000006</c:v>
                </c:pt>
                <c:pt idx="1423">
                  <c:v>98.294470000000004</c:v>
                </c:pt>
                <c:pt idx="1424">
                  <c:v>98.291640000000129</c:v>
                </c:pt>
                <c:pt idx="1425">
                  <c:v>98.292590000000004</c:v>
                </c:pt>
                <c:pt idx="1426">
                  <c:v>98.291190000000114</c:v>
                </c:pt>
                <c:pt idx="1427">
                  <c:v>98.288319999999999</c:v>
                </c:pt>
                <c:pt idx="1428">
                  <c:v>98.286910000000006</c:v>
                </c:pt>
                <c:pt idx="1429">
                  <c:v>98.283919999999995</c:v>
                </c:pt>
                <c:pt idx="1430">
                  <c:v>98.282489999999981</c:v>
                </c:pt>
                <c:pt idx="1431">
                  <c:v>98.281560000000027</c:v>
                </c:pt>
                <c:pt idx="1432">
                  <c:v>98.280159999999995</c:v>
                </c:pt>
                <c:pt idx="1433">
                  <c:v>98.279489999999981</c:v>
                </c:pt>
                <c:pt idx="1434">
                  <c:v>98.278260000000003</c:v>
                </c:pt>
                <c:pt idx="1435">
                  <c:v>98.276339999999948</c:v>
                </c:pt>
                <c:pt idx="1436">
                  <c:v>98.274389999999983</c:v>
                </c:pt>
                <c:pt idx="1437">
                  <c:v>98.271950000000004</c:v>
                </c:pt>
                <c:pt idx="1438">
                  <c:v>98.27003999999998</c:v>
                </c:pt>
                <c:pt idx="1439">
                  <c:v>98.268060000000006</c:v>
                </c:pt>
                <c:pt idx="1440">
                  <c:v>98.267030000000005</c:v>
                </c:pt>
                <c:pt idx="1441">
                  <c:v>98.265450000000001</c:v>
                </c:pt>
                <c:pt idx="1442">
                  <c:v>98.263999999999996</c:v>
                </c:pt>
                <c:pt idx="1443">
                  <c:v>98.26258</c:v>
                </c:pt>
                <c:pt idx="1444">
                  <c:v>98.260800000000003</c:v>
                </c:pt>
                <c:pt idx="1445">
                  <c:v>98.257810000000006</c:v>
                </c:pt>
                <c:pt idx="1446">
                  <c:v>98.255279999999999</c:v>
                </c:pt>
                <c:pt idx="1447">
                  <c:v>98.255250000000004</c:v>
                </c:pt>
                <c:pt idx="1448">
                  <c:v>98.254920000000027</c:v>
                </c:pt>
                <c:pt idx="1449">
                  <c:v>98.252619999999993</c:v>
                </c:pt>
                <c:pt idx="1450">
                  <c:v>98.251679999999993</c:v>
                </c:pt>
                <c:pt idx="1451">
                  <c:v>98.249759999999995</c:v>
                </c:pt>
                <c:pt idx="1452">
                  <c:v>98.248189999999994</c:v>
                </c:pt>
                <c:pt idx="1453">
                  <c:v>98.246210000000161</c:v>
                </c:pt>
                <c:pt idx="1454">
                  <c:v>98.246210000000161</c:v>
                </c:pt>
                <c:pt idx="1455">
                  <c:v>98.244780000000006</c:v>
                </c:pt>
                <c:pt idx="1456">
                  <c:v>98.24297</c:v>
                </c:pt>
                <c:pt idx="1457">
                  <c:v>98.240240000000114</c:v>
                </c:pt>
                <c:pt idx="1458">
                  <c:v>98.239019999999996</c:v>
                </c:pt>
                <c:pt idx="1459">
                  <c:v>98.238200000000006</c:v>
                </c:pt>
                <c:pt idx="1460">
                  <c:v>98.237309999999994</c:v>
                </c:pt>
                <c:pt idx="1461">
                  <c:v>98.23456000000013</c:v>
                </c:pt>
                <c:pt idx="1462">
                  <c:v>98.231890000000007</c:v>
                </c:pt>
                <c:pt idx="1463">
                  <c:v>98.230590000000007</c:v>
                </c:pt>
                <c:pt idx="1464">
                  <c:v>98.229650000000007</c:v>
                </c:pt>
                <c:pt idx="1465">
                  <c:v>98.228610000000003</c:v>
                </c:pt>
                <c:pt idx="1466">
                  <c:v>98.226839999999982</c:v>
                </c:pt>
                <c:pt idx="1467">
                  <c:v>98.226060000000004</c:v>
                </c:pt>
                <c:pt idx="1468">
                  <c:v>98.224459999999993</c:v>
                </c:pt>
                <c:pt idx="1469">
                  <c:v>98.222439999999978</c:v>
                </c:pt>
                <c:pt idx="1470">
                  <c:v>98.220939999999999</c:v>
                </c:pt>
                <c:pt idx="1471">
                  <c:v>98.219340000000003</c:v>
                </c:pt>
                <c:pt idx="1472">
                  <c:v>98.217439999999996</c:v>
                </c:pt>
                <c:pt idx="1473">
                  <c:v>98.214150000000146</c:v>
                </c:pt>
                <c:pt idx="1474">
                  <c:v>98.212639999999993</c:v>
                </c:pt>
                <c:pt idx="1475">
                  <c:v>98.213679999999997</c:v>
                </c:pt>
                <c:pt idx="1476">
                  <c:v>98.211410000000129</c:v>
                </c:pt>
                <c:pt idx="1477">
                  <c:v>98.208739999999949</c:v>
                </c:pt>
                <c:pt idx="1478">
                  <c:v>98.208339999999978</c:v>
                </c:pt>
                <c:pt idx="1479">
                  <c:v>98.206959999999995</c:v>
                </c:pt>
                <c:pt idx="1480">
                  <c:v>98.204960000000113</c:v>
                </c:pt>
                <c:pt idx="1481">
                  <c:v>98.203800000000001</c:v>
                </c:pt>
                <c:pt idx="1482">
                  <c:v>98.201939999999993</c:v>
                </c:pt>
                <c:pt idx="1483">
                  <c:v>98.198939999999979</c:v>
                </c:pt>
                <c:pt idx="1484">
                  <c:v>98.196240000000003</c:v>
                </c:pt>
                <c:pt idx="1485">
                  <c:v>98.194180000000003</c:v>
                </c:pt>
                <c:pt idx="1486">
                  <c:v>98.19271999999998</c:v>
                </c:pt>
                <c:pt idx="1487">
                  <c:v>98.193079999999981</c:v>
                </c:pt>
                <c:pt idx="1488">
                  <c:v>98.191760000000002</c:v>
                </c:pt>
                <c:pt idx="1489">
                  <c:v>98.190089999999998</c:v>
                </c:pt>
                <c:pt idx="1490">
                  <c:v>98.187889999999982</c:v>
                </c:pt>
                <c:pt idx="1491">
                  <c:v>98.186409999999981</c:v>
                </c:pt>
                <c:pt idx="1492">
                  <c:v>98.183520000000001</c:v>
                </c:pt>
                <c:pt idx="1493">
                  <c:v>98.181020000000004</c:v>
                </c:pt>
                <c:pt idx="1494">
                  <c:v>98.178479999999794</c:v>
                </c:pt>
                <c:pt idx="1495">
                  <c:v>98.178499999999886</c:v>
                </c:pt>
                <c:pt idx="1496">
                  <c:v>98.176739999999796</c:v>
                </c:pt>
                <c:pt idx="1497">
                  <c:v>98.176549999999978</c:v>
                </c:pt>
                <c:pt idx="1498">
                  <c:v>98.176939999999988</c:v>
                </c:pt>
                <c:pt idx="1499">
                  <c:v>98.177979999999948</c:v>
                </c:pt>
                <c:pt idx="1500">
                  <c:v>98.178859999999958</c:v>
                </c:pt>
                <c:pt idx="1501">
                  <c:v>98.177260000000004</c:v>
                </c:pt>
                <c:pt idx="1502">
                  <c:v>98.173499999999919</c:v>
                </c:pt>
                <c:pt idx="1503">
                  <c:v>98.171089999999978</c:v>
                </c:pt>
                <c:pt idx="1504">
                  <c:v>98.17280999999987</c:v>
                </c:pt>
                <c:pt idx="1505">
                  <c:v>98.173159999999982</c:v>
                </c:pt>
                <c:pt idx="1506">
                  <c:v>98.170759999999959</c:v>
                </c:pt>
                <c:pt idx="1507">
                  <c:v>98.167509999999993</c:v>
                </c:pt>
                <c:pt idx="1508">
                  <c:v>98.162300000000002</c:v>
                </c:pt>
                <c:pt idx="1509">
                  <c:v>98.161010000000005</c:v>
                </c:pt>
                <c:pt idx="1510">
                  <c:v>98.162359999999978</c:v>
                </c:pt>
                <c:pt idx="1511">
                  <c:v>98.160589999999999</c:v>
                </c:pt>
                <c:pt idx="1512">
                  <c:v>98.157539999999983</c:v>
                </c:pt>
                <c:pt idx="1513">
                  <c:v>98.158479999999855</c:v>
                </c:pt>
                <c:pt idx="1514">
                  <c:v>98.157529999999994</c:v>
                </c:pt>
                <c:pt idx="1515">
                  <c:v>98.157499999999999</c:v>
                </c:pt>
                <c:pt idx="1516">
                  <c:v>98.156989999999979</c:v>
                </c:pt>
                <c:pt idx="1517">
                  <c:v>98.154569999999993</c:v>
                </c:pt>
                <c:pt idx="1518">
                  <c:v>98.151579999999981</c:v>
                </c:pt>
                <c:pt idx="1519">
                  <c:v>98.148809999999983</c:v>
                </c:pt>
                <c:pt idx="1520">
                  <c:v>98.145009999999999</c:v>
                </c:pt>
                <c:pt idx="1521">
                  <c:v>98.144009999999994</c:v>
                </c:pt>
                <c:pt idx="1522">
                  <c:v>98.142299999999992</c:v>
                </c:pt>
                <c:pt idx="1523">
                  <c:v>98.139660000000006</c:v>
                </c:pt>
                <c:pt idx="1524">
                  <c:v>98.138449999999978</c:v>
                </c:pt>
                <c:pt idx="1525">
                  <c:v>98.135779999999841</c:v>
                </c:pt>
                <c:pt idx="1526">
                  <c:v>98.134779999999978</c:v>
                </c:pt>
                <c:pt idx="1527">
                  <c:v>98.131180000000001</c:v>
                </c:pt>
                <c:pt idx="1528">
                  <c:v>98.130409999999998</c:v>
                </c:pt>
                <c:pt idx="1529">
                  <c:v>98.130139999999983</c:v>
                </c:pt>
                <c:pt idx="1530">
                  <c:v>98.131079999999983</c:v>
                </c:pt>
                <c:pt idx="1531">
                  <c:v>98.127739999999989</c:v>
                </c:pt>
                <c:pt idx="1532">
                  <c:v>98.12547999999984</c:v>
                </c:pt>
                <c:pt idx="1533">
                  <c:v>98.125139999999988</c:v>
                </c:pt>
                <c:pt idx="1534">
                  <c:v>98.124749999999949</c:v>
                </c:pt>
                <c:pt idx="1535">
                  <c:v>98.123439999999988</c:v>
                </c:pt>
                <c:pt idx="1536">
                  <c:v>98.120449999999948</c:v>
                </c:pt>
                <c:pt idx="1537">
                  <c:v>98.117700000000013</c:v>
                </c:pt>
                <c:pt idx="1538">
                  <c:v>98.116820000000004</c:v>
                </c:pt>
                <c:pt idx="1539">
                  <c:v>98.115859999999998</c:v>
                </c:pt>
                <c:pt idx="1540">
                  <c:v>98.11336</c:v>
                </c:pt>
                <c:pt idx="1541">
                  <c:v>98.112219999999994</c:v>
                </c:pt>
                <c:pt idx="1542">
                  <c:v>98.111440000000002</c:v>
                </c:pt>
                <c:pt idx="1543">
                  <c:v>98.111189999999993</c:v>
                </c:pt>
                <c:pt idx="1544">
                  <c:v>98.110349999999983</c:v>
                </c:pt>
                <c:pt idx="1545">
                  <c:v>98.107910000000004</c:v>
                </c:pt>
                <c:pt idx="1546">
                  <c:v>98.106319999999982</c:v>
                </c:pt>
                <c:pt idx="1547">
                  <c:v>98.105620000000002</c:v>
                </c:pt>
                <c:pt idx="1548">
                  <c:v>98.104699999999994</c:v>
                </c:pt>
                <c:pt idx="1549">
                  <c:v>98.102549999999979</c:v>
                </c:pt>
                <c:pt idx="1550">
                  <c:v>98.099940000000004</c:v>
                </c:pt>
                <c:pt idx="1551">
                  <c:v>98.098420000000004</c:v>
                </c:pt>
                <c:pt idx="1552">
                  <c:v>98.095950000000002</c:v>
                </c:pt>
                <c:pt idx="1553">
                  <c:v>98.094700000000003</c:v>
                </c:pt>
                <c:pt idx="1554">
                  <c:v>98.093140000000005</c:v>
                </c:pt>
                <c:pt idx="1555">
                  <c:v>98.090249999999997</c:v>
                </c:pt>
                <c:pt idx="1556">
                  <c:v>98.088859999999983</c:v>
                </c:pt>
                <c:pt idx="1557">
                  <c:v>98.087450000000004</c:v>
                </c:pt>
                <c:pt idx="1558">
                  <c:v>98.08844999999998</c:v>
                </c:pt>
                <c:pt idx="1559">
                  <c:v>98.090320000000006</c:v>
                </c:pt>
                <c:pt idx="1560">
                  <c:v>98.091130000000007</c:v>
                </c:pt>
                <c:pt idx="1561">
                  <c:v>98.09022000000013</c:v>
                </c:pt>
                <c:pt idx="1562">
                  <c:v>98.08808999999998</c:v>
                </c:pt>
                <c:pt idx="1563">
                  <c:v>98.085620000000006</c:v>
                </c:pt>
                <c:pt idx="1564">
                  <c:v>98.084940000000003</c:v>
                </c:pt>
                <c:pt idx="1565">
                  <c:v>98.082529999999991</c:v>
                </c:pt>
                <c:pt idx="1566">
                  <c:v>98.077680000000001</c:v>
                </c:pt>
                <c:pt idx="1567">
                  <c:v>98.077849999999998</c:v>
                </c:pt>
                <c:pt idx="1568">
                  <c:v>98.077510000000004</c:v>
                </c:pt>
                <c:pt idx="1569">
                  <c:v>98.076839999999919</c:v>
                </c:pt>
                <c:pt idx="1570">
                  <c:v>98.075199999999981</c:v>
                </c:pt>
                <c:pt idx="1571">
                  <c:v>98.073610000000002</c:v>
                </c:pt>
                <c:pt idx="1572">
                  <c:v>98.068010000000001</c:v>
                </c:pt>
                <c:pt idx="1573">
                  <c:v>98.065860000000001</c:v>
                </c:pt>
                <c:pt idx="1574">
                  <c:v>98.063789999999983</c:v>
                </c:pt>
                <c:pt idx="1575">
                  <c:v>98.061009999999996</c:v>
                </c:pt>
                <c:pt idx="1576">
                  <c:v>98.058909999999983</c:v>
                </c:pt>
                <c:pt idx="1577">
                  <c:v>98.056759999999983</c:v>
                </c:pt>
                <c:pt idx="1578">
                  <c:v>98.05513999999998</c:v>
                </c:pt>
                <c:pt idx="1579">
                  <c:v>98.053739999999948</c:v>
                </c:pt>
                <c:pt idx="1580">
                  <c:v>98.054210000000026</c:v>
                </c:pt>
                <c:pt idx="1581">
                  <c:v>98.054839999999999</c:v>
                </c:pt>
                <c:pt idx="1582">
                  <c:v>98.054839999999999</c:v>
                </c:pt>
                <c:pt idx="1583">
                  <c:v>98.053449999999998</c:v>
                </c:pt>
                <c:pt idx="1584">
                  <c:v>98.051119999999997</c:v>
                </c:pt>
                <c:pt idx="1585">
                  <c:v>98.048820000000006</c:v>
                </c:pt>
                <c:pt idx="1586">
                  <c:v>98.046719999999993</c:v>
                </c:pt>
                <c:pt idx="1587">
                  <c:v>98.043760000000006</c:v>
                </c:pt>
                <c:pt idx="1588">
                  <c:v>98.043760000000006</c:v>
                </c:pt>
                <c:pt idx="1589">
                  <c:v>98.043319999999994</c:v>
                </c:pt>
                <c:pt idx="1590">
                  <c:v>98.041720000000026</c:v>
                </c:pt>
                <c:pt idx="1591">
                  <c:v>98.041839999999993</c:v>
                </c:pt>
                <c:pt idx="1592">
                  <c:v>98.043200000000027</c:v>
                </c:pt>
                <c:pt idx="1593">
                  <c:v>98.042310000000001</c:v>
                </c:pt>
                <c:pt idx="1594">
                  <c:v>98.040279999999996</c:v>
                </c:pt>
                <c:pt idx="1595">
                  <c:v>98.036439999999999</c:v>
                </c:pt>
                <c:pt idx="1596">
                  <c:v>98.034059999999997</c:v>
                </c:pt>
                <c:pt idx="1597">
                  <c:v>98.032120000000006</c:v>
                </c:pt>
                <c:pt idx="1598">
                  <c:v>98.030630000000002</c:v>
                </c:pt>
                <c:pt idx="1599">
                  <c:v>98.027749999999983</c:v>
                </c:pt>
                <c:pt idx="1600">
                  <c:v>98.02619</c:v>
                </c:pt>
                <c:pt idx="1601">
                  <c:v>98.025079999999988</c:v>
                </c:pt>
                <c:pt idx="1602">
                  <c:v>98.024810000000002</c:v>
                </c:pt>
                <c:pt idx="1603">
                  <c:v>98.023499999999999</c:v>
                </c:pt>
                <c:pt idx="1604">
                  <c:v>98.021630000000002</c:v>
                </c:pt>
                <c:pt idx="1605">
                  <c:v>98.020079999999979</c:v>
                </c:pt>
                <c:pt idx="1606">
                  <c:v>98.018299999999996</c:v>
                </c:pt>
                <c:pt idx="1607">
                  <c:v>98.017970000000005</c:v>
                </c:pt>
                <c:pt idx="1608">
                  <c:v>98.017100000000113</c:v>
                </c:pt>
                <c:pt idx="1609">
                  <c:v>98.017150000000129</c:v>
                </c:pt>
                <c:pt idx="1610">
                  <c:v>98.017410000000027</c:v>
                </c:pt>
                <c:pt idx="1611">
                  <c:v>98.014849999999996</c:v>
                </c:pt>
                <c:pt idx="1612">
                  <c:v>98.012180000000001</c:v>
                </c:pt>
                <c:pt idx="1613">
                  <c:v>98.010800000000003</c:v>
                </c:pt>
                <c:pt idx="1614">
                  <c:v>98.010470000000012</c:v>
                </c:pt>
                <c:pt idx="1615">
                  <c:v>98.009280000000004</c:v>
                </c:pt>
                <c:pt idx="1616">
                  <c:v>98.007800000000003</c:v>
                </c:pt>
                <c:pt idx="1617">
                  <c:v>98.005779999999959</c:v>
                </c:pt>
                <c:pt idx="1618">
                  <c:v>98.005070000000003</c:v>
                </c:pt>
                <c:pt idx="1619">
                  <c:v>98.003559999999993</c:v>
                </c:pt>
                <c:pt idx="1620">
                  <c:v>98.001130000000003</c:v>
                </c:pt>
                <c:pt idx="1621">
                  <c:v>98.000190000000003</c:v>
                </c:pt>
                <c:pt idx="1622">
                  <c:v>97.999150000000114</c:v>
                </c:pt>
                <c:pt idx="1623">
                  <c:v>97.997250000000179</c:v>
                </c:pt>
                <c:pt idx="1624">
                  <c:v>97.995689999999996</c:v>
                </c:pt>
                <c:pt idx="1625">
                  <c:v>97.995250000000027</c:v>
                </c:pt>
                <c:pt idx="1626">
                  <c:v>97.994510000000147</c:v>
                </c:pt>
                <c:pt idx="1627">
                  <c:v>97.993870000000001</c:v>
                </c:pt>
                <c:pt idx="1628">
                  <c:v>97.99226000000013</c:v>
                </c:pt>
                <c:pt idx="1629">
                  <c:v>97.990380000000002</c:v>
                </c:pt>
                <c:pt idx="1630">
                  <c:v>97.988079999999982</c:v>
                </c:pt>
                <c:pt idx="1631">
                  <c:v>97.987780000000001</c:v>
                </c:pt>
                <c:pt idx="1632">
                  <c:v>97.987489999999994</c:v>
                </c:pt>
                <c:pt idx="1633">
                  <c:v>97.986339999999998</c:v>
                </c:pt>
                <c:pt idx="1634">
                  <c:v>97.984610000000146</c:v>
                </c:pt>
                <c:pt idx="1635">
                  <c:v>97.982200000000006</c:v>
                </c:pt>
                <c:pt idx="1636">
                  <c:v>97.980860000000007</c:v>
                </c:pt>
                <c:pt idx="1637">
                  <c:v>97.979489999999998</c:v>
                </c:pt>
                <c:pt idx="1638">
                  <c:v>97.977339999999998</c:v>
                </c:pt>
                <c:pt idx="1639">
                  <c:v>97.975349999999978</c:v>
                </c:pt>
                <c:pt idx="1640">
                  <c:v>97.97439</c:v>
                </c:pt>
                <c:pt idx="1641">
                  <c:v>97.973349999999982</c:v>
                </c:pt>
                <c:pt idx="1642">
                  <c:v>97.971419999999995</c:v>
                </c:pt>
                <c:pt idx="1643">
                  <c:v>97.969150000000027</c:v>
                </c:pt>
                <c:pt idx="1644">
                  <c:v>97.967389999999995</c:v>
                </c:pt>
                <c:pt idx="1645">
                  <c:v>97.966440000000006</c:v>
                </c:pt>
                <c:pt idx="1646">
                  <c:v>97.964889999999997</c:v>
                </c:pt>
                <c:pt idx="1647">
                  <c:v>97.964079999999996</c:v>
                </c:pt>
                <c:pt idx="1648">
                  <c:v>97.96410000000013</c:v>
                </c:pt>
                <c:pt idx="1649">
                  <c:v>97.963220000000149</c:v>
                </c:pt>
                <c:pt idx="1650">
                  <c:v>97.963220000000149</c:v>
                </c:pt>
                <c:pt idx="1651">
                  <c:v>97.962249999999997</c:v>
                </c:pt>
                <c:pt idx="1652">
                  <c:v>97.961530000000025</c:v>
                </c:pt>
                <c:pt idx="1653">
                  <c:v>97.95975</c:v>
                </c:pt>
                <c:pt idx="1654">
                  <c:v>97.957279999999997</c:v>
                </c:pt>
                <c:pt idx="1655">
                  <c:v>97.955010000000001</c:v>
                </c:pt>
                <c:pt idx="1656">
                  <c:v>97.953469999999996</c:v>
                </c:pt>
                <c:pt idx="1657">
                  <c:v>97.951420000000027</c:v>
                </c:pt>
                <c:pt idx="1658">
                  <c:v>97.949889999999996</c:v>
                </c:pt>
                <c:pt idx="1659">
                  <c:v>97.948400000000007</c:v>
                </c:pt>
                <c:pt idx="1660">
                  <c:v>97.947450000000146</c:v>
                </c:pt>
                <c:pt idx="1661">
                  <c:v>97.945790000000002</c:v>
                </c:pt>
                <c:pt idx="1662">
                  <c:v>97.942760000000007</c:v>
                </c:pt>
                <c:pt idx="1663">
                  <c:v>97.938260000000113</c:v>
                </c:pt>
                <c:pt idx="1664">
                  <c:v>97.937740000000005</c:v>
                </c:pt>
                <c:pt idx="1665">
                  <c:v>97.937749999999994</c:v>
                </c:pt>
                <c:pt idx="1666">
                  <c:v>97.937309999999997</c:v>
                </c:pt>
                <c:pt idx="1667">
                  <c:v>97.936420000000027</c:v>
                </c:pt>
                <c:pt idx="1668">
                  <c:v>97.935620000000114</c:v>
                </c:pt>
                <c:pt idx="1669">
                  <c:v>97.934140000000113</c:v>
                </c:pt>
                <c:pt idx="1670">
                  <c:v>97.932559999999995</c:v>
                </c:pt>
                <c:pt idx="1671">
                  <c:v>97.930840000000003</c:v>
                </c:pt>
                <c:pt idx="1672">
                  <c:v>97.929339999999982</c:v>
                </c:pt>
                <c:pt idx="1673">
                  <c:v>97.92834999999998</c:v>
                </c:pt>
                <c:pt idx="1674">
                  <c:v>97.927139999999994</c:v>
                </c:pt>
                <c:pt idx="1675">
                  <c:v>97.925879999999978</c:v>
                </c:pt>
                <c:pt idx="1676">
                  <c:v>97.924310000000006</c:v>
                </c:pt>
                <c:pt idx="1677">
                  <c:v>97.924130000000005</c:v>
                </c:pt>
                <c:pt idx="1678">
                  <c:v>97.92286</c:v>
                </c:pt>
                <c:pt idx="1679">
                  <c:v>97.921790000000001</c:v>
                </c:pt>
                <c:pt idx="1680">
                  <c:v>97.92121000000013</c:v>
                </c:pt>
                <c:pt idx="1681">
                  <c:v>97.920140000000004</c:v>
                </c:pt>
                <c:pt idx="1682">
                  <c:v>97.919030000000006</c:v>
                </c:pt>
                <c:pt idx="1683">
                  <c:v>97.917570000000026</c:v>
                </c:pt>
                <c:pt idx="1684">
                  <c:v>97.916939999999997</c:v>
                </c:pt>
                <c:pt idx="1685">
                  <c:v>97.91624000000013</c:v>
                </c:pt>
                <c:pt idx="1686">
                  <c:v>97.914800000000113</c:v>
                </c:pt>
                <c:pt idx="1687">
                  <c:v>97.91411000000015</c:v>
                </c:pt>
                <c:pt idx="1688">
                  <c:v>97.913089999999997</c:v>
                </c:pt>
                <c:pt idx="1689">
                  <c:v>97.91159000000016</c:v>
                </c:pt>
                <c:pt idx="1690">
                  <c:v>97.910140000000027</c:v>
                </c:pt>
                <c:pt idx="1691">
                  <c:v>97.908090000000001</c:v>
                </c:pt>
                <c:pt idx="1692">
                  <c:v>97.906239999999997</c:v>
                </c:pt>
                <c:pt idx="1693">
                  <c:v>97.905720000000002</c:v>
                </c:pt>
                <c:pt idx="1694">
                  <c:v>97.90460000000013</c:v>
                </c:pt>
                <c:pt idx="1695">
                  <c:v>97.902820000000006</c:v>
                </c:pt>
                <c:pt idx="1696">
                  <c:v>97.900909999999996</c:v>
                </c:pt>
                <c:pt idx="1697">
                  <c:v>97.898619999999994</c:v>
                </c:pt>
                <c:pt idx="1698">
                  <c:v>97.897120000000129</c:v>
                </c:pt>
                <c:pt idx="1699">
                  <c:v>97.896240000000006</c:v>
                </c:pt>
                <c:pt idx="1700">
                  <c:v>97.895660000000007</c:v>
                </c:pt>
                <c:pt idx="1701">
                  <c:v>97.894779999999983</c:v>
                </c:pt>
                <c:pt idx="1702">
                  <c:v>97.893699999999995</c:v>
                </c:pt>
                <c:pt idx="1703">
                  <c:v>97.892009999999999</c:v>
                </c:pt>
                <c:pt idx="1704">
                  <c:v>97.890590000000003</c:v>
                </c:pt>
                <c:pt idx="1705">
                  <c:v>97.890990000000002</c:v>
                </c:pt>
                <c:pt idx="1706">
                  <c:v>97.890140000000002</c:v>
                </c:pt>
                <c:pt idx="1707">
                  <c:v>97.888809999999978</c:v>
                </c:pt>
                <c:pt idx="1708">
                  <c:v>97.887590000000003</c:v>
                </c:pt>
                <c:pt idx="1709">
                  <c:v>97.88537999999987</c:v>
                </c:pt>
                <c:pt idx="1710">
                  <c:v>97.883610000000004</c:v>
                </c:pt>
                <c:pt idx="1711">
                  <c:v>97.882819999999981</c:v>
                </c:pt>
                <c:pt idx="1712">
                  <c:v>97.882139999999978</c:v>
                </c:pt>
                <c:pt idx="1713">
                  <c:v>97.880319999999998</c:v>
                </c:pt>
                <c:pt idx="1714">
                  <c:v>97.878109999999978</c:v>
                </c:pt>
                <c:pt idx="1715">
                  <c:v>97.877260000000007</c:v>
                </c:pt>
                <c:pt idx="1716">
                  <c:v>97.876479999999958</c:v>
                </c:pt>
                <c:pt idx="1717">
                  <c:v>97.875629999999987</c:v>
                </c:pt>
                <c:pt idx="1718">
                  <c:v>97.875469999999979</c:v>
                </c:pt>
                <c:pt idx="1719">
                  <c:v>97.874569999999991</c:v>
                </c:pt>
                <c:pt idx="1720">
                  <c:v>97.873009999999979</c:v>
                </c:pt>
                <c:pt idx="1721">
                  <c:v>97.871250000000003</c:v>
                </c:pt>
                <c:pt idx="1722">
                  <c:v>97.869820000000004</c:v>
                </c:pt>
                <c:pt idx="1723">
                  <c:v>97.867890000000003</c:v>
                </c:pt>
                <c:pt idx="1724">
                  <c:v>97.865819999999999</c:v>
                </c:pt>
                <c:pt idx="1725">
                  <c:v>97.864360000000005</c:v>
                </c:pt>
                <c:pt idx="1726">
                  <c:v>97.862409999999983</c:v>
                </c:pt>
                <c:pt idx="1727">
                  <c:v>97.861289999999997</c:v>
                </c:pt>
                <c:pt idx="1728">
                  <c:v>97.859819999999999</c:v>
                </c:pt>
                <c:pt idx="1729">
                  <c:v>97.858289999999982</c:v>
                </c:pt>
                <c:pt idx="1730">
                  <c:v>97.857889999999998</c:v>
                </c:pt>
                <c:pt idx="1731">
                  <c:v>97.857280000000003</c:v>
                </c:pt>
                <c:pt idx="1732">
                  <c:v>97.85537999999984</c:v>
                </c:pt>
                <c:pt idx="1733">
                  <c:v>97.852589999999978</c:v>
                </c:pt>
                <c:pt idx="1734">
                  <c:v>97.852739999999855</c:v>
                </c:pt>
                <c:pt idx="1735">
                  <c:v>97.853819999999999</c:v>
                </c:pt>
                <c:pt idx="1736">
                  <c:v>97.852719999999948</c:v>
                </c:pt>
                <c:pt idx="1737">
                  <c:v>97.849950000000007</c:v>
                </c:pt>
                <c:pt idx="1738">
                  <c:v>97.848659999999995</c:v>
                </c:pt>
                <c:pt idx="1739">
                  <c:v>97.846940000000004</c:v>
                </c:pt>
                <c:pt idx="1740">
                  <c:v>97.845029999999994</c:v>
                </c:pt>
                <c:pt idx="1741">
                  <c:v>97.843530000000001</c:v>
                </c:pt>
                <c:pt idx="1742">
                  <c:v>97.842699999999994</c:v>
                </c:pt>
                <c:pt idx="1743">
                  <c:v>97.843059999999994</c:v>
                </c:pt>
                <c:pt idx="1744">
                  <c:v>97.841060000000027</c:v>
                </c:pt>
                <c:pt idx="1745">
                  <c:v>97.840350000000001</c:v>
                </c:pt>
                <c:pt idx="1746">
                  <c:v>97.841030000000003</c:v>
                </c:pt>
                <c:pt idx="1747">
                  <c:v>97.839060000000003</c:v>
                </c:pt>
                <c:pt idx="1748">
                  <c:v>97.837950000000006</c:v>
                </c:pt>
                <c:pt idx="1749">
                  <c:v>97.838660000000004</c:v>
                </c:pt>
                <c:pt idx="1750">
                  <c:v>97.838189999999983</c:v>
                </c:pt>
                <c:pt idx="1751">
                  <c:v>97.836410000000001</c:v>
                </c:pt>
                <c:pt idx="1752">
                  <c:v>97.836879999999979</c:v>
                </c:pt>
                <c:pt idx="1753">
                  <c:v>97.83722000000013</c:v>
                </c:pt>
                <c:pt idx="1754">
                  <c:v>97.833759999999998</c:v>
                </c:pt>
                <c:pt idx="1755">
                  <c:v>97.832030000000003</c:v>
                </c:pt>
                <c:pt idx="1756">
                  <c:v>97.831599999999995</c:v>
                </c:pt>
                <c:pt idx="1757">
                  <c:v>97.830179999999999</c:v>
                </c:pt>
                <c:pt idx="1758">
                  <c:v>97.829970000000003</c:v>
                </c:pt>
                <c:pt idx="1759">
                  <c:v>97.829499999999982</c:v>
                </c:pt>
                <c:pt idx="1760">
                  <c:v>97.830089999999998</c:v>
                </c:pt>
                <c:pt idx="1761">
                  <c:v>97.828819999999979</c:v>
                </c:pt>
                <c:pt idx="1762">
                  <c:v>97.827259999999995</c:v>
                </c:pt>
                <c:pt idx="1763">
                  <c:v>97.825159999999983</c:v>
                </c:pt>
                <c:pt idx="1764">
                  <c:v>97.823970000000003</c:v>
                </c:pt>
                <c:pt idx="1765">
                  <c:v>97.822539999999989</c:v>
                </c:pt>
                <c:pt idx="1766">
                  <c:v>97.819970000000012</c:v>
                </c:pt>
                <c:pt idx="1767">
                  <c:v>97.817030000000003</c:v>
                </c:pt>
                <c:pt idx="1768">
                  <c:v>97.814200000000113</c:v>
                </c:pt>
                <c:pt idx="1769">
                  <c:v>97.812429999999992</c:v>
                </c:pt>
                <c:pt idx="1770">
                  <c:v>97.811710000000005</c:v>
                </c:pt>
                <c:pt idx="1771">
                  <c:v>97.810509999999994</c:v>
                </c:pt>
                <c:pt idx="1772">
                  <c:v>97.810190000000006</c:v>
                </c:pt>
                <c:pt idx="1773">
                  <c:v>97.810239999999993</c:v>
                </c:pt>
                <c:pt idx="1774">
                  <c:v>97.810919999999996</c:v>
                </c:pt>
                <c:pt idx="1775">
                  <c:v>97.811580000000006</c:v>
                </c:pt>
                <c:pt idx="1776">
                  <c:v>97.810120000000026</c:v>
                </c:pt>
                <c:pt idx="1777">
                  <c:v>97.807000000000002</c:v>
                </c:pt>
                <c:pt idx="1778">
                  <c:v>97.802579999999978</c:v>
                </c:pt>
                <c:pt idx="1779">
                  <c:v>97.797550000000129</c:v>
                </c:pt>
                <c:pt idx="1780">
                  <c:v>97.794500000000113</c:v>
                </c:pt>
                <c:pt idx="1781">
                  <c:v>97.795240000000007</c:v>
                </c:pt>
                <c:pt idx="1782">
                  <c:v>97.792249999999996</c:v>
                </c:pt>
                <c:pt idx="1783">
                  <c:v>97.790819999999997</c:v>
                </c:pt>
                <c:pt idx="1784">
                  <c:v>97.805579999999978</c:v>
                </c:pt>
                <c:pt idx="1785">
                  <c:v>97.812179999999998</c:v>
                </c:pt>
                <c:pt idx="1786">
                  <c:v>97.806600000000003</c:v>
                </c:pt>
                <c:pt idx="1787">
                  <c:v>97.798190000000005</c:v>
                </c:pt>
                <c:pt idx="1788">
                  <c:v>97.788029999999992</c:v>
                </c:pt>
                <c:pt idx="1789">
                  <c:v>97.785499999999999</c:v>
                </c:pt>
                <c:pt idx="1790">
                  <c:v>97.785989999999998</c:v>
                </c:pt>
                <c:pt idx="1791">
                  <c:v>97.791250000000161</c:v>
                </c:pt>
                <c:pt idx="1792">
                  <c:v>97.795199999999994</c:v>
                </c:pt>
                <c:pt idx="1793">
                  <c:v>97.792609999999996</c:v>
                </c:pt>
                <c:pt idx="1794">
                  <c:v>97.793560000000113</c:v>
                </c:pt>
                <c:pt idx="1795">
                  <c:v>97.794570000000007</c:v>
                </c:pt>
                <c:pt idx="1796">
                  <c:v>97.796260000000146</c:v>
                </c:pt>
                <c:pt idx="1797">
                  <c:v>97.798090000000002</c:v>
                </c:pt>
                <c:pt idx="1798">
                  <c:v>97.795820000000006</c:v>
                </c:pt>
                <c:pt idx="1799">
                  <c:v>97.790009999999995</c:v>
                </c:pt>
                <c:pt idx="1800">
                  <c:v>97.787589999999994</c:v>
                </c:pt>
                <c:pt idx="1801">
                  <c:v>97.787409999999994</c:v>
                </c:pt>
                <c:pt idx="1802">
                  <c:v>97.787459999999996</c:v>
                </c:pt>
                <c:pt idx="1803">
                  <c:v>97.782719999999998</c:v>
                </c:pt>
                <c:pt idx="1804">
                  <c:v>97.778620000000004</c:v>
                </c:pt>
                <c:pt idx="1805">
                  <c:v>97.776250000000005</c:v>
                </c:pt>
                <c:pt idx="1806">
                  <c:v>97.779859999999999</c:v>
                </c:pt>
                <c:pt idx="1807">
                  <c:v>97.77849999999998</c:v>
                </c:pt>
                <c:pt idx="1808">
                  <c:v>97.774919999999995</c:v>
                </c:pt>
                <c:pt idx="1809">
                  <c:v>97.773870000000002</c:v>
                </c:pt>
                <c:pt idx="1810">
                  <c:v>97.780320000000003</c:v>
                </c:pt>
                <c:pt idx="1811">
                  <c:v>97.778939999999949</c:v>
                </c:pt>
                <c:pt idx="1812">
                  <c:v>97.774079999999998</c:v>
                </c:pt>
                <c:pt idx="1813">
                  <c:v>97.776110000000003</c:v>
                </c:pt>
                <c:pt idx="1814">
                  <c:v>97.772429999999986</c:v>
                </c:pt>
                <c:pt idx="1815">
                  <c:v>97.763840000000002</c:v>
                </c:pt>
                <c:pt idx="1816">
                  <c:v>97.760319999999993</c:v>
                </c:pt>
                <c:pt idx="1817">
                  <c:v>97.758989999999983</c:v>
                </c:pt>
                <c:pt idx="1818">
                  <c:v>97.758179999999982</c:v>
                </c:pt>
                <c:pt idx="1819">
                  <c:v>97.756410000000002</c:v>
                </c:pt>
                <c:pt idx="1820">
                  <c:v>97.755240000000001</c:v>
                </c:pt>
                <c:pt idx="1821">
                  <c:v>97.754099999999994</c:v>
                </c:pt>
                <c:pt idx="1822">
                  <c:v>97.753969999999995</c:v>
                </c:pt>
                <c:pt idx="1823">
                  <c:v>97.752529999999993</c:v>
                </c:pt>
                <c:pt idx="1824">
                  <c:v>97.750720000000001</c:v>
                </c:pt>
                <c:pt idx="1825">
                  <c:v>97.750220000000027</c:v>
                </c:pt>
                <c:pt idx="1826">
                  <c:v>97.749010000000027</c:v>
                </c:pt>
                <c:pt idx="1827">
                  <c:v>97.748750000000001</c:v>
                </c:pt>
                <c:pt idx="1828">
                  <c:v>97.748500000000007</c:v>
                </c:pt>
                <c:pt idx="1829">
                  <c:v>97.74803</c:v>
                </c:pt>
                <c:pt idx="1830">
                  <c:v>97.746640000000113</c:v>
                </c:pt>
                <c:pt idx="1831">
                  <c:v>97.745350000000002</c:v>
                </c:pt>
                <c:pt idx="1832">
                  <c:v>97.743480000000005</c:v>
                </c:pt>
                <c:pt idx="1833">
                  <c:v>97.742099999999994</c:v>
                </c:pt>
                <c:pt idx="1834">
                  <c:v>97.741240000000147</c:v>
                </c:pt>
                <c:pt idx="1835">
                  <c:v>97.740750000000006</c:v>
                </c:pt>
                <c:pt idx="1836">
                  <c:v>97.739509999999996</c:v>
                </c:pt>
                <c:pt idx="1837">
                  <c:v>97.739739999999998</c:v>
                </c:pt>
                <c:pt idx="1838">
                  <c:v>97.739080000000001</c:v>
                </c:pt>
                <c:pt idx="1839">
                  <c:v>97.738699999999994</c:v>
                </c:pt>
                <c:pt idx="1840">
                  <c:v>97.737620000000149</c:v>
                </c:pt>
                <c:pt idx="1841">
                  <c:v>97.736599999999996</c:v>
                </c:pt>
                <c:pt idx="1842">
                  <c:v>97.735550000000003</c:v>
                </c:pt>
                <c:pt idx="1843">
                  <c:v>97.734809999999996</c:v>
                </c:pt>
                <c:pt idx="1844">
                  <c:v>97.73422000000015</c:v>
                </c:pt>
                <c:pt idx="1845">
                  <c:v>97.733310000000003</c:v>
                </c:pt>
                <c:pt idx="1846">
                  <c:v>97.732919999999993</c:v>
                </c:pt>
                <c:pt idx="1847">
                  <c:v>97.732510000000005</c:v>
                </c:pt>
                <c:pt idx="1848">
                  <c:v>97.732150000000004</c:v>
                </c:pt>
                <c:pt idx="1849">
                  <c:v>97.732659999999996</c:v>
                </c:pt>
                <c:pt idx="1850">
                  <c:v>97.732489999999999</c:v>
                </c:pt>
                <c:pt idx="1851">
                  <c:v>97.731020000000129</c:v>
                </c:pt>
                <c:pt idx="1852">
                  <c:v>97.72857999999998</c:v>
                </c:pt>
                <c:pt idx="1853">
                  <c:v>97.727260000000129</c:v>
                </c:pt>
                <c:pt idx="1854">
                  <c:v>97.725309999999979</c:v>
                </c:pt>
                <c:pt idx="1855">
                  <c:v>97.722909999999999</c:v>
                </c:pt>
                <c:pt idx="1856">
                  <c:v>97.720200000000006</c:v>
                </c:pt>
                <c:pt idx="1857">
                  <c:v>97.718970000000013</c:v>
                </c:pt>
                <c:pt idx="1858">
                  <c:v>97.715689999999995</c:v>
                </c:pt>
                <c:pt idx="1859">
                  <c:v>97.713499999999996</c:v>
                </c:pt>
                <c:pt idx="1860">
                  <c:v>97.710319999999996</c:v>
                </c:pt>
                <c:pt idx="1861">
                  <c:v>97.707679999999996</c:v>
                </c:pt>
                <c:pt idx="1862">
                  <c:v>97.704520000000144</c:v>
                </c:pt>
                <c:pt idx="1863">
                  <c:v>97.703260000000114</c:v>
                </c:pt>
                <c:pt idx="1864">
                  <c:v>97.702719999999999</c:v>
                </c:pt>
                <c:pt idx="1865">
                  <c:v>97.704260000000161</c:v>
                </c:pt>
                <c:pt idx="1866">
                  <c:v>97.704600000000113</c:v>
                </c:pt>
                <c:pt idx="1867">
                  <c:v>97.705219999999997</c:v>
                </c:pt>
                <c:pt idx="1868">
                  <c:v>97.704890000000006</c:v>
                </c:pt>
                <c:pt idx="1869">
                  <c:v>97.705939999999998</c:v>
                </c:pt>
                <c:pt idx="1870">
                  <c:v>97.706239999999994</c:v>
                </c:pt>
                <c:pt idx="1871">
                  <c:v>97.70725000000013</c:v>
                </c:pt>
                <c:pt idx="1872">
                  <c:v>97.70466000000016</c:v>
                </c:pt>
                <c:pt idx="1873">
                  <c:v>97.701009999999997</c:v>
                </c:pt>
                <c:pt idx="1874">
                  <c:v>97.697419999999994</c:v>
                </c:pt>
                <c:pt idx="1875">
                  <c:v>97.695839999999919</c:v>
                </c:pt>
                <c:pt idx="1876">
                  <c:v>97.693630000000013</c:v>
                </c:pt>
                <c:pt idx="1877">
                  <c:v>97.692049999999981</c:v>
                </c:pt>
                <c:pt idx="1878">
                  <c:v>97.692620000000005</c:v>
                </c:pt>
                <c:pt idx="1879">
                  <c:v>97.692589999999981</c:v>
                </c:pt>
                <c:pt idx="1880">
                  <c:v>97.690640000000002</c:v>
                </c:pt>
                <c:pt idx="1881">
                  <c:v>97.689239999999998</c:v>
                </c:pt>
                <c:pt idx="1882">
                  <c:v>97.688059999999979</c:v>
                </c:pt>
                <c:pt idx="1883">
                  <c:v>97.687610000000006</c:v>
                </c:pt>
                <c:pt idx="1884">
                  <c:v>97.683949999999982</c:v>
                </c:pt>
                <c:pt idx="1885">
                  <c:v>97.68262</c:v>
                </c:pt>
                <c:pt idx="1886">
                  <c:v>97.68474999999998</c:v>
                </c:pt>
                <c:pt idx="1887">
                  <c:v>97.687820000000002</c:v>
                </c:pt>
                <c:pt idx="1888">
                  <c:v>97.68746999999999</c:v>
                </c:pt>
                <c:pt idx="1889">
                  <c:v>97.688039999999958</c:v>
                </c:pt>
                <c:pt idx="1890">
                  <c:v>97.69047999999998</c:v>
                </c:pt>
                <c:pt idx="1891">
                  <c:v>97.690179999999998</c:v>
                </c:pt>
                <c:pt idx="1892">
                  <c:v>97.688220000000001</c:v>
                </c:pt>
                <c:pt idx="1893">
                  <c:v>97.68568999999998</c:v>
                </c:pt>
                <c:pt idx="1894">
                  <c:v>97.685379999999796</c:v>
                </c:pt>
                <c:pt idx="1895">
                  <c:v>97.684240000000003</c:v>
                </c:pt>
                <c:pt idx="1896">
                  <c:v>97.681650000000005</c:v>
                </c:pt>
                <c:pt idx="1897">
                  <c:v>97.675509999999989</c:v>
                </c:pt>
                <c:pt idx="1898">
                  <c:v>97.666610000000006</c:v>
                </c:pt>
                <c:pt idx="1899">
                  <c:v>97.661469999999994</c:v>
                </c:pt>
                <c:pt idx="1900">
                  <c:v>97.660679999999999</c:v>
                </c:pt>
                <c:pt idx="1901">
                  <c:v>97.658699999999982</c:v>
                </c:pt>
                <c:pt idx="1902">
                  <c:v>97.654759999999982</c:v>
                </c:pt>
                <c:pt idx="1903">
                  <c:v>97.655429999999981</c:v>
                </c:pt>
                <c:pt idx="1904">
                  <c:v>97.657039999999981</c:v>
                </c:pt>
                <c:pt idx="1905">
                  <c:v>97.654679999999999</c:v>
                </c:pt>
                <c:pt idx="1906">
                  <c:v>97.654539999999983</c:v>
                </c:pt>
                <c:pt idx="1907">
                  <c:v>97.661879999999982</c:v>
                </c:pt>
                <c:pt idx="1908">
                  <c:v>97.67149999999998</c:v>
                </c:pt>
                <c:pt idx="1909">
                  <c:v>97.67362</c:v>
                </c:pt>
                <c:pt idx="1910">
                  <c:v>97.668339999999958</c:v>
                </c:pt>
                <c:pt idx="1911">
                  <c:v>97.652059999999949</c:v>
                </c:pt>
                <c:pt idx="1912">
                  <c:v>97.654259999999994</c:v>
                </c:pt>
                <c:pt idx="1913">
                  <c:v>97.655689999999979</c:v>
                </c:pt>
                <c:pt idx="1914">
                  <c:v>97.651060000000001</c:v>
                </c:pt>
                <c:pt idx="1915">
                  <c:v>97.657139999999998</c:v>
                </c:pt>
                <c:pt idx="1916">
                  <c:v>97.642359999999982</c:v>
                </c:pt>
                <c:pt idx="1917">
                  <c:v>97.644070000000013</c:v>
                </c:pt>
                <c:pt idx="1918">
                  <c:v>97.649559999999994</c:v>
                </c:pt>
                <c:pt idx="1919">
                  <c:v>97.65555999999998</c:v>
                </c:pt>
                <c:pt idx="1920">
                  <c:v>97.649140000000003</c:v>
                </c:pt>
                <c:pt idx="1921">
                  <c:v>97.645409999999998</c:v>
                </c:pt>
                <c:pt idx="1922">
                  <c:v>97.656009999999981</c:v>
                </c:pt>
                <c:pt idx="1923">
                  <c:v>97.653889999999919</c:v>
                </c:pt>
                <c:pt idx="1924">
                  <c:v>97.662099999999981</c:v>
                </c:pt>
                <c:pt idx="1925">
                  <c:v>97.653759999999949</c:v>
                </c:pt>
                <c:pt idx="1926">
                  <c:v>97.64766000000013</c:v>
                </c:pt>
                <c:pt idx="1927">
                  <c:v>97.64528</c:v>
                </c:pt>
                <c:pt idx="1928">
                  <c:v>97.63800999999998</c:v>
                </c:pt>
                <c:pt idx="1929">
                  <c:v>97.634620000000027</c:v>
                </c:pt>
                <c:pt idx="1930">
                  <c:v>97.637439999999998</c:v>
                </c:pt>
                <c:pt idx="1931">
                  <c:v>97.64</c:v>
                </c:pt>
                <c:pt idx="1932">
                  <c:v>97.639359999999982</c:v>
                </c:pt>
                <c:pt idx="1933">
                  <c:v>97.630939999999981</c:v>
                </c:pt>
                <c:pt idx="1934">
                  <c:v>97.626319999999978</c:v>
                </c:pt>
                <c:pt idx="1935">
                  <c:v>97.634550000000004</c:v>
                </c:pt>
                <c:pt idx="1936">
                  <c:v>97.635819999999981</c:v>
                </c:pt>
                <c:pt idx="1937">
                  <c:v>97.629239999999982</c:v>
                </c:pt>
                <c:pt idx="1938">
                  <c:v>97.618660000000006</c:v>
                </c:pt>
                <c:pt idx="1939">
                  <c:v>97.622119999999981</c:v>
                </c:pt>
                <c:pt idx="1940">
                  <c:v>97.629139999999978</c:v>
                </c:pt>
                <c:pt idx="1941">
                  <c:v>97.633290000000002</c:v>
                </c:pt>
                <c:pt idx="1942">
                  <c:v>97.637110000000007</c:v>
                </c:pt>
                <c:pt idx="1943">
                  <c:v>97.641499999999994</c:v>
                </c:pt>
                <c:pt idx="1944">
                  <c:v>97.644160000000113</c:v>
                </c:pt>
                <c:pt idx="1945">
                  <c:v>97.631130000000013</c:v>
                </c:pt>
                <c:pt idx="1946">
                  <c:v>97.598220000000026</c:v>
                </c:pt>
                <c:pt idx="1947">
                  <c:v>97.59881</c:v>
                </c:pt>
                <c:pt idx="1948">
                  <c:v>97.620389999999958</c:v>
                </c:pt>
                <c:pt idx="1949">
                  <c:v>97.620049999999978</c:v>
                </c:pt>
                <c:pt idx="1950">
                  <c:v>97.61269999999999</c:v>
                </c:pt>
                <c:pt idx="1951">
                  <c:v>97.61618</c:v>
                </c:pt>
                <c:pt idx="1952">
                  <c:v>97.612219999999994</c:v>
                </c:pt>
                <c:pt idx="1953">
                  <c:v>97.613370000000003</c:v>
                </c:pt>
                <c:pt idx="1954">
                  <c:v>97.616550000000004</c:v>
                </c:pt>
                <c:pt idx="1955">
                  <c:v>97.60736</c:v>
                </c:pt>
                <c:pt idx="1956">
                  <c:v>97.605439999999959</c:v>
                </c:pt>
                <c:pt idx="1957">
                  <c:v>97.605419999999981</c:v>
                </c:pt>
                <c:pt idx="1958">
                  <c:v>97.602389999999886</c:v>
                </c:pt>
                <c:pt idx="1959">
                  <c:v>97.600110000000001</c:v>
                </c:pt>
                <c:pt idx="1960">
                  <c:v>97.601410000000001</c:v>
                </c:pt>
                <c:pt idx="1961">
                  <c:v>97.599520000000027</c:v>
                </c:pt>
                <c:pt idx="1962">
                  <c:v>97.599440000000001</c:v>
                </c:pt>
                <c:pt idx="1963">
                  <c:v>97.600139999999982</c:v>
                </c:pt>
                <c:pt idx="1964">
                  <c:v>97.600039999999979</c:v>
                </c:pt>
                <c:pt idx="1965">
                  <c:v>97.596300000000014</c:v>
                </c:pt>
                <c:pt idx="1966">
                  <c:v>97.595690000000005</c:v>
                </c:pt>
                <c:pt idx="1967">
                  <c:v>97.592190000000002</c:v>
                </c:pt>
                <c:pt idx="1968">
                  <c:v>97.591260000000148</c:v>
                </c:pt>
                <c:pt idx="1969">
                  <c:v>97.589489999999998</c:v>
                </c:pt>
                <c:pt idx="1970">
                  <c:v>97.590459999999993</c:v>
                </c:pt>
                <c:pt idx="1971">
                  <c:v>97.584570000000014</c:v>
                </c:pt>
                <c:pt idx="1972">
                  <c:v>97.580619999999996</c:v>
                </c:pt>
                <c:pt idx="1973">
                  <c:v>97.597380000000001</c:v>
                </c:pt>
                <c:pt idx="1974">
                  <c:v>97.604600000000005</c:v>
                </c:pt>
                <c:pt idx="1975">
                  <c:v>97.59299</c:v>
                </c:pt>
                <c:pt idx="1976">
                  <c:v>97.58235999999998</c:v>
                </c:pt>
                <c:pt idx="1977">
                  <c:v>97.586789999999979</c:v>
                </c:pt>
                <c:pt idx="1978">
                  <c:v>97.586879999999979</c:v>
                </c:pt>
                <c:pt idx="1979">
                  <c:v>97.581450000000004</c:v>
                </c:pt>
                <c:pt idx="1980">
                  <c:v>97.584239999999994</c:v>
                </c:pt>
                <c:pt idx="1981">
                  <c:v>97.584030000000013</c:v>
                </c:pt>
                <c:pt idx="1982">
                  <c:v>97.579160000000002</c:v>
                </c:pt>
                <c:pt idx="1983">
                  <c:v>97.585220000000007</c:v>
                </c:pt>
                <c:pt idx="1984">
                  <c:v>97.587689999999995</c:v>
                </c:pt>
                <c:pt idx="1985">
                  <c:v>97.587310000000002</c:v>
                </c:pt>
                <c:pt idx="1986">
                  <c:v>97.582679999999982</c:v>
                </c:pt>
                <c:pt idx="1987">
                  <c:v>97.5732</c:v>
                </c:pt>
                <c:pt idx="1988">
                  <c:v>97.571579999999983</c:v>
                </c:pt>
                <c:pt idx="1989">
                  <c:v>97.569509999999994</c:v>
                </c:pt>
                <c:pt idx="1990">
                  <c:v>97.569689999999994</c:v>
                </c:pt>
                <c:pt idx="1991">
                  <c:v>97.569320000000005</c:v>
                </c:pt>
                <c:pt idx="1992">
                  <c:v>97.568240000000003</c:v>
                </c:pt>
                <c:pt idx="1993">
                  <c:v>97.566580000000002</c:v>
                </c:pt>
                <c:pt idx="1994">
                  <c:v>97.56507999999998</c:v>
                </c:pt>
                <c:pt idx="1995">
                  <c:v>97.563630000000003</c:v>
                </c:pt>
                <c:pt idx="1996">
                  <c:v>97.562690000000003</c:v>
                </c:pt>
                <c:pt idx="1997">
                  <c:v>97.560940000000002</c:v>
                </c:pt>
                <c:pt idx="1998">
                  <c:v>97.559520000000006</c:v>
                </c:pt>
                <c:pt idx="1999">
                  <c:v>97.557739999999981</c:v>
                </c:pt>
                <c:pt idx="2000">
                  <c:v>97.557460000000006</c:v>
                </c:pt>
                <c:pt idx="2001">
                  <c:v>97.555639999999983</c:v>
                </c:pt>
                <c:pt idx="2002">
                  <c:v>97.553089999999983</c:v>
                </c:pt>
                <c:pt idx="2003">
                  <c:v>97.551640000000006</c:v>
                </c:pt>
                <c:pt idx="2004">
                  <c:v>97.551000000000002</c:v>
                </c:pt>
                <c:pt idx="2005">
                  <c:v>97.550110000000004</c:v>
                </c:pt>
                <c:pt idx="2006">
                  <c:v>97.549690000000027</c:v>
                </c:pt>
                <c:pt idx="2007">
                  <c:v>97.547540000000026</c:v>
                </c:pt>
                <c:pt idx="2008">
                  <c:v>97.549760000000006</c:v>
                </c:pt>
                <c:pt idx="2009">
                  <c:v>97.549369999999996</c:v>
                </c:pt>
                <c:pt idx="2010">
                  <c:v>97.550259999999994</c:v>
                </c:pt>
                <c:pt idx="2011">
                  <c:v>97.551109999999994</c:v>
                </c:pt>
                <c:pt idx="2012">
                  <c:v>97.550640000000001</c:v>
                </c:pt>
                <c:pt idx="2013">
                  <c:v>97.546300000000002</c:v>
                </c:pt>
                <c:pt idx="2014">
                  <c:v>97.542900000000003</c:v>
                </c:pt>
                <c:pt idx="2015">
                  <c:v>97.539000000000001</c:v>
                </c:pt>
                <c:pt idx="2016">
                  <c:v>97.536490000000001</c:v>
                </c:pt>
                <c:pt idx="2017">
                  <c:v>97.532619999999994</c:v>
                </c:pt>
                <c:pt idx="2018">
                  <c:v>97.533510000000007</c:v>
                </c:pt>
                <c:pt idx="2019">
                  <c:v>97.534999999999997</c:v>
                </c:pt>
                <c:pt idx="2020">
                  <c:v>97.538889999999981</c:v>
                </c:pt>
                <c:pt idx="2021">
                  <c:v>97.541530000000023</c:v>
                </c:pt>
                <c:pt idx="2022">
                  <c:v>97.537970000000001</c:v>
                </c:pt>
                <c:pt idx="2023">
                  <c:v>97.537049999999994</c:v>
                </c:pt>
                <c:pt idx="2024">
                  <c:v>97.532420000000002</c:v>
                </c:pt>
                <c:pt idx="2025">
                  <c:v>97.530640000000005</c:v>
                </c:pt>
                <c:pt idx="2026">
                  <c:v>97.527749999999983</c:v>
                </c:pt>
                <c:pt idx="2027">
                  <c:v>97.526759999999982</c:v>
                </c:pt>
                <c:pt idx="2028">
                  <c:v>97.52628</c:v>
                </c:pt>
                <c:pt idx="2029">
                  <c:v>97.528819999999982</c:v>
                </c:pt>
                <c:pt idx="2030">
                  <c:v>97.526309999999981</c:v>
                </c:pt>
                <c:pt idx="2031">
                  <c:v>97.519779999999983</c:v>
                </c:pt>
                <c:pt idx="2032">
                  <c:v>97.51873999999998</c:v>
                </c:pt>
                <c:pt idx="2033">
                  <c:v>97.520529999999994</c:v>
                </c:pt>
                <c:pt idx="2034">
                  <c:v>97.516940000000005</c:v>
                </c:pt>
                <c:pt idx="2035">
                  <c:v>97.516200000000026</c:v>
                </c:pt>
                <c:pt idx="2036">
                  <c:v>97.516750000000002</c:v>
                </c:pt>
                <c:pt idx="2037">
                  <c:v>97.518709999999999</c:v>
                </c:pt>
                <c:pt idx="2038">
                  <c:v>97.520939999999982</c:v>
                </c:pt>
                <c:pt idx="2039">
                  <c:v>97.521640000000005</c:v>
                </c:pt>
                <c:pt idx="2040">
                  <c:v>97.512550000000005</c:v>
                </c:pt>
                <c:pt idx="2041">
                  <c:v>97.51249</c:v>
                </c:pt>
                <c:pt idx="2042">
                  <c:v>97.511370000000014</c:v>
                </c:pt>
                <c:pt idx="2043">
                  <c:v>97.508250000000004</c:v>
                </c:pt>
                <c:pt idx="2044">
                  <c:v>97.508489999999981</c:v>
                </c:pt>
                <c:pt idx="2045">
                  <c:v>97.50564</c:v>
                </c:pt>
                <c:pt idx="2046">
                  <c:v>97.498480000000001</c:v>
                </c:pt>
                <c:pt idx="2047">
                  <c:v>97.495410000000007</c:v>
                </c:pt>
                <c:pt idx="2048">
                  <c:v>97.485910000000004</c:v>
                </c:pt>
                <c:pt idx="2049">
                  <c:v>97.485190000000003</c:v>
                </c:pt>
                <c:pt idx="2050">
                  <c:v>97.483549999999994</c:v>
                </c:pt>
                <c:pt idx="2051">
                  <c:v>97.485860000000002</c:v>
                </c:pt>
                <c:pt idx="2052">
                  <c:v>97.489250000000027</c:v>
                </c:pt>
                <c:pt idx="2053">
                  <c:v>97.494260000000196</c:v>
                </c:pt>
                <c:pt idx="2054">
                  <c:v>97.487939999999995</c:v>
                </c:pt>
                <c:pt idx="2055">
                  <c:v>97.480459999999994</c:v>
                </c:pt>
                <c:pt idx="2056">
                  <c:v>97.48939</c:v>
                </c:pt>
                <c:pt idx="2057">
                  <c:v>97.494140000000129</c:v>
                </c:pt>
                <c:pt idx="2058">
                  <c:v>97.491180000000114</c:v>
                </c:pt>
                <c:pt idx="2059">
                  <c:v>97.496309999999994</c:v>
                </c:pt>
                <c:pt idx="2060">
                  <c:v>97.500699999999995</c:v>
                </c:pt>
                <c:pt idx="2061">
                  <c:v>97.504620000000131</c:v>
                </c:pt>
                <c:pt idx="2062">
                  <c:v>97.507339999999999</c:v>
                </c:pt>
                <c:pt idx="2063">
                  <c:v>97.499820000000113</c:v>
                </c:pt>
                <c:pt idx="2064">
                  <c:v>97.485389999999981</c:v>
                </c:pt>
                <c:pt idx="2065">
                  <c:v>97.478989999999982</c:v>
                </c:pt>
                <c:pt idx="2066">
                  <c:v>97.476739999999978</c:v>
                </c:pt>
                <c:pt idx="2067">
                  <c:v>97.476889999999983</c:v>
                </c:pt>
                <c:pt idx="2068">
                  <c:v>97.475409999999982</c:v>
                </c:pt>
                <c:pt idx="2069">
                  <c:v>97.474590000000006</c:v>
                </c:pt>
                <c:pt idx="2070">
                  <c:v>97.47484</c:v>
                </c:pt>
                <c:pt idx="2071">
                  <c:v>97.473140000000001</c:v>
                </c:pt>
                <c:pt idx="2072">
                  <c:v>97.467979999999997</c:v>
                </c:pt>
                <c:pt idx="2073">
                  <c:v>97.464930000000024</c:v>
                </c:pt>
                <c:pt idx="2074">
                  <c:v>97.463530000000006</c:v>
                </c:pt>
                <c:pt idx="2075">
                  <c:v>97.463899999999995</c:v>
                </c:pt>
                <c:pt idx="2076">
                  <c:v>97.462819999999994</c:v>
                </c:pt>
                <c:pt idx="2077">
                  <c:v>97.460080000000005</c:v>
                </c:pt>
                <c:pt idx="2078">
                  <c:v>97.459660000000113</c:v>
                </c:pt>
                <c:pt idx="2079">
                  <c:v>97.459860000000006</c:v>
                </c:pt>
                <c:pt idx="2080">
                  <c:v>97.458240000000004</c:v>
                </c:pt>
                <c:pt idx="2081">
                  <c:v>97.457340000000002</c:v>
                </c:pt>
                <c:pt idx="2082">
                  <c:v>97.455719999999999</c:v>
                </c:pt>
                <c:pt idx="2083">
                  <c:v>97.453199999999995</c:v>
                </c:pt>
                <c:pt idx="2084">
                  <c:v>97.451880000000003</c:v>
                </c:pt>
                <c:pt idx="2085">
                  <c:v>97.451189999999997</c:v>
                </c:pt>
                <c:pt idx="2086">
                  <c:v>97.449100000000129</c:v>
                </c:pt>
                <c:pt idx="2087">
                  <c:v>97.44711000000018</c:v>
                </c:pt>
                <c:pt idx="2088">
                  <c:v>97.444300000000027</c:v>
                </c:pt>
                <c:pt idx="2089">
                  <c:v>97.44111000000018</c:v>
                </c:pt>
                <c:pt idx="2090">
                  <c:v>97.440060000000145</c:v>
                </c:pt>
                <c:pt idx="2091">
                  <c:v>97.440930000000023</c:v>
                </c:pt>
                <c:pt idx="2092">
                  <c:v>97.441010000000148</c:v>
                </c:pt>
                <c:pt idx="2093">
                  <c:v>97.439880000000002</c:v>
                </c:pt>
                <c:pt idx="2094">
                  <c:v>97.43974</c:v>
                </c:pt>
                <c:pt idx="2095">
                  <c:v>97.440839999999994</c:v>
                </c:pt>
                <c:pt idx="2096">
                  <c:v>97.441010000000148</c:v>
                </c:pt>
                <c:pt idx="2097">
                  <c:v>97.439989999999995</c:v>
                </c:pt>
                <c:pt idx="2098">
                  <c:v>97.437220000000181</c:v>
                </c:pt>
                <c:pt idx="2099">
                  <c:v>97.435940000000002</c:v>
                </c:pt>
                <c:pt idx="2100">
                  <c:v>97.435120000000026</c:v>
                </c:pt>
                <c:pt idx="2101">
                  <c:v>97.43374</c:v>
                </c:pt>
                <c:pt idx="2102">
                  <c:v>97.43106000000013</c:v>
                </c:pt>
                <c:pt idx="2103">
                  <c:v>97.428190000000001</c:v>
                </c:pt>
                <c:pt idx="2104">
                  <c:v>97.425659999999993</c:v>
                </c:pt>
                <c:pt idx="2105">
                  <c:v>97.423519999999996</c:v>
                </c:pt>
                <c:pt idx="2106">
                  <c:v>97.42098</c:v>
                </c:pt>
                <c:pt idx="2107">
                  <c:v>97.420339999999982</c:v>
                </c:pt>
                <c:pt idx="2108">
                  <c:v>97.418480000000002</c:v>
                </c:pt>
                <c:pt idx="2109">
                  <c:v>97.417490000000129</c:v>
                </c:pt>
                <c:pt idx="2110">
                  <c:v>97.417540000000145</c:v>
                </c:pt>
                <c:pt idx="2111">
                  <c:v>97.414570000000026</c:v>
                </c:pt>
                <c:pt idx="2112">
                  <c:v>97.409880000000001</c:v>
                </c:pt>
                <c:pt idx="2113">
                  <c:v>97.408180000000002</c:v>
                </c:pt>
                <c:pt idx="2114">
                  <c:v>97.408060000000006</c:v>
                </c:pt>
                <c:pt idx="2115">
                  <c:v>97.408109999999994</c:v>
                </c:pt>
                <c:pt idx="2116">
                  <c:v>97.407880000000006</c:v>
                </c:pt>
                <c:pt idx="2117">
                  <c:v>97.406470000000013</c:v>
                </c:pt>
                <c:pt idx="2118">
                  <c:v>97.405000000000001</c:v>
                </c:pt>
                <c:pt idx="2119">
                  <c:v>97.40469000000013</c:v>
                </c:pt>
                <c:pt idx="2120">
                  <c:v>97.402190000000004</c:v>
                </c:pt>
                <c:pt idx="2121">
                  <c:v>97.399339999999981</c:v>
                </c:pt>
                <c:pt idx="2122">
                  <c:v>97.398200000000003</c:v>
                </c:pt>
                <c:pt idx="2123">
                  <c:v>97.394779999999983</c:v>
                </c:pt>
                <c:pt idx="2124">
                  <c:v>97.392699999999991</c:v>
                </c:pt>
                <c:pt idx="2125">
                  <c:v>97.39297999999998</c:v>
                </c:pt>
                <c:pt idx="2126">
                  <c:v>97.389439999999979</c:v>
                </c:pt>
                <c:pt idx="2127">
                  <c:v>97.387889999999999</c:v>
                </c:pt>
                <c:pt idx="2128">
                  <c:v>97.387609999999995</c:v>
                </c:pt>
                <c:pt idx="2129">
                  <c:v>97.387190000000004</c:v>
                </c:pt>
                <c:pt idx="2130">
                  <c:v>97.385739999999871</c:v>
                </c:pt>
                <c:pt idx="2131">
                  <c:v>97.384450000000001</c:v>
                </c:pt>
                <c:pt idx="2132">
                  <c:v>97.38237999999987</c:v>
                </c:pt>
                <c:pt idx="2133">
                  <c:v>97.379059999999981</c:v>
                </c:pt>
                <c:pt idx="2134">
                  <c:v>97.378509999999949</c:v>
                </c:pt>
                <c:pt idx="2135">
                  <c:v>97.374520000000004</c:v>
                </c:pt>
                <c:pt idx="2136">
                  <c:v>97.37073999999987</c:v>
                </c:pt>
                <c:pt idx="2137">
                  <c:v>97.370449999999948</c:v>
                </c:pt>
                <c:pt idx="2138">
                  <c:v>97.366749999999982</c:v>
                </c:pt>
                <c:pt idx="2139">
                  <c:v>97.368079999999978</c:v>
                </c:pt>
                <c:pt idx="2140">
                  <c:v>97.368679999999998</c:v>
                </c:pt>
                <c:pt idx="2141">
                  <c:v>97.36839999999998</c:v>
                </c:pt>
                <c:pt idx="2142">
                  <c:v>97.36645</c:v>
                </c:pt>
                <c:pt idx="2143">
                  <c:v>97.364220000000131</c:v>
                </c:pt>
                <c:pt idx="2144">
                  <c:v>97.36063</c:v>
                </c:pt>
                <c:pt idx="2145">
                  <c:v>97.359409999999983</c:v>
                </c:pt>
                <c:pt idx="2146">
                  <c:v>97.36036</c:v>
                </c:pt>
                <c:pt idx="2147">
                  <c:v>97.355419999999981</c:v>
                </c:pt>
                <c:pt idx="2148">
                  <c:v>97.35281999999998</c:v>
                </c:pt>
                <c:pt idx="2149">
                  <c:v>97.351130000000012</c:v>
                </c:pt>
                <c:pt idx="2150">
                  <c:v>97.350529999999992</c:v>
                </c:pt>
                <c:pt idx="2151">
                  <c:v>97.350879999999989</c:v>
                </c:pt>
                <c:pt idx="2152">
                  <c:v>97.347340000000003</c:v>
                </c:pt>
                <c:pt idx="2153">
                  <c:v>97.342739999999978</c:v>
                </c:pt>
                <c:pt idx="2154">
                  <c:v>97.348190000000002</c:v>
                </c:pt>
                <c:pt idx="2155">
                  <c:v>97.343159999999997</c:v>
                </c:pt>
                <c:pt idx="2156">
                  <c:v>97.340059999999994</c:v>
                </c:pt>
                <c:pt idx="2157">
                  <c:v>97.341060000000027</c:v>
                </c:pt>
                <c:pt idx="2158">
                  <c:v>97.339219999999997</c:v>
                </c:pt>
                <c:pt idx="2159">
                  <c:v>97.340559999999996</c:v>
                </c:pt>
                <c:pt idx="2160">
                  <c:v>97.33835999999998</c:v>
                </c:pt>
                <c:pt idx="2161">
                  <c:v>97.339929999999995</c:v>
                </c:pt>
                <c:pt idx="2162">
                  <c:v>97.341640000000027</c:v>
                </c:pt>
                <c:pt idx="2163">
                  <c:v>97.334490000000002</c:v>
                </c:pt>
                <c:pt idx="2164">
                  <c:v>97.338189999999983</c:v>
                </c:pt>
                <c:pt idx="2165">
                  <c:v>97.334490000000002</c:v>
                </c:pt>
                <c:pt idx="2166">
                  <c:v>97.325149999999979</c:v>
                </c:pt>
                <c:pt idx="2167">
                  <c:v>97.323909999999998</c:v>
                </c:pt>
                <c:pt idx="2168">
                  <c:v>97.32183999999998</c:v>
                </c:pt>
                <c:pt idx="2169">
                  <c:v>97.313509999999994</c:v>
                </c:pt>
                <c:pt idx="2170">
                  <c:v>97.313419999999994</c:v>
                </c:pt>
                <c:pt idx="2171">
                  <c:v>97.315379999999948</c:v>
                </c:pt>
                <c:pt idx="2172">
                  <c:v>97.315659999999994</c:v>
                </c:pt>
                <c:pt idx="2173">
                  <c:v>97.315939999999998</c:v>
                </c:pt>
                <c:pt idx="2174">
                  <c:v>97.308799999999948</c:v>
                </c:pt>
                <c:pt idx="2175">
                  <c:v>97.307109999999994</c:v>
                </c:pt>
                <c:pt idx="2176">
                  <c:v>97.305489999999978</c:v>
                </c:pt>
                <c:pt idx="2177">
                  <c:v>97.30301</c:v>
                </c:pt>
                <c:pt idx="2178">
                  <c:v>97.301310000000001</c:v>
                </c:pt>
                <c:pt idx="2179">
                  <c:v>97.298590000000004</c:v>
                </c:pt>
                <c:pt idx="2180">
                  <c:v>97.295010000000005</c:v>
                </c:pt>
                <c:pt idx="2181">
                  <c:v>97.299189999999996</c:v>
                </c:pt>
                <c:pt idx="2182">
                  <c:v>97.296319999999994</c:v>
                </c:pt>
                <c:pt idx="2183">
                  <c:v>97.295779999999979</c:v>
                </c:pt>
                <c:pt idx="2184">
                  <c:v>97.289680000000004</c:v>
                </c:pt>
                <c:pt idx="2185">
                  <c:v>97.28819</c:v>
                </c:pt>
                <c:pt idx="2186">
                  <c:v>97.284760000000006</c:v>
                </c:pt>
                <c:pt idx="2187">
                  <c:v>97.280850000000001</c:v>
                </c:pt>
                <c:pt idx="2188">
                  <c:v>97.277590000000004</c:v>
                </c:pt>
                <c:pt idx="2189">
                  <c:v>97.28098</c:v>
                </c:pt>
                <c:pt idx="2190">
                  <c:v>97.280460000000005</c:v>
                </c:pt>
                <c:pt idx="2191">
                  <c:v>97.280159999999995</c:v>
                </c:pt>
                <c:pt idx="2192">
                  <c:v>97.280590000000004</c:v>
                </c:pt>
                <c:pt idx="2193">
                  <c:v>97.278479999999988</c:v>
                </c:pt>
                <c:pt idx="2194">
                  <c:v>97.277260000000027</c:v>
                </c:pt>
                <c:pt idx="2195">
                  <c:v>97.276579999999981</c:v>
                </c:pt>
                <c:pt idx="2196">
                  <c:v>97.27540999999998</c:v>
                </c:pt>
                <c:pt idx="2197">
                  <c:v>97.270409999999998</c:v>
                </c:pt>
                <c:pt idx="2198">
                  <c:v>97.270479999999978</c:v>
                </c:pt>
                <c:pt idx="2199">
                  <c:v>97.268220000000113</c:v>
                </c:pt>
                <c:pt idx="2200">
                  <c:v>97.268050000000002</c:v>
                </c:pt>
                <c:pt idx="2201">
                  <c:v>97.268379999999979</c:v>
                </c:pt>
                <c:pt idx="2202">
                  <c:v>97.260890000000003</c:v>
                </c:pt>
                <c:pt idx="2203">
                  <c:v>97.251320000000007</c:v>
                </c:pt>
                <c:pt idx="2204">
                  <c:v>97.248400000000004</c:v>
                </c:pt>
                <c:pt idx="2205">
                  <c:v>97.242959999999997</c:v>
                </c:pt>
                <c:pt idx="2206">
                  <c:v>97.235280000000003</c:v>
                </c:pt>
                <c:pt idx="2207">
                  <c:v>97.233779999999982</c:v>
                </c:pt>
                <c:pt idx="2208">
                  <c:v>97.237809999999996</c:v>
                </c:pt>
                <c:pt idx="2209">
                  <c:v>97.236739999999998</c:v>
                </c:pt>
                <c:pt idx="2210">
                  <c:v>97.234660000000162</c:v>
                </c:pt>
                <c:pt idx="2211">
                  <c:v>97.237489999999994</c:v>
                </c:pt>
                <c:pt idx="2212">
                  <c:v>97.241760000000113</c:v>
                </c:pt>
                <c:pt idx="2213">
                  <c:v>97.240780000000001</c:v>
                </c:pt>
                <c:pt idx="2214">
                  <c:v>97.232429999999994</c:v>
                </c:pt>
                <c:pt idx="2215">
                  <c:v>97.228049999999982</c:v>
                </c:pt>
                <c:pt idx="2216">
                  <c:v>97.227800000000002</c:v>
                </c:pt>
                <c:pt idx="2217">
                  <c:v>97.221059999999994</c:v>
                </c:pt>
                <c:pt idx="2218">
                  <c:v>97.218210000000113</c:v>
                </c:pt>
                <c:pt idx="2219">
                  <c:v>97.218819999999994</c:v>
                </c:pt>
                <c:pt idx="2220">
                  <c:v>97.216710000000006</c:v>
                </c:pt>
                <c:pt idx="2221">
                  <c:v>97.212879999999998</c:v>
                </c:pt>
                <c:pt idx="2222">
                  <c:v>97.209419999999994</c:v>
                </c:pt>
                <c:pt idx="2223">
                  <c:v>97.208410000000001</c:v>
                </c:pt>
                <c:pt idx="2224">
                  <c:v>97.208190000000002</c:v>
                </c:pt>
                <c:pt idx="2225">
                  <c:v>97.203419999999994</c:v>
                </c:pt>
                <c:pt idx="2226">
                  <c:v>97.200239999999994</c:v>
                </c:pt>
                <c:pt idx="2227">
                  <c:v>97.198819999999998</c:v>
                </c:pt>
                <c:pt idx="2228">
                  <c:v>97.196079999999981</c:v>
                </c:pt>
                <c:pt idx="2229">
                  <c:v>97.193690000000004</c:v>
                </c:pt>
                <c:pt idx="2230">
                  <c:v>97.191159999999996</c:v>
                </c:pt>
                <c:pt idx="2231">
                  <c:v>97.189959999999999</c:v>
                </c:pt>
                <c:pt idx="2232">
                  <c:v>97.188139999999919</c:v>
                </c:pt>
                <c:pt idx="2233">
                  <c:v>97.187020000000004</c:v>
                </c:pt>
                <c:pt idx="2234">
                  <c:v>97.184020000000004</c:v>
                </c:pt>
                <c:pt idx="2235">
                  <c:v>97.181989999999999</c:v>
                </c:pt>
                <c:pt idx="2236">
                  <c:v>97.179939999999988</c:v>
                </c:pt>
                <c:pt idx="2237">
                  <c:v>97.177620000000005</c:v>
                </c:pt>
                <c:pt idx="2238">
                  <c:v>97.174759999999978</c:v>
                </c:pt>
                <c:pt idx="2239">
                  <c:v>97.173579999999959</c:v>
                </c:pt>
                <c:pt idx="2240">
                  <c:v>97.17149999999998</c:v>
                </c:pt>
                <c:pt idx="2241">
                  <c:v>97.169569999999993</c:v>
                </c:pt>
                <c:pt idx="2242">
                  <c:v>97.169060000000002</c:v>
                </c:pt>
                <c:pt idx="2243">
                  <c:v>97.166319999999999</c:v>
                </c:pt>
                <c:pt idx="2244">
                  <c:v>97.163110000000003</c:v>
                </c:pt>
                <c:pt idx="2245">
                  <c:v>97.160879999999949</c:v>
                </c:pt>
                <c:pt idx="2246">
                  <c:v>97.156989999999979</c:v>
                </c:pt>
                <c:pt idx="2247">
                  <c:v>97.154339999999948</c:v>
                </c:pt>
                <c:pt idx="2248">
                  <c:v>97.151809999999998</c:v>
                </c:pt>
                <c:pt idx="2249">
                  <c:v>97.148610000000005</c:v>
                </c:pt>
                <c:pt idx="2250">
                  <c:v>97.146090000000001</c:v>
                </c:pt>
                <c:pt idx="2251">
                  <c:v>97.141160000000113</c:v>
                </c:pt>
                <c:pt idx="2252">
                  <c:v>97.135429999999999</c:v>
                </c:pt>
                <c:pt idx="2253">
                  <c:v>97.132849999999948</c:v>
                </c:pt>
                <c:pt idx="2254">
                  <c:v>97.130799999999979</c:v>
                </c:pt>
                <c:pt idx="2255">
                  <c:v>97.12842999999998</c:v>
                </c:pt>
                <c:pt idx="2256">
                  <c:v>97.122859999999989</c:v>
                </c:pt>
                <c:pt idx="2257">
                  <c:v>97.12106</c:v>
                </c:pt>
                <c:pt idx="2258">
                  <c:v>97.120620000000002</c:v>
                </c:pt>
                <c:pt idx="2259">
                  <c:v>97.118470000000002</c:v>
                </c:pt>
                <c:pt idx="2260">
                  <c:v>97.114990000000006</c:v>
                </c:pt>
                <c:pt idx="2261">
                  <c:v>97.108759999999918</c:v>
                </c:pt>
                <c:pt idx="2262">
                  <c:v>97.10651</c:v>
                </c:pt>
                <c:pt idx="2263">
                  <c:v>97.10890999999998</c:v>
                </c:pt>
                <c:pt idx="2264">
                  <c:v>97.10821</c:v>
                </c:pt>
                <c:pt idx="2265">
                  <c:v>97.107550000000003</c:v>
                </c:pt>
                <c:pt idx="2266">
                  <c:v>97.107640000000004</c:v>
                </c:pt>
                <c:pt idx="2267">
                  <c:v>97.101569999999995</c:v>
                </c:pt>
                <c:pt idx="2268">
                  <c:v>97.093419999999995</c:v>
                </c:pt>
                <c:pt idx="2269">
                  <c:v>97.088009999999983</c:v>
                </c:pt>
                <c:pt idx="2270">
                  <c:v>97.085849999999979</c:v>
                </c:pt>
                <c:pt idx="2271">
                  <c:v>97.083860000000001</c:v>
                </c:pt>
                <c:pt idx="2272">
                  <c:v>97.080280000000002</c:v>
                </c:pt>
                <c:pt idx="2273">
                  <c:v>97.081090000000003</c:v>
                </c:pt>
                <c:pt idx="2274">
                  <c:v>97.075049999999948</c:v>
                </c:pt>
                <c:pt idx="2275">
                  <c:v>97.072009999999949</c:v>
                </c:pt>
                <c:pt idx="2276">
                  <c:v>97.071579999999983</c:v>
                </c:pt>
                <c:pt idx="2277">
                  <c:v>97.067930000000004</c:v>
                </c:pt>
                <c:pt idx="2278">
                  <c:v>97.064179999999993</c:v>
                </c:pt>
                <c:pt idx="2279">
                  <c:v>97.05983999999998</c:v>
                </c:pt>
                <c:pt idx="2280">
                  <c:v>97.058520000000001</c:v>
                </c:pt>
                <c:pt idx="2281">
                  <c:v>97.055939999999978</c:v>
                </c:pt>
                <c:pt idx="2282">
                  <c:v>97.04898</c:v>
                </c:pt>
                <c:pt idx="2283">
                  <c:v>97.047579999999996</c:v>
                </c:pt>
                <c:pt idx="2284">
                  <c:v>97.050779999999989</c:v>
                </c:pt>
                <c:pt idx="2285">
                  <c:v>97.04926000000016</c:v>
                </c:pt>
                <c:pt idx="2286">
                  <c:v>97.043679999999995</c:v>
                </c:pt>
                <c:pt idx="2287">
                  <c:v>97.040930000000003</c:v>
                </c:pt>
                <c:pt idx="2288">
                  <c:v>97.03519</c:v>
                </c:pt>
                <c:pt idx="2289">
                  <c:v>97.028939999999949</c:v>
                </c:pt>
                <c:pt idx="2290">
                  <c:v>97.022959999999998</c:v>
                </c:pt>
                <c:pt idx="2291">
                  <c:v>97.023379999999989</c:v>
                </c:pt>
                <c:pt idx="2292">
                  <c:v>97.021010000000004</c:v>
                </c:pt>
                <c:pt idx="2293">
                  <c:v>97.017740000000003</c:v>
                </c:pt>
                <c:pt idx="2294">
                  <c:v>97.01343</c:v>
                </c:pt>
                <c:pt idx="2295">
                  <c:v>97.010040000000004</c:v>
                </c:pt>
                <c:pt idx="2296">
                  <c:v>97.006240000000005</c:v>
                </c:pt>
                <c:pt idx="2297">
                  <c:v>97.00215</c:v>
                </c:pt>
                <c:pt idx="2298">
                  <c:v>96.999280000000027</c:v>
                </c:pt>
                <c:pt idx="2299">
                  <c:v>96.9953</c:v>
                </c:pt>
                <c:pt idx="2300">
                  <c:v>96.993309999999994</c:v>
                </c:pt>
                <c:pt idx="2301">
                  <c:v>96.988709999999998</c:v>
                </c:pt>
                <c:pt idx="2302">
                  <c:v>96.986009999999993</c:v>
                </c:pt>
                <c:pt idx="2303">
                  <c:v>96.980940000000004</c:v>
                </c:pt>
                <c:pt idx="2304">
                  <c:v>96.976209999999995</c:v>
                </c:pt>
                <c:pt idx="2305">
                  <c:v>96.972149999999999</c:v>
                </c:pt>
                <c:pt idx="2306">
                  <c:v>96.971410000000006</c:v>
                </c:pt>
                <c:pt idx="2307">
                  <c:v>96.967510000000146</c:v>
                </c:pt>
                <c:pt idx="2308">
                  <c:v>96.964210000000179</c:v>
                </c:pt>
                <c:pt idx="2309">
                  <c:v>96.960440000000006</c:v>
                </c:pt>
                <c:pt idx="2310">
                  <c:v>96.958240000000004</c:v>
                </c:pt>
                <c:pt idx="2311">
                  <c:v>96.953450000000004</c:v>
                </c:pt>
                <c:pt idx="2312">
                  <c:v>96.950509999999994</c:v>
                </c:pt>
                <c:pt idx="2313">
                  <c:v>96.946950000000129</c:v>
                </c:pt>
                <c:pt idx="2314">
                  <c:v>96.94312000000015</c:v>
                </c:pt>
                <c:pt idx="2315">
                  <c:v>96.938910000000007</c:v>
                </c:pt>
                <c:pt idx="2316">
                  <c:v>96.935450000000003</c:v>
                </c:pt>
                <c:pt idx="2317">
                  <c:v>96.931880000000007</c:v>
                </c:pt>
                <c:pt idx="2318">
                  <c:v>96.927660000000131</c:v>
                </c:pt>
                <c:pt idx="2319">
                  <c:v>96.923410000000004</c:v>
                </c:pt>
                <c:pt idx="2320">
                  <c:v>96.920739999999981</c:v>
                </c:pt>
                <c:pt idx="2321">
                  <c:v>96.918279999999996</c:v>
                </c:pt>
                <c:pt idx="2322">
                  <c:v>96.916780000000003</c:v>
                </c:pt>
                <c:pt idx="2323">
                  <c:v>96.913060000000129</c:v>
                </c:pt>
                <c:pt idx="2324">
                  <c:v>96.907410000000027</c:v>
                </c:pt>
                <c:pt idx="2325">
                  <c:v>96.902810000000002</c:v>
                </c:pt>
                <c:pt idx="2326">
                  <c:v>96.898129999999995</c:v>
                </c:pt>
                <c:pt idx="2327">
                  <c:v>96.894840000000002</c:v>
                </c:pt>
                <c:pt idx="2328">
                  <c:v>96.89</c:v>
                </c:pt>
                <c:pt idx="2329">
                  <c:v>96.886389999999949</c:v>
                </c:pt>
                <c:pt idx="2330">
                  <c:v>96.883799999999979</c:v>
                </c:pt>
                <c:pt idx="2331">
                  <c:v>96.880939999999981</c:v>
                </c:pt>
                <c:pt idx="2332">
                  <c:v>96.875939999999886</c:v>
                </c:pt>
                <c:pt idx="2333">
                  <c:v>96.871679999999998</c:v>
                </c:pt>
                <c:pt idx="2334">
                  <c:v>96.867590000000007</c:v>
                </c:pt>
                <c:pt idx="2335">
                  <c:v>96.86309</c:v>
                </c:pt>
                <c:pt idx="2336">
                  <c:v>96.858509999999981</c:v>
                </c:pt>
                <c:pt idx="2337">
                  <c:v>96.854249999999993</c:v>
                </c:pt>
                <c:pt idx="2338">
                  <c:v>96.850049999999982</c:v>
                </c:pt>
                <c:pt idx="2339">
                  <c:v>96.845550000000003</c:v>
                </c:pt>
                <c:pt idx="2340">
                  <c:v>96.841319999999996</c:v>
                </c:pt>
                <c:pt idx="2341">
                  <c:v>96.837389999999999</c:v>
                </c:pt>
                <c:pt idx="2342">
                  <c:v>96.833510000000004</c:v>
                </c:pt>
                <c:pt idx="2343">
                  <c:v>96.829059999999998</c:v>
                </c:pt>
                <c:pt idx="2344">
                  <c:v>96.824879999999979</c:v>
                </c:pt>
                <c:pt idx="2345">
                  <c:v>96.820389999999989</c:v>
                </c:pt>
                <c:pt idx="2346">
                  <c:v>96.815240000000003</c:v>
                </c:pt>
                <c:pt idx="2347">
                  <c:v>96.809989999999999</c:v>
                </c:pt>
                <c:pt idx="2348">
                  <c:v>96.805789999999988</c:v>
                </c:pt>
                <c:pt idx="2349">
                  <c:v>96.801990000000004</c:v>
                </c:pt>
                <c:pt idx="2350">
                  <c:v>96.797430000000006</c:v>
                </c:pt>
                <c:pt idx="2351">
                  <c:v>96.792850000000001</c:v>
                </c:pt>
                <c:pt idx="2352">
                  <c:v>96.788429999999991</c:v>
                </c:pt>
                <c:pt idx="2353">
                  <c:v>96.783879999999982</c:v>
                </c:pt>
                <c:pt idx="2354">
                  <c:v>96.779309999999981</c:v>
                </c:pt>
                <c:pt idx="2355">
                  <c:v>96.773989999999998</c:v>
                </c:pt>
                <c:pt idx="2356">
                  <c:v>96.769570000000002</c:v>
                </c:pt>
                <c:pt idx="2357">
                  <c:v>96.765479999999982</c:v>
                </c:pt>
                <c:pt idx="2358">
                  <c:v>96.760379999999998</c:v>
                </c:pt>
                <c:pt idx="2359">
                  <c:v>96.756029999999996</c:v>
                </c:pt>
                <c:pt idx="2360">
                  <c:v>96.751059999999995</c:v>
                </c:pt>
                <c:pt idx="2361">
                  <c:v>96.747060000000147</c:v>
                </c:pt>
                <c:pt idx="2362">
                  <c:v>96.741810000000129</c:v>
                </c:pt>
                <c:pt idx="2363">
                  <c:v>96.737750000000005</c:v>
                </c:pt>
                <c:pt idx="2364">
                  <c:v>96.73339</c:v>
                </c:pt>
                <c:pt idx="2365">
                  <c:v>96.728479999999948</c:v>
                </c:pt>
                <c:pt idx="2366">
                  <c:v>96.72345</c:v>
                </c:pt>
                <c:pt idx="2367">
                  <c:v>96.71875</c:v>
                </c:pt>
                <c:pt idx="2368">
                  <c:v>96.713319999999996</c:v>
                </c:pt>
                <c:pt idx="2369">
                  <c:v>96.708449999999999</c:v>
                </c:pt>
                <c:pt idx="2370">
                  <c:v>96.703739999999982</c:v>
                </c:pt>
                <c:pt idx="2371">
                  <c:v>96.699010000000001</c:v>
                </c:pt>
                <c:pt idx="2372">
                  <c:v>96.693489999999983</c:v>
                </c:pt>
                <c:pt idx="2373">
                  <c:v>96.688049999999919</c:v>
                </c:pt>
                <c:pt idx="2374">
                  <c:v>96.682429999999982</c:v>
                </c:pt>
                <c:pt idx="2375">
                  <c:v>96.677030000000002</c:v>
                </c:pt>
                <c:pt idx="2376">
                  <c:v>96.671199999999999</c:v>
                </c:pt>
                <c:pt idx="2377">
                  <c:v>96.665069999999986</c:v>
                </c:pt>
                <c:pt idx="2378">
                  <c:v>96.660499999999999</c:v>
                </c:pt>
                <c:pt idx="2379">
                  <c:v>96.655529999999999</c:v>
                </c:pt>
                <c:pt idx="2380">
                  <c:v>96.649910000000006</c:v>
                </c:pt>
                <c:pt idx="2381">
                  <c:v>96.644279999999995</c:v>
                </c:pt>
                <c:pt idx="2382">
                  <c:v>96.639259999999993</c:v>
                </c:pt>
                <c:pt idx="2383">
                  <c:v>96.633439999999979</c:v>
                </c:pt>
                <c:pt idx="2384">
                  <c:v>96.628209999999982</c:v>
                </c:pt>
                <c:pt idx="2385">
                  <c:v>96.623909999999981</c:v>
                </c:pt>
                <c:pt idx="2386">
                  <c:v>96.618219999999994</c:v>
                </c:pt>
                <c:pt idx="2387">
                  <c:v>96.613190000000003</c:v>
                </c:pt>
                <c:pt idx="2388">
                  <c:v>96.607460000000003</c:v>
                </c:pt>
                <c:pt idx="2389">
                  <c:v>96.602499999999978</c:v>
                </c:pt>
                <c:pt idx="2390">
                  <c:v>96.597859999999997</c:v>
                </c:pt>
                <c:pt idx="2391">
                  <c:v>96.593010000000007</c:v>
                </c:pt>
                <c:pt idx="2392">
                  <c:v>96.58699</c:v>
                </c:pt>
                <c:pt idx="2393">
                  <c:v>96.581590000000006</c:v>
                </c:pt>
                <c:pt idx="2394">
                  <c:v>96.575719999999919</c:v>
                </c:pt>
                <c:pt idx="2395">
                  <c:v>96.569609999999997</c:v>
                </c:pt>
                <c:pt idx="2396">
                  <c:v>96.563190000000006</c:v>
                </c:pt>
                <c:pt idx="2397">
                  <c:v>96.556619999999995</c:v>
                </c:pt>
                <c:pt idx="2398">
                  <c:v>96.550120000000007</c:v>
                </c:pt>
                <c:pt idx="2399">
                  <c:v>96.544839999999994</c:v>
                </c:pt>
                <c:pt idx="2400">
                  <c:v>96.539860000000004</c:v>
                </c:pt>
                <c:pt idx="2401">
                  <c:v>96.534360000000007</c:v>
                </c:pt>
                <c:pt idx="2402">
                  <c:v>96.527190000000004</c:v>
                </c:pt>
                <c:pt idx="2403">
                  <c:v>96.521109999999993</c:v>
                </c:pt>
                <c:pt idx="2404">
                  <c:v>96.514660000000134</c:v>
                </c:pt>
                <c:pt idx="2405">
                  <c:v>96.507810000000006</c:v>
                </c:pt>
                <c:pt idx="2406">
                  <c:v>96.500929999999997</c:v>
                </c:pt>
                <c:pt idx="2407">
                  <c:v>96.494910000000147</c:v>
                </c:pt>
                <c:pt idx="2408">
                  <c:v>96.488979999999998</c:v>
                </c:pt>
                <c:pt idx="2409">
                  <c:v>96.482950000000002</c:v>
                </c:pt>
                <c:pt idx="2410">
                  <c:v>96.476910000000004</c:v>
                </c:pt>
                <c:pt idx="2411">
                  <c:v>96.470690000000005</c:v>
                </c:pt>
                <c:pt idx="2412">
                  <c:v>96.46325000000013</c:v>
                </c:pt>
                <c:pt idx="2413">
                  <c:v>96.456649999999996</c:v>
                </c:pt>
                <c:pt idx="2414">
                  <c:v>96.450379999999981</c:v>
                </c:pt>
                <c:pt idx="2415">
                  <c:v>96.444510000000179</c:v>
                </c:pt>
                <c:pt idx="2416">
                  <c:v>96.437979999999996</c:v>
                </c:pt>
                <c:pt idx="2417">
                  <c:v>96.431030000000007</c:v>
                </c:pt>
                <c:pt idx="2418">
                  <c:v>96.423640000000006</c:v>
                </c:pt>
                <c:pt idx="2419">
                  <c:v>96.416660000000135</c:v>
                </c:pt>
                <c:pt idx="2420">
                  <c:v>96.410630000000026</c:v>
                </c:pt>
                <c:pt idx="2421">
                  <c:v>96.404500000000027</c:v>
                </c:pt>
                <c:pt idx="2422">
                  <c:v>96.397980000000004</c:v>
                </c:pt>
                <c:pt idx="2423">
                  <c:v>96.391200000000026</c:v>
                </c:pt>
                <c:pt idx="2424">
                  <c:v>96.383349999999979</c:v>
                </c:pt>
                <c:pt idx="2425">
                  <c:v>96.374569999999991</c:v>
                </c:pt>
                <c:pt idx="2426">
                  <c:v>96.367760000000004</c:v>
                </c:pt>
                <c:pt idx="2427">
                  <c:v>96.361599999999996</c:v>
                </c:pt>
                <c:pt idx="2428">
                  <c:v>96.354439999999983</c:v>
                </c:pt>
                <c:pt idx="2429">
                  <c:v>96.347859999999997</c:v>
                </c:pt>
                <c:pt idx="2430">
                  <c:v>96.340320000000006</c:v>
                </c:pt>
                <c:pt idx="2431">
                  <c:v>96.332889999999978</c:v>
                </c:pt>
                <c:pt idx="2432">
                  <c:v>96.325079999999886</c:v>
                </c:pt>
                <c:pt idx="2433">
                  <c:v>96.317660000000146</c:v>
                </c:pt>
                <c:pt idx="2434">
                  <c:v>96.309449999999998</c:v>
                </c:pt>
                <c:pt idx="2435">
                  <c:v>96.302489999999949</c:v>
                </c:pt>
                <c:pt idx="2436">
                  <c:v>96.296030000000002</c:v>
                </c:pt>
                <c:pt idx="2437">
                  <c:v>96.288690000000003</c:v>
                </c:pt>
                <c:pt idx="2438">
                  <c:v>96.279210000000006</c:v>
                </c:pt>
                <c:pt idx="2439">
                  <c:v>96.269440000000003</c:v>
                </c:pt>
                <c:pt idx="2440">
                  <c:v>96.260180000000005</c:v>
                </c:pt>
                <c:pt idx="2441">
                  <c:v>96.253280000000004</c:v>
                </c:pt>
                <c:pt idx="2442">
                  <c:v>96.246449999999996</c:v>
                </c:pt>
                <c:pt idx="2443">
                  <c:v>96.237550000000027</c:v>
                </c:pt>
                <c:pt idx="2444">
                  <c:v>96.230239999999995</c:v>
                </c:pt>
                <c:pt idx="2445">
                  <c:v>96.222970000000004</c:v>
                </c:pt>
                <c:pt idx="2446">
                  <c:v>96.215120000000027</c:v>
                </c:pt>
                <c:pt idx="2447">
                  <c:v>96.20725000000013</c:v>
                </c:pt>
                <c:pt idx="2448">
                  <c:v>96.199200000000005</c:v>
                </c:pt>
                <c:pt idx="2449">
                  <c:v>96.191030000000012</c:v>
                </c:pt>
                <c:pt idx="2450">
                  <c:v>96.183799999999948</c:v>
                </c:pt>
                <c:pt idx="2451">
                  <c:v>96.174879999999959</c:v>
                </c:pt>
                <c:pt idx="2452">
                  <c:v>96.165509999999998</c:v>
                </c:pt>
                <c:pt idx="2453">
                  <c:v>96.156179999999978</c:v>
                </c:pt>
                <c:pt idx="2454">
                  <c:v>96.145379999999989</c:v>
                </c:pt>
                <c:pt idx="2455">
                  <c:v>96.135679999999979</c:v>
                </c:pt>
                <c:pt idx="2456">
                  <c:v>96.13194</c:v>
                </c:pt>
                <c:pt idx="2457">
                  <c:v>96.123939999999948</c:v>
                </c:pt>
                <c:pt idx="2458">
                  <c:v>96.11345</c:v>
                </c:pt>
                <c:pt idx="2459">
                  <c:v>96.103189999999998</c:v>
                </c:pt>
                <c:pt idx="2460">
                  <c:v>96.094420000000113</c:v>
                </c:pt>
                <c:pt idx="2461">
                  <c:v>96.084819999999993</c:v>
                </c:pt>
                <c:pt idx="2462">
                  <c:v>96.076099999999983</c:v>
                </c:pt>
                <c:pt idx="2463">
                  <c:v>96.066739999999982</c:v>
                </c:pt>
                <c:pt idx="2464">
                  <c:v>96.057460000000006</c:v>
                </c:pt>
                <c:pt idx="2465">
                  <c:v>96.047849999999997</c:v>
                </c:pt>
                <c:pt idx="2466">
                  <c:v>96.037660000000145</c:v>
                </c:pt>
                <c:pt idx="2467">
                  <c:v>96.028089999999978</c:v>
                </c:pt>
                <c:pt idx="2468">
                  <c:v>96.018190000000004</c:v>
                </c:pt>
                <c:pt idx="2469">
                  <c:v>96.009150000000005</c:v>
                </c:pt>
                <c:pt idx="2470">
                  <c:v>95.999690000000129</c:v>
                </c:pt>
                <c:pt idx="2471">
                  <c:v>95.990260000000134</c:v>
                </c:pt>
                <c:pt idx="2472">
                  <c:v>95.980540000000005</c:v>
                </c:pt>
                <c:pt idx="2473">
                  <c:v>95.970510000000004</c:v>
                </c:pt>
                <c:pt idx="2474">
                  <c:v>95.959530000000001</c:v>
                </c:pt>
                <c:pt idx="2475">
                  <c:v>95.949860000000129</c:v>
                </c:pt>
                <c:pt idx="2476">
                  <c:v>95.939570000000003</c:v>
                </c:pt>
                <c:pt idx="2477">
                  <c:v>95.928870000000003</c:v>
                </c:pt>
                <c:pt idx="2478">
                  <c:v>95.917980000000114</c:v>
                </c:pt>
                <c:pt idx="2479">
                  <c:v>95.907309999999995</c:v>
                </c:pt>
                <c:pt idx="2480">
                  <c:v>95.897189999999995</c:v>
                </c:pt>
                <c:pt idx="2481">
                  <c:v>95.88537999999987</c:v>
                </c:pt>
                <c:pt idx="2482">
                  <c:v>95.875499999999988</c:v>
                </c:pt>
                <c:pt idx="2483">
                  <c:v>95.867059999999995</c:v>
                </c:pt>
                <c:pt idx="2484">
                  <c:v>95.854969999999994</c:v>
                </c:pt>
                <c:pt idx="2485">
                  <c:v>95.842699999999994</c:v>
                </c:pt>
                <c:pt idx="2486">
                  <c:v>95.831320000000005</c:v>
                </c:pt>
                <c:pt idx="2487">
                  <c:v>95.818939999999998</c:v>
                </c:pt>
                <c:pt idx="2488">
                  <c:v>95.805879999999988</c:v>
                </c:pt>
                <c:pt idx="2489">
                  <c:v>95.793560000000113</c:v>
                </c:pt>
                <c:pt idx="2490">
                  <c:v>95.783119999999997</c:v>
                </c:pt>
                <c:pt idx="2491">
                  <c:v>95.769409999999993</c:v>
                </c:pt>
                <c:pt idx="2492">
                  <c:v>95.755139999999983</c:v>
                </c:pt>
                <c:pt idx="2493">
                  <c:v>95.74116000000015</c:v>
                </c:pt>
                <c:pt idx="2494">
                  <c:v>95.728160000000003</c:v>
                </c:pt>
                <c:pt idx="2495">
                  <c:v>95.71508</c:v>
                </c:pt>
                <c:pt idx="2496">
                  <c:v>95.702969999999993</c:v>
                </c:pt>
                <c:pt idx="2497">
                  <c:v>95.690899999999999</c:v>
                </c:pt>
                <c:pt idx="2498">
                  <c:v>95.678969999999978</c:v>
                </c:pt>
                <c:pt idx="2499">
                  <c:v>95.667060000000006</c:v>
                </c:pt>
                <c:pt idx="2500">
                  <c:v>95.654839999999979</c:v>
                </c:pt>
                <c:pt idx="2501">
                  <c:v>95.643060000000006</c:v>
                </c:pt>
                <c:pt idx="2502">
                  <c:v>95.630179999999982</c:v>
                </c:pt>
                <c:pt idx="2503">
                  <c:v>95.617890000000003</c:v>
                </c:pt>
                <c:pt idx="2504">
                  <c:v>95.606560000000002</c:v>
                </c:pt>
                <c:pt idx="2505">
                  <c:v>95.595160000000007</c:v>
                </c:pt>
                <c:pt idx="2506">
                  <c:v>95.584100000000007</c:v>
                </c:pt>
                <c:pt idx="2507">
                  <c:v>95.572809999999919</c:v>
                </c:pt>
                <c:pt idx="2508">
                  <c:v>95.559929999999994</c:v>
                </c:pt>
                <c:pt idx="2509">
                  <c:v>95.547200000000146</c:v>
                </c:pt>
                <c:pt idx="2510">
                  <c:v>95.529020000000003</c:v>
                </c:pt>
                <c:pt idx="2511">
                  <c:v>95.51873999999998</c:v>
                </c:pt>
                <c:pt idx="2512">
                  <c:v>95.509260000000026</c:v>
                </c:pt>
                <c:pt idx="2513">
                  <c:v>95.499960000000129</c:v>
                </c:pt>
                <c:pt idx="2514">
                  <c:v>95.485910000000004</c:v>
                </c:pt>
                <c:pt idx="2515">
                  <c:v>95.473159999999993</c:v>
                </c:pt>
                <c:pt idx="2516">
                  <c:v>95.461720000000113</c:v>
                </c:pt>
                <c:pt idx="2517">
                  <c:v>95.448580000000007</c:v>
                </c:pt>
                <c:pt idx="2518">
                  <c:v>95.435429999999997</c:v>
                </c:pt>
                <c:pt idx="2519">
                  <c:v>95.422979999999981</c:v>
                </c:pt>
                <c:pt idx="2520">
                  <c:v>95.409909999999996</c:v>
                </c:pt>
                <c:pt idx="2521">
                  <c:v>95.397350000000003</c:v>
                </c:pt>
                <c:pt idx="2522">
                  <c:v>95.385839999999988</c:v>
                </c:pt>
                <c:pt idx="2523">
                  <c:v>95.373339999999885</c:v>
                </c:pt>
                <c:pt idx="2524">
                  <c:v>95.360010000000003</c:v>
                </c:pt>
                <c:pt idx="2525">
                  <c:v>95.346180000000004</c:v>
                </c:pt>
                <c:pt idx="2526">
                  <c:v>95.331490000000002</c:v>
                </c:pt>
                <c:pt idx="2527">
                  <c:v>95.317189999999997</c:v>
                </c:pt>
                <c:pt idx="2528">
                  <c:v>95.302719999999979</c:v>
                </c:pt>
                <c:pt idx="2529">
                  <c:v>95.286799999999999</c:v>
                </c:pt>
                <c:pt idx="2530">
                  <c:v>95.277360000000002</c:v>
                </c:pt>
                <c:pt idx="2531">
                  <c:v>95.264700000000005</c:v>
                </c:pt>
                <c:pt idx="2532">
                  <c:v>95.249889999999994</c:v>
                </c:pt>
                <c:pt idx="2533">
                  <c:v>95.234530000000007</c:v>
                </c:pt>
                <c:pt idx="2534">
                  <c:v>95.219690000000114</c:v>
                </c:pt>
                <c:pt idx="2535">
                  <c:v>95.205579999999998</c:v>
                </c:pt>
                <c:pt idx="2536">
                  <c:v>95.188749999999885</c:v>
                </c:pt>
                <c:pt idx="2537">
                  <c:v>95.172909999999959</c:v>
                </c:pt>
                <c:pt idx="2538">
                  <c:v>95.157779999999988</c:v>
                </c:pt>
                <c:pt idx="2539">
                  <c:v>95.14288999999998</c:v>
                </c:pt>
                <c:pt idx="2540">
                  <c:v>95.12677999999984</c:v>
                </c:pt>
                <c:pt idx="2541">
                  <c:v>95.111180000000004</c:v>
                </c:pt>
                <c:pt idx="2542">
                  <c:v>95.094390000000004</c:v>
                </c:pt>
                <c:pt idx="2543">
                  <c:v>95.078089999999989</c:v>
                </c:pt>
                <c:pt idx="2544">
                  <c:v>95.061220000000134</c:v>
                </c:pt>
                <c:pt idx="2545">
                  <c:v>95.045069999999996</c:v>
                </c:pt>
                <c:pt idx="2546">
                  <c:v>95.027720000000002</c:v>
                </c:pt>
                <c:pt idx="2547">
                  <c:v>95.010490000000004</c:v>
                </c:pt>
                <c:pt idx="2548">
                  <c:v>94.993449999999996</c:v>
                </c:pt>
                <c:pt idx="2549">
                  <c:v>94.976489999999998</c:v>
                </c:pt>
                <c:pt idx="2550">
                  <c:v>94.958590000000001</c:v>
                </c:pt>
                <c:pt idx="2551">
                  <c:v>94.94158000000013</c:v>
                </c:pt>
                <c:pt idx="2552">
                  <c:v>94.925219999999996</c:v>
                </c:pt>
                <c:pt idx="2553">
                  <c:v>94.909379999999999</c:v>
                </c:pt>
                <c:pt idx="2554">
                  <c:v>94.890950000000004</c:v>
                </c:pt>
                <c:pt idx="2555">
                  <c:v>94.873519999999999</c:v>
                </c:pt>
                <c:pt idx="2556">
                  <c:v>94.85566</c:v>
                </c:pt>
                <c:pt idx="2557">
                  <c:v>94.837580000000003</c:v>
                </c:pt>
                <c:pt idx="2558">
                  <c:v>94.81908</c:v>
                </c:pt>
                <c:pt idx="2559">
                  <c:v>94.800849999999983</c:v>
                </c:pt>
                <c:pt idx="2560">
                  <c:v>94.781470000000013</c:v>
                </c:pt>
                <c:pt idx="2561">
                  <c:v>94.763090000000005</c:v>
                </c:pt>
                <c:pt idx="2562">
                  <c:v>94.746010000000027</c:v>
                </c:pt>
                <c:pt idx="2563">
                  <c:v>94.728439999999978</c:v>
                </c:pt>
                <c:pt idx="2564">
                  <c:v>94.708219999999997</c:v>
                </c:pt>
                <c:pt idx="2565">
                  <c:v>94.688489999999959</c:v>
                </c:pt>
                <c:pt idx="2566">
                  <c:v>94.668660000000003</c:v>
                </c:pt>
                <c:pt idx="2567">
                  <c:v>94.650149999999982</c:v>
                </c:pt>
                <c:pt idx="2568">
                  <c:v>94.630939999999981</c:v>
                </c:pt>
                <c:pt idx="2569">
                  <c:v>94.610379999999978</c:v>
                </c:pt>
                <c:pt idx="2570">
                  <c:v>94.589290000000005</c:v>
                </c:pt>
                <c:pt idx="2571">
                  <c:v>94.56841</c:v>
                </c:pt>
                <c:pt idx="2572">
                  <c:v>94.545720000000003</c:v>
                </c:pt>
                <c:pt idx="2573">
                  <c:v>94.522979999999919</c:v>
                </c:pt>
                <c:pt idx="2574">
                  <c:v>94.500200000000007</c:v>
                </c:pt>
                <c:pt idx="2575">
                  <c:v>94.476529999999997</c:v>
                </c:pt>
                <c:pt idx="2576">
                  <c:v>94.45274999999998</c:v>
                </c:pt>
                <c:pt idx="2577">
                  <c:v>94.429079999999999</c:v>
                </c:pt>
                <c:pt idx="2578">
                  <c:v>94.405820000000006</c:v>
                </c:pt>
                <c:pt idx="2579">
                  <c:v>94.38237999999987</c:v>
                </c:pt>
                <c:pt idx="2580">
                  <c:v>94.35948999999998</c:v>
                </c:pt>
                <c:pt idx="2581">
                  <c:v>94.337549999999993</c:v>
                </c:pt>
                <c:pt idx="2582">
                  <c:v>94.312179999999998</c:v>
                </c:pt>
                <c:pt idx="2583">
                  <c:v>94.286260000000027</c:v>
                </c:pt>
                <c:pt idx="2584">
                  <c:v>94.259690000000006</c:v>
                </c:pt>
                <c:pt idx="2585">
                  <c:v>94.239570000000001</c:v>
                </c:pt>
                <c:pt idx="2586">
                  <c:v>94.225739999999988</c:v>
                </c:pt>
                <c:pt idx="2587">
                  <c:v>94.200239999999994</c:v>
                </c:pt>
                <c:pt idx="2588">
                  <c:v>94.176009999999948</c:v>
                </c:pt>
                <c:pt idx="2589">
                  <c:v>94.152039999999886</c:v>
                </c:pt>
                <c:pt idx="2590">
                  <c:v>94.128199999999978</c:v>
                </c:pt>
                <c:pt idx="2591">
                  <c:v>94.108509999999981</c:v>
                </c:pt>
                <c:pt idx="2592">
                  <c:v>94.08475</c:v>
                </c:pt>
                <c:pt idx="2593">
                  <c:v>94.061409999999995</c:v>
                </c:pt>
                <c:pt idx="2594">
                  <c:v>94.037540000000007</c:v>
                </c:pt>
                <c:pt idx="2595">
                  <c:v>94.010120000000114</c:v>
                </c:pt>
                <c:pt idx="2596">
                  <c:v>93.984020000000129</c:v>
                </c:pt>
                <c:pt idx="2597">
                  <c:v>93.959410000000005</c:v>
                </c:pt>
                <c:pt idx="2598">
                  <c:v>93.936210000000145</c:v>
                </c:pt>
                <c:pt idx="2599">
                  <c:v>93.911940000000129</c:v>
                </c:pt>
                <c:pt idx="2600">
                  <c:v>93.888039999999918</c:v>
                </c:pt>
                <c:pt idx="2601">
                  <c:v>93.863810000000001</c:v>
                </c:pt>
                <c:pt idx="2602">
                  <c:v>93.839910000000003</c:v>
                </c:pt>
                <c:pt idx="2603">
                  <c:v>93.816550000000007</c:v>
                </c:pt>
                <c:pt idx="2604">
                  <c:v>93.793030000000002</c:v>
                </c:pt>
                <c:pt idx="2605">
                  <c:v>93.767950000000027</c:v>
                </c:pt>
                <c:pt idx="2606">
                  <c:v>93.742009999999993</c:v>
                </c:pt>
                <c:pt idx="2607">
                  <c:v>93.716399999999993</c:v>
                </c:pt>
                <c:pt idx="2608">
                  <c:v>93.689689999999999</c:v>
                </c:pt>
                <c:pt idx="2609">
                  <c:v>93.664720000000003</c:v>
                </c:pt>
                <c:pt idx="2610">
                  <c:v>93.640559999999994</c:v>
                </c:pt>
                <c:pt idx="2611">
                  <c:v>93.614210000000114</c:v>
                </c:pt>
                <c:pt idx="2612">
                  <c:v>93.586879999999979</c:v>
                </c:pt>
                <c:pt idx="2613">
                  <c:v>93.558679999999981</c:v>
                </c:pt>
                <c:pt idx="2614">
                  <c:v>93.531989999999993</c:v>
                </c:pt>
                <c:pt idx="2615">
                  <c:v>93.503429999999994</c:v>
                </c:pt>
                <c:pt idx="2616">
                  <c:v>93.473969999999994</c:v>
                </c:pt>
                <c:pt idx="2617">
                  <c:v>93.446590000000114</c:v>
                </c:pt>
                <c:pt idx="2618">
                  <c:v>93.417490000000129</c:v>
                </c:pt>
                <c:pt idx="2619">
                  <c:v>93.389210000000006</c:v>
                </c:pt>
                <c:pt idx="2620">
                  <c:v>93.359949999999998</c:v>
                </c:pt>
                <c:pt idx="2621">
                  <c:v>93.331450000000004</c:v>
                </c:pt>
                <c:pt idx="2622">
                  <c:v>93.304320000000004</c:v>
                </c:pt>
                <c:pt idx="2623">
                  <c:v>93.270920000000004</c:v>
                </c:pt>
                <c:pt idx="2624">
                  <c:v>93.239660000000114</c:v>
                </c:pt>
                <c:pt idx="2625">
                  <c:v>93.206559999999996</c:v>
                </c:pt>
                <c:pt idx="2626">
                  <c:v>93.181950000000001</c:v>
                </c:pt>
                <c:pt idx="2627">
                  <c:v>93.148499999999999</c:v>
                </c:pt>
                <c:pt idx="2628">
                  <c:v>93.116420000000005</c:v>
                </c:pt>
                <c:pt idx="2629">
                  <c:v>93.087760000000003</c:v>
                </c:pt>
                <c:pt idx="2630">
                  <c:v>93.048720000000003</c:v>
                </c:pt>
                <c:pt idx="2631">
                  <c:v>93.018910000000005</c:v>
                </c:pt>
                <c:pt idx="2632">
                  <c:v>92.986440000000002</c:v>
                </c:pt>
                <c:pt idx="2633">
                  <c:v>92.956320000000005</c:v>
                </c:pt>
                <c:pt idx="2634">
                  <c:v>92.923450000000003</c:v>
                </c:pt>
                <c:pt idx="2635">
                  <c:v>92.888789999999958</c:v>
                </c:pt>
                <c:pt idx="2636">
                  <c:v>92.85436</c:v>
                </c:pt>
                <c:pt idx="2637">
                  <c:v>92.815950000000001</c:v>
                </c:pt>
                <c:pt idx="2638">
                  <c:v>92.778009999999981</c:v>
                </c:pt>
                <c:pt idx="2639">
                  <c:v>92.740690000000129</c:v>
                </c:pt>
                <c:pt idx="2640">
                  <c:v>92.700580000000002</c:v>
                </c:pt>
                <c:pt idx="2641">
                  <c:v>92.657560000000004</c:v>
                </c:pt>
                <c:pt idx="2642">
                  <c:v>92.616060000000004</c:v>
                </c:pt>
                <c:pt idx="2643">
                  <c:v>92.57226</c:v>
                </c:pt>
                <c:pt idx="2644">
                  <c:v>92.527429999999995</c:v>
                </c:pt>
                <c:pt idx="2645">
                  <c:v>92.485119999999995</c:v>
                </c:pt>
                <c:pt idx="2646">
                  <c:v>92.443680000000114</c:v>
                </c:pt>
                <c:pt idx="2647">
                  <c:v>92.400720000000007</c:v>
                </c:pt>
                <c:pt idx="2648">
                  <c:v>92.358309999999989</c:v>
                </c:pt>
                <c:pt idx="2649">
                  <c:v>92.316030000000012</c:v>
                </c:pt>
                <c:pt idx="2650">
                  <c:v>92.27449</c:v>
                </c:pt>
                <c:pt idx="2651">
                  <c:v>92.234340000000003</c:v>
                </c:pt>
                <c:pt idx="2652">
                  <c:v>92.197379999999981</c:v>
                </c:pt>
                <c:pt idx="2653">
                  <c:v>92.162029999999987</c:v>
                </c:pt>
                <c:pt idx="2654">
                  <c:v>92.125399999999885</c:v>
                </c:pt>
                <c:pt idx="2655">
                  <c:v>92.088220000000007</c:v>
                </c:pt>
                <c:pt idx="2656">
                  <c:v>92.048119999999997</c:v>
                </c:pt>
                <c:pt idx="2657">
                  <c:v>92.009919999999994</c:v>
                </c:pt>
                <c:pt idx="2658">
                  <c:v>91.974059999999994</c:v>
                </c:pt>
                <c:pt idx="2659">
                  <c:v>91.934759999999997</c:v>
                </c:pt>
                <c:pt idx="2660">
                  <c:v>91.893609999999995</c:v>
                </c:pt>
                <c:pt idx="2661">
                  <c:v>91.850879999999989</c:v>
                </c:pt>
                <c:pt idx="2662">
                  <c:v>91.80932</c:v>
                </c:pt>
                <c:pt idx="2663">
                  <c:v>91.766239999999996</c:v>
                </c:pt>
                <c:pt idx="2664">
                  <c:v>91.725120000000004</c:v>
                </c:pt>
                <c:pt idx="2665">
                  <c:v>91.684779999999989</c:v>
                </c:pt>
                <c:pt idx="2666">
                  <c:v>91.636219999999994</c:v>
                </c:pt>
                <c:pt idx="2667">
                  <c:v>91.593239999999994</c:v>
                </c:pt>
                <c:pt idx="2668">
                  <c:v>91.549620000000147</c:v>
                </c:pt>
                <c:pt idx="2669">
                  <c:v>91.504360000000005</c:v>
                </c:pt>
                <c:pt idx="2670">
                  <c:v>91.459120000000027</c:v>
                </c:pt>
                <c:pt idx="2671">
                  <c:v>91.413359999999997</c:v>
                </c:pt>
                <c:pt idx="2672">
                  <c:v>91.367689999999996</c:v>
                </c:pt>
                <c:pt idx="2673">
                  <c:v>91.320419999999999</c:v>
                </c:pt>
                <c:pt idx="2674">
                  <c:v>91.270160000000004</c:v>
                </c:pt>
                <c:pt idx="2675">
                  <c:v>91.225439999999978</c:v>
                </c:pt>
                <c:pt idx="2676">
                  <c:v>91.176449999999988</c:v>
                </c:pt>
                <c:pt idx="2677">
                  <c:v>91.128819999999948</c:v>
                </c:pt>
                <c:pt idx="2678">
                  <c:v>91.078279999999978</c:v>
                </c:pt>
                <c:pt idx="2679">
                  <c:v>91.024760000000001</c:v>
                </c:pt>
                <c:pt idx="2680">
                  <c:v>90.975379999999959</c:v>
                </c:pt>
                <c:pt idx="2681">
                  <c:v>90.926159999999996</c:v>
                </c:pt>
                <c:pt idx="2682">
                  <c:v>90.872879999999796</c:v>
                </c:pt>
                <c:pt idx="2683">
                  <c:v>90.819839999999999</c:v>
                </c:pt>
                <c:pt idx="2684">
                  <c:v>90.767560000000131</c:v>
                </c:pt>
                <c:pt idx="2685">
                  <c:v>90.714340000000007</c:v>
                </c:pt>
                <c:pt idx="2686">
                  <c:v>90.659279999999981</c:v>
                </c:pt>
                <c:pt idx="2687">
                  <c:v>90.604609999999994</c:v>
                </c:pt>
                <c:pt idx="2688">
                  <c:v>90.545820000000006</c:v>
                </c:pt>
                <c:pt idx="2689">
                  <c:v>90.486999999999995</c:v>
                </c:pt>
                <c:pt idx="2690">
                  <c:v>90.427220000000148</c:v>
                </c:pt>
                <c:pt idx="2691">
                  <c:v>90.36530999999998</c:v>
                </c:pt>
                <c:pt idx="2692">
                  <c:v>90.30046999999999</c:v>
                </c:pt>
                <c:pt idx="2693">
                  <c:v>90.232739999999978</c:v>
                </c:pt>
                <c:pt idx="2694">
                  <c:v>90.16592</c:v>
                </c:pt>
                <c:pt idx="2695">
                  <c:v>90.100949999999983</c:v>
                </c:pt>
                <c:pt idx="2696">
                  <c:v>90.035879999999949</c:v>
                </c:pt>
                <c:pt idx="2697">
                  <c:v>89.970860000000002</c:v>
                </c:pt>
                <c:pt idx="2698">
                  <c:v>89.908320000000003</c:v>
                </c:pt>
                <c:pt idx="2699">
                  <c:v>89.84975</c:v>
                </c:pt>
                <c:pt idx="2700">
                  <c:v>89.791570000000007</c:v>
                </c:pt>
                <c:pt idx="2701">
                  <c:v>89.730419999999995</c:v>
                </c:pt>
                <c:pt idx="2702">
                  <c:v>89.667760000000001</c:v>
                </c:pt>
                <c:pt idx="2703">
                  <c:v>89.604220000000026</c:v>
                </c:pt>
                <c:pt idx="2704">
                  <c:v>89.540470000000013</c:v>
                </c:pt>
                <c:pt idx="2705">
                  <c:v>89.474610000000027</c:v>
                </c:pt>
                <c:pt idx="2706">
                  <c:v>89.412360000000007</c:v>
                </c:pt>
                <c:pt idx="2707">
                  <c:v>89.35008999999998</c:v>
                </c:pt>
                <c:pt idx="2708">
                  <c:v>89.289439999999999</c:v>
                </c:pt>
                <c:pt idx="2709">
                  <c:v>89.227360000000004</c:v>
                </c:pt>
                <c:pt idx="2710">
                  <c:v>89.164119999999997</c:v>
                </c:pt>
                <c:pt idx="2711">
                  <c:v>89.101159999999993</c:v>
                </c:pt>
                <c:pt idx="2712">
                  <c:v>89.038479999999979</c:v>
                </c:pt>
                <c:pt idx="2713">
                  <c:v>88.976060000000004</c:v>
                </c:pt>
                <c:pt idx="2714">
                  <c:v>88.914530000000127</c:v>
                </c:pt>
                <c:pt idx="2715">
                  <c:v>88.851489999999998</c:v>
                </c:pt>
                <c:pt idx="2716">
                  <c:v>88.787660000000145</c:v>
                </c:pt>
                <c:pt idx="2717">
                  <c:v>88.723969999999994</c:v>
                </c:pt>
                <c:pt idx="2718">
                  <c:v>88.659469999999999</c:v>
                </c:pt>
                <c:pt idx="2719">
                  <c:v>88.591970000000003</c:v>
                </c:pt>
                <c:pt idx="2720">
                  <c:v>88.522489999999948</c:v>
                </c:pt>
                <c:pt idx="2721">
                  <c:v>88.450300000000013</c:v>
                </c:pt>
                <c:pt idx="2722">
                  <c:v>88.380560000000003</c:v>
                </c:pt>
                <c:pt idx="2723">
                  <c:v>88.311679999999996</c:v>
                </c:pt>
                <c:pt idx="2724">
                  <c:v>88.241439999999997</c:v>
                </c:pt>
                <c:pt idx="2725">
                  <c:v>88.169489999999982</c:v>
                </c:pt>
                <c:pt idx="2726">
                  <c:v>88.095529999999997</c:v>
                </c:pt>
                <c:pt idx="2727">
                  <c:v>88.019810000000007</c:v>
                </c:pt>
                <c:pt idx="2728">
                  <c:v>87.94176000000013</c:v>
                </c:pt>
                <c:pt idx="2729">
                  <c:v>87.861999999999995</c:v>
                </c:pt>
                <c:pt idx="2730">
                  <c:v>87.780850000000001</c:v>
                </c:pt>
                <c:pt idx="2731">
                  <c:v>87.695869999999999</c:v>
                </c:pt>
                <c:pt idx="2732">
                  <c:v>87.605589999999978</c:v>
                </c:pt>
                <c:pt idx="2733">
                  <c:v>87.516409999999993</c:v>
                </c:pt>
                <c:pt idx="2734">
                  <c:v>87.42507999999998</c:v>
                </c:pt>
                <c:pt idx="2735">
                  <c:v>87.333560000000006</c:v>
                </c:pt>
                <c:pt idx="2736">
                  <c:v>87.244060000000147</c:v>
                </c:pt>
                <c:pt idx="2737">
                  <c:v>87.15155</c:v>
                </c:pt>
                <c:pt idx="2738">
                  <c:v>87.060159999999996</c:v>
                </c:pt>
                <c:pt idx="2739">
                  <c:v>86.973320000000001</c:v>
                </c:pt>
                <c:pt idx="2740">
                  <c:v>86.890690000000006</c:v>
                </c:pt>
                <c:pt idx="2741">
                  <c:v>86.810010000000005</c:v>
                </c:pt>
                <c:pt idx="2742">
                  <c:v>86.731300000000005</c:v>
                </c:pt>
                <c:pt idx="2743">
                  <c:v>86.648629999999997</c:v>
                </c:pt>
                <c:pt idx="2744">
                  <c:v>86.570059999999998</c:v>
                </c:pt>
                <c:pt idx="2745">
                  <c:v>86.490380000000002</c:v>
                </c:pt>
                <c:pt idx="2746">
                  <c:v>86.40451000000013</c:v>
                </c:pt>
                <c:pt idx="2747">
                  <c:v>86.31859</c:v>
                </c:pt>
                <c:pt idx="2748">
                  <c:v>86.233680000000007</c:v>
                </c:pt>
                <c:pt idx="2749">
                  <c:v>86.14913</c:v>
                </c:pt>
                <c:pt idx="2750">
                  <c:v>86.061600000000027</c:v>
                </c:pt>
                <c:pt idx="2751">
                  <c:v>85.972120000000004</c:v>
                </c:pt>
                <c:pt idx="2752">
                  <c:v>85.886110000000002</c:v>
                </c:pt>
                <c:pt idx="2753">
                  <c:v>85.7958</c:v>
                </c:pt>
                <c:pt idx="2754">
                  <c:v>85.703980000000001</c:v>
                </c:pt>
                <c:pt idx="2755">
                  <c:v>85.610299999999995</c:v>
                </c:pt>
                <c:pt idx="2756">
                  <c:v>85.514610000000147</c:v>
                </c:pt>
                <c:pt idx="2757">
                  <c:v>85.415940000000006</c:v>
                </c:pt>
                <c:pt idx="2758">
                  <c:v>85.315160000000006</c:v>
                </c:pt>
                <c:pt idx="2759">
                  <c:v>85.204409999999996</c:v>
                </c:pt>
                <c:pt idx="2760">
                  <c:v>85.090249999999997</c:v>
                </c:pt>
                <c:pt idx="2761">
                  <c:v>84.973579999999998</c:v>
                </c:pt>
                <c:pt idx="2762">
                  <c:v>84.868319999999983</c:v>
                </c:pt>
                <c:pt idx="2763">
                  <c:v>84.765900000000002</c:v>
                </c:pt>
                <c:pt idx="2764">
                  <c:v>84.659939999999978</c:v>
                </c:pt>
                <c:pt idx="2765">
                  <c:v>84.555120000000002</c:v>
                </c:pt>
                <c:pt idx="2766">
                  <c:v>84.453700000000012</c:v>
                </c:pt>
                <c:pt idx="2767">
                  <c:v>84.353560000000002</c:v>
                </c:pt>
                <c:pt idx="2768">
                  <c:v>84.253299999999996</c:v>
                </c:pt>
                <c:pt idx="2769">
                  <c:v>84.151009999999999</c:v>
                </c:pt>
                <c:pt idx="2770">
                  <c:v>84.04724000000013</c:v>
                </c:pt>
                <c:pt idx="2771">
                  <c:v>83.944220000000257</c:v>
                </c:pt>
                <c:pt idx="2772">
                  <c:v>83.841120000000146</c:v>
                </c:pt>
                <c:pt idx="2773">
                  <c:v>83.73722000000015</c:v>
                </c:pt>
                <c:pt idx="2774">
                  <c:v>83.630969999999991</c:v>
                </c:pt>
                <c:pt idx="2775">
                  <c:v>83.521659999999997</c:v>
                </c:pt>
                <c:pt idx="2776">
                  <c:v>83.409719999999993</c:v>
                </c:pt>
                <c:pt idx="2777">
                  <c:v>83.295240000000007</c:v>
                </c:pt>
                <c:pt idx="2778">
                  <c:v>83.176129999999986</c:v>
                </c:pt>
                <c:pt idx="2779">
                  <c:v>83.051559999999995</c:v>
                </c:pt>
                <c:pt idx="2780">
                  <c:v>82.921890000000005</c:v>
                </c:pt>
                <c:pt idx="2781">
                  <c:v>82.788420000000002</c:v>
                </c:pt>
                <c:pt idx="2782">
                  <c:v>82.652189999999948</c:v>
                </c:pt>
                <c:pt idx="2783">
                  <c:v>82.514610000000147</c:v>
                </c:pt>
                <c:pt idx="2784">
                  <c:v>82.377650000000003</c:v>
                </c:pt>
                <c:pt idx="2785">
                  <c:v>82.241940000000113</c:v>
                </c:pt>
                <c:pt idx="2786">
                  <c:v>82.107969999999995</c:v>
                </c:pt>
                <c:pt idx="2787">
                  <c:v>81.975279999999998</c:v>
                </c:pt>
                <c:pt idx="2788">
                  <c:v>81.844089999999994</c:v>
                </c:pt>
                <c:pt idx="2789">
                  <c:v>81.711439999999996</c:v>
                </c:pt>
                <c:pt idx="2790">
                  <c:v>81.57826</c:v>
                </c:pt>
                <c:pt idx="2791">
                  <c:v>81.442899999999995</c:v>
                </c:pt>
                <c:pt idx="2792">
                  <c:v>81.304570000000012</c:v>
                </c:pt>
                <c:pt idx="2793">
                  <c:v>81.161429999999996</c:v>
                </c:pt>
                <c:pt idx="2794">
                  <c:v>81.020099999999999</c:v>
                </c:pt>
                <c:pt idx="2795">
                  <c:v>80.883110000000002</c:v>
                </c:pt>
                <c:pt idx="2796">
                  <c:v>80.755759999999981</c:v>
                </c:pt>
                <c:pt idx="2797">
                  <c:v>80.633200000000002</c:v>
                </c:pt>
                <c:pt idx="2798">
                  <c:v>80.511600000000129</c:v>
                </c:pt>
                <c:pt idx="2799">
                  <c:v>80.387200000000007</c:v>
                </c:pt>
                <c:pt idx="2800">
                  <c:v>80.25933999999998</c:v>
                </c:pt>
                <c:pt idx="2801">
                  <c:v>80.129220000000004</c:v>
                </c:pt>
                <c:pt idx="2802">
                  <c:v>79.997810000000129</c:v>
                </c:pt>
                <c:pt idx="2803">
                  <c:v>79.863579999999999</c:v>
                </c:pt>
                <c:pt idx="2804">
                  <c:v>79.727080000000001</c:v>
                </c:pt>
                <c:pt idx="2805">
                  <c:v>79.588739999999959</c:v>
                </c:pt>
                <c:pt idx="2806">
                  <c:v>79.451120000000131</c:v>
                </c:pt>
                <c:pt idx="2807">
                  <c:v>79.315039999999982</c:v>
                </c:pt>
                <c:pt idx="2808">
                  <c:v>79.178879999999808</c:v>
                </c:pt>
                <c:pt idx="2809">
                  <c:v>79.039850000000001</c:v>
                </c:pt>
                <c:pt idx="2810">
                  <c:v>78.898399999999981</c:v>
                </c:pt>
                <c:pt idx="2811">
                  <c:v>78.754180000000005</c:v>
                </c:pt>
                <c:pt idx="2812">
                  <c:v>78.607820000000004</c:v>
                </c:pt>
                <c:pt idx="2813">
                  <c:v>78.461110000000161</c:v>
                </c:pt>
                <c:pt idx="2814">
                  <c:v>78.316890000000001</c:v>
                </c:pt>
                <c:pt idx="2815">
                  <c:v>78.17346999999998</c:v>
                </c:pt>
                <c:pt idx="2816">
                  <c:v>78.02737999999998</c:v>
                </c:pt>
                <c:pt idx="2817">
                  <c:v>77.878279999999918</c:v>
                </c:pt>
                <c:pt idx="2818">
                  <c:v>77.728610000000003</c:v>
                </c:pt>
                <c:pt idx="2819">
                  <c:v>77.576439999999948</c:v>
                </c:pt>
                <c:pt idx="2820">
                  <c:v>77.422259999999994</c:v>
                </c:pt>
                <c:pt idx="2821">
                  <c:v>77.269560000000027</c:v>
                </c:pt>
                <c:pt idx="2822">
                  <c:v>77.118650000000002</c:v>
                </c:pt>
                <c:pt idx="2823">
                  <c:v>76.965010000000007</c:v>
                </c:pt>
                <c:pt idx="2824">
                  <c:v>76.808179999999979</c:v>
                </c:pt>
                <c:pt idx="2825">
                  <c:v>76.649500000000003</c:v>
                </c:pt>
                <c:pt idx="2826">
                  <c:v>76.489260000000129</c:v>
                </c:pt>
                <c:pt idx="2827">
                  <c:v>76.328309999999988</c:v>
                </c:pt>
                <c:pt idx="2828">
                  <c:v>76.167439999999999</c:v>
                </c:pt>
                <c:pt idx="2829">
                  <c:v>76.00426000000013</c:v>
                </c:pt>
                <c:pt idx="2830">
                  <c:v>75.839359999999999</c:v>
                </c:pt>
                <c:pt idx="2831">
                  <c:v>75.680620000000005</c:v>
                </c:pt>
                <c:pt idx="2832">
                  <c:v>75.514989999999997</c:v>
                </c:pt>
                <c:pt idx="2833">
                  <c:v>75.342250000000007</c:v>
                </c:pt>
                <c:pt idx="2834">
                  <c:v>75.169339999999949</c:v>
                </c:pt>
                <c:pt idx="2835">
                  <c:v>75.000200000000007</c:v>
                </c:pt>
                <c:pt idx="2836">
                  <c:v>74.830560000000006</c:v>
                </c:pt>
                <c:pt idx="2837">
                  <c:v>74.661190000000005</c:v>
                </c:pt>
                <c:pt idx="2838">
                  <c:v>74.491389999999996</c:v>
                </c:pt>
                <c:pt idx="2839">
                  <c:v>74.316400000000002</c:v>
                </c:pt>
                <c:pt idx="2840">
                  <c:v>74.143609999999995</c:v>
                </c:pt>
                <c:pt idx="2841">
                  <c:v>73.970280000000002</c:v>
                </c:pt>
                <c:pt idx="2842">
                  <c:v>73.794439999999994</c:v>
                </c:pt>
                <c:pt idx="2843">
                  <c:v>73.617590000000007</c:v>
                </c:pt>
                <c:pt idx="2844">
                  <c:v>73.439020000000113</c:v>
                </c:pt>
                <c:pt idx="2845">
                  <c:v>73.261530000000022</c:v>
                </c:pt>
                <c:pt idx="2846">
                  <c:v>73.080969999999994</c:v>
                </c:pt>
                <c:pt idx="2847">
                  <c:v>72.899360000000001</c:v>
                </c:pt>
                <c:pt idx="2848">
                  <c:v>72.715700000000012</c:v>
                </c:pt>
                <c:pt idx="2849">
                  <c:v>72.529960000000003</c:v>
                </c:pt>
                <c:pt idx="2850">
                  <c:v>72.344160000000144</c:v>
                </c:pt>
                <c:pt idx="2851">
                  <c:v>72.156009999999981</c:v>
                </c:pt>
                <c:pt idx="2852">
                  <c:v>71.966700000000003</c:v>
                </c:pt>
                <c:pt idx="2853">
                  <c:v>71.776579999999981</c:v>
                </c:pt>
                <c:pt idx="2854">
                  <c:v>71.585970000000003</c:v>
                </c:pt>
                <c:pt idx="2855">
                  <c:v>71.396140000000003</c:v>
                </c:pt>
                <c:pt idx="2856">
                  <c:v>71.204340000000002</c:v>
                </c:pt>
                <c:pt idx="2857">
                  <c:v>71.011889999999994</c:v>
                </c:pt>
                <c:pt idx="2858">
                  <c:v>70.8185</c:v>
                </c:pt>
                <c:pt idx="2859">
                  <c:v>70.623689999999982</c:v>
                </c:pt>
                <c:pt idx="2860">
                  <c:v>70.426869999999994</c:v>
                </c:pt>
                <c:pt idx="2861">
                  <c:v>70.229500000000002</c:v>
                </c:pt>
                <c:pt idx="2862">
                  <c:v>70.031549999999996</c:v>
                </c:pt>
                <c:pt idx="2863">
                  <c:v>69.832899999999981</c:v>
                </c:pt>
                <c:pt idx="2864">
                  <c:v>69.632569999999987</c:v>
                </c:pt>
                <c:pt idx="2865">
                  <c:v>69.430779999999999</c:v>
                </c:pt>
                <c:pt idx="2866">
                  <c:v>69.226860000000002</c:v>
                </c:pt>
                <c:pt idx="2867">
                  <c:v>69.023389999999978</c:v>
                </c:pt>
                <c:pt idx="2868">
                  <c:v>68.818119999999993</c:v>
                </c:pt>
                <c:pt idx="2869">
                  <c:v>68.613060000000004</c:v>
                </c:pt>
                <c:pt idx="2870">
                  <c:v>68.405000000000001</c:v>
                </c:pt>
                <c:pt idx="2871">
                  <c:v>68.197289999999995</c:v>
                </c:pt>
                <c:pt idx="2872">
                  <c:v>67.987380000000002</c:v>
                </c:pt>
                <c:pt idx="2873">
                  <c:v>67.777060000000006</c:v>
                </c:pt>
                <c:pt idx="2874">
                  <c:v>67.565280000000001</c:v>
                </c:pt>
                <c:pt idx="2875">
                  <c:v>67.353279999999998</c:v>
                </c:pt>
                <c:pt idx="2876">
                  <c:v>67.139089999999982</c:v>
                </c:pt>
                <c:pt idx="2877">
                  <c:v>66.925259999999994</c:v>
                </c:pt>
                <c:pt idx="2878">
                  <c:v>66.710319999999996</c:v>
                </c:pt>
                <c:pt idx="2879">
                  <c:v>66.495679999999993</c:v>
                </c:pt>
                <c:pt idx="2880">
                  <c:v>66.27885999999998</c:v>
                </c:pt>
                <c:pt idx="2881">
                  <c:v>66.060839999999999</c:v>
                </c:pt>
                <c:pt idx="2882">
                  <c:v>65.842079999999982</c:v>
                </c:pt>
                <c:pt idx="2883">
                  <c:v>65.62297999999987</c:v>
                </c:pt>
                <c:pt idx="2884">
                  <c:v>65.402180000000001</c:v>
                </c:pt>
                <c:pt idx="2885">
                  <c:v>65.181820000000002</c:v>
                </c:pt>
                <c:pt idx="2886">
                  <c:v>64.957890000000006</c:v>
                </c:pt>
                <c:pt idx="2887">
                  <c:v>64.734250000000131</c:v>
                </c:pt>
                <c:pt idx="2888">
                  <c:v>64.510210000000129</c:v>
                </c:pt>
                <c:pt idx="2889">
                  <c:v>64.285369999999986</c:v>
                </c:pt>
                <c:pt idx="2890">
                  <c:v>64.058859999999981</c:v>
                </c:pt>
                <c:pt idx="2891">
                  <c:v>63.831289999999996</c:v>
                </c:pt>
                <c:pt idx="2892">
                  <c:v>63.604600000000005</c:v>
                </c:pt>
                <c:pt idx="2893">
                  <c:v>63.377639999999992</c:v>
                </c:pt>
                <c:pt idx="2894">
                  <c:v>63.147649999999999</c:v>
                </c:pt>
                <c:pt idx="2895">
                  <c:v>62.916240000000002</c:v>
                </c:pt>
                <c:pt idx="2896">
                  <c:v>62.684899999999999</c:v>
                </c:pt>
                <c:pt idx="2897">
                  <c:v>62.451199999999993</c:v>
                </c:pt>
                <c:pt idx="2898">
                  <c:v>62.217600000000004</c:v>
                </c:pt>
                <c:pt idx="2899">
                  <c:v>61.981639999999999</c:v>
                </c:pt>
                <c:pt idx="2900">
                  <c:v>61.743560000000002</c:v>
                </c:pt>
                <c:pt idx="2901">
                  <c:v>61.50694</c:v>
                </c:pt>
                <c:pt idx="2902">
                  <c:v>61.271560000000001</c:v>
                </c:pt>
                <c:pt idx="2903">
                  <c:v>61.038120000000013</c:v>
                </c:pt>
                <c:pt idx="2904">
                  <c:v>60.799320000000066</c:v>
                </c:pt>
                <c:pt idx="2905">
                  <c:v>60.555860000000003</c:v>
                </c:pt>
                <c:pt idx="2906">
                  <c:v>60.313799999999993</c:v>
                </c:pt>
                <c:pt idx="2907">
                  <c:v>60.070920000000001</c:v>
                </c:pt>
                <c:pt idx="2908">
                  <c:v>59.826110000000057</c:v>
                </c:pt>
                <c:pt idx="2909">
                  <c:v>59.579510000000013</c:v>
                </c:pt>
                <c:pt idx="2910">
                  <c:v>59.331299999999999</c:v>
                </c:pt>
                <c:pt idx="2911">
                  <c:v>59.084060000000001</c:v>
                </c:pt>
                <c:pt idx="2912">
                  <c:v>58.835540000000002</c:v>
                </c:pt>
                <c:pt idx="2913">
                  <c:v>58.58578</c:v>
                </c:pt>
                <c:pt idx="2914">
                  <c:v>58.338500000000003</c:v>
                </c:pt>
                <c:pt idx="2915">
                  <c:v>58.090240000000001</c:v>
                </c:pt>
                <c:pt idx="2916">
                  <c:v>57.838520000000003</c:v>
                </c:pt>
                <c:pt idx="2917">
                  <c:v>57.586740000000006</c:v>
                </c:pt>
                <c:pt idx="2918">
                  <c:v>57.337809999999998</c:v>
                </c:pt>
                <c:pt idx="2919">
                  <c:v>57.086710000000011</c:v>
                </c:pt>
                <c:pt idx="2920">
                  <c:v>56.834459999999993</c:v>
                </c:pt>
                <c:pt idx="2921">
                  <c:v>56.581800000000001</c:v>
                </c:pt>
                <c:pt idx="2922">
                  <c:v>56.327240000000003</c:v>
                </c:pt>
                <c:pt idx="2923">
                  <c:v>56.072470000000003</c:v>
                </c:pt>
                <c:pt idx="2924">
                  <c:v>55.81635</c:v>
                </c:pt>
                <c:pt idx="2925">
                  <c:v>55.558100000000003</c:v>
                </c:pt>
                <c:pt idx="2926">
                  <c:v>55.300540000000005</c:v>
                </c:pt>
                <c:pt idx="2927">
                  <c:v>55.041460000000001</c:v>
                </c:pt>
                <c:pt idx="2928">
                  <c:v>54.782130000000073</c:v>
                </c:pt>
                <c:pt idx="2929">
                  <c:v>54.521120000000003</c:v>
                </c:pt>
                <c:pt idx="2930">
                  <c:v>54.260900000000056</c:v>
                </c:pt>
                <c:pt idx="2931">
                  <c:v>53.997240000000005</c:v>
                </c:pt>
                <c:pt idx="2932">
                  <c:v>53.735890000000012</c:v>
                </c:pt>
                <c:pt idx="2933">
                  <c:v>53.472500000000011</c:v>
                </c:pt>
                <c:pt idx="2934">
                  <c:v>53.208890000000011</c:v>
                </c:pt>
                <c:pt idx="2935">
                  <c:v>52.942920000000001</c:v>
                </c:pt>
                <c:pt idx="2936">
                  <c:v>52.677140000000001</c:v>
                </c:pt>
                <c:pt idx="2937">
                  <c:v>52.411749999999998</c:v>
                </c:pt>
                <c:pt idx="2938">
                  <c:v>52.144620000000003</c:v>
                </c:pt>
                <c:pt idx="2939">
                  <c:v>51.879669999999997</c:v>
                </c:pt>
                <c:pt idx="2940">
                  <c:v>51.612870000000001</c:v>
                </c:pt>
                <c:pt idx="2941">
                  <c:v>51.345400000000005</c:v>
                </c:pt>
                <c:pt idx="2942">
                  <c:v>51.078060000000001</c:v>
                </c:pt>
                <c:pt idx="2943">
                  <c:v>50.810929999999999</c:v>
                </c:pt>
                <c:pt idx="2944">
                  <c:v>50.541809999999998</c:v>
                </c:pt>
                <c:pt idx="2945">
                  <c:v>50.271120000000003</c:v>
                </c:pt>
                <c:pt idx="2946">
                  <c:v>49.999500000000012</c:v>
                </c:pt>
                <c:pt idx="2947">
                  <c:v>49.727520000000013</c:v>
                </c:pt>
                <c:pt idx="2948">
                  <c:v>49.457639999999998</c:v>
                </c:pt>
                <c:pt idx="2949">
                  <c:v>49.187760000000004</c:v>
                </c:pt>
                <c:pt idx="2950">
                  <c:v>48.916910000000001</c:v>
                </c:pt>
                <c:pt idx="2951">
                  <c:v>48.641240000000003</c:v>
                </c:pt>
                <c:pt idx="2952">
                  <c:v>48.366500000000002</c:v>
                </c:pt>
                <c:pt idx="2953">
                  <c:v>48.090520000000012</c:v>
                </c:pt>
                <c:pt idx="2954">
                  <c:v>47.815820000000002</c:v>
                </c:pt>
                <c:pt idx="2955">
                  <c:v>47.541649999999997</c:v>
                </c:pt>
                <c:pt idx="2956">
                  <c:v>47.267330000000065</c:v>
                </c:pt>
                <c:pt idx="2957">
                  <c:v>46.991170000000011</c:v>
                </c:pt>
                <c:pt idx="2958">
                  <c:v>46.716120000000011</c:v>
                </c:pt>
                <c:pt idx="2959">
                  <c:v>46.441180000000003</c:v>
                </c:pt>
                <c:pt idx="2960">
                  <c:v>46.162870000000012</c:v>
                </c:pt>
                <c:pt idx="2961">
                  <c:v>45.884379999999993</c:v>
                </c:pt>
                <c:pt idx="2962">
                  <c:v>45.607380000000006</c:v>
                </c:pt>
                <c:pt idx="2963">
                  <c:v>45.328520000000012</c:v>
                </c:pt>
                <c:pt idx="2964">
                  <c:v>45.050980000000003</c:v>
                </c:pt>
                <c:pt idx="2965">
                  <c:v>44.771880000000003</c:v>
                </c:pt>
                <c:pt idx="2966">
                  <c:v>44.494669999999999</c:v>
                </c:pt>
                <c:pt idx="2967">
                  <c:v>44.215970000000013</c:v>
                </c:pt>
                <c:pt idx="2968">
                  <c:v>43.937060000000002</c:v>
                </c:pt>
                <c:pt idx="2969">
                  <c:v>43.658680000000004</c:v>
                </c:pt>
                <c:pt idx="2970">
                  <c:v>43.380400000000002</c:v>
                </c:pt>
                <c:pt idx="2971">
                  <c:v>43.101289999999999</c:v>
                </c:pt>
                <c:pt idx="2972">
                  <c:v>42.822360000000003</c:v>
                </c:pt>
                <c:pt idx="2973">
                  <c:v>42.544720000000005</c:v>
                </c:pt>
                <c:pt idx="2974">
                  <c:v>42.263760000000012</c:v>
                </c:pt>
                <c:pt idx="2975">
                  <c:v>41.982580000000006</c:v>
                </c:pt>
                <c:pt idx="2976">
                  <c:v>41.700780000000002</c:v>
                </c:pt>
                <c:pt idx="2977">
                  <c:v>41.420460000000006</c:v>
                </c:pt>
                <c:pt idx="2978">
                  <c:v>41.144869999999997</c:v>
                </c:pt>
                <c:pt idx="2979">
                  <c:v>40.863130000000012</c:v>
                </c:pt>
                <c:pt idx="2980">
                  <c:v>40.582160000000002</c:v>
                </c:pt>
                <c:pt idx="2981">
                  <c:v>40.299900000000065</c:v>
                </c:pt>
                <c:pt idx="2982">
                  <c:v>40.017499999999998</c:v>
                </c:pt>
                <c:pt idx="2983">
                  <c:v>39.737520000000011</c:v>
                </c:pt>
                <c:pt idx="2984">
                  <c:v>39.458440000000003</c:v>
                </c:pt>
                <c:pt idx="2985">
                  <c:v>39.177689999999998</c:v>
                </c:pt>
                <c:pt idx="2986">
                  <c:v>38.89649</c:v>
                </c:pt>
                <c:pt idx="2987">
                  <c:v>38.616</c:v>
                </c:pt>
                <c:pt idx="2988">
                  <c:v>38.334980000000002</c:v>
                </c:pt>
                <c:pt idx="2989">
                  <c:v>38.052340000000001</c:v>
                </c:pt>
                <c:pt idx="2990">
                  <c:v>37.771380000000001</c:v>
                </c:pt>
                <c:pt idx="2991">
                  <c:v>37.493000000000002</c:v>
                </c:pt>
                <c:pt idx="2992">
                  <c:v>37.215380000000003</c:v>
                </c:pt>
                <c:pt idx="2993">
                  <c:v>36.938500000000012</c:v>
                </c:pt>
                <c:pt idx="2994">
                  <c:v>36.653289999999998</c:v>
                </c:pt>
                <c:pt idx="2995">
                  <c:v>36.378320000000002</c:v>
                </c:pt>
                <c:pt idx="2996">
                  <c:v>36.100050000000003</c:v>
                </c:pt>
                <c:pt idx="2997">
                  <c:v>35.82347</c:v>
                </c:pt>
                <c:pt idx="2998">
                  <c:v>35.543410000000002</c:v>
                </c:pt>
                <c:pt idx="2999">
                  <c:v>35.262680000000003</c:v>
                </c:pt>
                <c:pt idx="3000">
                  <c:v>34.987699999999997</c:v>
                </c:pt>
                <c:pt idx="3001">
                  <c:v>34.710850000000001</c:v>
                </c:pt>
                <c:pt idx="3002">
                  <c:v>34.428920000000012</c:v>
                </c:pt>
                <c:pt idx="3003">
                  <c:v>34.157629999999997</c:v>
                </c:pt>
                <c:pt idx="3004">
                  <c:v>33.882350000000002</c:v>
                </c:pt>
                <c:pt idx="3005">
                  <c:v>33.605630000000012</c:v>
                </c:pt>
                <c:pt idx="3006">
                  <c:v>33.334389999999999</c:v>
                </c:pt>
                <c:pt idx="3007">
                  <c:v>33.059140000000006</c:v>
                </c:pt>
                <c:pt idx="3008">
                  <c:v>32.783580000000001</c:v>
                </c:pt>
                <c:pt idx="3009">
                  <c:v>32.51</c:v>
                </c:pt>
                <c:pt idx="3010">
                  <c:v>32.236630000000012</c:v>
                </c:pt>
                <c:pt idx="3011">
                  <c:v>31.964939999999967</c:v>
                </c:pt>
                <c:pt idx="3012">
                  <c:v>31.695</c:v>
                </c:pt>
                <c:pt idx="3013">
                  <c:v>31.421900000000001</c:v>
                </c:pt>
                <c:pt idx="3014">
                  <c:v>31.145980000000005</c:v>
                </c:pt>
                <c:pt idx="3015">
                  <c:v>30.873860000000036</c:v>
                </c:pt>
                <c:pt idx="3016">
                  <c:v>30.605239999999963</c:v>
                </c:pt>
                <c:pt idx="3017">
                  <c:v>30.339060000000028</c:v>
                </c:pt>
                <c:pt idx="3018">
                  <c:v>30.067299999999989</c:v>
                </c:pt>
                <c:pt idx="3019">
                  <c:v>29.79907</c:v>
                </c:pt>
                <c:pt idx="3020">
                  <c:v>29.534160000000028</c:v>
                </c:pt>
                <c:pt idx="3021">
                  <c:v>29.26539999999995</c:v>
                </c:pt>
                <c:pt idx="3022">
                  <c:v>28.998729999999934</c:v>
                </c:pt>
                <c:pt idx="3023">
                  <c:v>28.738350000000001</c:v>
                </c:pt>
                <c:pt idx="3024">
                  <c:v>28.472659999999966</c:v>
                </c:pt>
                <c:pt idx="3025">
                  <c:v>28.206299999999967</c:v>
                </c:pt>
                <c:pt idx="3026">
                  <c:v>27.947039999999966</c:v>
                </c:pt>
                <c:pt idx="3027">
                  <c:v>27.688369999999967</c:v>
                </c:pt>
                <c:pt idx="3028">
                  <c:v>27.427639999999954</c:v>
                </c:pt>
                <c:pt idx="3029">
                  <c:v>27.164800000000028</c:v>
                </c:pt>
                <c:pt idx="3030">
                  <c:v>26.902830000000002</c:v>
                </c:pt>
                <c:pt idx="3031">
                  <c:v>26.642859999999999</c:v>
                </c:pt>
                <c:pt idx="3032">
                  <c:v>26.385759999999966</c:v>
                </c:pt>
                <c:pt idx="3033">
                  <c:v>26.135190000000001</c:v>
                </c:pt>
                <c:pt idx="3034">
                  <c:v>25.882129999999961</c:v>
                </c:pt>
                <c:pt idx="3035">
                  <c:v>25.620970000000028</c:v>
                </c:pt>
                <c:pt idx="3036">
                  <c:v>25.365449999999942</c:v>
                </c:pt>
                <c:pt idx="3037">
                  <c:v>25.118130000000001</c:v>
                </c:pt>
                <c:pt idx="3038">
                  <c:v>24.867950000000036</c:v>
                </c:pt>
                <c:pt idx="3039">
                  <c:v>24.616599999999988</c:v>
                </c:pt>
                <c:pt idx="3040">
                  <c:v>24.367739999999966</c:v>
                </c:pt>
                <c:pt idx="3041">
                  <c:v>24.114110000000029</c:v>
                </c:pt>
                <c:pt idx="3042">
                  <c:v>23.862839999999963</c:v>
                </c:pt>
                <c:pt idx="3043">
                  <c:v>23.617210000000028</c:v>
                </c:pt>
                <c:pt idx="3044">
                  <c:v>23.370139999999989</c:v>
                </c:pt>
                <c:pt idx="3045">
                  <c:v>23.12276</c:v>
                </c:pt>
                <c:pt idx="3046">
                  <c:v>22.880529999999954</c:v>
                </c:pt>
                <c:pt idx="3047">
                  <c:v>22.639279999999999</c:v>
                </c:pt>
                <c:pt idx="3048">
                  <c:v>22.405059999999967</c:v>
                </c:pt>
                <c:pt idx="3049">
                  <c:v>22.169</c:v>
                </c:pt>
                <c:pt idx="3050">
                  <c:v>21.928659999999965</c:v>
                </c:pt>
                <c:pt idx="3051">
                  <c:v>21.686619999999966</c:v>
                </c:pt>
                <c:pt idx="3052">
                  <c:v>21.449750000000002</c:v>
                </c:pt>
                <c:pt idx="3053">
                  <c:v>21.212820000000001</c:v>
                </c:pt>
                <c:pt idx="3054">
                  <c:v>20.977419999999967</c:v>
                </c:pt>
                <c:pt idx="3055">
                  <c:v>20.746219999999965</c:v>
                </c:pt>
                <c:pt idx="3056">
                  <c:v>20.516729999999967</c:v>
                </c:pt>
                <c:pt idx="3057">
                  <c:v>20.289159999999967</c:v>
                </c:pt>
                <c:pt idx="3058">
                  <c:v>20.061679999999971</c:v>
                </c:pt>
                <c:pt idx="3059">
                  <c:v>19.834660000000028</c:v>
                </c:pt>
                <c:pt idx="3060">
                  <c:v>19.60932</c:v>
                </c:pt>
                <c:pt idx="3061">
                  <c:v>19.385399999999965</c:v>
                </c:pt>
                <c:pt idx="3062">
                  <c:v>19.163450000000001</c:v>
                </c:pt>
                <c:pt idx="3063">
                  <c:v>18.942099999999961</c:v>
                </c:pt>
                <c:pt idx="3064">
                  <c:v>18.723129999999966</c:v>
                </c:pt>
                <c:pt idx="3065">
                  <c:v>18.50403</c:v>
                </c:pt>
                <c:pt idx="3066">
                  <c:v>18.286059999999971</c:v>
                </c:pt>
                <c:pt idx="3067">
                  <c:v>18.069959999999988</c:v>
                </c:pt>
                <c:pt idx="3068">
                  <c:v>17.856050000000028</c:v>
                </c:pt>
                <c:pt idx="3069">
                  <c:v>17.643509999999971</c:v>
                </c:pt>
                <c:pt idx="3070">
                  <c:v>17.433219999999967</c:v>
                </c:pt>
                <c:pt idx="3071">
                  <c:v>17.223459999999989</c:v>
                </c:pt>
                <c:pt idx="3072">
                  <c:v>17.015519999999967</c:v>
                </c:pt>
                <c:pt idx="3073">
                  <c:v>16.80902</c:v>
                </c:pt>
                <c:pt idx="3074">
                  <c:v>16.60162</c:v>
                </c:pt>
                <c:pt idx="3075">
                  <c:v>16.397480000000005</c:v>
                </c:pt>
                <c:pt idx="3076">
                  <c:v>16.196739999999963</c:v>
                </c:pt>
                <c:pt idx="3077">
                  <c:v>15.99666</c:v>
                </c:pt>
                <c:pt idx="3078">
                  <c:v>15.797190000000001</c:v>
                </c:pt>
                <c:pt idx="3079">
                  <c:v>15.60033</c:v>
                </c:pt>
                <c:pt idx="3080">
                  <c:v>15.403360000000001</c:v>
                </c:pt>
                <c:pt idx="3081">
                  <c:v>15.20895</c:v>
                </c:pt>
                <c:pt idx="3082">
                  <c:v>15.018380000000001</c:v>
                </c:pt>
                <c:pt idx="3083">
                  <c:v>14.826980000000002</c:v>
                </c:pt>
                <c:pt idx="3084">
                  <c:v>14.63531</c:v>
                </c:pt>
                <c:pt idx="3085">
                  <c:v>14.44656</c:v>
                </c:pt>
                <c:pt idx="3086">
                  <c:v>14.258520000000001</c:v>
                </c:pt>
                <c:pt idx="3087">
                  <c:v>14.07314</c:v>
                </c:pt>
                <c:pt idx="3088">
                  <c:v>13.888490000000004</c:v>
                </c:pt>
                <c:pt idx="3089">
                  <c:v>13.702060000000001</c:v>
                </c:pt>
                <c:pt idx="3090">
                  <c:v>13.525070000000001</c:v>
                </c:pt>
                <c:pt idx="3091">
                  <c:v>13.351050000000004</c:v>
                </c:pt>
                <c:pt idx="3092">
                  <c:v>13.181560000000001</c:v>
                </c:pt>
                <c:pt idx="3093">
                  <c:v>13.006640000000004</c:v>
                </c:pt>
                <c:pt idx="3094">
                  <c:v>12.82931</c:v>
                </c:pt>
                <c:pt idx="3095">
                  <c:v>12.656000000000002</c:v>
                </c:pt>
                <c:pt idx="3096">
                  <c:v>12.487920000000001</c:v>
                </c:pt>
                <c:pt idx="3097">
                  <c:v>12.320880000000002</c:v>
                </c:pt>
                <c:pt idx="3098">
                  <c:v>12.152540000000016</c:v>
                </c:pt>
                <c:pt idx="3099">
                  <c:v>11.991070000000001</c:v>
                </c:pt>
                <c:pt idx="3100">
                  <c:v>11.834060000000001</c:v>
                </c:pt>
                <c:pt idx="3101">
                  <c:v>11.67408</c:v>
                </c:pt>
                <c:pt idx="3102">
                  <c:v>11.515410000000006</c:v>
                </c:pt>
                <c:pt idx="3103">
                  <c:v>11.35717</c:v>
                </c:pt>
                <c:pt idx="3104">
                  <c:v>11.19979</c:v>
                </c:pt>
                <c:pt idx="3105">
                  <c:v>11.04463</c:v>
                </c:pt>
                <c:pt idx="3106">
                  <c:v>10.888920000000001</c:v>
                </c:pt>
                <c:pt idx="3107">
                  <c:v>10.736470000000001</c:v>
                </c:pt>
                <c:pt idx="3108">
                  <c:v>10.58887</c:v>
                </c:pt>
                <c:pt idx="3109">
                  <c:v>10.442160000000001</c:v>
                </c:pt>
                <c:pt idx="3110">
                  <c:v>10.294269999999999</c:v>
                </c:pt>
                <c:pt idx="3111">
                  <c:v>10.152790000000014</c:v>
                </c:pt>
                <c:pt idx="3112">
                  <c:v>10.013500000000002</c:v>
                </c:pt>
                <c:pt idx="3113">
                  <c:v>9.8759760000000067</c:v>
                </c:pt>
                <c:pt idx="3114">
                  <c:v>9.7396250000000002</c:v>
                </c:pt>
                <c:pt idx="3115">
                  <c:v>9.6072299999999995</c:v>
                </c:pt>
                <c:pt idx="3116">
                  <c:v>9.4769050000000004</c:v>
                </c:pt>
                <c:pt idx="3117">
                  <c:v>9.3471639999999994</c:v>
                </c:pt>
                <c:pt idx="3118">
                  <c:v>9.2186609999999991</c:v>
                </c:pt>
                <c:pt idx="3119">
                  <c:v>9.08995</c:v>
                </c:pt>
                <c:pt idx="3120">
                  <c:v>8.9635930000000048</c:v>
                </c:pt>
                <c:pt idx="3121">
                  <c:v>8.8424720000000008</c:v>
                </c:pt>
                <c:pt idx="3122">
                  <c:v>8.7243059999999986</c:v>
                </c:pt>
                <c:pt idx="3123">
                  <c:v>8.6075560000000007</c:v>
                </c:pt>
                <c:pt idx="3124">
                  <c:v>8.4946080000000013</c:v>
                </c:pt>
                <c:pt idx="3125">
                  <c:v>8.3806000000000047</c:v>
                </c:pt>
                <c:pt idx="3126">
                  <c:v>8.2685700000000004</c:v>
                </c:pt>
                <c:pt idx="3127">
                  <c:v>8.1587610000000002</c:v>
                </c:pt>
                <c:pt idx="3128">
                  <c:v>8.0528400000000158</c:v>
                </c:pt>
                <c:pt idx="3129">
                  <c:v>7.9460630000000103</c:v>
                </c:pt>
                <c:pt idx="3130">
                  <c:v>7.8406190000000002</c:v>
                </c:pt>
                <c:pt idx="3131">
                  <c:v>7.7368420000000082</c:v>
                </c:pt>
                <c:pt idx="3132">
                  <c:v>7.635694</c:v>
                </c:pt>
                <c:pt idx="3133">
                  <c:v>7.5372779999999997</c:v>
                </c:pt>
                <c:pt idx="3134">
                  <c:v>7.44278</c:v>
                </c:pt>
                <c:pt idx="3135">
                  <c:v>7.3508839999999926</c:v>
                </c:pt>
                <c:pt idx="3136">
                  <c:v>7.2630480000000004</c:v>
                </c:pt>
                <c:pt idx="3137">
                  <c:v>7.1748879999999904</c:v>
                </c:pt>
                <c:pt idx="3138">
                  <c:v>7.088082</c:v>
                </c:pt>
                <c:pt idx="3139">
                  <c:v>7.0024179999999916</c:v>
                </c:pt>
                <c:pt idx="3140">
                  <c:v>6.9180200000000003</c:v>
                </c:pt>
                <c:pt idx="3141">
                  <c:v>6.8383180000000001</c:v>
                </c:pt>
                <c:pt idx="3142">
                  <c:v>6.7607309999999945</c:v>
                </c:pt>
                <c:pt idx="3143">
                  <c:v>6.6845179999999855</c:v>
                </c:pt>
                <c:pt idx="3144">
                  <c:v>6.6099439999999996</c:v>
                </c:pt>
                <c:pt idx="3145">
                  <c:v>6.5358239999999999</c:v>
                </c:pt>
                <c:pt idx="3146">
                  <c:v>6.4632600000000071</c:v>
                </c:pt>
                <c:pt idx="3147">
                  <c:v>6.3932710000000004</c:v>
                </c:pt>
                <c:pt idx="3148">
                  <c:v>6.3259809999999854</c:v>
                </c:pt>
                <c:pt idx="3149">
                  <c:v>6.2606659999999996</c:v>
                </c:pt>
                <c:pt idx="3150">
                  <c:v>6.1986699999999999</c:v>
                </c:pt>
                <c:pt idx="3151">
                  <c:v>6.1359039999999965</c:v>
                </c:pt>
                <c:pt idx="3152">
                  <c:v>6.074592</c:v>
                </c:pt>
                <c:pt idx="3153">
                  <c:v>6.0148959999999914</c:v>
                </c:pt>
                <c:pt idx="3154">
                  <c:v>5.9557349999999945</c:v>
                </c:pt>
                <c:pt idx="3155">
                  <c:v>5.8998759999999955</c:v>
                </c:pt>
                <c:pt idx="3156">
                  <c:v>5.8476129999999955</c:v>
                </c:pt>
                <c:pt idx="3157">
                  <c:v>5.7967919999999999</c:v>
                </c:pt>
                <c:pt idx="3158">
                  <c:v>5.7453120000000002</c:v>
                </c:pt>
                <c:pt idx="3159">
                  <c:v>5.696123</c:v>
                </c:pt>
                <c:pt idx="3160">
                  <c:v>5.6491169999999933</c:v>
                </c:pt>
                <c:pt idx="3161">
                  <c:v>5.6045699999999945</c:v>
                </c:pt>
                <c:pt idx="3162">
                  <c:v>5.5607539999999975</c:v>
                </c:pt>
                <c:pt idx="3163">
                  <c:v>5.5185779999999927</c:v>
                </c:pt>
                <c:pt idx="3164">
                  <c:v>5.4754610000000081</c:v>
                </c:pt>
                <c:pt idx="3165">
                  <c:v>5.4336840000000004</c:v>
                </c:pt>
                <c:pt idx="3166">
                  <c:v>5.3931499999999986</c:v>
                </c:pt>
                <c:pt idx="3167">
                  <c:v>5.3551579999999914</c:v>
                </c:pt>
                <c:pt idx="3168">
                  <c:v>5.3188179999999914</c:v>
                </c:pt>
                <c:pt idx="3169">
                  <c:v>5.2847730000000004</c:v>
                </c:pt>
                <c:pt idx="3170">
                  <c:v>5.2529490000000001</c:v>
                </c:pt>
                <c:pt idx="3171">
                  <c:v>5.2221329999999933</c:v>
                </c:pt>
                <c:pt idx="3172">
                  <c:v>5.1917149999999914</c:v>
                </c:pt>
                <c:pt idx="3173">
                  <c:v>5.1632199999999955</c:v>
                </c:pt>
                <c:pt idx="3174">
                  <c:v>5.1359279999999945</c:v>
                </c:pt>
                <c:pt idx="3175">
                  <c:v>5.1097279999999996</c:v>
                </c:pt>
                <c:pt idx="3176">
                  <c:v>5.0840869999999914</c:v>
                </c:pt>
                <c:pt idx="3177">
                  <c:v>5.0603639999999999</c:v>
                </c:pt>
                <c:pt idx="3178">
                  <c:v>5.0386519999999999</c:v>
                </c:pt>
                <c:pt idx="3179">
                  <c:v>5.0180039999999995</c:v>
                </c:pt>
                <c:pt idx="3180">
                  <c:v>4.9981499999999999</c:v>
                </c:pt>
                <c:pt idx="3181">
                  <c:v>4.9812940000000081</c:v>
                </c:pt>
                <c:pt idx="3182">
                  <c:v>4.9650559999999926</c:v>
                </c:pt>
                <c:pt idx="3183">
                  <c:v>4.9495550000000001</c:v>
                </c:pt>
                <c:pt idx="3184">
                  <c:v>4.9348479999999997</c:v>
                </c:pt>
                <c:pt idx="3185">
                  <c:v>4.9224259999999926</c:v>
                </c:pt>
                <c:pt idx="3186">
                  <c:v>4.9107099999999999</c:v>
                </c:pt>
                <c:pt idx="3187">
                  <c:v>4.9016060000000081</c:v>
                </c:pt>
                <c:pt idx="3188">
                  <c:v>4.8926930000000004</c:v>
                </c:pt>
                <c:pt idx="3189">
                  <c:v>4.8858600000000001</c:v>
                </c:pt>
                <c:pt idx="3190">
                  <c:v>4.8804379999999945</c:v>
                </c:pt>
                <c:pt idx="3191">
                  <c:v>4.8764960000000004</c:v>
                </c:pt>
                <c:pt idx="3192">
                  <c:v>4.8733300000000002</c:v>
                </c:pt>
                <c:pt idx="3193">
                  <c:v>4.8696320000000002</c:v>
                </c:pt>
                <c:pt idx="3194">
                  <c:v>4.8657119999999914</c:v>
                </c:pt>
                <c:pt idx="3195">
                  <c:v>4.8639179999999884</c:v>
                </c:pt>
                <c:pt idx="3196">
                  <c:v>4.8630249999999933</c:v>
                </c:pt>
                <c:pt idx="3197">
                  <c:v>4.861459</c:v>
                </c:pt>
                <c:pt idx="3198">
                  <c:v>4.8588299999999975</c:v>
                </c:pt>
                <c:pt idx="3199">
                  <c:v>4.8583339999999975</c:v>
                </c:pt>
                <c:pt idx="3200">
                  <c:v>4.8573029999999955</c:v>
                </c:pt>
                <c:pt idx="3201">
                  <c:v>4.8549019999999885</c:v>
                </c:pt>
                <c:pt idx="3202">
                  <c:v>4.8529569999999884</c:v>
                </c:pt>
                <c:pt idx="3203">
                  <c:v>4.8515829999999927</c:v>
                </c:pt>
                <c:pt idx="3204">
                  <c:v>4.8502939999999999</c:v>
                </c:pt>
                <c:pt idx="3205">
                  <c:v>4.8496800000000002</c:v>
                </c:pt>
                <c:pt idx="3206">
                  <c:v>4.84877</c:v>
                </c:pt>
                <c:pt idx="3207">
                  <c:v>4.8463039999999999</c:v>
                </c:pt>
                <c:pt idx="3208">
                  <c:v>4.845072</c:v>
                </c:pt>
                <c:pt idx="3209">
                  <c:v>4.8441679999999945</c:v>
                </c:pt>
                <c:pt idx="3210">
                  <c:v>4.8428599999999955</c:v>
                </c:pt>
                <c:pt idx="3211">
                  <c:v>4.842168</c:v>
                </c:pt>
                <c:pt idx="3212">
                  <c:v>4.843394</c:v>
                </c:pt>
                <c:pt idx="3213">
                  <c:v>4.844678</c:v>
                </c:pt>
                <c:pt idx="3214">
                  <c:v>4.8437679999999999</c:v>
                </c:pt>
                <c:pt idx="3215">
                  <c:v>4.8429939999999965</c:v>
                </c:pt>
                <c:pt idx="3216">
                  <c:v>4.843286</c:v>
                </c:pt>
                <c:pt idx="3217">
                  <c:v>4.843324</c:v>
                </c:pt>
                <c:pt idx="3218">
                  <c:v>4.8442349999999914</c:v>
                </c:pt>
                <c:pt idx="3219">
                  <c:v>4.8447649999999927</c:v>
                </c:pt>
                <c:pt idx="3220">
                  <c:v>4.8446099999999985</c:v>
                </c:pt>
                <c:pt idx="3221">
                  <c:v>4.8446530000000001</c:v>
                </c:pt>
                <c:pt idx="3222">
                  <c:v>4.8437830000000002</c:v>
                </c:pt>
                <c:pt idx="3223">
                  <c:v>4.8436610000000071</c:v>
                </c:pt>
                <c:pt idx="3224">
                  <c:v>4.8436839999999997</c:v>
                </c:pt>
                <c:pt idx="3225">
                  <c:v>4.843496</c:v>
                </c:pt>
                <c:pt idx="3226">
                  <c:v>4.8439299999999985</c:v>
                </c:pt>
                <c:pt idx="3227">
                  <c:v>4.8444899999999933</c:v>
                </c:pt>
                <c:pt idx="3228">
                  <c:v>4.8446099999999985</c:v>
                </c:pt>
                <c:pt idx="3229">
                  <c:v>4.8448379999999913</c:v>
                </c:pt>
                <c:pt idx="3230">
                  <c:v>4.8449739999999926</c:v>
                </c:pt>
                <c:pt idx="3231">
                  <c:v>4.8449459999999913</c:v>
                </c:pt>
                <c:pt idx="3232">
                  <c:v>4.8448599999999926</c:v>
                </c:pt>
                <c:pt idx="3233">
                  <c:v>4.8452500000000001</c:v>
                </c:pt>
                <c:pt idx="3234">
                  <c:v>4.8448089999999926</c:v>
                </c:pt>
                <c:pt idx="3235">
                  <c:v>4.8450039999999985</c:v>
                </c:pt>
                <c:pt idx="3236">
                  <c:v>4.8441799999999926</c:v>
                </c:pt>
                <c:pt idx="3237">
                  <c:v>4.8437380000000001</c:v>
                </c:pt>
                <c:pt idx="3238">
                  <c:v>4.8433539999999997</c:v>
                </c:pt>
                <c:pt idx="3239">
                  <c:v>4.8425339999999926</c:v>
                </c:pt>
                <c:pt idx="3240">
                  <c:v>4.841926</c:v>
                </c:pt>
                <c:pt idx="3241">
                  <c:v>4.8420359999999913</c:v>
                </c:pt>
                <c:pt idx="3242">
                  <c:v>4.8422270000000003</c:v>
                </c:pt>
                <c:pt idx="3243">
                  <c:v>4.8419539999999985</c:v>
                </c:pt>
                <c:pt idx="3244">
                  <c:v>4.8411369999999945</c:v>
                </c:pt>
                <c:pt idx="3245">
                  <c:v>4.8419129999999955</c:v>
                </c:pt>
                <c:pt idx="3246">
                  <c:v>4.8426629999999999</c:v>
                </c:pt>
                <c:pt idx="3247">
                  <c:v>4.8436389999999996</c:v>
                </c:pt>
                <c:pt idx="3248">
                  <c:v>4.8456339999999996</c:v>
                </c:pt>
                <c:pt idx="3249">
                  <c:v>4.8470829999999916</c:v>
                </c:pt>
                <c:pt idx="3250">
                  <c:v>4.8464839999999985</c:v>
                </c:pt>
                <c:pt idx="3251">
                  <c:v>4.8452159999999926</c:v>
                </c:pt>
                <c:pt idx="3252">
                  <c:v>4.8460429999999999</c:v>
                </c:pt>
                <c:pt idx="3253">
                  <c:v>4.8473239999999995</c:v>
                </c:pt>
                <c:pt idx="3254">
                  <c:v>4.8489059999999933</c:v>
                </c:pt>
                <c:pt idx="3255">
                  <c:v>4.8491999999999997</c:v>
                </c:pt>
                <c:pt idx="3256">
                  <c:v>4.8480879999999926</c:v>
                </c:pt>
                <c:pt idx="3257">
                  <c:v>4.8469899999999955</c:v>
                </c:pt>
                <c:pt idx="3258">
                  <c:v>4.8459589999999926</c:v>
                </c:pt>
                <c:pt idx="3259">
                  <c:v>4.8451909999999945</c:v>
                </c:pt>
                <c:pt idx="3260">
                  <c:v>4.8435359999999914</c:v>
                </c:pt>
                <c:pt idx="3261">
                  <c:v>4.8438460000000001</c:v>
                </c:pt>
                <c:pt idx="3262">
                  <c:v>4.8438910000000002</c:v>
                </c:pt>
                <c:pt idx="3263">
                  <c:v>4.8446239999999996</c:v>
                </c:pt>
                <c:pt idx="3264">
                  <c:v>4.8447809999999913</c:v>
                </c:pt>
                <c:pt idx="3265">
                  <c:v>4.8449459999999913</c:v>
                </c:pt>
                <c:pt idx="3266">
                  <c:v>4.8438859999999933</c:v>
                </c:pt>
                <c:pt idx="3267">
                  <c:v>4.8424959999999926</c:v>
                </c:pt>
                <c:pt idx="3268">
                  <c:v>4.8403780000000003</c:v>
                </c:pt>
                <c:pt idx="3269">
                  <c:v>4.8401589999999945</c:v>
                </c:pt>
                <c:pt idx="3270">
                  <c:v>4.8416610000000082</c:v>
                </c:pt>
                <c:pt idx="3271">
                  <c:v>4.8445739999999926</c:v>
                </c:pt>
                <c:pt idx="3272">
                  <c:v>4.8452900000000003</c:v>
                </c:pt>
                <c:pt idx="3273">
                  <c:v>4.8440699999999985</c:v>
                </c:pt>
                <c:pt idx="3274">
                  <c:v>4.8440069999999933</c:v>
                </c:pt>
                <c:pt idx="3275">
                  <c:v>4.8440909999999926</c:v>
                </c:pt>
                <c:pt idx="3276">
                  <c:v>4.8466829999999996</c:v>
                </c:pt>
                <c:pt idx="3277">
                  <c:v>4.8455839999999926</c:v>
                </c:pt>
                <c:pt idx="3278">
                  <c:v>4.8426080000000002</c:v>
                </c:pt>
                <c:pt idx="3279">
                  <c:v>4.8434819999999945</c:v>
                </c:pt>
                <c:pt idx="3280">
                  <c:v>4.8457849999999913</c:v>
                </c:pt>
                <c:pt idx="3281">
                  <c:v>4.8466389999999997</c:v>
                </c:pt>
                <c:pt idx="3282">
                  <c:v>4.848344</c:v>
                </c:pt>
                <c:pt idx="3283">
                  <c:v>4.8479299999999945</c:v>
                </c:pt>
                <c:pt idx="3284">
                  <c:v>4.8479569999999885</c:v>
                </c:pt>
                <c:pt idx="3285">
                  <c:v>4.8472780000000002</c:v>
                </c:pt>
                <c:pt idx="3286">
                  <c:v>4.8472239999999998</c:v>
                </c:pt>
                <c:pt idx="3287">
                  <c:v>4.8479339999999915</c:v>
                </c:pt>
                <c:pt idx="3288">
                  <c:v>4.8450039999999985</c:v>
                </c:pt>
                <c:pt idx="3289">
                  <c:v>4.8445659999999933</c:v>
                </c:pt>
                <c:pt idx="3290">
                  <c:v>4.8437939999999999</c:v>
                </c:pt>
                <c:pt idx="3291">
                  <c:v>4.8446639999999999</c:v>
                </c:pt>
                <c:pt idx="3292">
                  <c:v>4.8437539999999997</c:v>
                </c:pt>
                <c:pt idx="3293">
                  <c:v>4.8417620000000081</c:v>
                </c:pt>
                <c:pt idx="3294">
                  <c:v>4.8419379999999945</c:v>
                </c:pt>
                <c:pt idx="3295">
                  <c:v>4.8412440000000014</c:v>
                </c:pt>
                <c:pt idx="3296">
                  <c:v>4.8409709999999926</c:v>
                </c:pt>
                <c:pt idx="3297">
                  <c:v>4.8427600000000002</c:v>
                </c:pt>
                <c:pt idx="3298">
                  <c:v>4.8446179999999917</c:v>
                </c:pt>
                <c:pt idx="3299">
                  <c:v>4.848217</c:v>
                </c:pt>
                <c:pt idx="3300">
                  <c:v>4.8460590000000003</c:v>
                </c:pt>
                <c:pt idx="3301">
                  <c:v>4.8435739999999985</c:v>
                </c:pt>
                <c:pt idx="3302">
                  <c:v>4.8430660000000003</c:v>
                </c:pt>
                <c:pt idx="3303">
                  <c:v>4.8446899999999955</c:v>
                </c:pt>
                <c:pt idx="3304">
                  <c:v>4.8427660000000001</c:v>
                </c:pt>
                <c:pt idx="3305">
                  <c:v>4.8463719999999997</c:v>
                </c:pt>
                <c:pt idx="3306">
                  <c:v>4.8454239999999995</c:v>
                </c:pt>
                <c:pt idx="3307">
                  <c:v>4.8457590000000001</c:v>
                </c:pt>
                <c:pt idx="3308">
                  <c:v>4.8458119999999916</c:v>
                </c:pt>
                <c:pt idx="3309">
                  <c:v>4.8444309999999904</c:v>
                </c:pt>
                <c:pt idx="3310">
                  <c:v>4.8441199999999913</c:v>
                </c:pt>
                <c:pt idx="3311">
                  <c:v>4.8445079999999914</c:v>
                </c:pt>
                <c:pt idx="3312">
                  <c:v>4.8461059999999945</c:v>
                </c:pt>
                <c:pt idx="3313">
                  <c:v>4.8436859999999955</c:v>
                </c:pt>
                <c:pt idx="3314">
                  <c:v>4.84633</c:v>
                </c:pt>
                <c:pt idx="3315">
                  <c:v>4.8469139999999955</c:v>
                </c:pt>
                <c:pt idx="3316">
                  <c:v>4.8454600000000001</c:v>
                </c:pt>
                <c:pt idx="3317">
                  <c:v>4.8464139999999976</c:v>
                </c:pt>
                <c:pt idx="3318">
                  <c:v>4.8468030000000004</c:v>
                </c:pt>
                <c:pt idx="3319">
                  <c:v>4.8462529999999999</c:v>
                </c:pt>
                <c:pt idx="3320">
                  <c:v>4.8455189999999932</c:v>
                </c:pt>
                <c:pt idx="3321">
                  <c:v>4.8451279999999946</c:v>
                </c:pt>
                <c:pt idx="3322">
                  <c:v>4.8433400000000004</c:v>
                </c:pt>
                <c:pt idx="3323">
                  <c:v>4.8420030000000001</c:v>
                </c:pt>
                <c:pt idx="3324">
                  <c:v>4.8413480000000071</c:v>
                </c:pt>
                <c:pt idx="3325">
                  <c:v>4.8396280000000091</c:v>
                </c:pt>
                <c:pt idx="3326">
                  <c:v>4.8409279999999955</c:v>
                </c:pt>
                <c:pt idx="3327">
                  <c:v>4.8399279999999996</c:v>
                </c:pt>
                <c:pt idx="3328">
                  <c:v>4.8447309999999932</c:v>
                </c:pt>
                <c:pt idx="3329">
                  <c:v>4.8437979999999996</c:v>
                </c:pt>
                <c:pt idx="3330">
                  <c:v>4.8421299999999965</c:v>
                </c:pt>
                <c:pt idx="3331">
                  <c:v>4.8441299999999945</c:v>
                </c:pt>
                <c:pt idx="3332">
                  <c:v>4.8458730000000001</c:v>
                </c:pt>
                <c:pt idx="3333">
                  <c:v>4.8433479999999998</c:v>
                </c:pt>
                <c:pt idx="3334">
                  <c:v>4.8431899999999946</c:v>
                </c:pt>
                <c:pt idx="3335">
                  <c:v>4.8436899999999996</c:v>
                </c:pt>
                <c:pt idx="3336">
                  <c:v>4.8424339999999955</c:v>
                </c:pt>
                <c:pt idx="3337">
                  <c:v>4.84023</c:v>
                </c:pt>
                <c:pt idx="3338">
                  <c:v>4.8390620000000082</c:v>
                </c:pt>
                <c:pt idx="3339">
                  <c:v>4.8369839999999975</c:v>
                </c:pt>
                <c:pt idx="3340">
                  <c:v>4.8386709999999997</c:v>
                </c:pt>
                <c:pt idx="3341">
                  <c:v>4.8414700000000002</c:v>
                </c:pt>
                <c:pt idx="3342">
                  <c:v>4.8441079999999914</c:v>
                </c:pt>
                <c:pt idx="3343">
                  <c:v>4.8435819999999916</c:v>
                </c:pt>
                <c:pt idx="3344">
                  <c:v>4.8412819999999996</c:v>
                </c:pt>
                <c:pt idx="3345">
                  <c:v>4.8444499999999975</c:v>
                </c:pt>
                <c:pt idx="3346">
                  <c:v>4.8442319999999945</c:v>
                </c:pt>
                <c:pt idx="3347">
                  <c:v>4.8432139999999997</c:v>
                </c:pt>
                <c:pt idx="3348">
                  <c:v>4.8446999999999996</c:v>
                </c:pt>
                <c:pt idx="3349">
                  <c:v>4.8431559999999916</c:v>
                </c:pt>
                <c:pt idx="3350">
                  <c:v>4.8443719999999955</c:v>
                </c:pt>
                <c:pt idx="3351">
                  <c:v>4.8452539999999997</c:v>
                </c:pt>
                <c:pt idx="3352">
                  <c:v>4.8484759999999945</c:v>
                </c:pt>
                <c:pt idx="3353">
                  <c:v>4.8469759999999926</c:v>
                </c:pt>
                <c:pt idx="3354">
                  <c:v>4.8441929999999926</c:v>
                </c:pt>
                <c:pt idx="3355">
                  <c:v>4.8448839999999915</c:v>
                </c:pt>
                <c:pt idx="3356">
                  <c:v>4.8443239999999985</c:v>
                </c:pt>
                <c:pt idx="3357">
                  <c:v>4.8369439999999999</c:v>
                </c:pt>
                <c:pt idx="3358">
                  <c:v>4.8447959999999917</c:v>
                </c:pt>
                <c:pt idx="3359">
                  <c:v>4.8436589999999997</c:v>
                </c:pt>
                <c:pt idx="3360">
                  <c:v>4.8364339999999997</c:v>
                </c:pt>
                <c:pt idx="3361">
                  <c:v>4.8364019999999996</c:v>
                </c:pt>
                <c:pt idx="3362">
                  <c:v>4.8438280000000002</c:v>
                </c:pt>
                <c:pt idx="3363">
                  <c:v>4.8461699999999999</c:v>
                </c:pt>
                <c:pt idx="3364">
                  <c:v>4.8446259999999945</c:v>
                </c:pt>
                <c:pt idx="3365">
                  <c:v>4.8467770000000003</c:v>
                </c:pt>
                <c:pt idx="3366">
                  <c:v>4.8469899999999955</c:v>
                </c:pt>
                <c:pt idx="3367">
                  <c:v>4.8422280000000004</c:v>
                </c:pt>
                <c:pt idx="3368">
                  <c:v>4.8408199999999955</c:v>
                </c:pt>
                <c:pt idx="3369">
                  <c:v>4.8459339999999926</c:v>
                </c:pt>
                <c:pt idx="3370">
                  <c:v>4.8480980000000002</c:v>
                </c:pt>
                <c:pt idx="3371">
                  <c:v>4.8466300000000002</c:v>
                </c:pt>
                <c:pt idx="3372">
                  <c:v>4.8451059999999933</c:v>
                </c:pt>
                <c:pt idx="3373">
                  <c:v>4.8489959999999916</c:v>
                </c:pt>
                <c:pt idx="3374">
                  <c:v>4.8437139999999985</c:v>
                </c:pt>
                <c:pt idx="3375">
                  <c:v>4.8458439999999996</c:v>
                </c:pt>
                <c:pt idx="3376">
                  <c:v>4.8468460000000002</c:v>
                </c:pt>
                <c:pt idx="3377">
                  <c:v>4.8464280000000004</c:v>
                </c:pt>
                <c:pt idx="3378">
                  <c:v>4.8456339999999996</c:v>
                </c:pt>
                <c:pt idx="3379">
                  <c:v>4.8454259999999945</c:v>
                </c:pt>
                <c:pt idx="3380">
                  <c:v>4.8473559999999933</c:v>
                </c:pt>
                <c:pt idx="3381">
                  <c:v>4.847162</c:v>
                </c:pt>
                <c:pt idx="3382">
                  <c:v>4.8464239999999998</c:v>
                </c:pt>
                <c:pt idx="3383">
                  <c:v>4.8450299999999995</c:v>
                </c:pt>
                <c:pt idx="3384">
                  <c:v>4.8441939999999946</c:v>
                </c:pt>
                <c:pt idx="3385">
                  <c:v>4.8457520000000001</c:v>
                </c:pt>
                <c:pt idx="3386">
                  <c:v>4.843464</c:v>
                </c:pt>
                <c:pt idx="3387">
                  <c:v>4.8419660000000002</c:v>
                </c:pt>
                <c:pt idx="3388">
                  <c:v>4.8450920000000002</c:v>
                </c:pt>
                <c:pt idx="3389">
                  <c:v>4.8478059999999914</c:v>
                </c:pt>
                <c:pt idx="3390">
                  <c:v>4.8480119999999927</c:v>
                </c:pt>
                <c:pt idx="3391">
                  <c:v>4.8458129999999926</c:v>
                </c:pt>
                <c:pt idx="3392">
                  <c:v>4.8448659999999926</c:v>
                </c:pt>
                <c:pt idx="3393">
                  <c:v>4.8417329999999996</c:v>
                </c:pt>
                <c:pt idx="3394">
                  <c:v>4.84537</c:v>
                </c:pt>
                <c:pt idx="3395">
                  <c:v>4.8439410000000001</c:v>
                </c:pt>
                <c:pt idx="3396">
                  <c:v>4.8469099999999985</c:v>
                </c:pt>
                <c:pt idx="3397">
                  <c:v>4.8463000000000003</c:v>
                </c:pt>
                <c:pt idx="3398">
                  <c:v>4.8431410000000001</c:v>
                </c:pt>
                <c:pt idx="3399">
                  <c:v>4.8439079999999946</c:v>
                </c:pt>
                <c:pt idx="3400">
                  <c:v>4.8453499999999998</c:v>
                </c:pt>
                <c:pt idx="3401">
                  <c:v>4.8451539999999955</c:v>
                </c:pt>
                <c:pt idx="3402">
                  <c:v>4.8434369999999927</c:v>
                </c:pt>
                <c:pt idx="3403">
                  <c:v>4.8424799999999975</c:v>
                </c:pt>
                <c:pt idx="3404">
                  <c:v>4.8422460000000003</c:v>
                </c:pt>
                <c:pt idx="3405">
                  <c:v>4.8411059999999955</c:v>
                </c:pt>
                <c:pt idx="3406">
                  <c:v>4.841075</c:v>
                </c:pt>
                <c:pt idx="3407">
                  <c:v>4.8422520000000002</c:v>
                </c:pt>
                <c:pt idx="3408">
                  <c:v>4.8419099999999995</c:v>
                </c:pt>
                <c:pt idx="3409">
                  <c:v>4.841488</c:v>
                </c:pt>
                <c:pt idx="3410">
                  <c:v>4.8417859999999955</c:v>
                </c:pt>
                <c:pt idx="3411">
                  <c:v>4.8430229999999996</c:v>
                </c:pt>
                <c:pt idx="3412">
                  <c:v>4.8436839999999997</c:v>
                </c:pt>
                <c:pt idx="3413">
                  <c:v>4.8424059999999933</c:v>
                </c:pt>
                <c:pt idx="3414">
                  <c:v>4.8429719999999916</c:v>
                </c:pt>
                <c:pt idx="3415">
                  <c:v>4.8434099999999995</c:v>
                </c:pt>
                <c:pt idx="3416">
                  <c:v>4.84246</c:v>
                </c:pt>
                <c:pt idx="3417">
                  <c:v>4.8419159999999914</c:v>
                </c:pt>
                <c:pt idx="3418">
                  <c:v>4.8436279999999998</c:v>
                </c:pt>
                <c:pt idx="3419">
                  <c:v>4.8447529999999945</c:v>
                </c:pt>
                <c:pt idx="3420">
                  <c:v>4.8435779999999955</c:v>
                </c:pt>
                <c:pt idx="3421">
                  <c:v>4.8415939999999997</c:v>
                </c:pt>
                <c:pt idx="3422">
                  <c:v>4.8437619999999999</c:v>
                </c:pt>
                <c:pt idx="3423">
                  <c:v>4.8449959999999885</c:v>
                </c:pt>
                <c:pt idx="3424">
                  <c:v>4.8460349999999917</c:v>
                </c:pt>
                <c:pt idx="3425">
                  <c:v>4.8471299999999955</c:v>
                </c:pt>
                <c:pt idx="3426">
                  <c:v>4.845898</c:v>
                </c:pt>
                <c:pt idx="3427">
                  <c:v>4.8441349999999854</c:v>
                </c:pt>
                <c:pt idx="3428">
                  <c:v>4.8457299999999996</c:v>
                </c:pt>
                <c:pt idx="3429">
                  <c:v>4.8390740000000001</c:v>
                </c:pt>
                <c:pt idx="3430">
                  <c:v>4.8328319999999945</c:v>
                </c:pt>
                <c:pt idx="3431">
                  <c:v>4.8369410000000004</c:v>
                </c:pt>
                <c:pt idx="3432">
                  <c:v>4.8488920000000002</c:v>
                </c:pt>
                <c:pt idx="3433">
                  <c:v>4.8489179999999914</c:v>
                </c:pt>
                <c:pt idx="3434">
                  <c:v>4.8428099999999965</c:v>
                </c:pt>
                <c:pt idx="3435">
                  <c:v>4.8432700000000004</c:v>
                </c:pt>
                <c:pt idx="3436">
                  <c:v>4.8496800000000002</c:v>
                </c:pt>
                <c:pt idx="3437">
                  <c:v>4.8486130000000003</c:v>
                </c:pt>
                <c:pt idx="3438">
                  <c:v>4.8498130000000002</c:v>
                </c:pt>
                <c:pt idx="3439">
                  <c:v>4.8425759999999913</c:v>
                </c:pt>
                <c:pt idx="3440">
                  <c:v>4.8428069999999916</c:v>
                </c:pt>
                <c:pt idx="3441">
                  <c:v>4.8434600000000003</c:v>
                </c:pt>
                <c:pt idx="3442">
                  <c:v>4.8464559999999945</c:v>
                </c:pt>
                <c:pt idx="3443">
                  <c:v>4.8456919999999997</c:v>
                </c:pt>
                <c:pt idx="3444">
                  <c:v>4.8429279999999926</c:v>
                </c:pt>
                <c:pt idx="3445">
                  <c:v>4.8391169999999946</c:v>
                </c:pt>
                <c:pt idx="3446">
                  <c:v>4.8426359999999926</c:v>
                </c:pt>
                <c:pt idx="3447">
                  <c:v>4.8450119999999917</c:v>
                </c:pt>
                <c:pt idx="3448">
                  <c:v>4.8429029999999926</c:v>
                </c:pt>
                <c:pt idx="3449">
                  <c:v>4.8407099999999996</c:v>
                </c:pt>
                <c:pt idx="3450">
                  <c:v>4.8410979999999997</c:v>
                </c:pt>
                <c:pt idx="3451">
                  <c:v>4.8429459999999933</c:v>
                </c:pt>
                <c:pt idx="3452">
                  <c:v>4.8415359999999916</c:v>
                </c:pt>
                <c:pt idx="3453">
                  <c:v>4.8420079999999945</c:v>
                </c:pt>
                <c:pt idx="3454">
                  <c:v>4.8433130000000002</c:v>
                </c:pt>
                <c:pt idx="3455">
                  <c:v>4.8441159999999854</c:v>
                </c:pt>
                <c:pt idx="3456">
                  <c:v>4.843013</c:v>
                </c:pt>
                <c:pt idx="3457">
                  <c:v>4.8415090000000003</c:v>
                </c:pt>
                <c:pt idx="3458">
                  <c:v>4.8439670000000001</c:v>
                </c:pt>
                <c:pt idx="3459">
                  <c:v>4.8455620000000001</c:v>
                </c:pt>
                <c:pt idx="3460">
                  <c:v>4.8458759999999916</c:v>
                </c:pt>
                <c:pt idx="3461">
                  <c:v>4.8440819999999913</c:v>
                </c:pt>
                <c:pt idx="3462">
                  <c:v>4.8431449999999945</c:v>
                </c:pt>
                <c:pt idx="3463">
                  <c:v>4.8426130000000001</c:v>
                </c:pt>
                <c:pt idx="3464">
                  <c:v>4.8423359999999933</c:v>
                </c:pt>
                <c:pt idx="3465">
                  <c:v>4.8437539999999997</c:v>
                </c:pt>
                <c:pt idx="3466">
                  <c:v>4.8427020000000001</c:v>
                </c:pt>
                <c:pt idx="3467">
                  <c:v>4.8443610000000001</c:v>
                </c:pt>
                <c:pt idx="3468">
                  <c:v>4.8453809999999926</c:v>
                </c:pt>
                <c:pt idx="3469">
                  <c:v>4.8391500000000001</c:v>
                </c:pt>
                <c:pt idx="3470">
                  <c:v>4.8405819999999933</c:v>
                </c:pt>
                <c:pt idx="3471">
                  <c:v>4.8440539999999945</c:v>
                </c:pt>
                <c:pt idx="3472">
                  <c:v>4.845046</c:v>
                </c:pt>
                <c:pt idx="3473">
                  <c:v>4.8437159999999926</c:v>
                </c:pt>
                <c:pt idx="3474">
                  <c:v>4.8444699999999985</c:v>
                </c:pt>
                <c:pt idx="3475">
                  <c:v>4.8440299999999965</c:v>
                </c:pt>
                <c:pt idx="3476">
                  <c:v>4.8439480000000001</c:v>
                </c:pt>
                <c:pt idx="3477">
                  <c:v>4.8428179999999914</c:v>
                </c:pt>
                <c:pt idx="3478">
                  <c:v>4.8420779999999946</c:v>
                </c:pt>
                <c:pt idx="3479">
                  <c:v>4.8435459999999955</c:v>
                </c:pt>
                <c:pt idx="3480">
                  <c:v>4.8442679999999996</c:v>
                </c:pt>
                <c:pt idx="3481">
                  <c:v>4.8426220000000004</c:v>
                </c:pt>
                <c:pt idx="3482">
                  <c:v>4.8419030000000003</c:v>
                </c:pt>
                <c:pt idx="3483">
                  <c:v>4.8431829999999945</c:v>
                </c:pt>
                <c:pt idx="3484">
                  <c:v>4.839385</c:v>
                </c:pt>
                <c:pt idx="3485">
                  <c:v>4.8433380000000001</c:v>
                </c:pt>
                <c:pt idx="3486">
                  <c:v>4.8442759999999945</c:v>
                </c:pt>
                <c:pt idx="3487">
                  <c:v>4.8458199999999945</c:v>
                </c:pt>
                <c:pt idx="3488">
                  <c:v>4.8436560000000002</c:v>
                </c:pt>
                <c:pt idx="3489">
                  <c:v>4.8441799999999926</c:v>
                </c:pt>
                <c:pt idx="3490">
                  <c:v>4.8419879999999926</c:v>
                </c:pt>
                <c:pt idx="3491">
                  <c:v>4.8440399999999926</c:v>
                </c:pt>
                <c:pt idx="3492">
                  <c:v>4.8441559999999866</c:v>
                </c:pt>
                <c:pt idx="3493">
                  <c:v>4.8445839999999896</c:v>
                </c:pt>
                <c:pt idx="3494">
                  <c:v>4.8415410000000003</c:v>
                </c:pt>
                <c:pt idx="3495">
                  <c:v>4.8463599999999998</c:v>
                </c:pt>
                <c:pt idx="3496">
                  <c:v>4.844646</c:v>
                </c:pt>
                <c:pt idx="3497">
                  <c:v>4.8404799999999986</c:v>
                </c:pt>
                <c:pt idx="3498">
                  <c:v>4.8407660000000003</c:v>
                </c:pt>
                <c:pt idx="3499">
                  <c:v>4.8456799999999998</c:v>
                </c:pt>
                <c:pt idx="3500">
                  <c:v>4.8441469999999933</c:v>
                </c:pt>
                <c:pt idx="3501">
                  <c:v>4.8427869999999933</c:v>
                </c:pt>
                <c:pt idx="3502">
                  <c:v>4.8421179999999904</c:v>
                </c:pt>
                <c:pt idx="3503">
                  <c:v>4.8396600000000092</c:v>
                </c:pt>
                <c:pt idx="3504">
                  <c:v>4.835604</c:v>
                </c:pt>
                <c:pt idx="3505">
                  <c:v>4.8383479999999999</c:v>
                </c:pt>
                <c:pt idx="3506">
                  <c:v>4.8346020000000003</c:v>
                </c:pt>
                <c:pt idx="3507">
                  <c:v>4.8411970000000002</c:v>
                </c:pt>
                <c:pt idx="3508">
                  <c:v>4.8487330000000002</c:v>
                </c:pt>
                <c:pt idx="3509">
                  <c:v>4.8472169999999917</c:v>
                </c:pt>
                <c:pt idx="3510">
                  <c:v>4.8403780000000003</c:v>
                </c:pt>
                <c:pt idx="3511">
                  <c:v>4.8435339999999965</c:v>
                </c:pt>
                <c:pt idx="3512">
                  <c:v>4.8489599999999955</c:v>
                </c:pt>
                <c:pt idx="3513">
                  <c:v>4.8480020000000001</c:v>
                </c:pt>
                <c:pt idx="3514">
                  <c:v>4.8421339999999926</c:v>
                </c:pt>
                <c:pt idx="3515">
                  <c:v>4.8459169999999885</c:v>
                </c:pt>
                <c:pt idx="3516">
                  <c:v>4.8452120000000001</c:v>
                </c:pt>
                <c:pt idx="3517">
                  <c:v>4.8358859999999932</c:v>
                </c:pt>
                <c:pt idx="3518">
                  <c:v>4.8411220000000004</c:v>
                </c:pt>
                <c:pt idx="3519">
                  <c:v>4.8463320000000003</c:v>
                </c:pt>
                <c:pt idx="3520">
                  <c:v>4.8472179999999945</c:v>
                </c:pt>
                <c:pt idx="3521">
                  <c:v>4.8521939999999955</c:v>
                </c:pt>
                <c:pt idx="3522">
                  <c:v>4.8516399999999997</c:v>
                </c:pt>
                <c:pt idx="3523">
                  <c:v>4.8470509999999933</c:v>
                </c:pt>
                <c:pt idx="3524">
                  <c:v>4.8434809999999926</c:v>
                </c:pt>
                <c:pt idx="3525">
                  <c:v>4.845046</c:v>
                </c:pt>
                <c:pt idx="3526">
                  <c:v>4.8459459999999916</c:v>
                </c:pt>
                <c:pt idx="3527">
                  <c:v>4.8456780000000004</c:v>
                </c:pt>
                <c:pt idx="3528">
                  <c:v>4.8452640000000002</c:v>
                </c:pt>
                <c:pt idx="3529">
                  <c:v>4.8440519999999916</c:v>
                </c:pt>
                <c:pt idx="3530">
                  <c:v>4.8423689999999997</c:v>
                </c:pt>
                <c:pt idx="3531">
                  <c:v>4.8427280000000001</c:v>
                </c:pt>
                <c:pt idx="3532">
                  <c:v>4.8461720000000001</c:v>
                </c:pt>
                <c:pt idx="3533">
                  <c:v>4.8495509999999955</c:v>
                </c:pt>
                <c:pt idx="3534">
                  <c:v>4.8474219999999955</c:v>
                </c:pt>
                <c:pt idx="3535">
                  <c:v>4.8457119999999945</c:v>
                </c:pt>
                <c:pt idx="3536">
                  <c:v>4.8449559999999865</c:v>
                </c:pt>
                <c:pt idx="3537">
                  <c:v>4.8419569999999945</c:v>
                </c:pt>
                <c:pt idx="3538">
                  <c:v>4.8399510000000001</c:v>
                </c:pt>
                <c:pt idx="3539">
                  <c:v>4.8365080000000003</c:v>
                </c:pt>
                <c:pt idx="3540">
                  <c:v>4.8360260000000004</c:v>
                </c:pt>
                <c:pt idx="3541">
                  <c:v>4.8332980000000081</c:v>
                </c:pt>
                <c:pt idx="3542">
                  <c:v>4.8346650000000002</c:v>
                </c:pt>
                <c:pt idx="3543">
                  <c:v>4.8411109999999926</c:v>
                </c:pt>
                <c:pt idx="3544">
                  <c:v>4.8462560000000003</c:v>
                </c:pt>
                <c:pt idx="3545">
                  <c:v>4.8401339999999955</c:v>
                </c:pt>
                <c:pt idx="3546">
                  <c:v>4.8373049999999926</c:v>
                </c:pt>
                <c:pt idx="3547">
                  <c:v>4.8400699999999999</c:v>
                </c:pt>
                <c:pt idx="3548">
                  <c:v>4.8413139999999997</c:v>
                </c:pt>
                <c:pt idx="3549">
                  <c:v>4.8419509999999955</c:v>
                </c:pt>
                <c:pt idx="3550">
                  <c:v>4.8397000000000014</c:v>
                </c:pt>
                <c:pt idx="3551">
                  <c:v>4.8382110000000003</c:v>
                </c:pt>
                <c:pt idx="3552">
                  <c:v>4.8384919999999996</c:v>
                </c:pt>
                <c:pt idx="3553">
                  <c:v>4.8410209999999996</c:v>
                </c:pt>
                <c:pt idx="3554">
                  <c:v>4.8427290000000003</c:v>
                </c:pt>
                <c:pt idx="3555">
                  <c:v>4.8435670000000002</c:v>
                </c:pt>
                <c:pt idx="3556">
                  <c:v>4.8382170000000002</c:v>
                </c:pt>
                <c:pt idx="3557">
                  <c:v>4.8371680000000001</c:v>
                </c:pt>
                <c:pt idx="3558">
                  <c:v>4.8388139999999975</c:v>
                </c:pt>
                <c:pt idx="3559">
                  <c:v>4.838902</c:v>
                </c:pt>
                <c:pt idx="3560">
                  <c:v>4.8397910000000071</c:v>
                </c:pt>
                <c:pt idx="3561">
                  <c:v>4.8440579999999933</c:v>
                </c:pt>
                <c:pt idx="3562">
                  <c:v>4.8474839999999926</c:v>
                </c:pt>
                <c:pt idx="3563">
                  <c:v>4.8506349999999916</c:v>
                </c:pt>
                <c:pt idx="3564">
                  <c:v>4.8456530000000004</c:v>
                </c:pt>
                <c:pt idx="3565">
                  <c:v>4.8410659999999996</c:v>
                </c:pt>
                <c:pt idx="3566">
                  <c:v>4.8423220000000002</c:v>
                </c:pt>
                <c:pt idx="3567">
                  <c:v>4.8427059999999926</c:v>
                </c:pt>
                <c:pt idx="3568">
                  <c:v>4.8413640000000004</c:v>
                </c:pt>
                <c:pt idx="3569">
                  <c:v>4.8389280000000001</c:v>
                </c:pt>
                <c:pt idx="3570">
                  <c:v>4.8397430000000092</c:v>
                </c:pt>
                <c:pt idx="3571">
                  <c:v>4.8406680000000071</c:v>
                </c:pt>
                <c:pt idx="3572">
                  <c:v>4.8392879999999998</c:v>
                </c:pt>
                <c:pt idx="3573">
                  <c:v>4.8363779999999998</c:v>
                </c:pt>
                <c:pt idx="3574">
                  <c:v>4.8358439999999998</c:v>
                </c:pt>
                <c:pt idx="3575">
                  <c:v>4.8356180000000002</c:v>
                </c:pt>
                <c:pt idx="3576">
                  <c:v>4.8362740000000004</c:v>
                </c:pt>
                <c:pt idx="3577">
                  <c:v>4.8346220000000004</c:v>
                </c:pt>
                <c:pt idx="3578">
                  <c:v>4.8330620000000071</c:v>
                </c:pt>
                <c:pt idx="3579">
                  <c:v>4.8335059999999945</c:v>
                </c:pt>
                <c:pt idx="3580">
                  <c:v>4.8362819999999997</c:v>
                </c:pt>
                <c:pt idx="3581">
                  <c:v>4.8378509999999926</c:v>
                </c:pt>
                <c:pt idx="3582">
                  <c:v>4.8388939999999998</c:v>
                </c:pt>
                <c:pt idx="3583">
                  <c:v>4.8385159999999914</c:v>
                </c:pt>
                <c:pt idx="3584">
                  <c:v>4.8422859999999917</c:v>
                </c:pt>
                <c:pt idx="3585">
                  <c:v>4.8447199999999926</c:v>
                </c:pt>
                <c:pt idx="3586">
                  <c:v>4.8451789999999955</c:v>
                </c:pt>
                <c:pt idx="3587">
                  <c:v>4.8431559999999916</c:v>
                </c:pt>
                <c:pt idx="3588">
                  <c:v>4.8430030000000004</c:v>
                </c:pt>
                <c:pt idx="3589">
                  <c:v>4.8421829999999932</c:v>
                </c:pt>
                <c:pt idx="3590">
                  <c:v>4.8391070000000003</c:v>
                </c:pt>
                <c:pt idx="3591">
                  <c:v>4.8385799999999985</c:v>
                </c:pt>
                <c:pt idx="3592">
                  <c:v>4.8364560000000001</c:v>
                </c:pt>
                <c:pt idx="3593">
                  <c:v>4.8380159999999917</c:v>
                </c:pt>
                <c:pt idx="3594">
                  <c:v>4.8365130000000001</c:v>
                </c:pt>
                <c:pt idx="3595">
                  <c:v>4.8363240000000003</c:v>
                </c:pt>
                <c:pt idx="3596">
                  <c:v>4.8353630000000081</c:v>
                </c:pt>
                <c:pt idx="3597">
                  <c:v>4.8366379999999998</c:v>
                </c:pt>
                <c:pt idx="3598">
                  <c:v>4.8391270000000004</c:v>
                </c:pt>
                <c:pt idx="3599">
                  <c:v>4.8377169999999916</c:v>
                </c:pt>
                <c:pt idx="3600">
                  <c:v>4.8382240000000003</c:v>
                </c:pt>
                <c:pt idx="3601">
                  <c:v>4.8406739999999999</c:v>
                </c:pt>
                <c:pt idx="3602">
                  <c:v>4.8384159999999916</c:v>
                </c:pt>
                <c:pt idx="3603">
                  <c:v>4.8408259999999945</c:v>
                </c:pt>
                <c:pt idx="3604">
                  <c:v>4.8409519999999926</c:v>
                </c:pt>
                <c:pt idx="3605">
                  <c:v>4.8403390000000002</c:v>
                </c:pt>
                <c:pt idx="3606">
                  <c:v>4.8396759999999999</c:v>
                </c:pt>
                <c:pt idx="3607">
                  <c:v>4.8390019999999998</c:v>
                </c:pt>
                <c:pt idx="3608">
                  <c:v>4.8380720000000004</c:v>
                </c:pt>
                <c:pt idx="3609">
                  <c:v>4.8370980000000001</c:v>
                </c:pt>
                <c:pt idx="3610">
                  <c:v>4.8375119999999914</c:v>
                </c:pt>
                <c:pt idx="3611">
                  <c:v>4.8394060000000003</c:v>
                </c:pt>
                <c:pt idx="3612">
                  <c:v>4.8416249999999996</c:v>
                </c:pt>
                <c:pt idx="3613">
                  <c:v>4.8413579999999996</c:v>
                </c:pt>
                <c:pt idx="3614">
                  <c:v>4.8407619999999998</c:v>
                </c:pt>
                <c:pt idx="3615">
                  <c:v>4.8391109999999955</c:v>
                </c:pt>
                <c:pt idx="3616">
                  <c:v>4.8364320000000003</c:v>
                </c:pt>
                <c:pt idx="3617">
                  <c:v>4.835871</c:v>
                </c:pt>
                <c:pt idx="3618">
                  <c:v>4.8364240000000001</c:v>
                </c:pt>
                <c:pt idx="3619">
                  <c:v>4.8369679999999997</c:v>
                </c:pt>
                <c:pt idx="3620">
                  <c:v>4.8357910000000004</c:v>
                </c:pt>
                <c:pt idx="3621">
                  <c:v>4.8324859999999914</c:v>
                </c:pt>
                <c:pt idx="3622">
                  <c:v>4.8336399999999999</c:v>
                </c:pt>
                <c:pt idx="3623">
                  <c:v>4.8343499999999997</c:v>
                </c:pt>
                <c:pt idx="3624">
                  <c:v>4.8354200000000001</c:v>
                </c:pt>
                <c:pt idx="3625">
                  <c:v>4.8372599999999997</c:v>
                </c:pt>
                <c:pt idx="3626">
                  <c:v>4.8369080000000002</c:v>
                </c:pt>
                <c:pt idx="3627">
                  <c:v>4.8377539999999986</c:v>
                </c:pt>
                <c:pt idx="3628">
                  <c:v>4.8397040000000002</c:v>
                </c:pt>
                <c:pt idx="3629">
                  <c:v>4.8409459999999926</c:v>
                </c:pt>
                <c:pt idx="3630">
                  <c:v>4.8398320000000004</c:v>
                </c:pt>
                <c:pt idx="3631">
                  <c:v>4.841736</c:v>
                </c:pt>
                <c:pt idx="3632">
                  <c:v>4.8362300000000014</c:v>
                </c:pt>
                <c:pt idx="3633">
                  <c:v>4.8338739999999998</c:v>
                </c:pt>
                <c:pt idx="3634">
                  <c:v>4.8310820000000003</c:v>
                </c:pt>
                <c:pt idx="3635">
                  <c:v>4.833628000000008</c:v>
                </c:pt>
                <c:pt idx="3636">
                  <c:v>4.835547</c:v>
                </c:pt>
                <c:pt idx="3637">
                  <c:v>4.8351899999999945</c:v>
                </c:pt>
                <c:pt idx="3638">
                  <c:v>4.838838</c:v>
                </c:pt>
                <c:pt idx="3639">
                  <c:v>4.8497500000000002</c:v>
                </c:pt>
                <c:pt idx="3640">
                  <c:v>4.8530139999999955</c:v>
                </c:pt>
                <c:pt idx="3641">
                  <c:v>4.8494000000000002</c:v>
                </c:pt>
                <c:pt idx="3642">
                  <c:v>4.8433380000000001</c:v>
                </c:pt>
                <c:pt idx="3643">
                  <c:v>4.8365839999999976</c:v>
                </c:pt>
                <c:pt idx="3644">
                  <c:v>4.8378499999999995</c:v>
                </c:pt>
                <c:pt idx="3645">
                  <c:v>4.8380200000000002</c:v>
                </c:pt>
                <c:pt idx="3646">
                  <c:v>4.8356130000000004</c:v>
                </c:pt>
                <c:pt idx="3647">
                  <c:v>4.8385600000000002</c:v>
                </c:pt>
                <c:pt idx="3648">
                  <c:v>4.83392</c:v>
                </c:pt>
                <c:pt idx="3649">
                  <c:v>4.8344579999999926</c:v>
                </c:pt>
                <c:pt idx="3650">
                  <c:v>4.8361280000000004</c:v>
                </c:pt>
                <c:pt idx="3651">
                  <c:v>4.8340369999999933</c:v>
                </c:pt>
                <c:pt idx="3652">
                  <c:v>4.8360900000000004</c:v>
                </c:pt>
                <c:pt idx="3653">
                  <c:v>4.8361000000000001</c:v>
                </c:pt>
                <c:pt idx="3654">
                  <c:v>4.8371659999999945</c:v>
                </c:pt>
                <c:pt idx="3655">
                  <c:v>4.838476</c:v>
                </c:pt>
                <c:pt idx="3656">
                  <c:v>4.8366949999999997</c:v>
                </c:pt>
                <c:pt idx="3657">
                  <c:v>4.8356640000000004</c:v>
                </c:pt>
                <c:pt idx="3658">
                  <c:v>4.8335900000000001</c:v>
                </c:pt>
                <c:pt idx="3659">
                  <c:v>4.8298119999999933</c:v>
                </c:pt>
                <c:pt idx="3660">
                  <c:v>4.8362540000000003</c:v>
                </c:pt>
                <c:pt idx="3661">
                  <c:v>4.8410299999999999</c:v>
                </c:pt>
                <c:pt idx="3662">
                  <c:v>4.8396970000000081</c:v>
                </c:pt>
                <c:pt idx="3663">
                  <c:v>4.837224</c:v>
                </c:pt>
                <c:pt idx="3664">
                  <c:v>4.8382909999999999</c:v>
                </c:pt>
                <c:pt idx="3665">
                  <c:v>4.8375529999999927</c:v>
                </c:pt>
                <c:pt idx="3666">
                  <c:v>4.8342910000000003</c:v>
                </c:pt>
                <c:pt idx="3667">
                  <c:v>4.8294759999999917</c:v>
                </c:pt>
                <c:pt idx="3668">
                  <c:v>4.8317399999999999</c:v>
                </c:pt>
                <c:pt idx="3669">
                  <c:v>4.8244329999999884</c:v>
                </c:pt>
                <c:pt idx="3670">
                  <c:v>4.8335480000000004</c:v>
                </c:pt>
                <c:pt idx="3671">
                  <c:v>4.832808</c:v>
                </c:pt>
                <c:pt idx="3672">
                  <c:v>4.8324059999999927</c:v>
                </c:pt>
                <c:pt idx="3673">
                  <c:v>4.8428399999999945</c:v>
                </c:pt>
                <c:pt idx="3674">
                  <c:v>4.8422000000000001</c:v>
                </c:pt>
                <c:pt idx="3675">
                  <c:v>4.8364500000000001</c:v>
                </c:pt>
                <c:pt idx="3676">
                  <c:v>4.8355490000000003</c:v>
                </c:pt>
                <c:pt idx="3677">
                  <c:v>4.8405859999999885</c:v>
                </c:pt>
                <c:pt idx="3678">
                  <c:v>4.8334260000000002</c:v>
                </c:pt>
                <c:pt idx="3679">
                  <c:v>4.8364779999999996</c:v>
                </c:pt>
                <c:pt idx="3680">
                  <c:v>4.8383440000000002</c:v>
                </c:pt>
                <c:pt idx="3681">
                  <c:v>4.8369900000000001</c:v>
                </c:pt>
                <c:pt idx="3682">
                  <c:v>4.8378639999999997</c:v>
                </c:pt>
                <c:pt idx="3683">
                  <c:v>4.8324249999999926</c:v>
                </c:pt>
                <c:pt idx="3684">
                  <c:v>4.8331359999999917</c:v>
                </c:pt>
                <c:pt idx="3685">
                  <c:v>4.8368839999999995</c:v>
                </c:pt>
                <c:pt idx="3686">
                  <c:v>4.8385680000000004</c:v>
                </c:pt>
                <c:pt idx="3687">
                  <c:v>4.8366129999999998</c:v>
                </c:pt>
                <c:pt idx="3688">
                  <c:v>4.8359199999999927</c:v>
                </c:pt>
                <c:pt idx="3689">
                  <c:v>4.8299099999999955</c:v>
                </c:pt>
                <c:pt idx="3690">
                  <c:v>4.8313440000000014</c:v>
                </c:pt>
                <c:pt idx="3691">
                  <c:v>4.8348599999999955</c:v>
                </c:pt>
                <c:pt idx="3692">
                  <c:v>4.8367259999999996</c:v>
                </c:pt>
                <c:pt idx="3693">
                  <c:v>4.8347720000000001</c:v>
                </c:pt>
                <c:pt idx="3694">
                  <c:v>4.8350839999999975</c:v>
                </c:pt>
                <c:pt idx="3695">
                  <c:v>4.8340920000000001</c:v>
                </c:pt>
                <c:pt idx="3696">
                  <c:v>4.8322539999999998</c:v>
                </c:pt>
                <c:pt idx="3697">
                  <c:v>4.8328549999999932</c:v>
                </c:pt>
                <c:pt idx="3698">
                  <c:v>4.8314779999999997</c:v>
                </c:pt>
                <c:pt idx="3699">
                  <c:v>4.8288039999999945</c:v>
                </c:pt>
                <c:pt idx="3700">
                  <c:v>4.829701</c:v>
                </c:pt>
                <c:pt idx="3701">
                  <c:v>4.8328199999999955</c:v>
                </c:pt>
                <c:pt idx="3702">
                  <c:v>4.8306360000000002</c:v>
                </c:pt>
                <c:pt idx="3703">
                  <c:v>4.8336910000000071</c:v>
                </c:pt>
                <c:pt idx="3704">
                  <c:v>4.8364750000000001</c:v>
                </c:pt>
                <c:pt idx="3705">
                  <c:v>4.8352389999999996</c:v>
                </c:pt>
                <c:pt idx="3706">
                  <c:v>4.8343990000000003</c:v>
                </c:pt>
                <c:pt idx="3707">
                  <c:v>4.8361270000000003</c:v>
                </c:pt>
                <c:pt idx="3708">
                  <c:v>4.8338169999999945</c:v>
                </c:pt>
                <c:pt idx="3709">
                  <c:v>4.8272999999999975</c:v>
                </c:pt>
                <c:pt idx="3710">
                  <c:v>4.8312080000000082</c:v>
                </c:pt>
                <c:pt idx="3711">
                  <c:v>4.8302290000000081</c:v>
                </c:pt>
                <c:pt idx="3712">
                  <c:v>4.8304739999999997</c:v>
                </c:pt>
                <c:pt idx="3713">
                  <c:v>4.8285699999999965</c:v>
                </c:pt>
                <c:pt idx="3714">
                  <c:v>4.8280620000000001</c:v>
                </c:pt>
                <c:pt idx="3715">
                  <c:v>4.8282590000000001</c:v>
                </c:pt>
                <c:pt idx="3716">
                  <c:v>4.8272779999999926</c:v>
                </c:pt>
                <c:pt idx="3717">
                  <c:v>4.8289589999999913</c:v>
                </c:pt>
                <c:pt idx="3718">
                  <c:v>4.8293460000000001</c:v>
                </c:pt>
                <c:pt idx="3719">
                  <c:v>4.8271859999999842</c:v>
                </c:pt>
                <c:pt idx="3720">
                  <c:v>4.8273259999999913</c:v>
                </c:pt>
                <c:pt idx="3721">
                  <c:v>4.8270189999999866</c:v>
                </c:pt>
                <c:pt idx="3722">
                  <c:v>4.8279209999999866</c:v>
                </c:pt>
                <c:pt idx="3723">
                  <c:v>4.8290129999999927</c:v>
                </c:pt>
                <c:pt idx="3724">
                  <c:v>4.829358</c:v>
                </c:pt>
                <c:pt idx="3725">
                  <c:v>4.8311390000000003</c:v>
                </c:pt>
                <c:pt idx="3726">
                  <c:v>4.8307529999999996</c:v>
                </c:pt>
                <c:pt idx="3727">
                  <c:v>4.8319599999999996</c:v>
                </c:pt>
                <c:pt idx="3728">
                  <c:v>4.8327339999999985</c:v>
                </c:pt>
                <c:pt idx="3729">
                  <c:v>4.832738</c:v>
                </c:pt>
                <c:pt idx="3730">
                  <c:v>4.8324809999999916</c:v>
                </c:pt>
                <c:pt idx="3731">
                  <c:v>4.8297059999999945</c:v>
                </c:pt>
                <c:pt idx="3732">
                  <c:v>4.8269769999999914</c:v>
                </c:pt>
                <c:pt idx="3733">
                  <c:v>4.8285309999999866</c:v>
                </c:pt>
                <c:pt idx="3734">
                  <c:v>4.8314409999999999</c:v>
                </c:pt>
                <c:pt idx="3735">
                  <c:v>4.8366660000000081</c:v>
                </c:pt>
                <c:pt idx="3736">
                  <c:v>4.8406640000000003</c:v>
                </c:pt>
                <c:pt idx="3737">
                  <c:v>4.8376359999999945</c:v>
                </c:pt>
                <c:pt idx="3738">
                  <c:v>4.8365090000000004</c:v>
                </c:pt>
                <c:pt idx="3739">
                  <c:v>4.8356700000000004</c:v>
                </c:pt>
                <c:pt idx="3740">
                  <c:v>4.8371519999999926</c:v>
                </c:pt>
                <c:pt idx="3741">
                  <c:v>4.8351109999999933</c:v>
                </c:pt>
                <c:pt idx="3742">
                  <c:v>4.8325639999999996</c:v>
                </c:pt>
                <c:pt idx="3743">
                  <c:v>4.8318880000000002</c:v>
                </c:pt>
                <c:pt idx="3744">
                  <c:v>4.8328179999999916</c:v>
                </c:pt>
                <c:pt idx="3745">
                  <c:v>4.8326599999999997</c:v>
                </c:pt>
                <c:pt idx="3746">
                  <c:v>4.8321019999999955</c:v>
                </c:pt>
                <c:pt idx="3747">
                  <c:v>4.8323429999999998</c:v>
                </c:pt>
                <c:pt idx="3748">
                  <c:v>4.8328439999999997</c:v>
                </c:pt>
                <c:pt idx="3749">
                  <c:v>4.8328259999999945</c:v>
                </c:pt>
                <c:pt idx="3750">
                  <c:v>4.831836</c:v>
                </c:pt>
                <c:pt idx="3751">
                  <c:v>4.8317959999999998</c:v>
                </c:pt>
                <c:pt idx="3752">
                  <c:v>4.8319690000000071</c:v>
                </c:pt>
                <c:pt idx="3753">
                  <c:v>4.8317019999999999</c:v>
                </c:pt>
                <c:pt idx="3754">
                  <c:v>4.8310380000000004</c:v>
                </c:pt>
                <c:pt idx="3755">
                  <c:v>4.8296339999999995</c:v>
                </c:pt>
                <c:pt idx="3756">
                  <c:v>4.8288579999999914</c:v>
                </c:pt>
                <c:pt idx="3757">
                  <c:v>4.8283420000000001</c:v>
                </c:pt>
                <c:pt idx="3758">
                  <c:v>4.8279099999999886</c:v>
                </c:pt>
                <c:pt idx="3759">
                  <c:v>4.8271899999999865</c:v>
                </c:pt>
                <c:pt idx="3760">
                  <c:v>4.8274629999999945</c:v>
                </c:pt>
                <c:pt idx="3761">
                  <c:v>4.8274439999999945</c:v>
                </c:pt>
                <c:pt idx="3762">
                  <c:v>4.8273679999999946</c:v>
                </c:pt>
                <c:pt idx="3763">
                  <c:v>4.8272779999999926</c:v>
                </c:pt>
                <c:pt idx="3764">
                  <c:v>4.8278239999999926</c:v>
                </c:pt>
                <c:pt idx="3765">
                  <c:v>4.8284559999999885</c:v>
                </c:pt>
                <c:pt idx="3766">
                  <c:v>4.8294220000000001</c:v>
                </c:pt>
                <c:pt idx="3767">
                  <c:v>4.828068</c:v>
                </c:pt>
                <c:pt idx="3768">
                  <c:v>4.8274179999999856</c:v>
                </c:pt>
                <c:pt idx="3769">
                  <c:v>4.8269839999999915</c:v>
                </c:pt>
                <c:pt idx="3770">
                  <c:v>4.8279639999999926</c:v>
                </c:pt>
                <c:pt idx="3771">
                  <c:v>4.8284919999999945</c:v>
                </c:pt>
                <c:pt idx="3772">
                  <c:v>4.8282699999999998</c:v>
                </c:pt>
                <c:pt idx="3773">
                  <c:v>4.829008</c:v>
                </c:pt>
                <c:pt idx="3774">
                  <c:v>4.8299909999999926</c:v>
                </c:pt>
                <c:pt idx="3775">
                  <c:v>4.8313400000000071</c:v>
                </c:pt>
                <c:pt idx="3776">
                  <c:v>4.8276680000000001</c:v>
                </c:pt>
                <c:pt idx="3777">
                  <c:v>4.8227099999999945</c:v>
                </c:pt>
                <c:pt idx="3778">
                  <c:v>4.8200069999999933</c:v>
                </c:pt>
                <c:pt idx="3779">
                  <c:v>4.8178999999999945</c:v>
                </c:pt>
                <c:pt idx="3780">
                  <c:v>4.8188179999999914</c:v>
                </c:pt>
                <c:pt idx="3781">
                  <c:v>4.8189069999999914</c:v>
                </c:pt>
                <c:pt idx="3782">
                  <c:v>4.8184839999999927</c:v>
                </c:pt>
                <c:pt idx="3783">
                  <c:v>4.8192380000000004</c:v>
                </c:pt>
                <c:pt idx="3784">
                  <c:v>4.821688</c:v>
                </c:pt>
                <c:pt idx="3785">
                  <c:v>4.8258899999999914</c:v>
                </c:pt>
                <c:pt idx="3786">
                  <c:v>4.8262520000000002</c:v>
                </c:pt>
                <c:pt idx="3787">
                  <c:v>4.8297220000000003</c:v>
                </c:pt>
                <c:pt idx="3788">
                  <c:v>4.830508</c:v>
                </c:pt>
                <c:pt idx="3789">
                  <c:v>4.8304999999999998</c:v>
                </c:pt>
                <c:pt idx="3790">
                  <c:v>4.8300799999999997</c:v>
                </c:pt>
                <c:pt idx="3791">
                  <c:v>4.8314469999999998</c:v>
                </c:pt>
                <c:pt idx="3792">
                  <c:v>4.8277789999999916</c:v>
                </c:pt>
                <c:pt idx="3793">
                  <c:v>4.8299439999999985</c:v>
                </c:pt>
                <c:pt idx="3794">
                  <c:v>4.8330039999999999</c:v>
                </c:pt>
                <c:pt idx="3795">
                  <c:v>4.8297999999999996</c:v>
                </c:pt>
                <c:pt idx="3796">
                  <c:v>4.8288419999999945</c:v>
                </c:pt>
                <c:pt idx="3797">
                  <c:v>4.8263999999999996</c:v>
                </c:pt>
                <c:pt idx="3798">
                  <c:v>4.826606</c:v>
                </c:pt>
                <c:pt idx="3799">
                  <c:v>4.8274469999999914</c:v>
                </c:pt>
                <c:pt idx="3800">
                  <c:v>4.8250819999999885</c:v>
                </c:pt>
                <c:pt idx="3801">
                  <c:v>4.8251969999999913</c:v>
                </c:pt>
                <c:pt idx="3802">
                  <c:v>4.8222059999999933</c:v>
                </c:pt>
                <c:pt idx="3803">
                  <c:v>4.8169719999999945</c:v>
                </c:pt>
                <c:pt idx="3804">
                  <c:v>4.8189329999999932</c:v>
                </c:pt>
                <c:pt idx="3805">
                  <c:v>4.8217129999999955</c:v>
                </c:pt>
                <c:pt idx="3806">
                  <c:v>4.8249649999999855</c:v>
                </c:pt>
                <c:pt idx="3807">
                  <c:v>4.8295309999999914</c:v>
                </c:pt>
                <c:pt idx="3808">
                  <c:v>4.8308869999999926</c:v>
                </c:pt>
                <c:pt idx="3809">
                  <c:v>4.8269739999999945</c:v>
                </c:pt>
                <c:pt idx="3810">
                  <c:v>4.8221779999999885</c:v>
                </c:pt>
                <c:pt idx="3811">
                  <c:v>4.8211959999999916</c:v>
                </c:pt>
                <c:pt idx="3812">
                  <c:v>4.8195549999999914</c:v>
                </c:pt>
                <c:pt idx="3813">
                  <c:v>4.8205519999999913</c:v>
                </c:pt>
                <c:pt idx="3814">
                  <c:v>4.8202790000000002</c:v>
                </c:pt>
                <c:pt idx="3815">
                  <c:v>4.8172889999999926</c:v>
                </c:pt>
                <c:pt idx="3816">
                  <c:v>4.8224369999999865</c:v>
                </c:pt>
                <c:pt idx="3817">
                  <c:v>4.8199259999999926</c:v>
                </c:pt>
                <c:pt idx="3818">
                  <c:v>4.8195959999999927</c:v>
                </c:pt>
                <c:pt idx="3819">
                  <c:v>4.8270979999999915</c:v>
                </c:pt>
                <c:pt idx="3820">
                  <c:v>4.8366280000000081</c:v>
                </c:pt>
                <c:pt idx="3821">
                  <c:v>4.8393319999999997</c:v>
                </c:pt>
                <c:pt idx="3822">
                  <c:v>4.8409119999999914</c:v>
                </c:pt>
                <c:pt idx="3823">
                  <c:v>4.8367259999999996</c:v>
                </c:pt>
                <c:pt idx="3824">
                  <c:v>4.8224339999999914</c:v>
                </c:pt>
                <c:pt idx="3825">
                  <c:v>4.8099030000000003</c:v>
                </c:pt>
                <c:pt idx="3826">
                  <c:v>4.8086620000000071</c:v>
                </c:pt>
                <c:pt idx="3827">
                  <c:v>4.8164400000000001</c:v>
                </c:pt>
                <c:pt idx="3828">
                  <c:v>4.8203659999999955</c:v>
                </c:pt>
                <c:pt idx="3829">
                  <c:v>4.8140499999999955</c:v>
                </c:pt>
                <c:pt idx="3830">
                  <c:v>4.813631</c:v>
                </c:pt>
                <c:pt idx="3831">
                  <c:v>4.8133169999999916</c:v>
                </c:pt>
                <c:pt idx="3832">
                  <c:v>4.8036649999999996</c:v>
                </c:pt>
                <c:pt idx="3833">
                  <c:v>4.8203399999999945</c:v>
                </c:pt>
                <c:pt idx="3834">
                  <c:v>4.8261630000000002</c:v>
                </c:pt>
                <c:pt idx="3835">
                  <c:v>4.8285119999999866</c:v>
                </c:pt>
                <c:pt idx="3836">
                  <c:v>4.8158620000000001</c:v>
                </c:pt>
                <c:pt idx="3837">
                  <c:v>4.8205739999999926</c:v>
                </c:pt>
                <c:pt idx="3838">
                  <c:v>4.8298119999999933</c:v>
                </c:pt>
                <c:pt idx="3839">
                  <c:v>4.8271479999999913</c:v>
                </c:pt>
                <c:pt idx="3840">
                  <c:v>4.8177979999999945</c:v>
                </c:pt>
                <c:pt idx="3841">
                  <c:v>4.8271759999999855</c:v>
                </c:pt>
                <c:pt idx="3842">
                  <c:v>4.8279479999999904</c:v>
                </c:pt>
                <c:pt idx="3843">
                  <c:v>4.8335400000000002</c:v>
                </c:pt>
                <c:pt idx="3844">
                  <c:v>4.8297559999999926</c:v>
                </c:pt>
                <c:pt idx="3845">
                  <c:v>4.8230680000000001</c:v>
                </c:pt>
                <c:pt idx="3846">
                  <c:v>4.8225589999999885</c:v>
                </c:pt>
                <c:pt idx="3847">
                  <c:v>4.8206439999999997</c:v>
                </c:pt>
                <c:pt idx="3848">
                  <c:v>4.8131579999999916</c:v>
                </c:pt>
                <c:pt idx="3849">
                  <c:v>4.8129419999999916</c:v>
                </c:pt>
                <c:pt idx="3850">
                  <c:v>4.8121099999999917</c:v>
                </c:pt>
                <c:pt idx="3851">
                  <c:v>4.8134059999999916</c:v>
                </c:pt>
                <c:pt idx="3852">
                  <c:v>4.816306</c:v>
                </c:pt>
                <c:pt idx="3853">
                  <c:v>4.8186339999999985</c:v>
                </c:pt>
                <c:pt idx="3854">
                  <c:v>4.8186999999999998</c:v>
                </c:pt>
                <c:pt idx="3855">
                  <c:v>4.8205229999999926</c:v>
                </c:pt>
                <c:pt idx="3856">
                  <c:v>4.8207019999999945</c:v>
                </c:pt>
                <c:pt idx="3857">
                  <c:v>4.8153759999999917</c:v>
                </c:pt>
                <c:pt idx="3858">
                  <c:v>4.8152220000000003</c:v>
                </c:pt>
                <c:pt idx="3859">
                  <c:v>4.8148959999999885</c:v>
                </c:pt>
                <c:pt idx="3860">
                  <c:v>4.8123049999999914</c:v>
                </c:pt>
                <c:pt idx="3861">
                  <c:v>4.8122819999999926</c:v>
                </c:pt>
                <c:pt idx="3862">
                  <c:v>4.8135759999999914</c:v>
                </c:pt>
                <c:pt idx="3863">
                  <c:v>4.8145629999999926</c:v>
                </c:pt>
                <c:pt idx="3864">
                  <c:v>4.813288</c:v>
                </c:pt>
                <c:pt idx="3865">
                  <c:v>4.8162000000000003</c:v>
                </c:pt>
                <c:pt idx="3866">
                  <c:v>4.8213280000000003</c:v>
                </c:pt>
                <c:pt idx="3867">
                  <c:v>4.8263139999999956</c:v>
                </c:pt>
                <c:pt idx="3868">
                  <c:v>4.8206309999999917</c:v>
                </c:pt>
                <c:pt idx="3869">
                  <c:v>4.8129379999999866</c:v>
                </c:pt>
                <c:pt idx="3870">
                  <c:v>4.8179329999999885</c:v>
                </c:pt>
                <c:pt idx="3871">
                  <c:v>4.8161959999999926</c:v>
                </c:pt>
                <c:pt idx="3872">
                  <c:v>4.8128799999999945</c:v>
                </c:pt>
                <c:pt idx="3873">
                  <c:v>4.8159899999999913</c:v>
                </c:pt>
                <c:pt idx="3874">
                  <c:v>4.8028839999999926</c:v>
                </c:pt>
                <c:pt idx="3875">
                  <c:v>4.8046129999999945</c:v>
                </c:pt>
                <c:pt idx="3876">
                  <c:v>4.8110309999999945</c:v>
                </c:pt>
                <c:pt idx="3877">
                  <c:v>4.8132619999999999</c:v>
                </c:pt>
                <c:pt idx="3878">
                  <c:v>4.8201409999999916</c:v>
                </c:pt>
                <c:pt idx="3879">
                  <c:v>4.8176230000000002</c:v>
                </c:pt>
                <c:pt idx="3880">
                  <c:v>4.8188339999999945</c:v>
                </c:pt>
                <c:pt idx="3881">
                  <c:v>4.8251839999999886</c:v>
                </c:pt>
                <c:pt idx="3882">
                  <c:v>4.8327499999999999</c:v>
                </c:pt>
                <c:pt idx="3883">
                  <c:v>4.8265919999999927</c:v>
                </c:pt>
                <c:pt idx="3884">
                  <c:v>4.8140939999999945</c:v>
                </c:pt>
                <c:pt idx="3885">
                  <c:v>4.8124829999999914</c:v>
                </c:pt>
                <c:pt idx="3886">
                  <c:v>4.8173809999999904</c:v>
                </c:pt>
                <c:pt idx="3887">
                  <c:v>4.8094029999999997</c:v>
                </c:pt>
                <c:pt idx="3888">
                  <c:v>4.8085899999999926</c:v>
                </c:pt>
                <c:pt idx="3889">
                  <c:v>4.8155279999999916</c:v>
                </c:pt>
                <c:pt idx="3890">
                  <c:v>4.8180239999999985</c:v>
                </c:pt>
                <c:pt idx="3891">
                  <c:v>4.8203499999999995</c:v>
                </c:pt>
                <c:pt idx="3892">
                  <c:v>4.8194379999999946</c:v>
                </c:pt>
                <c:pt idx="3893">
                  <c:v>4.8069139999999955</c:v>
                </c:pt>
                <c:pt idx="3894">
                  <c:v>4.8072159999999933</c:v>
                </c:pt>
                <c:pt idx="3895">
                  <c:v>4.8103569999999927</c:v>
                </c:pt>
                <c:pt idx="3896">
                  <c:v>4.8086620000000071</c:v>
                </c:pt>
                <c:pt idx="3897">
                  <c:v>4.8139039999999955</c:v>
                </c:pt>
                <c:pt idx="3898">
                  <c:v>4.8099020000000001</c:v>
                </c:pt>
                <c:pt idx="3899">
                  <c:v>4.8092300000000003</c:v>
                </c:pt>
                <c:pt idx="3900">
                  <c:v>4.8111239999999995</c:v>
                </c:pt>
                <c:pt idx="3901">
                  <c:v>4.8075209999999933</c:v>
                </c:pt>
                <c:pt idx="3902">
                  <c:v>4.8069459999999955</c:v>
                </c:pt>
                <c:pt idx="3903">
                  <c:v>4.8104099999999965</c:v>
                </c:pt>
                <c:pt idx="3904">
                  <c:v>4.8132770000000002</c:v>
                </c:pt>
                <c:pt idx="3905">
                  <c:v>4.8143139999999915</c:v>
                </c:pt>
                <c:pt idx="3906">
                  <c:v>4.80863</c:v>
                </c:pt>
                <c:pt idx="3907">
                  <c:v>4.8109019999999916</c:v>
                </c:pt>
                <c:pt idx="3908">
                  <c:v>4.8103039999999995</c:v>
                </c:pt>
                <c:pt idx="3909">
                  <c:v>4.8088030000000002</c:v>
                </c:pt>
                <c:pt idx="3910">
                  <c:v>4.8025439999999975</c:v>
                </c:pt>
                <c:pt idx="3911">
                  <c:v>4.8044139999999915</c:v>
                </c:pt>
                <c:pt idx="3912">
                  <c:v>4.8035959999999926</c:v>
                </c:pt>
                <c:pt idx="3913">
                  <c:v>4.8079239999999945</c:v>
                </c:pt>
                <c:pt idx="3914">
                  <c:v>4.8098520000000002</c:v>
                </c:pt>
                <c:pt idx="3915">
                  <c:v>4.8094979999999996</c:v>
                </c:pt>
                <c:pt idx="3916">
                  <c:v>4.810066</c:v>
                </c:pt>
                <c:pt idx="3917">
                  <c:v>4.8075309999999885</c:v>
                </c:pt>
                <c:pt idx="3918">
                  <c:v>4.8074739999999965</c:v>
                </c:pt>
                <c:pt idx="3919">
                  <c:v>4.8081499999999995</c:v>
                </c:pt>
                <c:pt idx="3920">
                  <c:v>4.8084759999999926</c:v>
                </c:pt>
                <c:pt idx="3921">
                  <c:v>4.8088549999999914</c:v>
                </c:pt>
                <c:pt idx="3922">
                  <c:v>4.8067279999999997</c:v>
                </c:pt>
                <c:pt idx="3923">
                  <c:v>4.8068710000000001</c:v>
                </c:pt>
                <c:pt idx="3924">
                  <c:v>4.8073689999999996</c:v>
                </c:pt>
                <c:pt idx="3925">
                  <c:v>4.8047219999999955</c:v>
                </c:pt>
                <c:pt idx="3926">
                  <c:v>4.8037609999999997</c:v>
                </c:pt>
                <c:pt idx="3927">
                  <c:v>4.8018809999999945</c:v>
                </c:pt>
                <c:pt idx="3928">
                  <c:v>4.8032870000000001</c:v>
                </c:pt>
                <c:pt idx="3929">
                  <c:v>4.8028759999999933</c:v>
                </c:pt>
                <c:pt idx="3930">
                  <c:v>4.8054319999999926</c:v>
                </c:pt>
                <c:pt idx="3931">
                  <c:v>4.8064780000000003</c:v>
                </c:pt>
                <c:pt idx="3932">
                  <c:v>4.8029669999999927</c:v>
                </c:pt>
                <c:pt idx="3933">
                  <c:v>4.8011660000000003</c:v>
                </c:pt>
                <c:pt idx="3934">
                  <c:v>4.7986050000000002</c:v>
                </c:pt>
                <c:pt idx="3935">
                  <c:v>4.7975479999999955</c:v>
                </c:pt>
                <c:pt idx="3936">
                  <c:v>4.7999799999999997</c:v>
                </c:pt>
                <c:pt idx="3937">
                  <c:v>4.8011470000000003</c:v>
                </c:pt>
                <c:pt idx="3938">
                  <c:v>4.7940189999999916</c:v>
                </c:pt>
                <c:pt idx="3939">
                  <c:v>4.8010099999999998</c:v>
                </c:pt>
                <c:pt idx="3940">
                  <c:v>4.8098000000000001</c:v>
                </c:pt>
                <c:pt idx="3941">
                  <c:v>4.8130670000000002</c:v>
                </c:pt>
                <c:pt idx="3942">
                  <c:v>4.8126039999999985</c:v>
                </c:pt>
                <c:pt idx="3943">
                  <c:v>4.8067339999999996</c:v>
                </c:pt>
                <c:pt idx="3944">
                  <c:v>4.8056799999999997</c:v>
                </c:pt>
                <c:pt idx="3945">
                  <c:v>4.8021529999999926</c:v>
                </c:pt>
                <c:pt idx="3946">
                  <c:v>4.8017180000000002</c:v>
                </c:pt>
                <c:pt idx="3947">
                  <c:v>4.8033020000000004</c:v>
                </c:pt>
                <c:pt idx="3948">
                  <c:v>4.8103910000000001</c:v>
                </c:pt>
                <c:pt idx="3949">
                  <c:v>4.8074719999999926</c:v>
                </c:pt>
                <c:pt idx="3950">
                  <c:v>4.8048479999999945</c:v>
                </c:pt>
                <c:pt idx="3951">
                  <c:v>4.8029839999999915</c:v>
                </c:pt>
                <c:pt idx="3952">
                  <c:v>4.8036459999999996</c:v>
                </c:pt>
                <c:pt idx="3953">
                  <c:v>4.8025119999999886</c:v>
                </c:pt>
                <c:pt idx="3954">
                  <c:v>4.8026799999999996</c:v>
                </c:pt>
                <c:pt idx="3955">
                  <c:v>4.8009930000000001</c:v>
                </c:pt>
                <c:pt idx="3956">
                  <c:v>4.8004099999999985</c:v>
                </c:pt>
                <c:pt idx="3957">
                  <c:v>4.7990579999999996</c:v>
                </c:pt>
                <c:pt idx="3958">
                  <c:v>4.797663000000008</c:v>
                </c:pt>
                <c:pt idx="3959">
                  <c:v>4.795636</c:v>
                </c:pt>
                <c:pt idx="3960">
                  <c:v>4.7916189999999999</c:v>
                </c:pt>
                <c:pt idx="3961">
                  <c:v>4.7846700000000002</c:v>
                </c:pt>
                <c:pt idx="3962">
                  <c:v>4.7864220000000071</c:v>
                </c:pt>
                <c:pt idx="3963">
                  <c:v>4.7887130000000004</c:v>
                </c:pt>
                <c:pt idx="3964">
                  <c:v>4.7901349999999914</c:v>
                </c:pt>
                <c:pt idx="3965">
                  <c:v>4.7924910000000001</c:v>
                </c:pt>
                <c:pt idx="3966">
                  <c:v>4.7944279999999955</c:v>
                </c:pt>
                <c:pt idx="3967">
                  <c:v>4.7945199999999915</c:v>
                </c:pt>
                <c:pt idx="3968">
                  <c:v>4.7995039999999998</c:v>
                </c:pt>
                <c:pt idx="3969">
                  <c:v>4.8035389999999945</c:v>
                </c:pt>
                <c:pt idx="3970">
                  <c:v>4.8086430000000071</c:v>
                </c:pt>
                <c:pt idx="3971">
                  <c:v>4.8165630000000004</c:v>
                </c:pt>
                <c:pt idx="3972">
                  <c:v>4.8064980000000004</c:v>
                </c:pt>
                <c:pt idx="3973">
                  <c:v>4.8002700000000003</c:v>
                </c:pt>
                <c:pt idx="3974">
                  <c:v>4.8019220000000002</c:v>
                </c:pt>
                <c:pt idx="3975">
                  <c:v>4.7903609999999999</c:v>
                </c:pt>
                <c:pt idx="3976">
                  <c:v>4.7895120000000002</c:v>
                </c:pt>
                <c:pt idx="3977">
                  <c:v>4.7970559999999933</c:v>
                </c:pt>
                <c:pt idx="3978">
                  <c:v>4.7978149999999866</c:v>
                </c:pt>
                <c:pt idx="3979">
                  <c:v>4.7935220000000003</c:v>
                </c:pt>
                <c:pt idx="3980">
                  <c:v>4.7988660000000003</c:v>
                </c:pt>
                <c:pt idx="3981">
                  <c:v>4.7977270000000001</c:v>
                </c:pt>
                <c:pt idx="3982">
                  <c:v>4.7847410000000004</c:v>
                </c:pt>
                <c:pt idx="3983">
                  <c:v>4.7823979999999997</c:v>
                </c:pt>
                <c:pt idx="3984">
                  <c:v>4.7860100000000001</c:v>
                </c:pt>
                <c:pt idx="3985">
                  <c:v>4.7799550000000002</c:v>
                </c:pt>
                <c:pt idx="3986">
                  <c:v>4.7755539999999996</c:v>
                </c:pt>
                <c:pt idx="3987">
                  <c:v>4.7864100000000001</c:v>
                </c:pt>
                <c:pt idx="3988">
                  <c:v>4.79047</c:v>
                </c:pt>
                <c:pt idx="3989">
                  <c:v>4.7898180000000004</c:v>
                </c:pt>
                <c:pt idx="3990">
                  <c:v>4.7892159999999997</c:v>
                </c:pt>
                <c:pt idx="3991">
                  <c:v>4.7855379999999945</c:v>
                </c:pt>
                <c:pt idx="3992">
                  <c:v>4.7850549999999945</c:v>
                </c:pt>
                <c:pt idx="3993">
                  <c:v>4.7827460000000004</c:v>
                </c:pt>
                <c:pt idx="3994">
                  <c:v>4.7829610000000002</c:v>
                </c:pt>
                <c:pt idx="3995">
                  <c:v>4.7830539999999999</c:v>
                </c:pt>
                <c:pt idx="3996">
                  <c:v>4.7821680000000004</c:v>
                </c:pt>
                <c:pt idx="3997">
                  <c:v>4.7818339999999999</c:v>
                </c:pt>
                <c:pt idx="3998">
                  <c:v>4.7801260000000001</c:v>
                </c:pt>
                <c:pt idx="3999">
                  <c:v>4.7782109999999998</c:v>
                </c:pt>
                <c:pt idx="4000">
                  <c:v>4.7797540000000014</c:v>
                </c:pt>
                <c:pt idx="4001">
                  <c:v>4.7818459999999998</c:v>
                </c:pt>
                <c:pt idx="4002">
                  <c:v>4.7830969999999997</c:v>
                </c:pt>
                <c:pt idx="4003">
                  <c:v>4.7838560000000001</c:v>
                </c:pt>
                <c:pt idx="4004">
                  <c:v>4.7829039999999985</c:v>
                </c:pt>
                <c:pt idx="4005">
                  <c:v>4.7827919999999997</c:v>
                </c:pt>
                <c:pt idx="4006">
                  <c:v>4.7843900000000001</c:v>
                </c:pt>
                <c:pt idx="4007">
                  <c:v>4.7885080000000002</c:v>
                </c:pt>
                <c:pt idx="4008">
                  <c:v>4.793622000000008</c:v>
                </c:pt>
                <c:pt idx="4009">
                  <c:v>4.7978610000000002</c:v>
                </c:pt>
                <c:pt idx="4010">
                  <c:v>4.7930700000000002</c:v>
                </c:pt>
                <c:pt idx="4011">
                  <c:v>4.7936880000000004</c:v>
                </c:pt>
                <c:pt idx="4012">
                  <c:v>4.7961650000000002</c:v>
                </c:pt>
                <c:pt idx="4013">
                  <c:v>4.790178</c:v>
                </c:pt>
                <c:pt idx="4014">
                  <c:v>4.7862859999999996</c:v>
                </c:pt>
                <c:pt idx="4015">
                  <c:v>4.7794780000000081</c:v>
                </c:pt>
                <c:pt idx="4016">
                  <c:v>4.7772180000000004</c:v>
                </c:pt>
                <c:pt idx="4017">
                  <c:v>4.7773880000000002</c:v>
                </c:pt>
                <c:pt idx="4018">
                  <c:v>4.7744900000000001</c:v>
                </c:pt>
                <c:pt idx="4019">
                  <c:v>4.775925</c:v>
                </c:pt>
                <c:pt idx="4020">
                  <c:v>4.7773289999999999</c:v>
                </c:pt>
                <c:pt idx="4021">
                  <c:v>4.7763090000000092</c:v>
                </c:pt>
                <c:pt idx="4022">
                  <c:v>4.7756210000000081</c:v>
                </c:pt>
                <c:pt idx="4023">
                  <c:v>4.7750019999999997</c:v>
                </c:pt>
                <c:pt idx="4024">
                  <c:v>4.7744299999999997</c:v>
                </c:pt>
                <c:pt idx="4025">
                  <c:v>4.7741959999999946</c:v>
                </c:pt>
                <c:pt idx="4026">
                  <c:v>4.7759970000000003</c:v>
                </c:pt>
                <c:pt idx="4027">
                  <c:v>4.7788120000000003</c:v>
                </c:pt>
                <c:pt idx="4028">
                  <c:v>4.7782260000000081</c:v>
                </c:pt>
                <c:pt idx="4029">
                  <c:v>4.7772220000000081</c:v>
                </c:pt>
                <c:pt idx="4030">
                  <c:v>4.775474</c:v>
                </c:pt>
                <c:pt idx="4031">
                  <c:v>4.77583</c:v>
                </c:pt>
                <c:pt idx="4032">
                  <c:v>4.7793190000000081</c:v>
                </c:pt>
                <c:pt idx="4033">
                  <c:v>4.7814459999999999</c:v>
                </c:pt>
                <c:pt idx="4034">
                  <c:v>4.779134</c:v>
                </c:pt>
                <c:pt idx="4035">
                  <c:v>4.7799870000000002</c:v>
                </c:pt>
                <c:pt idx="4036">
                  <c:v>4.7819529999999997</c:v>
                </c:pt>
                <c:pt idx="4037">
                  <c:v>4.7799060000000004</c:v>
                </c:pt>
                <c:pt idx="4038">
                  <c:v>4.7793000000000081</c:v>
                </c:pt>
                <c:pt idx="4039">
                  <c:v>4.7825499999999996</c:v>
                </c:pt>
                <c:pt idx="4040">
                  <c:v>4.7793840000000003</c:v>
                </c:pt>
                <c:pt idx="4041">
                  <c:v>4.7719800000000001</c:v>
                </c:pt>
                <c:pt idx="4042">
                  <c:v>4.7737230000000093</c:v>
                </c:pt>
                <c:pt idx="4043">
                  <c:v>4.7743700000000002</c:v>
                </c:pt>
                <c:pt idx="4044">
                  <c:v>4.7771679999999996</c:v>
                </c:pt>
                <c:pt idx="4045">
                  <c:v>4.7764329999999999</c:v>
                </c:pt>
                <c:pt idx="4046">
                  <c:v>4.7695530000000002</c:v>
                </c:pt>
                <c:pt idx="4047">
                  <c:v>4.7638999999999996</c:v>
                </c:pt>
                <c:pt idx="4048">
                  <c:v>4.7684879999999916</c:v>
                </c:pt>
                <c:pt idx="4049">
                  <c:v>4.7732220000000103</c:v>
                </c:pt>
                <c:pt idx="4050">
                  <c:v>4.7733309999999998</c:v>
                </c:pt>
                <c:pt idx="4051">
                  <c:v>4.7774760000000001</c:v>
                </c:pt>
                <c:pt idx="4052">
                  <c:v>4.7774859999999926</c:v>
                </c:pt>
                <c:pt idx="4053">
                  <c:v>4.7760040000000004</c:v>
                </c:pt>
                <c:pt idx="4054">
                  <c:v>4.7779689999999997</c:v>
                </c:pt>
                <c:pt idx="4055">
                  <c:v>4.7762880000000081</c:v>
                </c:pt>
                <c:pt idx="4056">
                  <c:v>4.7725819999999946</c:v>
                </c:pt>
                <c:pt idx="4057">
                  <c:v>4.7722100000000003</c:v>
                </c:pt>
                <c:pt idx="4058">
                  <c:v>4.7709799999999998</c:v>
                </c:pt>
                <c:pt idx="4059">
                  <c:v>4.7700199999999997</c:v>
                </c:pt>
              </c:numCache>
            </c:numRef>
          </c:yVal>
          <c:smooth val="1"/>
        </c:ser>
        <c:ser>
          <c:idx val="2"/>
          <c:order val="3"/>
          <c:tx>
            <c:v>PE/2Z/3C/3Pcc</c:v>
          </c:tx>
          <c:spPr>
            <a:ln w="19035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rpm'!$L$4:$L$6327</c:f>
              <c:numCache>
                <c:formatCode>@</c:formatCode>
                <c:ptCount val="6324"/>
                <c:pt idx="0">
                  <c:v>23.037579999999988</c:v>
                </c:pt>
                <c:pt idx="1">
                  <c:v>23.037189999999999</c:v>
                </c:pt>
                <c:pt idx="2">
                  <c:v>23.044499999999989</c:v>
                </c:pt>
                <c:pt idx="3">
                  <c:v>23.051120000000001</c:v>
                </c:pt>
                <c:pt idx="4">
                  <c:v>23.056560000000001</c:v>
                </c:pt>
                <c:pt idx="5">
                  <c:v>23.065119999999954</c:v>
                </c:pt>
                <c:pt idx="6">
                  <c:v>23.076950000000028</c:v>
                </c:pt>
                <c:pt idx="7">
                  <c:v>23.090810000000001</c:v>
                </c:pt>
                <c:pt idx="8">
                  <c:v>23.1083</c:v>
                </c:pt>
                <c:pt idx="9">
                  <c:v>23.124900000000036</c:v>
                </c:pt>
                <c:pt idx="10">
                  <c:v>23.147580000000001</c:v>
                </c:pt>
                <c:pt idx="11">
                  <c:v>23.17229</c:v>
                </c:pt>
                <c:pt idx="12">
                  <c:v>23.197260000000028</c:v>
                </c:pt>
                <c:pt idx="13">
                  <c:v>23.227060000000005</c:v>
                </c:pt>
                <c:pt idx="14">
                  <c:v>23.258599999999966</c:v>
                </c:pt>
                <c:pt idx="15">
                  <c:v>23.294750000000001</c:v>
                </c:pt>
                <c:pt idx="16">
                  <c:v>23.331980000000041</c:v>
                </c:pt>
                <c:pt idx="17">
                  <c:v>23.36993</c:v>
                </c:pt>
                <c:pt idx="18">
                  <c:v>23.411660000000001</c:v>
                </c:pt>
                <c:pt idx="19">
                  <c:v>23.455209999999965</c:v>
                </c:pt>
                <c:pt idx="20">
                  <c:v>23.50376</c:v>
                </c:pt>
                <c:pt idx="21">
                  <c:v>23.552539999999965</c:v>
                </c:pt>
                <c:pt idx="22">
                  <c:v>23.602629999999966</c:v>
                </c:pt>
                <c:pt idx="23">
                  <c:v>23.654760000000028</c:v>
                </c:pt>
                <c:pt idx="24">
                  <c:v>23.710329999999967</c:v>
                </c:pt>
                <c:pt idx="25">
                  <c:v>23.767800000000001</c:v>
                </c:pt>
                <c:pt idx="26">
                  <c:v>23.82807</c:v>
                </c:pt>
                <c:pt idx="27">
                  <c:v>23.888699999999961</c:v>
                </c:pt>
                <c:pt idx="28">
                  <c:v>23.951560000000001</c:v>
                </c:pt>
                <c:pt idx="29">
                  <c:v>24.015799999999967</c:v>
                </c:pt>
                <c:pt idx="30">
                  <c:v>24.08136</c:v>
                </c:pt>
                <c:pt idx="31">
                  <c:v>24.151219999999999</c:v>
                </c:pt>
                <c:pt idx="32">
                  <c:v>24.217639999999989</c:v>
                </c:pt>
                <c:pt idx="33">
                  <c:v>24.288529999999945</c:v>
                </c:pt>
                <c:pt idx="34">
                  <c:v>24.361560000000001</c:v>
                </c:pt>
                <c:pt idx="35">
                  <c:v>24.434100000000001</c:v>
                </c:pt>
                <c:pt idx="36">
                  <c:v>24.507439999999967</c:v>
                </c:pt>
                <c:pt idx="37">
                  <c:v>24.581679999999967</c:v>
                </c:pt>
                <c:pt idx="38">
                  <c:v>24.656020000000005</c:v>
                </c:pt>
                <c:pt idx="39">
                  <c:v>24.732379999999971</c:v>
                </c:pt>
                <c:pt idx="40">
                  <c:v>24.808709999999966</c:v>
                </c:pt>
                <c:pt idx="41">
                  <c:v>24.88458</c:v>
                </c:pt>
                <c:pt idx="42">
                  <c:v>24.967319999999965</c:v>
                </c:pt>
                <c:pt idx="43">
                  <c:v>25.043639999999961</c:v>
                </c:pt>
                <c:pt idx="44">
                  <c:v>25.12537</c:v>
                </c:pt>
                <c:pt idx="45">
                  <c:v>25.20337</c:v>
                </c:pt>
                <c:pt idx="46">
                  <c:v>25.285459999999965</c:v>
                </c:pt>
                <c:pt idx="47">
                  <c:v>25.365870000000001</c:v>
                </c:pt>
                <c:pt idx="48">
                  <c:v>25.44699</c:v>
                </c:pt>
                <c:pt idx="49">
                  <c:v>25.52975</c:v>
                </c:pt>
                <c:pt idx="50">
                  <c:v>25.612890000000029</c:v>
                </c:pt>
                <c:pt idx="51">
                  <c:v>25.695729999999966</c:v>
                </c:pt>
                <c:pt idx="52">
                  <c:v>25.778239999999954</c:v>
                </c:pt>
                <c:pt idx="53">
                  <c:v>25.860719999999965</c:v>
                </c:pt>
                <c:pt idx="54">
                  <c:v>25.942900000000002</c:v>
                </c:pt>
                <c:pt idx="55">
                  <c:v>26.02411</c:v>
                </c:pt>
                <c:pt idx="56">
                  <c:v>26.107230000000001</c:v>
                </c:pt>
                <c:pt idx="57">
                  <c:v>26.1906</c:v>
                </c:pt>
                <c:pt idx="58">
                  <c:v>26.274920000000005</c:v>
                </c:pt>
                <c:pt idx="59">
                  <c:v>26.357780000000005</c:v>
                </c:pt>
                <c:pt idx="60">
                  <c:v>26.440259999999967</c:v>
                </c:pt>
                <c:pt idx="61">
                  <c:v>26.523129999999963</c:v>
                </c:pt>
                <c:pt idx="62">
                  <c:v>26.604160000000036</c:v>
                </c:pt>
                <c:pt idx="63">
                  <c:v>26.687899999999999</c:v>
                </c:pt>
                <c:pt idx="64">
                  <c:v>26.769139999999961</c:v>
                </c:pt>
                <c:pt idx="65">
                  <c:v>26.85162</c:v>
                </c:pt>
                <c:pt idx="66">
                  <c:v>26.93394</c:v>
                </c:pt>
                <c:pt idx="67">
                  <c:v>27.016749999999963</c:v>
                </c:pt>
                <c:pt idx="68">
                  <c:v>27.097259999999999</c:v>
                </c:pt>
                <c:pt idx="69">
                  <c:v>27.181739999999966</c:v>
                </c:pt>
                <c:pt idx="70">
                  <c:v>27.26239999999995</c:v>
                </c:pt>
                <c:pt idx="71">
                  <c:v>27.345389999999963</c:v>
                </c:pt>
                <c:pt idx="72">
                  <c:v>27.424379999999989</c:v>
                </c:pt>
                <c:pt idx="73">
                  <c:v>27.507999999999999</c:v>
                </c:pt>
                <c:pt idx="74">
                  <c:v>27.58982</c:v>
                </c:pt>
                <c:pt idx="75">
                  <c:v>27.671189999999999</c:v>
                </c:pt>
                <c:pt idx="76">
                  <c:v>27.75535</c:v>
                </c:pt>
                <c:pt idx="77">
                  <c:v>27.837360000000036</c:v>
                </c:pt>
                <c:pt idx="78">
                  <c:v>27.918939999999989</c:v>
                </c:pt>
                <c:pt idx="79">
                  <c:v>27.99907</c:v>
                </c:pt>
                <c:pt idx="80">
                  <c:v>28.081239999999966</c:v>
                </c:pt>
                <c:pt idx="81">
                  <c:v>28.161280000000001</c:v>
                </c:pt>
                <c:pt idx="82">
                  <c:v>28.244239999999966</c:v>
                </c:pt>
                <c:pt idx="83">
                  <c:v>28.323899999999988</c:v>
                </c:pt>
                <c:pt idx="84">
                  <c:v>28.4072</c:v>
                </c:pt>
                <c:pt idx="85">
                  <c:v>28.490709999999961</c:v>
                </c:pt>
                <c:pt idx="86">
                  <c:v>28.57114</c:v>
                </c:pt>
                <c:pt idx="87">
                  <c:v>28.6525</c:v>
                </c:pt>
                <c:pt idx="88">
                  <c:v>28.73302</c:v>
                </c:pt>
                <c:pt idx="89">
                  <c:v>28.81231</c:v>
                </c:pt>
                <c:pt idx="90">
                  <c:v>28.895600000000002</c:v>
                </c:pt>
                <c:pt idx="91">
                  <c:v>28.975239999999943</c:v>
                </c:pt>
                <c:pt idx="92">
                  <c:v>29.058150000000001</c:v>
                </c:pt>
                <c:pt idx="93">
                  <c:v>29.136420000000001</c:v>
                </c:pt>
                <c:pt idx="94">
                  <c:v>29.215239999999966</c:v>
                </c:pt>
                <c:pt idx="95">
                  <c:v>29.29618</c:v>
                </c:pt>
                <c:pt idx="96">
                  <c:v>29.37641</c:v>
                </c:pt>
                <c:pt idx="97">
                  <c:v>29.455119999999965</c:v>
                </c:pt>
                <c:pt idx="98">
                  <c:v>29.536960000000036</c:v>
                </c:pt>
                <c:pt idx="99">
                  <c:v>29.616870000000041</c:v>
                </c:pt>
                <c:pt idx="100">
                  <c:v>29.696680000000001</c:v>
                </c:pt>
                <c:pt idx="101">
                  <c:v>29.77582</c:v>
                </c:pt>
                <c:pt idx="102">
                  <c:v>29.856909999999999</c:v>
                </c:pt>
                <c:pt idx="103">
                  <c:v>29.940039999999957</c:v>
                </c:pt>
                <c:pt idx="104">
                  <c:v>30.020810000000001</c:v>
                </c:pt>
                <c:pt idx="105">
                  <c:v>30.101170000000028</c:v>
                </c:pt>
                <c:pt idx="106">
                  <c:v>30.178739999999966</c:v>
                </c:pt>
                <c:pt idx="107">
                  <c:v>30.25967</c:v>
                </c:pt>
                <c:pt idx="108">
                  <c:v>30.338419999999989</c:v>
                </c:pt>
                <c:pt idx="109">
                  <c:v>30.41892</c:v>
                </c:pt>
                <c:pt idx="110">
                  <c:v>30.500029999999967</c:v>
                </c:pt>
                <c:pt idx="111">
                  <c:v>30.578389999999967</c:v>
                </c:pt>
                <c:pt idx="112">
                  <c:v>30.658860000000036</c:v>
                </c:pt>
                <c:pt idx="113">
                  <c:v>30.74043999999995</c:v>
                </c:pt>
                <c:pt idx="114">
                  <c:v>30.82206</c:v>
                </c:pt>
                <c:pt idx="115">
                  <c:v>30.90278999999995</c:v>
                </c:pt>
                <c:pt idx="116">
                  <c:v>30.982749999999921</c:v>
                </c:pt>
                <c:pt idx="117">
                  <c:v>31.060919999999989</c:v>
                </c:pt>
                <c:pt idx="118">
                  <c:v>31.14124</c:v>
                </c:pt>
                <c:pt idx="119">
                  <c:v>31.224999999999987</c:v>
                </c:pt>
                <c:pt idx="120">
                  <c:v>31.304379999999988</c:v>
                </c:pt>
                <c:pt idx="121">
                  <c:v>31.383800000000001</c:v>
                </c:pt>
                <c:pt idx="122">
                  <c:v>31.466059999999967</c:v>
                </c:pt>
                <c:pt idx="123">
                  <c:v>31.544840000000001</c:v>
                </c:pt>
                <c:pt idx="124">
                  <c:v>31.62555</c:v>
                </c:pt>
                <c:pt idx="125">
                  <c:v>31.707270000000001</c:v>
                </c:pt>
                <c:pt idx="126">
                  <c:v>31.786090000000002</c:v>
                </c:pt>
                <c:pt idx="127">
                  <c:v>31.866119999999967</c:v>
                </c:pt>
                <c:pt idx="128">
                  <c:v>31.945919999999965</c:v>
                </c:pt>
                <c:pt idx="129">
                  <c:v>32.026710000000065</c:v>
                </c:pt>
                <c:pt idx="130">
                  <c:v>32.109100000000012</c:v>
                </c:pt>
                <c:pt idx="131">
                  <c:v>32.189600000000006</c:v>
                </c:pt>
                <c:pt idx="132">
                  <c:v>32.269420000000011</c:v>
                </c:pt>
                <c:pt idx="133">
                  <c:v>32.348849999999999</c:v>
                </c:pt>
                <c:pt idx="134">
                  <c:v>32.429760000000002</c:v>
                </c:pt>
                <c:pt idx="135">
                  <c:v>32.50985</c:v>
                </c:pt>
                <c:pt idx="136">
                  <c:v>32.591540000000002</c:v>
                </c:pt>
                <c:pt idx="137">
                  <c:v>32.674320000000002</c:v>
                </c:pt>
                <c:pt idx="138">
                  <c:v>32.755420000000001</c:v>
                </c:pt>
                <c:pt idx="139">
                  <c:v>32.83663</c:v>
                </c:pt>
                <c:pt idx="140">
                  <c:v>32.917540000000002</c:v>
                </c:pt>
                <c:pt idx="141">
                  <c:v>32.998060000000002</c:v>
                </c:pt>
                <c:pt idx="142">
                  <c:v>33.075960000000002</c:v>
                </c:pt>
                <c:pt idx="143">
                  <c:v>33.158470000000001</c:v>
                </c:pt>
                <c:pt idx="144">
                  <c:v>33.237860000000005</c:v>
                </c:pt>
                <c:pt idx="145">
                  <c:v>33.321280000000002</c:v>
                </c:pt>
                <c:pt idx="146">
                  <c:v>33.403020000000005</c:v>
                </c:pt>
                <c:pt idx="147">
                  <c:v>33.483340000000005</c:v>
                </c:pt>
                <c:pt idx="148">
                  <c:v>33.564360000000001</c:v>
                </c:pt>
                <c:pt idx="149">
                  <c:v>33.64564</c:v>
                </c:pt>
                <c:pt idx="150">
                  <c:v>33.727760000000011</c:v>
                </c:pt>
                <c:pt idx="151">
                  <c:v>33.810429999999997</c:v>
                </c:pt>
                <c:pt idx="152">
                  <c:v>33.891750000000002</c:v>
                </c:pt>
                <c:pt idx="153">
                  <c:v>33.973240000000004</c:v>
                </c:pt>
                <c:pt idx="154">
                  <c:v>34.052060000000004</c:v>
                </c:pt>
                <c:pt idx="155">
                  <c:v>34.132000000000012</c:v>
                </c:pt>
                <c:pt idx="156">
                  <c:v>34.215650000000011</c:v>
                </c:pt>
                <c:pt idx="157">
                  <c:v>34.298360000000073</c:v>
                </c:pt>
                <c:pt idx="158">
                  <c:v>34.378620000000005</c:v>
                </c:pt>
                <c:pt idx="159">
                  <c:v>34.459029999999998</c:v>
                </c:pt>
                <c:pt idx="160">
                  <c:v>34.53998</c:v>
                </c:pt>
                <c:pt idx="161">
                  <c:v>34.622610000000066</c:v>
                </c:pt>
                <c:pt idx="162">
                  <c:v>34.704680000000003</c:v>
                </c:pt>
                <c:pt idx="163">
                  <c:v>34.786480000000005</c:v>
                </c:pt>
                <c:pt idx="164">
                  <c:v>34.866330000000012</c:v>
                </c:pt>
                <c:pt idx="165">
                  <c:v>34.950969999999998</c:v>
                </c:pt>
                <c:pt idx="166">
                  <c:v>35.031140000000001</c:v>
                </c:pt>
                <c:pt idx="167">
                  <c:v>35.112080000000006</c:v>
                </c:pt>
                <c:pt idx="168">
                  <c:v>35.192400000000013</c:v>
                </c:pt>
                <c:pt idx="169">
                  <c:v>35.273620000000001</c:v>
                </c:pt>
                <c:pt idx="170">
                  <c:v>35.356499999999997</c:v>
                </c:pt>
                <c:pt idx="171">
                  <c:v>35.437649999999998</c:v>
                </c:pt>
                <c:pt idx="172">
                  <c:v>35.519480000000001</c:v>
                </c:pt>
                <c:pt idx="173">
                  <c:v>35.601440000000004</c:v>
                </c:pt>
                <c:pt idx="174">
                  <c:v>35.682110000000065</c:v>
                </c:pt>
                <c:pt idx="175">
                  <c:v>35.765210000000074</c:v>
                </c:pt>
                <c:pt idx="176">
                  <c:v>35.846699999999998</c:v>
                </c:pt>
                <c:pt idx="177">
                  <c:v>35.929490000000001</c:v>
                </c:pt>
                <c:pt idx="178">
                  <c:v>36.010930000000002</c:v>
                </c:pt>
                <c:pt idx="179">
                  <c:v>36.092720000000057</c:v>
                </c:pt>
                <c:pt idx="180">
                  <c:v>36.174800000000005</c:v>
                </c:pt>
                <c:pt idx="181">
                  <c:v>36.25694</c:v>
                </c:pt>
                <c:pt idx="182">
                  <c:v>36.338860000000004</c:v>
                </c:pt>
                <c:pt idx="183">
                  <c:v>36.421210000000002</c:v>
                </c:pt>
                <c:pt idx="184">
                  <c:v>36.501260000000002</c:v>
                </c:pt>
                <c:pt idx="185">
                  <c:v>36.584200000000003</c:v>
                </c:pt>
                <c:pt idx="186">
                  <c:v>36.666820000000001</c:v>
                </c:pt>
                <c:pt idx="187">
                  <c:v>36.746320000000011</c:v>
                </c:pt>
                <c:pt idx="188">
                  <c:v>36.827920000000006</c:v>
                </c:pt>
                <c:pt idx="189">
                  <c:v>36.911599999999993</c:v>
                </c:pt>
                <c:pt idx="190">
                  <c:v>36.993120000000012</c:v>
                </c:pt>
                <c:pt idx="191">
                  <c:v>37.075190000000013</c:v>
                </c:pt>
                <c:pt idx="192">
                  <c:v>37.156940000000006</c:v>
                </c:pt>
                <c:pt idx="193">
                  <c:v>37.237650000000002</c:v>
                </c:pt>
                <c:pt idx="194">
                  <c:v>37.320600000000006</c:v>
                </c:pt>
                <c:pt idx="195">
                  <c:v>37.404279999999993</c:v>
                </c:pt>
                <c:pt idx="196">
                  <c:v>37.486350000000002</c:v>
                </c:pt>
                <c:pt idx="197">
                  <c:v>37.568200000000012</c:v>
                </c:pt>
                <c:pt idx="198">
                  <c:v>37.649000000000001</c:v>
                </c:pt>
                <c:pt idx="199">
                  <c:v>37.731500000000011</c:v>
                </c:pt>
                <c:pt idx="200">
                  <c:v>37.815669999999997</c:v>
                </c:pt>
                <c:pt idx="201">
                  <c:v>37.897410000000001</c:v>
                </c:pt>
                <c:pt idx="202">
                  <c:v>37.97972</c:v>
                </c:pt>
                <c:pt idx="203">
                  <c:v>38.060780000000001</c:v>
                </c:pt>
                <c:pt idx="204">
                  <c:v>38.140940000000001</c:v>
                </c:pt>
                <c:pt idx="205">
                  <c:v>38.223680000000002</c:v>
                </c:pt>
                <c:pt idx="206">
                  <c:v>38.306150000000002</c:v>
                </c:pt>
                <c:pt idx="207">
                  <c:v>38.388460000000002</c:v>
                </c:pt>
                <c:pt idx="208">
                  <c:v>38.472340000000003</c:v>
                </c:pt>
                <c:pt idx="209">
                  <c:v>38.553560000000004</c:v>
                </c:pt>
                <c:pt idx="210">
                  <c:v>38.63646</c:v>
                </c:pt>
                <c:pt idx="211">
                  <c:v>38.717060000000004</c:v>
                </c:pt>
                <c:pt idx="212">
                  <c:v>38.800859999999993</c:v>
                </c:pt>
                <c:pt idx="213">
                  <c:v>38.885740000000006</c:v>
                </c:pt>
                <c:pt idx="214">
                  <c:v>38.969390000000011</c:v>
                </c:pt>
                <c:pt idx="215">
                  <c:v>39.049340000000001</c:v>
                </c:pt>
                <c:pt idx="216">
                  <c:v>39.131060000000005</c:v>
                </c:pt>
                <c:pt idx="217">
                  <c:v>39.214500000000001</c:v>
                </c:pt>
                <c:pt idx="218">
                  <c:v>39.296660000000003</c:v>
                </c:pt>
                <c:pt idx="219">
                  <c:v>39.377099999999999</c:v>
                </c:pt>
                <c:pt idx="220">
                  <c:v>39.458620000000003</c:v>
                </c:pt>
                <c:pt idx="221">
                  <c:v>39.539520000000003</c:v>
                </c:pt>
                <c:pt idx="222">
                  <c:v>39.622380000000057</c:v>
                </c:pt>
                <c:pt idx="223">
                  <c:v>39.705910000000074</c:v>
                </c:pt>
                <c:pt idx="224">
                  <c:v>39.789930000000012</c:v>
                </c:pt>
                <c:pt idx="225">
                  <c:v>39.873080000000002</c:v>
                </c:pt>
                <c:pt idx="226">
                  <c:v>39.954180000000001</c:v>
                </c:pt>
                <c:pt idx="227">
                  <c:v>40.036810000000003</c:v>
                </c:pt>
                <c:pt idx="228">
                  <c:v>40.121980000000001</c:v>
                </c:pt>
                <c:pt idx="229">
                  <c:v>40.204440000000005</c:v>
                </c:pt>
                <c:pt idx="230">
                  <c:v>40.285750000000057</c:v>
                </c:pt>
                <c:pt idx="231">
                  <c:v>40.369480000000003</c:v>
                </c:pt>
                <c:pt idx="232">
                  <c:v>40.452629999999999</c:v>
                </c:pt>
                <c:pt idx="233">
                  <c:v>40.534260000000003</c:v>
                </c:pt>
                <c:pt idx="234">
                  <c:v>40.615400000000001</c:v>
                </c:pt>
                <c:pt idx="235">
                  <c:v>40.696900000000056</c:v>
                </c:pt>
                <c:pt idx="236">
                  <c:v>40.778980000000011</c:v>
                </c:pt>
                <c:pt idx="237">
                  <c:v>40.86054</c:v>
                </c:pt>
                <c:pt idx="238">
                  <c:v>40.947540000000004</c:v>
                </c:pt>
                <c:pt idx="239">
                  <c:v>41.03152</c:v>
                </c:pt>
                <c:pt idx="240">
                  <c:v>41.111980000000003</c:v>
                </c:pt>
                <c:pt idx="241">
                  <c:v>41.196540000000013</c:v>
                </c:pt>
                <c:pt idx="242">
                  <c:v>41.278180000000013</c:v>
                </c:pt>
                <c:pt idx="243">
                  <c:v>41.360880000000002</c:v>
                </c:pt>
                <c:pt idx="244">
                  <c:v>41.443060000000003</c:v>
                </c:pt>
                <c:pt idx="245">
                  <c:v>41.526500000000013</c:v>
                </c:pt>
                <c:pt idx="246">
                  <c:v>41.608060000000002</c:v>
                </c:pt>
                <c:pt idx="247">
                  <c:v>41.691480000000006</c:v>
                </c:pt>
                <c:pt idx="248">
                  <c:v>41.773870000000002</c:v>
                </c:pt>
                <c:pt idx="249">
                  <c:v>41.858879999999999</c:v>
                </c:pt>
                <c:pt idx="250">
                  <c:v>41.94</c:v>
                </c:pt>
                <c:pt idx="251">
                  <c:v>42.023190000000056</c:v>
                </c:pt>
                <c:pt idx="252">
                  <c:v>42.106170000000013</c:v>
                </c:pt>
                <c:pt idx="253">
                  <c:v>42.187940000000005</c:v>
                </c:pt>
                <c:pt idx="254">
                  <c:v>42.2712</c:v>
                </c:pt>
                <c:pt idx="255">
                  <c:v>42.352960000000003</c:v>
                </c:pt>
                <c:pt idx="256">
                  <c:v>42.434899999999999</c:v>
                </c:pt>
                <c:pt idx="257">
                  <c:v>42.517659999999999</c:v>
                </c:pt>
                <c:pt idx="258">
                  <c:v>42.598880000000001</c:v>
                </c:pt>
                <c:pt idx="259">
                  <c:v>42.683060000000005</c:v>
                </c:pt>
                <c:pt idx="260">
                  <c:v>42.766500000000057</c:v>
                </c:pt>
                <c:pt idx="261">
                  <c:v>42.848760000000006</c:v>
                </c:pt>
                <c:pt idx="262">
                  <c:v>42.934060000000002</c:v>
                </c:pt>
                <c:pt idx="263">
                  <c:v>43.016480000000001</c:v>
                </c:pt>
                <c:pt idx="264">
                  <c:v>43.098590000000065</c:v>
                </c:pt>
                <c:pt idx="265">
                  <c:v>43.183990000000001</c:v>
                </c:pt>
                <c:pt idx="266">
                  <c:v>43.26746</c:v>
                </c:pt>
                <c:pt idx="267">
                  <c:v>43.349540000000005</c:v>
                </c:pt>
                <c:pt idx="268">
                  <c:v>43.431360000000005</c:v>
                </c:pt>
                <c:pt idx="269">
                  <c:v>43.51352</c:v>
                </c:pt>
                <c:pt idx="270">
                  <c:v>43.596960000000003</c:v>
                </c:pt>
                <c:pt idx="271">
                  <c:v>43.679860000000005</c:v>
                </c:pt>
                <c:pt idx="272">
                  <c:v>43.762580000000057</c:v>
                </c:pt>
                <c:pt idx="273">
                  <c:v>43.847879999999996</c:v>
                </c:pt>
                <c:pt idx="274">
                  <c:v>43.931190000000001</c:v>
                </c:pt>
                <c:pt idx="275">
                  <c:v>44.013710000000003</c:v>
                </c:pt>
                <c:pt idx="276">
                  <c:v>44.096270000000011</c:v>
                </c:pt>
                <c:pt idx="277">
                  <c:v>44.177840000000003</c:v>
                </c:pt>
                <c:pt idx="278">
                  <c:v>44.262220000000013</c:v>
                </c:pt>
                <c:pt idx="279">
                  <c:v>44.344619999999999</c:v>
                </c:pt>
                <c:pt idx="280">
                  <c:v>44.427260000000004</c:v>
                </c:pt>
                <c:pt idx="281">
                  <c:v>44.510120000000001</c:v>
                </c:pt>
                <c:pt idx="282">
                  <c:v>44.593140000000012</c:v>
                </c:pt>
                <c:pt idx="283">
                  <c:v>44.675600000000003</c:v>
                </c:pt>
                <c:pt idx="284">
                  <c:v>44.759540000000001</c:v>
                </c:pt>
                <c:pt idx="285">
                  <c:v>44.84131</c:v>
                </c:pt>
                <c:pt idx="286">
                  <c:v>44.925960000000003</c:v>
                </c:pt>
                <c:pt idx="287">
                  <c:v>45.009980000000006</c:v>
                </c:pt>
                <c:pt idx="288">
                  <c:v>45.09122</c:v>
                </c:pt>
                <c:pt idx="289">
                  <c:v>45.173700000000011</c:v>
                </c:pt>
                <c:pt idx="290">
                  <c:v>45.256440000000005</c:v>
                </c:pt>
                <c:pt idx="291">
                  <c:v>45.339240000000004</c:v>
                </c:pt>
                <c:pt idx="292">
                  <c:v>45.425380000000011</c:v>
                </c:pt>
                <c:pt idx="293">
                  <c:v>45.5077</c:v>
                </c:pt>
                <c:pt idx="294">
                  <c:v>45.589130000000011</c:v>
                </c:pt>
                <c:pt idx="295">
                  <c:v>45.672970000000056</c:v>
                </c:pt>
                <c:pt idx="296">
                  <c:v>45.757989999999999</c:v>
                </c:pt>
                <c:pt idx="297">
                  <c:v>45.838540000000002</c:v>
                </c:pt>
                <c:pt idx="298">
                  <c:v>45.92286</c:v>
                </c:pt>
                <c:pt idx="299">
                  <c:v>46.005020000000002</c:v>
                </c:pt>
                <c:pt idx="300">
                  <c:v>46.087659999999993</c:v>
                </c:pt>
                <c:pt idx="301">
                  <c:v>46.17474</c:v>
                </c:pt>
                <c:pt idx="302">
                  <c:v>46.256070000000001</c:v>
                </c:pt>
                <c:pt idx="303">
                  <c:v>46.338800000000006</c:v>
                </c:pt>
                <c:pt idx="304">
                  <c:v>46.420670000000001</c:v>
                </c:pt>
                <c:pt idx="305">
                  <c:v>46.503170000000011</c:v>
                </c:pt>
                <c:pt idx="306">
                  <c:v>46.586240000000004</c:v>
                </c:pt>
                <c:pt idx="307">
                  <c:v>46.668540000000057</c:v>
                </c:pt>
                <c:pt idx="308">
                  <c:v>46.751980000000003</c:v>
                </c:pt>
                <c:pt idx="309">
                  <c:v>46.836220000000004</c:v>
                </c:pt>
                <c:pt idx="310">
                  <c:v>46.919689999999996</c:v>
                </c:pt>
                <c:pt idx="311">
                  <c:v>47.00394</c:v>
                </c:pt>
                <c:pt idx="312">
                  <c:v>47.087440000000001</c:v>
                </c:pt>
                <c:pt idx="313">
                  <c:v>47.169170000000065</c:v>
                </c:pt>
                <c:pt idx="314">
                  <c:v>47.254249999999999</c:v>
                </c:pt>
                <c:pt idx="315">
                  <c:v>47.338200000000001</c:v>
                </c:pt>
                <c:pt idx="316">
                  <c:v>47.422520000000013</c:v>
                </c:pt>
                <c:pt idx="317">
                  <c:v>47.506970000000003</c:v>
                </c:pt>
                <c:pt idx="318">
                  <c:v>47.588180000000001</c:v>
                </c:pt>
                <c:pt idx="319">
                  <c:v>47.673510000000057</c:v>
                </c:pt>
                <c:pt idx="320">
                  <c:v>47.756260000000005</c:v>
                </c:pt>
                <c:pt idx="321">
                  <c:v>47.839580000000005</c:v>
                </c:pt>
                <c:pt idx="322">
                  <c:v>47.921110000000013</c:v>
                </c:pt>
                <c:pt idx="323">
                  <c:v>48.00508</c:v>
                </c:pt>
                <c:pt idx="324">
                  <c:v>48.088280000000005</c:v>
                </c:pt>
                <c:pt idx="325">
                  <c:v>48.171110000000013</c:v>
                </c:pt>
                <c:pt idx="326">
                  <c:v>48.25506</c:v>
                </c:pt>
                <c:pt idx="327">
                  <c:v>48.336910000000003</c:v>
                </c:pt>
                <c:pt idx="328">
                  <c:v>48.422010000000057</c:v>
                </c:pt>
                <c:pt idx="329">
                  <c:v>48.503500000000003</c:v>
                </c:pt>
                <c:pt idx="330">
                  <c:v>48.586640000000003</c:v>
                </c:pt>
                <c:pt idx="331">
                  <c:v>48.668980000000012</c:v>
                </c:pt>
                <c:pt idx="332">
                  <c:v>48.752250000000011</c:v>
                </c:pt>
                <c:pt idx="333">
                  <c:v>48.835410000000003</c:v>
                </c:pt>
                <c:pt idx="334">
                  <c:v>48.917700000000004</c:v>
                </c:pt>
                <c:pt idx="335">
                  <c:v>49.003060000000005</c:v>
                </c:pt>
                <c:pt idx="336">
                  <c:v>49.084220000000002</c:v>
                </c:pt>
                <c:pt idx="337">
                  <c:v>49.169730000000065</c:v>
                </c:pt>
                <c:pt idx="338">
                  <c:v>49.252020000000002</c:v>
                </c:pt>
                <c:pt idx="339">
                  <c:v>49.335880000000003</c:v>
                </c:pt>
                <c:pt idx="340">
                  <c:v>49.417979999999993</c:v>
                </c:pt>
                <c:pt idx="341">
                  <c:v>49.502120000000012</c:v>
                </c:pt>
                <c:pt idx="342">
                  <c:v>49.5852</c:v>
                </c:pt>
                <c:pt idx="343">
                  <c:v>49.668360000000057</c:v>
                </c:pt>
                <c:pt idx="344">
                  <c:v>49.750840000000004</c:v>
                </c:pt>
                <c:pt idx="345">
                  <c:v>49.83276</c:v>
                </c:pt>
                <c:pt idx="346">
                  <c:v>49.916740000000004</c:v>
                </c:pt>
                <c:pt idx="347">
                  <c:v>50.000100000000003</c:v>
                </c:pt>
                <c:pt idx="348">
                  <c:v>50.082030000000003</c:v>
                </c:pt>
                <c:pt idx="349">
                  <c:v>50.165240000000011</c:v>
                </c:pt>
                <c:pt idx="350">
                  <c:v>50.250190000000003</c:v>
                </c:pt>
                <c:pt idx="351">
                  <c:v>50.331449999999997</c:v>
                </c:pt>
                <c:pt idx="352">
                  <c:v>50.416400000000003</c:v>
                </c:pt>
                <c:pt idx="353">
                  <c:v>50.499150000000057</c:v>
                </c:pt>
                <c:pt idx="354">
                  <c:v>50.581879999999998</c:v>
                </c:pt>
                <c:pt idx="355">
                  <c:v>50.662940000000013</c:v>
                </c:pt>
                <c:pt idx="356">
                  <c:v>50.746480000000005</c:v>
                </c:pt>
                <c:pt idx="357">
                  <c:v>50.828160000000011</c:v>
                </c:pt>
                <c:pt idx="358">
                  <c:v>50.914540000000002</c:v>
                </c:pt>
                <c:pt idx="359">
                  <c:v>50.997640000000004</c:v>
                </c:pt>
                <c:pt idx="360">
                  <c:v>51.078400000000002</c:v>
                </c:pt>
                <c:pt idx="361">
                  <c:v>51.163200000000003</c:v>
                </c:pt>
                <c:pt idx="362">
                  <c:v>51.245310000000075</c:v>
                </c:pt>
                <c:pt idx="363">
                  <c:v>51.329220000000007</c:v>
                </c:pt>
                <c:pt idx="364">
                  <c:v>51.414799999999993</c:v>
                </c:pt>
                <c:pt idx="365">
                  <c:v>51.495780000000003</c:v>
                </c:pt>
                <c:pt idx="366">
                  <c:v>51.578150000000058</c:v>
                </c:pt>
                <c:pt idx="367">
                  <c:v>51.663160000000012</c:v>
                </c:pt>
                <c:pt idx="368">
                  <c:v>51.746580000000002</c:v>
                </c:pt>
                <c:pt idx="369">
                  <c:v>51.829340000000002</c:v>
                </c:pt>
                <c:pt idx="370">
                  <c:v>51.911679999999997</c:v>
                </c:pt>
                <c:pt idx="371">
                  <c:v>51.995830000000012</c:v>
                </c:pt>
                <c:pt idx="372">
                  <c:v>52.079080000000005</c:v>
                </c:pt>
                <c:pt idx="373">
                  <c:v>52.161560000000001</c:v>
                </c:pt>
                <c:pt idx="374">
                  <c:v>52.245980000000003</c:v>
                </c:pt>
                <c:pt idx="375">
                  <c:v>52.330500000000001</c:v>
                </c:pt>
                <c:pt idx="376">
                  <c:v>52.41272</c:v>
                </c:pt>
                <c:pt idx="377">
                  <c:v>52.498180000000012</c:v>
                </c:pt>
                <c:pt idx="378">
                  <c:v>52.583310000000012</c:v>
                </c:pt>
                <c:pt idx="379">
                  <c:v>52.666180000000011</c:v>
                </c:pt>
                <c:pt idx="380">
                  <c:v>52.74868</c:v>
                </c:pt>
                <c:pt idx="381">
                  <c:v>52.829410000000003</c:v>
                </c:pt>
                <c:pt idx="382">
                  <c:v>52.91395</c:v>
                </c:pt>
                <c:pt idx="383">
                  <c:v>52.994820000000004</c:v>
                </c:pt>
                <c:pt idx="384">
                  <c:v>53.078000000000003</c:v>
                </c:pt>
                <c:pt idx="385">
                  <c:v>53.162820000000011</c:v>
                </c:pt>
                <c:pt idx="386">
                  <c:v>53.245160000000013</c:v>
                </c:pt>
                <c:pt idx="387">
                  <c:v>53.327809999999999</c:v>
                </c:pt>
                <c:pt idx="388">
                  <c:v>53.414299999999997</c:v>
                </c:pt>
                <c:pt idx="389">
                  <c:v>53.496090000000002</c:v>
                </c:pt>
                <c:pt idx="390">
                  <c:v>53.582480000000004</c:v>
                </c:pt>
                <c:pt idx="391">
                  <c:v>53.665420000000012</c:v>
                </c:pt>
                <c:pt idx="392">
                  <c:v>53.747440000000005</c:v>
                </c:pt>
                <c:pt idx="393">
                  <c:v>53.831540000000004</c:v>
                </c:pt>
                <c:pt idx="394">
                  <c:v>53.915669999999999</c:v>
                </c:pt>
                <c:pt idx="395">
                  <c:v>53.997860000000003</c:v>
                </c:pt>
                <c:pt idx="396">
                  <c:v>54.080500000000001</c:v>
                </c:pt>
                <c:pt idx="397">
                  <c:v>54.164180000000002</c:v>
                </c:pt>
                <c:pt idx="398">
                  <c:v>54.248020000000011</c:v>
                </c:pt>
                <c:pt idx="399">
                  <c:v>54.33032</c:v>
                </c:pt>
                <c:pt idx="400">
                  <c:v>54.413340000000005</c:v>
                </c:pt>
                <c:pt idx="401">
                  <c:v>54.496570000000013</c:v>
                </c:pt>
                <c:pt idx="402">
                  <c:v>54.577240000000003</c:v>
                </c:pt>
                <c:pt idx="403">
                  <c:v>54.662980000000012</c:v>
                </c:pt>
                <c:pt idx="404">
                  <c:v>54.74718</c:v>
                </c:pt>
                <c:pt idx="405">
                  <c:v>54.830879999999993</c:v>
                </c:pt>
                <c:pt idx="406">
                  <c:v>54.914499999999997</c:v>
                </c:pt>
                <c:pt idx="407">
                  <c:v>54.997980000000005</c:v>
                </c:pt>
                <c:pt idx="408">
                  <c:v>55.081839999999993</c:v>
                </c:pt>
                <c:pt idx="409">
                  <c:v>55.164940000000001</c:v>
                </c:pt>
                <c:pt idx="410">
                  <c:v>55.245600000000003</c:v>
                </c:pt>
                <c:pt idx="411">
                  <c:v>55.331740000000003</c:v>
                </c:pt>
                <c:pt idx="412">
                  <c:v>55.414639999999999</c:v>
                </c:pt>
                <c:pt idx="413">
                  <c:v>55.498400000000011</c:v>
                </c:pt>
                <c:pt idx="414">
                  <c:v>55.581389999999999</c:v>
                </c:pt>
                <c:pt idx="415">
                  <c:v>55.667290000000001</c:v>
                </c:pt>
                <c:pt idx="416">
                  <c:v>55.748100000000065</c:v>
                </c:pt>
                <c:pt idx="417">
                  <c:v>55.831499999999998</c:v>
                </c:pt>
                <c:pt idx="418">
                  <c:v>55.915840000000003</c:v>
                </c:pt>
                <c:pt idx="419">
                  <c:v>55.999660000000006</c:v>
                </c:pt>
                <c:pt idx="420">
                  <c:v>56.083560000000006</c:v>
                </c:pt>
                <c:pt idx="421">
                  <c:v>56.167500000000011</c:v>
                </c:pt>
                <c:pt idx="422">
                  <c:v>56.249840000000006</c:v>
                </c:pt>
                <c:pt idx="423">
                  <c:v>56.331180000000003</c:v>
                </c:pt>
                <c:pt idx="424">
                  <c:v>56.416360000000005</c:v>
                </c:pt>
                <c:pt idx="425">
                  <c:v>56.499030000000012</c:v>
                </c:pt>
                <c:pt idx="426">
                  <c:v>56.584150000000001</c:v>
                </c:pt>
                <c:pt idx="427">
                  <c:v>56.666760000000011</c:v>
                </c:pt>
                <c:pt idx="428">
                  <c:v>56.751609999999999</c:v>
                </c:pt>
                <c:pt idx="429">
                  <c:v>56.834259999999993</c:v>
                </c:pt>
                <c:pt idx="430">
                  <c:v>56.917079999999999</c:v>
                </c:pt>
                <c:pt idx="431">
                  <c:v>56.999780000000001</c:v>
                </c:pt>
                <c:pt idx="432">
                  <c:v>57.084099999999999</c:v>
                </c:pt>
                <c:pt idx="433">
                  <c:v>57.166580000000003</c:v>
                </c:pt>
                <c:pt idx="434">
                  <c:v>57.25206</c:v>
                </c:pt>
                <c:pt idx="435">
                  <c:v>57.331740000000003</c:v>
                </c:pt>
                <c:pt idx="436">
                  <c:v>57.417799999999993</c:v>
                </c:pt>
                <c:pt idx="437">
                  <c:v>57.501570000000001</c:v>
                </c:pt>
                <c:pt idx="438">
                  <c:v>57.583950000000002</c:v>
                </c:pt>
                <c:pt idx="439">
                  <c:v>57.667740000000002</c:v>
                </c:pt>
                <c:pt idx="440">
                  <c:v>57.751800000000003</c:v>
                </c:pt>
                <c:pt idx="441">
                  <c:v>57.832390000000011</c:v>
                </c:pt>
                <c:pt idx="442">
                  <c:v>57.917259999999999</c:v>
                </c:pt>
                <c:pt idx="443">
                  <c:v>58.000840000000004</c:v>
                </c:pt>
                <c:pt idx="444">
                  <c:v>58.084849999999996</c:v>
                </c:pt>
                <c:pt idx="445">
                  <c:v>58.168360000000057</c:v>
                </c:pt>
                <c:pt idx="446">
                  <c:v>58.250840000000004</c:v>
                </c:pt>
                <c:pt idx="447">
                  <c:v>58.332820000000005</c:v>
                </c:pt>
                <c:pt idx="448">
                  <c:v>58.417700000000004</c:v>
                </c:pt>
                <c:pt idx="449">
                  <c:v>58.502570000000013</c:v>
                </c:pt>
                <c:pt idx="450">
                  <c:v>58.586640000000003</c:v>
                </c:pt>
                <c:pt idx="451">
                  <c:v>58.668650000000056</c:v>
                </c:pt>
                <c:pt idx="452">
                  <c:v>58.753100000000003</c:v>
                </c:pt>
                <c:pt idx="453">
                  <c:v>58.834969999999998</c:v>
                </c:pt>
                <c:pt idx="454">
                  <c:v>58.918820000000004</c:v>
                </c:pt>
                <c:pt idx="455">
                  <c:v>59.003070000000001</c:v>
                </c:pt>
                <c:pt idx="456">
                  <c:v>59.084819999999993</c:v>
                </c:pt>
                <c:pt idx="457">
                  <c:v>59.166230000000013</c:v>
                </c:pt>
                <c:pt idx="458">
                  <c:v>59.252040000000001</c:v>
                </c:pt>
                <c:pt idx="459">
                  <c:v>59.335060000000006</c:v>
                </c:pt>
                <c:pt idx="460">
                  <c:v>59.416160000000005</c:v>
                </c:pt>
                <c:pt idx="461">
                  <c:v>59.498160000000013</c:v>
                </c:pt>
                <c:pt idx="462">
                  <c:v>59.580600000000004</c:v>
                </c:pt>
                <c:pt idx="463">
                  <c:v>59.663060000000002</c:v>
                </c:pt>
                <c:pt idx="464">
                  <c:v>59.747030000000002</c:v>
                </c:pt>
                <c:pt idx="465">
                  <c:v>59.833160000000007</c:v>
                </c:pt>
                <c:pt idx="466">
                  <c:v>59.914259999999999</c:v>
                </c:pt>
                <c:pt idx="467">
                  <c:v>59.997320000000002</c:v>
                </c:pt>
                <c:pt idx="468">
                  <c:v>60.081800000000001</c:v>
                </c:pt>
                <c:pt idx="469">
                  <c:v>60.164990000000003</c:v>
                </c:pt>
                <c:pt idx="470">
                  <c:v>60.249730000000056</c:v>
                </c:pt>
                <c:pt idx="471">
                  <c:v>60.333849999999998</c:v>
                </c:pt>
                <c:pt idx="472">
                  <c:v>60.414489999999994</c:v>
                </c:pt>
                <c:pt idx="473">
                  <c:v>60.500300000000003</c:v>
                </c:pt>
                <c:pt idx="474">
                  <c:v>60.583710000000011</c:v>
                </c:pt>
                <c:pt idx="475">
                  <c:v>60.669240000000002</c:v>
                </c:pt>
                <c:pt idx="476">
                  <c:v>60.753320000000002</c:v>
                </c:pt>
                <c:pt idx="477">
                  <c:v>60.837849999999996</c:v>
                </c:pt>
                <c:pt idx="478">
                  <c:v>60.919260000000001</c:v>
                </c:pt>
                <c:pt idx="479">
                  <c:v>61.002270000000003</c:v>
                </c:pt>
                <c:pt idx="480">
                  <c:v>61.086660000000002</c:v>
                </c:pt>
                <c:pt idx="481">
                  <c:v>61.169440000000002</c:v>
                </c:pt>
                <c:pt idx="482">
                  <c:v>61.252630000000003</c:v>
                </c:pt>
                <c:pt idx="483">
                  <c:v>61.336780000000005</c:v>
                </c:pt>
                <c:pt idx="484">
                  <c:v>61.419879999999999</c:v>
                </c:pt>
                <c:pt idx="485">
                  <c:v>61.502540000000003</c:v>
                </c:pt>
                <c:pt idx="486">
                  <c:v>61.585030000000003</c:v>
                </c:pt>
                <c:pt idx="487">
                  <c:v>61.668100000000074</c:v>
                </c:pt>
                <c:pt idx="488">
                  <c:v>61.752740000000003</c:v>
                </c:pt>
                <c:pt idx="489">
                  <c:v>61.835740000000001</c:v>
                </c:pt>
                <c:pt idx="490">
                  <c:v>61.920260000000006</c:v>
                </c:pt>
                <c:pt idx="491">
                  <c:v>62.003860000000003</c:v>
                </c:pt>
                <c:pt idx="492">
                  <c:v>62.085420000000006</c:v>
                </c:pt>
                <c:pt idx="493">
                  <c:v>62.168630000000057</c:v>
                </c:pt>
                <c:pt idx="494">
                  <c:v>62.252830000000003</c:v>
                </c:pt>
                <c:pt idx="495">
                  <c:v>62.335130000000056</c:v>
                </c:pt>
                <c:pt idx="496">
                  <c:v>62.419000000000004</c:v>
                </c:pt>
                <c:pt idx="497">
                  <c:v>62.504440000000002</c:v>
                </c:pt>
                <c:pt idx="498">
                  <c:v>62.586860000000001</c:v>
                </c:pt>
                <c:pt idx="499">
                  <c:v>62.6706</c:v>
                </c:pt>
                <c:pt idx="500">
                  <c:v>62.755040000000001</c:v>
                </c:pt>
                <c:pt idx="501">
                  <c:v>62.83822</c:v>
                </c:pt>
                <c:pt idx="502">
                  <c:v>62.920550000000013</c:v>
                </c:pt>
                <c:pt idx="503">
                  <c:v>63.002780000000001</c:v>
                </c:pt>
                <c:pt idx="504">
                  <c:v>63.085660000000004</c:v>
                </c:pt>
                <c:pt idx="505">
                  <c:v>63.170510000000057</c:v>
                </c:pt>
                <c:pt idx="506">
                  <c:v>63.252510000000065</c:v>
                </c:pt>
                <c:pt idx="507">
                  <c:v>63.334279999999993</c:v>
                </c:pt>
                <c:pt idx="508">
                  <c:v>63.416440000000001</c:v>
                </c:pt>
                <c:pt idx="509">
                  <c:v>63.498780000000011</c:v>
                </c:pt>
                <c:pt idx="510">
                  <c:v>63.583400000000005</c:v>
                </c:pt>
                <c:pt idx="511">
                  <c:v>63.667500000000011</c:v>
                </c:pt>
                <c:pt idx="512">
                  <c:v>63.751780000000004</c:v>
                </c:pt>
                <c:pt idx="513">
                  <c:v>63.83569</c:v>
                </c:pt>
                <c:pt idx="514">
                  <c:v>63.919809999999998</c:v>
                </c:pt>
                <c:pt idx="515">
                  <c:v>64.003079999999983</c:v>
                </c:pt>
                <c:pt idx="516">
                  <c:v>64.08544999999998</c:v>
                </c:pt>
                <c:pt idx="517">
                  <c:v>64.168789999999959</c:v>
                </c:pt>
                <c:pt idx="518">
                  <c:v>64.25503999999998</c:v>
                </c:pt>
                <c:pt idx="519">
                  <c:v>64.336179999999999</c:v>
                </c:pt>
                <c:pt idx="520">
                  <c:v>64.421580000000006</c:v>
                </c:pt>
                <c:pt idx="521">
                  <c:v>64.503659999999996</c:v>
                </c:pt>
                <c:pt idx="522">
                  <c:v>64.587800000000001</c:v>
                </c:pt>
                <c:pt idx="523">
                  <c:v>64.67140999999998</c:v>
                </c:pt>
                <c:pt idx="524">
                  <c:v>64.75548999999998</c:v>
                </c:pt>
                <c:pt idx="525">
                  <c:v>64.837879999999998</c:v>
                </c:pt>
                <c:pt idx="526">
                  <c:v>64.921459999999996</c:v>
                </c:pt>
                <c:pt idx="527">
                  <c:v>65.003600000000006</c:v>
                </c:pt>
                <c:pt idx="528">
                  <c:v>65.086299999999994</c:v>
                </c:pt>
                <c:pt idx="529">
                  <c:v>65.171019999999999</c:v>
                </c:pt>
                <c:pt idx="530">
                  <c:v>65.253820000000005</c:v>
                </c:pt>
                <c:pt idx="531">
                  <c:v>65.337639999999993</c:v>
                </c:pt>
                <c:pt idx="532">
                  <c:v>65.420580000000001</c:v>
                </c:pt>
                <c:pt idx="533">
                  <c:v>65.503960000000006</c:v>
                </c:pt>
                <c:pt idx="534">
                  <c:v>65.588679999999982</c:v>
                </c:pt>
                <c:pt idx="535">
                  <c:v>65.672029999999978</c:v>
                </c:pt>
                <c:pt idx="536">
                  <c:v>65.754810000000006</c:v>
                </c:pt>
                <c:pt idx="537">
                  <c:v>65.836299999999994</c:v>
                </c:pt>
                <c:pt idx="538">
                  <c:v>65.919190000000114</c:v>
                </c:pt>
                <c:pt idx="539">
                  <c:v>66.002779999999959</c:v>
                </c:pt>
                <c:pt idx="540">
                  <c:v>66.08508999999998</c:v>
                </c:pt>
                <c:pt idx="541">
                  <c:v>66.16943999999998</c:v>
                </c:pt>
                <c:pt idx="542">
                  <c:v>66.251920000000027</c:v>
                </c:pt>
                <c:pt idx="543">
                  <c:v>66.334689999999995</c:v>
                </c:pt>
                <c:pt idx="544">
                  <c:v>66.419399999999996</c:v>
                </c:pt>
                <c:pt idx="545">
                  <c:v>66.504760000000005</c:v>
                </c:pt>
                <c:pt idx="546">
                  <c:v>66.590379999999982</c:v>
                </c:pt>
                <c:pt idx="547">
                  <c:v>66.672979999999825</c:v>
                </c:pt>
                <c:pt idx="548">
                  <c:v>66.755739999999989</c:v>
                </c:pt>
                <c:pt idx="549">
                  <c:v>66.838709999999978</c:v>
                </c:pt>
                <c:pt idx="550">
                  <c:v>66.920159999999996</c:v>
                </c:pt>
                <c:pt idx="551">
                  <c:v>67.004080000000002</c:v>
                </c:pt>
                <c:pt idx="552">
                  <c:v>67.088189999999983</c:v>
                </c:pt>
                <c:pt idx="553">
                  <c:v>67.171749999999989</c:v>
                </c:pt>
                <c:pt idx="554">
                  <c:v>67.256640000000004</c:v>
                </c:pt>
                <c:pt idx="555">
                  <c:v>67.339460000000003</c:v>
                </c:pt>
                <c:pt idx="556">
                  <c:v>67.423289999999994</c:v>
                </c:pt>
                <c:pt idx="557">
                  <c:v>67.507419999999996</c:v>
                </c:pt>
                <c:pt idx="558">
                  <c:v>67.592259999999996</c:v>
                </c:pt>
                <c:pt idx="559">
                  <c:v>67.675689999999989</c:v>
                </c:pt>
                <c:pt idx="560">
                  <c:v>67.75830999999998</c:v>
                </c:pt>
                <c:pt idx="561">
                  <c:v>67.840890000000002</c:v>
                </c:pt>
                <c:pt idx="562">
                  <c:v>67.926469999999995</c:v>
                </c:pt>
                <c:pt idx="563">
                  <c:v>68.009249999999994</c:v>
                </c:pt>
                <c:pt idx="564">
                  <c:v>68.091750000000005</c:v>
                </c:pt>
                <c:pt idx="565">
                  <c:v>68.175919999999948</c:v>
                </c:pt>
                <c:pt idx="566">
                  <c:v>68.256500000000003</c:v>
                </c:pt>
                <c:pt idx="567">
                  <c:v>68.340040000000002</c:v>
                </c:pt>
                <c:pt idx="568">
                  <c:v>68.424369999999996</c:v>
                </c:pt>
                <c:pt idx="569">
                  <c:v>68.507689999999997</c:v>
                </c:pt>
                <c:pt idx="570">
                  <c:v>68.589359999999999</c:v>
                </c:pt>
                <c:pt idx="571">
                  <c:v>68.673999999999978</c:v>
                </c:pt>
                <c:pt idx="572">
                  <c:v>68.758420000000001</c:v>
                </c:pt>
                <c:pt idx="573">
                  <c:v>68.843210000000113</c:v>
                </c:pt>
                <c:pt idx="574">
                  <c:v>68.924909999999997</c:v>
                </c:pt>
                <c:pt idx="575">
                  <c:v>69.00839999999998</c:v>
                </c:pt>
                <c:pt idx="576">
                  <c:v>69.093130000000002</c:v>
                </c:pt>
                <c:pt idx="577">
                  <c:v>69.17647999999987</c:v>
                </c:pt>
                <c:pt idx="578">
                  <c:v>69.259029999999996</c:v>
                </c:pt>
                <c:pt idx="579">
                  <c:v>69.339600000000004</c:v>
                </c:pt>
                <c:pt idx="580">
                  <c:v>69.424220000000147</c:v>
                </c:pt>
                <c:pt idx="581">
                  <c:v>69.50633999999998</c:v>
                </c:pt>
                <c:pt idx="582">
                  <c:v>69.589560000000006</c:v>
                </c:pt>
                <c:pt idx="583">
                  <c:v>69.672429999999949</c:v>
                </c:pt>
                <c:pt idx="584">
                  <c:v>69.75591</c:v>
                </c:pt>
                <c:pt idx="585">
                  <c:v>69.839339999999979</c:v>
                </c:pt>
                <c:pt idx="586">
                  <c:v>69.922389999999979</c:v>
                </c:pt>
                <c:pt idx="587">
                  <c:v>70.00806</c:v>
                </c:pt>
                <c:pt idx="588">
                  <c:v>70.089280000000002</c:v>
                </c:pt>
                <c:pt idx="589">
                  <c:v>70.171629999999993</c:v>
                </c:pt>
                <c:pt idx="590">
                  <c:v>70.257120000000114</c:v>
                </c:pt>
                <c:pt idx="591">
                  <c:v>70.340710000000001</c:v>
                </c:pt>
                <c:pt idx="592">
                  <c:v>70.423559999999995</c:v>
                </c:pt>
                <c:pt idx="593">
                  <c:v>70.506820000000005</c:v>
                </c:pt>
                <c:pt idx="594">
                  <c:v>70.589359999999999</c:v>
                </c:pt>
                <c:pt idx="595">
                  <c:v>70.672659999999979</c:v>
                </c:pt>
                <c:pt idx="596">
                  <c:v>70.755279999999999</c:v>
                </c:pt>
                <c:pt idx="597">
                  <c:v>70.840379999999982</c:v>
                </c:pt>
                <c:pt idx="598">
                  <c:v>70.925479999999979</c:v>
                </c:pt>
                <c:pt idx="599">
                  <c:v>71.007019999999997</c:v>
                </c:pt>
                <c:pt idx="600">
                  <c:v>71.091700000000003</c:v>
                </c:pt>
                <c:pt idx="601">
                  <c:v>71.175109999999989</c:v>
                </c:pt>
                <c:pt idx="602">
                  <c:v>71.257540000000006</c:v>
                </c:pt>
                <c:pt idx="603">
                  <c:v>71.342860000000002</c:v>
                </c:pt>
                <c:pt idx="604">
                  <c:v>71.425359999999998</c:v>
                </c:pt>
                <c:pt idx="605">
                  <c:v>71.508690000000001</c:v>
                </c:pt>
                <c:pt idx="606">
                  <c:v>71.591440000000006</c:v>
                </c:pt>
                <c:pt idx="607">
                  <c:v>71.676149999999978</c:v>
                </c:pt>
                <c:pt idx="608">
                  <c:v>71.757900000000006</c:v>
                </c:pt>
                <c:pt idx="609">
                  <c:v>71.842579999999998</c:v>
                </c:pt>
                <c:pt idx="610">
                  <c:v>71.925409999999999</c:v>
                </c:pt>
                <c:pt idx="611">
                  <c:v>72.008379999999988</c:v>
                </c:pt>
                <c:pt idx="612">
                  <c:v>72.091460000000026</c:v>
                </c:pt>
                <c:pt idx="613">
                  <c:v>72.17662</c:v>
                </c:pt>
                <c:pt idx="614">
                  <c:v>72.259220000000113</c:v>
                </c:pt>
                <c:pt idx="615">
                  <c:v>72.339799999999983</c:v>
                </c:pt>
                <c:pt idx="616">
                  <c:v>72.423199999999994</c:v>
                </c:pt>
                <c:pt idx="617">
                  <c:v>72.509249999999994</c:v>
                </c:pt>
                <c:pt idx="618">
                  <c:v>72.592280000000002</c:v>
                </c:pt>
                <c:pt idx="619">
                  <c:v>72.675969999999978</c:v>
                </c:pt>
                <c:pt idx="620">
                  <c:v>72.757739999999998</c:v>
                </c:pt>
                <c:pt idx="621">
                  <c:v>72.842100000000002</c:v>
                </c:pt>
                <c:pt idx="622">
                  <c:v>72.924279999999996</c:v>
                </c:pt>
                <c:pt idx="623">
                  <c:v>73.007760000000005</c:v>
                </c:pt>
                <c:pt idx="624">
                  <c:v>73.094060000000027</c:v>
                </c:pt>
                <c:pt idx="625">
                  <c:v>73.17456</c:v>
                </c:pt>
                <c:pt idx="626">
                  <c:v>73.25788</c:v>
                </c:pt>
                <c:pt idx="627">
                  <c:v>73.33938999999998</c:v>
                </c:pt>
                <c:pt idx="628">
                  <c:v>73.422799999999981</c:v>
                </c:pt>
                <c:pt idx="629">
                  <c:v>73.50703</c:v>
                </c:pt>
                <c:pt idx="630">
                  <c:v>73.589699999999993</c:v>
                </c:pt>
                <c:pt idx="631">
                  <c:v>73.673139999999989</c:v>
                </c:pt>
                <c:pt idx="632">
                  <c:v>73.756889999999999</c:v>
                </c:pt>
                <c:pt idx="633">
                  <c:v>73.840360000000004</c:v>
                </c:pt>
                <c:pt idx="634">
                  <c:v>73.925529999999995</c:v>
                </c:pt>
                <c:pt idx="635">
                  <c:v>74.008449999999982</c:v>
                </c:pt>
                <c:pt idx="636">
                  <c:v>74.091359999999995</c:v>
                </c:pt>
                <c:pt idx="637">
                  <c:v>74.175219999999982</c:v>
                </c:pt>
                <c:pt idx="638">
                  <c:v>74.258660000000006</c:v>
                </c:pt>
                <c:pt idx="639">
                  <c:v>74.341370000000012</c:v>
                </c:pt>
                <c:pt idx="640">
                  <c:v>74.423580000000001</c:v>
                </c:pt>
                <c:pt idx="641">
                  <c:v>74.506559999999993</c:v>
                </c:pt>
                <c:pt idx="642">
                  <c:v>74.587739999999982</c:v>
                </c:pt>
                <c:pt idx="643">
                  <c:v>74.672499999999886</c:v>
                </c:pt>
                <c:pt idx="644">
                  <c:v>74.755759999999981</c:v>
                </c:pt>
                <c:pt idx="645">
                  <c:v>74.837999999999994</c:v>
                </c:pt>
                <c:pt idx="646">
                  <c:v>74.921360000000007</c:v>
                </c:pt>
                <c:pt idx="647">
                  <c:v>75.004440000000002</c:v>
                </c:pt>
                <c:pt idx="648">
                  <c:v>75.08784</c:v>
                </c:pt>
                <c:pt idx="649">
                  <c:v>75.17275999999984</c:v>
                </c:pt>
                <c:pt idx="650">
                  <c:v>75.25779</c:v>
                </c:pt>
                <c:pt idx="651">
                  <c:v>75.338999999999999</c:v>
                </c:pt>
                <c:pt idx="652">
                  <c:v>75.424020000000027</c:v>
                </c:pt>
                <c:pt idx="653">
                  <c:v>75.508240000000001</c:v>
                </c:pt>
                <c:pt idx="654">
                  <c:v>75.591650000000129</c:v>
                </c:pt>
                <c:pt idx="655">
                  <c:v>75.672779999999804</c:v>
                </c:pt>
                <c:pt idx="656">
                  <c:v>75.758189999999999</c:v>
                </c:pt>
                <c:pt idx="657">
                  <c:v>75.840940000000003</c:v>
                </c:pt>
                <c:pt idx="658">
                  <c:v>75.926100000000005</c:v>
                </c:pt>
                <c:pt idx="659">
                  <c:v>76.008969999999991</c:v>
                </c:pt>
                <c:pt idx="660">
                  <c:v>76.093580000000003</c:v>
                </c:pt>
                <c:pt idx="661">
                  <c:v>76.175409999999886</c:v>
                </c:pt>
                <c:pt idx="662">
                  <c:v>76.258389999999949</c:v>
                </c:pt>
                <c:pt idx="663">
                  <c:v>76.338899999999981</c:v>
                </c:pt>
                <c:pt idx="664">
                  <c:v>76.423479999999998</c:v>
                </c:pt>
                <c:pt idx="665">
                  <c:v>76.507409999999993</c:v>
                </c:pt>
                <c:pt idx="666">
                  <c:v>76.592259999999996</c:v>
                </c:pt>
                <c:pt idx="667">
                  <c:v>76.675099999999958</c:v>
                </c:pt>
                <c:pt idx="668">
                  <c:v>76.759060000000005</c:v>
                </c:pt>
                <c:pt idx="669">
                  <c:v>76.843140000000005</c:v>
                </c:pt>
                <c:pt idx="670">
                  <c:v>76.926079999999999</c:v>
                </c:pt>
                <c:pt idx="671">
                  <c:v>77.008319999999998</c:v>
                </c:pt>
                <c:pt idx="672">
                  <c:v>77.090739999999983</c:v>
                </c:pt>
                <c:pt idx="673">
                  <c:v>77.173499999999919</c:v>
                </c:pt>
                <c:pt idx="674">
                  <c:v>77.256550000000004</c:v>
                </c:pt>
                <c:pt idx="675">
                  <c:v>77.338739999999959</c:v>
                </c:pt>
                <c:pt idx="676">
                  <c:v>77.424369999999996</c:v>
                </c:pt>
                <c:pt idx="677">
                  <c:v>77.50539999999998</c:v>
                </c:pt>
                <c:pt idx="678">
                  <c:v>77.589370000000002</c:v>
                </c:pt>
                <c:pt idx="679">
                  <c:v>77.675499999999886</c:v>
                </c:pt>
                <c:pt idx="680">
                  <c:v>77.758839999999978</c:v>
                </c:pt>
                <c:pt idx="681">
                  <c:v>77.84205</c:v>
                </c:pt>
                <c:pt idx="682">
                  <c:v>77.926180000000002</c:v>
                </c:pt>
                <c:pt idx="683">
                  <c:v>78.00888999999998</c:v>
                </c:pt>
                <c:pt idx="684">
                  <c:v>78.092460000000003</c:v>
                </c:pt>
                <c:pt idx="685">
                  <c:v>78.177199999999999</c:v>
                </c:pt>
                <c:pt idx="686">
                  <c:v>78.259969999999996</c:v>
                </c:pt>
                <c:pt idx="687">
                  <c:v>78.342979999999983</c:v>
                </c:pt>
                <c:pt idx="688">
                  <c:v>78.427149999999997</c:v>
                </c:pt>
                <c:pt idx="689">
                  <c:v>78.510379999999998</c:v>
                </c:pt>
                <c:pt idx="690">
                  <c:v>78.592779999999948</c:v>
                </c:pt>
                <c:pt idx="691">
                  <c:v>78.672019999999989</c:v>
                </c:pt>
                <c:pt idx="692">
                  <c:v>78.758579999999981</c:v>
                </c:pt>
                <c:pt idx="693">
                  <c:v>78.839259999999996</c:v>
                </c:pt>
                <c:pt idx="694">
                  <c:v>78.924679999999995</c:v>
                </c:pt>
                <c:pt idx="695">
                  <c:v>79.005579999999981</c:v>
                </c:pt>
                <c:pt idx="696">
                  <c:v>79.090950000000007</c:v>
                </c:pt>
                <c:pt idx="697">
                  <c:v>79.175659999999979</c:v>
                </c:pt>
                <c:pt idx="698">
                  <c:v>79.260120000000114</c:v>
                </c:pt>
                <c:pt idx="699">
                  <c:v>79.344030000000004</c:v>
                </c:pt>
                <c:pt idx="700">
                  <c:v>79.428560000000004</c:v>
                </c:pt>
                <c:pt idx="701">
                  <c:v>79.511399999999995</c:v>
                </c:pt>
                <c:pt idx="702">
                  <c:v>79.594250000000144</c:v>
                </c:pt>
                <c:pt idx="703">
                  <c:v>79.675989999999885</c:v>
                </c:pt>
                <c:pt idx="704">
                  <c:v>79.759739999999979</c:v>
                </c:pt>
                <c:pt idx="705">
                  <c:v>79.843239999999994</c:v>
                </c:pt>
                <c:pt idx="706">
                  <c:v>79.926019999999994</c:v>
                </c:pt>
                <c:pt idx="707">
                  <c:v>80.00882</c:v>
                </c:pt>
                <c:pt idx="708">
                  <c:v>80.092119999999994</c:v>
                </c:pt>
                <c:pt idx="709">
                  <c:v>80.176179999999988</c:v>
                </c:pt>
                <c:pt idx="710">
                  <c:v>80.261200000000144</c:v>
                </c:pt>
                <c:pt idx="711">
                  <c:v>80.345680000000002</c:v>
                </c:pt>
                <c:pt idx="712">
                  <c:v>80.427340000000001</c:v>
                </c:pt>
                <c:pt idx="713">
                  <c:v>80.512500000000003</c:v>
                </c:pt>
                <c:pt idx="714">
                  <c:v>80.595000000000013</c:v>
                </c:pt>
                <c:pt idx="715">
                  <c:v>80.678759999999841</c:v>
                </c:pt>
                <c:pt idx="716">
                  <c:v>80.760859999999994</c:v>
                </c:pt>
                <c:pt idx="717">
                  <c:v>80.843559999999997</c:v>
                </c:pt>
                <c:pt idx="718">
                  <c:v>80.927499999999995</c:v>
                </c:pt>
                <c:pt idx="719">
                  <c:v>81.013369999999995</c:v>
                </c:pt>
                <c:pt idx="720">
                  <c:v>81.096970000000013</c:v>
                </c:pt>
                <c:pt idx="721">
                  <c:v>81.178189999999958</c:v>
                </c:pt>
                <c:pt idx="722">
                  <c:v>81.261179999999996</c:v>
                </c:pt>
                <c:pt idx="723">
                  <c:v>81.347100000000026</c:v>
                </c:pt>
                <c:pt idx="724">
                  <c:v>81.4285</c:v>
                </c:pt>
                <c:pt idx="725">
                  <c:v>81.51022000000016</c:v>
                </c:pt>
                <c:pt idx="726">
                  <c:v>81.594750000000005</c:v>
                </c:pt>
                <c:pt idx="727">
                  <c:v>81.676759999999959</c:v>
                </c:pt>
                <c:pt idx="728">
                  <c:v>81.761790000000005</c:v>
                </c:pt>
                <c:pt idx="729">
                  <c:v>81.843450000000004</c:v>
                </c:pt>
                <c:pt idx="730">
                  <c:v>81.927449999999993</c:v>
                </c:pt>
                <c:pt idx="731">
                  <c:v>82.010739999999998</c:v>
                </c:pt>
                <c:pt idx="732">
                  <c:v>82.093879999999999</c:v>
                </c:pt>
                <c:pt idx="733">
                  <c:v>82.175899999999885</c:v>
                </c:pt>
                <c:pt idx="734">
                  <c:v>82.261260000000135</c:v>
                </c:pt>
                <c:pt idx="735">
                  <c:v>82.343279999999993</c:v>
                </c:pt>
                <c:pt idx="736">
                  <c:v>82.423060000000007</c:v>
                </c:pt>
                <c:pt idx="737">
                  <c:v>82.507720000000006</c:v>
                </c:pt>
                <c:pt idx="738">
                  <c:v>82.590239999999994</c:v>
                </c:pt>
                <c:pt idx="739">
                  <c:v>82.675179999999855</c:v>
                </c:pt>
                <c:pt idx="740">
                  <c:v>82.759500000000003</c:v>
                </c:pt>
                <c:pt idx="741">
                  <c:v>82.842190000000002</c:v>
                </c:pt>
                <c:pt idx="742">
                  <c:v>82.927000000000007</c:v>
                </c:pt>
                <c:pt idx="743">
                  <c:v>83.011080000000007</c:v>
                </c:pt>
                <c:pt idx="744">
                  <c:v>83.091380000000001</c:v>
                </c:pt>
                <c:pt idx="745">
                  <c:v>83.173159999999982</c:v>
                </c:pt>
                <c:pt idx="746">
                  <c:v>83.256600000000006</c:v>
                </c:pt>
                <c:pt idx="747">
                  <c:v>83.338989999999981</c:v>
                </c:pt>
                <c:pt idx="748">
                  <c:v>83.424400000000006</c:v>
                </c:pt>
                <c:pt idx="749">
                  <c:v>83.509220000000113</c:v>
                </c:pt>
                <c:pt idx="750">
                  <c:v>83.592200000000005</c:v>
                </c:pt>
                <c:pt idx="751">
                  <c:v>83.674109999999999</c:v>
                </c:pt>
                <c:pt idx="752">
                  <c:v>83.760430000000014</c:v>
                </c:pt>
                <c:pt idx="753">
                  <c:v>83.843620000000129</c:v>
                </c:pt>
                <c:pt idx="754">
                  <c:v>83.926680000000005</c:v>
                </c:pt>
                <c:pt idx="755">
                  <c:v>84.007509999999996</c:v>
                </c:pt>
                <c:pt idx="756">
                  <c:v>84.09116000000013</c:v>
                </c:pt>
                <c:pt idx="757">
                  <c:v>84.175119999999978</c:v>
                </c:pt>
                <c:pt idx="758">
                  <c:v>84.257850000000005</c:v>
                </c:pt>
                <c:pt idx="759">
                  <c:v>84.341240000000113</c:v>
                </c:pt>
                <c:pt idx="760">
                  <c:v>84.42546999999999</c:v>
                </c:pt>
                <c:pt idx="761">
                  <c:v>84.508679999999998</c:v>
                </c:pt>
                <c:pt idx="762">
                  <c:v>84.592029999999994</c:v>
                </c:pt>
                <c:pt idx="763">
                  <c:v>84.675709999999796</c:v>
                </c:pt>
                <c:pt idx="764">
                  <c:v>84.759180000000001</c:v>
                </c:pt>
                <c:pt idx="765">
                  <c:v>84.844409999999996</c:v>
                </c:pt>
                <c:pt idx="766">
                  <c:v>84.928520000000006</c:v>
                </c:pt>
                <c:pt idx="767">
                  <c:v>85.010319999999993</c:v>
                </c:pt>
                <c:pt idx="768">
                  <c:v>85.094679999999997</c:v>
                </c:pt>
                <c:pt idx="769">
                  <c:v>85.177199999999999</c:v>
                </c:pt>
                <c:pt idx="770">
                  <c:v>85.257540000000006</c:v>
                </c:pt>
                <c:pt idx="771">
                  <c:v>85.337819999999994</c:v>
                </c:pt>
                <c:pt idx="772">
                  <c:v>85.422409999999999</c:v>
                </c:pt>
                <c:pt idx="773">
                  <c:v>85.507620000000131</c:v>
                </c:pt>
                <c:pt idx="774">
                  <c:v>85.590620000000129</c:v>
                </c:pt>
                <c:pt idx="775">
                  <c:v>85.674220000000005</c:v>
                </c:pt>
                <c:pt idx="776">
                  <c:v>85.757739999999998</c:v>
                </c:pt>
                <c:pt idx="777">
                  <c:v>85.841440000000006</c:v>
                </c:pt>
                <c:pt idx="778">
                  <c:v>85.924719999999994</c:v>
                </c:pt>
                <c:pt idx="779">
                  <c:v>86.009060000000005</c:v>
                </c:pt>
                <c:pt idx="780">
                  <c:v>86.091790000000003</c:v>
                </c:pt>
                <c:pt idx="781">
                  <c:v>86.174019999999999</c:v>
                </c:pt>
                <c:pt idx="782">
                  <c:v>86.257920000000027</c:v>
                </c:pt>
                <c:pt idx="783">
                  <c:v>86.33999</c:v>
                </c:pt>
                <c:pt idx="784">
                  <c:v>86.425339999999949</c:v>
                </c:pt>
                <c:pt idx="785">
                  <c:v>86.510379999999998</c:v>
                </c:pt>
                <c:pt idx="786">
                  <c:v>86.592089999999999</c:v>
                </c:pt>
                <c:pt idx="787">
                  <c:v>86.67525999999998</c:v>
                </c:pt>
                <c:pt idx="788">
                  <c:v>86.758510000000001</c:v>
                </c:pt>
                <c:pt idx="789">
                  <c:v>86.841089999999994</c:v>
                </c:pt>
                <c:pt idx="790">
                  <c:v>86.925429999999992</c:v>
                </c:pt>
                <c:pt idx="791">
                  <c:v>87.009100000000004</c:v>
                </c:pt>
                <c:pt idx="792">
                  <c:v>87.094340000000003</c:v>
                </c:pt>
                <c:pt idx="793">
                  <c:v>87.177309999999949</c:v>
                </c:pt>
                <c:pt idx="794">
                  <c:v>87.262460000000004</c:v>
                </c:pt>
                <c:pt idx="795">
                  <c:v>87.34308</c:v>
                </c:pt>
                <c:pt idx="796">
                  <c:v>87.425969999999992</c:v>
                </c:pt>
                <c:pt idx="797">
                  <c:v>87.508799999999979</c:v>
                </c:pt>
                <c:pt idx="798">
                  <c:v>87.590940000000003</c:v>
                </c:pt>
                <c:pt idx="799">
                  <c:v>87.673319999999919</c:v>
                </c:pt>
                <c:pt idx="800">
                  <c:v>87.757840000000002</c:v>
                </c:pt>
                <c:pt idx="801">
                  <c:v>87.843109999999996</c:v>
                </c:pt>
                <c:pt idx="802">
                  <c:v>87.92501</c:v>
                </c:pt>
                <c:pt idx="803">
                  <c:v>88.006159999999994</c:v>
                </c:pt>
                <c:pt idx="804">
                  <c:v>88.091520000000131</c:v>
                </c:pt>
                <c:pt idx="805">
                  <c:v>88.176630000000003</c:v>
                </c:pt>
                <c:pt idx="806">
                  <c:v>88.260339999999999</c:v>
                </c:pt>
                <c:pt idx="807">
                  <c:v>88.343660000000114</c:v>
                </c:pt>
                <c:pt idx="808">
                  <c:v>88.426519999999996</c:v>
                </c:pt>
                <c:pt idx="809">
                  <c:v>88.51022000000016</c:v>
                </c:pt>
                <c:pt idx="810">
                  <c:v>88.592339999999979</c:v>
                </c:pt>
                <c:pt idx="811">
                  <c:v>88.673809999999989</c:v>
                </c:pt>
                <c:pt idx="812">
                  <c:v>88.758739999999989</c:v>
                </c:pt>
                <c:pt idx="813">
                  <c:v>88.840879999999999</c:v>
                </c:pt>
                <c:pt idx="814">
                  <c:v>88.923660000000027</c:v>
                </c:pt>
                <c:pt idx="815">
                  <c:v>89.007189999999994</c:v>
                </c:pt>
                <c:pt idx="816">
                  <c:v>89.090900000000005</c:v>
                </c:pt>
                <c:pt idx="817">
                  <c:v>89.175409999999886</c:v>
                </c:pt>
                <c:pt idx="818">
                  <c:v>89.259289999999993</c:v>
                </c:pt>
                <c:pt idx="819">
                  <c:v>89.342749999999981</c:v>
                </c:pt>
                <c:pt idx="820">
                  <c:v>89.425439999999981</c:v>
                </c:pt>
                <c:pt idx="821">
                  <c:v>89.50839999999998</c:v>
                </c:pt>
                <c:pt idx="822">
                  <c:v>89.592739999999978</c:v>
                </c:pt>
                <c:pt idx="823">
                  <c:v>89.67544999999987</c:v>
                </c:pt>
                <c:pt idx="824">
                  <c:v>89.758759999999981</c:v>
                </c:pt>
                <c:pt idx="825">
                  <c:v>89.841910000000027</c:v>
                </c:pt>
                <c:pt idx="826">
                  <c:v>89.926469999999995</c:v>
                </c:pt>
                <c:pt idx="827">
                  <c:v>90.010720000000006</c:v>
                </c:pt>
                <c:pt idx="828">
                  <c:v>90.091840000000005</c:v>
                </c:pt>
                <c:pt idx="829">
                  <c:v>90.175349999999796</c:v>
                </c:pt>
                <c:pt idx="830">
                  <c:v>90.257660000000129</c:v>
                </c:pt>
                <c:pt idx="831">
                  <c:v>90.340779999999981</c:v>
                </c:pt>
                <c:pt idx="832">
                  <c:v>90.424800000000005</c:v>
                </c:pt>
                <c:pt idx="833">
                  <c:v>90.511130000000023</c:v>
                </c:pt>
                <c:pt idx="834">
                  <c:v>90.593739999999983</c:v>
                </c:pt>
                <c:pt idx="835">
                  <c:v>90.67662</c:v>
                </c:pt>
                <c:pt idx="836">
                  <c:v>90.760560000000027</c:v>
                </c:pt>
                <c:pt idx="837">
                  <c:v>90.844309999999993</c:v>
                </c:pt>
                <c:pt idx="838">
                  <c:v>90.925820000000002</c:v>
                </c:pt>
                <c:pt idx="839">
                  <c:v>91.008629999999997</c:v>
                </c:pt>
                <c:pt idx="840">
                  <c:v>91.092000000000013</c:v>
                </c:pt>
                <c:pt idx="841">
                  <c:v>91.175919999999948</c:v>
                </c:pt>
                <c:pt idx="842">
                  <c:v>91.260689999999997</c:v>
                </c:pt>
                <c:pt idx="843">
                  <c:v>91.343350000000001</c:v>
                </c:pt>
                <c:pt idx="844">
                  <c:v>91.426130000000001</c:v>
                </c:pt>
                <c:pt idx="845">
                  <c:v>91.510739999999998</c:v>
                </c:pt>
                <c:pt idx="846">
                  <c:v>91.594510000000113</c:v>
                </c:pt>
                <c:pt idx="847">
                  <c:v>91.67713999999998</c:v>
                </c:pt>
                <c:pt idx="848">
                  <c:v>91.760339999999999</c:v>
                </c:pt>
                <c:pt idx="849">
                  <c:v>91.845389999999981</c:v>
                </c:pt>
                <c:pt idx="850">
                  <c:v>91.926550000000006</c:v>
                </c:pt>
                <c:pt idx="851">
                  <c:v>92.008210000000005</c:v>
                </c:pt>
                <c:pt idx="852">
                  <c:v>92.08829999999999</c:v>
                </c:pt>
                <c:pt idx="853">
                  <c:v>92.172509999999988</c:v>
                </c:pt>
                <c:pt idx="854">
                  <c:v>92.256739999999979</c:v>
                </c:pt>
                <c:pt idx="855">
                  <c:v>92.338859999999983</c:v>
                </c:pt>
                <c:pt idx="856">
                  <c:v>92.425789999999978</c:v>
                </c:pt>
                <c:pt idx="857">
                  <c:v>92.509</c:v>
                </c:pt>
                <c:pt idx="858">
                  <c:v>92.593509999999995</c:v>
                </c:pt>
                <c:pt idx="859">
                  <c:v>92.676409999999919</c:v>
                </c:pt>
                <c:pt idx="860">
                  <c:v>92.758939999999981</c:v>
                </c:pt>
                <c:pt idx="861">
                  <c:v>92.84281</c:v>
                </c:pt>
                <c:pt idx="862">
                  <c:v>92.924779999999998</c:v>
                </c:pt>
                <c:pt idx="863">
                  <c:v>93.007419999999996</c:v>
                </c:pt>
                <c:pt idx="864">
                  <c:v>93.091380000000001</c:v>
                </c:pt>
                <c:pt idx="865">
                  <c:v>93.174019999999999</c:v>
                </c:pt>
                <c:pt idx="866">
                  <c:v>93.260470000000012</c:v>
                </c:pt>
                <c:pt idx="867">
                  <c:v>93.342190000000002</c:v>
                </c:pt>
                <c:pt idx="868">
                  <c:v>93.424560000000113</c:v>
                </c:pt>
                <c:pt idx="869">
                  <c:v>93.510779999999983</c:v>
                </c:pt>
                <c:pt idx="870">
                  <c:v>93.595200000000006</c:v>
                </c:pt>
                <c:pt idx="871">
                  <c:v>93.676409999999919</c:v>
                </c:pt>
                <c:pt idx="872">
                  <c:v>93.761089999999996</c:v>
                </c:pt>
                <c:pt idx="873">
                  <c:v>93.843700000000013</c:v>
                </c:pt>
                <c:pt idx="874">
                  <c:v>93.927000000000007</c:v>
                </c:pt>
                <c:pt idx="875">
                  <c:v>94.011080000000007</c:v>
                </c:pt>
                <c:pt idx="876">
                  <c:v>94.095200000000006</c:v>
                </c:pt>
                <c:pt idx="877">
                  <c:v>94.176569999999998</c:v>
                </c:pt>
                <c:pt idx="878">
                  <c:v>94.25985</c:v>
                </c:pt>
                <c:pt idx="879">
                  <c:v>94.346339999999998</c:v>
                </c:pt>
                <c:pt idx="880">
                  <c:v>94.428659999999994</c:v>
                </c:pt>
                <c:pt idx="881">
                  <c:v>94.513490000000004</c:v>
                </c:pt>
                <c:pt idx="882">
                  <c:v>94.594340000000003</c:v>
                </c:pt>
                <c:pt idx="883">
                  <c:v>94.677779999999871</c:v>
                </c:pt>
                <c:pt idx="884">
                  <c:v>94.761179999999996</c:v>
                </c:pt>
                <c:pt idx="885">
                  <c:v>94.845029999999994</c:v>
                </c:pt>
                <c:pt idx="886">
                  <c:v>94.925690000000003</c:v>
                </c:pt>
                <c:pt idx="887">
                  <c:v>95.010040000000004</c:v>
                </c:pt>
                <c:pt idx="888">
                  <c:v>95.093810000000005</c:v>
                </c:pt>
                <c:pt idx="889">
                  <c:v>95.175279999999958</c:v>
                </c:pt>
                <c:pt idx="890">
                  <c:v>95.260279999999995</c:v>
                </c:pt>
                <c:pt idx="891">
                  <c:v>95.344650000000129</c:v>
                </c:pt>
                <c:pt idx="892">
                  <c:v>95.426389999999998</c:v>
                </c:pt>
                <c:pt idx="893">
                  <c:v>95.510239999999996</c:v>
                </c:pt>
                <c:pt idx="894">
                  <c:v>95.593590000000006</c:v>
                </c:pt>
                <c:pt idx="895">
                  <c:v>95.677339999999958</c:v>
                </c:pt>
                <c:pt idx="896">
                  <c:v>95.760009999999994</c:v>
                </c:pt>
                <c:pt idx="897">
                  <c:v>95.843639999999994</c:v>
                </c:pt>
                <c:pt idx="898">
                  <c:v>95.925299999999993</c:v>
                </c:pt>
                <c:pt idx="899">
                  <c:v>96.009919999999994</c:v>
                </c:pt>
                <c:pt idx="900">
                  <c:v>96.093919999999997</c:v>
                </c:pt>
                <c:pt idx="901">
                  <c:v>96.177379999999886</c:v>
                </c:pt>
                <c:pt idx="902">
                  <c:v>96.259739999999979</c:v>
                </c:pt>
                <c:pt idx="903">
                  <c:v>96.344939999999994</c:v>
                </c:pt>
                <c:pt idx="904">
                  <c:v>96.427220000000148</c:v>
                </c:pt>
                <c:pt idx="905">
                  <c:v>96.512090000000001</c:v>
                </c:pt>
                <c:pt idx="906">
                  <c:v>96.595110000000005</c:v>
                </c:pt>
                <c:pt idx="907">
                  <c:v>96.678299999999979</c:v>
                </c:pt>
                <c:pt idx="908">
                  <c:v>96.762810000000002</c:v>
                </c:pt>
                <c:pt idx="909">
                  <c:v>96.844589999999997</c:v>
                </c:pt>
                <c:pt idx="910">
                  <c:v>96.926519999999996</c:v>
                </c:pt>
                <c:pt idx="911">
                  <c:v>97.008200000000002</c:v>
                </c:pt>
                <c:pt idx="912">
                  <c:v>97.092280000000002</c:v>
                </c:pt>
                <c:pt idx="913">
                  <c:v>97.175059999999988</c:v>
                </c:pt>
                <c:pt idx="914">
                  <c:v>97.260459999999995</c:v>
                </c:pt>
                <c:pt idx="915">
                  <c:v>97.344160000000144</c:v>
                </c:pt>
                <c:pt idx="916">
                  <c:v>97.427549999999997</c:v>
                </c:pt>
                <c:pt idx="917">
                  <c:v>97.511439999999993</c:v>
                </c:pt>
                <c:pt idx="918">
                  <c:v>97.594740000000002</c:v>
                </c:pt>
                <c:pt idx="919">
                  <c:v>97.676779999999795</c:v>
                </c:pt>
                <c:pt idx="920">
                  <c:v>97.760660000000129</c:v>
                </c:pt>
                <c:pt idx="921">
                  <c:v>97.845389999999981</c:v>
                </c:pt>
                <c:pt idx="922">
                  <c:v>97.927240000000026</c:v>
                </c:pt>
                <c:pt idx="923">
                  <c:v>98.011280000000113</c:v>
                </c:pt>
                <c:pt idx="924">
                  <c:v>98.094080000000005</c:v>
                </c:pt>
                <c:pt idx="925">
                  <c:v>98.17695999999998</c:v>
                </c:pt>
                <c:pt idx="926">
                  <c:v>98.26196000000013</c:v>
                </c:pt>
                <c:pt idx="927">
                  <c:v>98.344679999999997</c:v>
                </c:pt>
                <c:pt idx="928">
                  <c:v>98.427970000000002</c:v>
                </c:pt>
                <c:pt idx="929">
                  <c:v>98.510300000000001</c:v>
                </c:pt>
                <c:pt idx="930">
                  <c:v>98.594679999999997</c:v>
                </c:pt>
                <c:pt idx="931">
                  <c:v>98.67933999999984</c:v>
                </c:pt>
                <c:pt idx="932">
                  <c:v>98.761740000000003</c:v>
                </c:pt>
                <c:pt idx="933">
                  <c:v>98.843350000000001</c:v>
                </c:pt>
                <c:pt idx="934">
                  <c:v>98.927049999999994</c:v>
                </c:pt>
                <c:pt idx="935">
                  <c:v>99.008200000000002</c:v>
                </c:pt>
                <c:pt idx="936">
                  <c:v>99.091809999999995</c:v>
                </c:pt>
                <c:pt idx="937">
                  <c:v>99.173739999999796</c:v>
                </c:pt>
                <c:pt idx="938">
                  <c:v>99.25506</c:v>
                </c:pt>
                <c:pt idx="939">
                  <c:v>99.337540000000004</c:v>
                </c:pt>
                <c:pt idx="940">
                  <c:v>99.421180000000007</c:v>
                </c:pt>
                <c:pt idx="941">
                  <c:v>99.50676</c:v>
                </c:pt>
                <c:pt idx="942">
                  <c:v>99.589200000000005</c:v>
                </c:pt>
                <c:pt idx="943">
                  <c:v>99.673679999999948</c:v>
                </c:pt>
                <c:pt idx="944">
                  <c:v>99.75569999999999</c:v>
                </c:pt>
                <c:pt idx="945">
                  <c:v>99.837459999999993</c:v>
                </c:pt>
                <c:pt idx="946">
                  <c:v>99.919920000000147</c:v>
                </c:pt>
                <c:pt idx="947">
                  <c:v>100.0063</c:v>
                </c:pt>
                <c:pt idx="948">
                  <c:v>100.0882</c:v>
                </c:pt>
                <c:pt idx="949">
                  <c:v>100.17319999999998</c:v>
                </c:pt>
                <c:pt idx="950">
                  <c:v>100.2561</c:v>
                </c:pt>
                <c:pt idx="951">
                  <c:v>100.3389</c:v>
                </c:pt>
                <c:pt idx="952">
                  <c:v>100.4234</c:v>
                </c:pt>
                <c:pt idx="953">
                  <c:v>100.50660000000002</c:v>
                </c:pt>
                <c:pt idx="954">
                  <c:v>100.589</c:v>
                </c:pt>
                <c:pt idx="955">
                  <c:v>100.67189999999998</c:v>
                </c:pt>
                <c:pt idx="956">
                  <c:v>100.75700000000002</c:v>
                </c:pt>
                <c:pt idx="957">
                  <c:v>100.84139999999999</c:v>
                </c:pt>
                <c:pt idx="958">
                  <c:v>100.9237</c:v>
                </c:pt>
                <c:pt idx="959">
                  <c:v>101.00760000000002</c:v>
                </c:pt>
                <c:pt idx="960">
                  <c:v>101.09150000000002</c:v>
                </c:pt>
                <c:pt idx="961">
                  <c:v>101.17529999999998</c:v>
                </c:pt>
                <c:pt idx="962">
                  <c:v>101.2564</c:v>
                </c:pt>
                <c:pt idx="963">
                  <c:v>101.3396</c:v>
                </c:pt>
                <c:pt idx="964">
                  <c:v>101.4247</c:v>
                </c:pt>
                <c:pt idx="965">
                  <c:v>101.509</c:v>
                </c:pt>
                <c:pt idx="966">
                  <c:v>101.592</c:v>
                </c:pt>
                <c:pt idx="967">
                  <c:v>101.67479999999998</c:v>
                </c:pt>
                <c:pt idx="968">
                  <c:v>101.75879999999998</c:v>
                </c:pt>
                <c:pt idx="969">
                  <c:v>101.84180000000002</c:v>
                </c:pt>
                <c:pt idx="970">
                  <c:v>101.92420000000011</c:v>
                </c:pt>
                <c:pt idx="971">
                  <c:v>102.00660000000002</c:v>
                </c:pt>
                <c:pt idx="972">
                  <c:v>102.08929999999999</c:v>
                </c:pt>
                <c:pt idx="973">
                  <c:v>102.17140000000001</c:v>
                </c:pt>
                <c:pt idx="974">
                  <c:v>102.25539999999998</c:v>
                </c:pt>
                <c:pt idx="975">
                  <c:v>102.339</c:v>
                </c:pt>
                <c:pt idx="976">
                  <c:v>102.4218</c:v>
                </c:pt>
                <c:pt idx="977">
                  <c:v>102.5055</c:v>
                </c:pt>
                <c:pt idx="978">
                  <c:v>102.5874</c:v>
                </c:pt>
                <c:pt idx="979">
                  <c:v>102.6711</c:v>
                </c:pt>
                <c:pt idx="980">
                  <c:v>102.75620000000002</c:v>
                </c:pt>
                <c:pt idx="981">
                  <c:v>102.8407</c:v>
                </c:pt>
                <c:pt idx="982">
                  <c:v>102.92449999999999</c:v>
                </c:pt>
                <c:pt idx="983">
                  <c:v>103.00839999999998</c:v>
                </c:pt>
                <c:pt idx="984">
                  <c:v>103.0909</c:v>
                </c:pt>
                <c:pt idx="985">
                  <c:v>103.17440000000001</c:v>
                </c:pt>
                <c:pt idx="986">
                  <c:v>103.25490000000002</c:v>
                </c:pt>
                <c:pt idx="987">
                  <c:v>103.3385</c:v>
                </c:pt>
                <c:pt idx="988">
                  <c:v>103.4207</c:v>
                </c:pt>
                <c:pt idx="989">
                  <c:v>103.5034</c:v>
                </c:pt>
                <c:pt idx="990">
                  <c:v>103.58569999999999</c:v>
                </c:pt>
                <c:pt idx="991">
                  <c:v>103.66879999999998</c:v>
                </c:pt>
                <c:pt idx="992">
                  <c:v>103.75320000000002</c:v>
                </c:pt>
                <c:pt idx="993">
                  <c:v>103.836</c:v>
                </c:pt>
                <c:pt idx="994">
                  <c:v>103.9203</c:v>
                </c:pt>
                <c:pt idx="995">
                  <c:v>104.00409999999999</c:v>
                </c:pt>
                <c:pt idx="996">
                  <c:v>104.0848</c:v>
                </c:pt>
                <c:pt idx="997">
                  <c:v>104.17289999999988</c:v>
                </c:pt>
                <c:pt idx="998">
                  <c:v>104.25839999999998</c:v>
                </c:pt>
                <c:pt idx="999">
                  <c:v>104.34020000000002</c:v>
                </c:pt>
                <c:pt idx="1000">
                  <c:v>104.4237</c:v>
                </c:pt>
                <c:pt idx="1001">
                  <c:v>104.5056</c:v>
                </c:pt>
                <c:pt idx="1002">
                  <c:v>104.58880000000001</c:v>
                </c:pt>
                <c:pt idx="1003">
                  <c:v>104.67179999999998</c:v>
                </c:pt>
                <c:pt idx="1004">
                  <c:v>104.7551</c:v>
                </c:pt>
                <c:pt idx="1005">
                  <c:v>104.8386</c:v>
                </c:pt>
                <c:pt idx="1006">
                  <c:v>104.9228</c:v>
                </c:pt>
                <c:pt idx="1007">
                  <c:v>105.0068</c:v>
                </c:pt>
                <c:pt idx="1008">
                  <c:v>105.0907</c:v>
                </c:pt>
                <c:pt idx="1009">
                  <c:v>105.17440000000001</c:v>
                </c:pt>
                <c:pt idx="1010">
                  <c:v>105.2577</c:v>
                </c:pt>
                <c:pt idx="1011">
                  <c:v>105.342</c:v>
                </c:pt>
                <c:pt idx="1012">
                  <c:v>105.4256</c:v>
                </c:pt>
                <c:pt idx="1013">
                  <c:v>105.5069</c:v>
                </c:pt>
                <c:pt idx="1014">
                  <c:v>105.59160000000011</c:v>
                </c:pt>
                <c:pt idx="1015">
                  <c:v>105.67379999999989</c:v>
                </c:pt>
                <c:pt idx="1016">
                  <c:v>105.7561</c:v>
                </c:pt>
                <c:pt idx="1017">
                  <c:v>105.83920000000002</c:v>
                </c:pt>
                <c:pt idx="1018">
                  <c:v>105.9217</c:v>
                </c:pt>
                <c:pt idx="1019">
                  <c:v>106.00409999999999</c:v>
                </c:pt>
                <c:pt idx="1020">
                  <c:v>106.0886</c:v>
                </c:pt>
                <c:pt idx="1021">
                  <c:v>106.17199999999998</c:v>
                </c:pt>
                <c:pt idx="1022">
                  <c:v>106.2526</c:v>
                </c:pt>
                <c:pt idx="1023">
                  <c:v>106.3381</c:v>
                </c:pt>
                <c:pt idx="1024">
                  <c:v>106.42319999999999</c:v>
                </c:pt>
                <c:pt idx="1025">
                  <c:v>106.50579999999998</c:v>
                </c:pt>
                <c:pt idx="1026">
                  <c:v>106.59</c:v>
                </c:pt>
                <c:pt idx="1027">
                  <c:v>106.67299999999989</c:v>
                </c:pt>
                <c:pt idx="1028">
                  <c:v>106.7544</c:v>
                </c:pt>
                <c:pt idx="1029">
                  <c:v>106.8382</c:v>
                </c:pt>
                <c:pt idx="1030">
                  <c:v>106.92230000000001</c:v>
                </c:pt>
                <c:pt idx="1031">
                  <c:v>107.00369999999999</c:v>
                </c:pt>
                <c:pt idx="1032">
                  <c:v>107.08799999999999</c:v>
                </c:pt>
                <c:pt idx="1033">
                  <c:v>107.17209999999989</c:v>
                </c:pt>
                <c:pt idx="1034">
                  <c:v>107.25539999999998</c:v>
                </c:pt>
                <c:pt idx="1035">
                  <c:v>107.33710000000002</c:v>
                </c:pt>
                <c:pt idx="1036">
                  <c:v>107.41960000000013</c:v>
                </c:pt>
                <c:pt idx="1037">
                  <c:v>107.5044</c:v>
                </c:pt>
                <c:pt idx="1038">
                  <c:v>107.5881</c:v>
                </c:pt>
                <c:pt idx="1039">
                  <c:v>107.66889999999998</c:v>
                </c:pt>
                <c:pt idx="1040">
                  <c:v>107.7522</c:v>
                </c:pt>
                <c:pt idx="1041">
                  <c:v>107.83540000000001</c:v>
                </c:pt>
                <c:pt idx="1042">
                  <c:v>107.92019999999999</c:v>
                </c:pt>
                <c:pt idx="1043">
                  <c:v>108.00320000000002</c:v>
                </c:pt>
                <c:pt idx="1044">
                  <c:v>108.0864</c:v>
                </c:pt>
                <c:pt idx="1045">
                  <c:v>108.1678</c:v>
                </c:pt>
                <c:pt idx="1046">
                  <c:v>108.2508</c:v>
                </c:pt>
                <c:pt idx="1047">
                  <c:v>108.3343</c:v>
                </c:pt>
                <c:pt idx="1048">
                  <c:v>108.41760000000018</c:v>
                </c:pt>
                <c:pt idx="1049">
                  <c:v>108.5009</c:v>
                </c:pt>
                <c:pt idx="1050">
                  <c:v>108.5861</c:v>
                </c:pt>
                <c:pt idx="1051">
                  <c:v>108.6696</c:v>
                </c:pt>
                <c:pt idx="1052">
                  <c:v>108.75230000000001</c:v>
                </c:pt>
                <c:pt idx="1053">
                  <c:v>108.8336</c:v>
                </c:pt>
                <c:pt idx="1054">
                  <c:v>108.91710000000015</c:v>
                </c:pt>
                <c:pt idx="1055">
                  <c:v>109.00269999999999</c:v>
                </c:pt>
                <c:pt idx="1056">
                  <c:v>109.0861</c:v>
                </c:pt>
                <c:pt idx="1057">
                  <c:v>109.16840000000001</c:v>
                </c:pt>
                <c:pt idx="1058">
                  <c:v>109.25230000000001</c:v>
                </c:pt>
                <c:pt idx="1059">
                  <c:v>109.3377</c:v>
                </c:pt>
                <c:pt idx="1060">
                  <c:v>109.41820000000011</c:v>
                </c:pt>
                <c:pt idx="1061">
                  <c:v>109.50239999999998</c:v>
                </c:pt>
                <c:pt idx="1062">
                  <c:v>109.5852</c:v>
                </c:pt>
                <c:pt idx="1063">
                  <c:v>109.6712</c:v>
                </c:pt>
                <c:pt idx="1064">
                  <c:v>109.75269999999999</c:v>
                </c:pt>
                <c:pt idx="1065">
                  <c:v>109.8356</c:v>
                </c:pt>
                <c:pt idx="1066">
                  <c:v>109.91980000000002</c:v>
                </c:pt>
                <c:pt idx="1067">
                  <c:v>110.00360000000002</c:v>
                </c:pt>
                <c:pt idx="1068">
                  <c:v>110.08620000000002</c:v>
                </c:pt>
                <c:pt idx="1069">
                  <c:v>110.17299999999989</c:v>
                </c:pt>
                <c:pt idx="1070">
                  <c:v>110.256</c:v>
                </c:pt>
                <c:pt idx="1071">
                  <c:v>110.3396</c:v>
                </c:pt>
                <c:pt idx="1072">
                  <c:v>110.4217</c:v>
                </c:pt>
                <c:pt idx="1073">
                  <c:v>110.5052</c:v>
                </c:pt>
                <c:pt idx="1074">
                  <c:v>110.59</c:v>
                </c:pt>
                <c:pt idx="1075">
                  <c:v>110.67509999999989</c:v>
                </c:pt>
                <c:pt idx="1076">
                  <c:v>110.759</c:v>
                </c:pt>
                <c:pt idx="1077">
                  <c:v>110.8413</c:v>
                </c:pt>
                <c:pt idx="1078">
                  <c:v>110.92619999999999</c:v>
                </c:pt>
                <c:pt idx="1079">
                  <c:v>111.0069</c:v>
                </c:pt>
                <c:pt idx="1080">
                  <c:v>111.0908</c:v>
                </c:pt>
                <c:pt idx="1081">
                  <c:v>111.17289999999988</c:v>
                </c:pt>
                <c:pt idx="1082">
                  <c:v>111.25720000000011</c:v>
                </c:pt>
                <c:pt idx="1083">
                  <c:v>111.3426</c:v>
                </c:pt>
                <c:pt idx="1084">
                  <c:v>111.42570000000001</c:v>
                </c:pt>
                <c:pt idx="1085">
                  <c:v>111.51160000000012</c:v>
                </c:pt>
                <c:pt idx="1086">
                  <c:v>111.59699999999999</c:v>
                </c:pt>
                <c:pt idx="1087">
                  <c:v>111.67989999999998</c:v>
                </c:pt>
                <c:pt idx="1088">
                  <c:v>111.76430000000002</c:v>
                </c:pt>
                <c:pt idx="1089">
                  <c:v>111.8485</c:v>
                </c:pt>
                <c:pt idx="1090">
                  <c:v>111.93380000000002</c:v>
                </c:pt>
                <c:pt idx="1091">
                  <c:v>112.0167</c:v>
                </c:pt>
                <c:pt idx="1092">
                  <c:v>112.10069999999999</c:v>
                </c:pt>
                <c:pt idx="1093">
                  <c:v>112.18549999999998</c:v>
                </c:pt>
                <c:pt idx="1094">
                  <c:v>112.27269999999999</c:v>
                </c:pt>
                <c:pt idx="1095">
                  <c:v>112.35850000000001</c:v>
                </c:pt>
                <c:pt idx="1096">
                  <c:v>112.44420000000019</c:v>
                </c:pt>
                <c:pt idx="1097">
                  <c:v>112.52839999999998</c:v>
                </c:pt>
                <c:pt idx="1098">
                  <c:v>112.61360000000002</c:v>
                </c:pt>
                <c:pt idx="1099">
                  <c:v>112.69840000000001</c:v>
                </c:pt>
                <c:pt idx="1100">
                  <c:v>112.7855</c:v>
                </c:pt>
                <c:pt idx="1101">
                  <c:v>112.87220000000001</c:v>
                </c:pt>
                <c:pt idx="1102">
                  <c:v>112.95780000000002</c:v>
                </c:pt>
                <c:pt idx="1103">
                  <c:v>113.04179999999999</c:v>
                </c:pt>
                <c:pt idx="1104">
                  <c:v>113.12909999999998</c:v>
                </c:pt>
                <c:pt idx="1105">
                  <c:v>113.21339999999999</c:v>
                </c:pt>
                <c:pt idx="1106">
                  <c:v>113.29780000000002</c:v>
                </c:pt>
                <c:pt idx="1107">
                  <c:v>113.38420000000002</c:v>
                </c:pt>
                <c:pt idx="1108">
                  <c:v>113.46860000000002</c:v>
                </c:pt>
                <c:pt idx="1109">
                  <c:v>113.5534</c:v>
                </c:pt>
                <c:pt idx="1110">
                  <c:v>113.6378</c:v>
                </c:pt>
                <c:pt idx="1111">
                  <c:v>113.721</c:v>
                </c:pt>
                <c:pt idx="1112">
                  <c:v>113.8073</c:v>
                </c:pt>
                <c:pt idx="1113">
                  <c:v>113.89149999999999</c:v>
                </c:pt>
                <c:pt idx="1114">
                  <c:v>113.9765</c:v>
                </c:pt>
                <c:pt idx="1115">
                  <c:v>114.05929999999999</c:v>
                </c:pt>
                <c:pt idx="1116">
                  <c:v>114.1437</c:v>
                </c:pt>
                <c:pt idx="1117">
                  <c:v>114.227</c:v>
                </c:pt>
                <c:pt idx="1118">
                  <c:v>114.3109</c:v>
                </c:pt>
                <c:pt idx="1119">
                  <c:v>114.3937</c:v>
                </c:pt>
                <c:pt idx="1120">
                  <c:v>114.479</c:v>
                </c:pt>
                <c:pt idx="1121">
                  <c:v>114.5634</c:v>
                </c:pt>
                <c:pt idx="1122">
                  <c:v>114.6461</c:v>
                </c:pt>
                <c:pt idx="1123">
                  <c:v>114.7289</c:v>
                </c:pt>
                <c:pt idx="1124">
                  <c:v>114.8122</c:v>
                </c:pt>
                <c:pt idx="1125">
                  <c:v>114.8964</c:v>
                </c:pt>
                <c:pt idx="1126">
                  <c:v>114.98099999999999</c:v>
                </c:pt>
                <c:pt idx="1127">
                  <c:v>115.06100000000002</c:v>
                </c:pt>
                <c:pt idx="1128">
                  <c:v>115.1435</c:v>
                </c:pt>
                <c:pt idx="1129">
                  <c:v>115.22620000000002</c:v>
                </c:pt>
                <c:pt idx="1130">
                  <c:v>115.307</c:v>
                </c:pt>
                <c:pt idx="1131">
                  <c:v>115.39120000000011</c:v>
                </c:pt>
                <c:pt idx="1132">
                  <c:v>115.4738</c:v>
                </c:pt>
                <c:pt idx="1133">
                  <c:v>115.55500000000001</c:v>
                </c:pt>
                <c:pt idx="1134">
                  <c:v>115.6392</c:v>
                </c:pt>
                <c:pt idx="1135">
                  <c:v>115.71960000000011</c:v>
                </c:pt>
                <c:pt idx="1136">
                  <c:v>115.7998</c:v>
                </c:pt>
                <c:pt idx="1137">
                  <c:v>115.8836</c:v>
                </c:pt>
                <c:pt idx="1138">
                  <c:v>115.96710000000012</c:v>
                </c:pt>
                <c:pt idx="1139">
                  <c:v>116.04810000000002</c:v>
                </c:pt>
                <c:pt idx="1140">
                  <c:v>116.13069999999999</c:v>
                </c:pt>
                <c:pt idx="1141">
                  <c:v>116.21080000000002</c:v>
                </c:pt>
                <c:pt idx="1142">
                  <c:v>116.2938</c:v>
                </c:pt>
                <c:pt idx="1143">
                  <c:v>116.37560000000001</c:v>
                </c:pt>
                <c:pt idx="1144">
                  <c:v>116.459</c:v>
                </c:pt>
                <c:pt idx="1145">
                  <c:v>116.54140000000002</c:v>
                </c:pt>
                <c:pt idx="1146">
                  <c:v>116.62299999999998</c:v>
                </c:pt>
                <c:pt idx="1147">
                  <c:v>116.706</c:v>
                </c:pt>
                <c:pt idx="1148">
                  <c:v>116.7882</c:v>
                </c:pt>
                <c:pt idx="1149">
                  <c:v>116.87179999999998</c:v>
                </c:pt>
                <c:pt idx="1150">
                  <c:v>116.95180000000002</c:v>
                </c:pt>
                <c:pt idx="1151">
                  <c:v>117.03440000000002</c:v>
                </c:pt>
                <c:pt idx="1152">
                  <c:v>117.11920000000002</c:v>
                </c:pt>
                <c:pt idx="1153">
                  <c:v>117.2017</c:v>
                </c:pt>
                <c:pt idx="1154">
                  <c:v>117.2833</c:v>
                </c:pt>
                <c:pt idx="1155">
                  <c:v>117.3651</c:v>
                </c:pt>
                <c:pt idx="1156">
                  <c:v>117.44690000000011</c:v>
                </c:pt>
                <c:pt idx="1157">
                  <c:v>117.52970000000001</c:v>
                </c:pt>
                <c:pt idx="1158">
                  <c:v>117.6114</c:v>
                </c:pt>
                <c:pt idx="1159">
                  <c:v>117.6918</c:v>
                </c:pt>
                <c:pt idx="1160">
                  <c:v>117.77160000000002</c:v>
                </c:pt>
                <c:pt idx="1161">
                  <c:v>117.85569999999998</c:v>
                </c:pt>
                <c:pt idx="1162">
                  <c:v>117.93950000000002</c:v>
                </c:pt>
                <c:pt idx="1163">
                  <c:v>118.0215</c:v>
                </c:pt>
                <c:pt idx="1164">
                  <c:v>118.10299999999998</c:v>
                </c:pt>
                <c:pt idx="1165">
                  <c:v>118.18510000000001</c:v>
                </c:pt>
                <c:pt idx="1166">
                  <c:v>118.26990000000002</c:v>
                </c:pt>
                <c:pt idx="1167">
                  <c:v>118.35329999999999</c:v>
                </c:pt>
                <c:pt idx="1168">
                  <c:v>118.4359</c:v>
                </c:pt>
                <c:pt idx="1169">
                  <c:v>118.51779999999999</c:v>
                </c:pt>
                <c:pt idx="1170">
                  <c:v>118.60029999999999</c:v>
                </c:pt>
                <c:pt idx="1171">
                  <c:v>118.68340000000001</c:v>
                </c:pt>
                <c:pt idx="1172">
                  <c:v>118.765</c:v>
                </c:pt>
                <c:pt idx="1173">
                  <c:v>118.84780000000002</c:v>
                </c:pt>
                <c:pt idx="1174">
                  <c:v>118.93</c:v>
                </c:pt>
                <c:pt idx="1175">
                  <c:v>119.0138</c:v>
                </c:pt>
                <c:pt idx="1176">
                  <c:v>119.0951</c:v>
                </c:pt>
                <c:pt idx="1177">
                  <c:v>119.17799999999998</c:v>
                </c:pt>
                <c:pt idx="1178">
                  <c:v>119.2621</c:v>
                </c:pt>
                <c:pt idx="1179">
                  <c:v>119.34450000000002</c:v>
                </c:pt>
                <c:pt idx="1180">
                  <c:v>119.4273</c:v>
                </c:pt>
                <c:pt idx="1181">
                  <c:v>119.5094</c:v>
                </c:pt>
                <c:pt idx="1182">
                  <c:v>119.5925</c:v>
                </c:pt>
                <c:pt idx="1183">
                  <c:v>119.67779999999998</c:v>
                </c:pt>
                <c:pt idx="1184">
                  <c:v>119.76060000000011</c:v>
                </c:pt>
                <c:pt idx="1185">
                  <c:v>119.8428</c:v>
                </c:pt>
                <c:pt idx="1186">
                  <c:v>119.926</c:v>
                </c:pt>
                <c:pt idx="1187">
                  <c:v>120.00749999999999</c:v>
                </c:pt>
                <c:pt idx="1188">
                  <c:v>120.0904</c:v>
                </c:pt>
                <c:pt idx="1189">
                  <c:v>120.17259999999995</c:v>
                </c:pt>
                <c:pt idx="1190">
                  <c:v>120.25720000000011</c:v>
                </c:pt>
                <c:pt idx="1191">
                  <c:v>120.3396</c:v>
                </c:pt>
                <c:pt idx="1192">
                  <c:v>120.422</c:v>
                </c:pt>
                <c:pt idx="1193">
                  <c:v>120.5061</c:v>
                </c:pt>
                <c:pt idx="1194">
                  <c:v>120.5917</c:v>
                </c:pt>
                <c:pt idx="1195">
                  <c:v>120.67289999999988</c:v>
                </c:pt>
                <c:pt idx="1196">
                  <c:v>120.7547</c:v>
                </c:pt>
                <c:pt idx="1197">
                  <c:v>120.839</c:v>
                </c:pt>
                <c:pt idx="1198">
                  <c:v>120.9204</c:v>
                </c:pt>
                <c:pt idx="1199">
                  <c:v>121.00569999999999</c:v>
                </c:pt>
                <c:pt idx="1200">
                  <c:v>121.0881</c:v>
                </c:pt>
                <c:pt idx="1201">
                  <c:v>121.17069999999998</c:v>
                </c:pt>
                <c:pt idx="1202">
                  <c:v>121.256</c:v>
                </c:pt>
                <c:pt idx="1203">
                  <c:v>121.3391</c:v>
                </c:pt>
                <c:pt idx="1204">
                  <c:v>121.422</c:v>
                </c:pt>
                <c:pt idx="1205">
                  <c:v>121.50579999999998</c:v>
                </c:pt>
                <c:pt idx="1206">
                  <c:v>121.5868</c:v>
                </c:pt>
                <c:pt idx="1207">
                  <c:v>121.67100000000001</c:v>
                </c:pt>
                <c:pt idx="1208">
                  <c:v>121.7535</c:v>
                </c:pt>
                <c:pt idx="1209">
                  <c:v>121.8355</c:v>
                </c:pt>
                <c:pt idx="1210">
                  <c:v>121.91960000000013</c:v>
                </c:pt>
                <c:pt idx="1211">
                  <c:v>122.00369999999999</c:v>
                </c:pt>
                <c:pt idx="1212">
                  <c:v>122.08759999999999</c:v>
                </c:pt>
                <c:pt idx="1213">
                  <c:v>122.1711</c:v>
                </c:pt>
                <c:pt idx="1214">
                  <c:v>122.25539999999998</c:v>
                </c:pt>
                <c:pt idx="1215">
                  <c:v>122.3395</c:v>
                </c:pt>
                <c:pt idx="1216">
                  <c:v>122.4234</c:v>
                </c:pt>
                <c:pt idx="1217">
                  <c:v>122.50460000000002</c:v>
                </c:pt>
                <c:pt idx="1218">
                  <c:v>122.58799999999999</c:v>
                </c:pt>
                <c:pt idx="1219">
                  <c:v>122.6712</c:v>
                </c:pt>
                <c:pt idx="1220">
                  <c:v>122.75539999999998</c:v>
                </c:pt>
                <c:pt idx="1221">
                  <c:v>122.83920000000002</c:v>
                </c:pt>
                <c:pt idx="1222">
                  <c:v>122.9205</c:v>
                </c:pt>
                <c:pt idx="1223">
                  <c:v>123.0055</c:v>
                </c:pt>
                <c:pt idx="1224">
                  <c:v>123.08759999999999</c:v>
                </c:pt>
                <c:pt idx="1225">
                  <c:v>123.17079999999989</c:v>
                </c:pt>
                <c:pt idx="1226">
                  <c:v>123.253</c:v>
                </c:pt>
                <c:pt idx="1227">
                  <c:v>123.33759999999999</c:v>
                </c:pt>
                <c:pt idx="1228">
                  <c:v>123.4205</c:v>
                </c:pt>
                <c:pt idx="1229">
                  <c:v>123.5035</c:v>
                </c:pt>
                <c:pt idx="1230">
                  <c:v>123.586</c:v>
                </c:pt>
                <c:pt idx="1231">
                  <c:v>123.67010000000001</c:v>
                </c:pt>
                <c:pt idx="1232">
                  <c:v>123.754</c:v>
                </c:pt>
                <c:pt idx="1233">
                  <c:v>123.83799999999999</c:v>
                </c:pt>
                <c:pt idx="1234">
                  <c:v>123.9213</c:v>
                </c:pt>
                <c:pt idx="1235">
                  <c:v>124.005</c:v>
                </c:pt>
                <c:pt idx="1236">
                  <c:v>124.08580000000001</c:v>
                </c:pt>
                <c:pt idx="1237">
                  <c:v>124.17010000000001</c:v>
                </c:pt>
                <c:pt idx="1238">
                  <c:v>124.2548</c:v>
                </c:pt>
                <c:pt idx="1239">
                  <c:v>124.3378</c:v>
                </c:pt>
                <c:pt idx="1240">
                  <c:v>124.42189999999999</c:v>
                </c:pt>
                <c:pt idx="1241">
                  <c:v>124.5067</c:v>
                </c:pt>
                <c:pt idx="1242">
                  <c:v>124.59180000000002</c:v>
                </c:pt>
                <c:pt idx="1243">
                  <c:v>124.67319999999998</c:v>
                </c:pt>
                <c:pt idx="1244">
                  <c:v>124.76009999999999</c:v>
                </c:pt>
                <c:pt idx="1245">
                  <c:v>124.8421</c:v>
                </c:pt>
                <c:pt idx="1246">
                  <c:v>124.925</c:v>
                </c:pt>
                <c:pt idx="1247">
                  <c:v>125.00660000000002</c:v>
                </c:pt>
                <c:pt idx="1248">
                  <c:v>125.0886</c:v>
                </c:pt>
                <c:pt idx="1249">
                  <c:v>125.17239999999988</c:v>
                </c:pt>
                <c:pt idx="1250">
                  <c:v>125.256</c:v>
                </c:pt>
                <c:pt idx="1251">
                  <c:v>125.33869999999999</c:v>
                </c:pt>
                <c:pt idx="1252">
                  <c:v>125.42019999999999</c:v>
                </c:pt>
                <c:pt idx="1253">
                  <c:v>125.50369999999999</c:v>
                </c:pt>
                <c:pt idx="1254">
                  <c:v>125.58799999999999</c:v>
                </c:pt>
                <c:pt idx="1255">
                  <c:v>125.67179999999998</c:v>
                </c:pt>
                <c:pt idx="1256">
                  <c:v>125.7569</c:v>
                </c:pt>
                <c:pt idx="1257">
                  <c:v>125.84150000000002</c:v>
                </c:pt>
                <c:pt idx="1258">
                  <c:v>125.9259</c:v>
                </c:pt>
                <c:pt idx="1259">
                  <c:v>126.00869999999999</c:v>
                </c:pt>
                <c:pt idx="1260">
                  <c:v>126.09</c:v>
                </c:pt>
                <c:pt idx="1261">
                  <c:v>126.17509999999989</c:v>
                </c:pt>
                <c:pt idx="1262">
                  <c:v>126.25790000000002</c:v>
                </c:pt>
                <c:pt idx="1263">
                  <c:v>126.34110000000011</c:v>
                </c:pt>
                <c:pt idx="1264">
                  <c:v>126.4263</c:v>
                </c:pt>
                <c:pt idx="1265">
                  <c:v>126.5099</c:v>
                </c:pt>
                <c:pt idx="1266">
                  <c:v>126.5938</c:v>
                </c:pt>
                <c:pt idx="1267">
                  <c:v>126.67689999999995</c:v>
                </c:pt>
                <c:pt idx="1268">
                  <c:v>126.7604</c:v>
                </c:pt>
                <c:pt idx="1269">
                  <c:v>126.84399999999999</c:v>
                </c:pt>
                <c:pt idx="1270">
                  <c:v>126.92619999999999</c:v>
                </c:pt>
                <c:pt idx="1271">
                  <c:v>127.01009999999999</c:v>
                </c:pt>
                <c:pt idx="1272">
                  <c:v>127.09180000000002</c:v>
                </c:pt>
                <c:pt idx="1273">
                  <c:v>127.17740000000001</c:v>
                </c:pt>
                <c:pt idx="1274">
                  <c:v>127.262</c:v>
                </c:pt>
                <c:pt idx="1275">
                  <c:v>127.34110000000011</c:v>
                </c:pt>
                <c:pt idx="1276">
                  <c:v>127.4252</c:v>
                </c:pt>
                <c:pt idx="1277">
                  <c:v>127.5094</c:v>
                </c:pt>
                <c:pt idx="1278">
                  <c:v>127.59320000000002</c:v>
                </c:pt>
                <c:pt idx="1279">
                  <c:v>127.67440000000001</c:v>
                </c:pt>
                <c:pt idx="1280">
                  <c:v>127.7585</c:v>
                </c:pt>
                <c:pt idx="1281">
                  <c:v>127.8426</c:v>
                </c:pt>
                <c:pt idx="1282">
                  <c:v>127.9256</c:v>
                </c:pt>
                <c:pt idx="1283">
                  <c:v>128.00880000000001</c:v>
                </c:pt>
                <c:pt idx="1284">
                  <c:v>128.09230000000022</c:v>
                </c:pt>
                <c:pt idx="1285">
                  <c:v>128.17469999999992</c:v>
                </c:pt>
                <c:pt idx="1286">
                  <c:v>128.25840000000022</c:v>
                </c:pt>
                <c:pt idx="1287">
                  <c:v>128.34050000000002</c:v>
                </c:pt>
                <c:pt idx="1288">
                  <c:v>128.42500000000001</c:v>
                </c:pt>
                <c:pt idx="1289">
                  <c:v>128.50949999999997</c:v>
                </c:pt>
                <c:pt idx="1290">
                  <c:v>128.5934</c:v>
                </c:pt>
                <c:pt idx="1291">
                  <c:v>128.67479999999998</c:v>
                </c:pt>
                <c:pt idx="1292">
                  <c:v>128.75899999999999</c:v>
                </c:pt>
                <c:pt idx="1293">
                  <c:v>128.84230000000022</c:v>
                </c:pt>
                <c:pt idx="1294">
                  <c:v>128.92400000000001</c:v>
                </c:pt>
                <c:pt idx="1295">
                  <c:v>129.00790000000001</c:v>
                </c:pt>
                <c:pt idx="1296">
                  <c:v>129.0916</c:v>
                </c:pt>
                <c:pt idx="1297">
                  <c:v>129.17409999999998</c:v>
                </c:pt>
                <c:pt idx="1298">
                  <c:v>129.25700000000001</c:v>
                </c:pt>
                <c:pt idx="1299">
                  <c:v>129.34010000000001</c:v>
                </c:pt>
                <c:pt idx="1300">
                  <c:v>129.42330000000001</c:v>
                </c:pt>
                <c:pt idx="1301">
                  <c:v>129.505</c:v>
                </c:pt>
                <c:pt idx="1302">
                  <c:v>129.5898</c:v>
                </c:pt>
                <c:pt idx="1303">
                  <c:v>129.67429999999999</c:v>
                </c:pt>
                <c:pt idx="1304">
                  <c:v>129.75740000000022</c:v>
                </c:pt>
                <c:pt idx="1305">
                  <c:v>129.84050000000002</c:v>
                </c:pt>
                <c:pt idx="1306">
                  <c:v>129.92200000000022</c:v>
                </c:pt>
                <c:pt idx="1307">
                  <c:v>130.005</c:v>
                </c:pt>
                <c:pt idx="1308">
                  <c:v>130.09050000000002</c:v>
                </c:pt>
                <c:pt idx="1309">
                  <c:v>130.17399999999998</c:v>
                </c:pt>
                <c:pt idx="1310">
                  <c:v>130.256</c:v>
                </c:pt>
                <c:pt idx="1311">
                  <c:v>130.34110000000001</c:v>
                </c:pt>
                <c:pt idx="1312">
                  <c:v>130.42320000000001</c:v>
                </c:pt>
                <c:pt idx="1313">
                  <c:v>130.50559999999999</c:v>
                </c:pt>
                <c:pt idx="1314">
                  <c:v>130.58850000000001</c:v>
                </c:pt>
                <c:pt idx="1315">
                  <c:v>130.67250000000001</c:v>
                </c:pt>
                <c:pt idx="1316">
                  <c:v>130.7567</c:v>
                </c:pt>
                <c:pt idx="1317">
                  <c:v>130.83940000000001</c:v>
                </c:pt>
                <c:pt idx="1318">
                  <c:v>130.92150000000001</c:v>
                </c:pt>
                <c:pt idx="1319">
                  <c:v>131.00399999999999</c:v>
                </c:pt>
                <c:pt idx="1320">
                  <c:v>131.08790000000022</c:v>
                </c:pt>
                <c:pt idx="1321">
                  <c:v>131.1722</c:v>
                </c:pt>
                <c:pt idx="1322">
                  <c:v>131.25459999999998</c:v>
                </c:pt>
                <c:pt idx="1323">
                  <c:v>131.33920000000001</c:v>
                </c:pt>
                <c:pt idx="1324">
                  <c:v>131.42200000000022</c:v>
                </c:pt>
                <c:pt idx="1325">
                  <c:v>131.505</c:v>
                </c:pt>
                <c:pt idx="1326">
                  <c:v>131.58810000000022</c:v>
                </c:pt>
                <c:pt idx="1327">
                  <c:v>131.67230000000001</c:v>
                </c:pt>
                <c:pt idx="1328">
                  <c:v>131.75550000000001</c:v>
                </c:pt>
                <c:pt idx="1329">
                  <c:v>131.8391</c:v>
                </c:pt>
                <c:pt idx="1330">
                  <c:v>131.92020000000022</c:v>
                </c:pt>
                <c:pt idx="1331">
                  <c:v>132.00220000000004</c:v>
                </c:pt>
                <c:pt idx="1332">
                  <c:v>132.08720000000022</c:v>
                </c:pt>
                <c:pt idx="1333">
                  <c:v>132.1704</c:v>
                </c:pt>
                <c:pt idx="1334">
                  <c:v>132.255</c:v>
                </c:pt>
                <c:pt idx="1335">
                  <c:v>132.33890000000022</c:v>
                </c:pt>
                <c:pt idx="1336">
                  <c:v>132.42210000000023</c:v>
                </c:pt>
                <c:pt idx="1337">
                  <c:v>132.50469999999999</c:v>
                </c:pt>
                <c:pt idx="1338">
                  <c:v>132.5908</c:v>
                </c:pt>
                <c:pt idx="1339">
                  <c:v>132.67389999999995</c:v>
                </c:pt>
                <c:pt idx="1340">
                  <c:v>132.75720000000001</c:v>
                </c:pt>
                <c:pt idx="1341">
                  <c:v>132.83820000000023</c:v>
                </c:pt>
                <c:pt idx="1342">
                  <c:v>132.92280000000022</c:v>
                </c:pt>
                <c:pt idx="1343">
                  <c:v>133.0052</c:v>
                </c:pt>
                <c:pt idx="1344">
                  <c:v>133.08720000000022</c:v>
                </c:pt>
                <c:pt idx="1345">
                  <c:v>133.17150000000001</c:v>
                </c:pt>
                <c:pt idx="1346">
                  <c:v>133.25399999999999</c:v>
                </c:pt>
                <c:pt idx="1347">
                  <c:v>133.339</c:v>
                </c:pt>
                <c:pt idx="1348">
                  <c:v>133.42220000000026</c:v>
                </c:pt>
                <c:pt idx="1349">
                  <c:v>133.50710000000001</c:v>
                </c:pt>
                <c:pt idx="1350">
                  <c:v>133.59309999999999</c:v>
                </c:pt>
                <c:pt idx="1351">
                  <c:v>133.67740000000001</c:v>
                </c:pt>
                <c:pt idx="1352">
                  <c:v>133.7602</c:v>
                </c:pt>
                <c:pt idx="1353">
                  <c:v>133.84399999999999</c:v>
                </c:pt>
                <c:pt idx="1354">
                  <c:v>133.92770000000004</c:v>
                </c:pt>
                <c:pt idx="1355">
                  <c:v>134.01130000000001</c:v>
                </c:pt>
                <c:pt idx="1356">
                  <c:v>134.09300000000002</c:v>
                </c:pt>
                <c:pt idx="1357">
                  <c:v>134.1772</c:v>
                </c:pt>
                <c:pt idx="1358">
                  <c:v>134.2621</c:v>
                </c:pt>
                <c:pt idx="1359">
                  <c:v>134.3442</c:v>
                </c:pt>
                <c:pt idx="1360">
                  <c:v>134.42680000000001</c:v>
                </c:pt>
                <c:pt idx="1361">
                  <c:v>134.50959999999998</c:v>
                </c:pt>
                <c:pt idx="1362">
                  <c:v>134.5916</c:v>
                </c:pt>
                <c:pt idx="1363">
                  <c:v>134.67409999999998</c:v>
                </c:pt>
                <c:pt idx="1364">
                  <c:v>134.7568</c:v>
                </c:pt>
                <c:pt idx="1365">
                  <c:v>134.84240000000023</c:v>
                </c:pt>
                <c:pt idx="1366">
                  <c:v>134.9247</c:v>
                </c:pt>
                <c:pt idx="1367">
                  <c:v>135.00890000000001</c:v>
                </c:pt>
                <c:pt idx="1368">
                  <c:v>135.0934</c:v>
                </c:pt>
                <c:pt idx="1369">
                  <c:v>135.1772</c:v>
                </c:pt>
                <c:pt idx="1370">
                  <c:v>135.26059999999998</c:v>
                </c:pt>
                <c:pt idx="1371">
                  <c:v>135.34270000000001</c:v>
                </c:pt>
                <c:pt idx="1372">
                  <c:v>135.42500000000001</c:v>
                </c:pt>
                <c:pt idx="1373">
                  <c:v>135.50810000000001</c:v>
                </c:pt>
                <c:pt idx="1374">
                  <c:v>135.59280000000001</c:v>
                </c:pt>
                <c:pt idx="1375">
                  <c:v>135.67499999999998</c:v>
                </c:pt>
                <c:pt idx="1376">
                  <c:v>135.7577</c:v>
                </c:pt>
                <c:pt idx="1377">
                  <c:v>135.83959999999999</c:v>
                </c:pt>
                <c:pt idx="1378">
                  <c:v>135.92310000000001</c:v>
                </c:pt>
                <c:pt idx="1379">
                  <c:v>136.00740000000022</c:v>
                </c:pt>
                <c:pt idx="1380">
                  <c:v>136.09200000000001</c:v>
                </c:pt>
                <c:pt idx="1381">
                  <c:v>136.17399999999998</c:v>
                </c:pt>
                <c:pt idx="1382">
                  <c:v>136.25630000000001</c:v>
                </c:pt>
                <c:pt idx="1383">
                  <c:v>136.339</c:v>
                </c:pt>
                <c:pt idx="1384">
                  <c:v>136.42160000000001</c:v>
                </c:pt>
                <c:pt idx="1385">
                  <c:v>136.50620000000001</c:v>
                </c:pt>
                <c:pt idx="1386">
                  <c:v>136.59059999999999</c:v>
                </c:pt>
                <c:pt idx="1387">
                  <c:v>136.67509999999999</c:v>
                </c:pt>
                <c:pt idx="1388">
                  <c:v>136.75740000000022</c:v>
                </c:pt>
                <c:pt idx="1389">
                  <c:v>136.83969999999999</c:v>
                </c:pt>
                <c:pt idx="1390">
                  <c:v>136.92520000000007</c:v>
                </c:pt>
                <c:pt idx="1391">
                  <c:v>137.01069999999999</c:v>
                </c:pt>
                <c:pt idx="1392">
                  <c:v>137.0941</c:v>
                </c:pt>
                <c:pt idx="1393">
                  <c:v>137.17679999999999</c:v>
                </c:pt>
                <c:pt idx="1394">
                  <c:v>137.26</c:v>
                </c:pt>
                <c:pt idx="1395">
                  <c:v>137.3432</c:v>
                </c:pt>
                <c:pt idx="1396">
                  <c:v>137.42620000000022</c:v>
                </c:pt>
                <c:pt idx="1397">
                  <c:v>137.51050000000001</c:v>
                </c:pt>
                <c:pt idx="1398">
                  <c:v>137.59290000000001</c:v>
                </c:pt>
                <c:pt idx="1399">
                  <c:v>137.67489999999998</c:v>
                </c:pt>
                <c:pt idx="1400">
                  <c:v>137.7585</c:v>
                </c:pt>
                <c:pt idx="1401">
                  <c:v>137.84100000000001</c:v>
                </c:pt>
                <c:pt idx="1402">
                  <c:v>137.92680000000001</c:v>
                </c:pt>
                <c:pt idx="1403">
                  <c:v>138.00989999999999</c:v>
                </c:pt>
                <c:pt idx="1404">
                  <c:v>138.09530000000001</c:v>
                </c:pt>
                <c:pt idx="1405">
                  <c:v>138.17969999999977</c:v>
                </c:pt>
                <c:pt idx="1406">
                  <c:v>138.26309999999998</c:v>
                </c:pt>
                <c:pt idx="1407">
                  <c:v>138.34559999999999</c:v>
                </c:pt>
                <c:pt idx="1408">
                  <c:v>138.4297</c:v>
                </c:pt>
                <c:pt idx="1409">
                  <c:v>138.5153</c:v>
                </c:pt>
                <c:pt idx="1410">
                  <c:v>138.59880000000001</c:v>
                </c:pt>
                <c:pt idx="1411">
                  <c:v>138.68290000000007</c:v>
                </c:pt>
                <c:pt idx="1412">
                  <c:v>138.76599999999999</c:v>
                </c:pt>
                <c:pt idx="1413">
                  <c:v>138.8486</c:v>
                </c:pt>
                <c:pt idx="1414">
                  <c:v>138.92950000000002</c:v>
                </c:pt>
                <c:pt idx="1415">
                  <c:v>139.0127</c:v>
                </c:pt>
                <c:pt idx="1416">
                  <c:v>139.0949</c:v>
                </c:pt>
                <c:pt idx="1417">
                  <c:v>139.17779999999999</c:v>
                </c:pt>
                <c:pt idx="1418">
                  <c:v>139.26300000000001</c:v>
                </c:pt>
                <c:pt idx="1419">
                  <c:v>139.34520000000001</c:v>
                </c:pt>
                <c:pt idx="1420">
                  <c:v>139.42720000000023</c:v>
                </c:pt>
                <c:pt idx="1421">
                  <c:v>139.5119</c:v>
                </c:pt>
                <c:pt idx="1422">
                  <c:v>139.59399999999999</c:v>
                </c:pt>
                <c:pt idx="1423">
                  <c:v>139.6764</c:v>
                </c:pt>
                <c:pt idx="1424">
                  <c:v>139.76089999999999</c:v>
                </c:pt>
                <c:pt idx="1425">
                  <c:v>139.8441</c:v>
                </c:pt>
                <c:pt idx="1426">
                  <c:v>139.92840000000029</c:v>
                </c:pt>
                <c:pt idx="1427">
                  <c:v>140.01179999999999</c:v>
                </c:pt>
                <c:pt idx="1428">
                  <c:v>140.0943</c:v>
                </c:pt>
                <c:pt idx="1429">
                  <c:v>140.18170000000001</c:v>
                </c:pt>
                <c:pt idx="1430">
                  <c:v>140.26389999999998</c:v>
                </c:pt>
                <c:pt idx="1431">
                  <c:v>140.34720000000004</c:v>
                </c:pt>
                <c:pt idx="1432">
                  <c:v>140.43180000000001</c:v>
                </c:pt>
                <c:pt idx="1433">
                  <c:v>140.51439999999999</c:v>
                </c:pt>
                <c:pt idx="1434">
                  <c:v>140.59720000000004</c:v>
                </c:pt>
                <c:pt idx="1435">
                  <c:v>140.6808</c:v>
                </c:pt>
                <c:pt idx="1436">
                  <c:v>140.76250000000002</c:v>
                </c:pt>
                <c:pt idx="1437">
                  <c:v>140.84540000000001</c:v>
                </c:pt>
                <c:pt idx="1438">
                  <c:v>140.92620000000022</c:v>
                </c:pt>
                <c:pt idx="1439">
                  <c:v>141.01300000000001</c:v>
                </c:pt>
                <c:pt idx="1440">
                  <c:v>141.09459999999999</c:v>
                </c:pt>
                <c:pt idx="1441">
                  <c:v>141.16989999999998</c:v>
                </c:pt>
                <c:pt idx="1442">
                  <c:v>141.25479999999999</c:v>
                </c:pt>
                <c:pt idx="1443">
                  <c:v>141.34110000000001</c:v>
                </c:pt>
                <c:pt idx="1444">
                  <c:v>141.4256</c:v>
                </c:pt>
                <c:pt idx="1445">
                  <c:v>141.51140000000001</c:v>
                </c:pt>
                <c:pt idx="1446">
                  <c:v>141.59399999999999</c:v>
                </c:pt>
                <c:pt idx="1447">
                  <c:v>141.67909999999998</c:v>
                </c:pt>
                <c:pt idx="1448">
                  <c:v>141.75919999999999</c:v>
                </c:pt>
                <c:pt idx="1449">
                  <c:v>141.84059999999999</c:v>
                </c:pt>
                <c:pt idx="1450">
                  <c:v>141.92280000000022</c:v>
                </c:pt>
                <c:pt idx="1451">
                  <c:v>142.00659999999999</c:v>
                </c:pt>
                <c:pt idx="1452">
                  <c:v>142.09040000000007</c:v>
                </c:pt>
                <c:pt idx="1453">
                  <c:v>142.17079999999999</c:v>
                </c:pt>
                <c:pt idx="1454">
                  <c:v>142.25700000000001</c:v>
                </c:pt>
                <c:pt idx="1455">
                  <c:v>142.34280000000001</c:v>
                </c:pt>
                <c:pt idx="1456">
                  <c:v>142.42700000000022</c:v>
                </c:pt>
                <c:pt idx="1457">
                  <c:v>142.51240000000001</c:v>
                </c:pt>
                <c:pt idx="1458">
                  <c:v>142.59620000000001</c:v>
                </c:pt>
                <c:pt idx="1459">
                  <c:v>142.67689999999999</c:v>
                </c:pt>
                <c:pt idx="1460">
                  <c:v>142.76089999999999</c:v>
                </c:pt>
                <c:pt idx="1461">
                  <c:v>142.84280000000001</c:v>
                </c:pt>
                <c:pt idx="1462">
                  <c:v>142.9248</c:v>
                </c:pt>
                <c:pt idx="1463">
                  <c:v>143.00710000000001</c:v>
                </c:pt>
                <c:pt idx="1464">
                  <c:v>143.08969999999999</c:v>
                </c:pt>
                <c:pt idx="1465">
                  <c:v>143.172</c:v>
                </c:pt>
                <c:pt idx="1466">
                  <c:v>143.2501</c:v>
                </c:pt>
                <c:pt idx="1467">
                  <c:v>143.3366</c:v>
                </c:pt>
                <c:pt idx="1468">
                  <c:v>143.42190000000022</c:v>
                </c:pt>
                <c:pt idx="1469">
                  <c:v>143.50650000000002</c:v>
                </c:pt>
                <c:pt idx="1470">
                  <c:v>143.59059999999999</c:v>
                </c:pt>
                <c:pt idx="1471">
                  <c:v>143.67359999999977</c:v>
                </c:pt>
                <c:pt idx="1472">
                  <c:v>143.75750000000002</c:v>
                </c:pt>
                <c:pt idx="1473">
                  <c:v>143.84309999999999</c:v>
                </c:pt>
                <c:pt idx="1474">
                  <c:v>143.92530000000022</c:v>
                </c:pt>
                <c:pt idx="1475">
                  <c:v>144.00880000000001</c:v>
                </c:pt>
                <c:pt idx="1476">
                  <c:v>144.09359999999998</c:v>
                </c:pt>
                <c:pt idx="1477">
                  <c:v>144.17789999999999</c:v>
                </c:pt>
                <c:pt idx="1478">
                  <c:v>144.26259999999999</c:v>
                </c:pt>
                <c:pt idx="1479">
                  <c:v>144.34530000000001</c:v>
                </c:pt>
                <c:pt idx="1480">
                  <c:v>144.42800000000022</c:v>
                </c:pt>
                <c:pt idx="1481">
                  <c:v>144.51169999999999</c:v>
                </c:pt>
                <c:pt idx="1482">
                  <c:v>144.59540000000001</c:v>
                </c:pt>
                <c:pt idx="1483">
                  <c:v>144.67529999999999</c:v>
                </c:pt>
                <c:pt idx="1484">
                  <c:v>144.76089999999999</c:v>
                </c:pt>
                <c:pt idx="1485">
                  <c:v>144.84540000000001</c:v>
                </c:pt>
                <c:pt idx="1486">
                  <c:v>144.92780000000022</c:v>
                </c:pt>
                <c:pt idx="1487">
                  <c:v>145.01130000000001</c:v>
                </c:pt>
                <c:pt idx="1488">
                  <c:v>145.09479999999999</c:v>
                </c:pt>
                <c:pt idx="1489">
                  <c:v>145.178</c:v>
                </c:pt>
                <c:pt idx="1490">
                  <c:v>145.26220000000001</c:v>
                </c:pt>
                <c:pt idx="1491">
                  <c:v>145.34530000000001</c:v>
                </c:pt>
                <c:pt idx="1492">
                  <c:v>145.42750000000001</c:v>
                </c:pt>
                <c:pt idx="1493">
                  <c:v>145.51059999999998</c:v>
                </c:pt>
                <c:pt idx="1494">
                  <c:v>145.595</c:v>
                </c:pt>
                <c:pt idx="1495">
                  <c:v>145.6754</c:v>
                </c:pt>
                <c:pt idx="1496">
                  <c:v>145.75820000000004</c:v>
                </c:pt>
                <c:pt idx="1497">
                  <c:v>145.84120000000001</c:v>
                </c:pt>
                <c:pt idx="1498">
                  <c:v>145.92510000000001</c:v>
                </c:pt>
                <c:pt idx="1499">
                  <c:v>146.00979999999998</c:v>
                </c:pt>
                <c:pt idx="1500">
                  <c:v>146.09270000000001</c:v>
                </c:pt>
                <c:pt idx="1501">
                  <c:v>146.1773</c:v>
                </c:pt>
                <c:pt idx="1502">
                  <c:v>146.2603</c:v>
                </c:pt>
                <c:pt idx="1503">
                  <c:v>146.34369999999998</c:v>
                </c:pt>
                <c:pt idx="1504">
                  <c:v>146.4255</c:v>
                </c:pt>
                <c:pt idx="1505">
                  <c:v>146.5078</c:v>
                </c:pt>
                <c:pt idx="1506">
                  <c:v>146.59309999999999</c:v>
                </c:pt>
                <c:pt idx="1507">
                  <c:v>146.67519999999999</c:v>
                </c:pt>
                <c:pt idx="1508">
                  <c:v>146.7568</c:v>
                </c:pt>
                <c:pt idx="1509">
                  <c:v>146.84120000000001</c:v>
                </c:pt>
                <c:pt idx="1510">
                  <c:v>146.92520000000007</c:v>
                </c:pt>
                <c:pt idx="1511">
                  <c:v>147.01079999999999</c:v>
                </c:pt>
                <c:pt idx="1512">
                  <c:v>147.09379999999999</c:v>
                </c:pt>
                <c:pt idx="1513">
                  <c:v>147.17669999999998</c:v>
                </c:pt>
                <c:pt idx="1514">
                  <c:v>147.25840000000022</c:v>
                </c:pt>
                <c:pt idx="1515">
                  <c:v>147.34200000000001</c:v>
                </c:pt>
                <c:pt idx="1516">
                  <c:v>147.4248</c:v>
                </c:pt>
                <c:pt idx="1517">
                  <c:v>147.50750000000002</c:v>
                </c:pt>
                <c:pt idx="1518">
                  <c:v>147.5899</c:v>
                </c:pt>
                <c:pt idx="1519">
                  <c:v>147.672</c:v>
                </c:pt>
                <c:pt idx="1520">
                  <c:v>147.75569999999999</c:v>
                </c:pt>
                <c:pt idx="1521">
                  <c:v>147.8391</c:v>
                </c:pt>
                <c:pt idx="1522">
                  <c:v>147.92330000000001</c:v>
                </c:pt>
                <c:pt idx="1523">
                  <c:v>148.00840000000022</c:v>
                </c:pt>
                <c:pt idx="1524">
                  <c:v>148.09230000000022</c:v>
                </c:pt>
                <c:pt idx="1525">
                  <c:v>148.17499999999998</c:v>
                </c:pt>
                <c:pt idx="1526">
                  <c:v>148.25640000000001</c:v>
                </c:pt>
                <c:pt idx="1527">
                  <c:v>148.33750000000001</c:v>
                </c:pt>
                <c:pt idx="1528">
                  <c:v>148.42170000000004</c:v>
                </c:pt>
                <c:pt idx="1529">
                  <c:v>148.50459999999998</c:v>
                </c:pt>
                <c:pt idx="1530">
                  <c:v>148.58940000000001</c:v>
                </c:pt>
                <c:pt idx="1531">
                  <c:v>148.6729</c:v>
                </c:pt>
                <c:pt idx="1532">
                  <c:v>148.75620000000001</c:v>
                </c:pt>
                <c:pt idx="1533">
                  <c:v>148.83800000000022</c:v>
                </c:pt>
                <c:pt idx="1534">
                  <c:v>148.92140000000029</c:v>
                </c:pt>
                <c:pt idx="1535">
                  <c:v>149.00700000000001</c:v>
                </c:pt>
                <c:pt idx="1536">
                  <c:v>149.0898</c:v>
                </c:pt>
                <c:pt idx="1537">
                  <c:v>149.17269999999999</c:v>
                </c:pt>
                <c:pt idx="1538">
                  <c:v>149.25530000000001</c:v>
                </c:pt>
                <c:pt idx="1539">
                  <c:v>149.33680000000001</c:v>
                </c:pt>
                <c:pt idx="1540">
                  <c:v>149.42090000000007</c:v>
                </c:pt>
                <c:pt idx="1541">
                  <c:v>149.5059</c:v>
                </c:pt>
                <c:pt idx="1542">
                  <c:v>149.59100000000001</c:v>
                </c:pt>
                <c:pt idx="1543">
                  <c:v>149.6763</c:v>
                </c:pt>
                <c:pt idx="1544">
                  <c:v>149.7587</c:v>
                </c:pt>
                <c:pt idx="1545">
                  <c:v>149.84240000000023</c:v>
                </c:pt>
                <c:pt idx="1546">
                  <c:v>149.92590000000001</c:v>
                </c:pt>
                <c:pt idx="1547">
                  <c:v>150.00949999999997</c:v>
                </c:pt>
                <c:pt idx="1548">
                  <c:v>150.09120000000001</c:v>
                </c:pt>
                <c:pt idx="1549">
                  <c:v>150.17179999999999</c:v>
                </c:pt>
                <c:pt idx="1550">
                  <c:v>150.25479999999999</c:v>
                </c:pt>
                <c:pt idx="1551">
                  <c:v>150.33760000000001</c:v>
                </c:pt>
                <c:pt idx="1552">
                  <c:v>150.42270000000022</c:v>
                </c:pt>
                <c:pt idx="1553">
                  <c:v>150.50800000000001</c:v>
                </c:pt>
                <c:pt idx="1554">
                  <c:v>150.59190000000001</c:v>
                </c:pt>
                <c:pt idx="1555">
                  <c:v>150.67469999999992</c:v>
                </c:pt>
                <c:pt idx="1556">
                  <c:v>150.75569999999999</c:v>
                </c:pt>
                <c:pt idx="1557">
                  <c:v>150.84240000000023</c:v>
                </c:pt>
                <c:pt idx="1558">
                  <c:v>150.92420000000001</c:v>
                </c:pt>
                <c:pt idx="1559">
                  <c:v>151.0078</c:v>
                </c:pt>
                <c:pt idx="1560">
                  <c:v>151.0908</c:v>
                </c:pt>
                <c:pt idx="1561">
                  <c:v>151.17429999999999</c:v>
                </c:pt>
                <c:pt idx="1562">
                  <c:v>151.25659999999999</c:v>
                </c:pt>
                <c:pt idx="1563">
                  <c:v>151.34040000000007</c:v>
                </c:pt>
                <c:pt idx="1564">
                  <c:v>151.4248</c:v>
                </c:pt>
                <c:pt idx="1565">
                  <c:v>151.50750000000002</c:v>
                </c:pt>
                <c:pt idx="1566">
                  <c:v>151.59110000000001</c:v>
                </c:pt>
                <c:pt idx="1567">
                  <c:v>151.67389999999995</c:v>
                </c:pt>
                <c:pt idx="1568">
                  <c:v>151.75640000000001</c:v>
                </c:pt>
                <c:pt idx="1569">
                  <c:v>151.83880000000022</c:v>
                </c:pt>
                <c:pt idx="1570">
                  <c:v>151.92200000000022</c:v>
                </c:pt>
                <c:pt idx="1571">
                  <c:v>152.00569999999999</c:v>
                </c:pt>
                <c:pt idx="1572">
                  <c:v>152.09050000000002</c:v>
                </c:pt>
                <c:pt idx="1573">
                  <c:v>152.17259999999999</c:v>
                </c:pt>
                <c:pt idx="1574">
                  <c:v>152.256</c:v>
                </c:pt>
                <c:pt idx="1575">
                  <c:v>152.33870000000007</c:v>
                </c:pt>
                <c:pt idx="1576">
                  <c:v>152.42290000000023</c:v>
                </c:pt>
                <c:pt idx="1577">
                  <c:v>152.50550000000001</c:v>
                </c:pt>
                <c:pt idx="1578">
                  <c:v>152.58760000000001</c:v>
                </c:pt>
                <c:pt idx="1579">
                  <c:v>152.6704</c:v>
                </c:pt>
                <c:pt idx="1580">
                  <c:v>152.75620000000001</c:v>
                </c:pt>
                <c:pt idx="1581">
                  <c:v>152.839</c:v>
                </c:pt>
                <c:pt idx="1582">
                  <c:v>152.92240000000029</c:v>
                </c:pt>
                <c:pt idx="1583">
                  <c:v>153.00720000000001</c:v>
                </c:pt>
                <c:pt idx="1584">
                  <c:v>153.09180000000001</c:v>
                </c:pt>
                <c:pt idx="1585">
                  <c:v>153.17259999999999</c:v>
                </c:pt>
                <c:pt idx="1586">
                  <c:v>153.25359999999998</c:v>
                </c:pt>
                <c:pt idx="1587">
                  <c:v>153.33760000000001</c:v>
                </c:pt>
                <c:pt idx="1588">
                  <c:v>153.4246</c:v>
                </c:pt>
                <c:pt idx="1589">
                  <c:v>153.50959999999998</c:v>
                </c:pt>
                <c:pt idx="1590">
                  <c:v>153.5898</c:v>
                </c:pt>
                <c:pt idx="1591">
                  <c:v>153.6722</c:v>
                </c:pt>
                <c:pt idx="1592">
                  <c:v>153.75550000000001</c:v>
                </c:pt>
                <c:pt idx="1593">
                  <c:v>153.84030000000001</c:v>
                </c:pt>
                <c:pt idx="1594">
                  <c:v>153.92320000000001</c:v>
                </c:pt>
                <c:pt idx="1595">
                  <c:v>154.0067</c:v>
                </c:pt>
                <c:pt idx="1596">
                  <c:v>154.08969999999999</c:v>
                </c:pt>
                <c:pt idx="1597">
                  <c:v>154.17349999999999</c:v>
                </c:pt>
                <c:pt idx="1598">
                  <c:v>154.25620000000001</c:v>
                </c:pt>
                <c:pt idx="1599">
                  <c:v>154.3391</c:v>
                </c:pt>
                <c:pt idx="1600">
                  <c:v>154.42240000000029</c:v>
                </c:pt>
                <c:pt idx="1601">
                  <c:v>154.5078</c:v>
                </c:pt>
                <c:pt idx="1602">
                  <c:v>154.59</c:v>
                </c:pt>
                <c:pt idx="1603">
                  <c:v>154.67549999999997</c:v>
                </c:pt>
                <c:pt idx="1604">
                  <c:v>154.75890000000001</c:v>
                </c:pt>
                <c:pt idx="1605">
                  <c:v>154.8442</c:v>
                </c:pt>
                <c:pt idx="1606">
                  <c:v>154.92740000000029</c:v>
                </c:pt>
                <c:pt idx="1607">
                  <c:v>155.00979999999998</c:v>
                </c:pt>
                <c:pt idx="1608">
                  <c:v>155.09280000000001</c:v>
                </c:pt>
                <c:pt idx="1609">
                  <c:v>155.17509999999999</c:v>
                </c:pt>
                <c:pt idx="1610">
                  <c:v>155.2586</c:v>
                </c:pt>
                <c:pt idx="1611">
                  <c:v>155.34280000000001</c:v>
                </c:pt>
                <c:pt idx="1612">
                  <c:v>155.42270000000022</c:v>
                </c:pt>
                <c:pt idx="1613">
                  <c:v>155.50299999999999</c:v>
                </c:pt>
                <c:pt idx="1614">
                  <c:v>155.58940000000001</c:v>
                </c:pt>
                <c:pt idx="1615">
                  <c:v>155.67469999999992</c:v>
                </c:pt>
                <c:pt idx="1616">
                  <c:v>155.7587</c:v>
                </c:pt>
                <c:pt idx="1617">
                  <c:v>155.84110000000001</c:v>
                </c:pt>
                <c:pt idx="1618">
                  <c:v>155.9247</c:v>
                </c:pt>
                <c:pt idx="1619">
                  <c:v>156.00640000000001</c:v>
                </c:pt>
                <c:pt idx="1620">
                  <c:v>156.09040000000007</c:v>
                </c:pt>
                <c:pt idx="1621">
                  <c:v>156.17369999999977</c:v>
                </c:pt>
                <c:pt idx="1622">
                  <c:v>156.25349999999997</c:v>
                </c:pt>
                <c:pt idx="1623">
                  <c:v>156.33840000000029</c:v>
                </c:pt>
                <c:pt idx="1624">
                  <c:v>156.42430000000004</c:v>
                </c:pt>
                <c:pt idx="1625">
                  <c:v>156.50800000000001</c:v>
                </c:pt>
                <c:pt idx="1626">
                  <c:v>156.59100000000001</c:v>
                </c:pt>
                <c:pt idx="1627">
                  <c:v>156.67589999999998</c:v>
                </c:pt>
                <c:pt idx="1628">
                  <c:v>156.7593</c:v>
                </c:pt>
                <c:pt idx="1629">
                  <c:v>156.8426</c:v>
                </c:pt>
                <c:pt idx="1630">
                  <c:v>156.9248</c:v>
                </c:pt>
                <c:pt idx="1631">
                  <c:v>157.00700000000001</c:v>
                </c:pt>
                <c:pt idx="1632">
                  <c:v>157.09280000000001</c:v>
                </c:pt>
                <c:pt idx="1633">
                  <c:v>157.17419999999998</c:v>
                </c:pt>
                <c:pt idx="1634">
                  <c:v>157.2569</c:v>
                </c:pt>
                <c:pt idx="1635">
                  <c:v>157.3391</c:v>
                </c:pt>
                <c:pt idx="1636">
                  <c:v>157.42350000000002</c:v>
                </c:pt>
                <c:pt idx="1637">
                  <c:v>157.50630000000001</c:v>
                </c:pt>
                <c:pt idx="1638">
                  <c:v>157.58760000000001</c:v>
                </c:pt>
                <c:pt idx="1639">
                  <c:v>157.67099999999999</c:v>
                </c:pt>
                <c:pt idx="1640">
                  <c:v>157.755</c:v>
                </c:pt>
                <c:pt idx="1641">
                  <c:v>157.83730000000023</c:v>
                </c:pt>
                <c:pt idx="1642">
                  <c:v>157.91959999999995</c:v>
                </c:pt>
                <c:pt idx="1643">
                  <c:v>158.0042</c:v>
                </c:pt>
                <c:pt idx="1644">
                  <c:v>158.08780000000004</c:v>
                </c:pt>
                <c:pt idx="1645">
                  <c:v>158.16929999999999</c:v>
                </c:pt>
                <c:pt idx="1646">
                  <c:v>158.25230000000022</c:v>
                </c:pt>
                <c:pt idx="1647">
                  <c:v>158.33500000000001</c:v>
                </c:pt>
                <c:pt idx="1648">
                  <c:v>158.4188</c:v>
                </c:pt>
                <c:pt idx="1649">
                  <c:v>158.50319999999999</c:v>
                </c:pt>
                <c:pt idx="1650">
                  <c:v>158.58580000000001</c:v>
                </c:pt>
                <c:pt idx="1651">
                  <c:v>158.66900000000001</c:v>
                </c:pt>
                <c:pt idx="1652">
                  <c:v>158.75220000000004</c:v>
                </c:pt>
                <c:pt idx="1653">
                  <c:v>158.83600000000001</c:v>
                </c:pt>
                <c:pt idx="1654">
                  <c:v>158.91890000000001</c:v>
                </c:pt>
                <c:pt idx="1655">
                  <c:v>159.00319999999999</c:v>
                </c:pt>
                <c:pt idx="1656">
                  <c:v>159.08630000000022</c:v>
                </c:pt>
                <c:pt idx="1657">
                  <c:v>159.172</c:v>
                </c:pt>
                <c:pt idx="1658">
                  <c:v>159.25379999999998</c:v>
                </c:pt>
                <c:pt idx="1659">
                  <c:v>159.33740000000026</c:v>
                </c:pt>
                <c:pt idx="1660">
                  <c:v>159.42080000000001</c:v>
                </c:pt>
                <c:pt idx="1661">
                  <c:v>159.50040000000001</c:v>
                </c:pt>
                <c:pt idx="1662">
                  <c:v>159.58220000000023</c:v>
                </c:pt>
                <c:pt idx="1663">
                  <c:v>159.66840000000022</c:v>
                </c:pt>
                <c:pt idx="1664">
                  <c:v>159.7533</c:v>
                </c:pt>
                <c:pt idx="1665">
                  <c:v>159.83730000000023</c:v>
                </c:pt>
                <c:pt idx="1666">
                  <c:v>159.92080000000001</c:v>
                </c:pt>
                <c:pt idx="1667">
                  <c:v>160.00450000000001</c:v>
                </c:pt>
                <c:pt idx="1668">
                  <c:v>160.08740000000026</c:v>
                </c:pt>
                <c:pt idx="1669">
                  <c:v>160.17189999999999</c:v>
                </c:pt>
                <c:pt idx="1670">
                  <c:v>160.25569999999999</c:v>
                </c:pt>
                <c:pt idx="1671">
                  <c:v>160.33800000000022</c:v>
                </c:pt>
                <c:pt idx="1672">
                  <c:v>160.42100000000022</c:v>
                </c:pt>
                <c:pt idx="1673">
                  <c:v>160.5034</c:v>
                </c:pt>
                <c:pt idx="1674">
                  <c:v>160.58890000000022</c:v>
                </c:pt>
                <c:pt idx="1675">
                  <c:v>160.67269999999999</c:v>
                </c:pt>
                <c:pt idx="1676">
                  <c:v>160.75659999999999</c:v>
                </c:pt>
                <c:pt idx="1677">
                  <c:v>160.83860000000001</c:v>
                </c:pt>
                <c:pt idx="1678">
                  <c:v>160.92210000000023</c:v>
                </c:pt>
                <c:pt idx="1679">
                  <c:v>161.0044</c:v>
                </c:pt>
                <c:pt idx="1680">
                  <c:v>161.08969999999999</c:v>
                </c:pt>
                <c:pt idx="1681">
                  <c:v>161.17259999999999</c:v>
                </c:pt>
                <c:pt idx="1682">
                  <c:v>161.25540000000001</c:v>
                </c:pt>
                <c:pt idx="1683">
                  <c:v>161.33860000000001</c:v>
                </c:pt>
                <c:pt idx="1684">
                  <c:v>161.42290000000023</c:v>
                </c:pt>
                <c:pt idx="1685">
                  <c:v>161.50800000000001</c:v>
                </c:pt>
                <c:pt idx="1686">
                  <c:v>161.59020000000001</c:v>
                </c:pt>
                <c:pt idx="1687">
                  <c:v>161.6722</c:v>
                </c:pt>
                <c:pt idx="1688">
                  <c:v>161.75700000000001</c:v>
                </c:pt>
                <c:pt idx="1689">
                  <c:v>161.83950000000002</c:v>
                </c:pt>
                <c:pt idx="1690">
                  <c:v>161.92290000000023</c:v>
                </c:pt>
                <c:pt idx="1691">
                  <c:v>162.00349999999997</c:v>
                </c:pt>
                <c:pt idx="1692">
                  <c:v>162.08760000000001</c:v>
                </c:pt>
                <c:pt idx="1693">
                  <c:v>162.1728</c:v>
                </c:pt>
                <c:pt idx="1694">
                  <c:v>162.25459999999998</c:v>
                </c:pt>
                <c:pt idx="1695">
                  <c:v>162.3357</c:v>
                </c:pt>
                <c:pt idx="1696">
                  <c:v>162.42160000000001</c:v>
                </c:pt>
                <c:pt idx="1697">
                  <c:v>162.5061</c:v>
                </c:pt>
                <c:pt idx="1698">
                  <c:v>162.58920000000001</c:v>
                </c:pt>
                <c:pt idx="1699">
                  <c:v>162.6728</c:v>
                </c:pt>
                <c:pt idx="1700">
                  <c:v>162.7577</c:v>
                </c:pt>
                <c:pt idx="1701">
                  <c:v>162.8407</c:v>
                </c:pt>
                <c:pt idx="1702">
                  <c:v>162.923</c:v>
                </c:pt>
                <c:pt idx="1703">
                  <c:v>163.0052</c:v>
                </c:pt>
                <c:pt idx="1704">
                  <c:v>163.08790000000022</c:v>
                </c:pt>
                <c:pt idx="1705">
                  <c:v>163.17059999999998</c:v>
                </c:pt>
                <c:pt idx="1706">
                  <c:v>163.25369999999998</c:v>
                </c:pt>
                <c:pt idx="1707">
                  <c:v>163.33810000000022</c:v>
                </c:pt>
                <c:pt idx="1708">
                  <c:v>163.42350000000002</c:v>
                </c:pt>
                <c:pt idx="1709">
                  <c:v>163.50820000000004</c:v>
                </c:pt>
                <c:pt idx="1710">
                  <c:v>163.59300000000002</c:v>
                </c:pt>
                <c:pt idx="1711">
                  <c:v>163.67379999999977</c:v>
                </c:pt>
                <c:pt idx="1712">
                  <c:v>163.75489999999999</c:v>
                </c:pt>
                <c:pt idx="1713">
                  <c:v>163.84010000000001</c:v>
                </c:pt>
                <c:pt idx="1714">
                  <c:v>163.92420000000001</c:v>
                </c:pt>
                <c:pt idx="1715">
                  <c:v>164.00479999999999</c:v>
                </c:pt>
                <c:pt idx="1716">
                  <c:v>164.08720000000022</c:v>
                </c:pt>
                <c:pt idx="1717">
                  <c:v>164.1729</c:v>
                </c:pt>
                <c:pt idx="1718">
                  <c:v>164.2569</c:v>
                </c:pt>
                <c:pt idx="1719">
                  <c:v>164.3391</c:v>
                </c:pt>
                <c:pt idx="1720">
                  <c:v>164.42220000000026</c:v>
                </c:pt>
                <c:pt idx="1721">
                  <c:v>164.5051</c:v>
                </c:pt>
                <c:pt idx="1722">
                  <c:v>164.58880000000022</c:v>
                </c:pt>
                <c:pt idx="1723">
                  <c:v>164.67169999999999</c:v>
                </c:pt>
                <c:pt idx="1724">
                  <c:v>164.75409999999999</c:v>
                </c:pt>
                <c:pt idx="1725">
                  <c:v>164.8365</c:v>
                </c:pt>
                <c:pt idx="1726">
                  <c:v>164.91890000000001</c:v>
                </c:pt>
                <c:pt idx="1727">
                  <c:v>165.0034</c:v>
                </c:pt>
                <c:pt idx="1728">
                  <c:v>165.08680000000001</c:v>
                </c:pt>
                <c:pt idx="1729">
                  <c:v>165.16929999999999</c:v>
                </c:pt>
                <c:pt idx="1730">
                  <c:v>165.25299999999999</c:v>
                </c:pt>
                <c:pt idx="1731">
                  <c:v>165.33620000000022</c:v>
                </c:pt>
                <c:pt idx="1732">
                  <c:v>165.41659999999999</c:v>
                </c:pt>
                <c:pt idx="1733">
                  <c:v>165.49880000000007</c:v>
                </c:pt>
                <c:pt idx="1734">
                  <c:v>165.58040000000022</c:v>
                </c:pt>
                <c:pt idx="1735">
                  <c:v>165.66759999999999</c:v>
                </c:pt>
                <c:pt idx="1736">
                  <c:v>165.75349999999997</c:v>
                </c:pt>
                <c:pt idx="1737">
                  <c:v>165.83890000000022</c:v>
                </c:pt>
                <c:pt idx="1738">
                  <c:v>165.9194</c:v>
                </c:pt>
                <c:pt idx="1739">
                  <c:v>166.00210000000001</c:v>
                </c:pt>
                <c:pt idx="1740">
                  <c:v>166.08690000000001</c:v>
                </c:pt>
                <c:pt idx="1741">
                  <c:v>166.1687</c:v>
                </c:pt>
                <c:pt idx="1742">
                  <c:v>166.25190000000001</c:v>
                </c:pt>
                <c:pt idx="1743">
                  <c:v>166.334</c:v>
                </c:pt>
                <c:pt idx="1744">
                  <c:v>166.41589999999999</c:v>
                </c:pt>
                <c:pt idx="1745">
                  <c:v>166.5</c:v>
                </c:pt>
                <c:pt idx="1746">
                  <c:v>166.5831</c:v>
                </c:pt>
                <c:pt idx="1747">
                  <c:v>166.66650000000001</c:v>
                </c:pt>
                <c:pt idx="1748">
                  <c:v>166.75349999999997</c:v>
                </c:pt>
                <c:pt idx="1749">
                  <c:v>166.8366</c:v>
                </c:pt>
                <c:pt idx="1750">
                  <c:v>166.92220000000026</c:v>
                </c:pt>
                <c:pt idx="1751">
                  <c:v>167.00559999999999</c:v>
                </c:pt>
                <c:pt idx="1752">
                  <c:v>167.08760000000001</c:v>
                </c:pt>
                <c:pt idx="1753">
                  <c:v>167.17009999999999</c:v>
                </c:pt>
                <c:pt idx="1754">
                  <c:v>167.25379999999998</c:v>
                </c:pt>
                <c:pt idx="1755">
                  <c:v>167.33730000000023</c:v>
                </c:pt>
                <c:pt idx="1756">
                  <c:v>167.42190000000022</c:v>
                </c:pt>
                <c:pt idx="1757">
                  <c:v>167.50540000000001</c:v>
                </c:pt>
                <c:pt idx="1758">
                  <c:v>167.58810000000022</c:v>
                </c:pt>
                <c:pt idx="1759">
                  <c:v>167.66919999999999</c:v>
                </c:pt>
                <c:pt idx="1760">
                  <c:v>167.75200000000001</c:v>
                </c:pt>
                <c:pt idx="1761">
                  <c:v>167.83520000000001</c:v>
                </c:pt>
                <c:pt idx="1762">
                  <c:v>167.91969999999998</c:v>
                </c:pt>
                <c:pt idx="1763">
                  <c:v>168.00450000000001</c:v>
                </c:pt>
                <c:pt idx="1764">
                  <c:v>168.08750000000001</c:v>
                </c:pt>
                <c:pt idx="1765">
                  <c:v>168.16989999999998</c:v>
                </c:pt>
                <c:pt idx="1766">
                  <c:v>168.25379999999998</c:v>
                </c:pt>
                <c:pt idx="1767">
                  <c:v>168.33750000000001</c:v>
                </c:pt>
                <c:pt idx="1768">
                  <c:v>168.4194</c:v>
                </c:pt>
                <c:pt idx="1769">
                  <c:v>168.5044</c:v>
                </c:pt>
                <c:pt idx="1770">
                  <c:v>168.5866</c:v>
                </c:pt>
                <c:pt idx="1771">
                  <c:v>168.66900000000001</c:v>
                </c:pt>
                <c:pt idx="1772">
                  <c:v>168.75190000000001</c:v>
                </c:pt>
                <c:pt idx="1773">
                  <c:v>168.83500000000001</c:v>
                </c:pt>
                <c:pt idx="1774">
                  <c:v>168.91949999999997</c:v>
                </c:pt>
                <c:pt idx="1775">
                  <c:v>169.0033</c:v>
                </c:pt>
                <c:pt idx="1776">
                  <c:v>169.08610000000004</c:v>
                </c:pt>
                <c:pt idx="1777">
                  <c:v>169.1687</c:v>
                </c:pt>
                <c:pt idx="1778">
                  <c:v>169.25059999999999</c:v>
                </c:pt>
                <c:pt idx="1779">
                  <c:v>169.33369999999999</c:v>
                </c:pt>
                <c:pt idx="1780">
                  <c:v>169.41640000000001</c:v>
                </c:pt>
                <c:pt idx="1781">
                  <c:v>169.5</c:v>
                </c:pt>
                <c:pt idx="1782">
                  <c:v>169.5848</c:v>
                </c:pt>
                <c:pt idx="1783">
                  <c:v>169.6687</c:v>
                </c:pt>
                <c:pt idx="1784">
                  <c:v>169.75130000000001</c:v>
                </c:pt>
                <c:pt idx="1785">
                  <c:v>169.83620000000022</c:v>
                </c:pt>
                <c:pt idx="1786">
                  <c:v>169.92100000000022</c:v>
                </c:pt>
                <c:pt idx="1787">
                  <c:v>170.0044</c:v>
                </c:pt>
                <c:pt idx="1788">
                  <c:v>170.089</c:v>
                </c:pt>
                <c:pt idx="1789">
                  <c:v>170.17140000000001</c:v>
                </c:pt>
                <c:pt idx="1790">
                  <c:v>170.2543</c:v>
                </c:pt>
                <c:pt idx="1791">
                  <c:v>170.33600000000001</c:v>
                </c:pt>
                <c:pt idx="1792">
                  <c:v>170.41989999999998</c:v>
                </c:pt>
                <c:pt idx="1793">
                  <c:v>170.50369999999998</c:v>
                </c:pt>
                <c:pt idx="1794">
                  <c:v>170.58810000000022</c:v>
                </c:pt>
                <c:pt idx="1795">
                  <c:v>170.67230000000001</c:v>
                </c:pt>
                <c:pt idx="1796">
                  <c:v>170.75720000000001</c:v>
                </c:pt>
                <c:pt idx="1797">
                  <c:v>170.8398</c:v>
                </c:pt>
                <c:pt idx="1798">
                  <c:v>170.92200000000022</c:v>
                </c:pt>
                <c:pt idx="1799">
                  <c:v>171.0052</c:v>
                </c:pt>
                <c:pt idx="1800">
                  <c:v>171.0865</c:v>
                </c:pt>
                <c:pt idx="1801">
                  <c:v>171.17019999999999</c:v>
                </c:pt>
                <c:pt idx="1802">
                  <c:v>171.25379999999998</c:v>
                </c:pt>
                <c:pt idx="1803">
                  <c:v>171.33860000000001</c:v>
                </c:pt>
                <c:pt idx="1804">
                  <c:v>171.42040000000023</c:v>
                </c:pt>
                <c:pt idx="1805">
                  <c:v>171.50540000000001</c:v>
                </c:pt>
                <c:pt idx="1806">
                  <c:v>171.58700000000007</c:v>
                </c:pt>
                <c:pt idx="1807">
                  <c:v>171.66959999999995</c:v>
                </c:pt>
                <c:pt idx="1808">
                  <c:v>171.75369999999998</c:v>
                </c:pt>
                <c:pt idx="1809">
                  <c:v>171.83780000000004</c:v>
                </c:pt>
                <c:pt idx="1810">
                  <c:v>171.91989999999998</c:v>
                </c:pt>
                <c:pt idx="1811">
                  <c:v>172.0034</c:v>
                </c:pt>
                <c:pt idx="1812">
                  <c:v>172.08940000000001</c:v>
                </c:pt>
                <c:pt idx="1813">
                  <c:v>172.17240000000001</c:v>
                </c:pt>
                <c:pt idx="1814">
                  <c:v>172.25540000000001</c:v>
                </c:pt>
                <c:pt idx="1815">
                  <c:v>172.33880000000022</c:v>
                </c:pt>
                <c:pt idx="1816">
                  <c:v>172.41909999999999</c:v>
                </c:pt>
                <c:pt idx="1817">
                  <c:v>172.50479999999999</c:v>
                </c:pt>
                <c:pt idx="1818">
                  <c:v>172.58870000000007</c:v>
                </c:pt>
                <c:pt idx="1819">
                  <c:v>172.67159999999998</c:v>
                </c:pt>
                <c:pt idx="1820">
                  <c:v>172.75299999999999</c:v>
                </c:pt>
                <c:pt idx="1821">
                  <c:v>172.8357</c:v>
                </c:pt>
                <c:pt idx="1822">
                  <c:v>172.91909999999999</c:v>
                </c:pt>
                <c:pt idx="1823">
                  <c:v>173.00280000000001</c:v>
                </c:pt>
                <c:pt idx="1824">
                  <c:v>173.08510000000001</c:v>
                </c:pt>
                <c:pt idx="1825">
                  <c:v>173.1688</c:v>
                </c:pt>
                <c:pt idx="1826">
                  <c:v>173.25290000000001</c:v>
                </c:pt>
                <c:pt idx="1827">
                  <c:v>173.33670000000001</c:v>
                </c:pt>
                <c:pt idx="1828">
                  <c:v>173.42000000000004</c:v>
                </c:pt>
                <c:pt idx="1829">
                  <c:v>173.50299999999999</c:v>
                </c:pt>
                <c:pt idx="1830">
                  <c:v>173.58459999999999</c:v>
                </c:pt>
                <c:pt idx="1831">
                  <c:v>173.66750000000002</c:v>
                </c:pt>
                <c:pt idx="1832">
                  <c:v>173.74969999999976</c:v>
                </c:pt>
                <c:pt idx="1833">
                  <c:v>173.83440000000004</c:v>
                </c:pt>
                <c:pt idx="1834">
                  <c:v>173.91750000000002</c:v>
                </c:pt>
                <c:pt idx="1835">
                  <c:v>173.99940000000001</c:v>
                </c:pt>
                <c:pt idx="1836">
                  <c:v>174.0806</c:v>
                </c:pt>
                <c:pt idx="1837">
                  <c:v>174.1661</c:v>
                </c:pt>
                <c:pt idx="1838">
                  <c:v>174.2517</c:v>
                </c:pt>
                <c:pt idx="1839">
                  <c:v>174.33410000000001</c:v>
                </c:pt>
                <c:pt idx="1840">
                  <c:v>174.41850000000002</c:v>
                </c:pt>
                <c:pt idx="1841">
                  <c:v>174.4991</c:v>
                </c:pt>
                <c:pt idx="1842">
                  <c:v>174.58540000000022</c:v>
                </c:pt>
                <c:pt idx="1843">
                  <c:v>174.6704</c:v>
                </c:pt>
                <c:pt idx="1844">
                  <c:v>174.7534</c:v>
                </c:pt>
                <c:pt idx="1845">
                  <c:v>174.83750000000001</c:v>
                </c:pt>
                <c:pt idx="1846">
                  <c:v>174.92220000000026</c:v>
                </c:pt>
                <c:pt idx="1847">
                  <c:v>175.00559999999999</c:v>
                </c:pt>
                <c:pt idx="1848">
                  <c:v>175.08800000000022</c:v>
                </c:pt>
                <c:pt idx="1849">
                  <c:v>175.1722</c:v>
                </c:pt>
                <c:pt idx="1850">
                  <c:v>175.2543</c:v>
                </c:pt>
                <c:pt idx="1851">
                  <c:v>175.33750000000001</c:v>
                </c:pt>
                <c:pt idx="1852">
                  <c:v>175.42020000000022</c:v>
                </c:pt>
                <c:pt idx="1853">
                  <c:v>175.50399999999999</c:v>
                </c:pt>
                <c:pt idx="1854">
                  <c:v>175.58760000000001</c:v>
                </c:pt>
                <c:pt idx="1855">
                  <c:v>175.67179999999999</c:v>
                </c:pt>
                <c:pt idx="1856">
                  <c:v>175.75569999999999</c:v>
                </c:pt>
                <c:pt idx="1857">
                  <c:v>175.83750000000001</c:v>
                </c:pt>
                <c:pt idx="1858">
                  <c:v>175.92180000000022</c:v>
                </c:pt>
                <c:pt idx="1859">
                  <c:v>176.00479999999999</c:v>
                </c:pt>
                <c:pt idx="1860">
                  <c:v>176.08860000000001</c:v>
                </c:pt>
                <c:pt idx="1861">
                  <c:v>176.1704</c:v>
                </c:pt>
                <c:pt idx="1862">
                  <c:v>176.25200000000001</c:v>
                </c:pt>
                <c:pt idx="1863">
                  <c:v>176.33459999999999</c:v>
                </c:pt>
                <c:pt idx="1864">
                  <c:v>176.42090000000007</c:v>
                </c:pt>
                <c:pt idx="1865">
                  <c:v>176.50450000000001</c:v>
                </c:pt>
                <c:pt idx="1866">
                  <c:v>176.5866</c:v>
                </c:pt>
                <c:pt idx="1867">
                  <c:v>176.67079999999999</c:v>
                </c:pt>
                <c:pt idx="1868">
                  <c:v>176.75110000000001</c:v>
                </c:pt>
                <c:pt idx="1869">
                  <c:v>176.8348</c:v>
                </c:pt>
                <c:pt idx="1870">
                  <c:v>176.91959999999995</c:v>
                </c:pt>
                <c:pt idx="1871">
                  <c:v>177.00399999999999</c:v>
                </c:pt>
                <c:pt idx="1872">
                  <c:v>177.08810000000022</c:v>
                </c:pt>
                <c:pt idx="1873">
                  <c:v>177.17019999999999</c:v>
                </c:pt>
                <c:pt idx="1874">
                  <c:v>177.2508</c:v>
                </c:pt>
                <c:pt idx="1875">
                  <c:v>177.3348</c:v>
                </c:pt>
                <c:pt idx="1876">
                  <c:v>177.41900000000001</c:v>
                </c:pt>
                <c:pt idx="1877">
                  <c:v>177.50280000000001</c:v>
                </c:pt>
                <c:pt idx="1878">
                  <c:v>177.58700000000007</c:v>
                </c:pt>
                <c:pt idx="1879">
                  <c:v>177.67009999999999</c:v>
                </c:pt>
                <c:pt idx="1880">
                  <c:v>177.7526</c:v>
                </c:pt>
                <c:pt idx="1881">
                  <c:v>177.83700000000007</c:v>
                </c:pt>
                <c:pt idx="1882">
                  <c:v>177.92100000000022</c:v>
                </c:pt>
                <c:pt idx="1883">
                  <c:v>178.0034</c:v>
                </c:pt>
                <c:pt idx="1884">
                  <c:v>178.08610000000004</c:v>
                </c:pt>
                <c:pt idx="1885">
                  <c:v>178.17059999999998</c:v>
                </c:pt>
                <c:pt idx="1886">
                  <c:v>178.25210000000001</c:v>
                </c:pt>
                <c:pt idx="1887">
                  <c:v>178.33330000000001</c:v>
                </c:pt>
                <c:pt idx="1888">
                  <c:v>178.41820000000001</c:v>
                </c:pt>
                <c:pt idx="1889">
                  <c:v>178.50020000000001</c:v>
                </c:pt>
                <c:pt idx="1890">
                  <c:v>178.58120000000022</c:v>
                </c:pt>
                <c:pt idx="1891">
                  <c:v>178.66389999999998</c:v>
                </c:pt>
                <c:pt idx="1892">
                  <c:v>178.74889999999999</c:v>
                </c:pt>
                <c:pt idx="1893">
                  <c:v>178.83190000000022</c:v>
                </c:pt>
                <c:pt idx="1894">
                  <c:v>178.91240000000022</c:v>
                </c:pt>
                <c:pt idx="1895">
                  <c:v>178.9992</c:v>
                </c:pt>
                <c:pt idx="1896">
                  <c:v>179.08190000000022</c:v>
                </c:pt>
                <c:pt idx="1897">
                  <c:v>179.16479999999999</c:v>
                </c:pt>
                <c:pt idx="1898">
                  <c:v>179.24879999999999</c:v>
                </c:pt>
                <c:pt idx="1899">
                  <c:v>179.33010000000004</c:v>
                </c:pt>
                <c:pt idx="1900">
                  <c:v>179.41679999999999</c:v>
                </c:pt>
                <c:pt idx="1901">
                  <c:v>179.50299999999999</c:v>
                </c:pt>
                <c:pt idx="1902">
                  <c:v>179.5855</c:v>
                </c:pt>
                <c:pt idx="1903">
                  <c:v>179.66830000000004</c:v>
                </c:pt>
                <c:pt idx="1904">
                  <c:v>179.7525</c:v>
                </c:pt>
                <c:pt idx="1905">
                  <c:v>179.83600000000001</c:v>
                </c:pt>
                <c:pt idx="1906">
                  <c:v>179.9186</c:v>
                </c:pt>
                <c:pt idx="1907">
                  <c:v>180.0018</c:v>
                </c:pt>
                <c:pt idx="1908">
                  <c:v>180.0847</c:v>
                </c:pt>
                <c:pt idx="1909">
                  <c:v>180.16750000000002</c:v>
                </c:pt>
                <c:pt idx="1910">
                  <c:v>180.251</c:v>
                </c:pt>
                <c:pt idx="1911">
                  <c:v>180.3356</c:v>
                </c:pt>
                <c:pt idx="1912">
                  <c:v>180.417</c:v>
                </c:pt>
                <c:pt idx="1913">
                  <c:v>180.49969999999999</c:v>
                </c:pt>
                <c:pt idx="1914">
                  <c:v>180.5847</c:v>
                </c:pt>
                <c:pt idx="1915">
                  <c:v>180.6677</c:v>
                </c:pt>
                <c:pt idx="1916">
                  <c:v>180.75140000000007</c:v>
                </c:pt>
                <c:pt idx="1917">
                  <c:v>180.83420000000001</c:v>
                </c:pt>
                <c:pt idx="1918">
                  <c:v>180.9169</c:v>
                </c:pt>
                <c:pt idx="1919">
                  <c:v>181.00319999999999</c:v>
                </c:pt>
                <c:pt idx="1920">
                  <c:v>181.0849</c:v>
                </c:pt>
                <c:pt idx="1921">
                  <c:v>181.1678</c:v>
                </c:pt>
                <c:pt idx="1922">
                  <c:v>181.25290000000001</c:v>
                </c:pt>
                <c:pt idx="1923">
                  <c:v>181.33580000000001</c:v>
                </c:pt>
                <c:pt idx="1924">
                  <c:v>181.42060000000001</c:v>
                </c:pt>
                <c:pt idx="1925">
                  <c:v>181.50230000000022</c:v>
                </c:pt>
                <c:pt idx="1926">
                  <c:v>181.58740000000026</c:v>
                </c:pt>
                <c:pt idx="1927">
                  <c:v>181.67079999999999</c:v>
                </c:pt>
                <c:pt idx="1928">
                  <c:v>181.75349999999997</c:v>
                </c:pt>
                <c:pt idx="1929">
                  <c:v>181.8366</c:v>
                </c:pt>
                <c:pt idx="1930">
                  <c:v>181.9205</c:v>
                </c:pt>
                <c:pt idx="1931">
                  <c:v>182.0026</c:v>
                </c:pt>
                <c:pt idx="1932">
                  <c:v>182.08510000000001</c:v>
                </c:pt>
                <c:pt idx="1933">
                  <c:v>182.16919999999999</c:v>
                </c:pt>
                <c:pt idx="1934">
                  <c:v>182.25110000000001</c:v>
                </c:pt>
                <c:pt idx="1935">
                  <c:v>182.334</c:v>
                </c:pt>
                <c:pt idx="1936">
                  <c:v>182.41679999999999</c:v>
                </c:pt>
                <c:pt idx="1937">
                  <c:v>182.49890000000022</c:v>
                </c:pt>
                <c:pt idx="1938">
                  <c:v>182.58240000000029</c:v>
                </c:pt>
                <c:pt idx="1939">
                  <c:v>182.66589999999999</c:v>
                </c:pt>
                <c:pt idx="1940">
                  <c:v>182.74889999999999</c:v>
                </c:pt>
                <c:pt idx="1941">
                  <c:v>182.833</c:v>
                </c:pt>
                <c:pt idx="1942">
                  <c:v>182.91679999999999</c:v>
                </c:pt>
                <c:pt idx="1943">
                  <c:v>183.00059999999999</c:v>
                </c:pt>
                <c:pt idx="1944">
                  <c:v>183.0838</c:v>
                </c:pt>
                <c:pt idx="1945">
                  <c:v>183.16810000000001</c:v>
                </c:pt>
                <c:pt idx="1946">
                  <c:v>183.25140000000007</c:v>
                </c:pt>
                <c:pt idx="1947">
                  <c:v>183.33590000000001</c:v>
                </c:pt>
                <c:pt idx="1948">
                  <c:v>183.4187</c:v>
                </c:pt>
                <c:pt idx="1949">
                  <c:v>183.50210000000001</c:v>
                </c:pt>
                <c:pt idx="1950">
                  <c:v>183.58770000000001</c:v>
                </c:pt>
                <c:pt idx="1951">
                  <c:v>183.6686</c:v>
                </c:pt>
                <c:pt idx="1952">
                  <c:v>183.75299999999999</c:v>
                </c:pt>
                <c:pt idx="1953">
                  <c:v>183.83540000000022</c:v>
                </c:pt>
                <c:pt idx="1954">
                  <c:v>183.91929999999999</c:v>
                </c:pt>
                <c:pt idx="1955">
                  <c:v>184.00150000000002</c:v>
                </c:pt>
                <c:pt idx="1956">
                  <c:v>184.08640000000022</c:v>
                </c:pt>
                <c:pt idx="1957">
                  <c:v>184.16959999999995</c:v>
                </c:pt>
                <c:pt idx="1958">
                  <c:v>184.25309999999999</c:v>
                </c:pt>
                <c:pt idx="1959">
                  <c:v>184.3366</c:v>
                </c:pt>
                <c:pt idx="1960">
                  <c:v>184.42030000000022</c:v>
                </c:pt>
                <c:pt idx="1961">
                  <c:v>184.50200000000001</c:v>
                </c:pt>
                <c:pt idx="1962">
                  <c:v>184.5866</c:v>
                </c:pt>
                <c:pt idx="1963">
                  <c:v>184.67009999999999</c:v>
                </c:pt>
                <c:pt idx="1964">
                  <c:v>184.75319999999999</c:v>
                </c:pt>
                <c:pt idx="1965">
                  <c:v>184.83610000000004</c:v>
                </c:pt>
                <c:pt idx="1966">
                  <c:v>184.92010000000022</c:v>
                </c:pt>
                <c:pt idx="1967">
                  <c:v>185.0033</c:v>
                </c:pt>
                <c:pt idx="1968">
                  <c:v>185.08810000000022</c:v>
                </c:pt>
                <c:pt idx="1969">
                  <c:v>185.16989999999998</c:v>
                </c:pt>
                <c:pt idx="1970">
                  <c:v>185.25190000000001</c:v>
                </c:pt>
                <c:pt idx="1971">
                  <c:v>185.33610000000004</c:v>
                </c:pt>
                <c:pt idx="1972">
                  <c:v>185.41969999999998</c:v>
                </c:pt>
                <c:pt idx="1973">
                  <c:v>185.5026</c:v>
                </c:pt>
                <c:pt idx="1974">
                  <c:v>185.58520000000001</c:v>
                </c:pt>
                <c:pt idx="1975">
                  <c:v>185.667</c:v>
                </c:pt>
                <c:pt idx="1976">
                  <c:v>185.74879999999999</c:v>
                </c:pt>
                <c:pt idx="1977">
                  <c:v>185.833</c:v>
                </c:pt>
                <c:pt idx="1978">
                  <c:v>185.9162</c:v>
                </c:pt>
                <c:pt idx="1979">
                  <c:v>185.99820000000022</c:v>
                </c:pt>
                <c:pt idx="1980">
                  <c:v>186.08290000000022</c:v>
                </c:pt>
                <c:pt idx="1981">
                  <c:v>186.16750000000002</c:v>
                </c:pt>
                <c:pt idx="1982">
                  <c:v>186.25059999999999</c:v>
                </c:pt>
                <c:pt idx="1983">
                  <c:v>186.3349</c:v>
                </c:pt>
                <c:pt idx="1984">
                  <c:v>186.41850000000002</c:v>
                </c:pt>
                <c:pt idx="1985">
                  <c:v>186.50319999999999</c:v>
                </c:pt>
                <c:pt idx="1986">
                  <c:v>186.5849</c:v>
                </c:pt>
                <c:pt idx="1987">
                  <c:v>186.66820000000001</c:v>
                </c:pt>
                <c:pt idx="1988">
                  <c:v>186.75299999999999</c:v>
                </c:pt>
                <c:pt idx="1989">
                  <c:v>186.8356</c:v>
                </c:pt>
                <c:pt idx="1990">
                  <c:v>186.91919999999999</c:v>
                </c:pt>
                <c:pt idx="1991">
                  <c:v>187.00210000000001</c:v>
                </c:pt>
                <c:pt idx="1992">
                  <c:v>187.08680000000001</c:v>
                </c:pt>
                <c:pt idx="1993">
                  <c:v>187.17169999999999</c:v>
                </c:pt>
                <c:pt idx="1994">
                  <c:v>187.25489999999999</c:v>
                </c:pt>
                <c:pt idx="1995">
                  <c:v>187.33810000000022</c:v>
                </c:pt>
                <c:pt idx="1996">
                  <c:v>187.41979999999998</c:v>
                </c:pt>
                <c:pt idx="1997">
                  <c:v>187.50210000000001</c:v>
                </c:pt>
                <c:pt idx="1998">
                  <c:v>187.58730000000023</c:v>
                </c:pt>
                <c:pt idx="1999">
                  <c:v>187.66850000000002</c:v>
                </c:pt>
                <c:pt idx="2000">
                  <c:v>187.75059999999999</c:v>
                </c:pt>
                <c:pt idx="2001">
                  <c:v>187.834</c:v>
                </c:pt>
                <c:pt idx="2002">
                  <c:v>187.91720000000001</c:v>
                </c:pt>
                <c:pt idx="2003">
                  <c:v>188.00040000000001</c:v>
                </c:pt>
                <c:pt idx="2004">
                  <c:v>188.08210000000022</c:v>
                </c:pt>
                <c:pt idx="2005">
                  <c:v>188.1652</c:v>
                </c:pt>
                <c:pt idx="2006">
                  <c:v>188.25020000000001</c:v>
                </c:pt>
                <c:pt idx="2007">
                  <c:v>188.33230000000026</c:v>
                </c:pt>
                <c:pt idx="2008">
                  <c:v>188.41800000000001</c:v>
                </c:pt>
                <c:pt idx="2009">
                  <c:v>188.49979999999999</c:v>
                </c:pt>
                <c:pt idx="2010">
                  <c:v>188.58290000000022</c:v>
                </c:pt>
                <c:pt idx="2011">
                  <c:v>188.6652</c:v>
                </c:pt>
                <c:pt idx="2012">
                  <c:v>188.7482</c:v>
                </c:pt>
                <c:pt idx="2013">
                  <c:v>188.83320000000001</c:v>
                </c:pt>
                <c:pt idx="2014">
                  <c:v>188.91759999999999</c:v>
                </c:pt>
                <c:pt idx="2015">
                  <c:v>189.00280000000001</c:v>
                </c:pt>
                <c:pt idx="2016">
                  <c:v>189.0865</c:v>
                </c:pt>
                <c:pt idx="2017">
                  <c:v>189.16840000000022</c:v>
                </c:pt>
                <c:pt idx="2018">
                  <c:v>189.2516</c:v>
                </c:pt>
                <c:pt idx="2019">
                  <c:v>189.33580000000001</c:v>
                </c:pt>
                <c:pt idx="2020">
                  <c:v>189.42000000000004</c:v>
                </c:pt>
                <c:pt idx="2021">
                  <c:v>189.50349999999997</c:v>
                </c:pt>
                <c:pt idx="2022">
                  <c:v>189.58620000000022</c:v>
                </c:pt>
                <c:pt idx="2023">
                  <c:v>189.66979999999998</c:v>
                </c:pt>
                <c:pt idx="2024">
                  <c:v>189.75240000000022</c:v>
                </c:pt>
                <c:pt idx="2025">
                  <c:v>189.83320000000001</c:v>
                </c:pt>
                <c:pt idx="2026">
                  <c:v>189.91759999999999</c:v>
                </c:pt>
                <c:pt idx="2027">
                  <c:v>190.00130000000001</c:v>
                </c:pt>
                <c:pt idx="2028">
                  <c:v>190.08500000000001</c:v>
                </c:pt>
                <c:pt idx="2029">
                  <c:v>190.1678</c:v>
                </c:pt>
                <c:pt idx="2030">
                  <c:v>190.2501</c:v>
                </c:pt>
                <c:pt idx="2031">
                  <c:v>190.33500000000001</c:v>
                </c:pt>
                <c:pt idx="2032">
                  <c:v>190.4179</c:v>
                </c:pt>
                <c:pt idx="2033">
                  <c:v>190.50120000000001</c:v>
                </c:pt>
                <c:pt idx="2034">
                  <c:v>190.58290000000022</c:v>
                </c:pt>
                <c:pt idx="2035">
                  <c:v>190.6626</c:v>
                </c:pt>
                <c:pt idx="2036">
                  <c:v>190.7422</c:v>
                </c:pt>
                <c:pt idx="2037">
                  <c:v>190.82540000000026</c:v>
                </c:pt>
                <c:pt idx="2038">
                  <c:v>190.91040000000001</c:v>
                </c:pt>
                <c:pt idx="2039">
                  <c:v>190.99550000000002</c:v>
                </c:pt>
                <c:pt idx="2040">
                  <c:v>191.07850000000002</c:v>
                </c:pt>
                <c:pt idx="2041">
                  <c:v>191.1634</c:v>
                </c:pt>
                <c:pt idx="2042">
                  <c:v>191.24879999999999</c:v>
                </c:pt>
                <c:pt idx="2043">
                  <c:v>191.33180000000004</c:v>
                </c:pt>
                <c:pt idx="2044">
                  <c:v>191.4153</c:v>
                </c:pt>
                <c:pt idx="2045">
                  <c:v>191.49880000000007</c:v>
                </c:pt>
                <c:pt idx="2046">
                  <c:v>191.58270000000007</c:v>
                </c:pt>
                <c:pt idx="2047">
                  <c:v>191.6653</c:v>
                </c:pt>
                <c:pt idx="2048">
                  <c:v>191.7484</c:v>
                </c:pt>
                <c:pt idx="2049">
                  <c:v>191.83190000000022</c:v>
                </c:pt>
                <c:pt idx="2050">
                  <c:v>191.91479999999999</c:v>
                </c:pt>
                <c:pt idx="2051">
                  <c:v>191.9992</c:v>
                </c:pt>
                <c:pt idx="2052">
                  <c:v>192.08320000000001</c:v>
                </c:pt>
                <c:pt idx="2053">
                  <c:v>192.16489999999999</c:v>
                </c:pt>
                <c:pt idx="2054">
                  <c:v>192.2483</c:v>
                </c:pt>
                <c:pt idx="2055">
                  <c:v>192.32940000000022</c:v>
                </c:pt>
                <c:pt idx="2056">
                  <c:v>192.41120000000001</c:v>
                </c:pt>
                <c:pt idx="2057">
                  <c:v>192.4939</c:v>
                </c:pt>
                <c:pt idx="2058">
                  <c:v>192.57840000000004</c:v>
                </c:pt>
                <c:pt idx="2059">
                  <c:v>192.66220000000001</c:v>
                </c:pt>
                <c:pt idx="2060">
                  <c:v>192.74519999999998</c:v>
                </c:pt>
                <c:pt idx="2061">
                  <c:v>192.8295</c:v>
                </c:pt>
                <c:pt idx="2062">
                  <c:v>192.9117</c:v>
                </c:pt>
                <c:pt idx="2063">
                  <c:v>192.9939</c:v>
                </c:pt>
                <c:pt idx="2064">
                  <c:v>193.0789</c:v>
                </c:pt>
                <c:pt idx="2065">
                  <c:v>193.1627</c:v>
                </c:pt>
                <c:pt idx="2066">
                  <c:v>193.24549999999999</c:v>
                </c:pt>
                <c:pt idx="2067">
                  <c:v>193.32730000000029</c:v>
                </c:pt>
                <c:pt idx="2068">
                  <c:v>193.41220000000001</c:v>
                </c:pt>
                <c:pt idx="2069">
                  <c:v>193.49680000000001</c:v>
                </c:pt>
                <c:pt idx="2070">
                  <c:v>193.58030000000022</c:v>
                </c:pt>
                <c:pt idx="2071">
                  <c:v>193.66300000000001</c:v>
                </c:pt>
                <c:pt idx="2072">
                  <c:v>193.74549999999999</c:v>
                </c:pt>
                <c:pt idx="2073">
                  <c:v>193.82540000000026</c:v>
                </c:pt>
                <c:pt idx="2074">
                  <c:v>193.90840000000023</c:v>
                </c:pt>
                <c:pt idx="2075">
                  <c:v>193.99030000000022</c:v>
                </c:pt>
                <c:pt idx="2076">
                  <c:v>194.07399999999998</c:v>
                </c:pt>
                <c:pt idx="2077">
                  <c:v>194.15780000000001</c:v>
                </c:pt>
                <c:pt idx="2078">
                  <c:v>194.23949999999999</c:v>
                </c:pt>
                <c:pt idx="2079">
                  <c:v>194.32270000000022</c:v>
                </c:pt>
                <c:pt idx="2080">
                  <c:v>194.4058</c:v>
                </c:pt>
                <c:pt idx="2081">
                  <c:v>194.489</c:v>
                </c:pt>
                <c:pt idx="2082">
                  <c:v>194.57230000000001</c:v>
                </c:pt>
                <c:pt idx="2083">
                  <c:v>194.65459999999999</c:v>
                </c:pt>
                <c:pt idx="2084">
                  <c:v>194.7379</c:v>
                </c:pt>
                <c:pt idx="2085">
                  <c:v>194.8186</c:v>
                </c:pt>
                <c:pt idx="2086">
                  <c:v>194.90120000000007</c:v>
                </c:pt>
                <c:pt idx="2087">
                  <c:v>194.98520000000022</c:v>
                </c:pt>
                <c:pt idx="2088">
                  <c:v>195.06620000000001</c:v>
                </c:pt>
                <c:pt idx="2089">
                  <c:v>195.14979999999977</c:v>
                </c:pt>
                <c:pt idx="2090">
                  <c:v>195.23379999999995</c:v>
                </c:pt>
                <c:pt idx="2091">
                  <c:v>195.31969999999998</c:v>
                </c:pt>
                <c:pt idx="2092">
                  <c:v>195.40050000000002</c:v>
                </c:pt>
                <c:pt idx="2093">
                  <c:v>195.48480000000001</c:v>
                </c:pt>
                <c:pt idx="2094">
                  <c:v>195.5676</c:v>
                </c:pt>
                <c:pt idx="2095">
                  <c:v>195.65120000000007</c:v>
                </c:pt>
                <c:pt idx="2096">
                  <c:v>195.73339999999999</c:v>
                </c:pt>
                <c:pt idx="2097">
                  <c:v>195.81830000000022</c:v>
                </c:pt>
                <c:pt idx="2098">
                  <c:v>195.9006</c:v>
                </c:pt>
                <c:pt idx="2099">
                  <c:v>195.98440000000022</c:v>
                </c:pt>
                <c:pt idx="2100">
                  <c:v>196.0686</c:v>
                </c:pt>
                <c:pt idx="2101">
                  <c:v>196.15280000000001</c:v>
                </c:pt>
                <c:pt idx="2102">
                  <c:v>196.2364</c:v>
                </c:pt>
                <c:pt idx="2103">
                  <c:v>196.31959999999998</c:v>
                </c:pt>
                <c:pt idx="2104">
                  <c:v>196.40300000000002</c:v>
                </c:pt>
                <c:pt idx="2105">
                  <c:v>196.48540000000023</c:v>
                </c:pt>
                <c:pt idx="2106">
                  <c:v>196.5686</c:v>
                </c:pt>
                <c:pt idx="2107">
                  <c:v>196.65230000000022</c:v>
                </c:pt>
                <c:pt idx="2108">
                  <c:v>196.73759999999999</c:v>
                </c:pt>
                <c:pt idx="2109">
                  <c:v>196.82060000000001</c:v>
                </c:pt>
                <c:pt idx="2110">
                  <c:v>196.9042</c:v>
                </c:pt>
                <c:pt idx="2111">
                  <c:v>196.98760000000001</c:v>
                </c:pt>
                <c:pt idx="2112">
                  <c:v>197.07159999999999</c:v>
                </c:pt>
                <c:pt idx="2113">
                  <c:v>197.15540000000001</c:v>
                </c:pt>
                <c:pt idx="2114">
                  <c:v>197.2388</c:v>
                </c:pt>
                <c:pt idx="2115">
                  <c:v>197.32200000000026</c:v>
                </c:pt>
                <c:pt idx="2116">
                  <c:v>197.40600000000001</c:v>
                </c:pt>
                <c:pt idx="2117">
                  <c:v>197.4897</c:v>
                </c:pt>
                <c:pt idx="2118">
                  <c:v>197.5719</c:v>
                </c:pt>
                <c:pt idx="2119">
                  <c:v>197.655</c:v>
                </c:pt>
                <c:pt idx="2120">
                  <c:v>197.73959999999977</c:v>
                </c:pt>
                <c:pt idx="2121">
                  <c:v>197.82160000000007</c:v>
                </c:pt>
                <c:pt idx="2122">
                  <c:v>197.90650000000002</c:v>
                </c:pt>
                <c:pt idx="2123">
                  <c:v>197.99080000000001</c:v>
                </c:pt>
                <c:pt idx="2124">
                  <c:v>198.07259999999999</c:v>
                </c:pt>
                <c:pt idx="2125">
                  <c:v>198.1558</c:v>
                </c:pt>
                <c:pt idx="2126">
                  <c:v>198.23949999999999</c:v>
                </c:pt>
                <c:pt idx="2127">
                  <c:v>198.32180000000022</c:v>
                </c:pt>
                <c:pt idx="2128">
                  <c:v>198.40530000000001</c:v>
                </c:pt>
                <c:pt idx="2129">
                  <c:v>198.4896</c:v>
                </c:pt>
                <c:pt idx="2130">
                  <c:v>198.5729</c:v>
                </c:pt>
                <c:pt idx="2131">
                  <c:v>198.6575</c:v>
                </c:pt>
                <c:pt idx="2132">
                  <c:v>198.73919999999998</c:v>
                </c:pt>
                <c:pt idx="2133">
                  <c:v>198.82340000000022</c:v>
                </c:pt>
                <c:pt idx="2134">
                  <c:v>198.90550000000002</c:v>
                </c:pt>
                <c:pt idx="2135">
                  <c:v>198.9884000000003</c:v>
                </c:pt>
                <c:pt idx="2136">
                  <c:v>199.07230000000001</c:v>
                </c:pt>
                <c:pt idx="2137">
                  <c:v>199.15630000000004</c:v>
                </c:pt>
                <c:pt idx="2138">
                  <c:v>199.23840000000001</c:v>
                </c:pt>
                <c:pt idx="2139">
                  <c:v>199.32320000000001</c:v>
                </c:pt>
                <c:pt idx="2140">
                  <c:v>199.4051</c:v>
                </c:pt>
                <c:pt idx="2141">
                  <c:v>199.49030000000022</c:v>
                </c:pt>
                <c:pt idx="2142">
                  <c:v>199.57459999999998</c:v>
                </c:pt>
                <c:pt idx="2143">
                  <c:v>199.65840000000023</c:v>
                </c:pt>
                <c:pt idx="2144">
                  <c:v>199.7424</c:v>
                </c:pt>
                <c:pt idx="2145">
                  <c:v>199.8274000000003</c:v>
                </c:pt>
                <c:pt idx="2146">
                  <c:v>199.90940000000001</c:v>
                </c:pt>
                <c:pt idx="2147">
                  <c:v>199.99090000000001</c:v>
                </c:pt>
                <c:pt idx="2148">
                  <c:v>200.07300000000001</c:v>
                </c:pt>
                <c:pt idx="2149">
                  <c:v>200.15790000000001</c:v>
                </c:pt>
                <c:pt idx="2150">
                  <c:v>200.2422</c:v>
                </c:pt>
                <c:pt idx="2151">
                  <c:v>200.32440000000022</c:v>
                </c:pt>
                <c:pt idx="2152">
                  <c:v>200.40940000000001</c:v>
                </c:pt>
                <c:pt idx="2153">
                  <c:v>200.49690000000001</c:v>
                </c:pt>
                <c:pt idx="2154">
                  <c:v>200.57810000000001</c:v>
                </c:pt>
                <c:pt idx="2155">
                  <c:v>200.6628</c:v>
                </c:pt>
                <c:pt idx="2156">
                  <c:v>200.74189999999999</c:v>
                </c:pt>
                <c:pt idx="2157">
                  <c:v>200.82420000000022</c:v>
                </c:pt>
                <c:pt idx="2158">
                  <c:v>200.91030000000001</c:v>
                </c:pt>
                <c:pt idx="2159">
                  <c:v>200.99459999999999</c:v>
                </c:pt>
                <c:pt idx="2160">
                  <c:v>201.07769999999999</c:v>
                </c:pt>
                <c:pt idx="2161">
                  <c:v>201.1609</c:v>
                </c:pt>
                <c:pt idx="2162">
                  <c:v>201.24699999999999</c:v>
                </c:pt>
                <c:pt idx="2163">
                  <c:v>201.33080000000001</c:v>
                </c:pt>
                <c:pt idx="2164">
                  <c:v>201.4127</c:v>
                </c:pt>
                <c:pt idx="2165">
                  <c:v>201.49740000000023</c:v>
                </c:pt>
                <c:pt idx="2166">
                  <c:v>201.57830000000001</c:v>
                </c:pt>
                <c:pt idx="2167">
                  <c:v>201.66140000000001</c:v>
                </c:pt>
                <c:pt idx="2168">
                  <c:v>201.74329999999998</c:v>
                </c:pt>
                <c:pt idx="2169">
                  <c:v>201.82440000000022</c:v>
                </c:pt>
                <c:pt idx="2170">
                  <c:v>201.90989999999999</c:v>
                </c:pt>
                <c:pt idx="2171">
                  <c:v>201.99469999999999</c:v>
                </c:pt>
                <c:pt idx="2172">
                  <c:v>202.08130000000023</c:v>
                </c:pt>
                <c:pt idx="2173">
                  <c:v>202.16479999999999</c:v>
                </c:pt>
                <c:pt idx="2174">
                  <c:v>202.24699999999999</c:v>
                </c:pt>
                <c:pt idx="2175">
                  <c:v>202.33090000000001</c:v>
                </c:pt>
                <c:pt idx="2176">
                  <c:v>202.4128</c:v>
                </c:pt>
                <c:pt idx="2177">
                  <c:v>202.4958</c:v>
                </c:pt>
                <c:pt idx="2178">
                  <c:v>202.58070000000001</c:v>
                </c:pt>
                <c:pt idx="2179">
                  <c:v>202.6634</c:v>
                </c:pt>
                <c:pt idx="2180">
                  <c:v>202.74879999999999</c:v>
                </c:pt>
                <c:pt idx="2181">
                  <c:v>202.83250000000001</c:v>
                </c:pt>
                <c:pt idx="2182">
                  <c:v>202.91459999999998</c:v>
                </c:pt>
                <c:pt idx="2183">
                  <c:v>202.99710000000007</c:v>
                </c:pt>
                <c:pt idx="2184">
                  <c:v>203.08140000000026</c:v>
                </c:pt>
                <c:pt idx="2185">
                  <c:v>203.16419999999999</c:v>
                </c:pt>
                <c:pt idx="2186">
                  <c:v>203.24719999999999</c:v>
                </c:pt>
                <c:pt idx="2187">
                  <c:v>203.3295</c:v>
                </c:pt>
                <c:pt idx="2188">
                  <c:v>203.41379999999998</c:v>
                </c:pt>
                <c:pt idx="2189">
                  <c:v>203.49620000000004</c:v>
                </c:pt>
                <c:pt idx="2190">
                  <c:v>203.57979999999998</c:v>
                </c:pt>
                <c:pt idx="2191">
                  <c:v>203.6626</c:v>
                </c:pt>
                <c:pt idx="2192">
                  <c:v>203.7482</c:v>
                </c:pt>
                <c:pt idx="2193">
                  <c:v>203.83200000000022</c:v>
                </c:pt>
                <c:pt idx="2194">
                  <c:v>203.91679999999999</c:v>
                </c:pt>
                <c:pt idx="2195">
                  <c:v>203.99950000000001</c:v>
                </c:pt>
                <c:pt idx="2196">
                  <c:v>204.08150000000001</c:v>
                </c:pt>
                <c:pt idx="2197">
                  <c:v>204.16540000000001</c:v>
                </c:pt>
                <c:pt idx="2198">
                  <c:v>204.24909999999977</c:v>
                </c:pt>
                <c:pt idx="2199">
                  <c:v>204.33110000000022</c:v>
                </c:pt>
                <c:pt idx="2200">
                  <c:v>204.4152</c:v>
                </c:pt>
                <c:pt idx="2201">
                  <c:v>204.49810000000022</c:v>
                </c:pt>
                <c:pt idx="2202">
                  <c:v>204.58250000000001</c:v>
                </c:pt>
                <c:pt idx="2203">
                  <c:v>204.6652</c:v>
                </c:pt>
                <c:pt idx="2204">
                  <c:v>204.75040000000001</c:v>
                </c:pt>
                <c:pt idx="2205">
                  <c:v>204.83280000000022</c:v>
                </c:pt>
                <c:pt idx="2206">
                  <c:v>204.91559999999998</c:v>
                </c:pt>
                <c:pt idx="2207">
                  <c:v>204.9999</c:v>
                </c:pt>
                <c:pt idx="2208">
                  <c:v>205.08200000000022</c:v>
                </c:pt>
                <c:pt idx="2209">
                  <c:v>205.1652</c:v>
                </c:pt>
                <c:pt idx="2210">
                  <c:v>205.24939999999998</c:v>
                </c:pt>
                <c:pt idx="2211">
                  <c:v>205.33120000000022</c:v>
                </c:pt>
                <c:pt idx="2212">
                  <c:v>205.4144</c:v>
                </c:pt>
                <c:pt idx="2213">
                  <c:v>205.4992</c:v>
                </c:pt>
                <c:pt idx="2214">
                  <c:v>205.58070000000001</c:v>
                </c:pt>
                <c:pt idx="2215">
                  <c:v>205.66459999999998</c:v>
                </c:pt>
                <c:pt idx="2216">
                  <c:v>205.74699999999999</c:v>
                </c:pt>
                <c:pt idx="2217">
                  <c:v>205.83100000000007</c:v>
                </c:pt>
                <c:pt idx="2218">
                  <c:v>205.91240000000022</c:v>
                </c:pt>
                <c:pt idx="2219">
                  <c:v>205.99440000000001</c:v>
                </c:pt>
                <c:pt idx="2220">
                  <c:v>206.0772</c:v>
                </c:pt>
                <c:pt idx="2221">
                  <c:v>206.1575</c:v>
                </c:pt>
                <c:pt idx="2222">
                  <c:v>206.2424</c:v>
                </c:pt>
                <c:pt idx="2223">
                  <c:v>206.32820000000029</c:v>
                </c:pt>
                <c:pt idx="2224">
                  <c:v>206.41059999999999</c:v>
                </c:pt>
                <c:pt idx="2225">
                  <c:v>206.49359999999999</c:v>
                </c:pt>
                <c:pt idx="2226">
                  <c:v>206.5778</c:v>
                </c:pt>
                <c:pt idx="2227">
                  <c:v>206.6601</c:v>
                </c:pt>
                <c:pt idx="2228">
                  <c:v>206.74379999999977</c:v>
                </c:pt>
                <c:pt idx="2229">
                  <c:v>206.82890000000026</c:v>
                </c:pt>
                <c:pt idx="2230">
                  <c:v>206.9153</c:v>
                </c:pt>
                <c:pt idx="2231">
                  <c:v>206.9966</c:v>
                </c:pt>
                <c:pt idx="2232">
                  <c:v>207.0805</c:v>
                </c:pt>
                <c:pt idx="2233">
                  <c:v>207.16309999999999</c:v>
                </c:pt>
                <c:pt idx="2234">
                  <c:v>207.24619999999999</c:v>
                </c:pt>
                <c:pt idx="2235">
                  <c:v>207.33130000000023</c:v>
                </c:pt>
                <c:pt idx="2236">
                  <c:v>207.41559999999998</c:v>
                </c:pt>
                <c:pt idx="2237">
                  <c:v>207.49790000000004</c:v>
                </c:pt>
                <c:pt idx="2238">
                  <c:v>207.58260000000001</c:v>
                </c:pt>
                <c:pt idx="2239">
                  <c:v>207.6651</c:v>
                </c:pt>
                <c:pt idx="2240">
                  <c:v>207.7516</c:v>
                </c:pt>
                <c:pt idx="2241">
                  <c:v>207.8355</c:v>
                </c:pt>
                <c:pt idx="2242">
                  <c:v>207.92010000000022</c:v>
                </c:pt>
                <c:pt idx="2243">
                  <c:v>208.0025</c:v>
                </c:pt>
                <c:pt idx="2244">
                  <c:v>208.0856</c:v>
                </c:pt>
                <c:pt idx="2245">
                  <c:v>208.1694</c:v>
                </c:pt>
                <c:pt idx="2246">
                  <c:v>208.25110000000001</c:v>
                </c:pt>
                <c:pt idx="2247">
                  <c:v>208.3348</c:v>
                </c:pt>
                <c:pt idx="2248">
                  <c:v>208.4169</c:v>
                </c:pt>
                <c:pt idx="2249">
                  <c:v>208.5008</c:v>
                </c:pt>
                <c:pt idx="2250">
                  <c:v>208.584</c:v>
                </c:pt>
                <c:pt idx="2251">
                  <c:v>208.66489999999999</c:v>
                </c:pt>
                <c:pt idx="2252">
                  <c:v>208.74789999999999</c:v>
                </c:pt>
                <c:pt idx="2253">
                  <c:v>208.82990000000001</c:v>
                </c:pt>
                <c:pt idx="2254">
                  <c:v>208.91200000000001</c:v>
                </c:pt>
                <c:pt idx="2255">
                  <c:v>208.9967</c:v>
                </c:pt>
                <c:pt idx="2256">
                  <c:v>209.07959999999977</c:v>
                </c:pt>
                <c:pt idx="2257">
                  <c:v>209.16309999999999</c:v>
                </c:pt>
                <c:pt idx="2258">
                  <c:v>209.24669999999998</c:v>
                </c:pt>
                <c:pt idx="2259">
                  <c:v>209.33110000000022</c:v>
                </c:pt>
                <c:pt idx="2260">
                  <c:v>209.411</c:v>
                </c:pt>
                <c:pt idx="2261">
                  <c:v>209.4933</c:v>
                </c:pt>
                <c:pt idx="2262">
                  <c:v>209.57599999999999</c:v>
                </c:pt>
                <c:pt idx="2263">
                  <c:v>209.6591</c:v>
                </c:pt>
                <c:pt idx="2264">
                  <c:v>209.74299999999999</c:v>
                </c:pt>
                <c:pt idx="2265">
                  <c:v>209.82680000000022</c:v>
                </c:pt>
                <c:pt idx="2266">
                  <c:v>209.91140000000001</c:v>
                </c:pt>
                <c:pt idx="2267">
                  <c:v>209.99340000000001</c:v>
                </c:pt>
                <c:pt idx="2268">
                  <c:v>210.07759999999999</c:v>
                </c:pt>
                <c:pt idx="2269">
                  <c:v>210.16</c:v>
                </c:pt>
                <c:pt idx="2270">
                  <c:v>210.24319999999992</c:v>
                </c:pt>
                <c:pt idx="2271">
                  <c:v>210.32840000000036</c:v>
                </c:pt>
                <c:pt idx="2272">
                  <c:v>210.41079999999999</c:v>
                </c:pt>
                <c:pt idx="2273">
                  <c:v>210.49340000000001</c:v>
                </c:pt>
                <c:pt idx="2274">
                  <c:v>210.5778</c:v>
                </c:pt>
                <c:pt idx="2275">
                  <c:v>210.66290000000001</c:v>
                </c:pt>
                <c:pt idx="2276">
                  <c:v>210.74599999999998</c:v>
                </c:pt>
                <c:pt idx="2277">
                  <c:v>210.82650000000001</c:v>
                </c:pt>
                <c:pt idx="2278">
                  <c:v>210.91069999999999</c:v>
                </c:pt>
                <c:pt idx="2279">
                  <c:v>210.99369999999999</c:v>
                </c:pt>
                <c:pt idx="2280">
                  <c:v>211.07599999999999</c:v>
                </c:pt>
                <c:pt idx="2281">
                  <c:v>211.16040000000001</c:v>
                </c:pt>
                <c:pt idx="2282">
                  <c:v>211.24569999999977</c:v>
                </c:pt>
                <c:pt idx="2283">
                  <c:v>211.3295</c:v>
                </c:pt>
                <c:pt idx="2284">
                  <c:v>211.4111</c:v>
                </c:pt>
                <c:pt idx="2285">
                  <c:v>211.49459999999999</c:v>
                </c:pt>
                <c:pt idx="2286">
                  <c:v>211.5772</c:v>
                </c:pt>
                <c:pt idx="2287">
                  <c:v>211.66059999999999</c:v>
                </c:pt>
                <c:pt idx="2288">
                  <c:v>211.74419999999998</c:v>
                </c:pt>
                <c:pt idx="2289">
                  <c:v>211.82620000000023</c:v>
                </c:pt>
                <c:pt idx="2290">
                  <c:v>211.90900000000002</c:v>
                </c:pt>
                <c:pt idx="2291">
                  <c:v>211.99359999999999</c:v>
                </c:pt>
                <c:pt idx="2292">
                  <c:v>212.07459999999998</c:v>
                </c:pt>
                <c:pt idx="2293">
                  <c:v>212.15900000000002</c:v>
                </c:pt>
                <c:pt idx="2294">
                  <c:v>212.24199999999999</c:v>
                </c:pt>
                <c:pt idx="2295">
                  <c:v>212.32480000000001</c:v>
                </c:pt>
                <c:pt idx="2296">
                  <c:v>212.4091</c:v>
                </c:pt>
                <c:pt idx="2297">
                  <c:v>212.49250000000001</c:v>
                </c:pt>
                <c:pt idx="2298">
                  <c:v>212.5752</c:v>
                </c:pt>
                <c:pt idx="2299">
                  <c:v>212.6585</c:v>
                </c:pt>
                <c:pt idx="2300">
                  <c:v>212.74119999999999</c:v>
                </c:pt>
                <c:pt idx="2301">
                  <c:v>212.82470000000001</c:v>
                </c:pt>
                <c:pt idx="2302">
                  <c:v>212.90800000000004</c:v>
                </c:pt>
                <c:pt idx="2303">
                  <c:v>212.99120000000022</c:v>
                </c:pt>
                <c:pt idx="2304">
                  <c:v>213.0744</c:v>
                </c:pt>
                <c:pt idx="2305">
                  <c:v>213.15790000000001</c:v>
                </c:pt>
                <c:pt idx="2306">
                  <c:v>213.24119999999999</c:v>
                </c:pt>
                <c:pt idx="2307">
                  <c:v>213.32420000000022</c:v>
                </c:pt>
                <c:pt idx="2308">
                  <c:v>213.40810000000022</c:v>
                </c:pt>
                <c:pt idx="2309">
                  <c:v>213.49200000000022</c:v>
                </c:pt>
                <c:pt idx="2310">
                  <c:v>213.57730000000001</c:v>
                </c:pt>
                <c:pt idx="2311">
                  <c:v>213.6617</c:v>
                </c:pt>
                <c:pt idx="2312">
                  <c:v>213.74659999999992</c:v>
                </c:pt>
                <c:pt idx="2313">
                  <c:v>213.82930000000007</c:v>
                </c:pt>
                <c:pt idx="2314">
                  <c:v>213.9134</c:v>
                </c:pt>
                <c:pt idx="2315">
                  <c:v>213.99690000000001</c:v>
                </c:pt>
                <c:pt idx="2316">
                  <c:v>214.07959999999977</c:v>
                </c:pt>
                <c:pt idx="2317">
                  <c:v>214.16220000000001</c:v>
                </c:pt>
                <c:pt idx="2318">
                  <c:v>214.24389999999977</c:v>
                </c:pt>
                <c:pt idx="2319">
                  <c:v>214.3283000000003</c:v>
                </c:pt>
                <c:pt idx="2320">
                  <c:v>214.41309999999999</c:v>
                </c:pt>
                <c:pt idx="2321">
                  <c:v>214.49540000000007</c:v>
                </c:pt>
                <c:pt idx="2322">
                  <c:v>214.5763</c:v>
                </c:pt>
                <c:pt idx="2323">
                  <c:v>214.6591</c:v>
                </c:pt>
                <c:pt idx="2324">
                  <c:v>214.74439999999998</c:v>
                </c:pt>
                <c:pt idx="2325">
                  <c:v>214.82890000000026</c:v>
                </c:pt>
                <c:pt idx="2326">
                  <c:v>214.9111</c:v>
                </c:pt>
                <c:pt idx="2327">
                  <c:v>214.99180000000001</c:v>
                </c:pt>
                <c:pt idx="2328">
                  <c:v>215.0762</c:v>
                </c:pt>
                <c:pt idx="2329">
                  <c:v>215.1619</c:v>
                </c:pt>
                <c:pt idx="2330">
                  <c:v>215.2483</c:v>
                </c:pt>
                <c:pt idx="2331">
                  <c:v>215.33440000000004</c:v>
                </c:pt>
                <c:pt idx="2332">
                  <c:v>215.4186</c:v>
                </c:pt>
                <c:pt idx="2333">
                  <c:v>215.5034</c:v>
                </c:pt>
                <c:pt idx="2334">
                  <c:v>215.58640000000022</c:v>
                </c:pt>
                <c:pt idx="2335">
                  <c:v>215.6704</c:v>
                </c:pt>
                <c:pt idx="2336">
                  <c:v>215.75349999999997</c:v>
                </c:pt>
                <c:pt idx="2337">
                  <c:v>215.83530000000007</c:v>
                </c:pt>
                <c:pt idx="2338">
                  <c:v>215.91750000000002</c:v>
                </c:pt>
                <c:pt idx="2339">
                  <c:v>216.00050000000002</c:v>
                </c:pt>
                <c:pt idx="2340">
                  <c:v>216.08369999999999</c:v>
                </c:pt>
                <c:pt idx="2341">
                  <c:v>216.16820000000001</c:v>
                </c:pt>
                <c:pt idx="2342">
                  <c:v>216.25220000000004</c:v>
                </c:pt>
                <c:pt idx="2343">
                  <c:v>216.33450000000002</c:v>
                </c:pt>
                <c:pt idx="2344">
                  <c:v>216.41800000000001</c:v>
                </c:pt>
                <c:pt idx="2345">
                  <c:v>216.50050000000002</c:v>
                </c:pt>
                <c:pt idx="2346">
                  <c:v>216.58500000000001</c:v>
                </c:pt>
                <c:pt idx="2347">
                  <c:v>216.67</c:v>
                </c:pt>
                <c:pt idx="2348">
                  <c:v>216.75319999999999</c:v>
                </c:pt>
                <c:pt idx="2349">
                  <c:v>216.83670000000001</c:v>
                </c:pt>
                <c:pt idx="2350">
                  <c:v>216.9194</c:v>
                </c:pt>
                <c:pt idx="2351">
                  <c:v>217.00319999999999</c:v>
                </c:pt>
                <c:pt idx="2352">
                  <c:v>217.08600000000001</c:v>
                </c:pt>
                <c:pt idx="2353">
                  <c:v>217.16850000000002</c:v>
                </c:pt>
                <c:pt idx="2354">
                  <c:v>217.25210000000001</c:v>
                </c:pt>
                <c:pt idx="2355">
                  <c:v>217.3347</c:v>
                </c:pt>
                <c:pt idx="2356">
                  <c:v>217.4188</c:v>
                </c:pt>
                <c:pt idx="2357">
                  <c:v>217.50240000000022</c:v>
                </c:pt>
                <c:pt idx="2358">
                  <c:v>217.58620000000022</c:v>
                </c:pt>
                <c:pt idx="2359">
                  <c:v>217.67099999999999</c:v>
                </c:pt>
                <c:pt idx="2360">
                  <c:v>217.7552</c:v>
                </c:pt>
                <c:pt idx="2361">
                  <c:v>217.83840000000029</c:v>
                </c:pt>
                <c:pt idx="2362">
                  <c:v>217.92230000000029</c:v>
                </c:pt>
                <c:pt idx="2363">
                  <c:v>218.00399999999999</c:v>
                </c:pt>
                <c:pt idx="2364">
                  <c:v>218.08810000000022</c:v>
                </c:pt>
                <c:pt idx="2365">
                  <c:v>218.16979999999998</c:v>
                </c:pt>
                <c:pt idx="2366">
                  <c:v>218.2533</c:v>
                </c:pt>
                <c:pt idx="2367">
                  <c:v>218.33700000000007</c:v>
                </c:pt>
                <c:pt idx="2368">
                  <c:v>218.423</c:v>
                </c:pt>
                <c:pt idx="2369">
                  <c:v>218.50559999999999</c:v>
                </c:pt>
                <c:pt idx="2370">
                  <c:v>218.59100000000001</c:v>
                </c:pt>
                <c:pt idx="2371">
                  <c:v>218.67579999999998</c:v>
                </c:pt>
                <c:pt idx="2372">
                  <c:v>218.75830000000022</c:v>
                </c:pt>
                <c:pt idx="2373">
                  <c:v>218.84180000000001</c:v>
                </c:pt>
                <c:pt idx="2374">
                  <c:v>218.92260000000007</c:v>
                </c:pt>
                <c:pt idx="2375">
                  <c:v>219.0076</c:v>
                </c:pt>
                <c:pt idx="2376">
                  <c:v>219.09030000000001</c:v>
                </c:pt>
                <c:pt idx="2377">
                  <c:v>219.17269999999999</c:v>
                </c:pt>
                <c:pt idx="2378">
                  <c:v>219.2508</c:v>
                </c:pt>
                <c:pt idx="2379">
                  <c:v>219.33680000000001</c:v>
                </c:pt>
                <c:pt idx="2380">
                  <c:v>219.41759999999999</c:v>
                </c:pt>
                <c:pt idx="2381">
                  <c:v>219.501</c:v>
                </c:pt>
                <c:pt idx="2382">
                  <c:v>219.58350000000002</c:v>
                </c:pt>
                <c:pt idx="2383">
                  <c:v>219.67019999999999</c:v>
                </c:pt>
                <c:pt idx="2384">
                  <c:v>219.7552</c:v>
                </c:pt>
                <c:pt idx="2385">
                  <c:v>219.83860000000001</c:v>
                </c:pt>
                <c:pt idx="2386">
                  <c:v>219.9248</c:v>
                </c:pt>
                <c:pt idx="2387">
                  <c:v>220.00730000000001</c:v>
                </c:pt>
                <c:pt idx="2388">
                  <c:v>220.09300000000002</c:v>
                </c:pt>
                <c:pt idx="2389">
                  <c:v>220.1764</c:v>
                </c:pt>
                <c:pt idx="2390">
                  <c:v>220.26050000000001</c:v>
                </c:pt>
                <c:pt idx="2391">
                  <c:v>220.34440000000001</c:v>
                </c:pt>
                <c:pt idx="2392">
                  <c:v>220.42720000000023</c:v>
                </c:pt>
                <c:pt idx="2393">
                  <c:v>220.51050000000001</c:v>
                </c:pt>
                <c:pt idx="2394">
                  <c:v>220.5943</c:v>
                </c:pt>
                <c:pt idx="2395">
                  <c:v>220.67909999999998</c:v>
                </c:pt>
                <c:pt idx="2396">
                  <c:v>220.76159999999999</c:v>
                </c:pt>
                <c:pt idx="2397">
                  <c:v>220.84369999999998</c:v>
                </c:pt>
                <c:pt idx="2398">
                  <c:v>220.92610000000022</c:v>
                </c:pt>
                <c:pt idx="2399">
                  <c:v>221.00820000000004</c:v>
                </c:pt>
                <c:pt idx="2400">
                  <c:v>221.0926</c:v>
                </c:pt>
                <c:pt idx="2401">
                  <c:v>221.178</c:v>
                </c:pt>
                <c:pt idx="2402">
                  <c:v>221.2602</c:v>
                </c:pt>
                <c:pt idx="2403">
                  <c:v>221.34300000000002</c:v>
                </c:pt>
                <c:pt idx="2404">
                  <c:v>221.42580000000001</c:v>
                </c:pt>
                <c:pt idx="2405">
                  <c:v>221.5103</c:v>
                </c:pt>
                <c:pt idx="2406">
                  <c:v>221.59469999999999</c:v>
                </c:pt>
                <c:pt idx="2407">
                  <c:v>221.67499999999998</c:v>
                </c:pt>
                <c:pt idx="2408">
                  <c:v>221.7578</c:v>
                </c:pt>
                <c:pt idx="2409">
                  <c:v>221.83959999999999</c:v>
                </c:pt>
                <c:pt idx="2410">
                  <c:v>221.92340000000004</c:v>
                </c:pt>
                <c:pt idx="2411">
                  <c:v>222.0061</c:v>
                </c:pt>
                <c:pt idx="2412">
                  <c:v>222.08950000000002</c:v>
                </c:pt>
                <c:pt idx="2413">
                  <c:v>222.17</c:v>
                </c:pt>
                <c:pt idx="2414">
                  <c:v>222.2518</c:v>
                </c:pt>
                <c:pt idx="2415">
                  <c:v>222.33640000000022</c:v>
                </c:pt>
                <c:pt idx="2416">
                  <c:v>222.42090000000007</c:v>
                </c:pt>
                <c:pt idx="2417">
                  <c:v>222.50399999999999</c:v>
                </c:pt>
                <c:pt idx="2418">
                  <c:v>222.58750000000001</c:v>
                </c:pt>
                <c:pt idx="2419">
                  <c:v>222.6705</c:v>
                </c:pt>
                <c:pt idx="2420">
                  <c:v>222.7525</c:v>
                </c:pt>
                <c:pt idx="2421">
                  <c:v>222.83670000000001</c:v>
                </c:pt>
                <c:pt idx="2422">
                  <c:v>222.92060000000001</c:v>
                </c:pt>
                <c:pt idx="2423">
                  <c:v>223.00319999999999</c:v>
                </c:pt>
                <c:pt idx="2424">
                  <c:v>223.08770000000001</c:v>
                </c:pt>
                <c:pt idx="2425">
                  <c:v>223.1686</c:v>
                </c:pt>
                <c:pt idx="2426">
                  <c:v>223.25200000000001</c:v>
                </c:pt>
                <c:pt idx="2427">
                  <c:v>223.33540000000022</c:v>
                </c:pt>
                <c:pt idx="2428">
                  <c:v>223.41630000000001</c:v>
                </c:pt>
                <c:pt idx="2429">
                  <c:v>223.4992</c:v>
                </c:pt>
                <c:pt idx="2430">
                  <c:v>223.584</c:v>
                </c:pt>
                <c:pt idx="2431">
                  <c:v>223.66840000000022</c:v>
                </c:pt>
                <c:pt idx="2432">
                  <c:v>223.7543</c:v>
                </c:pt>
                <c:pt idx="2433">
                  <c:v>223.83510000000001</c:v>
                </c:pt>
                <c:pt idx="2434">
                  <c:v>223.91890000000001</c:v>
                </c:pt>
                <c:pt idx="2435">
                  <c:v>224.0026</c:v>
                </c:pt>
                <c:pt idx="2436">
                  <c:v>224.08640000000022</c:v>
                </c:pt>
                <c:pt idx="2437">
                  <c:v>224.16900000000001</c:v>
                </c:pt>
                <c:pt idx="2438">
                  <c:v>224.2527</c:v>
                </c:pt>
                <c:pt idx="2439">
                  <c:v>224.33710000000022</c:v>
                </c:pt>
                <c:pt idx="2440">
                  <c:v>224.41800000000001</c:v>
                </c:pt>
                <c:pt idx="2441">
                  <c:v>224.50200000000001</c:v>
                </c:pt>
                <c:pt idx="2442">
                  <c:v>224.5847</c:v>
                </c:pt>
                <c:pt idx="2443">
                  <c:v>224.66800000000001</c:v>
                </c:pt>
                <c:pt idx="2444">
                  <c:v>224.75190000000001</c:v>
                </c:pt>
                <c:pt idx="2445">
                  <c:v>224.83440000000004</c:v>
                </c:pt>
                <c:pt idx="2446">
                  <c:v>224.917</c:v>
                </c:pt>
                <c:pt idx="2447">
                  <c:v>224.99959999999999</c:v>
                </c:pt>
                <c:pt idx="2448">
                  <c:v>225.08280000000022</c:v>
                </c:pt>
                <c:pt idx="2449">
                  <c:v>225.16379999999998</c:v>
                </c:pt>
                <c:pt idx="2450">
                  <c:v>225.24779999999998</c:v>
                </c:pt>
                <c:pt idx="2451">
                  <c:v>225.33359999999999</c:v>
                </c:pt>
                <c:pt idx="2452">
                  <c:v>225.41650000000001</c:v>
                </c:pt>
                <c:pt idx="2453">
                  <c:v>225.49979999999999</c:v>
                </c:pt>
                <c:pt idx="2454">
                  <c:v>225.58080000000001</c:v>
                </c:pt>
                <c:pt idx="2455">
                  <c:v>225.66550000000001</c:v>
                </c:pt>
                <c:pt idx="2456">
                  <c:v>225.74899999999997</c:v>
                </c:pt>
                <c:pt idx="2457">
                  <c:v>225.83270000000007</c:v>
                </c:pt>
                <c:pt idx="2458">
                  <c:v>225.91540000000001</c:v>
                </c:pt>
                <c:pt idx="2459">
                  <c:v>225.99830000000023</c:v>
                </c:pt>
                <c:pt idx="2460">
                  <c:v>226.08200000000022</c:v>
                </c:pt>
                <c:pt idx="2461">
                  <c:v>226.16459999999998</c:v>
                </c:pt>
                <c:pt idx="2462">
                  <c:v>226.24850000000001</c:v>
                </c:pt>
                <c:pt idx="2463">
                  <c:v>226.33230000000026</c:v>
                </c:pt>
                <c:pt idx="2464">
                  <c:v>226.4152</c:v>
                </c:pt>
                <c:pt idx="2465">
                  <c:v>226.49780000000001</c:v>
                </c:pt>
                <c:pt idx="2466">
                  <c:v>226.58020000000022</c:v>
                </c:pt>
                <c:pt idx="2467">
                  <c:v>226.66329999999999</c:v>
                </c:pt>
                <c:pt idx="2468">
                  <c:v>226.74499999999998</c:v>
                </c:pt>
                <c:pt idx="2469">
                  <c:v>226.83010000000004</c:v>
                </c:pt>
                <c:pt idx="2470">
                  <c:v>226.91359999999995</c:v>
                </c:pt>
                <c:pt idx="2471">
                  <c:v>226.99630000000022</c:v>
                </c:pt>
                <c:pt idx="2472">
                  <c:v>227.07949999999997</c:v>
                </c:pt>
                <c:pt idx="2473">
                  <c:v>227.1617</c:v>
                </c:pt>
                <c:pt idx="2474">
                  <c:v>227.24549999999999</c:v>
                </c:pt>
                <c:pt idx="2475">
                  <c:v>227.3283000000003</c:v>
                </c:pt>
                <c:pt idx="2476">
                  <c:v>227.4119</c:v>
                </c:pt>
                <c:pt idx="2477">
                  <c:v>227.4949</c:v>
                </c:pt>
                <c:pt idx="2478">
                  <c:v>227.57650000000001</c:v>
                </c:pt>
                <c:pt idx="2479">
                  <c:v>227.6592</c:v>
                </c:pt>
                <c:pt idx="2480">
                  <c:v>227.74379999999977</c:v>
                </c:pt>
                <c:pt idx="2481">
                  <c:v>227.82820000000029</c:v>
                </c:pt>
                <c:pt idx="2482">
                  <c:v>227.9127</c:v>
                </c:pt>
                <c:pt idx="2483">
                  <c:v>227.99540000000007</c:v>
                </c:pt>
                <c:pt idx="2484">
                  <c:v>228.07969999999995</c:v>
                </c:pt>
                <c:pt idx="2485">
                  <c:v>228.16329999999999</c:v>
                </c:pt>
                <c:pt idx="2486">
                  <c:v>228.24850000000001</c:v>
                </c:pt>
                <c:pt idx="2487">
                  <c:v>228.33080000000001</c:v>
                </c:pt>
                <c:pt idx="2488">
                  <c:v>228.41300000000001</c:v>
                </c:pt>
                <c:pt idx="2489">
                  <c:v>228.49520000000001</c:v>
                </c:pt>
                <c:pt idx="2490">
                  <c:v>228.578</c:v>
                </c:pt>
                <c:pt idx="2491">
                  <c:v>228.66220000000001</c:v>
                </c:pt>
                <c:pt idx="2492">
                  <c:v>228.74669999999998</c:v>
                </c:pt>
                <c:pt idx="2493">
                  <c:v>228.83040000000022</c:v>
                </c:pt>
                <c:pt idx="2494">
                  <c:v>228.9128</c:v>
                </c:pt>
                <c:pt idx="2495">
                  <c:v>228.99420000000001</c:v>
                </c:pt>
                <c:pt idx="2496">
                  <c:v>229.07830000000001</c:v>
                </c:pt>
                <c:pt idx="2497">
                  <c:v>229.16250000000002</c:v>
                </c:pt>
                <c:pt idx="2498">
                  <c:v>229.24369999999976</c:v>
                </c:pt>
                <c:pt idx="2499">
                  <c:v>229.32760000000007</c:v>
                </c:pt>
                <c:pt idx="2500">
                  <c:v>229.41059999999999</c:v>
                </c:pt>
                <c:pt idx="2501">
                  <c:v>229.49190000000004</c:v>
                </c:pt>
                <c:pt idx="2502">
                  <c:v>229.5754</c:v>
                </c:pt>
                <c:pt idx="2503">
                  <c:v>229.65700000000001</c:v>
                </c:pt>
                <c:pt idx="2504">
                  <c:v>229.74009999999998</c:v>
                </c:pt>
                <c:pt idx="2505">
                  <c:v>229.82420000000022</c:v>
                </c:pt>
                <c:pt idx="2506">
                  <c:v>229.90690000000001</c:v>
                </c:pt>
                <c:pt idx="2507">
                  <c:v>229.99020000000004</c:v>
                </c:pt>
                <c:pt idx="2508">
                  <c:v>230.07640000000001</c:v>
                </c:pt>
                <c:pt idx="2509">
                  <c:v>230.15820000000022</c:v>
                </c:pt>
                <c:pt idx="2510">
                  <c:v>230.24199999999999</c:v>
                </c:pt>
                <c:pt idx="2511">
                  <c:v>230.32650000000001</c:v>
                </c:pt>
                <c:pt idx="2512">
                  <c:v>230.4092</c:v>
                </c:pt>
                <c:pt idx="2513">
                  <c:v>230.49180000000001</c:v>
                </c:pt>
                <c:pt idx="2514">
                  <c:v>230.57579999999999</c:v>
                </c:pt>
                <c:pt idx="2515">
                  <c:v>230.65800000000004</c:v>
                </c:pt>
                <c:pt idx="2516">
                  <c:v>230.74250000000001</c:v>
                </c:pt>
                <c:pt idx="2517">
                  <c:v>230.82550000000001</c:v>
                </c:pt>
                <c:pt idx="2518">
                  <c:v>230.90969999999999</c:v>
                </c:pt>
                <c:pt idx="2519">
                  <c:v>230.9933</c:v>
                </c:pt>
                <c:pt idx="2520">
                  <c:v>231.0763</c:v>
                </c:pt>
                <c:pt idx="2521">
                  <c:v>231.15720000000007</c:v>
                </c:pt>
                <c:pt idx="2522">
                  <c:v>231.2413</c:v>
                </c:pt>
                <c:pt idx="2523">
                  <c:v>231.32320000000001</c:v>
                </c:pt>
                <c:pt idx="2524">
                  <c:v>231.40720000000007</c:v>
                </c:pt>
                <c:pt idx="2525">
                  <c:v>231.49120000000022</c:v>
                </c:pt>
                <c:pt idx="2526">
                  <c:v>231.5754</c:v>
                </c:pt>
                <c:pt idx="2527">
                  <c:v>231.65979999999999</c:v>
                </c:pt>
                <c:pt idx="2528">
                  <c:v>231.74379999999977</c:v>
                </c:pt>
                <c:pt idx="2529">
                  <c:v>231.83110000000022</c:v>
                </c:pt>
                <c:pt idx="2530">
                  <c:v>231.91740000000001</c:v>
                </c:pt>
                <c:pt idx="2531">
                  <c:v>232.00059999999999</c:v>
                </c:pt>
                <c:pt idx="2532">
                  <c:v>232.08510000000001</c:v>
                </c:pt>
                <c:pt idx="2533">
                  <c:v>232.167</c:v>
                </c:pt>
                <c:pt idx="2534">
                  <c:v>232.25120000000001</c:v>
                </c:pt>
                <c:pt idx="2535">
                  <c:v>232.3355</c:v>
                </c:pt>
                <c:pt idx="2536">
                  <c:v>232.4179</c:v>
                </c:pt>
                <c:pt idx="2537">
                  <c:v>232.50220000000004</c:v>
                </c:pt>
                <c:pt idx="2538">
                  <c:v>232.58640000000022</c:v>
                </c:pt>
                <c:pt idx="2539">
                  <c:v>232.66759999999999</c:v>
                </c:pt>
                <c:pt idx="2540">
                  <c:v>232.75240000000022</c:v>
                </c:pt>
                <c:pt idx="2541">
                  <c:v>232.834</c:v>
                </c:pt>
                <c:pt idx="2542">
                  <c:v>232.917</c:v>
                </c:pt>
                <c:pt idx="2543">
                  <c:v>232.99969999999999</c:v>
                </c:pt>
                <c:pt idx="2544">
                  <c:v>233.08070000000001</c:v>
                </c:pt>
                <c:pt idx="2545">
                  <c:v>233.16250000000002</c:v>
                </c:pt>
                <c:pt idx="2546">
                  <c:v>233.24719999999999</c:v>
                </c:pt>
                <c:pt idx="2547">
                  <c:v>233.33030000000022</c:v>
                </c:pt>
                <c:pt idx="2548">
                  <c:v>233.41479999999999</c:v>
                </c:pt>
                <c:pt idx="2549">
                  <c:v>233.49950000000001</c:v>
                </c:pt>
                <c:pt idx="2550">
                  <c:v>233.58530000000007</c:v>
                </c:pt>
                <c:pt idx="2551">
                  <c:v>233.6688</c:v>
                </c:pt>
                <c:pt idx="2552">
                  <c:v>233.75110000000001</c:v>
                </c:pt>
                <c:pt idx="2553">
                  <c:v>233.83459999999999</c:v>
                </c:pt>
                <c:pt idx="2554">
                  <c:v>233.9178</c:v>
                </c:pt>
                <c:pt idx="2555">
                  <c:v>233.99730000000022</c:v>
                </c:pt>
                <c:pt idx="2556">
                  <c:v>234.08180000000004</c:v>
                </c:pt>
                <c:pt idx="2557">
                  <c:v>234.16730000000001</c:v>
                </c:pt>
                <c:pt idx="2558">
                  <c:v>234.2483</c:v>
                </c:pt>
                <c:pt idx="2559">
                  <c:v>234.3306</c:v>
                </c:pt>
                <c:pt idx="2560">
                  <c:v>234.41309999999999</c:v>
                </c:pt>
                <c:pt idx="2561">
                  <c:v>234.49790000000004</c:v>
                </c:pt>
                <c:pt idx="2562">
                  <c:v>234.58320000000001</c:v>
                </c:pt>
                <c:pt idx="2563">
                  <c:v>234.66900000000001</c:v>
                </c:pt>
                <c:pt idx="2564">
                  <c:v>234.7518</c:v>
                </c:pt>
                <c:pt idx="2565">
                  <c:v>234.83770000000001</c:v>
                </c:pt>
                <c:pt idx="2566">
                  <c:v>234.92000000000004</c:v>
                </c:pt>
                <c:pt idx="2567">
                  <c:v>235.00450000000001</c:v>
                </c:pt>
                <c:pt idx="2568">
                  <c:v>235.0866</c:v>
                </c:pt>
                <c:pt idx="2569">
                  <c:v>235.1711</c:v>
                </c:pt>
                <c:pt idx="2570">
                  <c:v>235.2526</c:v>
                </c:pt>
                <c:pt idx="2571">
                  <c:v>235.334</c:v>
                </c:pt>
                <c:pt idx="2572">
                  <c:v>235.41679999999999</c:v>
                </c:pt>
                <c:pt idx="2573">
                  <c:v>235.50059999999999</c:v>
                </c:pt>
                <c:pt idx="2574">
                  <c:v>235.58320000000001</c:v>
                </c:pt>
                <c:pt idx="2575">
                  <c:v>235.66740000000001</c:v>
                </c:pt>
                <c:pt idx="2576">
                  <c:v>235.75240000000022</c:v>
                </c:pt>
                <c:pt idx="2577">
                  <c:v>235.83420000000001</c:v>
                </c:pt>
                <c:pt idx="2578">
                  <c:v>235.91800000000001</c:v>
                </c:pt>
                <c:pt idx="2579">
                  <c:v>236</c:v>
                </c:pt>
                <c:pt idx="2580">
                  <c:v>236.08250000000001</c:v>
                </c:pt>
                <c:pt idx="2581">
                  <c:v>236.16759999999999</c:v>
                </c:pt>
                <c:pt idx="2582">
                  <c:v>236.2534</c:v>
                </c:pt>
                <c:pt idx="2583">
                  <c:v>236.33540000000022</c:v>
                </c:pt>
                <c:pt idx="2584">
                  <c:v>236.4188</c:v>
                </c:pt>
                <c:pt idx="2585">
                  <c:v>236.50299999999999</c:v>
                </c:pt>
                <c:pt idx="2586">
                  <c:v>236.58770000000001</c:v>
                </c:pt>
                <c:pt idx="2587">
                  <c:v>236.67299999999997</c:v>
                </c:pt>
                <c:pt idx="2588">
                  <c:v>236.756</c:v>
                </c:pt>
                <c:pt idx="2589">
                  <c:v>236.83959999999999</c:v>
                </c:pt>
                <c:pt idx="2590">
                  <c:v>236.9237</c:v>
                </c:pt>
                <c:pt idx="2591">
                  <c:v>237.0078</c:v>
                </c:pt>
                <c:pt idx="2592">
                  <c:v>237.09</c:v>
                </c:pt>
                <c:pt idx="2593">
                  <c:v>237.17379999999977</c:v>
                </c:pt>
                <c:pt idx="2594">
                  <c:v>237.25730000000001</c:v>
                </c:pt>
                <c:pt idx="2595">
                  <c:v>237.33890000000022</c:v>
                </c:pt>
                <c:pt idx="2596">
                  <c:v>237.42150000000001</c:v>
                </c:pt>
                <c:pt idx="2597">
                  <c:v>237.50469999999999</c:v>
                </c:pt>
                <c:pt idx="2598">
                  <c:v>237.58790000000022</c:v>
                </c:pt>
                <c:pt idx="2599">
                  <c:v>237.67059999999998</c:v>
                </c:pt>
                <c:pt idx="2600">
                  <c:v>237.75349999999997</c:v>
                </c:pt>
                <c:pt idx="2601">
                  <c:v>237.83600000000001</c:v>
                </c:pt>
                <c:pt idx="2602">
                  <c:v>237.91840000000022</c:v>
                </c:pt>
                <c:pt idx="2603">
                  <c:v>238.00220000000004</c:v>
                </c:pt>
                <c:pt idx="2604">
                  <c:v>238.0848</c:v>
                </c:pt>
                <c:pt idx="2605">
                  <c:v>238.16750000000002</c:v>
                </c:pt>
                <c:pt idx="2606">
                  <c:v>238.25240000000022</c:v>
                </c:pt>
                <c:pt idx="2607">
                  <c:v>238.3347</c:v>
                </c:pt>
                <c:pt idx="2608">
                  <c:v>238.417</c:v>
                </c:pt>
                <c:pt idx="2609">
                  <c:v>238.50030000000001</c:v>
                </c:pt>
                <c:pt idx="2610">
                  <c:v>238.58520000000001</c:v>
                </c:pt>
                <c:pt idx="2611">
                  <c:v>238.67059999999998</c:v>
                </c:pt>
                <c:pt idx="2612">
                  <c:v>238.75379999999998</c:v>
                </c:pt>
                <c:pt idx="2613">
                  <c:v>238.83800000000022</c:v>
                </c:pt>
                <c:pt idx="2614">
                  <c:v>238.9194</c:v>
                </c:pt>
                <c:pt idx="2615">
                  <c:v>239.00299999999999</c:v>
                </c:pt>
                <c:pt idx="2616">
                  <c:v>239.08690000000001</c:v>
                </c:pt>
                <c:pt idx="2617">
                  <c:v>239.1704</c:v>
                </c:pt>
                <c:pt idx="2618">
                  <c:v>239.2533</c:v>
                </c:pt>
                <c:pt idx="2619">
                  <c:v>239.33730000000023</c:v>
                </c:pt>
                <c:pt idx="2620">
                  <c:v>239.42100000000022</c:v>
                </c:pt>
                <c:pt idx="2621">
                  <c:v>239.50369999999998</c:v>
                </c:pt>
                <c:pt idx="2622">
                  <c:v>239.58920000000001</c:v>
                </c:pt>
                <c:pt idx="2623">
                  <c:v>239.67150000000001</c:v>
                </c:pt>
                <c:pt idx="2624">
                  <c:v>239.75409999999999</c:v>
                </c:pt>
                <c:pt idx="2625">
                  <c:v>239.83640000000022</c:v>
                </c:pt>
                <c:pt idx="2626">
                  <c:v>239.9194</c:v>
                </c:pt>
                <c:pt idx="2627">
                  <c:v>240.00469999999999</c:v>
                </c:pt>
                <c:pt idx="2628">
                  <c:v>240.08870000000007</c:v>
                </c:pt>
                <c:pt idx="2629">
                  <c:v>240.1713</c:v>
                </c:pt>
                <c:pt idx="2630">
                  <c:v>240.2525</c:v>
                </c:pt>
                <c:pt idx="2631">
                  <c:v>240.33610000000004</c:v>
                </c:pt>
                <c:pt idx="2632">
                  <c:v>240.42020000000022</c:v>
                </c:pt>
                <c:pt idx="2633">
                  <c:v>240.50280000000001</c:v>
                </c:pt>
                <c:pt idx="2634">
                  <c:v>240.58600000000001</c:v>
                </c:pt>
                <c:pt idx="2635">
                  <c:v>240.66989999999998</c:v>
                </c:pt>
                <c:pt idx="2636">
                  <c:v>240.7544</c:v>
                </c:pt>
                <c:pt idx="2637">
                  <c:v>240.839</c:v>
                </c:pt>
                <c:pt idx="2638">
                  <c:v>240.92250000000001</c:v>
                </c:pt>
                <c:pt idx="2639">
                  <c:v>241.0061</c:v>
                </c:pt>
                <c:pt idx="2640">
                  <c:v>241.08800000000022</c:v>
                </c:pt>
                <c:pt idx="2641">
                  <c:v>241.172</c:v>
                </c:pt>
                <c:pt idx="2642">
                  <c:v>241.25479999999999</c:v>
                </c:pt>
                <c:pt idx="2643">
                  <c:v>241.339</c:v>
                </c:pt>
                <c:pt idx="2644">
                  <c:v>241.42220000000026</c:v>
                </c:pt>
                <c:pt idx="2645">
                  <c:v>241.50459999999998</c:v>
                </c:pt>
                <c:pt idx="2646">
                  <c:v>241.58730000000023</c:v>
                </c:pt>
                <c:pt idx="2647">
                  <c:v>241.67019999999999</c:v>
                </c:pt>
                <c:pt idx="2648">
                  <c:v>241.7552</c:v>
                </c:pt>
                <c:pt idx="2649">
                  <c:v>241.83630000000022</c:v>
                </c:pt>
                <c:pt idx="2650">
                  <c:v>241.92100000000022</c:v>
                </c:pt>
                <c:pt idx="2651">
                  <c:v>242.00479999999999</c:v>
                </c:pt>
                <c:pt idx="2652">
                  <c:v>242.089</c:v>
                </c:pt>
                <c:pt idx="2653">
                  <c:v>242.17019999999999</c:v>
                </c:pt>
                <c:pt idx="2654">
                  <c:v>242.25349999999997</c:v>
                </c:pt>
                <c:pt idx="2655">
                  <c:v>242.3365</c:v>
                </c:pt>
                <c:pt idx="2656">
                  <c:v>242.4194</c:v>
                </c:pt>
                <c:pt idx="2657">
                  <c:v>242.50299999999999</c:v>
                </c:pt>
                <c:pt idx="2658">
                  <c:v>242.58500000000001</c:v>
                </c:pt>
                <c:pt idx="2659">
                  <c:v>242.66650000000001</c:v>
                </c:pt>
                <c:pt idx="2660">
                  <c:v>242.7533</c:v>
                </c:pt>
                <c:pt idx="2661">
                  <c:v>242.83670000000001</c:v>
                </c:pt>
                <c:pt idx="2662">
                  <c:v>242.92200000000022</c:v>
                </c:pt>
                <c:pt idx="2663">
                  <c:v>243.0067</c:v>
                </c:pt>
                <c:pt idx="2664">
                  <c:v>243.08920000000001</c:v>
                </c:pt>
                <c:pt idx="2665">
                  <c:v>243.17359999999977</c:v>
                </c:pt>
                <c:pt idx="2666">
                  <c:v>243.25730000000001</c:v>
                </c:pt>
                <c:pt idx="2667">
                  <c:v>243.34130000000007</c:v>
                </c:pt>
                <c:pt idx="2668">
                  <c:v>243.42420000000001</c:v>
                </c:pt>
                <c:pt idx="2669">
                  <c:v>243.5078</c:v>
                </c:pt>
                <c:pt idx="2670">
                  <c:v>243.59220000000022</c:v>
                </c:pt>
                <c:pt idx="2671">
                  <c:v>243.67599999999999</c:v>
                </c:pt>
                <c:pt idx="2672">
                  <c:v>243.75979999999998</c:v>
                </c:pt>
                <c:pt idx="2673">
                  <c:v>243.8416</c:v>
                </c:pt>
                <c:pt idx="2674">
                  <c:v>243.9256</c:v>
                </c:pt>
                <c:pt idx="2675">
                  <c:v>244.01050000000001</c:v>
                </c:pt>
                <c:pt idx="2676">
                  <c:v>244.09520000000001</c:v>
                </c:pt>
                <c:pt idx="2677">
                  <c:v>244.17619999999999</c:v>
                </c:pt>
                <c:pt idx="2678">
                  <c:v>244.2594</c:v>
                </c:pt>
                <c:pt idx="2679">
                  <c:v>244.34220000000022</c:v>
                </c:pt>
                <c:pt idx="2680">
                  <c:v>244.4255</c:v>
                </c:pt>
                <c:pt idx="2681">
                  <c:v>244.50890000000001</c:v>
                </c:pt>
                <c:pt idx="2682">
                  <c:v>244.59120000000001</c:v>
                </c:pt>
                <c:pt idx="2683">
                  <c:v>244.67519999999999</c:v>
                </c:pt>
                <c:pt idx="2684">
                  <c:v>244.7568</c:v>
                </c:pt>
                <c:pt idx="2685">
                  <c:v>244.83959999999999</c:v>
                </c:pt>
                <c:pt idx="2686">
                  <c:v>244.92310000000001</c:v>
                </c:pt>
                <c:pt idx="2687">
                  <c:v>245.006</c:v>
                </c:pt>
                <c:pt idx="2688">
                  <c:v>245.0898</c:v>
                </c:pt>
                <c:pt idx="2689">
                  <c:v>245.17309999999998</c:v>
                </c:pt>
                <c:pt idx="2690">
                  <c:v>245.25820000000004</c:v>
                </c:pt>
                <c:pt idx="2691">
                  <c:v>245.34020000000001</c:v>
                </c:pt>
                <c:pt idx="2692">
                  <c:v>245.42330000000001</c:v>
                </c:pt>
                <c:pt idx="2693">
                  <c:v>245.50820000000004</c:v>
                </c:pt>
                <c:pt idx="2694">
                  <c:v>245.59050000000002</c:v>
                </c:pt>
                <c:pt idx="2695">
                  <c:v>245.67499999999998</c:v>
                </c:pt>
                <c:pt idx="2696">
                  <c:v>245.7587</c:v>
                </c:pt>
                <c:pt idx="2697">
                  <c:v>245.8416</c:v>
                </c:pt>
                <c:pt idx="2698">
                  <c:v>245.9239</c:v>
                </c:pt>
                <c:pt idx="2699">
                  <c:v>246.00559999999999</c:v>
                </c:pt>
                <c:pt idx="2700">
                  <c:v>246.08740000000026</c:v>
                </c:pt>
                <c:pt idx="2701">
                  <c:v>246.1728</c:v>
                </c:pt>
                <c:pt idx="2702">
                  <c:v>246.25459999999998</c:v>
                </c:pt>
                <c:pt idx="2703">
                  <c:v>246.3366</c:v>
                </c:pt>
                <c:pt idx="2704">
                  <c:v>246.42040000000023</c:v>
                </c:pt>
                <c:pt idx="2705">
                  <c:v>246.50110000000001</c:v>
                </c:pt>
                <c:pt idx="2706">
                  <c:v>246.5838</c:v>
                </c:pt>
                <c:pt idx="2707">
                  <c:v>246.6679</c:v>
                </c:pt>
                <c:pt idx="2708">
                  <c:v>246.75110000000001</c:v>
                </c:pt>
                <c:pt idx="2709">
                  <c:v>246.83350000000002</c:v>
                </c:pt>
                <c:pt idx="2710">
                  <c:v>246.91669999999999</c:v>
                </c:pt>
                <c:pt idx="2711">
                  <c:v>247.001</c:v>
                </c:pt>
                <c:pt idx="2712">
                  <c:v>247.08359999999999</c:v>
                </c:pt>
                <c:pt idx="2713">
                  <c:v>247.16750000000002</c:v>
                </c:pt>
                <c:pt idx="2714">
                  <c:v>247.25050000000002</c:v>
                </c:pt>
                <c:pt idx="2715">
                  <c:v>247.33340000000001</c:v>
                </c:pt>
                <c:pt idx="2716">
                  <c:v>247.41669999999999</c:v>
                </c:pt>
                <c:pt idx="2717">
                  <c:v>247.5008</c:v>
                </c:pt>
                <c:pt idx="2718">
                  <c:v>247.58369999999999</c:v>
                </c:pt>
                <c:pt idx="2719">
                  <c:v>247.66720000000001</c:v>
                </c:pt>
                <c:pt idx="2720">
                  <c:v>247.74989999999977</c:v>
                </c:pt>
                <c:pt idx="2721">
                  <c:v>247.83260000000001</c:v>
                </c:pt>
                <c:pt idx="2722">
                  <c:v>247.91479999999999</c:v>
                </c:pt>
                <c:pt idx="2723">
                  <c:v>247.9991</c:v>
                </c:pt>
                <c:pt idx="2724">
                  <c:v>248.08070000000001</c:v>
                </c:pt>
                <c:pt idx="2725">
                  <c:v>248.16329999999999</c:v>
                </c:pt>
                <c:pt idx="2726">
                  <c:v>248.24879999999999</c:v>
                </c:pt>
                <c:pt idx="2727">
                  <c:v>248.33040000000022</c:v>
                </c:pt>
                <c:pt idx="2728">
                  <c:v>248.4145</c:v>
                </c:pt>
                <c:pt idx="2729">
                  <c:v>248.49760000000001</c:v>
                </c:pt>
                <c:pt idx="2730">
                  <c:v>248.57969999999995</c:v>
                </c:pt>
                <c:pt idx="2731">
                  <c:v>248.66359999999995</c:v>
                </c:pt>
                <c:pt idx="2732">
                  <c:v>248.7474</c:v>
                </c:pt>
                <c:pt idx="2733">
                  <c:v>248.8296</c:v>
                </c:pt>
                <c:pt idx="2734">
                  <c:v>248.9143</c:v>
                </c:pt>
                <c:pt idx="2735">
                  <c:v>248.99700000000001</c:v>
                </c:pt>
                <c:pt idx="2736">
                  <c:v>249.08040000000022</c:v>
                </c:pt>
                <c:pt idx="2737">
                  <c:v>249.1628</c:v>
                </c:pt>
                <c:pt idx="2738">
                  <c:v>249.24639999999999</c:v>
                </c:pt>
                <c:pt idx="2739">
                  <c:v>249.32900000000001</c:v>
                </c:pt>
                <c:pt idx="2740">
                  <c:v>249.41220000000001</c:v>
                </c:pt>
                <c:pt idx="2741">
                  <c:v>249.49700000000001</c:v>
                </c:pt>
                <c:pt idx="2742">
                  <c:v>249.58230000000026</c:v>
                </c:pt>
                <c:pt idx="2743">
                  <c:v>249.66459999999998</c:v>
                </c:pt>
                <c:pt idx="2744">
                  <c:v>249.74649999999997</c:v>
                </c:pt>
                <c:pt idx="2745">
                  <c:v>249.83030000000022</c:v>
                </c:pt>
                <c:pt idx="2746">
                  <c:v>249.91329999999999</c:v>
                </c:pt>
                <c:pt idx="2747">
                  <c:v>249.99700000000001</c:v>
                </c:pt>
                <c:pt idx="2748">
                  <c:v>250.08170000000001</c:v>
                </c:pt>
                <c:pt idx="2749">
                  <c:v>250.16479999999999</c:v>
                </c:pt>
                <c:pt idx="2750">
                  <c:v>250.24869999999999</c:v>
                </c:pt>
                <c:pt idx="2751">
                  <c:v>250.33130000000023</c:v>
                </c:pt>
                <c:pt idx="2752">
                  <c:v>250.41290000000001</c:v>
                </c:pt>
                <c:pt idx="2753">
                  <c:v>250.4965</c:v>
                </c:pt>
                <c:pt idx="2754">
                  <c:v>250.58</c:v>
                </c:pt>
                <c:pt idx="2755">
                  <c:v>250.6652</c:v>
                </c:pt>
                <c:pt idx="2756">
                  <c:v>250.74699999999999</c:v>
                </c:pt>
                <c:pt idx="2757">
                  <c:v>250.8305</c:v>
                </c:pt>
                <c:pt idx="2758">
                  <c:v>250.91419999999999</c:v>
                </c:pt>
                <c:pt idx="2759">
                  <c:v>250.99830000000023</c:v>
                </c:pt>
                <c:pt idx="2760">
                  <c:v>251.08150000000001</c:v>
                </c:pt>
                <c:pt idx="2761">
                  <c:v>251.16359999999995</c:v>
                </c:pt>
                <c:pt idx="2762">
                  <c:v>251.2474</c:v>
                </c:pt>
                <c:pt idx="2763">
                  <c:v>251.3295</c:v>
                </c:pt>
                <c:pt idx="2764">
                  <c:v>251.4143</c:v>
                </c:pt>
                <c:pt idx="2765">
                  <c:v>251.49690000000001</c:v>
                </c:pt>
                <c:pt idx="2766">
                  <c:v>251.5805</c:v>
                </c:pt>
                <c:pt idx="2767">
                  <c:v>251.667</c:v>
                </c:pt>
                <c:pt idx="2768">
                  <c:v>251.75</c:v>
                </c:pt>
                <c:pt idx="2769">
                  <c:v>251.834</c:v>
                </c:pt>
                <c:pt idx="2770">
                  <c:v>251.9161</c:v>
                </c:pt>
                <c:pt idx="2771">
                  <c:v>251.99969999999999</c:v>
                </c:pt>
                <c:pt idx="2772">
                  <c:v>252.08459999999999</c:v>
                </c:pt>
                <c:pt idx="2773">
                  <c:v>252.167</c:v>
                </c:pt>
                <c:pt idx="2774">
                  <c:v>252.24969999999976</c:v>
                </c:pt>
                <c:pt idx="2775">
                  <c:v>252.334</c:v>
                </c:pt>
                <c:pt idx="2776">
                  <c:v>252.41759999999999</c:v>
                </c:pt>
                <c:pt idx="2777">
                  <c:v>252.5018</c:v>
                </c:pt>
                <c:pt idx="2778">
                  <c:v>252.58340000000001</c:v>
                </c:pt>
                <c:pt idx="2779">
                  <c:v>252.6677</c:v>
                </c:pt>
                <c:pt idx="2780">
                  <c:v>252.75050000000002</c:v>
                </c:pt>
                <c:pt idx="2781">
                  <c:v>252.8355</c:v>
                </c:pt>
                <c:pt idx="2782">
                  <c:v>252.9162</c:v>
                </c:pt>
                <c:pt idx="2783">
                  <c:v>253.0001</c:v>
                </c:pt>
                <c:pt idx="2784">
                  <c:v>253.08120000000022</c:v>
                </c:pt>
                <c:pt idx="2785">
                  <c:v>253.16659999999999</c:v>
                </c:pt>
                <c:pt idx="2786">
                  <c:v>253.24979999999977</c:v>
                </c:pt>
                <c:pt idx="2787">
                  <c:v>253.33030000000022</c:v>
                </c:pt>
                <c:pt idx="2788">
                  <c:v>253.41379999999998</c:v>
                </c:pt>
                <c:pt idx="2789">
                  <c:v>253.49690000000001</c:v>
                </c:pt>
                <c:pt idx="2790">
                  <c:v>253.58020000000022</c:v>
                </c:pt>
                <c:pt idx="2791">
                  <c:v>253.66419999999999</c:v>
                </c:pt>
                <c:pt idx="2792">
                  <c:v>253.74669999999998</c:v>
                </c:pt>
                <c:pt idx="2793">
                  <c:v>253.82980000000001</c:v>
                </c:pt>
                <c:pt idx="2794">
                  <c:v>253.9144</c:v>
                </c:pt>
                <c:pt idx="2795">
                  <c:v>253.99780000000001</c:v>
                </c:pt>
                <c:pt idx="2796">
                  <c:v>254.08220000000023</c:v>
                </c:pt>
                <c:pt idx="2797">
                  <c:v>254.16379999999998</c:v>
                </c:pt>
                <c:pt idx="2798">
                  <c:v>254.24549999999999</c:v>
                </c:pt>
                <c:pt idx="2799">
                  <c:v>254.32930000000007</c:v>
                </c:pt>
                <c:pt idx="2800">
                  <c:v>254.41290000000001</c:v>
                </c:pt>
                <c:pt idx="2801">
                  <c:v>254.49700000000001</c:v>
                </c:pt>
                <c:pt idx="2802">
                  <c:v>254.57909999999998</c:v>
                </c:pt>
                <c:pt idx="2803">
                  <c:v>254.65950000000001</c:v>
                </c:pt>
                <c:pt idx="2804">
                  <c:v>254.74539999999999</c:v>
                </c:pt>
                <c:pt idx="2805">
                  <c:v>254.82730000000029</c:v>
                </c:pt>
                <c:pt idx="2806">
                  <c:v>254.91300000000001</c:v>
                </c:pt>
                <c:pt idx="2807">
                  <c:v>254.99630000000022</c:v>
                </c:pt>
                <c:pt idx="2808">
                  <c:v>255.08160000000001</c:v>
                </c:pt>
                <c:pt idx="2809">
                  <c:v>255.16379999999998</c:v>
                </c:pt>
                <c:pt idx="2810">
                  <c:v>255.24789999999999</c:v>
                </c:pt>
                <c:pt idx="2811">
                  <c:v>255.33030000000022</c:v>
                </c:pt>
                <c:pt idx="2812">
                  <c:v>255.41200000000001</c:v>
                </c:pt>
                <c:pt idx="2813">
                  <c:v>255.4948</c:v>
                </c:pt>
                <c:pt idx="2814">
                  <c:v>255.57909999999998</c:v>
                </c:pt>
                <c:pt idx="2815">
                  <c:v>255.6652</c:v>
                </c:pt>
                <c:pt idx="2816">
                  <c:v>255.7484</c:v>
                </c:pt>
                <c:pt idx="2817">
                  <c:v>255.83260000000001</c:v>
                </c:pt>
                <c:pt idx="2818">
                  <c:v>255.91499999999999</c:v>
                </c:pt>
                <c:pt idx="2819">
                  <c:v>255.99610000000001</c:v>
                </c:pt>
                <c:pt idx="2820">
                  <c:v>256.08029999999957</c:v>
                </c:pt>
                <c:pt idx="2821">
                  <c:v>256.16550000000001</c:v>
                </c:pt>
                <c:pt idx="2822">
                  <c:v>256.24809999999957</c:v>
                </c:pt>
                <c:pt idx="2823">
                  <c:v>256.3304</c:v>
                </c:pt>
                <c:pt idx="2824">
                  <c:v>256.41499999999957</c:v>
                </c:pt>
                <c:pt idx="2825">
                  <c:v>256.49839999999904</c:v>
                </c:pt>
                <c:pt idx="2826">
                  <c:v>256.58149999999949</c:v>
                </c:pt>
                <c:pt idx="2827">
                  <c:v>256.66359999999969</c:v>
                </c:pt>
                <c:pt idx="2828">
                  <c:v>256.74590000000001</c:v>
                </c:pt>
                <c:pt idx="2829">
                  <c:v>256.82979999999969</c:v>
                </c:pt>
                <c:pt idx="2830">
                  <c:v>256.9129999999995</c:v>
                </c:pt>
                <c:pt idx="2831">
                  <c:v>256.9948</c:v>
                </c:pt>
                <c:pt idx="2832">
                  <c:v>257.07760000000002</c:v>
                </c:pt>
                <c:pt idx="2833">
                  <c:v>257.15890000000002</c:v>
                </c:pt>
                <c:pt idx="2834">
                  <c:v>257.24270000000001</c:v>
                </c:pt>
                <c:pt idx="2835">
                  <c:v>257.32580000000002</c:v>
                </c:pt>
                <c:pt idx="2836">
                  <c:v>257.40750000000003</c:v>
                </c:pt>
                <c:pt idx="2837">
                  <c:v>257.49119999999891</c:v>
                </c:pt>
                <c:pt idx="2838">
                  <c:v>257.57589999999999</c:v>
                </c:pt>
                <c:pt idx="2839">
                  <c:v>257.65879999999999</c:v>
                </c:pt>
                <c:pt idx="2840">
                  <c:v>257.74149999999969</c:v>
                </c:pt>
                <c:pt idx="2841">
                  <c:v>257.82569999999993</c:v>
                </c:pt>
                <c:pt idx="2842">
                  <c:v>257.91159999999917</c:v>
                </c:pt>
                <c:pt idx="2843">
                  <c:v>257.9948</c:v>
                </c:pt>
                <c:pt idx="2844">
                  <c:v>258.07829999999956</c:v>
                </c:pt>
                <c:pt idx="2845">
                  <c:v>258.16219999999993</c:v>
                </c:pt>
                <c:pt idx="2846">
                  <c:v>258.24540000000002</c:v>
                </c:pt>
                <c:pt idx="2847">
                  <c:v>258.32849999999956</c:v>
                </c:pt>
                <c:pt idx="2848">
                  <c:v>258.41309999999936</c:v>
                </c:pt>
                <c:pt idx="2849">
                  <c:v>258.49519999999916</c:v>
                </c:pt>
                <c:pt idx="2850">
                  <c:v>258.57870000000003</c:v>
                </c:pt>
                <c:pt idx="2851">
                  <c:v>258.66000000000008</c:v>
                </c:pt>
                <c:pt idx="2852">
                  <c:v>258.74540000000002</c:v>
                </c:pt>
                <c:pt idx="2853">
                  <c:v>258.82929999999999</c:v>
                </c:pt>
                <c:pt idx="2854">
                  <c:v>258.91199999999918</c:v>
                </c:pt>
                <c:pt idx="2855">
                  <c:v>258.99599999999919</c:v>
                </c:pt>
                <c:pt idx="2856">
                  <c:v>259.07849999999956</c:v>
                </c:pt>
                <c:pt idx="2857">
                  <c:v>259.16379999999964</c:v>
                </c:pt>
                <c:pt idx="2858">
                  <c:v>259.24680000000001</c:v>
                </c:pt>
                <c:pt idx="2859">
                  <c:v>259.3295</c:v>
                </c:pt>
                <c:pt idx="2860">
                  <c:v>259.41419999999937</c:v>
                </c:pt>
                <c:pt idx="2861">
                  <c:v>259.49799999999937</c:v>
                </c:pt>
                <c:pt idx="2862">
                  <c:v>259.58109999999937</c:v>
                </c:pt>
                <c:pt idx="2863">
                  <c:v>259.66480000000064</c:v>
                </c:pt>
                <c:pt idx="2864">
                  <c:v>259.7475</c:v>
                </c:pt>
                <c:pt idx="2865">
                  <c:v>259.83139999999918</c:v>
                </c:pt>
                <c:pt idx="2866">
                  <c:v>259.91419999999937</c:v>
                </c:pt>
                <c:pt idx="2867">
                  <c:v>259.99819999999903</c:v>
                </c:pt>
                <c:pt idx="2868">
                  <c:v>260.08109999999937</c:v>
                </c:pt>
                <c:pt idx="2869">
                  <c:v>260.16440000000051</c:v>
                </c:pt>
                <c:pt idx="2870">
                  <c:v>260.24680000000001</c:v>
                </c:pt>
                <c:pt idx="2871">
                  <c:v>260.33009999999956</c:v>
                </c:pt>
                <c:pt idx="2872">
                  <c:v>260.41269999999969</c:v>
                </c:pt>
                <c:pt idx="2873">
                  <c:v>260.49749999999949</c:v>
                </c:pt>
                <c:pt idx="2874">
                  <c:v>260.5804</c:v>
                </c:pt>
                <c:pt idx="2875">
                  <c:v>260.66440000000051</c:v>
                </c:pt>
                <c:pt idx="2876">
                  <c:v>260.74889999999999</c:v>
                </c:pt>
                <c:pt idx="2877">
                  <c:v>260.83249999999964</c:v>
                </c:pt>
                <c:pt idx="2878">
                  <c:v>260.91499999999957</c:v>
                </c:pt>
                <c:pt idx="2879">
                  <c:v>260.99839999999904</c:v>
                </c:pt>
                <c:pt idx="2880">
                  <c:v>261.08240000000001</c:v>
                </c:pt>
                <c:pt idx="2881">
                  <c:v>261.16520000000008</c:v>
                </c:pt>
                <c:pt idx="2882">
                  <c:v>261.24860000000001</c:v>
                </c:pt>
                <c:pt idx="2883">
                  <c:v>261.33349999999956</c:v>
                </c:pt>
                <c:pt idx="2884">
                  <c:v>261.4172999999995</c:v>
                </c:pt>
                <c:pt idx="2885">
                  <c:v>261.49979999999937</c:v>
                </c:pt>
                <c:pt idx="2886">
                  <c:v>261.58199999999937</c:v>
                </c:pt>
                <c:pt idx="2887">
                  <c:v>261.66500000000002</c:v>
                </c:pt>
                <c:pt idx="2888">
                  <c:v>261.74889999999999</c:v>
                </c:pt>
                <c:pt idx="2889">
                  <c:v>261.8304</c:v>
                </c:pt>
                <c:pt idx="2890">
                  <c:v>261.91629999999918</c:v>
                </c:pt>
                <c:pt idx="2891">
                  <c:v>262.00080000000008</c:v>
                </c:pt>
                <c:pt idx="2892">
                  <c:v>262.084</c:v>
                </c:pt>
                <c:pt idx="2893">
                  <c:v>262.16780000000051</c:v>
                </c:pt>
                <c:pt idx="2894">
                  <c:v>262.25099999999969</c:v>
                </c:pt>
                <c:pt idx="2895">
                  <c:v>262.33479999999969</c:v>
                </c:pt>
                <c:pt idx="2896">
                  <c:v>262.4196</c:v>
                </c:pt>
                <c:pt idx="2897">
                  <c:v>262.50319999999937</c:v>
                </c:pt>
                <c:pt idx="2898">
                  <c:v>262.58640000000003</c:v>
                </c:pt>
                <c:pt idx="2899">
                  <c:v>262.66879999999969</c:v>
                </c:pt>
                <c:pt idx="2900">
                  <c:v>262.75149999999957</c:v>
                </c:pt>
                <c:pt idx="2901">
                  <c:v>262.83409999999969</c:v>
                </c:pt>
                <c:pt idx="2902">
                  <c:v>262.91799999999949</c:v>
                </c:pt>
                <c:pt idx="2903">
                  <c:v>263.00040000000001</c:v>
                </c:pt>
                <c:pt idx="2904">
                  <c:v>263.0822</c:v>
                </c:pt>
                <c:pt idx="2905">
                  <c:v>263.16750000000002</c:v>
                </c:pt>
                <c:pt idx="2906">
                  <c:v>263.25279999999964</c:v>
                </c:pt>
                <c:pt idx="2907">
                  <c:v>263.33689999999956</c:v>
                </c:pt>
                <c:pt idx="2908">
                  <c:v>263.41899999999919</c:v>
                </c:pt>
                <c:pt idx="2909">
                  <c:v>263.50349999999969</c:v>
                </c:pt>
                <c:pt idx="2910">
                  <c:v>263.58709999999957</c:v>
                </c:pt>
                <c:pt idx="2911">
                  <c:v>263.66960000000051</c:v>
                </c:pt>
                <c:pt idx="2912">
                  <c:v>263.75200000000001</c:v>
                </c:pt>
                <c:pt idx="2913">
                  <c:v>263.8366999999995</c:v>
                </c:pt>
                <c:pt idx="2914">
                  <c:v>263.91950000000003</c:v>
                </c:pt>
                <c:pt idx="2915">
                  <c:v>264.00119999999924</c:v>
                </c:pt>
                <c:pt idx="2916">
                  <c:v>264.08440000000002</c:v>
                </c:pt>
                <c:pt idx="2917">
                  <c:v>264.16899999999993</c:v>
                </c:pt>
                <c:pt idx="2918">
                  <c:v>264.24979999999999</c:v>
                </c:pt>
                <c:pt idx="2919">
                  <c:v>264.33440000000002</c:v>
                </c:pt>
                <c:pt idx="2920">
                  <c:v>264.41809999999919</c:v>
                </c:pt>
                <c:pt idx="2921">
                  <c:v>264.50009999999969</c:v>
                </c:pt>
                <c:pt idx="2922">
                  <c:v>264.584</c:v>
                </c:pt>
                <c:pt idx="2923">
                  <c:v>264.66660000000002</c:v>
                </c:pt>
                <c:pt idx="2924">
                  <c:v>264.75040000000001</c:v>
                </c:pt>
                <c:pt idx="2925">
                  <c:v>264.83349999999956</c:v>
                </c:pt>
                <c:pt idx="2926">
                  <c:v>264.91679999999923</c:v>
                </c:pt>
                <c:pt idx="2927">
                  <c:v>264.99859999999916</c:v>
                </c:pt>
                <c:pt idx="2928">
                  <c:v>265.08300000000003</c:v>
                </c:pt>
                <c:pt idx="2929">
                  <c:v>265.16640000000001</c:v>
                </c:pt>
                <c:pt idx="2930">
                  <c:v>265.25</c:v>
                </c:pt>
                <c:pt idx="2931">
                  <c:v>265.33199999999937</c:v>
                </c:pt>
                <c:pt idx="2932">
                  <c:v>265.41589999999957</c:v>
                </c:pt>
                <c:pt idx="2933">
                  <c:v>265.49899999999923</c:v>
                </c:pt>
                <c:pt idx="2934">
                  <c:v>265.58159999999918</c:v>
                </c:pt>
                <c:pt idx="2935">
                  <c:v>265.66449999999998</c:v>
                </c:pt>
                <c:pt idx="2936">
                  <c:v>265.74650000000003</c:v>
                </c:pt>
                <c:pt idx="2937">
                  <c:v>265.82909999999993</c:v>
                </c:pt>
                <c:pt idx="2938">
                  <c:v>265.91430000000003</c:v>
                </c:pt>
                <c:pt idx="2939">
                  <c:v>265.99659999999903</c:v>
                </c:pt>
                <c:pt idx="2940">
                  <c:v>266.07929999999999</c:v>
                </c:pt>
                <c:pt idx="2941">
                  <c:v>266.16309999999999</c:v>
                </c:pt>
                <c:pt idx="2942">
                  <c:v>266.24579999999969</c:v>
                </c:pt>
                <c:pt idx="2943">
                  <c:v>266.33029999999957</c:v>
                </c:pt>
                <c:pt idx="2944">
                  <c:v>266.41359999999918</c:v>
                </c:pt>
                <c:pt idx="2945">
                  <c:v>266.49799999999937</c:v>
                </c:pt>
                <c:pt idx="2946">
                  <c:v>266.58009999999956</c:v>
                </c:pt>
                <c:pt idx="2947">
                  <c:v>266.66309999999999</c:v>
                </c:pt>
                <c:pt idx="2948">
                  <c:v>266.74599999999964</c:v>
                </c:pt>
                <c:pt idx="2949">
                  <c:v>266.82990000000001</c:v>
                </c:pt>
                <c:pt idx="2950">
                  <c:v>266.91369999999949</c:v>
                </c:pt>
                <c:pt idx="2951">
                  <c:v>266.99569999999949</c:v>
                </c:pt>
                <c:pt idx="2952">
                  <c:v>267.07780000000002</c:v>
                </c:pt>
                <c:pt idx="2953">
                  <c:v>267.16059999999999</c:v>
                </c:pt>
                <c:pt idx="2954">
                  <c:v>267.245</c:v>
                </c:pt>
                <c:pt idx="2955">
                  <c:v>267.32849999999956</c:v>
                </c:pt>
                <c:pt idx="2956">
                  <c:v>267.4128</c:v>
                </c:pt>
                <c:pt idx="2957">
                  <c:v>267.49439999999925</c:v>
                </c:pt>
                <c:pt idx="2958">
                  <c:v>267.57839999999936</c:v>
                </c:pt>
                <c:pt idx="2959">
                  <c:v>267.66140000000001</c:v>
                </c:pt>
                <c:pt idx="2960">
                  <c:v>267.74459999999999</c:v>
                </c:pt>
                <c:pt idx="2961">
                  <c:v>267.82709999999969</c:v>
                </c:pt>
                <c:pt idx="2962">
                  <c:v>267.91049999999956</c:v>
                </c:pt>
                <c:pt idx="2963">
                  <c:v>267.99449999999956</c:v>
                </c:pt>
                <c:pt idx="2964">
                  <c:v>268.07589999999999</c:v>
                </c:pt>
                <c:pt idx="2965">
                  <c:v>268.16160000000002</c:v>
                </c:pt>
                <c:pt idx="2966">
                  <c:v>268.24400000000031</c:v>
                </c:pt>
                <c:pt idx="2967">
                  <c:v>268.32829999999956</c:v>
                </c:pt>
                <c:pt idx="2968">
                  <c:v>268.41180000000003</c:v>
                </c:pt>
                <c:pt idx="2969">
                  <c:v>268.49349999999924</c:v>
                </c:pt>
                <c:pt idx="2970">
                  <c:v>268.57769999999999</c:v>
                </c:pt>
                <c:pt idx="2971">
                  <c:v>268.66149999999999</c:v>
                </c:pt>
                <c:pt idx="2972">
                  <c:v>268.74360000000001</c:v>
                </c:pt>
                <c:pt idx="2973">
                  <c:v>268.82580000000002</c:v>
                </c:pt>
                <c:pt idx="2974">
                  <c:v>268.91000000000003</c:v>
                </c:pt>
                <c:pt idx="2975">
                  <c:v>268.99279999999936</c:v>
                </c:pt>
                <c:pt idx="2976">
                  <c:v>269.07339999999937</c:v>
                </c:pt>
                <c:pt idx="2977">
                  <c:v>269.15699999999993</c:v>
                </c:pt>
                <c:pt idx="2978">
                  <c:v>269.2414</c:v>
                </c:pt>
                <c:pt idx="2979">
                  <c:v>269.3252</c:v>
                </c:pt>
                <c:pt idx="2980">
                  <c:v>269.40780000000001</c:v>
                </c:pt>
                <c:pt idx="2981">
                  <c:v>269.49159999999904</c:v>
                </c:pt>
                <c:pt idx="2982">
                  <c:v>269.57560000000001</c:v>
                </c:pt>
                <c:pt idx="2983">
                  <c:v>269.65780000000052</c:v>
                </c:pt>
                <c:pt idx="2984">
                  <c:v>269.7414</c:v>
                </c:pt>
                <c:pt idx="2985">
                  <c:v>269.82299999999969</c:v>
                </c:pt>
                <c:pt idx="2986">
                  <c:v>269.90750000000003</c:v>
                </c:pt>
                <c:pt idx="2987">
                  <c:v>269.99029999999937</c:v>
                </c:pt>
                <c:pt idx="2988">
                  <c:v>270.07459999999969</c:v>
                </c:pt>
                <c:pt idx="2989">
                  <c:v>270.16559999999993</c:v>
                </c:pt>
                <c:pt idx="2990">
                  <c:v>270.25459999999993</c:v>
                </c:pt>
                <c:pt idx="2991">
                  <c:v>270.3415</c:v>
                </c:pt>
                <c:pt idx="2992">
                  <c:v>270.42439999999937</c:v>
                </c:pt>
                <c:pt idx="2993">
                  <c:v>270.51299999999969</c:v>
                </c:pt>
                <c:pt idx="2994">
                  <c:v>270.59899999999936</c:v>
                </c:pt>
                <c:pt idx="2995">
                  <c:v>270.68680000000001</c:v>
                </c:pt>
                <c:pt idx="2996">
                  <c:v>270.77499999999969</c:v>
                </c:pt>
                <c:pt idx="2997">
                  <c:v>270.86200000000002</c:v>
                </c:pt>
                <c:pt idx="2998">
                  <c:v>270.9462999999995</c:v>
                </c:pt>
                <c:pt idx="2999">
                  <c:v>271.03019999999918</c:v>
                </c:pt>
                <c:pt idx="3000">
                  <c:v>271.11419999999993</c:v>
                </c:pt>
                <c:pt idx="3001">
                  <c:v>271.19819999999936</c:v>
                </c:pt>
                <c:pt idx="3002">
                  <c:v>271.28309999999937</c:v>
                </c:pt>
                <c:pt idx="3003">
                  <c:v>271.3673</c:v>
                </c:pt>
                <c:pt idx="3004">
                  <c:v>271.4522</c:v>
                </c:pt>
                <c:pt idx="3005">
                  <c:v>271.53509999999949</c:v>
                </c:pt>
                <c:pt idx="3006">
                  <c:v>271.61559999999969</c:v>
                </c:pt>
                <c:pt idx="3007">
                  <c:v>271.6986</c:v>
                </c:pt>
                <c:pt idx="3008">
                  <c:v>271.78319999999917</c:v>
                </c:pt>
                <c:pt idx="3009">
                  <c:v>271.86470000000008</c:v>
                </c:pt>
                <c:pt idx="3010">
                  <c:v>271.94499999999999</c:v>
                </c:pt>
                <c:pt idx="3011">
                  <c:v>272.0302999999995</c:v>
                </c:pt>
                <c:pt idx="3012">
                  <c:v>272.11259999999999</c:v>
                </c:pt>
                <c:pt idx="3013">
                  <c:v>272.19499999999999</c:v>
                </c:pt>
                <c:pt idx="3014">
                  <c:v>272.27629999999937</c:v>
                </c:pt>
                <c:pt idx="3015">
                  <c:v>272.35840000000002</c:v>
                </c:pt>
                <c:pt idx="3016">
                  <c:v>272.44119999999918</c:v>
                </c:pt>
                <c:pt idx="3017">
                  <c:v>272.52209999999963</c:v>
                </c:pt>
                <c:pt idx="3018">
                  <c:v>272.60329999999999</c:v>
                </c:pt>
                <c:pt idx="3019">
                  <c:v>272.68560000000002</c:v>
                </c:pt>
                <c:pt idx="3020">
                  <c:v>272.76900000000001</c:v>
                </c:pt>
                <c:pt idx="3021">
                  <c:v>272.85019999999969</c:v>
                </c:pt>
                <c:pt idx="3022">
                  <c:v>272.92989999999969</c:v>
                </c:pt>
                <c:pt idx="3023">
                  <c:v>273.00799999999964</c:v>
                </c:pt>
                <c:pt idx="3024">
                  <c:v>273.08589999999964</c:v>
                </c:pt>
                <c:pt idx="3025">
                  <c:v>273.16500000000002</c:v>
                </c:pt>
                <c:pt idx="3026">
                  <c:v>273.24419999999969</c:v>
                </c:pt>
                <c:pt idx="3027">
                  <c:v>273.32440000000008</c:v>
                </c:pt>
                <c:pt idx="3028">
                  <c:v>273.40359999999924</c:v>
                </c:pt>
                <c:pt idx="3029">
                  <c:v>273.4840999999995</c:v>
                </c:pt>
                <c:pt idx="3030">
                  <c:v>273.56479999999999</c:v>
                </c:pt>
                <c:pt idx="3031">
                  <c:v>273.65339999999969</c:v>
                </c:pt>
                <c:pt idx="3032">
                  <c:v>273.73599999999936</c:v>
                </c:pt>
                <c:pt idx="3033">
                  <c:v>273.82190000000003</c:v>
                </c:pt>
                <c:pt idx="3034">
                  <c:v>273.90359999999924</c:v>
                </c:pt>
                <c:pt idx="3035">
                  <c:v>273.99049999999943</c:v>
                </c:pt>
                <c:pt idx="3036">
                  <c:v>274.07260000000002</c:v>
                </c:pt>
                <c:pt idx="3037">
                  <c:v>274.1567</c:v>
                </c:pt>
                <c:pt idx="3038">
                  <c:v>274.23819999999904</c:v>
                </c:pt>
                <c:pt idx="3039">
                  <c:v>274.3229</c:v>
                </c:pt>
                <c:pt idx="3040">
                  <c:v>274.4076</c:v>
                </c:pt>
                <c:pt idx="3041">
                  <c:v>274.49199999999917</c:v>
                </c:pt>
                <c:pt idx="3042">
                  <c:v>274.57580000000002</c:v>
                </c:pt>
                <c:pt idx="3043">
                  <c:v>274.65899999999999</c:v>
                </c:pt>
                <c:pt idx="3044">
                  <c:v>274.74099999999999</c:v>
                </c:pt>
                <c:pt idx="3045">
                  <c:v>274.8218</c:v>
                </c:pt>
                <c:pt idx="3046">
                  <c:v>274.9058</c:v>
                </c:pt>
                <c:pt idx="3047">
                  <c:v>274.98949999999957</c:v>
                </c:pt>
                <c:pt idx="3048">
                  <c:v>275.07459999999969</c:v>
                </c:pt>
                <c:pt idx="3049">
                  <c:v>275.15530000000001</c:v>
                </c:pt>
                <c:pt idx="3050">
                  <c:v>275.23880000000003</c:v>
                </c:pt>
                <c:pt idx="3051">
                  <c:v>275.32400000000001</c:v>
                </c:pt>
                <c:pt idx="3052">
                  <c:v>275.40329999999949</c:v>
                </c:pt>
                <c:pt idx="3053">
                  <c:v>275.48819999999904</c:v>
                </c:pt>
                <c:pt idx="3054">
                  <c:v>275.57169999999957</c:v>
                </c:pt>
                <c:pt idx="3055">
                  <c:v>275.65699999999993</c:v>
                </c:pt>
                <c:pt idx="3056">
                  <c:v>275.73970000000003</c:v>
                </c:pt>
                <c:pt idx="3057">
                  <c:v>275.82279999999969</c:v>
                </c:pt>
                <c:pt idx="3058">
                  <c:v>275.90499999999969</c:v>
                </c:pt>
                <c:pt idx="3059">
                  <c:v>275.99019999999916</c:v>
                </c:pt>
                <c:pt idx="3060">
                  <c:v>276.07599999999957</c:v>
                </c:pt>
                <c:pt idx="3061">
                  <c:v>276.15920000000051</c:v>
                </c:pt>
                <c:pt idx="3062">
                  <c:v>276.24149999999969</c:v>
                </c:pt>
                <c:pt idx="3063">
                  <c:v>276.32499999999999</c:v>
                </c:pt>
                <c:pt idx="3064">
                  <c:v>276.41000000000003</c:v>
                </c:pt>
                <c:pt idx="3065">
                  <c:v>276.4908999999995</c:v>
                </c:pt>
                <c:pt idx="3066">
                  <c:v>276.57639999999918</c:v>
                </c:pt>
                <c:pt idx="3067">
                  <c:v>276.66050000000001</c:v>
                </c:pt>
                <c:pt idx="3068">
                  <c:v>276.74799999999999</c:v>
                </c:pt>
                <c:pt idx="3069">
                  <c:v>276.8306</c:v>
                </c:pt>
                <c:pt idx="3070">
                  <c:v>276.91480000000001</c:v>
                </c:pt>
                <c:pt idx="3071">
                  <c:v>277.00080000000008</c:v>
                </c:pt>
                <c:pt idx="3072">
                  <c:v>277.08460000000002</c:v>
                </c:pt>
                <c:pt idx="3073">
                  <c:v>277.16820000000001</c:v>
                </c:pt>
                <c:pt idx="3074">
                  <c:v>277.25319999999937</c:v>
                </c:pt>
                <c:pt idx="3075">
                  <c:v>277.33580000000001</c:v>
                </c:pt>
                <c:pt idx="3076">
                  <c:v>277.42159999999916</c:v>
                </c:pt>
                <c:pt idx="3077">
                  <c:v>277.50189999999969</c:v>
                </c:pt>
                <c:pt idx="3078">
                  <c:v>277.5856</c:v>
                </c:pt>
                <c:pt idx="3079">
                  <c:v>277.67009999999999</c:v>
                </c:pt>
                <c:pt idx="3080">
                  <c:v>277.75200000000001</c:v>
                </c:pt>
                <c:pt idx="3081">
                  <c:v>277.83499999999964</c:v>
                </c:pt>
                <c:pt idx="3082">
                  <c:v>277.91969999999969</c:v>
                </c:pt>
                <c:pt idx="3083">
                  <c:v>278.00279999999964</c:v>
                </c:pt>
                <c:pt idx="3084">
                  <c:v>278.0866999999995</c:v>
                </c:pt>
                <c:pt idx="3085">
                  <c:v>278.16950000000008</c:v>
                </c:pt>
                <c:pt idx="3086">
                  <c:v>278.25309999999956</c:v>
                </c:pt>
                <c:pt idx="3087">
                  <c:v>278.3356</c:v>
                </c:pt>
                <c:pt idx="3088">
                  <c:v>278.41839999999917</c:v>
                </c:pt>
                <c:pt idx="3089">
                  <c:v>278.50279999999964</c:v>
                </c:pt>
                <c:pt idx="3090">
                  <c:v>278.58349999999956</c:v>
                </c:pt>
                <c:pt idx="3091">
                  <c:v>278.66860000000008</c:v>
                </c:pt>
                <c:pt idx="3092">
                  <c:v>278.74889999999999</c:v>
                </c:pt>
                <c:pt idx="3093">
                  <c:v>278.83309999999949</c:v>
                </c:pt>
                <c:pt idx="3094">
                  <c:v>278.91409999999956</c:v>
                </c:pt>
                <c:pt idx="3095">
                  <c:v>278.99829999999918</c:v>
                </c:pt>
                <c:pt idx="3096">
                  <c:v>279.08019999999937</c:v>
                </c:pt>
                <c:pt idx="3097">
                  <c:v>279.16680000000002</c:v>
                </c:pt>
                <c:pt idx="3098">
                  <c:v>279.25020000000001</c:v>
                </c:pt>
                <c:pt idx="3099">
                  <c:v>279.33300000000003</c:v>
                </c:pt>
                <c:pt idx="3100">
                  <c:v>279.41579999999936</c:v>
                </c:pt>
                <c:pt idx="3101">
                  <c:v>279.49799999999937</c:v>
                </c:pt>
                <c:pt idx="3102">
                  <c:v>279.58179999999936</c:v>
                </c:pt>
                <c:pt idx="3103">
                  <c:v>279.66579999999999</c:v>
                </c:pt>
                <c:pt idx="3104">
                  <c:v>279.7475</c:v>
                </c:pt>
                <c:pt idx="3105">
                  <c:v>279.8306</c:v>
                </c:pt>
                <c:pt idx="3106">
                  <c:v>279.91379999999918</c:v>
                </c:pt>
                <c:pt idx="3107">
                  <c:v>279.9967999999991</c:v>
                </c:pt>
                <c:pt idx="3108">
                  <c:v>280.08019999999937</c:v>
                </c:pt>
                <c:pt idx="3109">
                  <c:v>280.16390000000001</c:v>
                </c:pt>
                <c:pt idx="3110">
                  <c:v>280.24629999999956</c:v>
                </c:pt>
                <c:pt idx="3111">
                  <c:v>280.3297</c:v>
                </c:pt>
                <c:pt idx="3112">
                  <c:v>280.41319999999916</c:v>
                </c:pt>
                <c:pt idx="3113">
                  <c:v>280.49579999999918</c:v>
                </c:pt>
                <c:pt idx="3114">
                  <c:v>280.57859999999937</c:v>
                </c:pt>
                <c:pt idx="3115">
                  <c:v>280.66090000000008</c:v>
                </c:pt>
                <c:pt idx="3116">
                  <c:v>280.74119999999937</c:v>
                </c:pt>
                <c:pt idx="3117">
                  <c:v>280.82799999999969</c:v>
                </c:pt>
                <c:pt idx="3118">
                  <c:v>280.90940000000001</c:v>
                </c:pt>
                <c:pt idx="3119">
                  <c:v>280.99389999999937</c:v>
                </c:pt>
                <c:pt idx="3120">
                  <c:v>281.07679999999937</c:v>
                </c:pt>
                <c:pt idx="3121">
                  <c:v>281.15899999999999</c:v>
                </c:pt>
                <c:pt idx="3122">
                  <c:v>281.24360000000001</c:v>
                </c:pt>
                <c:pt idx="3123">
                  <c:v>281.32760000000002</c:v>
                </c:pt>
                <c:pt idx="3124">
                  <c:v>281.40960000000001</c:v>
                </c:pt>
                <c:pt idx="3125">
                  <c:v>281.49459999999937</c:v>
                </c:pt>
                <c:pt idx="3126">
                  <c:v>281.57839999999936</c:v>
                </c:pt>
                <c:pt idx="3127">
                  <c:v>281.66030000000001</c:v>
                </c:pt>
                <c:pt idx="3128">
                  <c:v>281.74650000000003</c:v>
                </c:pt>
                <c:pt idx="3129">
                  <c:v>281.82839999999936</c:v>
                </c:pt>
                <c:pt idx="3130">
                  <c:v>281.9126</c:v>
                </c:pt>
                <c:pt idx="3131">
                  <c:v>281.99539999999917</c:v>
                </c:pt>
                <c:pt idx="3132">
                  <c:v>282.07909999999993</c:v>
                </c:pt>
                <c:pt idx="3133">
                  <c:v>282.16219999999993</c:v>
                </c:pt>
                <c:pt idx="3134">
                  <c:v>282.24700000000001</c:v>
                </c:pt>
                <c:pt idx="3135">
                  <c:v>282.32749999999999</c:v>
                </c:pt>
                <c:pt idx="3136">
                  <c:v>282.41099999999949</c:v>
                </c:pt>
                <c:pt idx="3137">
                  <c:v>282.4967999999991</c:v>
                </c:pt>
                <c:pt idx="3138">
                  <c:v>282.58149999999949</c:v>
                </c:pt>
                <c:pt idx="3139">
                  <c:v>282.66460000000052</c:v>
                </c:pt>
                <c:pt idx="3140">
                  <c:v>282.74860000000001</c:v>
                </c:pt>
                <c:pt idx="3141">
                  <c:v>282.83199999999937</c:v>
                </c:pt>
                <c:pt idx="3142">
                  <c:v>282.91469999999993</c:v>
                </c:pt>
                <c:pt idx="3143">
                  <c:v>282.99859999999916</c:v>
                </c:pt>
                <c:pt idx="3144">
                  <c:v>283.0822</c:v>
                </c:pt>
                <c:pt idx="3145">
                  <c:v>283.16539999999969</c:v>
                </c:pt>
                <c:pt idx="3146">
                  <c:v>283.24919999999969</c:v>
                </c:pt>
                <c:pt idx="3147">
                  <c:v>283.33179999999936</c:v>
                </c:pt>
                <c:pt idx="3148">
                  <c:v>283.41619999999904</c:v>
                </c:pt>
                <c:pt idx="3149">
                  <c:v>283.49849999999918</c:v>
                </c:pt>
                <c:pt idx="3150">
                  <c:v>283.5822</c:v>
                </c:pt>
                <c:pt idx="3151">
                  <c:v>283.66640000000001</c:v>
                </c:pt>
                <c:pt idx="3152">
                  <c:v>283.74799999999999</c:v>
                </c:pt>
                <c:pt idx="3153">
                  <c:v>283.83229999999969</c:v>
                </c:pt>
                <c:pt idx="3154">
                  <c:v>283.9129999999995</c:v>
                </c:pt>
                <c:pt idx="3155">
                  <c:v>283.99759999999918</c:v>
                </c:pt>
                <c:pt idx="3156">
                  <c:v>284.08</c:v>
                </c:pt>
                <c:pt idx="3157">
                  <c:v>284.16300000000001</c:v>
                </c:pt>
                <c:pt idx="3158">
                  <c:v>284.24720000000002</c:v>
                </c:pt>
                <c:pt idx="3159">
                  <c:v>284.3304</c:v>
                </c:pt>
                <c:pt idx="3160">
                  <c:v>284.41460000000001</c:v>
                </c:pt>
                <c:pt idx="3161">
                  <c:v>284.4976999999995</c:v>
                </c:pt>
                <c:pt idx="3162">
                  <c:v>284.57809999999949</c:v>
                </c:pt>
                <c:pt idx="3163">
                  <c:v>284.66109999999969</c:v>
                </c:pt>
                <c:pt idx="3164">
                  <c:v>284.74310000000003</c:v>
                </c:pt>
                <c:pt idx="3165">
                  <c:v>284.82740000000001</c:v>
                </c:pt>
                <c:pt idx="3166">
                  <c:v>284.91199999999918</c:v>
                </c:pt>
                <c:pt idx="3167">
                  <c:v>284.99529999999936</c:v>
                </c:pt>
                <c:pt idx="3168">
                  <c:v>285.07729999999964</c:v>
                </c:pt>
                <c:pt idx="3169">
                  <c:v>285.16129999999993</c:v>
                </c:pt>
                <c:pt idx="3170">
                  <c:v>285.24459999999999</c:v>
                </c:pt>
                <c:pt idx="3171">
                  <c:v>285.32599999999957</c:v>
                </c:pt>
                <c:pt idx="3172">
                  <c:v>285.40980000000002</c:v>
                </c:pt>
                <c:pt idx="3173">
                  <c:v>285.49159999999904</c:v>
                </c:pt>
                <c:pt idx="3174">
                  <c:v>285.57369999999969</c:v>
                </c:pt>
                <c:pt idx="3175">
                  <c:v>285.65690000000001</c:v>
                </c:pt>
                <c:pt idx="3176">
                  <c:v>285.74129999999963</c:v>
                </c:pt>
                <c:pt idx="3177">
                  <c:v>285.8254</c:v>
                </c:pt>
                <c:pt idx="3178">
                  <c:v>285.90859999999918</c:v>
                </c:pt>
                <c:pt idx="3179">
                  <c:v>285.99319999999904</c:v>
                </c:pt>
                <c:pt idx="3180">
                  <c:v>286.077</c:v>
                </c:pt>
                <c:pt idx="3181">
                  <c:v>286.15940000000052</c:v>
                </c:pt>
                <c:pt idx="3182">
                  <c:v>286.24380000000002</c:v>
                </c:pt>
                <c:pt idx="3183">
                  <c:v>286.32749999999999</c:v>
                </c:pt>
                <c:pt idx="3184">
                  <c:v>286.4111999999991</c:v>
                </c:pt>
                <c:pt idx="3185">
                  <c:v>286.49419999999918</c:v>
                </c:pt>
                <c:pt idx="3186">
                  <c:v>286.57799999999969</c:v>
                </c:pt>
                <c:pt idx="3187">
                  <c:v>286.6617</c:v>
                </c:pt>
                <c:pt idx="3188">
                  <c:v>286.74439999999993</c:v>
                </c:pt>
                <c:pt idx="3189">
                  <c:v>286.82960000000008</c:v>
                </c:pt>
                <c:pt idx="3190">
                  <c:v>286.91239999999937</c:v>
                </c:pt>
                <c:pt idx="3191">
                  <c:v>286.99599999999919</c:v>
                </c:pt>
                <c:pt idx="3192">
                  <c:v>287.07990000000001</c:v>
                </c:pt>
                <c:pt idx="3193">
                  <c:v>287.16370000000001</c:v>
                </c:pt>
                <c:pt idx="3194">
                  <c:v>287.24849999999969</c:v>
                </c:pt>
                <c:pt idx="3195">
                  <c:v>287.33159999999918</c:v>
                </c:pt>
                <c:pt idx="3196">
                  <c:v>287.41319999999916</c:v>
                </c:pt>
                <c:pt idx="3197">
                  <c:v>287.49699999999916</c:v>
                </c:pt>
                <c:pt idx="3198">
                  <c:v>287.58</c:v>
                </c:pt>
                <c:pt idx="3199">
                  <c:v>287.66469999999998</c:v>
                </c:pt>
                <c:pt idx="3200">
                  <c:v>287.74849999999969</c:v>
                </c:pt>
                <c:pt idx="3201">
                  <c:v>287.83240000000001</c:v>
                </c:pt>
                <c:pt idx="3202">
                  <c:v>287.91460000000001</c:v>
                </c:pt>
                <c:pt idx="3203">
                  <c:v>287.99919999999918</c:v>
                </c:pt>
                <c:pt idx="3204">
                  <c:v>288.08420000000001</c:v>
                </c:pt>
                <c:pt idx="3205">
                  <c:v>288.16719999999964</c:v>
                </c:pt>
                <c:pt idx="3206">
                  <c:v>288.25029999999964</c:v>
                </c:pt>
                <c:pt idx="3207">
                  <c:v>288.33390000000003</c:v>
                </c:pt>
                <c:pt idx="3208">
                  <c:v>288.41589999999957</c:v>
                </c:pt>
                <c:pt idx="3209">
                  <c:v>288.4994999999995</c:v>
                </c:pt>
                <c:pt idx="3210">
                  <c:v>288.58339999999924</c:v>
                </c:pt>
                <c:pt idx="3211">
                  <c:v>288.66660000000002</c:v>
                </c:pt>
                <c:pt idx="3212">
                  <c:v>288.74939999999964</c:v>
                </c:pt>
                <c:pt idx="3213">
                  <c:v>288.83229999999969</c:v>
                </c:pt>
                <c:pt idx="3214">
                  <c:v>288.91499999999957</c:v>
                </c:pt>
                <c:pt idx="3215">
                  <c:v>288.99889999999937</c:v>
                </c:pt>
                <c:pt idx="3216">
                  <c:v>289.08240000000001</c:v>
                </c:pt>
                <c:pt idx="3217">
                  <c:v>289.16730000000001</c:v>
                </c:pt>
                <c:pt idx="3218">
                  <c:v>289.25139999999936</c:v>
                </c:pt>
                <c:pt idx="3219">
                  <c:v>289.33369999999957</c:v>
                </c:pt>
                <c:pt idx="3220">
                  <c:v>289.41649999999925</c:v>
                </c:pt>
                <c:pt idx="3221">
                  <c:v>289.49969999999956</c:v>
                </c:pt>
                <c:pt idx="3222">
                  <c:v>289.5838</c:v>
                </c:pt>
                <c:pt idx="3223">
                  <c:v>289.666</c:v>
                </c:pt>
                <c:pt idx="3224">
                  <c:v>289.75</c:v>
                </c:pt>
                <c:pt idx="3225">
                  <c:v>289.83309999999949</c:v>
                </c:pt>
                <c:pt idx="3226">
                  <c:v>289.91559999999924</c:v>
                </c:pt>
                <c:pt idx="3227">
                  <c:v>289.99909999999943</c:v>
                </c:pt>
                <c:pt idx="3228">
                  <c:v>290.08029999999957</c:v>
                </c:pt>
                <c:pt idx="3229">
                  <c:v>290.1619</c:v>
                </c:pt>
                <c:pt idx="3230">
                  <c:v>290.24700000000001</c:v>
                </c:pt>
                <c:pt idx="3231">
                  <c:v>290.33099999999956</c:v>
                </c:pt>
                <c:pt idx="3232">
                  <c:v>290.41559999999924</c:v>
                </c:pt>
                <c:pt idx="3233">
                  <c:v>290.49959999999936</c:v>
                </c:pt>
                <c:pt idx="3234">
                  <c:v>290.5847</c:v>
                </c:pt>
                <c:pt idx="3235">
                  <c:v>290.66829999999999</c:v>
                </c:pt>
                <c:pt idx="3236">
                  <c:v>290.75240000000002</c:v>
                </c:pt>
                <c:pt idx="3237">
                  <c:v>290.83499999999964</c:v>
                </c:pt>
                <c:pt idx="3238">
                  <c:v>290.91860000000003</c:v>
                </c:pt>
                <c:pt idx="3239">
                  <c:v>291.00229999999999</c:v>
                </c:pt>
                <c:pt idx="3240">
                  <c:v>291.08609999999936</c:v>
                </c:pt>
                <c:pt idx="3241">
                  <c:v>291.17109999999963</c:v>
                </c:pt>
                <c:pt idx="3242">
                  <c:v>291.25299999999999</c:v>
                </c:pt>
                <c:pt idx="3243">
                  <c:v>291.33659999999918</c:v>
                </c:pt>
                <c:pt idx="3244">
                  <c:v>291.41759999999937</c:v>
                </c:pt>
                <c:pt idx="3245">
                  <c:v>291.50200000000001</c:v>
                </c:pt>
                <c:pt idx="3246">
                  <c:v>291.5872</c:v>
                </c:pt>
                <c:pt idx="3247">
                  <c:v>291.6705</c:v>
                </c:pt>
                <c:pt idx="3248">
                  <c:v>291.75319999999937</c:v>
                </c:pt>
                <c:pt idx="3249">
                  <c:v>291.83569999999969</c:v>
                </c:pt>
                <c:pt idx="3250">
                  <c:v>291.91799999999949</c:v>
                </c:pt>
                <c:pt idx="3251">
                  <c:v>292.00170000000003</c:v>
                </c:pt>
                <c:pt idx="3252">
                  <c:v>292.08519999999936</c:v>
                </c:pt>
                <c:pt idx="3253">
                  <c:v>292.16800000000001</c:v>
                </c:pt>
                <c:pt idx="3254">
                  <c:v>292.25220000000002</c:v>
                </c:pt>
                <c:pt idx="3255">
                  <c:v>292.33479999999969</c:v>
                </c:pt>
                <c:pt idx="3256">
                  <c:v>292.41919999999936</c:v>
                </c:pt>
                <c:pt idx="3257">
                  <c:v>292.50220000000002</c:v>
                </c:pt>
                <c:pt idx="3258">
                  <c:v>292.58619999999917</c:v>
                </c:pt>
                <c:pt idx="3259">
                  <c:v>292.66930000000002</c:v>
                </c:pt>
                <c:pt idx="3260">
                  <c:v>292.75450000000001</c:v>
                </c:pt>
                <c:pt idx="3261">
                  <c:v>292.83689999999956</c:v>
                </c:pt>
                <c:pt idx="3262">
                  <c:v>292.92039999999918</c:v>
                </c:pt>
                <c:pt idx="3263">
                  <c:v>293.00279999999964</c:v>
                </c:pt>
                <c:pt idx="3264">
                  <c:v>293.08709999999957</c:v>
                </c:pt>
                <c:pt idx="3265">
                  <c:v>293.1705</c:v>
                </c:pt>
                <c:pt idx="3266">
                  <c:v>293.25099999999969</c:v>
                </c:pt>
                <c:pt idx="3267">
                  <c:v>293.33499999999964</c:v>
                </c:pt>
                <c:pt idx="3268">
                  <c:v>293.41759999999937</c:v>
                </c:pt>
                <c:pt idx="3269">
                  <c:v>293.50220000000002</c:v>
                </c:pt>
                <c:pt idx="3270">
                  <c:v>293.58569999999969</c:v>
                </c:pt>
                <c:pt idx="3271">
                  <c:v>293.66919999999999</c:v>
                </c:pt>
                <c:pt idx="3272">
                  <c:v>293.75369999999964</c:v>
                </c:pt>
                <c:pt idx="3273">
                  <c:v>293.83749999999969</c:v>
                </c:pt>
                <c:pt idx="3274">
                  <c:v>293.91999999999956</c:v>
                </c:pt>
                <c:pt idx="3275">
                  <c:v>294.0025</c:v>
                </c:pt>
                <c:pt idx="3276">
                  <c:v>294.08659999999918</c:v>
                </c:pt>
                <c:pt idx="3277">
                  <c:v>294.16969999999998</c:v>
                </c:pt>
                <c:pt idx="3278">
                  <c:v>294.25299999999999</c:v>
                </c:pt>
                <c:pt idx="3279">
                  <c:v>294.33580000000001</c:v>
                </c:pt>
                <c:pt idx="3280">
                  <c:v>294.41799999999949</c:v>
                </c:pt>
                <c:pt idx="3281">
                  <c:v>294.5018</c:v>
                </c:pt>
                <c:pt idx="3282">
                  <c:v>294.58539999999937</c:v>
                </c:pt>
                <c:pt idx="3283">
                  <c:v>294.67090000000002</c:v>
                </c:pt>
                <c:pt idx="3284">
                  <c:v>294.75479999999999</c:v>
                </c:pt>
                <c:pt idx="3285">
                  <c:v>294.83940000000001</c:v>
                </c:pt>
                <c:pt idx="3286">
                  <c:v>294.92099999999937</c:v>
                </c:pt>
                <c:pt idx="3287">
                  <c:v>295.0052</c:v>
                </c:pt>
                <c:pt idx="3288">
                  <c:v>295.08799999999957</c:v>
                </c:pt>
                <c:pt idx="3289">
                  <c:v>295.17200000000008</c:v>
                </c:pt>
                <c:pt idx="3290">
                  <c:v>295.25639999999936</c:v>
                </c:pt>
                <c:pt idx="3291">
                  <c:v>295.3374</c:v>
                </c:pt>
                <c:pt idx="3292">
                  <c:v>295.42249999999956</c:v>
                </c:pt>
                <c:pt idx="3293">
                  <c:v>295.505</c:v>
                </c:pt>
                <c:pt idx="3294">
                  <c:v>295.58819999999918</c:v>
                </c:pt>
                <c:pt idx="3295">
                  <c:v>295.67070000000001</c:v>
                </c:pt>
                <c:pt idx="3296">
                  <c:v>295.75360000000001</c:v>
                </c:pt>
                <c:pt idx="3297">
                  <c:v>295.839</c:v>
                </c:pt>
                <c:pt idx="3298">
                  <c:v>295.92119999999903</c:v>
                </c:pt>
                <c:pt idx="3299">
                  <c:v>296.00360000000001</c:v>
                </c:pt>
                <c:pt idx="3300">
                  <c:v>296.08879999999937</c:v>
                </c:pt>
                <c:pt idx="3301">
                  <c:v>296.17</c:v>
                </c:pt>
                <c:pt idx="3302">
                  <c:v>296.25299999999999</c:v>
                </c:pt>
                <c:pt idx="3303">
                  <c:v>296.33599999999956</c:v>
                </c:pt>
                <c:pt idx="3304">
                  <c:v>296.4194</c:v>
                </c:pt>
                <c:pt idx="3305">
                  <c:v>296.50240000000002</c:v>
                </c:pt>
                <c:pt idx="3306">
                  <c:v>296.58649999999949</c:v>
                </c:pt>
                <c:pt idx="3307">
                  <c:v>296.66989999999998</c:v>
                </c:pt>
                <c:pt idx="3308">
                  <c:v>296.75290000000001</c:v>
                </c:pt>
                <c:pt idx="3309">
                  <c:v>296.83499999999964</c:v>
                </c:pt>
                <c:pt idx="3310">
                  <c:v>296.91919999999936</c:v>
                </c:pt>
                <c:pt idx="3311">
                  <c:v>297.00450000000001</c:v>
                </c:pt>
                <c:pt idx="3312">
                  <c:v>297.08879999999937</c:v>
                </c:pt>
                <c:pt idx="3313">
                  <c:v>297.17090000000002</c:v>
                </c:pt>
                <c:pt idx="3314">
                  <c:v>297.25200000000001</c:v>
                </c:pt>
                <c:pt idx="3315">
                  <c:v>297.3366999999995</c:v>
                </c:pt>
                <c:pt idx="3316">
                  <c:v>297.41899999999919</c:v>
                </c:pt>
                <c:pt idx="3317">
                  <c:v>297.50369999999964</c:v>
                </c:pt>
                <c:pt idx="3318">
                  <c:v>297.5874</c:v>
                </c:pt>
                <c:pt idx="3319">
                  <c:v>297.67039999999969</c:v>
                </c:pt>
                <c:pt idx="3320">
                  <c:v>297.75400000000002</c:v>
                </c:pt>
                <c:pt idx="3321">
                  <c:v>297.83659999999918</c:v>
                </c:pt>
                <c:pt idx="3322">
                  <c:v>297.92009999999937</c:v>
                </c:pt>
                <c:pt idx="3323">
                  <c:v>298.00349999999969</c:v>
                </c:pt>
                <c:pt idx="3324">
                  <c:v>298.08819999999918</c:v>
                </c:pt>
                <c:pt idx="3325">
                  <c:v>298.17</c:v>
                </c:pt>
                <c:pt idx="3326">
                  <c:v>298.25360000000001</c:v>
                </c:pt>
                <c:pt idx="3327">
                  <c:v>298.33580000000001</c:v>
                </c:pt>
                <c:pt idx="3328">
                  <c:v>298.41819999999916</c:v>
                </c:pt>
                <c:pt idx="3329">
                  <c:v>298.50119999999924</c:v>
                </c:pt>
                <c:pt idx="3330">
                  <c:v>298.58479999999969</c:v>
                </c:pt>
                <c:pt idx="3331">
                  <c:v>298.66780000000051</c:v>
                </c:pt>
                <c:pt idx="3332">
                  <c:v>298.74959999999999</c:v>
                </c:pt>
                <c:pt idx="3333">
                  <c:v>298.83479999999969</c:v>
                </c:pt>
                <c:pt idx="3334">
                  <c:v>298.92019999999917</c:v>
                </c:pt>
                <c:pt idx="3335">
                  <c:v>299.0034</c:v>
                </c:pt>
                <c:pt idx="3336">
                  <c:v>299.08599999999956</c:v>
                </c:pt>
                <c:pt idx="3337">
                  <c:v>299.16960000000051</c:v>
                </c:pt>
                <c:pt idx="3338">
                  <c:v>299.25470000000001</c:v>
                </c:pt>
                <c:pt idx="3339">
                  <c:v>299.33789999999999</c:v>
                </c:pt>
                <c:pt idx="3340">
                  <c:v>299.42059999999918</c:v>
                </c:pt>
                <c:pt idx="3341">
                  <c:v>299.5018</c:v>
                </c:pt>
                <c:pt idx="3342">
                  <c:v>299.58499999999964</c:v>
                </c:pt>
                <c:pt idx="3343">
                  <c:v>299.66960000000051</c:v>
                </c:pt>
                <c:pt idx="3344">
                  <c:v>299.75200000000001</c:v>
                </c:pt>
                <c:pt idx="3345">
                  <c:v>299.83539999999937</c:v>
                </c:pt>
                <c:pt idx="3346">
                  <c:v>299.91739999999936</c:v>
                </c:pt>
                <c:pt idx="3347">
                  <c:v>299.9994999999995</c:v>
                </c:pt>
                <c:pt idx="3348">
                  <c:v>300.08199999999937</c:v>
                </c:pt>
                <c:pt idx="3349">
                  <c:v>300.1671</c:v>
                </c:pt>
                <c:pt idx="3350">
                  <c:v>300.24979999999999</c:v>
                </c:pt>
                <c:pt idx="3351">
                  <c:v>300.33249999999964</c:v>
                </c:pt>
                <c:pt idx="3352">
                  <c:v>300.41629999999918</c:v>
                </c:pt>
                <c:pt idx="3353">
                  <c:v>300.5</c:v>
                </c:pt>
                <c:pt idx="3354">
                  <c:v>300.58599999999956</c:v>
                </c:pt>
                <c:pt idx="3355">
                  <c:v>300.66750000000002</c:v>
                </c:pt>
                <c:pt idx="3356">
                  <c:v>300.75319999999937</c:v>
                </c:pt>
                <c:pt idx="3357">
                  <c:v>300.83809999999943</c:v>
                </c:pt>
                <c:pt idx="3358">
                  <c:v>300.91999999999956</c:v>
                </c:pt>
                <c:pt idx="3359">
                  <c:v>301.0034</c:v>
                </c:pt>
                <c:pt idx="3360">
                  <c:v>301.08730000000003</c:v>
                </c:pt>
                <c:pt idx="3361">
                  <c:v>301.1703</c:v>
                </c:pt>
                <c:pt idx="3362">
                  <c:v>301.2525</c:v>
                </c:pt>
                <c:pt idx="3363">
                  <c:v>301.33659999999918</c:v>
                </c:pt>
                <c:pt idx="3364">
                  <c:v>301.42049999999949</c:v>
                </c:pt>
                <c:pt idx="3365">
                  <c:v>301.5043</c:v>
                </c:pt>
                <c:pt idx="3366">
                  <c:v>301.58799999999957</c:v>
                </c:pt>
                <c:pt idx="3367">
                  <c:v>301.67239999999993</c:v>
                </c:pt>
                <c:pt idx="3368">
                  <c:v>301.75510000000003</c:v>
                </c:pt>
                <c:pt idx="3369">
                  <c:v>301.83920000000001</c:v>
                </c:pt>
                <c:pt idx="3370">
                  <c:v>301.92179999999917</c:v>
                </c:pt>
                <c:pt idx="3371">
                  <c:v>302.00639999999936</c:v>
                </c:pt>
                <c:pt idx="3372">
                  <c:v>302.08679999999919</c:v>
                </c:pt>
                <c:pt idx="3373">
                  <c:v>302.16980000000052</c:v>
                </c:pt>
                <c:pt idx="3374">
                  <c:v>302.25409999999999</c:v>
                </c:pt>
                <c:pt idx="3375">
                  <c:v>302.3372</c:v>
                </c:pt>
                <c:pt idx="3376">
                  <c:v>302.42089999999956</c:v>
                </c:pt>
                <c:pt idx="3377">
                  <c:v>302.50439999999969</c:v>
                </c:pt>
                <c:pt idx="3378">
                  <c:v>302.58780000000002</c:v>
                </c:pt>
                <c:pt idx="3379">
                  <c:v>302.67180000000002</c:v>
                </c:pt>
                <c:pt idx="3380">
                  <c:v>302.75459999999993</c:v>
                </c:pt>
                <c:pt idx="3381">
                  <c:v>302.8374</c:v>
                </c:pt>
                <c:pt idx="3382">
                  <c:v>302.92029999999943</c:v>
                </c:pt>
                <c:pt idx="3383">
                  <c:v>303.00309999999956</c:v>
                </c:pt>
                <c:pt idx="3384">
                  <c:v>303.08589999999964</c:v>
                </c:pt>
                <c:pt idx="3385">
                  <c:v>303.16809999999964</c:v>
                </c:pt>
                <c:pt idx="3386">
                  <c:v>303.25099999999969</c:v>
                </c:pt>
                <c:pt idx="3387">
                  <c:v>303.33300000000003</c:v>
                </c:pt>
                <c:pt idx="3388">
                  <c:v>303.41419999999937</c:v>
                </c:pt>
                <c:pt idx="3389">
                  <c:v>303.49699999999916</c:v>
                </c:pt>
                <c:pt idx="3390">
                  <c:v>303.58129999999949</c:v>
                </c:pt>
                <c:pt idx="3391">
                  <c:v>303.66500000000002</c:v>
                </c:pt>
                <c:pt idx="3392">
                  <c:v>303.74869999999999</c:v>
                </c:pt>
                <c:pt idx="3393">
                  <c:v>303.83129999999949</c:v>
                </c:pt>
                <c:pt idx="3394">
                  <c:v>303.9126</c:v>
                </c:pt>
                <c:pt idx="3395">
                  <c:v>303.99719999999917</c:v>
                </c:pt>
                <c:pt idx="3396">
                  <c:v>304.0797</c:v>
                </c:pt>
                <c:pt idx="3397">
                  <c:v>304.16300000000001</c:v>
                </c:pt>
                <c:pt idx="3398">
                  <c:v>304.24629999999956</c:v>
                </c:pt>
                <c:pt idx="3399">
                  <c:v>304.33</c:v>
                </c:pt>
                <c:pt idx="3400">
                  <c:v>304.41239999999937</c:v>
                </c:pt>
                <c:pt idx="3401">
                  <c:v>304.49719999999917</c:v>
                </c:pt>
                <c:pt idx="3402">
                  <c:v>304.5806</c:v>
                </c:pt>
                <c:pt idx="3403">
                  <c:v>304.66329999999999</c:v>
                </c:pt>
                <c:pt idx="3404">
                  <c:v>304.74650000000003</c:v>
                </c:pt>
                <c:pt idx="3405">
                  <c:v>304.8288</c:v>
                </c:pt>
                <c:pt idx="3406">
                  <c:v>304.91369999999949</c:v>
                </c:pt>
                <c:pt idx="3407">
                  <c:v>304.99779999999924</c:v>
                </c:pt>
                <c:pt idx="3408">
                  <c:v>305.08309999999949</c:v>
                </c:pt>
                <c:pt idx="3409">
                  <c:v>305.1662</c:v>
                </c:pt>
                <c:pt idx="3410">
                  <c:v>305.25170000000003</c:v>
                </c:pt>
                <c:pt idx="3411">
                  <c:v>305.33539999999937</c:v>
                </c:pt>
                <c:pt idx="3412">
                  <c:v>305.42119999999903</c:v>
                </c:pt>
                <c:pt idx="3413">
                  <c:v>305.50510000000003</c:v>
                </c:pt>
                <c:pt idx="3414">
                  <c:v>305.58949999999999</c:v>
                </c:pt>
                <c:pt idx="3415">
                  <c:v>305.67360000000002</c:v>
                </c:pt>
                <c:pt idx="3416">
                  <c:v>305.75599999999969</c:v>
                </c:pt>
                <c:pt idx="3417">
                  <c:v>305.83789999999999</c:v>
                </c:pt>
                <c:pt idx="3418">
                  <c:v>305.91999999999956</c:v>
                </c:pt>
                <c:pt idx="3419">
                  <c:v>306.00439999999969</c:v>
                </c:pt>
                <c:pt idx="3420">
                  <c:v>306.0866999999995</c:v>
                </c:pt>
                <c:pt idx="3421">
                  <c:v>306.17059999999969</c:v>
                </c:pt>
                <c:pt idx="3422">
                  <c:v>306.2527</c:v>
                </c:pt>
                <c:pt idx="3423">
                  <c:v>306.33549999999963</c:v>
                </c:pt>
                <c:pt idx="3424">
                  <c:v>306.41919999999936</c:v>
                </c:pt>
                <c:pt idx="3425">
                  <c:v>306.50220000000002</c:v>
                </c:pt>
                <c:pt idx="3426">
                  <c:v>306.58449999999999</c:v>
                </c:pt>
                <c:pt idx="3427">
                  <c:v>306.6662</c:v>
                </c:pt>
                <c:pt idx="3428">
                  <c:v>306.74939999999964</c:v>
                </c:pt>
                <c:pt idx="3429">
                  <c:v>306.83339999999924</c:v>
                </c:pt>
                <c:pt idx="3430">
                  <c:v>306.91589999999957</c:v>
                </c:pt>
                <c:pt idx="3431">
                  <c:v>307.00080000000008</c:v>
                </c:pt>
                <c:pt idx="3432">
                  <c:v>307.08249999999964</c:v>
                </c:pt>
                <c:pt idx="3433">
                  <c:v>307.16520000000008</c:v>
                </c:pt>
                <c:pt idx="3434">
                  <c:v>307.24689999999993</c:v>
                </c:pt>
                <c:pt idx="3435">
                  <c:v>307.32979999999969</c:v>
                </c:pt>
                <c:pt idx="3436">
                  <c:v>307.41349999999949</c:v>
                </c:pt>
                <c:pt idx="3437">
                  <c:v>307.49740000000003</c:v>
                </c:pt>
                <c:pt idx="3438">
                  <c:v>307.5804</c:v>
                </c:pt>
                <c:pt idx="3439">
                  <c:v>307.6662</c:v>
                </c:pt>
                <c:pt idx="3440">
                  <c:v>307.74779999999993</c:v>
                </c:pt>
                <c:pt idx="3441">
                  <c:v>307.8338</c:v>
                </c:pt>
                <c:pt idx="3442">
                  <c:v>307.91899999999919</c:v>
                </c:pt>
                <c:pt idx="3443">
                  <c:v>307.99909999999943</c:v>
                </c:pt>
                <c:pt idx="3444">
                  <c:v>308.07760000000002</c:v>
                </c:pt>
                <c:pt idx="3445">
                  <c:v>308.15539999999999</c:v>
                </c:pt>
                <c:pt idx="3446">
                  <c:v>308.24259999999964</c:v>
                </c:pt>
                <c:pt idx="3447">
                  <c:v>308.32809999999949</c:v>
                </c:pt>
                <c:pt idx="3448">
                  <c:v>308.41329999999937</c:v>
                </c:pt>
                <c:pt idx="3449">
                  <c:v>308.49819999999903</c:v>
                </c:pt>
                <c:pt idx="3450">
                  <c:v>308.58539999999937</c:v>
                </c:pt>
                <c:pt idx="3451">
                  <c:v>308.6705</c:v>
                </c:pt>
                <c:pt idx="3452">
                  <c:v>308.75400000000002</c:v>
                </c:pt>
                <c:pt idx="3453">
                  <c:v>308.83619999999917</c:v>
                </c:pt>
                <c:pt idx="3454">
                  <c:v>308.91999999999956</c:v>
                </c:pt>
                <c:pt idx="3455">
                  <c:v>309.00479999999999</c:v>
                </c:pt>
                <c:pt idx="3456">
                  <c:v>309.08730000000003</c:v>
                </c:pt>
                <c:pt idx="3457">
                  <c:v>309.17200000000008</c:v>
                </c:pt>
                <c:pt idx="3458">
                  <c:v>309.25290000000001</c:v>
                </c:pt>
                <c:pt idx="3459">
                  <c:v>309.33819999999918</c:v>
                </c:pt>
                <c:pt idx="3460">
                  <c:v>309.42309999999918</c:v>
                </c:pt>
                <c:pt idx="3461">
                  <c:v>309.5059</c:v>
                </c:pt>
                <c:pt idx="3462">
                  <c:v>309.58749999999969</c:v>
                </c:pt>
                <c:pt idx="3463">
                  <c:v>309.67140000000001</c:v>
                </c:pt>
                <c:pt idx="3464">
                  <c:v>309.75619999999918</c:v>
                </c:pt>
                <c:pt idx="3465">
                  <c:v>309.83799999999957</c:v>
                </c:pt>
                <c:pt idx="3466">
                  <c:v>309.92209999999949</c:v>
                </c:pt>
                <c:pt idx="3467">
                  <c:v>310.00490000000002</c:v>
                </c:pt>
                <c:pt idx="3468">
                  <c:v>310.08960000000002</c:v>
                </c:pt>
                <c:pt idx="3469">
                  <c:v>310.17320000000001</c:v>
                </c:pt>
                <c:pt idx="3470">
                  <c:v>310.25470000000001</c:v>
                </c:pt>
                <c:pt idx="3471">
                  <c:v>310.33519999999936</c:v>
                </c:pt>
                <c:pt idx="3472">
                  <c:v>310.41719999999918</c:v>
                </c:pt>
                <c:pt idx="3473">
                  <c:v>310.49979999999937</c:v>
                </c:pt>
                <c:pt idx="3474">
                  <c:v>310.5806</c:v>
                </c:pt>
                <c:pt idx="3475">
                  <c:v>310.66480000000064</c:v>
                </c:pt>
                <c:pt idx="3476">
                  <c:v>310.74939999999964</c:v>
                </c:pt>
                <c:pt idx="3477">
                  <c:v>310.83349999999956</c:v>
                </c:pt>
                <c:pt idx="3478">
                  <c:v>310.91659999999916</c:v>
                </c:pt>
                <c:pt idx="3479">
                  <c:v>310.99969999999956</c:v>
                </c:pt>
                <c:pt idx="3480">
                  <c:v>311.08080000000001</c:v>
                </c:pt>
                <c:pt idx="3481">
                  <c:v>311.16440000000051</c:v>
                </c:pt>
                <c:pt idx="3482">
                  <c:v>311.24779999999993</c:v>
                </c:pt>
                <c:pt idx="3483">
                  <c:v>311.33089999999999</c:v>
                </c:pt>
                <c:pt idx="3484">
                  <c:v>311.41499999999957</c:v>
                </c:pt>
                <c:pt idx="3485">
                  <c:v>311.49849999999918</c:v>
                </c:pt>
                <c:pt idx="3486">
                  <c:v>311.5804</c:v>
                </c:pt>
                <c:pt idx="3487">
                  <c:v>311.66440000000051</c:v>
                </c:pt>
                <c:pt idx="3488">
                  <c:v>311.7484</c:v>
                </c:pt>
                <c:pt idx="3489">
                  <c:v>311.83099999999956</c:v>
                </c:pt>
                <c:pt idx="3490">
                  <c:v>311.91480000000001</c:v>
                </c:pt>
                <c:pt idx="3491">
                  <c:v>311.99899999999923</c:v>
                </c:pt>
                <c:pt idx="3492">
                  <c:v>312.08260000000001</c:v>
                </c:pt>
                <c:pt idx="3493">
                  <c:v>312.16570000000002</c:v>
                </c:pt>
                <c:pt idx="3494">
                  <c:v>312.24759999999969</c:v>
                </c:pt>
                <c:pt idx="3495">
                  <c:v>312.33119999999923</c:v>
                </c:pt>
                <c:pt idx="3496">
                  <c:v>312.41679999999923</c:v>
                </c:pt>
                <c:pt idx="3497">
                  <c:v>312.49969999999956</c:v>
                </c:pt>
                <c:pt idx="3498">
                  <c:v>312.5832999999995</c:v>
                </c:pt>
                <c:pt idx="3499">
                  <c:v>312.66669999999999</c:v>
                </c:pt>
                <c:pt idx="3500">
                  <c:v>312.74889999999999</c:v>
                </c:pt>
                <c:pt idx="3501">
                  <c:v>312.83159999999918</c:v>
                </c:pt>
                <c:pt idx="3502">
                  <c:v>312.91409999999956</c:v>
                </c:pt>
                <c:pt idx="3503">
                  <c:v>312.99979999999937</c:v>
                </c:pt>
                <c:pt idx="3504">
                  <c:v>313.08309999999949</c:v>
                </c:pt>
                <c:pt idx="3505">
                  <c:v>313.16230000000002</c:v>
                </c:pt>
                <c:pt idx="3506">
                  <c:v>313.24650000000003</c:v>
                </c:pt>
                <c:pt idx="3507">
                  <c:v>313.3304</c:v>
                </c:pt>
                <c:pt idx="3508">
                  <c:v>313.41609999999918</c:v>
                </c:pt>
                <c:pt idx="3509">
                  <c:v>313.49849999999918</c:v>
                </c:pt>
                <c:pt idx="3510">
                  <c:v>313.58179999999936</c:v>
                </c:pt>
                <c:pt idx="3511">
                  <c:v>313.66669999999999</c:v>
                </c:pt>
                <c:pt idx="3512">
                  <c:v>313.75060000000002</c:v>
                </c:pt>
                <c:pt idx="3513">
                  <c:v>313.834</c:v>
                </c:pt>
                <c:pt idx="3514">
                  <c:v>313.91559999999924</c:v>
                </c:pt>
                <c:pt idx="3515">
                  <c:v>314.00129999999956</c:v>
                </c:pt>
                <c:pt idx="3516">
                  <c:v>314.08189999999956</c:v>
                </c:pt>
                <c:pt idx="3517">
                  <c:v>314.16500000000002</c:v>
                </c:pt>
                <c:pt idx="3518">
                  <c:v>314.24880000000002</c:v>
                </c:pt>
                <c:pt idx="3519">
                  <c:v>314.33049999999969</c:v>
                </c:pt>
                <c:pt idx="3520">
                  <c:v>314.41539999999918</c:v>
                </c:pt>
                <c:pt idx="3521">
                  <c:v>314.49719999999917</c:v>
                </c:pt>
                <c:pt idx="3522">
                  <c:v>314.58139999999918</c:v>
                </c:pt>
                <c:pt idx="3523">
                  <c:v>314.66410000000002</c:v>
                </c:pt>
                <c:pt idx="3524">
                  <c:v>314.74680000000001</c:v>
                </c:pt>
                <c:pt idx="3525">
                  <c:v>314.82979999999969</c:v>
                </c:pt>
                <c:pt idx="3526">
                  <c:v>314.9126</c:v>
                </c:pt>
                <c:pt idx="3527">
                  <c:v>314.99559999999923</c:v>
                </c:pt>
                <c:pt idx="3528">
                  <c:v>315.07920000000001</c:v>
                </c:pt>
                <c:pt idx="3529">
                  <c:v>315.16160000000002</c:v>
                </c:pt>
                <c:pt idx="3530">
                  <c:v>315.24340000000001</c:v>
                </c:pt>
                <c:pt idx="3531">
                  <c:v>315.32689999999963</c:v>
                </c:pt>
                <c:pt idx="3532">
                  <c:v>315.40929999999969</c:v>
                </c:pt>
                <c:pt idx="3533">
                  <c:v>315.49319999999904</c:v>
                </c:pt>
                <c:pt idx="3534">
                  <c:v>315.577</c:v>
                </c:pt>
                <c:pt idx="3535">
                  <c:v>315.66230000000002</c:v>
                </c:pt>
                <c:pt idx="3536">
                  <c:v>315.74609999999956</c:v>
                </c:pt>
                <c:pt idx="3537">
                  <c:v>315.8295</c:v>
                </c:pt>
                <c:pt idx="3538">
                  <c:v>315.91180000000003</c:v>
                </c:pt>
                <c:pt idx="3539">
                  <c:v>315.99419999999918</c:v>
                </c:pt>
                <c:pt idx="3540">
                  <c:v>316.07819999999919</c:v>
                </c:pt>
                <c:pt idx="3541">
                  <c:v>316.1619</c:v>
                </c:pt>
                <c:pt idx="3542">
                  <c:v>316.24599999999964</c:v>
                </c:pt>
                <c:pt idx="3543">
                  <c:v>316.32960000000008</c:v>
                </c:pt>
                <c:pt idx="3544">
                  <c:v>316.41480000000001</c:v>
                </c:pt>
                <c:pt idx="3545">
                  <c:v>316.49759999999918</c:v>
                </c:pt>
                <c:pt idx="3546">
                  <c:v>316.58189999999956</c:v>
                </c:pt>
                <c:pt idx="3547">
                  <c:v>316.66699999999969</c:v>
                </c:pt>
                <c:pt idx="3548">
                  <c:v>316.75029999999964</c:v>
                </c:pt>
                <c:pt idx="3549">
                  <c:v>316.83420000000001</c:v>
                </c:pt>
                <c:pt idx="3550">
                  <c:v>316.91679999999923</c:v>
                </c:pt>
                <c:pt idx="3551">
                  <c:v>317.00049999999999</c:v>
                </c:pt>
                <c:pt idx="3552">
                  <c:v>317.08460000000002</c:v>
                </c:pt>
                <c:pt idx="3553">
                  <c:v>317.16770000000002</c:v>
                </c:pt>
                <c:pt idx="3554">
                  <c:v>317.2518</c:v>
                </c:pt>
                <c:pt idx="3555">
                  <c:v>317.33479999999969</c:v>
                </c:pt>
                <c:pt idx="3556">
                  <c:v>317.41819999999916</c:v>
                </c:pt>
                <c:pt idx="3557">
                  <c:v>317.50229999999999</c:v>
                </c:pt>
                <c:pt idx="3558">
                  <c:v>317.58580000000001</c:v>
                </c:pt>
                <c:pt idx="3559">
                  <c:v>317.66980000000052</c:v>
                </c:pt>
                <c:pt idx="3560">
                  <c:v>317.75439999999969</c:v>
                </c:pt>
                <c:pt idx="3561">
                  <c:v>317.83420000000001</c:v>
                </c:pt>
                <c:pt idx="3562">
                  <c:v>317.91869999999949</c:v>
                </c:pt>
                <c:pt idx="3563">
                  <c:v>318.0010999999995</c:v>
                </c:pt>
                <c:pt idx="3564">
                  <c:v>318.08479999999969</c:v>
                </c:pt>
                <c:pt idx="3565">
                  <c:v>318.16759999999999</c:v>
                </c:pt>
                <c:pt idx="3566">
                  <c:v>318.2516</c:v>
                </c:pt>
                <c:pt idx="3567">
                  <c:v>318.3374</c:v>
                </c:pt>
                <c:pt idx="3568">
                  <c:v>318.41999999999956</c:v>
                </c:pt>
                <c:pt idx="3569">
                  <c:v>318.50459999999993</c:v>
                </c:pt>
                <c:pt idx="3570">
                  <c:v>318.58839999999918</c:v>
                </c:pt>
                <c:pt idx="3571">
                  <c:v>318.67200000000008</c:v>
                </c:pt>
                <c:pt idx="3572">
                  <c:v>318.75639999999936</c:v>
                </c:pt>
                <c:pt idx="3573">
                  <c:v>318.83879999999937</c:v>
                </c:pt>
                <c:pt idx="3574">
                  <c:v>318.92339999999916</c:v>
                </c:pt>
                <c:pt idx="3575">
                  <c:v>319.00609999999949</c:v>
                </c:pt>
                <c:pt idx="3576">
                  <c:v>319.0900999999995</c:v>
                </c:pt>
                <c:pt idx="3577">
                  <c:v>319.17259999999999</c:v>
                </c:pt>
                <c:pt idx="3578">
                  <c:v>319.25319999999937</c:v>
                </c:pt>
                <c:pt idx="3579">
                  <c:v>319.33920000000001</c:v>
                </c:pt>
                <c:pt idx="3580">
                  <c:v>319.42399999999918</c:v>
                </c:pt>
                <c:pt idx="3581">
                  <c:v>319.50700000000001</c:v>
                </c:pt>
                <c:pt idx="3582">
                  <c:v>319.59029999999956</c:v>
                </c:pt>
                <c:pt idx="3583">
                  <c:v>319.67500000000001</c:v>
                </c:pt>
                <c:pt idx="3584">
                  <c:v>319.75900000000001</c:v>
                </c:pt>
                <c:pt idx="3585">
                  <c:v>319.84230000000002</c:v>
                </c:pt>
                <c:pt idx="3586">
                  <c:v>319.92579999999919</c:v>
                </c:pt>
                <c:pt idx="3587">
                  <c:v>320.0086</c:v>
                </c:pt>
                <c:pt idx="3588">
                  <c:v>320.0926</c:v>
                </c:pt>
                <c:pt idx="3589">
                  <c:v>320.17399999999969</c:v>
                </c:pt>
                <c:pt idx="3590">
                  <c:v>320.25749999999999</c:v>
                </c:pt>
                <c:pt idx="3591">
                  <c:v>320.33960000000002</c:v>
                </c:pt>
                <c:pt idx="3592">
                  <c:v>320.4246</c:v>
                </c:pt>
                <c:pt idx="3593">
                  <c:v>320.5086</c:v>
                </c:pt>
                <c:pt idx="3594">
                  <c:v>320.5908</c:v>
                </c:pt>
                <c:pt idx="3595">
                  <c:v>320.67109999999963</c:v>
                </c:pt>
                <c:pt idx="3596">
                  <c:v>320.75619999999918</c:v>
                </c:pt>
                <c:pt idx="3597">
                  <c:v>320.83929999999964</c:v>
                </c:pt>
                <c:pt idx="3598">
                  <c:v>320.92349999999936</c:v>
                </c:pt>
                <c:pt idx="3599">
                  <c:v>321.00729999999999</c:v>
                </c:pt>
                <c:pt idx="3600">
                  <c:v>321.09249999999969</c:v>
                </c:pt>
                <c:pt idx="3601">
                  <c:v>321.17779999999999</c:v>
                </c:pt>
                <c:pt idx="3602">
                  <c:v>321.26119999999918</c:v>
                </c:pt>
                <c:pt idx="3603">
                  <c:v>321.34429999999998</c:v>
                </c:pt>
                <c:pt idx="3604">
                  <c:v>321.42699999999917</c:v>
                </c:pt>
                <c:pt idx="3605">
                  <c:v>321.51169999999956</c:v>
                </c:pt>
                <c:pt idx="3606">
                  <c:v>321.59389999999956</c:v>
                </c:pt>
                <c:pt idx="3607">
                  <c:v>321.67660000000001</c:v>
                </c:pt>
                <c:pt idx="3608">
                  <c:v>321.7604</c:v>
                </c:pt>
                <c:pt idx="3609">
                  <c:v>321.84500000000008</c:v>
                </c:pt>
                <c:pt idx="3610">
                  <c:v>321.92759999999925</c:v>
                </c:pt>
                <c:pt idx="3611">
                  <c:v>322.00880000000001</c:v>
                </c:pt>
                <c:pt idx="3612">
                  <c:v>322.09219999999937</c:v>
                </c:pt>
                <c:pt idx="3613">
                  <c:v>322.17700000000002</c:v>
                </c:pt>
                <c:pt idx="3614">
                  <c:v>322.26240000000001</c:v>
                </c:pt>
                <c:pt idx="3615">
                  <c:v>322.34390000000002</c:v>
                </c:pt>
                <c:pt idx="3616">
                  <c:v>322.4265999999991</c:v>
                </c:pt>
                <c:pt idx="3617">
                  <c:v>322.50979999999993</c:v>
                </c:pt>
                <c:pt idx="3618">
                  <c:v>322.59229999999963</c:v>
                </c:pt>
                <c:pt idx="3619">
                  <c:v>322.67579999999964</c:v>
                </c:pt>
                <c:pt idx="3620">
                  <c:v>322.75959999999969</c:v>
                </c:pt>
                <c:pt idx="3621">
                  <c:v>322.84519999999969</c:v>
                </c:pt>
                <c:pt idx="3622">
                  <c:v>322.92949999999956</c:v>
                </c:pt>
                <c:pt idx="3623">
                  <c:v>323.01249999999999</c:v>
                </c:pt>
                <c:pt idx="3624">
                  <c:v>323.09429999999969</c:v>
                </c:pt>
                <c:pt idx="3625">
                  <c:v>323.17660000000001</c:v>
                </c:pt>
                <c:pt idx="3626">
                  <c:v>323.26139999999918</c:v>
                </c:pt>
                <c:pt idx="3627">
                  <c:v>323.34280000000052</c:v>
                </c:pt>
                <c:pt idx="3628">
                  <c:v>323.42539999999923</c:v>
                </c:pt>
                <c:pt idx="3629">
                  <c:v>323.50799999999964</c:v>
                </c:pt>
                <c:pt idx="3630">
                  <c:v>323.59219999999937</c:v>
                </c:pt>
                <c:pt idx="3631">
                  <c:v>323.67680000000001</c:v>
                </c:pt>
                <c:pt idx="3632">
                  <c:v>323.75920000000002</c:v>
                </c:pt>
                <c:pt idx="3633">
                  <c:v>323.84379999999999</c:v>
                </c:pt>
                <c:pt idx="3634">
                  <c:v>323.92639999999903</c:v>
                </c:pt>
                <c:pt idx="3635">
                  <c:v>324.0102</c:v>
                </c:pt>
                <c:pt idx="3636">
                  <c:v>324.09399999999937</c:v>
                </c:pt>
                <c:pt idx="3637">
                  <c:v>324.1764</c:v>
                </c:pt>
                <c:pt idx="3638">
                  <c:v>324.25909999999999</c:v>
                </c:pt>
                <c:pt idx="3639">
                  <c:v>324.34129999999999</c:v>
                </c:pt>
                <c:pt idx="3640">
                  <c:v>324.41589999999957</c:v>
                </c:pt>
                <c:pt idx="3641">
                  <c:v>324.49179999999916</c:v>
                </c:pt>
                <c:pt idx="3642">
                  <c:v>324.56819999999936</c:v>
                </c:pt>
                <c:pt idx="3643">
                  <c:v>324.64710000000002</c:v>
                </c:pt>
                <c:pt idx="3644">
                  <c:v>324.72399999999936</c:v>
                </c:pt>
                <c:pt idx="3645">
                  <c:v>324.80579999999969</c:v>
                </c:pt>
                <c:pt idx="3646">
                  <c:v>324.8852</c:v>
                </c:pt>
                <c:pt idx="3647">
                  <c:v>324.96699999999925</c:v>
                </c:pt>
                <c:pt idx="3648">
                  <c:v>325.0471</c:v>
                </c:pt>
                <c:pt idx="3649">
                  <c:v>325.13010000000003</c:v>
                </c:pt>
                <c:pt idx="3650">
                  <c:v>325.21039999999937</c:v>
                </c:pt>
                <c:pt idx="3651">
                  <c:v>325.29499999999956</c:v>
                </c:pt>
                <c:pt idx="3652">
                  <c:v>325.37629999999956</c:v>
                </c:pt>
                <c:pt idx="3653">
                  <c:v>325.46119999999917</c:v>
                </c:pt>
                <c:pt idx="3654">
                  <c:v>325.54440000000045</c:v>
                </c:pt>
                <c:pt idx="3655">
                  <c:v>325.62909999999999</c:v>
                </c:pt>
                <c:pt idx="3656">
                  <c:v>325.71409999999969</c:v>
                </c:pt>
                <c:pt idx="3657">
                  <c:v>325.7996</c:v>
                </c:pt>
                <c:pt idx="3658">
                  <c:v>325.8827</c:v>
                </c:pt>
                <c:pt idx="3659">
                  <c:v>325.97019999999918</c:v>
                </c:pt>
                <c:pt idx="3660">
                  <c:v>326.05480000000051</c:v>
                </c:pt>
                <c:pt idx="3661">
                  <c:v>326.13979999999964</c:v>
                </c:pt>
                <c:pt idx="3662">
                  <c:v>326.22379999999919</c:v>
                </c:pt>
                <c:pt idx="3663">
                  <c:v>326.3091</c:v>
                </c:pt>
                <c:pt idx="3664">
                  <c:v>326.39299999999969</c:v>
                </c:pt>
                <c:pt idx="3665">
                  <c:v>326.4794</c:v>
                </c:pt>
                <c:pt idx="3666">
                  <c:v>326.5652</c:v>
                </c:pt>
                <c:pt idx="3667">
                  <c:v>326.64999999999998</c:v>
                </c:pt>
                <c:pt idx="3668">
                  <c:v>326.73669999999925</c:v>
                </c:pt>
                <c:pt idx="3669">
                  <c:v>326.82</c:v>
                </c:pt>
                <c:pt idx="3670">
                  <c:v>326.90499999999969</c:v>
                </c:pt>
                <c:pt idx="3671">
                  <c:v>326.99099999999936</c:v>
                </c:pt>
                <c:pt idx="3672">
                  <c:v>327.07499999999999</c:v>
                </c:pt>
                <c:pt idx="3673">
                  <c:v>327.16120000000001</c:v>
                </c:pt>
                <c:pt idx="3674">
                  <c:v>327.2466</c:v>
                </c:pt>
                <c:pt idx="3675">
                  <c:v>327.33080000000001</c:v>
                </c:pt>
                <c:pt idx="3676">
                  <c:v>327.41769999999963</c:v>
                </c:pt>
                <c:pt idx="3677">
                  <c:v>327.49939999999918</c:v>
                </c:pt>
                <c:pt idx="3678">
                  <c:v>327.58609999999936</c:v>
                </c:pt>
                <c:pt idx="3679">
                  <c:v>327.67039999999969</c:v>
                </c:pt>
                <c:pt idx="3680">
                  <c:v>327.75619999999918</c:v>
                </c:pt>
                <c:pt idx="3681">
                  <c:v>327.83809999999943</c:v>
                </c:pt>
                <c:pt idx="3682">
                  <c:v>327.9246</c:v>
                </c:pt>
                <c:pt idx="3683">
                  <c:v>328.00720000000001</c:v>
                </c:pt>
                <c:pt idx="3684">
                  <c:v>328.0926</c:v>
                </c:pt>
                <c:pt idx="3685">
                  <c:v>328.17700000000002</c:v>
                </c:pt>
                <c:pt idx="3686">
                  <c:v>328.26009999999957</c:v>
                </c:pt>
                <c:pt idx="3687">
                  <c:v>328.34300000000002</c:v>
                </c:pt>
                <c:pt idx="3688">
                  <c:v>328.42919999999918</c:v>
                </c:pt>
                <c:pt idx="3689">
                  <c:v>328.51440000000002</c:v>
                </c:pt>
                <c:pt idx="3690">
                  <c:v>328.59799999999956</c:v>
                </c:pt>
                <c:pt idx="3691">
                  <c:v>328.67919999999964</c:v>
                </c:pt>
                <c:pt idx="3692">
                  <c:v>328.7614999999995</c:v>
                </c:pt>
                <c:pt idx="3693">
                  <c:v>328.84559999999999</c:v>
                </c:pt>
                <c:pt idx="3694">
                  <c:v>328.92769999999956</c:v>
                </c:pt>
                <c:pt idx="3695">
                  <c:v>329.012</c:v>
                </c:pt>
                <c:pt idx="3696">
                  <c:v>329.09299999999956</c:v>
                </c:pt>
                <c:pt idx="3697">
                  <c:v>329.17739999999969</c:v>
                </c:pt>
                <c:pt idx="3698">
                  <c:v>329.25720000000001</c:v>
                </c:pt>
                <c:pt idx="3699">
                  <c:v>329.34039999999999</c:v>
                </c:pt>
                <c:pt idx="3700">
                  <c:v>329.42559999999918</c:v>
                </c:pt>
                <c:pt idx="3701">
                  <c:v>329.51119999999918</c:v>
                </c:pt>
                <c:pt idx="3702">
                  <c:v>329.59319999999923</c:v>
                </c:pt>
                <c:pt idx="3703">
                  <c:v>329.67840000000001</c:v>
                </c:pt>
                <c:pt idx="3704">
                  <c:v>329.76179999999937</c:v>
                </c:pt>
                <c:pt idx="3705">
                  <c:v>329.84750000000008</c:v>
                </c:pt>
                <c:pt idx="3706">
                  <c:v>329.93259999999918</c:v>
                </c:pt>
                <c:pt idx="3707">
                  <c:v>330.01740000000001</c:v>
                </c:pt>
                <c:pt idx="3708">
                  <c:v>330.10250000000002</c:v>
                </c:pt>
                <c:pt idx="3709">
                  <c:v>330.18549999999999</c:v>
                </c:pt>
                <c:pt idx="3710">
                  <c:v>330.26949999999999</c:v>
                </c:pt>
                <c:pt idx="3711">
                  <c:v>330.35359999999969</c:v>
                </c:pt>
                <c:pt idx="3712">
                  <c:v>330.43629999999911</c:v>
                </c:pt>
                <c:pt idx="3713">
                  <c:v>330.51920000000001</c:v>
                </c:pt>
                <c:pt idx="3714">
                  <c:v>330.60219999999993</c:v>
                </c:pt>
                <c:pt idx="3715">
                  <c:v>330.68400000000008</c:v>
                </c:pt>
                <c:pt idx="3716">
                  <c:v>330.76780000000002</c:v>
                </c:pt>
                <c:pt idx="3717">
                  <c:v>330.8519</c:v>
                </c:pt>
                <c:pt idx="3718">
                  <c:v>330.93349999999919</c:v>
                </c:pt>
                <c:pt idx="3719">
                  <c:v>331.01659999999919</c:v>
                </c:pt>
                <c:pt idx="3720">
                  <c:v>331.10120000000001</c:v>
                </c:pt>
                <c:pt idx="3721">
                  <c:v>331.18439999999993</c:v>
                </c:pt>
                <c:pt idx="3722">
                  <c:v>331.26799999999969</c:v>
                </c:pt>
                <c:pt idx="3723">
                  <c:v>331.34899999999999</c:v>
                </c:pt>
                <c:pt idx="3724">
                  <c:v>331.43249999999949</c:v>
                </c:pt>
                <c:pt idx="3725">
                  <c:v>331.51599999999956</c:v>
                </c:pt>
                <c:pt idx="3726">
                  <c:v>331.59989999999999</c:v>
                </c:pt>
                <c:pt idx="3727">
                  <c:v>331.6814</c:v>
                </c:pt>
                <c:pt idx="3728">
                  <c:v>331.76389999999969</c:v>
                </c:pt>
                <c:pt idx="3729">
                  <c:v>331.84699999999964</c:v>
                </c:pt>
                <c:pt idx="3730">
                  <c:v>331.93029999999936</c:v>
                </c:pt>
                <c:pt idx="3731">
                  <c:v>332.01400000000001</c:v>
                </c:pt>
                <c:pt idx="3732">
                  <c:v>332.09699999999918</c:v>
                </c:pt>
                <c:pt idx="3733">
                  <c:v>332.18</c:v>
                </c:pt>
                <c:pt idx="3734">
                  <c:v>332.26319999999924</c:v>
                </c:pt>
                <c:pt idx="3735">
                  <c:v>332.34570000000002</c:v>
                </c:pt>
                <c:pt idx="3736">
                  <c:v>332.42939999999936</c:v>
                </c:pt>
                <c:pt idx="3737">
                  <c:v>332.51440000000002</c:v>
                </c:pt>
                <c:pt idx="3738">
                  <c:v>332.5976</c:v>
                </c:pt>
                <c:pt idx="3739">
                  <c:v>332.68040000000002</c:v>
                </c:pt>
                <c:pt idx="3740">
                  <c:v>332.7638</c:v>
                </c:pt>
                <c:pt idx="3741">
                  <c:v>332.84530000000001</c:v>
                </c:pt>
                <c:pt idx="3742">
                  <c:v>332.92699999999917</c:v>
                </c:pt>
                <c:pt idx="3743">
                  <c:v>333.01220000000001</c:v>
                </c:pt>
                <c:pt idx="3744">
                  <c:v>333.09659999999923</c:v>
                </c:pt>
                <c:pt idx="3745">
                  <c:v>333.18150000000003</c:v>
                </c:pt>
                <c:pt idx="3746">
                  <c:v>333.26599999999956</c:v>
                </c:pt>
                <c:pt idx="3747">
                  <c:v>333.34789999999998</c:v>
                </c:pt>
                <c:pt idx="3748">
                  <c:v>333.43099999999924</c:v>
                </c:pt>
                <c:pt idx="3749">
                  <c:v>333.51319999999924</c:v>
                </c:pt>
                <c:pt idx="3750">
                  <c:v>333.59739999999937</c:v>
                </c:pt>
                <c:pt idx="3751">
                  <c:v>333.68169999999969</c:v>
                </c:pt>
                <c:pt idx="3752">
                  <c:v>333.76479999999964</c:v>
                </c:pt>
                <c:pt idx="3753">
                  <c:v>333.84730000000002</c:v>
                </c:pt>
                <c:pt idx="3754">
                  <c:v>333.92849999999936</c:v>
                </c:pt>
                <c:pt idx="3755">
                  <c:v>334.00839999999937</c:v>
                </c:pt>
                <c:pt idx="3756">
                  <c:v>334.09339999999918</c:v>
                </c:pt>
                <c:pt idx="3757">
                  <c:v>334.1782</c:v>
                </c:pt>
                <c:pt idx="3758">
                  <c:v>334.26169999999956</c:v>
                </c:pt>
                <c:pt idx="3759">
                  <c:v>334.34570000000002</c:v>
                </c:pt>
                <c:pt idx="3760">
                  <c:v>334.42769999999956</c:v>
                </c:pt>
                <c:pt idx="3761">
                  <c:v>334.5114999999995</c:v>
                </c:pt>
                <c:pt idx="3762">
                  <c:v>334.59519999999918</c:v>
                </c:pt>
                <c:pt idx="3763">
                  <c:v>334.67840000000001</c:v>
                </c:pt>
                <c:pt idx="3764">
                  <c:v>334.76260000000002</c:v>
                </c:pt>
                <c:pt idx="3765">
                  <c:v>334.84580000000045</c:v>
                </c:pt>
                <c:pt idx="3766">
                  <c:v>334.92759999999925</c:v>
                </c:pt>
                <c:pt idx="3767">
                  <c:v>335.01</c:v>
                </c:pt>
                <c:pt idx="3768">
                  <c:v>335.09399999999937</c:v>
                </c:pt>
                <c:pt idx="3769">
                  <c:v>335.17930000000001</c:v>
                </c:pt>
                <c:pt idx="3770">
                  <c:v>335.26280000000008</c:v>
                </c:pt>
                <c:pt idx="3771">
                  <c:v>335.34539999999993</c:v>
                </c:pt>
                <c:pt idx="3772">
                  <c:v>335.42759999999925</c:v>
                </c:pt>
                <c:pt idx="3773">
                  <c:v>335.51220000000001</c:v>
                </c:pt>
                <c:pt idx="3774">
                  <c:v>335.59599999999949</c:v>
                </c:pt>
                <c:pt idx="3775">
                  <c:v>335.67899999999969</c:v>
                </c:pt>
                <c:pt idx="3776">
                  <c:v>335.7638</c:v>
                </c:pt>
                <c:pt idx="3777">
                  <c:v>335.84519999999969</c:v>
                </c:pt>
                <c:pt idx="3778">
                  <c:v>335.92679999999916</c:v>
                </c:pt>
                <c:pt idx="3779">
                  <c:v>336.00959999999969</c:v>
                </c:pt>
                <c:pt idx="3780">
                  <c:v>336.09399999999937</c:v>
                </c:pt>
                <c:pt idx="3781">
                  <c:v>336.17599999999999</c:v>
                </c:pt>
                <c:pt idx="3782">
                  <c:v>336.25439999999969</c:v>
                </c:pt>
                <c:pt idx="3783">
                  <c:v>336.33869999999956</c:v>
                </c:pt>
                <c:pt idx="3784">
                  <c:v>336.41869999999949</c:v>
                </c:pt>
                <c:pt idx="3785">
                  <c:v>336.5018</c:v>
                </c:pt>
                <c:pt idx="3786">
                  <c:v>336.58519999999936</c:v>
                </c:pt>
                <c:pt idx="3787">
                  <c:v>336.67140000000001</c:v>
                </c:pt>
                <c:pt idx="3788">
                  <c:v>336.75829999999956</c:v>
                </c:pt>
                <c:pt idx="3789">
                  <c:v>336.84219999999999</c:v>
                </c:pt>
                <c:pt idx="3790">
                  <c:v>336.92599999999936</c:v>
                </c:pt>
                <c:pt idx="3791">
                  <c:v>337.00880000000001</c:v>
                </c:pt>
                <c:pt idx="3792">
                  <c:v>337.09329999999949</c:v>
                </c:pt>
                <c:pt idx="3793">
                  <c:v>337.178</c:v>
                </c:pt>
                <c:pt idx="3794">
                  <c:v>337.2630999999995</c:v>
                </c:pt>
                <c:pt idx="3795">
                  <c:v>337.34570000000002</c:v>
                </c:pt>
                <c:pt idx="3796">
                  <c:v>337.4292999999995</c:v>
                </c:pt>
                <c:pt idx="3797">
                  <c:v>337.51319999999924</c:v>
                </c:pt>
                <c:pt idx="3798">
                  <c:v>337.59669999999943</c:v>
                </c:pt>
                <c:pt idx="3799">
                  <c:v>337.68239999999969</c:v>
                </c:pt>
                <c:pt idx="3800">
                  <c:v>337.7654</c:v>
                </c:pt>
                <c:pt idx="3801">
                  <c:v>337.84960000000052</c:v>
                </c:pt>
                <c:pt idx="3802">
                  <c:v>337.93169999999918</c:v>
                </c:pt>
                <c:pt idx="3803">
                  <c:v>338.0154</c:v>
                </c:pt>
                <c:pt idx="3804">
                  <c:v>338.10019999999969</c:v>
                </c:pt>
                <c:pt idx="3805">
                  <c:v>338.18470000000002</c:v>
                </c:pt>
                <c:pt idx="3806">
                  <c:v>338.26659999999919</c:v>
                </c:pt>
                <c:pt idx="3807">
                  <c:v>338.34980000000064</c:v>
                </c:pt>
                <c:pt idx="3808">
                  <c:v>338.43139999999903</c:v>
                </c:pt>
                <c:pt idx="3809">
                  <c:v>338.51240000000001</c:v>
                </c:pt>
                <c:pt idx="3810">
                  <c:v>338.59539999999924</c:v>
                </c:pt>
                <c:pt idx="3811">
                  <c:v>338.67939999999999</c:v>
                </c:pt>
                <c:pt idx="3812">
                  <c:v>338.76369999999969</c:v>
                </c:pt>
                <c:pt idx="3813">
                  <c:v>338.846</c:v>
                </c:pt>
                <c:pt idx="3814">
                  <c:v>338.92789999999957</c:v>
                </c:pt>
                <c:pt idx="3815">
                  <c:v>339.00740000000002</c:v>
                </c:pt>
                <c:pt idx="3816">
                  <c:v>339.08629999999937</c:v>
                </c:pt>
                <c:pt idx="3817">
                  <c:v>339.1712</c:v>
                </c:pt>
                <c:pt idx="3818">
                  <c:v>339.26060000000001</c:v>
                </c:pt>
                <c:pt idx="3819">
                  <c:v>339.35500000000002</c:v>
                </c:pt>
                <c:pt idx="3820">
                  <c:v>339.44540000000001</c:v>
                </c:pt>
                <c:pt idx="3821">
                  <c:v>339.53399999999937</c:v>
                </c:pt>
                <c:pt idx="3822">
                  <c:v>339.62309999999957</c:v>
                </c:pt>
                <c:pt idx="3823">
                  <c:v>339.71519999999919</c:v>
                </c:pt>
                <c:pt idx="3824">
                  <c:v>339.80079999999964</c:v>
                </c:pt>
                <c:pt idx="3825">
                  <c:v>339.8914999999995</c:v>
                </c:pt>
                <c:pt idx="3826">
                  <c:v>339.97460000000001</c:v>
                </c:pt>
                <c:pt idx="3827">
                  <c:v>340.06279999999964</c:v>
                </c:pt>
                <c:pt idx="3828">
                  <c:v>340.14440000000064</c:v>
                </c:pt>
                <c:pt idx="3829">
                  <c:v>340.23379999999918</c:v>
                </c:pt>
                <c:pt idx="3830">
                  <c:v>340.31369999999993</c:v>
                </c:pt>
                <c:pt idx="3831">
                  <c:v>340.39940000000001</c:v>
                </c:pt>
                <c:pt idx="3832">
                  <c:v>340.4794</c:v>
                </c:pt>
                <c:pt idx="3833">
                  <c:v>340.56279999999964</c:v>
                </c:pt>
                <c:pt idx="3834">
                  <c:v>340.64359999999999</c:v>
                </c:pt>
                <c:pt idx="3835">
                  <c:v>340.72699999999918</c:v>
                </c:pt>
                <c:pt idx="3836">
                  <c:v>340.80860000000001</c:v>
                </c:pt>
                <c:pt idx="3837">
                  <c:v>340.89009999999956</c:v>
                </c:pt>
                <c:pt idx="3838">
                  <c:v>340.9726</c:v>
                </c:pt>
                <c:pt idx="3839">
                  <c:v>341.053</c:v>
                </c:pt>
                <c:pt idx="3840">
                  <c:v>341.13440000000008</c:v>
                </c:pt>
                <c:pt idx="3841">
                  <c:v>341.21460000000002</c:v>
                </c:pt>
                <c:pt idx="3842">
                  <c:v>341.29880000000003</c:v>
                </c:pt>
                <c:pt idx="3843">
                  <c:v>341.37819999999937</c:v>
                </c:pt>
                <c:pt idx="3844">
                  <c:v>341.45909999999969</c:v>
                </c:pt>
                <c:pt idx="3845">
                  <c:v>341.54059999999993</c:v>
                </c:pt>
                <c:pt idx="3846">
                  <c:v>341.62419999999969</c:v>
                </c:pt>
                <c:pt idx="3847">
                  <c:v>341.70400000000001</c:v>
                </c:pt>
                <c:pt idx="3848">
                  <c:v>341.78539999999919</c:v>
                </c:pt>
                <c:pt idx="3849">
                  <c:v>341.86410000000001</c:v>
                </c:pt>
                <c:pt idx="3850">
                  <c:v>341.94619999999918</c:v>
                </c:pt>
                <c:pt idx="3851">
                  <c:v>342.02639999999923</c:v>
                </c:pt>
                <c:pt idx="3852">
                  <c:v>342.10939999999999</c:v>
                </c:pt>
                <c:pt idx="3853">
                  <c:v>342.18880000000001</c:v>
                </c:pt>
                <c:pt idx="3854">
                  <c:v>342.27019999999936</c:v>
                </c:pt>
                <c:pt idx="3855">
                  <c:v>342.35050000000001</c:v>
                </c:pt>
                <c:pt idx="3856">
                  <c:v>342.43599999999918</c:v>
                </c:pt>
                <c:pt idx="3857">
                  <c:v>342.51849999999956</c:v>
                </c:pt>
                <c:pt idx="3858">
                  <c:v>342.59980000000002</c:v>
                </c:pt>
                <c:pt idx="3859">
                  <c:v>342.68119999999936</c:v>
                </c:pt>
                <c:pt idx="3860">
                  <c:v>342.76400000000001</c:v>
                </c:pt>
                <c:pt idx="3861">
                  <c:v>342.84449999999998</c:v>
                </c:pt>
                <c:pt idx="3862">
                  <c:v>342.9265999999991</c:v>
                </c:pt>
                <c:pt idx="3863">
                  <c:v>343.00779999999969</c:v>
                </c:pt>
                <c:pt idx="3864">
                  <c:v>343.09019999999919</c:v>
                </c:pt>
                <c:pt idx="3865">
                  <c:v>343.17259999999999</c:v>
                </c:pt>
                <c:pt idx="3866">
                  <c:v>343.25369999999964</c:v>
                </c:pt>
                <c:pt idx="3867">
                  <c:v>343.33619999999917</c:v>
                </c:pt>
                <c:pt idx="3868">
                  <c:v>343.41999999999956</c:v>
                </c:pt>
                <c:pt idx="3869">
                  <c:v>343.50080000000008</c:v>
                </c:pt>
                <c:pt idx="3870">
                  <c:v>343.58280000000002</c:v>
                </c:pt>
                <c:pt idx="3871">
                  <c:v>343.6662</c:v>
                </c:pt>
                <c:pt idx="3872">
                  <c:v>343.74860000000001</c:v>
                </c:pt>
                <c:pt idx="3873">
                  <c:v>343.83260000000001</c:v>
                </c:pt>
                <c:pt idx="3874">
                  <c:v>343.9144</c:v>
                </c:pt>
                <c:pt idx="3875">
                  <c:v>343.99899999999923</c:v>
                </c:pt>
                <c:pt idx="3876">
                  <c:v>344.08099999999956</c:v>
                </c:pt>
                <c:pt idx="3877">
                  <c:v>344.16469999999998</c:v>
                </c:pt>
                <c:pt idx="3878">
                  <c:v>344.24700000000001</c:v>
                </c:pt>
                <c:pt idx="3879">
                  <c:v>344.33029999999957</c:v>
                </c:pt>
                <c:pt idx="3880">
                  <c:v>344.41379999999918</c:v>
                </c:pt>
                <c:pt idx="3881">
                  <c:v>344.49729999999937</c:v>
                </c:pt>
                <c:pt idx="3882">
                  <c:v>344.5804</c:v>
                </c:pt>
                <c:pt idx="3883">
                  <c:v>344.66449999999998</c:v>
                </c:pt>
                <c:pt idx="3884">
                  <c:v>344.74639999999937</c:v>
                </c:pt>
                <c:pt idx="3885">
                  <c:v>344.82940000000002</c:v>
                </c:pt>
                <c:pt idx="3886">
                  <c:v>344.9111999999991</c:v>
                </c:pt>
                <c:pt idx="3887">
                  <c:v>344.99519999999916</c:v>
                </c:pt>
                <c:pt idx="3888">
                  <c:v>345.0788</c:v>
                </c:pt>
                <c:pt idx="3889">
                  <c:v>345.16309999999999</c:v>
                </c:pt>
                <c:pt idx="3890">
                  <c:v>345.24639999999937</c:v>
                </c:pt>
                <c:pt idx="3891">
                  <c:v>345.33009999999956</c:v>
                </c:pt>
                <c:pt idx="3892">
                  <c:v>345.41159999999917</c:v>
                </c:pt>
                <c:pt idx="3893">
                  <c:v>345.49299999999937</c:v>
                </c:pt>
                <c:pt idx="3894">
                  <c:v>345.57549999999969</c:v>
                </c:pt>
                <c:pt idx="3895">
                  <c:v>345.65960000000058</c:v>
                </c:pt>
                <c:pt idx="3896">
                  <c:v>345.74480000000051</c:v>
                </c:pt>
                <c:pt idx="3897">
                  <c:v>345.82809999999949</c:v>
                </c:pt>
                <c:pt idx="3898">
                  <c:v>345.91219999999925</c:v>
                </c:pt>
                <c:pt idx="3899">
                  <c:v>345.99489999999969</c:v>
                </c:pt>
                <c:pt idx="3900">
                  <c:v>346.07900000000001</c:v>
                </c:pt>
                <c:pt idx="3901">
                  <c:v>346.16079999999999</c:v>
                </c:pt>
                <c:pt idx="3902">
                  <c:v>346.24549999999999</c:v>
                </c:pt>
                <c:pt idx="3903">
                  <c:v>346.32609999999943</c:v>
                </c:pt>
                <c:pt idx="3904">
                  <c:v>346.40839999999918</c:v>
                </c:pt>
                <c:pt idx="3905">
                  <c:v>346.49459999999937</c:v>
                </c:pt>
                <c:pt idx="3906">
                  <c:v>346.57900000000001</c:v>
                </c:pt>
                <c:pt idx="3907">
                  <c:v>346.66460000000052</c:v>
                </c:pt>
                <c:pt idx="3908">
                  <c:v>346.7491</c:v>
                </c:pt>
                <c:pt idx="3909">
                  <c:v>346.83319999999918</c:v>
                </c:pt>
                <c:pt idx="3910">
                  <c:v>346.91749999999956</c:v>
                </c:pt>
                <c:pt idx="3911">
                  <c:v>347</c:v>
                </c:pt>
                <c:pt idx="3912">
                  <c:v>347.08440000000002</c:v>
                </c:pt>
                <c:pt idx="3913">
                  <c:v>347.16660000000002</c:v>
                </c:pt>
                <c:pt idx="3914">
                  <c:v>347.24950000000001</c:v>
                </c:pt>
                <c:pt idx="3915">
                  <c:v>347.33089999999999</c:v>
                </c:pt>
                <c:pt idx="3916">
                  <c:v>347.41559999999924</c:v>
                </c:pt>
                <c:pt idx="3917">
                  <c:v>347.50040000000001</c:v>
                </c:pt>
                <c:pt idx="3918">
                  <c:v>347.58440000000002</c:v>
                </c:pt>
                <c:pt idx="3919">
                  <c:v>347.66759999999999</c:v>
                </c:pt>
                <c:pt idx="3920">
                  <c:v>347.74939999999964</c:v>
                </c:pt>
                <c:pt idx="3921">
                  <c:v>347.83280000000002</c:v>
                </c:pt>
                <c:pt idx="3922">
                  <c:v>347.91719999999918</c:v>
                </c:pt>
                <c:pt idx="3923">
                  <c:v>347.99839999999904</c:v>
                </c:pt>
                <c:pt idx="3924">
                  <c:v>348.08</c:v>
                </c:pt>
                <c:pt idx="3925">
                  <c:v>348.16379999999964</c:v>
                </c:pt>
                <c:pt idx="3926">
                  <c:v>348.24650000000003</c:v>
                </c:pt>
                <c:pt idx="3927">
                  <c:v>348.32839999999936</c:v>
                </c:pt>
                <c:pt idx="3928">
                  <c:v>348.41049999999956</c:v>
                </c:pt>
                <c:pt idx="3929">
                  <c:v>348.49279999999936</c:v>
                </c:pt>
                <c:pt idx="3930">
                  <c:v>348.577</c:v>
                </c:pt>
                <c:pt idx="3931">
                  <c:v>348.66359999999969</c:v>
                </c:pt>
                <c:pt idx="3932">
                  <c:v>348.7466</c:v>
                </c:pt>
                <c:pt idx="3933">
                  <c:v>348.83249999999964</c:v>
                </c:pt>
                <c:pt idx="3934">
                  <c:v>348.91649999999925</c:v>
                </c:pt>
                <c:pt idx="3935">
                  <c:v>349.00020000000001</c:v>
                </c:pt>
                <c:pt idx="3936">
                  <c:v>349.08280000000002</c:v>
                </c:pt>
                <c:pt idx="3937">
                  <c:v>349.16559999999993</c:v>
                </c:pt>
                <c:pt idx="3938">
                  <c:v>349.24950000000001</c:v>
                </c:pt>
                <c:pt idx="3939">
                  <c:v>349.33179999999936</c:v>
                </c:pt>
                <c:pt idx="3940">
                  <c:v>349.41559999999924</c:v>
                </c:pt>
                <c:pt idx="3941">
                  <c:v>349.49979999999937</c:v>
                </c:pt>
                <c:pt idx="3942">
                  <c:v>349.584</c:v>
                </c:pt>
                <c:pt idx="3943">
                  <c:v>349.66860000000008</c:v>
                </c:pt>
                <c:pt idx="3944">
                  <c:v>349.75139999999936</c:v>
                </c:pt>
                <c:pt idx="3945">
                  <c:v>349.83519999999936</c:v>
                </c:pt>
                <c:pt idx="3946">
                  <c:v>349.91719999999918</c:v>
                </c:pt>
                <c:pt idx="3947">
                  <c:v>350.0016</c:v>
                </c:pt>
                <c:pt idx="3948">
                  <c:v>350.08539999999937</c:v>
                </c:pt>
                <c:pt idx="3949">
                  <c:v>350.16919999999999</c:v>
                </c:pt>
                <c:pt idx="3950">
                  <c:v>350.25299999999999</c:v>
                </c:pt>
                <c:pt idx="3951">
                  <c:v>350.33589999999964</c:v>
                </c:pt>
                <c:pt idx="3952">
                  <c:v>350.41909999999956</c:v>
                </c:pt>
                <c:pt idx="3953">
                  <c:v>350.50389999999999</c:v>
                </c:pt>
                <c:pt idx="3954">
                  <c:v>350.58699999999936</c:v>
                </c:pt>
                <c:pt idx="3955">
                  <c:v>350.66770000000002</c:v>
                </c:pt>
                <c:pt idx="3956">
                  <c:v>350.75040000000001</c:v>
                </c:pt>
                <c:pt idx="3957">
                  <c:v>350.8347</c:v>
                </c:pt>
                <c:pt idx="3958">
                  <c:v>350.91839999999917</c:v>
                </c:pt>
                <c:pt idx="3959">
                  <c:v>351.00129999999956</c:v>
                </c:pt>
                <c:pt idx="3960">
                  <c:v>351.08440000000002</c:v>
                </c:pt>
                <c:pt idx="3961">
                  <c:v>351.16609999999969</c:v>
                </c:pt>
                <c:pt idx="3962">
                  <c:v>351.24950000000001</c:v>
                </c:pt>
                <c:pt idx="3963">
                  <c:v>351.334</c:v>
                </c:pt>
                <c:pt idx="3964">
                  <c:v>351.41809999999919</c:v>
                </c:pt>
                <c:pt idx="3965">
                  <c:v>351.50220000000002</c:v>
                </c:pt>
                <c:pt idx="3966">
                  <c:v>351.58539999999937</c:v>
                </c:pt>
                <c:pt idx="3967">
                  <c:v>351.66660000000002</c:v>
                </c:pt>
                <c:pt idx="3968">
                  <c:v>351.75040000000001</c:v>
                </c:pt>
                <c:pt idx="3969">
                  <c:v>351.83479999999969</c:v>
                </c:pt>
                <c:pt idx="3970">
                  <c:v>351.9196</c:v>
                </c:pt>
                <c:pt idx="3971">
                  <c:v>352.00560000000002</c:v>
                </c:pt>
                <c:pt idx="3972">
                  <c:v>352.08879999999937</c:v>
                </c:pt>
                <c:pt idx="3973">
                  <c:v>352.17039999999969</c:v>
                </c:pt>
                <c:pt idx="3974">
                  <c:v>352.25459999999993</c:v>
                </c:pt>
                <c:pt idx="3975">
                  <c:v>352.33909999999969</c:v>
                </c:pt>
                <c:pt idx="3976">
                  <c:v>352.42239999999919</c:v>
                </c:pt>
                <c:pt idx="3977">
                  <c:v>352.50580000000002</c:v>
                </c:pt>
                <c:pt idx="3978">
                  <c:v>352.58799999999957</c:v>
                </c:pt>
                <c:pt idx="3979">
                  <c:v>352.67059999999969</c:v>
                </c:pt>
                <c:pt idx="3980">
                  <c:v>352.7562999999995</c:v>
                </c:pt>
                <c:pt idx="3981">
                  <c:v>352.839</c:v>
                </c:pt>
                <c:pt idx="3982">
                  <c:v>352.92049999999949</c:v>
                </c:pt>
                <c:pt idx="3983">
                  <c:v>353.005</c:v>
                </c:pt>
                <c:pt idx="3984">
                  <c:v>353.09049999999957</c:v>
                </c:pt>
                <c:pt idx="3985">
                  <c:v>353.17540000000002</c:v>
                </c:pt>
                <c:pt idx="3986">
                  <c:v>353.25920000000002</c:v>
                </c:pt>
                <c:pt idx="3987">
                  <c:v>353.34290000000038</c:v>
                </c:pt>
                <c:pt idx="3988">
                  <c:v>353.42679999999916</c:v>
                </c:pt>
                <c:pt idx="3989">
                  <c:v>353.51060000000001</c:v>
                </c:pt>
                <c:pt idx="3990">
                  <c:v>353.59480000000002</c:v>
                </c:pt>
                <c:pt idx="3991">
                  <c:v>353.67700000000002</c:v>
                </c:pt>
                <c:pt idx="3992">
                  <c:v>353.76179999999937</c:v>
                </c:pt>
                <c:pt idx="3993">
                  <c:v>353.846</c:v>
                </c:pt>
                <c:pt idx="3994">
                  <c:v>353.93159999999904</c:v>
                </c:pt>
                <c:pt idx="3995">
                  <c:v>354.01479999999964</c:v>
                </c:pt>
                <c:pt idx="3996">
                  <c:v>354.09829999999937</c:v>
                </c:pt>
                <c:pt idx="3997">
                  <c:v>354.18209999999999</c:v>
                </c:pt>
                <c:pt idx="3998">
                  <c:v>354.26629999999949</c:v>
                </c:pt>
                <c:pt idx="3999">
                  <c:v>354.35</c:v>
                </c:pt>
                <c:pt idx="4000">
                  <c:v>354.43400000000003</c:v>
                </c:pt>
                <c:pt idx="4001">
                  <c:v>354.51780000000002</c:v>
                </c:pt>
                <c:pt idx="4002">
                  <c:v>354.60039999999969</c:v>
                </c:pt>
                <c:pt idx="4003">
                  <c:v>354.68380000000002</c:v>
                </c:pt>
                <c:pt idx="4004">
                  <c:v>354.76849999999956</c:v>
                </c:pt>
                <c:pt idx="4005">
                  <c:v>354.85300000000001</c:v>
                </c:pt>
                <c:pt idx="4006">
                  <c:v>354.9351999999991</c:v>
                </c:pt>
                <c:pt idx="4007">
                  <c:v>355.01749999999993</c:v>
                </c:pt>
                <c:pt idx="4008">
                  <c:v>355.10270000000008</c:v>
                </c:pt>
                <c:pt idx="4009">
                  <c:v>355.18619999999936</c:v>
                </c:pt>
                <c:pt idx="4010">
                  <c:v>355.26900000000001</c:v>
                </c:pt>
                <c:pt idx="4011">
                  <c:v>355.35289999999998</c:v>
                </c:pt>
                <c:pt idx="4012">
                  <c:v>355.43649999999917</c:v>
                </c:pt>
                <c:pt idx="4013">
                  <c:v>355.52029999999957</c:v>
                </c:pt>
                <c:pt idx="4014">
                  <c:v>355.60199999999969</c:v>
                </c:pt>
                <c:pt idx="4015">
                  <c:v>355.68299999999999</c:v>
                </c:pt>
                <c:pt idx="4016">
                  <c:v>355.76659999999919</c:v>
                </c:pt>
                <c:pt idx="4017">
                  <c:v>355.85219999999993</c:v>
                </c:pt>
                <c:pt idx="4018">
                  <c:v>355.93349999999919</c:v>
                </c:pt>
                <c:pt idx="4019">
                  <c:v>356.01620000000003</c:v>
                </c:pt>
                <c:pt idx="4020">
                  <c:v>356.10059999999999</c:v>
                </c:pt>
                <c:pt idx="4021">
                  <c:v>356.18439999999993</c:v>
                </c:pt>
                <c:pt idx="4022">
                  <c:v>356.2672</c:v>
                </c:pt>
                <c:pt idx="4023">
                  <c:v>356.34960000000052</c:v>
                </c:pt>
                <c:pt idx="4024">
                  <c:v>356.43559999999917</c:v>
                </c:pt>
                <c:pt idx="4025">
                  <c:v>356.51760000000002</c:v>
                </c:pt>
                <c:pt idx="4026">
                  <c:v>356.601</c:v>
                </c:pt>
                <c:pt idx="4027">
                  <c:v>356.68520000000001</c:v>
                </c:pt>
                <c:pt idx="4028">
                  <c:v>356.76629999999949</c:v>
                </c:pt>
                <c:pt idx="4029">
                  <c:v>356.85070000000002</c:v>
                </c:pt>
                <c:pt idx="4030">
                  <c:v>356.93329999999918</c:v>
                </c:pt>
                <c:pt idx="4031">
                  <c:v>357.01620000000003</c:v>
                </c:pt>
                <c:pt idx="4032">
                  <c:v>357.0986999999995</c:v>
                </c:pt>
                <c:pt idx="4033">
                  <c:v>357.18109999999956</c:v>
                </c:pt>
                <c:pt idx="4034">
                  <c:v>357.26400000000001</c:v>
                </c:pt>
                <c:pt idx="4035">
                  <c:v>357.34750000000008</c:v>
                </c:pt>
                <c:pt idx="4036">
                  <c:v>357.43019999999916</c:v>
                </c:pt>
                <c:pt idx="4037">
                  <c:v>357.51260000000002</c:v>
                </c:pt>
                <c:pt idx="4038">
                  <c:v>357.59639999999916</c:v>
                </c:pt>
                <c:pt idx="4039">
                  <c:v>357.67939999999999</c:v>
                </c:pt>
                <c:pt idx="4040">
                  <c:v>357.76060000000001</c:v>
                </c:pt>
                <c:pt idx="4041">
                  <c:v>357.84550000000002</c:v>
                </c:pt>
                <c:pt idx="4042">
                  <c:v>357.92839999999916</c:v>
                </c:pt>
                <c:pt idx="4043">
                  <c:v>358.01099999999963</c:v>
                </c:pt>
                <c:pt idx="4044">
                  <c:v>358.09440000000001</c:v>
                </c:pt>
                <c:pt idx="4045">
                  <c:v>358.178</c:v>
                </c:pt>
                <c:pt idx="4046">
                  <c:v>358.26080000000002</c:v>
                </c:pt>
                <c:pt idx="4047">
                  <c:v>358.34309999999999</c:v>
                </c:pt>
                <c:pt idx="4048">
                  <c:v>358.42879999999923</c:v>
                </c:pt>
                <c:pt idx="4049">
                  <c:v>358.51400000000001</c:v>
                </c:pt>
                <c:pt idx="4050">
                  <c:v>358.59639999999916</c:v>
                </c:pt>
                <c:pt idx="4051">
                  <c:v>358.67939999999999</c:v>
                </c:pt>
                <c:pt idx="4052">
                  <c:v>358.76220000000001</c:v>
                </c:pt>
                <c:pt idx="4053">
                  <c:v>358.846</c:v>
                </c:pt>
                <c:pt idx="4054">
                  <c:v>358.92709999999937</c:v>
                </c:pt>
                <c:pt idx="4055">
                  <c:v>359.01099999999963</c:v>
                </c:pt>
                <c:pt idx="4056">
                  <c:v>359.0961999999991</c:v>
                </c:pt>
                <c:pt idx="4057">
                  <c:v>359.178</c:v>
                </c:pt>
                <c:pt idx="4058">
                  <c:v>359.2602</c:v>
                </c:pt>
                <c:pt idx="4059">
                  <c:v>359.34539999999993</c:v>
                </c:pt>
                <c:pt idx="4060">
                  <c:v>359.42879999999923</c:v>
                </c:pt>
                <c:pt idx="4061">
                  <c:v>359.51080000000002</c:v>
                </c:pt>
                <c:pt idx="4062">
                  <c:v>359.59549999999956</c:v>
                </c:pt>
                <c:pt idx="4063">
                  <c:v>359.6782</c:v>
                </c:pt>
                <c:pt idx="4064">
                  <c:v>359.76179999999937</c:v>
                </c:pt>
                <c:pt idx="4065">
                  <c:v>359.84640000000002</c:v>
                </c:pt>
                <c:pt idx="4066">
                  <c:v>359.93039999999917</c:v>
                </c:pt>
                <c:pt idx="4067">
                  <c:v>360.0145</c:v>
                </c:pt>
                <c:pt idx="4068">
                  <c:v>360.09669999999943</c:v>
                </c:pt>
                <c:pt idx="4069">
                  <c:v>360.1782</c:v>
                </c:pt>
                <c:pt idx="4070">
                  <c:v>360.26299999999969</c:v>
                </c:pt>
                <c:pt idx="4071">
                  <c:v>360.34580000000045</c:v>
                </c:pt>
                <c:pt idx="4072">
                  <c:v>360.42939999999936</c:v>
                </c:pt>
                <c:pt idx="4073">
                  <c:v>360.5114999999995</c:v>
                </c:pt>
                <c:pt idx="4074">
                  <c:v>360.59410000000003</c:v>
                </c:pt>
                <c:pt idx="4075">
                  <c:v>360.67809999999969</c:v>
                </c:pt>
                <c:pt idx="4076">
                  <c:v>360.76060000000001</c:v>
                </c:pt>
                <c:pt idx="4077">
                  <c:v>360.84440000000052</c:v>
                </c:pt>
                <c:pt idx="4078">
                  <c:v>360.92699999999917</c:v>
                </c:pt>
                <c:pt idx="4079">
                  <c:v>361.00920000000002</c:v>
                </c:pt>
                <c:pt idx="4080">
                  <c:v>361.09299999999956</c:v>
                </c:pt>
                <c:pt idx="4081">
                  <c:v>361.17649999999969</c:v>
                </c:pt>
                <c:pt idx="4082">
                  <c:v>361.25799999999964</c:v>
                </c:pt>
                <c:pt idx="4083">
                  <c:v>361.34219999999999</c:v>
                </c:pt>
                <c:pt idx="4084">
                  <c:v>361.42439999999937</c:v>
                </c:pt>
                <c:pt idx="4085">
                  <c:v>361.50720000000001</c:v>
                </c:pt>
                <c:pt idx="4086">
                  <c:v>361.58969999999999</c:v>
                </c:pt>
                <c:pt idx="4087">
                  <c:v>361.67450000000002</c:v>
                </c:pt>
                <c:pt idx="4088">
                  <c:v>361.75649999999956</c:v>
                </c:pt>
                <c:pt idx="4089">
                  <c:v>361.8374</c:v>
                </c:pt>
                <c:pt idx="4090">
                  <c:v>361.92239999999919</c:v>
                </c:pt>
                <c:pt idx="4091">
                  <c:v>362.0062999999995</c:v>
                </c:pt>
                <c:pt idx="4092">
                  <c:v>362.09199999999925</c:v>
                </c:pt>
                <c:pt idx="4093">
                  <c:v>362.17410000000001</c:v>
                </c:pt>
                <c:pt idx="4094">
                  <c:v>362.2559</c:v>
                </c:pt>
                <c:pt idx="4095">
                  <c:v>362.33960000000002</c:v>
                </c:pt>
                <c:pt idx="4096">
                  <c:v>362.42259999999936</c:v>
                </c:pt>
                <c:pt idx="4097">
                  <c:v>362.50639999999936</c:v>
                </c:pt>
                <c:pt idx="4098">
                  <c:v>362.59019999999919</c:v>
                </c:pt>
                <c:pt idx="4099">
                  <c:v>362.67340000000002</c:v>
                </c:pt>
                <c:pt idx="4100">
                  <c:v>362.75669999999963</c:v>
                </c:pt>
                <c:pt idx="4101">
                  <c:v>362.83949999999999</c:v>
                </c:pt>
                <c:pt idx="4102">
                  <c:v>362.92369999999943</c:v>
                </c:pt>
                <c:pt idx="4103">
                  <c:v>363.00720000000001</c:v>
                </c:pt>
                <c:pt idx="4104">
                  <c:v>363.08889999999963</c:v>
                </c:pt>
                <c:pt idx="4105">
                  <c:v>363.17180000000002</c:v>
                </c:pt>
                <c:pt idx="4106">
                  <c:v>363.25900000000001</c:v>
                </c:pt>
                <c:pt idx="4107">
                  <c:v>363.34399999999999</c:v>
                </c:pt>
                <c:pt idx="4108">
                  <c:v>363.42589999999956</c:v>
                </c:pt>
                <c:pt idx="4109">
                  <c:v>363.5093</c:v>
                </c:pt>
                <c:pt idx="4110">
                  <c:v>363.59309999999937</c:v>
                </c:pt>
                <c:pt idx="4111">
                  <c:v>363.67460000000051</c:v>
                </c:pt>
                <c:pt idx="4112">
                  <c:v>363.75799999999964</c:v>
                </c:pt>
                <c:pt idx="4113">
                  <c:v>363.84160000000008</c:v>
                </c:pt>
                <c:pt idx="4114">
                  <c:v>363.92359999999917</c:v>
                </c:pt>
                <c:pt idx="4115">
                  <c:v>364.00470000000001</c:v>
                </c:pt>
                <c:pt idx="4116">
                  <c:v>364.0899</c:v>
                </c:pt>
                <c:pt idx="4117">
                  <c:v>364.17540000000002</c:v>
                </c:pt>
                <c:pt idx="4118">
                  <c:v>364.25920000000002</c:v>
                </c:pt>
                <c:pt idx="4119">
                  <c:v>364.34320000000002</c:v>
                </c:pt>
                <c:pt idx="4120">
                  <c:v>364.4265999999991</c:v>
                </c:pt>
                <c:pt idx="4121">
                  <c:v>364.5104</c:v>
                </c:pt>
                <c:pt idx="4122">
                  <c:v>364.59299999999956</c:v>
                </c:pt>
                <c:pt idx="4123">
                  <c:v>364.67759999999993</c:v>
                </c:pt>
                <c:pt idx="4124">
                  <c:v>364.76280000000008</c:v>
                </c:pt>
                <c:pt idx="4125">
                  <c:v>364.84629999999999</c:v>
                </c:pt>
                <c:pt idx="4126">
                  <c:v>364.93069999999949</c:v>
                </c:pt>
                <c:pt idx="4127">
                  <c:v>365.01299999999969</c:v>
                </c:pt>
                <c:pt idx="4128">
                  <c:v>365.09609999999918</c:v>
                </c:pt>
                <c:pt idx="4129">
                  <c:v>365.17779999999999</c:v>
                </c:pt>
                <c:pt idx="4130">
                  <c:v>365.26169999999956</c:v>
                </c:pt>
                <c:pt idx="4131">
                  <c:v>365.34519999999969</c:v>
                </c:pt>
                <c:pt idx="4132">
                  <c:v>365.42959999999937</c:v>
                </c:pt>
                <c:pt idx="4133">
                  <c:v>365.51080000000002</c:v>
                </c:pt>
                <c:pt idx="4134">
                  <c:v>365.59519999999918</c:v>
                </c:pt>
                <c:pt idx="4135">
                  <c:v>365.67520000000002</c:v>
                </c:pt>
                <c:pt idx="4136">
                  <c:v>365.76139999999918</c:v>
                </c:pt>
                <c:pt idx="4137">
                  <c:v>365.84320000000002</c:v>
                </c:pt>
                <c:pt idx="4138">
                  <c:v>365.92779999999937</c:v>
                </c:pt>
                <c:pt idx="4139">
                  <c:v>366.01099999999963</c:v>
                </c:pt>
                <c:pt idx="4140">
                  <c:v>366.09729999999956</c:v>
                </c:pt>
                <c:pt idx="4141">
                  <c:v>366.1832</c:v>
                </c:pt>
                <c:pt idx="4142">
                  <c:v>366.26749999999993</c:v>
                </c:pt>
                <c:pt idx="4143">
                  <c:v>366.35059999999999</c:v>
                </c:pt>
                <c:pt idx="4144">
                  <c:v>366.43469999999957</c:v>
                </c:pt>
                <c:pt idx="4145">
                  <c:v>366.51679999999936</c:v>
                </c:pt>
                <c:pt idx="4146">
                  <c:v>366.60199999999969</c:v>
                </c:pt>
                <c:pt idx="4147">
                  <c:v>366.68579999999969</c:v>
                </c:pt>
                <c:pt idx="4148">
                  <c:v>366.76679999999936</c:v>
                </c:pt>
                <c:pt idx="4149">
                  <c:v>366.85120000000001</c:v>
                </c:pt>
                <c:pt idx="4150">
                  <c:v>366.93529999999924</c:v>
                </c:pt>
                <c:pt idx="4151">
                  <c:v>367.02089999999993</c:v>
                </c:pt>
                <c:pt idx="4152">
                  <c:v>367.10219999999993</c:v>
                </c:pt>
                <c:pt idx="4153">
                  <c:v>367.185</c:v>
                </c:pt>
                <c:pt idx="4154">
                  <c:v>367.2704</c:v>
                </c:pt>
                <c:pt idx="4155">
                  <c:v>367.35169999999999</c:v>
                </c:pt>
                <c:pt idx="4156">
                  <c:v>367.43459999999936</c:v>
                </c:pt>
                <c:pt idx="4157">
                  <c:v>367.51740000000001</c:v>
                </c:pt>
                <c:pt idx="4158">
                  <c:v>367.59809999999936</c:v>
                </c:pt>
                <c:pt idx="4159">
                  <c:v>367.68200000000002</c:v>
                </c:pt>
                <c:pt idx="4160">
                  <c:v>367.76499999999999</c:v>
                </c:pt>
                <c:pt idx="4161">
                  <c:v>367.84910000000002</c:v>
                </c:pt>
                <c:pt idx="4162">
                  <c:v>367.93309999999917</c:v>
                </c:pt>
                <c:pt idx="4163">
                  <c:v>368.01560000000001</c:v>
                </c:pt>
                <c:pt idx="4164">
                  <c:v>368.1001</c:v>
                </c:pt>
                <c:pt idx="4165">
                  <c:v>368.18360000000001</c:v>
                </c:pt>
                <c:pt idx="4166">
                  <c:v>368.26900000000001</c:v>
                </c:pt>
                <c:pt idx="4167">
                  <c:v>368.34920000000045</c:v>
                </c:pt>
                <c:pt idx="4168">
                  <c:v>368.4317999999991</c:v>
                </c:pt>
                <c:pt idx="4169">
                  <c:v>368.51220000000001</c:v>
                </c:pt>
                <c:pt idx="4170">
                  <c:v>368.5942</c:v>
                </c:pt>
                <c:pt idx="4171">
                  <c:v>368.678</c:v>
                </c:pt>
                <c:pt idx="4172">
                  <c:v>368.76109999999949</c:v>
                </c:pt>
                <c:pt idx="4173">
                  <c:v>368.84219999999999</c:v>
                </c:pt>
                <c:pt idx="4174">
                  <c:v>368.9246</c:v>
                </c:pt>
                <c:pt idx="4175">
                  <c:v>369.00819999999936</c:v>
                </c:pt>
                <c:pt idx="4176">
                  <c:v>369.09199999999925</c:v>
                </c:pt>
                <c:pt idx="4177">
                  <c:v>369.17669999999993</c:v>
                </c:pt>
                <c:pt idx="4178">
                  <c:v>369.25819999999936</c:v>
                </c:pt>
                <c:pt idx="4179">
                  <c:v>369.34199999999993</c:v>
                </c:pt>
                <c:pt idx="4180">
                  <c:v>369.42639999999903</c:v>
                </c:pt>
                <c:pt idx="4181">
                  <c:v>369.50900000000001</c:v>
                </c:pt>
                <c:pt idx="4182">
                  <c:v>369.59339999999918</c:v>
                </c:pt>
                <c:pt idx="4183">
                  <c:v>369.67700000000002</c:v>
                </c:pt>
                <c:pt idx="4184">
                  <c:v>369.76139999999918</c:v>
                </c:pt>
                <c:pt idx="4185">
                  <c:v>369.84699999999964</c:v>
                </c:pt>
                <c:pt idx="4186">
                  <c:v>369.9308999999995</c:v>
                </c:pt>
                <c:pt idx="4187">
                  <c:v>370.01440000000002</c:v>
                </c:pt>
                <c:pt idx="4188">
                  <c:v>370.09909999999957</c:v>
                </c:pt>
                <c:pt idx="4189">
                  <c:v>370.18470000000002</c:v>
                </c:pt>
                <c:pt idx="4190">
                  <c:v>370.26760000000002</c:v>
                </c:pt>
                <c:pt idx="4191">
                  <c:v>370.34980000000064</c:v>
                </c:pt>
                <c:pt idx="4192">
                  <c:v>370.43400000000003</c:v>
                </c:pt>
                <c:pt idx="4193">
                  <c:v>370.51799999999969</c:v>
                </c:pt>
                <c:pt idx="4194">
                  <c:v>370.60199999999969</c:v>
                </c:pt>
                <c:pt idx="4195">
                  <c:v>370.68459999999999</c:v>
                </c:pt>
                <c:pt idx="4196">
                  <c:v>370.76929999999999</c:v>
                </c:pt>
                <c:pt idx="4197">
                  <c:v>370.85280000000051</c:v>
                </c:pt>
                <c:pt idx="4198">
                  <c:v>370.93679999999904</c:v>
                </c:pt>
                <c:pt idx="4199">
                  <c:v>371.01949999999999</c:v>
                </c:pt>
                <c:pt idx="4200">
                  <c:v>371.10219999999993</c:v>
                </c:pt>
                <c:pt idx="4201">
                  <c:v>371.18680000000001</c:v>
                </c:pt>
                <c:pt idx="4202">
                  <c:v>371.27</c:v>
                </c:pt>
                <c:pt idx="4203">
                  <c:v>371.35309999999993</c:v>
                </c:pt>
                <c:pt idx="4204">
                  <c:v>371.43579999999918</c:v>
                </c:pt>
                <c:pt idx="4205">
                  <c:v>371.51799999999969</c:v>
                </c:pt>
                <c:pt idx="4206">
                  <c:v>371.60239999999999</c:v>
                </c:pt>
                <c:pt idx="4207">
                  <c:v>371.68360000000001</c:v>
                </c:pt>
                <c:pt idx="4208">
                  <c:v>371.76549999999969</c:v>
                </c:pt>
                <c:pt idx="4209">
                  <c:v>371.84840000000008</c:v>
                </c:pt>
                <c:pt idx="4210">
                  <c:v>371.93139999999903</c:v>
                </c:pt>
                <c:pt idx="4211">
                  <c:v>372.01679999999936</c:v>
                </c:pt>
                <c:pt idx="4212">
                  <c:v>372.09780000000001</c:v>
                </c:pt>
                <c:pt idx="4213">
                  <c:v>372.18189999999993</c:v>
                </c:pt>
                <c:pt idx="4214">
                  <c:v>372.26490000000001</c:v>
                </c:pt>
                <c:pt idx="4215">
                  <c:v>372.34879999999993</c:v>
                </c:pt>
                <c:pt idx="4216">
                  <c:v>372.43199999999916</c:v>
                </c:pt>
                <c:pt idx="4217">
                  <c:v>372.51710000000003</c:v>
                </c:pt>
                <c:pt idx="4218">
                  <c:v>372.6019</c:v>
                </c:pt>
                <c:pt idx="4219">
                  <c:v>372.68279999999999</c:v>
                </c:pt>
                <c:pt idx="4220">
                  <c:v>372.76659999999919</c:v>
                </c:pt>
                <c:pt idx="4221">
                  <c:v>372.85300000000001</c:v>
                </c:pt>
                <c:pt idx="4222">
                  <c:v>372.9376999999995</c:v>
                </c:pt>
                <c:pt idx="4223">
                  <c:v>373.02080000000001</c:v>
                </c:pt>
                <c:pt idx="4224">
                  <c:v>373.10320000000002</c:v>
                </c:pt>
                <c:pt idx="4225">
                  <c:v>373.18759999999969</c:v>
                </c:pt>
                <c:pt idx="4226">
                  <c:v>373.27</c:v>
                </c:pt>
                <c:pt idx="4227">
                  <c:v>373.35419999999999</c:v>
                </c:pt>
                <c:pt idx="4228">
                  <c:v>373.43719999999917</c:v>
                </c:pt>
                <c:pt idx="4229">
                  <c:v>373.51780000000002</c:v>
                </c:pt>
                <c:pt idx="4230">
                  <c:v>373.60079999999999</c:v>
                </c:pt>
                <c:pt idx="4231">
                  <c:v>373.68309999999963</c:v>
                </c:pt>
                <c:pt idx="4232">
                  <c:v>373.76400000000001</c:v>
                </c:pt>
                <c:pt idx="4233">
                  <c:v>373.84620000000001</c:v>
                </c:pt>
                <c:pt idx="4234">
                  <c:v>373.92939999999936</c:v>
                </c:pt>
                <c:pt idx="4235">
                  <c:v>374.01440000000002</c:v>
                </c:pt>
                <c:pt idx="4236">
                  <c:v>374.09719999999936</c:v>
                </c:pt>
                <c:pt idx="4237">
                  <c:v>374.17930000000001</c:v>
                </c:pt>
                <c:pt idx="4238">
                  <c:v>374.26349999999957</c:v>
                </c:pt>
                <c:pt idx="4239">
                  <c:v>374.34739999999999</c:v>
                </c:pt>
                <c:pt idx="4240">
                  <c:v>374.42919999999918</c:v>
                </c:pt>
                <c:pt idx="4241">
                  <c:v>374.51369999999969</c:v>
                </c:pt>
                <c:pt idx="4242">
                  <c:v>374.59729999999956</c:v>
                </c:pt>
                <c:pt idx="4243">
                  <c:v>374.6807</c:v>
                </c:pt>
                <c:pt idx="4244">
                  <c:v>374.7627</c:v>
                </c:pt>
                <c:pt idx="4245">
                  <c:v>374.84420000000051</c:v>
                </c:pt>
                <c:pt idx="4246">
                  <c:v>374.9265999999991</c:v>
                </c:pt>
                <c:pt idx="4247">
                  <c:v>375.00900000000001</c:v>
                </c:pt>
                <c:pt idx="4248">
                  <c:v>375.09029999999956</c:v>
                </c:pt>
                <c:pt idx="4249">
                  <c:v>375.1739</c:v>
                </c:pt>
                <c:pt idx="4250">
                  <c:v>375.2595</c:v>
                </c:pt>
                <c:pt idx="4251">
                  <c:v>375.34339999999969</c:v>
                </c:pt>
                <c:pt idx="4252">
                  <c:v>375.42699999999917</c:v>
                </c:pt>
                <c:pt idx="4253">
                  <c:v>375.51089999999999</c:v>
                </c:pt>
                <c:pt idx="4254">
                  <c:v>375.59599999999949</c:v>
                </c:pt>
                <c:pt idx="4255">
                  <c:v>375.68040000000002</c:v>
                </c:pt>
                <c:pt idx="4256">
                  <c:v>375.76529999999963</c:v>
                </c:pt>
                <c:pt idx="4257">
                  <c:v>375.84899999999999</c:v>
                </c:pt>
                <c:pt idx="4258">
                  <c:v>375.93329999999918</c:v>
                </c:pt>
                <c:pt idx="4259">
                  <c:v>376.0164999999995</c:v>
                </c:pt>
                <c:pt idx="4260">
                  <c:v>376.10039999999969</c:v>
                </c:pt>
                <c:pt idx="4261">
                  <c:v>376.18480000000045</c:v>
                </c:pt>
                <c:pt idx="4262">
                  <c:v>376.26659999999919</c:v>
                </c:pt>
                <c:pt idx="4263">
                  <c:v>376.34980000000064</c:v>
                </c:pt>
                <c:pt idx="4264">
                  <c:v>376.43319999999903</c:v>
                </c:pt>
                <c:pt idx="4265">
                  <c:v>376.51389999999969</c:v>
                </c:pt>
                <c:pt idx="4266">
                  <c:v>376.59809999999936</c:v>
                </c:pt>
                <c:pt idx="4267">
                  <c:v>376.68099999999993</c:v>
                </c:pt>
                <c:pt idx="4268">
                  <c:v>376.76580000000001</c:v>
                </c:pt>
                <c:pt idx="4269">
                  <c:v>376.84899999999999</c:v>
                </c:pt>
                <c:pt idx="4270">
                  <c:v>376.93309999999917</c:v>
                </c:pt>
                <c:pt idx="4271">
                  <c:v>377.01479999999964</c:v>
                </c:pt>
                <c:pt idx="4272">
                  <c:v>377.10059999999999</c:v>
                </c:pt>
                <c:pt idx="4273">
                  <c:v>377.18180000000001</c:v>
                </c:pt>
                <c:pt idx="4274">
                  <c:v>377.2654</c:v>
                </c:pt>
                <c:pt idx="4275">
                  <c:v>377.34910000000002</c:v>
                </c:pt>
                <c:pt idx="4276">
                  <c:v>377.4317999999991</c:v>
                </c:pt>
                <c:pt idx="4277">
                  <c:v>377.5164999999995</c:v>
                </c:pt>
                <c:pt idx="4278">
                  <c:v>377.60059999999999</c:v>
                </c:pt>
                <c:pt idx="4279">
                  <c:v>377.68389999999999</c:v>
                </c:pt>
                <c:pt idx="4280">
                  <c:v>377.76760000000002</c:v>
                </c:pt>
                <c:pt idx="4281">
                  <c:v>377.85160000000002</c:v>
                </c:pt>
                <c:pt idx="4282">
                  <c:v>377.93400000000003</c:v>
                </c:pt>
                <c:pt idx="4283">
                  <c:v>378.01869999999963</c:v>
                </c:pt>
                <c:pt idx="4284">
                  <c:v>378.10129999999964</c:v>
                </c:pt>
                <c:pt idx="4285">
                  <c:v>378.185</c:v>
                </c:pt>
                <c:pt idx="4286">
                  <c:v>378.2682999999995</c:v>
                </c:pt>
                <c:pt idx="4287">
                  <c:v>378.35120000000001</c:v>
                </c:pt>
                <c:pt idx="4288">
                  <c:v>378.43509999999918</c:v>
                </c:pt>
                <c:pt idx="4289">
                  <c:v>378.5188</c:v>
                </c:pt>
                <c:pt idx="4290">
                  <c:v>378.60199999999969</c:v>
                </c:pt>
                <c:pt idx="4291">
                  <c:v>378.68560000000002</c:v>
                </c:pt>
                <c:pt idx="4292">
                  <c:v>378.77050000000003</c:v>
                </c:pt>
                <c:pt idx="4293">
                  <c:v>378.85219999999993</c:v>
                </c:pt>
                <c:pt idx="4294">
                  <c:v>378.93659999999903</c:v>
                </c:pt>
                <c:pt idx="4295">
                  <c:v>379.01990000000001</c:v>
                </c:pt>
                <c:pt idx="4296">
                  <c:v>379.1019</c:v>
                </c:pt>
                <c:pt idx="4297">
                  <c:v>379.18560000000002</c:v>
                </c:pt>
                <c:pt idx="4298">
                  <c:v>379.26929999999999</c:v>
                </c:pt>
                <c:pt idx="4299">
                  <c:v>379.35500000000002</c:v>
                </c:pt>
                <c:pt idx="4300">
                  <c:v>379.43319999999903</c:v>
                </c:pt>
                <c:pt idx="4301">
                  <c:v>379.51560000000001</c:v>
                </c:pt>
                <c:pt idx="4302">
                  <c:v>379.59819999999917</c:v>
                </c:pt>
                <c:pt idx="4303">
                  <c:v>379.68200000000002</c:v>
                </c:pt>
                <c:pt idx="4304">
                  <c:v>379.76599999999956</c:v>
                </c:pt>
                <c:pt idx="4305">
                  <c:v>379.85050000000001</c:v>
                </c:pt>
                <c:pt idx="4306">
                  <c:v>379.93439999999919</c:v>
                </c:pt>
                <c:pt idx="4307">
                  <c:v>380.01679999999936</c:v>
                </c:pt>
                <c:pt idx="4308">
                  <c:v>380.0992</c:v>
                </c:pt>
                <c:pt idx="4309">
                  <c:v>380.18180000000001</c:v>
                </c:pt>
                <c:pt idx="4310">
                  <c:v>380.26400000000001</c:v>
                </c:pt>
                <c:pt idx="4311">
                  <c:v>380.34840000000008</c:v>
                </c:pt>
                <c:pt idx="4312">
                  <c:v>380.43299999999937</c:v>
                </c:pt>
                <c:pt idx="4313">
                  <c:v>380.51529999999963</c:v>
                </c:pt>
                <c:pt idx="4314">
                  <c:v>380.59809999999936</c:v>
                </c:pt>
                <c:pt idx="4315">
                  <c:v>380.68129999999957</c:v>
                </c:pt>
                <c:pt idx="4316">
                  <c:v>380.76560000000001</c:v>
                </c:pt>
                <c:pt idx="4317">
                  <c:v>380.84699999999964</c:v>
                </c:pt>
                <c:pt idx="4318">
                  <c:v>380.93169999999918</c:v>
                </c:pt>
                <c:pt idx="4319">
                  <c:v>381.01459999999969</c:v>
                </c:pt>
                <c:pt idx="4320">
                  <c:v>381.09719999999936</c:v>
                </c:pt>
                <c:pt idx="4321">
                  <c:v>381.18239999999969</c:v>
                </c:pt>
                <c:pt idx="4322">
                  <c:v>381.26369999999969</c:v>
                </c:pt>
                <c:pt idx="4323">
                  <c:v>381.34890000000001</c:v>
                </c:pt>
                <c:pt idx="4324">
                  <c:v>381.43239999999918</c:v>
                </c:pt>
                <c:pt idx="4325">
                  <c:v>381.51679999999936</c:v>
                </c:pt>
                <c:pt idx="4326">
                  <c:v>381.59840000000003</c:v>
                </c:pt>
                <c:pt idx="4327">
                  <c:v>381.68239999999969</c:v>
                </c:pt>
                <c:pt idx="4328">
                  <c:v>381.76869999999963</c:v>
                </c:pt>
                <c:pt idx="4329">
                  <c:v>381.84960000000052</c:v>
                </c:pt>
                <c:pt idx="4330">
                  <c:v>381.93499999999949</c:v>
                </c:pt>
                <c:pt idx="4331">
                  <c:v>382.01900000000001</c:v>
                </c:pt>
                <c:pt idx="4332">
                  <c:v>382.10419999999999</c:v>
                </c:pt>
                <c:pt idx="4333">
                  <c:v>382.18819999999937</c:v>
                </c:pt>
                <c:pt idx="4334">
                  <c:v>382.26920000000001</c:v>
                </c:pt>
                <c:pt idx="4335">
                  <c:v>382.3503</c:v>
                </c:pt>
                <c:pt idx="4336">
                  <c:v>382.43349999999919</c:v>
                </c:pt>
                <c:pt idx="4337">
                  <c:v>382.51749999999993</c:v>
                </c:pt>
                <c:pt idx="4338">
                  <c:v>382.60090000000002</c:v>
                </c:pt>
                <c:pt idx="4339">
                  <c:v>382.68360000000001</c:v>
                </c:pt>
                <c:pt idx="4340">
                  <c:v>382.76799999999969</c:v>
                </c:pt>
                <c:pt idx="4341">
                  <c:v>382.85149999999999</c:v>
                </c:pt>
                <c:pt idx="4342">
                  <c:v>382.93249999999949</c:v>
                </c:pt>
                <c:pt idx="4343">
                  <c:v>383.01499999999999</c:v>
                </c:pt>
                <c:pt idx="4344">
                  <c:v>383.09659999999923</c:v>
                </c:pt>
                <c:pt idx="4345">
                  <c:v>383.18020000000001</c:v>
                </c:pt>
                <c:pt idx="4346">
                  <c:v>383.26440000000002</c:v>
                </c:pt>
                <c:pt idx="4347">
                  <c:v>383.34899999999999</c:v>
                </c:pt>
                <c:pt idx="4348">
                  <c:v>383.43339999999904</c:v>
                </c:pt>
                <c:pt idx="4349">
                  <c:v>383.51639999999918</c:v>
                </c:pt>
                <c:pt idx="4350">
                  <c:v>383.60050000000001</c:v>
                </c:pt>
                <c:pt idx="4351">
                  <c:v>383.68380000000002</c:v>
                </c:pt>
                <c:pt idx="4352">
                  <c:v>383.76659999999919</c:v>
                </c:pt>
                <c:pt idx="4353">
                  <c:v>383.85019999999969</c:v>
                </c:pt>
                <c:pt idx="4354">
                  <c:v>383.93359999999916</c:v>
                </c:pt>
                <c:pt idx="4355">
                  <c:v>384.01560000000001</c:v>
                </c:pt>
                <c:pt idx="4356">
                  <c:v>384.09889999999956</c:v>
                </c:pt>
                <c:pt idx="4357">
                  <c:v>384.18259999999964</c:v>
                </c:pt>
                <c:pt idx="4358">
                  <c:v>384.2645</c:v>
                </c:pt>
                <c:pt idx="4359">
                  <c:v>384.34840000000008</c:v>
                </c:pt>
                <c:pt idx="4360">
                  <c:v>384.43189999999925</c:v>
                </c:pt>
                <c:pt idx="4361">
                  <c:v>384.5147</c:v>
                </c:pt>
                <c:pt idx="4362">
                  <c:v>384.59879999999919</c:v>
                </c:pt>
                <c:pt idx="4363">
                  <c:v>384.68239999999969</c:v>
                </c:pt>
                <c:pt idx="4364">
                  <c:v>384.76499999999999</c:v>
                </c:pt>
                <c:pt idx="4365">
                  <c:v>384.84899999999999</c:v>
                </c:pt>
                <c:pt idx="4366">
                  <c:v>384.93359999999916</c:v>
                </c:pt>
                <c:pt idx="4367">
                  <c:v>385.0172</c:v>
                </c:pt>
                <c:pt idx="4368">
                  <c:v>385.10039999999969</c:v>
                </c:pt>
                <c:pt idx="4369">
                  <c:v>385.1832</c:v>
                </c:pt>
                <c:pt idx="4370">
                  <c:v>385.26580000000001</c:v>
                </c:pt>
                <c:pt idx="4371">
                  <c:v>385.34969999999998</c:v>
                </c:pt>
                <c:pt idx="4372">
                  <c:v>385.43319999999903</c:v>
                </c:pt>
                <c:pt idx="4373">
                  <c:v>385.51580000000001</c:v>
                </c:pt>
                <c:pt idx="4374">
                  <c:v>385.59809999999936</c:v>
                </c:pt>
                <c:pt idx="4375">
                  <c:v>385.6814</c:v>
                </c:pt>
                <c:pt idx="4376">
                  <c:v>385.76369999999969</c:v>
                </c:pt>
                <c:pt idx="4377">
                  <c:v>385.84930000000008</c:v>
                </c:pt>
                <c:pt idx="4378">
                  <c:v>385.93099999999924</c:v>
                </c:pt>
                <c:pt idx="4379">
                  <c:v>386.01409999999993</c:v>
                </c:pt>
                <c:pt idx="4380">
                  <c:v>386.0952999999995</c:v>
                </c:pt>
                <c:pt idx="4381">
                  <c:v>386.18020000000001</c:v>
                </c:pt>
                <c:pt idx="4382">
                  <c:v>386.2636</c:v>
                </c:pt>
                <c:pt idx="4383">
                  <c:v>386.34890000000001</c:v>
                </c:pt>
                <c:pt idx="4384">
                  <c:v>386.43139999999903</c:v>
                </c:pt>
                <c:pt idx="4385">
                  <c:v>386.51400000000001</c:v>
                </c:pt>
                <c:pt idx="4386">
                  <c:v>386.59960000000001</c:v>
                </c:pt>
                <c:pt idx="4387">
                  <c:v>386.68349999999964</c:v>
                </c:pt>
                <c:pt idx="4388">
                  <c:v>386.76659999999919</c:v>
                </c:pt>
                <c:pt idx="4389">
                  <c:v>386.84940000000051</c:v>
                </c:pt>
                <c:pt idx="4390">
                  <c:v>386.93449999999956</c:v>
                </c:pt>
                <c:pt idx="4391">
                  <c:v>387.0182999999995</c:v>
                </c:pt>
                <c:pt idx="4392">
                  <c:v>387.1019</c:v>
                </c:pt>
                <c:pt idx="4393">
                  <c:v>387.1859</c:v>
                </c:pt>
                <c:pt idx="4394">
                  <c:v>387.26869999999963</c:v>
                </c:pt>
                <c:pt idx="4395">
                  <c:v>387.3503</c:v>
                </c:pt>
                <c:pt idx="4396">
                  <c:v>387.43359999999916</c:v>
                </c:pt>
                <c:pt idx="4397">
                  <c:v>387.51819999999918</c:v>
                </c:pt>
                <c:pt idx="4398">
                  <c:v>387.59889999999956</c:v>
                </c:pt>
                <c:pt idx="4399">
                  <c:v>387.6816</c:v>
                </c:pt>
                <c:pt idx="4400">
                  <c:v>387.76459999999969</c:v>
                </c:pt>
                <c:pt idx="4401">
                  <c:v>387.84589999999997</c:v>
                </c:pt>
                <c:pt idx="4402">
                  <c:v>387.92849999999936</c:v>
                </c:pt>
                <c:pt idx="4403">
                  <c:v>388.01280000000008</c:v>
                </c:pt>
                <c:pt idx="4404">
                  <c:v>388.09679999999918</c:v>
                </c:pt>
                <c:pt idx="4405">
                  <c:v>388.17959999999999</c:v>
                </c:pt>
                <c:pt idx="4406">
                  <c:v>388.2614999999995</c:v>
                </c:pt>
                <c:pt idx="4407">
                  <c:v>388.3451</c:v>
                </c:pt>
                <c:pt idx="4408">
                  <c:v>388.42959999999937</c:v>
                </c:pt>
                <c:pt idx="4409">
                  <c:v>388.51319999999924</c:v>
                </c:pt>
                <c:pt idx="4410">
                  <c:v>388.59480000000002</c:v>
                </c:pt>
                <c:pt idx="4411">
                  <c:v>388.67750000000001</c:v>
                </c:pt>
                <c:pt idx="4412">
                  <c:v>388.76260000000002</c:v>
                </c:pt>
                <c:pt idx="4413">
                  <c:v>388.84500000000008</c:v>
                </c:pt>
                <c:pt idx="4414">
                  <c:v>388.92539999999923</c:v>
                </c:pt>
                <c:pt idx="4415">
                  <c:v>389.00940000000008</c:v>
                </c:pt>
                <c:pt idx="4416">
                  <c:v>389.09480000000002</c:v>
                </c:pt>
                <c:pt idx="4417">
                  <c:v>389.17860000000002</c:v>
                </c:pt>
                <c:pt idx="4418">
                  <c:v>389.2630999999995</c:v>
                </c:pt>
                <c:pt idx="4419">
                  <c:v>389.34940000000051</c:v>
                </c:pt>
                <c:pt idx="4420">
                  <c:v>389.43529999999924</c:v>
                </c:pt>
                <c:pt idx="4421">
                  <c:v>389.51669999999956</c:v>
                </c:pt>
                <c:pt idx="4422">
                  <c:v>389.59699999999918</c:v>
                </c:pt>
                <c:pt idx="4423">
                  <c:v>389.67779999999999</c:v>
                </c:pt>
                <c:pt idx="4424">
                  <c:v>389.75900000000001</c:v>
                </c:pt>
                <c:pt idx="4425">
                  <c:v>389.84100000000001</c:v>
                </c:pt>
                <c:pt idx="4426">
                  <c:v>389.92259999999936</c:v>
                </c:pt>
                <c:pt idx="4427">
                  <c:v>390.00560000000002</c:v>
                </c:pt>
                <c:pt idx="4428">
                  <c:v>390.08829999999949</c:v>
                </c:pt>
                <c:pt idx="4429">
                  <c:v>390.1712</c:v>
                </c:pt>
                <c:pt idx="4430">
                  <c:v>390.25609999999949</c:v>
                </c:pt>
                <c:pt idx="4431">
                  <c:v>390.33760000000001</c:v>
                </c:pt>
                <c:pt idx="4432">
                  <c:v>390.42169999999936</c:v>
                </c:pt>
                <c:pt idx="4433">
                  <c:v>390.50459999999993</c:v>
                </c:pt>
                <c:pt idx="4434">
                  <c:v>390.58760000000001</c:v>
                </c:pt>
                <c:pt idx="4435">
                  <c:v>390.67059999999969</c:v>
                </c:pt>
                <c:pt idx="4436">
                  <c:v>390.75380000000001</c:v>
                </c:pt>
                <c:pt idx="4437">
                  <c:v>390.8374</c:v>
                </c:pt>
                <c:pt idx="4438">
                  <c:v>390.9228</c:v>
                </c:pt>
                <c:pt idx="4439">
                  <c:v>391.00479999999999</c:v>
                </c:pt>
                <c:pt idx="4440">
                  <c:v>391.08859999999936</c:v>
                </c:pt>
                <c:pt idx="4441">
                  <c:v>391.17399999999969</c:v>
                </c:pt>
                <c:pt idx="4442">
                  <c:v>391.25799999999964</c:v>
                </c:pt>
                <c:pt idx="4443">
                  <c:v>391.34309999999999</c:v>
                </c:pt>
                <c:pt idx="4444">
                  <c:v>391.42689999999936</c:v>
                </c:pt>
                <c:pt idx="4445">
                  <c:v>391.51</c:v>
                </c:pt>
                <c:pt idx="4446">
                  <c:v>391.59339999999918</c:v>
                </c:pt>
                <c:pt idx="4447">
                  <c:v>391.67899999999969</c:v>
                </c:pt>
                <c:pt idx="4448">
                  <c:v>391.76299999999969</c:v>
                </c:pt>
                <c:pt idx="4449">
                  <c:v>391.84719999999999</c:v>
                </c:pt>
                <c:pt idx="4450">
                  <c:v>391.93169999999918</c:v>
                </c:pt>
                <c:pt idx="4451">
                  <c:v>392.01560000000001</c:v>
                </c:pt>
                <c:pt idx="4452">
                  <c:v>392.09859999999918</c:v>
                </c:pt>
                <c:pt idx="4453">
                  <c:v>392.18060000000008</c:v>
                </c:pt>
                <c:pt idx="4454">
                  <c:v>392.2645</c:v>
                </c:pt>
                <c:pt idx="4455">
                  <c:v>392.34719999999999</c:v>
                </c:pt>
                <c:pt idx="4456">
                  <c:v>392.43069999999949</c:v>
                </c:pt>
                <c:pt idx="4457">
                  <c:v>392.51420000000002</c:v>
                </c:pt>
                <c:pt idx="4458">
                  <c:v>392.59859999999918</c:v>
                </c:pt>
                <c:pt idx="4459">
                  <c:v>392.685</c:v>
                </c:pt>
                <c:pt idx="4460">
                  <c:v>392.76849999999956</c:v>
                </c:pt>
                <c:pt idx="4461">
                  <c:v>392.85059999999999</c:v>
                </c:pt>
                <c:pt idx="4462">
                  <c:v>392.9351999999991</c:v>
                </c:pt>
                <c:pt idx="4463">
                  <c:v>393.01780000000002</c:v>
                </c:pt>
                <c:pt idx="4464">
                  <c:v>393.10309999999993</c:v>
                </c:pt>
                <c:pt idx="4465">
                  <c:v>393.18439999999993</c:v>
                </c:pt>
                <c:pt idx="4466">
                  <c:v>393.26869999999963</c:v>
                </c:pt>
                <c:pt idx="4467">
                  <c:v>393.3519</c:v>
                </c:pt>
                <c:pt idx="4468">
                  <c:v>393.43539999999916</c:v>
                </c:pt>
                <c:pt idx="4469">
                  <c:v>393.51920000000001</c:v>
                </c:pt>
                <c:pt idx="4470">
                  <c:v>393.60169999999999</c:v>
                </c:pt>
                <c:pt idx="4471">
                  <c:v>393.68560000000002</c:v>
                </c:pt>
                <c:pt idx="4472">
                  <c:v>393.76949999999999</c:v>
                </c:pt>
                <c:pt idx="4473">
                  <c:v>393.85460000000052</c:v>
                </c:pt>
                <c:pt idx="4474">
                  <c:v>393.93829999999923</c:v>
                </c:pt>
                <c:pt idx="4475">
                  <c:v>394.02129999999937</c:v>
                </c:pt>
                <c:pt idx="4476">
                  <c:v>394.10180000000008</c:v>
                </c:pt>
                <c:pt idx="4477">
                  <c:v>394.1841</c:v>
                </c:pt>
                <c:pt idx="4478">
                  <c:v>394.26780000000002</c:v>
                </c:pt>
                <c:pt idx="4479">
                  <c:v>394.34809999999999</c:v>
                </c:pt>
                <c:pt idx="4480">
                  <c:v>394.43379999999917</c:v>
                </c:pt>
                <c:pt idx="4481">
                  <c:v>394.51900000000001</c:v>
                </c:pt>
                <c:pt idx="4482">
                  <c:v>394.59969999999993</c:v>
                </c:pt>
                <c:pt idx="4483">
                  <c:v>394.685</c:v>
                </c:pt>
                <c:pt idx="4484">
                  <c:v>394.76799999999969</c:v>
                </c:pt>
                <c:pt idx="4485">
                  <c:v>394.85140000000001</c:v>
                </c:pt>
                <c:pt idx="4486">
                  <c:v>394.93439999999919</c:v>
                </c:pt>
                <c:pt idx="4487">
                  <c:v>395.01679999999936</c:v>
                </c:pt>
                <c:pt idx="4488">
                  <c:v>395.09899999999936</c:v>
                </c:pt>
                <c:pt idx="4489">
                  <c:v>395.18349999999964</c:v>
                </c:pt>
                <c:pt idx="4490">
                  <c:v>395.26659999999919</c:v>
                </c:pt>
                <c:pt idx="4491">
                  <c:v>395.3503</c:v>
                </c:pt>
                <c:pt idx="4492">
                  <c:v>395.43419999999918</c:v>
                </c:pt>
                <c:pt idx="4493">
                  <c:v>395.51710000000003</c:v>
                </c:pt>
                <c:pt idx="4494">
                  <c:v>395.60199999999969</c:v>
                </c:pt>
                <c:pt idx="4495">
                  <c:v>395.68439999999993</c:v>
                </c:pt>
                <c:pt idx="4496">
                  <c:v>395.76689999999957</c:v>
                </c:pt>
                <c:pt idx="4497">
                  <c:v>395.84940000000051</c:v>
                </c:pt>
                <c:pt idx="4498">
                  <c:v>395.93309999999917</c:v>
                </c:pt>
                <c:pt idx="4499">
                  <c:v>396.01639999999918</c:v>
                </c:pt>
                <c:pt idx="4500">
                  <c:v>396.09840000000003</c:v>
                </c:pt>
                <c:pt idx="4501">
                  <c:v>396.18079999999969</c:v>
                </c:pt>
                <c:pt idx="4502">
                  <c:v>396.2654</c:v>
                </c:pt>
                <c:pt idx="4503">
                  <c:v>396.34870000000001</c:v>
                </c:pt>
                <c:pt idx="4504">
                  <c:v>396.43409999999949</c:v>
                </c:pt>
                <c:pt idx="4505">
                  <c:v>396.517</c:v>
                </c:pt>
                <c:pt idx="4506">
                  <c:v>396.59889999999956</c:v>
                </c:pt>
                <c:pt idx="4507">
                  <c:v>396.68290000000002</c:v>
                </c:pt>
                <c:pt idx="4508">
                  <c:v>396.76519999999937</c:v>
                </c:pt>
                <c:pt idx="4509">
                  <c:v>396.851</c:v>
                </c:pt>
                <c:pt idx="4510">
                  <c:v>396.93439999999919</c:v>
                </c:pt>
                <c:pt idx="4511">
                  <c:v>397.01599999999956</c:v>
                </c:pt>
                <c:pt idx="4512">
                  <c:v>397.09980000000002</c:v>
                </c:pt>
                <c:pt idx="4513">
                  <c:v>397.18309999999963</c:v>
                </c:pt>
                <c:pt idx="4514">
                  <c:v>397.26620000000003</c:v>
                </c:pt>
                <c:pt idx="4515">
                  <c:v>397.34960000000052</c:v>
                </c:pt>
                <c:pt idx="4516">
                  <c:v>397.43189999999925</c:v>
                </c:pt>
                <c:pt idx="4517">
                  <c:v>397.51780000000002</c:v>
                </c:pt>
                <c:pt idx="4518">
                  <c:v>397.60160000000002</c:v>
                </c:pt>
                <c:pt idx="4519">
                  <c:v>397.68400000000008</c:v>
                </c:pt>
                <c:pt idx="4520">
                  <c:v>397.76849999999956</c:v>
                </c:pt>
                <c:pt idx="4521">
                  <c:v>397.85260000000045</c:v>
                </c:pt>
                <c:pt idx="4522">
                  <c:v>397.93749999999949</c:v>
                </c:pt>
                <c:pt idx="4523">
                  <c:v>398.02</c:v>
                </c:pt>
                <c:pt idx="4524">
                  <c:v>398.10399999999993</c:v>
                </c:pt>
                <c:pt idx="4525">
                  <c:v>398.1875</c:v>
                </c:pt>
                <c:pt idx="4526">
                  <c:v>398.2704</c:v>
                </c:pt>
                <c:pt idx="4527">
                  <c:v>398.35260000000045</c:v>
                </c:pt>
                <c:pt idx="4528">
                  <c:v>398.43629999999911</c:v>
                </c:pt>
                <c:pt idx="4529">
                  <c:v>398.51990000000001</c:v>
                </c:pt>
                <c:pt idx="4530">
                  <c:v>398.60280000000051</c:v>
                </c:pt>
                <c:pt idx="4531">
                  <c:v>398.68720000000002</c:v>
                </c:pt>
                <c:pt idx="4532">
                  <c:v>398.77</c:v>
                </c:pt>
                <c:pt idx="4533">
                  <c:v>398.8535</c:v>
                </c:pt>
                <c:pt idx="4534">
                  <c:v>398.93599999999918</c:v>
                </c:pt>
                <c:pt idx="4535">
                  <c:v>399.01799999999969</c:v>
                </c:pt>
                <c:pt idx="4536">
                  <c:v>399.10449999999997</c:v>
                </c:pt>
                <c:pt idx="4537">
                  <c:v>399.18740000000008</c:v>
                </c:pt>
                <c:pt idx="4538">
                  <c:v>399.26940000000002</c:v>
                </c:pt>
                <c:pt idx="4539">
                  <c:v>399.35140000000001</c:v>
                </c:pt>
                <c:pt idx="4540">
                  <c:v>399.43459999999936</c:v>
                </c:pt>
                <c:pt idx="4541">
                  <c:v>399.51560000000001</c:v>
                </c:pt>
                <c:pt idx="4542">
                  <c:v>399.59840000000003</c:v>
                </c:pt>
                <c:pt idx="4543">
                  <c:v>399.68220000000002</c:v>
                </c:pt>
                <c:pt idx="4544">
                  <c:v>399.76499999999999</c:v>
                </c:pt>
                <c:pt idx="4545">
                  <c:v>399.84820000000002</c:v>
                </c:pt>
                <c:pt idx="4546">
                  <c:v>399.93239999999918</c:v>
                </c:pt>
                <c:pt idx="4547">
                  <c:v>400.01580000000001</c:v>
                </c:pt>
                <c:pt idx="4548">
                  <c:v>400.0994</c:v>
                </c:pt>
                <c:pt idx="4549">
                  <c:v>400.18239999999969</c:v>
                </c:pt>
                <c:pt idx="4550">
                  <c:v>400.26560000000001</c:v>
                </c:pt>
                <c:pt idx="4551">
                  <c:v>400.34789999999998</c:v>
                </c:pt>
                <c:pt idx="4552">
                  <c:v>400.43159999999904</c:v>
                </c:pt>
                <c:pt idx="4553">
                  <c:v>400.51400000000001</c:v>
                </c:pt>
                <c:pt idx="4554">
                  <c:v>400.59599999999949</c:v>
                </c:pt>
                <c:pt idx="4555">
                  <c:v>400.6789</c:v>
                </c:pt>
                <c:pt idx="4556">
                  <c:v>400.76139999999918</c:v>
                </c:pt>
                <c:pt idx="4557">
                  <c:v>400.84580000000045</c:v>
                </c:pt>
                <c:pt idx="4558">
                  <c:v>400.92899999999918</c:v>
                </c:pt>
                <c:pt idx="4559">
                  <c:v>401.01139999999918</c:v>
                </c:pt>
                <c:pt idx="4560">
                  <c:v>401.0958</c:v>
                </c:pt>
                <c:pt idx="4561">
                  <c:v>401.17809999999969</c:v>
                </c:pt>
                <c:pt idx="4562">
                  <c:v>401.25970000000001</c:v>
                </c:pt>
                <c:pt idx="4563">
                  <c:v>401.34339999999969</c:v>
                </c:pt>
                <c:pt idx="4564">
                  <c:v>401.42779999999937</c:v>
                </c:pt>
                <c:pt idx="4565">
                  <c:v>401.50829999999956</c:v>
                </c:pt>
                <c:pt idx="4566">
                  <c:v>401.59219999999937</c:v>
                </c:pt>
                <c:pt idx="4567">
                  <c:v>401.67579999999964</c:v>
                </c:pt>
                <c:pt idx="4568">
                  <c:v>401.7604</c:v>
                </c:pt>
                <c:pt idx="4569">
                  <c:v>401.84249999999997</c:v>
                </c:pt>
                <c:pt idx="4570">
                  <c:v>401.92769999999956</c:v>
                </c:pt>
                <c:pt idx="4571">
                  <c:v>402.01400000000001</c:v>
                </c:pt>
                <c:pt idx="4572">
                  <c:v>402.09539999999924</c:v>
                </c:pt>
                <c:pt idx="4573">
                  <c:v>402.18</c:v>
                </c:pt>
                <c:pt idx="4574">
                  <c:v>402.26440000000002</c:v>
                </c:pt>
                <c:pt idx="4575">
                  <c:v>402.34920000000045</c:v>
                </c:pt>
                <c:pt idx="4576">
                  <c:v>402.43439999999919</c:v>
                </c:pt>
                <c:pt idx="4577">
                  <c:v>402.51799999999969</c:v>
                </c:pt>
                <c:pt idx="4578">
                  <c:v>402.60199999999969</c:v>
                </c:pt>
                <c:pt idx="4579">
                  <c:v>402.68599999999969</c:v>
                </c:pt>
                <c:pt idx="4580">
                  <c:v>402.76780000000002</c:v>
                </c:pt>
                <c:pt idx="4581">
                  <c:v>402.85070000000002</c:v>
                </c:pt>
                <c:pt idx="4582">
                  <c:v>402.93459999999936</c:v>
                </c:pt>
                <c:pt idx="4583">
                  <c:v>403.01799999999969</c:v>
                </c:pt>
                <c:pt idx="4584">
                  <c:v>403.10180000000008</c:v>
                </c:pt>
                <c:pt idx="4585">
                  <c:v>403.18400000000008</c:v>
                </c:pt>
                <c:pt idx="4586">
                  <c:v>403.26900000000001</c:v>
                </c:pt>
                <c:pt idx="4587">
                  <c:v>403.34920000000045</c:v>
                </c:pt>
                <c:pt idx="4588">
                  <c:v>403.4308999999995</c:v>
                </c:pt>
                <c:pt idx="4589">
                  <c:v>403.51319999999924</c:v>
                </c:pt>
                <c:pt idx="4590">
                  <c:v>403.5909999999995</c:v>
                </c:pt>
                <c:pt idx="4591">
                  <c:v>403.67649999999969</c:v>
                </c:pt>
                <c:pt idx="4592">
                  <c:v>403.76009999999957</c:v>
                </c:pt>
                <c:pt idx="4593">
                  <c:v>403.84949999999998</c:v>
                </c:pt>
                <c:pt idx="4594">
                  <c:v>403.93169999999918</c:v>
                </c:pt>
                <c:pt idx="4595">
                  <c:v>404.01229999999993</c:v>
                </c:pt>
                <c:pt idx="4596">
                  <c:v>404.09840000000003</c:v>
                </c:pt>
                <c:pt idx="4597">
                  <c:v>404.1825</c:v>
                </c:pt>
                <c:pt idx="4598">
                  <c:v>404.26459999999969</c:v>
                </c:pt>
                <c:pt idx="4599">
                  <c:v>404.34960000000052</c:v>
                </c:pt>
                <c:pt idx="4600">
                  <c:v>404.43569999999943</c:v>
                </c:pt>
                <c:pt idx="4601">
                  <c:v>404.51799999999969</c:v>
                </c:pt>
                <c:pt idx="4602">
                  <c:v>404.60300000000001</c:v>
                </c:pt>
                <c:pt idx="4603">
                  <c:v>404.68759999999969</c:v>
                </c:pt>
                <c:pt idx="4604">
                  <c:v>404.77119999999917</c:v>
                </c:pt>
                <c:pt idx="4605">
                  <c:v>404.85590000000002</c:v>
                </c:pt>
                <c:pt idx="4606">
                  <c:v>404.94060000000002</c:v>
                </c:pt>
                <c:pt idx="4607">
                  <c:v>405.02249999999964</c:v>
                </c:pt>
                <c:pt idx="4608">
                  <c:v>405.10500000000002</c:v>
                </c:pt>
                <c:pt idx="4609">
                  <c:v>405.18959999999993</c:v>
                </c:pt>
                <c:pt idx="4610">
                  <c:v>405.27280000000002</c:v>
                </c:pt>
                <c:pt idx="4611">
                  <c:v>405.35539999999969</c:v>
                </c:pt>
                <c:pt idx="4612">
                  <c:v>405.43759999999918</c:v>
                </c:pt>
                <c:pt idx="4613">
                  <c:v>405.52189999999956</c:v>
                </c:pt>
                <c:pt idx="4614">
                  <c:v>405.60559999999964</c:v>
                </c:pt>
                <c:pt idx="4615">
                  <c:v>405.68869999999993</c:v>
                </c:pt>
                <c:pt idx="4616">
                  <c:v>405.76960000000008</c:v>
                </c:pt>
                <c:pt idx="4617">
                  <c:v>405.85449999999997</c:v>
                </c:pt>
                <c:pt idx="4618">
                  <c:v>405.93879999999916</c:v>
                </c:pt>
                <c:pt idx="4619">
                  <c:v>406.02199999999937</c:v>
                </c:pt>
                <c:pt idx="4620">
                  <c:v>406.10509999999999</c:v>
                </c:pt>
                <c:pt idx="4621">
                  <c:v>406.18579999999969</c:v>
                </c:pt>
                <c:pt idx="4622">
                  <c:v>406.26749999999993</c:v>
                </c:pt>
                <c:pt idx="4623">
                  <c:v>406.35079999999999</c:v>
                </c:pt>
                <c:pt idx="4624">
                  <c:v>406.43499999999949</c:v>
                </c:pt>
                <c:pt idx="4625">
                  <c:v>406.51900000000001</c:v>
                </c:pt>
                <c:pt idx="4626">
                  <c:v>406.601</c:v>
                </c:pt>
                <c:pt idx="4627">
                  <c:v>406.68480000000045</c:v>
                </c:pt>
                <c:pt idx="4628">
                  <c:v>406.76990000000001</c:v>
                </c:pt>
                <c:pt idx="4629">
                  <c:v>406.84960000000052</c:v>
                </c:pt>
                <c:pt idx="4630">
                  <c:v>406.93439999999919</c:v>
                </c:pt>
                <c:pt idx="4631">
                  <c:v>407.01580000000001</c:v>
                </c:pt>
                <c:pt idx="4632">
                  <c:v>407.0976</c:v>
                </c:pt>
                <c:pt idx="4633">
                  <c:v>407.18360000000001</c:v>
                </c:pt>
                <c:pt idx="4634">
                  <c:v>407.26659999999919</c:v>
                </c:pt>
                <c:pt idx="4635">
                  <c:v>407.34780000000052</c:v>
                </c:pt>
                <c:pt idx="4636">
                  <c:v>407.43199999999916</c:v>
                </c:pt>
                <c:pt idx="4637">
                  <c:v>407.5147</c:v>
                </c:pt>
                <c:pt idx="4638">
                  <c:v>407.5986999999995</c:v>
                </c:pt>
                <c:pt idx="4639">
                  <c:v>407.6814</c:v>
                </c:pt>
                <c:pt idx="4640">
                  <c:v>407.76710000000003</c:v>
                </c:pt>
                <c:pt idx="4641">
                  <c:v>407.84820000000002</c:v>
                </c:pt>
                <c:pt idx="4642">
                  <c:v>407.9317999999991</c:v>
                </c:pt>
                <c:pt idx="4643">
                  <c:v>408.01669999999956</c:v>
                </c:pt>
                <c:pt idx="4644">
                  <c:v>408.09840000000003</c:v>
                </c:pt>
                <c:pt idx="4645">
                  <c:v>408.18220000000002</c:v>
                </c:pt>
                <c:pt idx="4646">
                  <c:v>408.26519999999937</c:v>
                </c:pt>
                <c:pt idx="4647">
                  <c:v>408.34660000000002</c:v>
                </c:pt>
                <c:pt idx="4648">
                  <c:v>408.43060000000003</c:v>
                </c:pt>
                <c:pt idx="4649">
                  <c:v>408.512</c:v>
                </c:pt>
                <c:pt idx="4650">
                  <c:v>408.59729999999956</c:v>
                </c:pt>
                <c:pt idx="4651">
                  <c:v>408.68029999999999</c:v>
                </c:pt>
                <c:pt idx="4652">
                  <c:v>408.76440000000002</c:v>
                </c:pt>
                <c:pt idx="4653">
                  <c:v>408.84800000000001</c:v>
                </c:pt>
                <c:pt idx="4654">
                  <c:v>408.93199999999916</c:v>
                </c:pt>
                <c:pt idx="4655">
                  <c:v>409.01749999999993</c:v>
                </c:pt>
                <c:pt idx="4656">
                  <c:v>409.10129999999964</c:v>
                </c:pt>
                <c:pt idx="4657">
                  <c:v>409.18360000000001</c:v>
                </c:pt>
                <c:pt idx="4658">
                  <c:v>409.2672</c:v>
                </c:pt>
                <c:pt idx="4659">
                  <c:v>409.35129999999964</c:v>
                </c:pt>
                <c:pt idx="4660">
                  <c:v>409.43319999999903</c:v>
                </c:pt>
                <c:pt idx="4661">
                  <c:v>409.51669999999956</c:v>
                </c:pt>
                <c:pt idx="4662">
                  <c:v>409.60039999999969</c:v>
                </c:pt>
                <c:pt idx="4663">
                  <c:v>409.68309999999963</c:v>
                </c:pt>
                <c:pt idx="4664">
                  <c:v>409.7654</c:v>
                </c:pt>
                <c:pt idx="4665">
                  <c:v>409.84879999999993</c:v>
                </c:pt>
                <c:pt idx="4666">
                  <c:v>409.93419999999918</c:v>
                </c:pt>
                <c:pt idx="4667">
                  <c:v>410.017</c:v>
                </c:pt>
                <c:pt idx="4668">
                  <c:v>410.10199999999969</c:v>
                </c:pt>
                <c:pt idx="4669">
                  <c:v>410.18680000000001</c:v>
                </c:pt>
                <c:pt idx="4670">
                  <c:v>410.26849999999956</c:v>
                </c:pt>
                <c:pt idx="4671">
                  <c:v>410.35359999999969</c:v>
                </c:pt>
                <c:pt idx="4672">
                  <c:v>410.4385999999991</c:v>
                </c:pt>
                <c:pt idx="4673">
                  <c:v>410.52069999999969</c:v>
                </c:pt>
                <c:pt idx="4674">
                  <c:v>410.60430000000002</c:v>
                </c:pt>
                <c:pt idx="4675">
                  <c:v>410.68619999999936</c:v>
                </c:pt>
                <c:pt idx="4676">
                  <c:v>410.77089999999993</c:v>
                </c:pt>
                <c:pt idx="4677">
                  <c:v>410.8562</c:v>
                </c:pt>
                <c:pt idx="4678">
                  <c:v>410.93669999999918</c:v>
                </c:pt>
                <c:pt idx="4679">
                  <c:v>411.02050000000003</c:v>
                </c:pt>
                <c:pt idx="4680">
                  <c:v>411.10449999999997</c:v>
                </c:pt>
                <c:pt idx="4681">
                  <c:v>411.18649999999963</c:v>
                </c:pt>
                <c:pt idx="4682">
                  <c:v>411.26940000000002</c:v>
                </c:pt>
                <c:pt idx="4683">
                  <c:v>411.35390000000001</c:v>
                </c:pt>
                <c:pt idx="4684">
                  <c:v>411.43579999999918</c:v>
                </c:pt>
                <c:pt idx="4685">
                  <c:v>411.51940000000002</c:v>
                </c:pt>
                <c:pt idx="4686">
                  <c:v>411.6019</c:v>
                </c:pt>
                <c:pt idx="4687">
                  <c:v>411.6857</c:v>
                </c:pt>
                <c:pt idx="4688">
                  <c:v>411.76949999999999</c:v>
                </c:pt>
                <c:pt idx="4689">
                  <c:v>411.85300000000001</c:v>
                </c:pt>
                <c:pt idx="4690">
                  <c:v>411.93559999999917</c:v>
                </c:pt>
                <c:pt idx="4691">
                  <c:v>412.02</c:v>
                </c:pt>
                <c:pt idx="4692">
                  <c:v>412.10340000000002</c:v>
                </c:pt>
                <c:pt idx="4693">
                  <c:v>412.1866</c:v>
                </c:pt>
                <c:pt idx="4694">
                  <c:v>412.26929999999999</c:v>
                </c:pt>
                <c:pt idx="4695">
                  <c:v>412.35230000000001</c:v>
                </c:pt>
                <c:pt idx="4696">
                  <c:v>412.43439999999919</c:v>
                </c:pt>
                <c:pt idx="4697">
                  <c:v>412.5172</c:v>
                </c:pt>
                <c:pt idx="4698">
                  <c:v>412.60239999999999</c:v>
                </c:pt>
                <c:pt idx="4699">
                  <c:v>412.68349999999964</c:v>
                </c:pt>
                <c:pt idx="4700">
                  <c:v>412.76740000000001</c:v>
                </c:pt>
                <c:pt idx="4701">
                  <c:v>412.85019999999969</c:v>
                </c:pt>
                <c:pt idx="4702">
                  <c:v>412.93740000000003</c:v>
                </c:pt>
                <c:pt idx="4703">
                  <c:v>413.01809999999949</c:v>
                </c:pt>
                <c:pt idx="4704">
                  <c:v>413.10550000000001</c:v>
                </c:pt>
                <c:pt idx="4705">
                  <c:v>413.1891</c:v>
                </c:pt>
                <c:pt idx="4706">
                  <c:v>413.27189999999956</c:v>
                </c:pt>
                <c:pt idx="4707">
                  <c:v>413.35520000000002</c:v>
                </c:pt>
                <c:pt idx="4708">
                  <c:v>413.43979999999937</c:v>
                </c:pt>
                <c:pt idx="4709">
                  <c:v>413.52260000000001</c:v>
                </c:pt>
                <c:pt idx="4710">
                  <c:v>413.60649999999993</c:v>
                </c:pt>
                <c:pt idx="4711">
                  <c:v>413.68889999999999</c:v>
                </c:pt>
                <c:pt idx="4712">
                  <c:v>413.77149999999949</c:v>
                </c:pt>
                <c:pt idx="4713">
                  <c:v>413.85599999999999</c:v>
                </c:pt>
                <c:pt idx="4714">
                  <c:v>413.93699999999916</c:v>
                </c:pt>
                <c:pt idx="4715">
                  <c:v>414.0222</c:v>
                </c:pt>
                <c:pt idx="4716">
                  <c:v>414.10879999999969</c:v>
                </c:pt>
                <c:pt idx="4717">
                  <c:v>414.19200000000001</c:v>
                </c:pt>
                <c:pt idx="4718">
                  <c:v>414.2758</c:v>
                </c:pt>
                <c:pt idx="4719">
                  <c:v>414.3571</c:v>
                </c:pt>
                <c:pt idx="4720">
                  <c:v>414.4425</c:v>
                </c:pt>
                <c:pt idx="4721">
                  <c:v>414.52549999999957</c:v>
                </c:pt>
                <c:pt idx="4722">
                  <c:v>414.60840000000002</c:v>
                </c:pt>
                <c:pt idx="4723">
                  <c:v>414.69049999999999</c:v>
                </c:pt>
                <c:pt idx="4724">
                  <c:v>414.77420000000001</c:v>
                </c:pt>
                <c:pt idx="4725">
                  <c:v>414.85789999999997</c:v>
                </c:pt>
                <c:pt idx="4726">
                  <c:v>414.9394999999995</c:v>
                </c:pt>
                <c:pt idx="4727">
                  <c:v>415.02339999999919</c:v>
                </c:pt>
                <c:pt idx="4728">
                  <c:v>415.10700000000008</c:v>
                </c:pt>
                <c:pt idx="4729">
                  <c:v>415.19029999999964</c:v>
                </c:pt>
                <c:pt idx="4730">
                  <c:v>415.27379999999937</c:v>
                </c:pt>
                <c:pt idx="4731">
                  <c:v>415.35610000000003</c:v>
                </c:pt>
                <c:pt idx="4732">
                  <c:v>415.44099999999969</c:v>
                </c:pt>
                <c:pt idx="4733">
                  <c:v>415.5258</c:v>
                </c:pt>
                <c:pt idx="4734">
                  <c:v>415.60899999999964</c:v>
                </c:pt>
                <c:pt idx="4735">
                  <c:v>415.69299999999993</c:v>
                </c:pt>
                <c:pt idx="4736">
                  <c:v>415.77569999999969</c:v>
                </c:pt>
                <c:pt idx="4737">
                  <c:v>415.85939999999999</c:v>
                </c:pt>
                <c:pt idx="4738">
                  <c:v>415.94279999999969</c:v>
                </c:pt>
                <c:pt idx="4739">
                  <c:v>416.02619999999916</c:v>
                </c:pt>
                <c:pt idx="4740">
                  <c:v>416.1103</c:v>
                </c:pt>
                <c:pt idx="4741">
                  <c:v>416.19139999999936</c:v>
                </c:pt>
                <c:pt idx="4742">
                  <c:v>416.27440000000001</c:v>
                </c:pt>
                <c:pt idx="4743">
                  <c:v>416.35780000000045</c:v>
                </c:pt>
                <c:pt idx="4744">
                  <c:v>416.44099999999969</c:v>
                </c:pt>
                <c:pt idx="4745">
                  <c:v>416.52440000000001</c:v>
                </c:pt>
                <c:pt idx="4746">
                  <c:v>416.60860000000002</c:v>
                </c:pt>
                <c:pt idx="4747">
                  <c:v>416.69200000000001</c:v>
                </c:pt>
                <c:pt idx="4748">
                  <c:v>416.77499999999969</c:v>
                </c:pt>
                <c:pt idx="4749">
                  <c:v>416.85960000000051</c:v>
                </c:pt>
                <c:pt idx="4750">
                  <c:v>416.94240000000002</c:v>
                </c:pt>
                <c:pt idx="4751">
                  <c:v>417.02519999999924</c:v>
                </c:pt>
                <c:pt idx="4752">
                  <c:v>417.10750000000002</c:v>
                </c:pt>
                <c:pt idx="4753">
                  <c:v>417.19299999999993</c:v>
                </c:pt>
                <c:pt idx="4754">
                  <c:v>417.27659999999918</c:v>
                </c:pt>
                <c:pt idx="4755">
                  <c:v>417.36109999999957</c:v>
                </c:pt>
                <c:pt idx="4756">
                  <c:v>417.4434</c:v>
                </c:pt>
                <c:pt idx="4757">
                  <c:v>417.52699999999936</c:v>
                </c:pt>
                <c:pt idx="4758">
                  <c:v>417.60899999999964</c:v>
                </c:pt>
                <c:pt idx="4759">
                  <c:v>417.69139999999936</c:v>
                </c:pt>
                <c:pt idx="4760">
                  <c:v>417.77519999999924</c:v>
                </c:pt>
                <c:pt idx="4761">
                  <c:v>417.858</c:v>
                </c:pt>
                <c:pt idx="4762">
                  <c:v>417.94139999999936</c:v>
                </c:pt>
                <c:pt idx="4763">
                  <c:v>418.02440000000001</c:v>
                </c:pt>
                <c:pt idx="4764">
                  <c:v>418.10520000000002</c:v>
                </c:pt>
                <c:pt idx="4765">
                  <c:v>418.18700000000001</c:v>
                </c:pt>
                <c:pt idx="4766">
                  <c:v>418.26669999999956</c:v>
                </c:pt>
                <c:pt idx="4767">
                  <c:v>418.351</c:v>
                </c:pt>
                <c:pt idx="4768">
                  <c:v>418.43589999999949</c:v>
                </c:pt>
                <c:pt idx="4769">
                  <c:v>418.51940000000002</c:v>
                </c:pt>
                <c:pt idx="4770">
                  <c:v>418.60399999999993</c:v>
                </c:pt>
                <c:pt idx="4771">
                  <c:v>418.68849999999969</c:v>
                </c:pt>
                <c:pt idx="4772">
                  <c:v>418.77319999999918</c:v>
                </c:pt>
                <c:pt idx="4773">
                  <c:v>418.8569</c:v>
                </c:pt>
                <c:pt idx="4774">
                  <c:v>418.94129999999956</c:v>
                </c:pt>
                <c:pt idx="4775">
                  <c:v>419.02420000000001</c:v>
                </c:pt>
                <c:pt idx="4776">
                  <c:v>419.10809999999969</c:v>
                </c:pt>
                <c:pt idx="4777">
                  <c:v>419.19139999999936</c:v>
                </c:pt>
                <c:pt idx="4778">
                  <c:v>419.27359999999936</c:v>
                </c:pt>
                <c:pt idx="4779">
                  <c:v>419.358</c:v>
                </c:pt>
                <c:pt idx="4780">
                  <c:v>419.44299999999993</c:v>
                </c:pt>
                <c:pt idx="4781">
                  <c:v>419.52539999999937</c:v>
                </c:pt>
                <c:pt idx="4782">
                  <c:v>419.60719999999969</c:v>
                </c:pt>
                <c:pt idx="4783">
                  <c:v>419.69060000000002</c:v>
                </c:pt>
                <c:pt idx="4784">
                  <c:v>419.7722</c:v>
                </c:pt>
                <c:pt idx="4785">
                  <c:v>419.8553</c:v>
                </c:pt>
                <c:pt idx="4786">
                  <c:v>419.93689999999918</c:v>
                </c:pt>
                <c:pt idx="4787">
                  <c:v>420.0206</c:v>
                </c:pt>
                <c:pt idx="4788">
                  <c:v>420.1019</c:v>
                </c:pt>
                <c:pt idx="4789">
                  <c:v>420.18290000000002</c:v>
                </c:pt>
                <c:pt idx="4790">
                  <c:v>420.2654</c:v>
                </c:pt>
                <c:pt idx="4791">
                  <c:v>420.34899999999999</c:v>
                </c:pt>
                <c:pt idx="4792">
                  <c:v>420.43349999999919</c:v>
                </c:pt>
                <c:pt idx="4793">
                  <c:v>420.51900000000001</c:v>
                </c:pt>
                <c:pt idx="4794">
                  <c:v>420.60340000000002</c:v>
                </c:pt>
                <c:pt idx="4795">
                  <c:v>420.68900000000002</c:v>
                </c:pt>
                <c:pt idx="4796">
                  <c:v>420.77119999999917</c:v>
                </c:pt>
                <c:pt idx="4797">
                  <c:v>420.85570000000001</c:v>
                </c:pt>
                <c:pt idx="4798">
                  <c:v>420.93740000000003</c:v>
                </c:pt>
                <c:pt idx="4799">
                  <c:v>421.01859999999937</c:v>
                </c:pt>
                <c:pt idx="4800">
                  <c:v>421.10440000000051</c:v>
                </c:pt>
                <c:pt idx="4801">
                  <c:v>421.18740000000008</c:v>
                </c:pt>
                <c:pt idx="4802">
                  <c:v>421.27159999999918</c:v>
                </c:pt>
                <c:pt idx="4803">
                  <c:v>421.35559999999964</c:v>
                </c:pt>
                <c:pt idx="4804">
                  <c:v>421.43989999999957</c:v>
                </c:pt>
                <c:pt idx="4805">
                  <c:v>421.52159999999918</c:v>
                </c:pt>
                <c:pt idx="4806">
                  <c:v>421.60649999999993</c:v>
                </c:pt>
                <c:pt idx="4807">
                  <c:v>421.69170000000003</c:v>
                </c:pt>
                <c:pt idx="4808">
                  <c:v>421.77339999999919</c:v>
                </c:pt>
                <c:pt idx="4809">
                  <c:v>421.85660000000001</c:v>
                </c:pt>
                <c:pt idx="4810">
                  <c:v>421.94279999999969</c:v>
                </c:pt>
                <c:pt idx="4811">
                  <c:v>422.02589999999969</c:v>
                </c:pt>
                <c:pt idx="4812">
                  <c:v>422.11059999999969</c:v>
                </c:pt>
                <c:pt idx="4813">
                  <c:v>422.19279999999969</c:v>
                </c:pt>
                <c:pt idx="4814">
                  <c:v>422.27730000000003</c:v>
                </c:pt>
                <c:pt idx="4815">
                  <c:v>422.36200000000002</c:v>
                </c:pt>
                <c:pt idx="4816">
                  <c:v>422.44349999999969</c:v>
                </c:pt>
                <c:pt idx="4817">
                  <c:v>422.52760000000001</c:v>
                </c:pt>
                <c:pt idx="4818">
                  <c:v>422.61059999999969</c:v>
                </c:pt>
                <c:pt idx="4819">
                  <c:v>422.69409999999999</c:v>
                </c:pt>
                <c:pt idx="4820">
                  <c:v>422.77820000000003</c:v>
                </c:pt>
                <c:pt idx="4821">
                  <c:v>422.86059999999969</c:v>
                </c:pt>
                <c:pt idx="4822">
                  <c:v>422.94119999999918</c:v>
                </c:pt>
                <c:pt idx="4823">
                  <c:v>423.02390000000003</c:v>
                </c:pt>
                <c:pt idx="4824">
                  <c:v>423.10520000000002</c:v>
                </c:pt>
                <c:pt idx="4825">
                  <c:v>423.18819999999937</c:v>
                </c:pt>
                <c:pt idx="4826">
                  <c:v>423.27249999999964</c:v>
                </c:pt>
                <c:pt idx="4827">
                  <c:v>423.35700000000008</c:v>
                </c:pt>
                <c:pt idx="4828">
                  <c:v>423.43959999999925</c:v>
                </c:pt>
                <c:pt idx="4829">
                  <c:v>423.52199999999937</c:v>
                </c:pt>
                <c:pt idx="4830">
                  <c:v>423.60719999999969</c:v>
                </c:pt>
                <c:pt idx="4831">
                  <c:v>423.69</c:v>
                </c:pt>
                <c:pt idx="4832">
                  <c:v>423.7747</c:v>
                </c:pt>
                <c:pt idx="4833">
                  <c:v>423.85860000000002</c:v>
                </c:pt>
                <c:pt idx="4834">
                  <c:v>423.94040000000001</c:v>
                </c:pt>
                <c:pt idx="4835">
                  <c:v>424.02379999999937</c:v>
                </c:pt>
                <c:pt idx="4836">
                  <c:v>424.10820000000001</c:v>
                </c:pt>
                <c:pt idx="4837">
                  <c:v>424.19209999999993</c:v>
                </c:pt>
                <c:pt idx="4838">
                  <c:v>424.27329999999949</c:v>
                </c:pt>
                <c:pt idx="4839">
                  <c:v>424.35700000000008</c:v>
                </c:pt>
                <c:pt idx="4840">
                  <c:v>424.44220000000001</c:v>
                </c:pt>
                <c:pt idx="4841">
                  <c:v>424.52719999999937</c:v>
                </c:pt>
                <c:pt idx="4842">
                  <c:v>424.60960000000051</c:v>
                </c:pt>
                <c:pt idx="4843">
                  <c:v>424.69139999999936</c:v>
                </c:pt>
                <c:pt idx="4844">
                  <c:v>424.77339999999919</c:v>
                </c:pt>
                <c:pt idx="4845">
                  <c:v>424.85820000000001</c:v>
                </c:pt>
                <c:pt idx="4846">
                  <c:v>424.94209999999993</c:v>
                </c:pt>
                <c:pt idx="4847">
                  <c:v>425.02519999999924</c:v>
                </c:pt>
                <c:pt idx="4848">
                  <c:v>425.10780000000045</c:v>
                </c:pt>
                <c:pt idx="4849">
                  <c:v>425.19099999999969</c:v>
                </c:pt>
                <c:pt idx="4850">
                  <c:v>425.27359999999936</c:v>
                </c:pt>
                <c:pt idx="4851">
                  <c:v>425.35719999999969</c:v>
                </c:pt>
                <c:pt idx="4852">
                  <c:v>425.43939999999918</c:v>
                </c:pt>
                <c:pt idx="4853">
                  <c:v>425.52260000000001</c:v>
                </c:pt>
                <c:pt idx="4854">
                  <c:v>425.60640000000001</c:v>
                </c:pt>
                <c:pt idx="4855">
                  <c:v>425.68740000000008</c:v>
                </c:pt>
                <c:pt idx="4856">
                  <c:v>425.77109999999936</c:v>
                </c:pt>
                <c:pt idx="4857">
                  <c:v>425.85199999999969</c:v>
                </c:pt>
                <c:pt idx="4858">
                  <c:v>425.93649999999917</c:v>
                </c:pt>
                <c:pt idx="4859">
                  <c:v>426.01949999999999</c:v>
                </c:pt>
                <c:pt idx="4860">
                  <c:v>426.10329999999999</c:v>
                </c:pt>
                <c:pt idx="4861">
                  <c:v>426.18889999999999</c:v>
                </c:pt>
                <c:pt idx="4862">
                  <c:v>426.2722</c:v>
                </c:pt>
                <c:pt idx="4863">
                  <c:v>426.35340000000002</c:v>
                </c:pt>
                <c:pt idx="4864">
                  <c:v>426.43699999999916</c:v>
                </c:pt>
                <c:pt idx="4865">
                  <c:v>426.51940000000002</c:v>
                </c:pt>
                <c:pt idx="4866">
                  <c:v>426.60239999999999</c:v>
                </c:pt>
                <c:pt idx="4867">
                  <c:v>426.68619999999936</c:v>
                </c:pt>
                <c:pt idx="4868">
                  <c:v>426.76940000000002</c:v>
                </c:pt>
                <c:pt idx="4869">
                  <c:v>426.85289999999998</c:v>
                </c:pt>
                <c:pt idx="4870">
                  <c:v>426.93549999999937</c:v>
                </c:pt>
                <c:pt idx="4871">
                  <c:v>427.01760000000002</c:v>
                </c:pt>
                <c:pt idx="4872">
                  <c:v>427.10239999999999</c:v>
                </c:pt>
                <c:pt idx="4873">
                  <c:v>427.18340000000001</c:v>
                </c:pt>
                <c:pt idx="4874">
                  <c:v>427.26459999999969</c:v>
                </c:pt>
                <c:pt idx="4875">
                  <c:v>427.35199999999969</c:v>
                </c:pt>
                <c:pt idx="4876">
                  <c:v>427.43589999999949</c:v>
                </c:pt>
                <c:pt idx="4877">
                  <c:v>427.51869999999963</c:v>
                </c:pt>
                <c:pt idx="4878">
                  <c:v>427.60410000000002</c:v>
                </c:pt>
                <c:pt idx="4879">
                  <c:v>427.6884</c:v>
                </c:pt>
                <c:pt idx="4880">
                  <c:v>427.77260000000001</c:v>
                </c:pt>
                <c:pt idx="4881">
                  <c:v>427.85739999999993</c:v>
                </c:pt>
                <c:pt idx="4882">
                  <c:v>427.9402</c:v>
                </c:pt>
                <c:pt idx="4883">
                  <c:v>428.02539999999937</c:v>
                </c:pt>
                <c:pt idx="4884">
                  <c:v>428.10980000000052</c:v>
                </c:pt>
                <c:pt idx="4885">
                  <c:v>428.19200000000001</c:v>
                </c:pt>
                <c:pt idx="4886">
                  <c:v>428.2774</c:v>
                </c:pt>
                <c:pt idx="4887">
                  <c:v>428.35809999999969</c:v>
                </c:pt>
                <c:pt idx="4888">
                  <c:v>428.44170000000003</c:v>
                </c:pt>
                <c:pt idx="4889">
                  <c:v>428.52619999999916</c:v>
                </c:pt>
                <c:pt idx="4890">
                  <c:v>428.60890000000001</c:v>
                </c:pt>
                <c:pt idx="4891">
                  <c:v>428.69220000000001</c:v>
                </c:pt>
                <c:pt idx="4892">
                  <c:v>428.77519999999924</c:v>
                </c:pt>
                <c:pt idx="4893">
                  <c:v>428.85939999999999</c:v>
                </c:pt>
                <c:pt idx="4894">
                  <c:v>428.94220000000001</c:v>
                </c:pt>
                <c:pt idx="4895">
                  <c:v>429.02339999999919</c:v>
                </c:pt>
                <c:pt idx="4896">
                  <c:v>429.10599999999999</c:v>
                </c:pt>
                <c:pt idx="4897">
                  <c:v>429.1902</c:v>
                </c:pt>
                <c:pt idx="4898">
                  <c:v>429.27280000000002</c:v>
                </c:pt>
                <c:pt idx="4899">
                  <c:v>429.35739999999993</c:v>
                </c:pt>
                <c:pt idx="4900">
                  <c:v>429.4385999999991</c:v>
                </c:pt>
                <c:pt idx="4901">
                  <c:v>429.52420000000001</c:v>
                </c:pt>
                <c:pt idx="4902">
                  <c:v>429.6062</c:v>
                </c:pt>
                <c:pt idx="4903">
                  <c:v>429.69129999999956</c:v>
                </c:pt>
                <c:pt idx="4904">
                  <c:v>429.77299999999963</c:v>
                </c:pt>
                <c:pt idx="4905">
                  <c:v>429.85579999999999</c:v>
                </c:pt>
                <c:pt idx="4906">
                  <c:v>429.93959999999925</c:v>
                </c:pt>
                <c:pt idx="4907">
                  <c:v>430.02009999999956</c:v>
                </c:pt>
                <c:pt idx="4908">
                  <c:v>430.1037</c:v>
                </c:pt>
                <c:pt idx="4909">
                  <c:v>430.18900000000002</c:v>
                </c:pt>
                <c:pt idx="4910">
                  <c:v>430.27260000000001</c:v>
                </c:pt>
                <c:pt idx="4911">
                  <c:v>430.35480000000058</c:v>
                </c:pt>
                <c:pt idx="4912">
                  <c:v>430.43909999999937</c:v>
                </c:pt>
                <c:pt idx="4913">
                  <c:v>430.52189999999956</c:v>
                </c:pt>
                <c:pt idx="4914">
                  <c:v>430.60599999999999</c:v>
                </c:pt>
                <c:pt idx="4915">
                  <c:v>430.68849999999969</c:v>
                </c:pt>
                <c:pt idx="4916">
                  <c:v>430.77199999999937</c:v>
                </c:pt>
                <c:pt idx="4917">
                  <c:v>430.85359999999969</c:v>
                </c:pt>
                <c:pt idx="4918">
                  <c:v>430.93709999999936</c:v>
                </c:pt>
                <c:pt idx="4919">
                  <c:v>431.01979999999969</c:v>
                </c:pt>
                <c:pt idx="4920">
                  <c:v>431.10120000000001</c:v>
                </c:pt>
                <c:pt idx="4921">
                  <c:v>431.18709999999999</c:v>
                </c:pt>
                <c:pt idx="4922">
                  <c:v>431.26929999999999</c:v>
                </c:pt>
                <c:pt idx="4923">
                  <c:v>431.35359999999969</c:v>
                </c:pt>
                <c:pt idx="4924">
                  <c:v>431.43659999999903</c:v>
                </c:pt>
                <c:pt idx="4925">
                  <c:v>431.52149999999949</c:v>
                </c:pt>
                <c:pt idx="4926">
                  <c:v>431.60469999999998</c:v>
                </c:pt>
                <c:pt idx="4927">
                  <c:v>431.68709999999999</c:v>
                </c:pt>
                <c:pt idx="4928">
                  <c:v>431.7706</c:v>
                </c:pt>
                <c:pt idx="4929">
                  <c:v>431.85340000000002</c:v>
                </c:pt>
                <c:pt idx="4930">
                  <c:v>431.93629999999911</c:v>
                </c:pt>
                <c:pt idx="4931">
                  <c:v>432.01809999999949</c:v>
                </c:pt>
                <c:pt idx="4932">
                  <c:v>432.1</c:v>
                </c:pt>
                <c:pt idx="4933">
                  <c:v>432.18560000000002</c:v>
                </c:pt>
                <c:pt idx="4934">
                  <c:v>432.26740000000001</c:v>
                </c:pt>
                <c:pt idx="4935">
                  <c:v>432.351</c:v>
                </c:pt>
                <c:pt idx="4936">
                  <c:v>432.43459999999936</c:v>
                </c:pt>
                <c:pt idx="4937">
                  <c:v>432.517</c:v>
                </c:pt>
                <c:pt idx="4938">
                  <c:v>432.60039999999969</c:v>
                </c:pt>
                <c:pt idx="4939">
                  <c:v>432.68669999999969</c:v>
                </c:pt>
                <c:pt idx="4940">
                  <c:v>432.77050000000003</c:v>
                </c:pt>
                <c:pt idx="4941">
                  <c:v>432.85300000000001</c:v>
                </c:pt>
                <c:pt idx="4942">
                  <c:v>432.93629999999911</c:v>
                </c:pt>
                <c:pt idx="4943">
                  <c:v>433.01819999999918</c:v>
                </c:pt>
                <c:pt idx="4944">
                  <c:v>433.10280000000051</c:v>
                </c:pt>
                <c:pt idx="4945">
                  <c:v>433.18369999999999</c:v>
                </c:pt>
                <c:pt idx="4946">
                  <c:v>433.26659999999919</c:v>
                </c:pt>
                <c:pt idx="4947">
                  <c:v>433.35019999999969</c:v>
                </c:pt>
                <c:pt idx="4948">
                  <c:v>433.43400000000003</c:v>
                </c:pt>
                <c:pt idx="4949">
                  <c:v>433.51679999999936</c:v>
                </c:pt>
                <c:pt idx="4950">
                  <c:v>433.6003</c:v>
                </c:pt>
                <c:pt idx="4951">
                  <c:v>433.68439999999993</c:v>
                </c:pt>
                <c:pt idx="4952">
                  <c:v>433.76859999999937</c:v>
                </c:pt>
                <c:pt idx="4953">
                  <c:v>433.85219999999993</c:v>
                </c:pt>
                <c:pt idx="4954">
                  <c:v>433.93469999999957</c:v>
                </c:pt>
                <c:pt idx="4955">
                  <c:v>434.01620000000003</c:v>
                </c:pt>
                <c:pt idx="4956">
                  <c:v>434.10039999999969</c:v>
                </c:pt>
                <c:pt idx="4957">
                  <c:v>434.18549999999999</c:v>
                </c:pt>
                <c:pt idx="4958">
                  <c:v>434.2704</c:v>
                </c:pt>
                <c:pt idx="4959">
                  <c:v>434.35340000000002</c:v>
                </c:pt>
                <c:pt idx="4960">
                  <c:v>434.43669999999918</c:v>
                </c:pt>
                <c:pt idx="4961">
                  <c:v>434.5179</c:v>
                </c:pt>
                <c:pt idx="4962">
                  <c:v>434.6019</c:v>
                </c:pt>
                <c:pt idx="4963">
                  <c:v>434.68509999999969</c:v>
                </c:pt>
                <c:pt idx="4964">
                  <c:v>434.77109999999936</c:v>
                </c:pt>
                <c:pt idx="4965">
                  <c:v>434.85399999999993</c:v>
                </c:pt>
                <c:pt idx="4966">
                  <c:v>434.93879999999916</c:v>
                </c:pt>
                <c:pt idx="4967">
                  <c:v>435.02339999999919</c:v>
                </c:pt>
                <c:pt idx="4968">
                  <c:v>435.1071</c:v>
                </c:pt>
                <c:pt idx="4969">
                  <c:v>435.19</c:v>
                </c:pt>
                <c:pt idx="4970">
                  <c:v>435.27319999999918</c:v>
                </c:pt>
                <c:pt idx="4971">
                  <c:v>435.35390000000001</c:v>
                </c:pt>
                <c:pt idx="4972">
                  <c:v>435.43709999999936</c:v>
                </c:pt>
                <c:pt idx="4973">
                  <c:v>435.51849999999956</c:v>
                </c:pt>
                <c:pt idx="4974">
                  <c:v>435.60390000000001</c:v>
                </c:pt>
                <c:pt idx="4975">
                  <c:v>435.68779999999964</c:v>
                </c:pt>
                <c:pt idx="4976">
                  <c:v>435.77109999999936</c:v>
                </c:pt>
                <c:pt idx="4977">
                  <c:v>435.85660000000001</c:v>
                </c:pt>
                <c:pt idx="4978">
                  <c:v>435.9394999999995</c:v>
                </c:pt>
                <c:pt idx="4979">
                  <c:v>436.02199999999937</c:v>
                </c:pt>
                <c:pt idx="4980">
                  <c:v>436.10230000000001</c:v>
                </c:pt>
                <c:pt idx="4981">
                  <c:v>436.18939999999969</c:v>
                </c:pt>
                <c:pt idx="4982">
                  <c:v>436.2724</c:v>
                </c:pt>
                <c:pt idx="4983">
                  <c:v>436.35599999999999</c:v>
                </c:pt>
                <c:pt idx="4984">
                  <c:v>436.43959999999925</c:v>
                </c:pt>
                <c:pt idx="4985">
                  <c:v>436.5216999999995</c:v>
                </c:pt>
                <c:pt idx="4986">
                  <c:v>436.60739999999993</c:v>
                </c:pt>
                <c:pt idx="4987">
                  <c:v>436.69060000000002</c:v>
                </c:pt>
                <c:pt idx="4988">
                  <c:v>436.77159999999918</c:v>
                </c:pt>
                <c:pt idx="4989">
                  <c:v>436.85399999999993</c:v>
                </c:pt>
                <c:pt idx="4990">
                  <c:v>436.93679999999904</c:v>
                </c:pt>
                <c:pt idx="4991">
                  <c:v>437.02</c:v>
                </c:pt>
                <c:pt idx="4992">
                  <c:v>437.10260000000045</c:v>
                </c:pt>
                <c:pt idx="4993">
                  <c:v>437.18360000000001</c:v>
                </c:pt>
                <c:pt idx="4994">
                  <c:v>437.26799999999969</c:v>
                </c:pt>
                <c:pt idx="4995">
                  <c:v>437.35270000000008</c:v>
                </c:pt>
                <c:pt idx="4996">
                  <c:v>437.43679999999904</c:v>
                </c:pt>
                <c:pt idx="4997">
                  <c:v>437.5188</c:v>
                </c:pt>
                <c:pt idx="4998">
                  <c:v>437.60399999999993</c:v>
                </c:pt>
                <c:pt idx="4999">
                  <c:v>437.68599999999969</c:v>
                </c:pt>
                <c:pt idx="5000">
                  <c:v>437.76900000000001</c:v>
                </c:pt>
                <c:pt idx="5001">
                  <c:v>437.85160000000002</c:v>
                </c:pt>
                <c:pt idx="5002">
                  <c:v>437.93279999999936</c:v>
                </c:pt>
                <c:pt idx="5003">
                  <c:v>438.01760000000002</c:v>
                </c:pt>
                <c:pt idx="5004">
                  <c:v>438.10149999999999</c:v>
                </c:pt>
                <c:pt idx="5005">
                  <c:v>438.18700000000001</c:v>
                </c:pt>
                <c:pt idx="5006">
                  <c:v>438.27019999999936</c:v>
                </c:pt>
                <c:pt idx="5007">
                  <c:v>438.35300000000001</c:v>
                </c:pt>
                <c:pt idx="5008">
                  <c:v>438.43740000000003</c:v>
                </c:pt>
                <c:pt idx="5009">
                  <c:v>438.52189999999956</c:v>
                </c:pt>
                <c:pt idx="5010">
                  <c:v>438.60359999999969</c:v>
                </c:pt>
                <c:pt idx="5011">
                  <c:v>438.68639999999937</c:v>
                </c:pt>
                <c:pt idx="5012">
                  <c:v>438.7704</c:v>
                </c:pt>
                <c:pt idx="5013">
                  <c:v>438.8537</c:v>
                </c:pt>
                <c:pt idx="5014">
                  <c:v>438.93589999999949</c:v>
                </c:pt>
                <c:pt idx="5015">
                  <c:v>439.02099999999956</c:v>
                </c:pt>
                <c:pt idx="5016">
                  <c:v>439.10649999999993</c:v>
                </c:pt>
                <c:pt idx="5017">
                  <c:v>439.18680000000001</c:v>
                </c:pt>
                <c:pt idx="5018">
                  <c:v>439.26929999999999</c:v>
                </c:pt>
                <c:pt idx="5019">
                  <c:v>439.35260000000045</c:v>
                </c:pt>
                <c:pt idx="5020">
                  <c:v>439.43579999999918</c:v>
                </c:pt>
                <c:pt idx="5021">
                  <c:v>439.51979999999969</c:v>
                </c:pt>
                <c:pt idx="5022">
                  <c:v>439.60219999999993</c:v>
                </c:pt>
                <c:pt idx="5023">
                  <c:v>439.68459999999999</c:v>
                </c:pt>
                <c:pt idx="5024">
                  <c:v>439.76839999999936</c:v>
                </c:pt>
                <c:pt idx="5025">
                  <c:v>439.85160000000002</c:v>
                </c:pt>
                <c:pt idx="5026">
                  <c:v>439.93559999999917</c:v>
                </c:pt>
                <c:pt idx="5027">
                  <c:v>440.01960000000008</c:v>
                </c:pt>
                <c:pt idx="5028">
                  <c:v>440.1019</c:v>
                </c:pt>
                <c:pt idx="5029">
                  <c:v>440.18459999999999</c:v>
                </c:pt>
                <c:pt idx="5030">
                  <c:v>440.26780000000002</c:v>
                </c:pt>
                <c:pt idx="5031">
                  <c:v>440.3519</c:v>
                </c:pt>
                <c:pt idx="5032">
                  <c:v>440.4351999999991</c:v>
                </c:pt>
                <c:pt idx="5033">
                  <c:v>440.51780000000002</c:v>
                </c:pt>
                <c:pt idx="5034">
                  <c:v>440.60340000000002</c:v>
                </c:pt>
                <c:pt idx="5035">
                  <c:v>440.68819999999937</c:v>
                </c:pt>
                <c:pt idx="5036">
                  <c:v>440.7724</c:v>
                </c:pt>
                <c:pt idx="5037">
                  <c:v>440.85520000000002</c:v>
                </c:pt>
                <c:pt idx="5038">
                  <c:v>440.93819999999891</c:v>
                </c:pt>
                <c:pt idx="5039">
                  <c:v>441.02089999999993</c:v>
                </c:pt>
                <c:pt idx="5040">
                  <c:v>441.10300000000001</c:v>
                </c:pt>
                <c:pt idx="5041">
                  <c:v>441.18669999999969</c:v>
                </c:pt>
                <c:pt idx="5042">
                  <c:v>441.27099999999956</c:v>
                </c:pt>
                <c:pt idx="5043">
                  <c:v>441.35280000000051</c:v>
                </c:pt>
                <c:pt idx="5044">
                  <c:v>441.43379999999917</c:v>
                </c:pt>
                <c:pt idx="5045">
                  <c:v>441.51499999999999</c:v>
                </c:pt>
                <c:pt idx="5046">
                  <c:v>441.59960000000001</c:v>
                </c:pt>
                <c:pt idx="5047">
                  <c:v>441.68439999999993</c:v>
                </c:pt>
                <c:pt idx="5048">
                  <c:v>441.76809999999949</c:v>
                </c:pt>
                <c:pt idx="5049">
                  <c:v>441.85300000000001</c:v>
                </c:pt>
                <c:pt idx="5050">
                  <c:v>441.94</c:v>
                </c:pt>
                <c:pt idx="5051">
                  <c:v>442.02440000000001</c:v>
                </c:pt>
                <c:pt idx="5052">
                  <c:v>442.10879999999969</c:v>
                </c:pt>
                <c:pt idx="5053">
                  <c:v>442.19220000000001</c:v>
                </c:pt>
                <c:pt idx="5054">
                  <c:v>442.27499999999969</c:v>
                </c:pt>
                <c:pt idx="5055">
                  <c:v>442.35700000000008</c:v>
                </c:pt>
                <c:pt idx="5056">
                  <c:v>442.43959999999925</c:v>
                </c:pt>
                <c:pt idx="5057">
                  <c:v>442.52440000000001</c:v>
                </c:pt>
                <c:pt idx="5058">
                  <c:v>442.60849999999999</c:v>
                </c:pt>
                <c:pt idx="5059">
                  <c:v>442.69069999999999</c:v>
                </c:pt>
                <c:pt idx="5060">
                  <c:v>442.77280000000002</c:v>
                </c:pt>
                <c:pt idx="5061">
                  <c:v>442.85629999999969</c:v>
                </c:pt>
                <c:pt idx="5062">
                  <c:v>442.93939999999918</c:v>
                </c:pt>
                <c:pt idx="5063">
                  <c:v>443.02309999999949</c:v>
                </c:pt>
                <c:pt idx="5064">
                  <c:v>443.10539999999969</c:v>
                </c:pt>
                <c:pt idx="5065">
                  <c:v>443.18869999999993</c:v>
                </c:pt>
                <c:pt idx="5066">
                  <c:v>443.27129999999937</c:v>
                </c:pt>
                <c:pt idx="5067">
                  <c:v>443.35309999999993</c:v>
                </c:pt>
                <c:pt idx="5068">
                  <c:v>443.43469999999957</c:v>
                </c:pt>
                <c:pt idx="5069">
                  <c:v>443.517</c:v>
                </c:pt>
                <c:pt idx="5070">
                  <c:v>443.60140000000001</c:v>
                </c:pt>
                <c:pt idx="5071">
                  <c:v>443.68540000000002</c:v>
                </c:pt>
                <c:pt idx="5072">
                  <c:v>443.76809999999949</c:v>
                </c:pt>
                <c:pt idx="5073">
                  <c:v>443.85199999999969</c:v>
                </c:pt>
                <c:pt idx="5074">
                  <c:v>443.93599999999918</c:v>
                </c:pt>
                <c:pt idx="5075">
                  <c:v>444.01920000000001</c:v>
                </c:pt>
                <c:pt idx="5076">
                  <c:v>444.10379999999969</c:v>
                </c:pt>
                <c:pt idx="5077">
                  <c:v>444.18880000000001</c:v>
                </c:pt>
                <c:pt idx="5078">
                  <c:v>444.27019999999936</c:v>
                </c:pt>
                <c:pt idx="5079">
                  <c:v>444.35460000000052</c:v>
                </c:pt>
                <c:pt idx="5080">
                  <c:v>444.43649999999917</c:v>
                </c:pt>
                <c:pt idx="5081">
                  <c:v>444.52159999999918</c:v>
                </c:pt>
                <c:pt idx="5082">
                  <c:v>444.60640000000001</c:v>
                </c:pt>
                <c:pt idx="5083">
                  <c:v>444.68939999999969</c:v>
                </c:pt>
                <c:pt idx="5084">
                  <c:v>444.77019999999936</c:v>
                </c:pt>
                <c:pt idx="5085">
                  <c:v>444.85490000000038</c:v>
                </c:pt>
                <c:pt idx="5086">
                  <c:v>444.93669999999918</c:v>
                </c:pt>
                <c:pt idx="5087">
                  <c:v>445.01839999999936</c:v>
                </c:pt>
                <c:pt idx="5088">
                  <c:v>445.10109999999969</c:v>
                </c:pt>
                <c:pt idx="5089">
                  <c:v>445.18720000000002</c:v>
                </c:pt>
                <c:pt idx="5090">
                  <c:v>445.27029999999957</c:v>
                </c:pt>
                <c:pt idx="5091">
                  <c:v>445.35399999999993</c:v>
                </c:pt>
                <c:pt idx="5092">
                  <c:v>445.43759999999918</c:v>
                </c:pt>
                <c:pt idx="5093">
                  <c:v>445.52140000000003</c:v>
                </c:pt>
                <c:pt idx="5094">
                  <c:v>445.60559999999964</c:v>
                </c:pt>
                <c:pt idx="5095">
                  <c:v>445.68920000000008</c:v>
                </c:pt>
                <c:pt idx="5096">
                  <c:v>445.77260000000001</c:v>
                </c:pt>
                <c:pt idx="5097">
                  <c:v>445.85500000000002</c:v>
                </c:pt>
                <c:pt idx="5098">
                  <c:v>445.93909999999937</c:v>
                </c:pt>
                <c:pt idx="5099">
                  <c:v>446.02319999999918</c:v>
                </c:pt>
                <c:pt idx="5100">
                  <c:v>446.10500000000002</c:v>
                </c:pt>
                <c:pt idx="5101">
                  <c:v>446.18799999999999</c:v>
                </c:pt>
                <c:pt idx="5102">
                  <c:v>446.27080000000001</c:v>
                </c:pt>
                <c:pt idx="5103">
                  <c:v>446.35500000000002</c:v>
                </c:pt>
                <c:pt idx="5104">
                  <c:v>446.43699999999916</c:v>
                </c:pt>
                <c:pt idx="5105">
                  <c:v>446.5197</c:v>
                </c:pt>
                <c:pt idx="5106">
                  <c:v>446.60340000000002</c:v>
                </c:pt>
                <c:pt idx="5107">
                  <c:v>446.68889999999999</c:v>
                </c:pt>
                <c:pt idx="5108">
                  <c:v>446.77069999999969</c:v>
                </c:pt>
                <c:pt idx="5109">
                  <c:v>446.85410000000002</c:v>
                </c:pt>
                <c:pt idx="5110">
                  <c:v>446.93809999999911</c:v>
                </c:pt>
                <c:pt idx="5111">
                  <c:v>447.0222</c:v>
                </c:pt>
                <c:pt idx="5112">
                  <c:v>447.108</c:v>
                </c:pt>
                <c:pt idx="5113">
                  <c:v>447.19040000000001</c:v>
                </c:pt>
                <c:pt idx="5114">
                  <c:v>447.274</c:v>
                </c:pt>
                <c:pt idx="5115">
                  <c:v>447.35719999999969</c:v>
                </c:pt>
                <c:pt idx="5116">
                  <c:v>447.44189999999969</c:v>
                </c:pt>
                <c:pt idx="5117">
                  <c:v>447.52379999999937</c:v>
                </c:pt>
                <c:pt idx="5118">
                  <c:v>447.6069</c:v>
                </c:pt>
                <c:pt idx="5119">
                  <c:v>447.6909</c:v>
                </c:pt>
                <c:pt idx="5120">
                  <c:v>447.77260000000001</c:v>
                </c:pt>
                <c:pt idx="5121">
                  <c:v>447.85759999999999</c:v>
                </c:pt>
                <c:pt idx="5122">
                  <c:v>447.93839999999904</c:v>
                </c:pt>
                <c:pt idx="5123">
                  <c:v>448.02189999999956</c:v>
                </c:pt>
                <c:pt idx="5124">
                  <c:v>448.10739999999993</c:v>
                </c:pt>
                <c:pt idx="5125">
                  <c:v>448.1902</c:v>
                </c:pt>
                <c:pt idx="5126">
                  <c:v>448.27369999999956</c:v>
                </c:pt>
                <c:pt idx="5127">
                  <c:v>448.35820000000001</c:v>
                </c:pt>
                <c:pt idx="5128">
                  <c:v>448.44080000000002</c:v>
                </c:pt>
                <c:pt idx="5129">
                  <c:v>448.52339999999919</c:v>
                </c:pt>
                <c:pt idx="5130">
                  <c:v>448.60640000000001</c:v>
                </c:pt>
                <c:pt idx="5131">
                  <c:v>448.69119999999918</c:v>
                </c:pt>
                <c:pt idx="5132">
                  <c:v>448.77299999999963</c:v>
                </c:pt>
                <c:pt idx="5133">
                  <c:v>448.85640000000001</c:v>
                </c:pt>
                <c:pt idx="5134">
                  <c:v>448.93819999999891</c:v>
                </c:pt>
                <c:pt idx="5135">
                  <c:v>449.02159999999918</c:v>
                </c:pt>
                <c:pt idx="5136">
                  <c:v>449.1062</c:v>
                </c:pt>
                <c:pt idx="5137">
                  <c:v>449.18950000000001</c:v>
                </c:pt>
                <c:pt idx="5138">
                  <c:v>449.27149999999949</c:v>
                </c:pt>
                <c:pt idx="5139">
                  <c:v>449.35440000000051</c:v>
                </c:pt>
                <c:pt idx="5140">
                  <c:v>449.43939999999918</c:v>
                </c:pt>
                <c:pt idx="5141">
                  <c:v>449.52109999999936</c:v>
                </c:pt>
                <c:pt idx="5142">
                  <c:v>449.60419999999999</c:v>
                </c:pt>
                <c:pt idx="5143">
                  <c:v>449.68900000000002</c:v>
                </c:pt>
                <c:pt idx="5144">
                  <c:v>449.77159999999918</c:v>
                </c:pt>
                <c:pt idx="5145">
                  <c:v>449.85390000000001</c:v>
                </c:pt>
                <c:pt idx="5146">
                  <c:v>449.93809999999911</c:v>
                </c:pt>
                <c:pt idx="5147">
                  <c:v>450.02179999999925</c:v>
                </c:pt>
                <c:pt idx="5148">
                  <c:v>450.1062</c:v>
                </c:pt>
                <c:pt idx="5149">
                  <c:v>450.19060000000002</c:v>
                </c:pt>
                <c:pt idx="5150">
                  <c:v>450.27329999999949</c:v>
                </c:pt>
                <c:pt idx="5151">
                  <c:v>450.35739999999993</c:v>
                </c:pt>
                <c:pt idx="5152">
                  <c:v>450.4402</c:v>
                </c:pt>
                <c:pt idx="5153">
                  <c:v>450.5216999999995</c:v>
                </c:pt>
                <c:pt idx="5154">
                  <c:v>450.60579999999999</c:v>
                </c:pt>
                <c:pt idx="5155">
                  <c:v>450.6891</c:v>
                </c:pt>
                <c:pt idx="5156">
                  <c:v>450.77369999999956</c:v>
                </c:pt>
                <c:pt idx="5157">
                  <c:v>450.85579999999999</c:v>
                </c:pt>
                <c:pt idx="5158">
                  <c:v>450.94</c:v>
                </c:pt>
                <c:pt idx="5159">
                  <c:v>451.02319999999918</c:v>
                </c:pt>
                <c:pt idx="5160">
                  <c:v>451.10860000000002</c:v>
                </c:pt>
                <c:pt idx="5161">
                  <c:v>451.19139999999936</c:v>
                </c:pt>
                <c:pt idx="5162">
                  <c:v>451.27499999999969</c:v>
                </c:pt>
                <c:pt idx="5163">
                  <c:v>451.35759999999999</c:v>
                </c:pt>
                <c:pt idx="5164">
                  <c:v>451.44220000000001</c:v>
                </c:pt>
                <c:pt idx="5165">
                  <c:v>451.52420000000001</c:v>
                </c:pt>
                <c:pt idx="5166">
                  <c:v>451.60930000000002</c:v>
                </c:pt>
                <c:pt idx="5167">
                  <c:v>451.69349999999969</c:v>
                </c:pt>
                <c:pt idx="5168">
                  <c:v>451.7756</c:v>
                </c:pt>
                <c:pt idx="5169">
                  <c:v>451.85879999999969</c:v>
                </c:pt>
                <c:pt idx="5170">
                  <c:v>451.94220000000001</c:v>
                </c:pt>
                <c:pt idx="5171">
                  <c:v>452.02480000000008</c:v>
                </c:pt>
                <c:pt idx="5172">
                  <c:v>452.10719999999969</c:v>
                </c:pt>
                <c:pt idx="5173">
                  <c:v>452.19060000000002</c:v>
                </c:pt>
                <c:pt idx="5174">
                  <c:v>452.27359999999936</c:v>
                </c:pt>
                <c:pt idx="5175">
                  <c:v>452.3571</c:v>
                </c:pt>
                <c:pt idx="5176">
                  <c:v>452.43979999999937</c:v>
                </c:pt>
                <c:pt idx="5177">
                  <c:v>452.52280000000002</c:v>
                </c:pt>
                <c:pt idx="5178">
                  <c:v>452.60460000000052</c:v>
                </c:pt>
                <c:pt idx="5179">
                  <c:v>452.68920000000008</c:v>
                </c:pt>
                <c:pt idx="5180">
                  <c:v>452.77119999999917</c:v>
                </c:pt>
                <c:pt idx="5181">
                  <c:v>452.85520000000002</c:v>
                </c:pt>
                <c:pt idx="5182">
                  <c:v>452.9394999999995</c:v>
                </c:pt>
                <c:pt idx="5183">
                  <c:v>453.0224</c:v>
                </c:pt>
                <c:pt idx="5184">
                  <c:v>453.10780000000045</c:v>
                </c:pt>
                <c:pt idx="5185">
                  <c:v>453.19</c:v>
                </c:pt>
                <c:pt idx="5186">
                  <c:v>453.27379999999937</c:v>
                </c:pt>
                <c:pt idx="5187">
                  <c:v>453.35860000000002</c:v>
                </c:pt>
                <c:pt idx="5188">
                  <c:v>453.44139999999936</c:v>
                </c:pt>
                <c:pt idx="5189">
                  <c:v>453.52749999999969</c:v>
                </c:pt>
                <c:pt idx="5190">
                  <c:v>453.61090000000002</c:v>
                </c:pt>
                <c:pt idx="5191">
                  <c:v>453.69240000000002</c:v>
                </c:pt>
                <c:pt idx="5192">
                  <c:v>453.77629999999937</c:v>
                </c:pt>
                <c:pt idx="5193">
                  <c:v>453.85939999999999</c:v>
                </c:pt>
                <c:pt idx="5194">
                  <c:v>453.94349999999969</c:v>
                </c:pt>
                <c:pt idx="5195">
                  <c:v>454.02719999999937</c:v>
                </c:pt>
                <c:pt idx="5196">
                  <c:v>454.11020000000002</c:v>
                </c:pt>
                <c:pt idx="5197">
                  <c:v>454.19380000000001</c:v>
                </c:pt>
                <c:pt idx="5198">
                  <c:v>454.27609999999936</c:v>
                </c:pt>
                <c:pt idx="5199">
                  <c:v>454.358</c:v>
                </c:pt>
                <c:pt idx="5200">
                  <c:v>454.44170000000003</c:v>
                </c:pt>
                <c:pt idx="5201">
                  <c:v>454.5258</c:v>
                </c:pt>
                <c:pt idx="5202">
                  <c:v>454.60860000000002</c:v>
                </c:pt>
                <c:pt idx="5203">
                  <c:v>454.6925</c:v>
                </c:pt>
                <c:pt idx="5204">
                  <c:v>454.77609999999936</c:v>
                </c:pt>
                <c:pt idx="5205">
                  <c:v>454.85980000000052</c:v>
                </c:pt>
                <c:pt idx="5206">
                  <c:v>454.94279999999969</c:v>
                </c:pt>
                <c:pt idx="5207">
                  <c:v>455.02679999999918</c:v>
                </c:pt>
                <c:pt idx="5208">
                  <c:v>455.11109999999957</c:v>
                </c:pt>
                <c:pt idx="5209">
                  <c:v>455.19400000000002</c:v>
                </c:pt>
                <c:pt idx="5210">
                  <c:v>455.27820000000003</c:v>
                </c:pt>
                <c:pt idx="5211">
                  <c:v>455.36189999999999</c:v>
                </c:pt>
                <c:pt idx="5212">
                  <c:v>455.44470000000001</c:v>
                </c:pt>
                <c:pt idx="5213">
                  <c:v>455.5299</c:v>
                </c:pt>
                <c:pt idx="5214">
                  <c:v>455.61399999999969</c:v>
                </c:pt>
                <c:pt idx="5215">
                  <c:v>455.69740000000002</c:v>
                </c:pt>
                <c:pt idx="5216">
                  <c:v>455.78160000000003</c:v>
                </c:pt>
                <c:pt idx="5217">
                  <c:v>455.86470000000008</c:v>
                </c:pt>
                <c:pt idx="5218">
                  <c:v>455.94920000000002</c:v>
                </c:pt>
                <c:pt idx="5219">
                  <c:v>456.03349999999949</c:v>
                </c:pt>
                <c:pt idx="5220">
                  <c:v>456.11619999999937</c:v>
                </c:pt>
                <c:pt idx="5221">
                  <c:v>456.19799999999969</c:v>
                </c:pt>
                <c:pt idx="5222">
                  <c:v>456.27969999999999</c:v>
                </c:pt>
                <c:pt idx="5223">
                  <c:v>456.36279999999999</c:v>
                </c:pt>
                <c:pt idx="5224">
                  <c:v>456.44669999999957</c:v>
                </c:pt>
                <c:pt idx="5225">
                  <c:v>456.52879999999936</c:v>
                </c:pt>
                <c:pt idx="5226">
                  <c:v>456.61099999999999</c:v>
                </c:pt>
                <c:pt idx="5227">
                  <c:v>456.69260000000008</c:v>
                </c:pt>
                <c:pt idx="5228">
                  <c:v>456.77539999999937</c:v>
                </c:pt>
                <c:pt idx="5229">
                  <c:v>456.85840000000002</c:v>
                </c:pt>
                <c:pt idx="5230">
                  <c:v>456.94200000000001</c:v>
                </c:pt>
                <c:pt idx="5231">
                  <c:v>457.02769999999964</c:v>
                </c:pt>
                <c:pt idx="5232">
                  <c:v>457.11040000000008</c:v>
                </c:pt>
                <c:pt idx="5233">
                  <c:v>457.19380000000001</c:v>
                </c:pt>
                <c:pt idx="5234">
                  <c:v>457.27829999999949</c:v>
                </c:pt>
                <c:pt idx="5235">
                  <c:v>457.36219999999969</c:v>
                </c:pt>
                <c:pt idx="5236">
                  <c:v>457.44439999999969</c:v>
                </c:pt>
                <c:pt idx="5237">
                  <c:v>457.52659999999918</c:v>
                </c:pt>
                <c:pt idx="5238">
                  <c:v>457.61059999999969</c:v>
                </c:pt>
                <c:pt idx="5239">
                  <c:v>457.69329999999957</c:v>
                </c:pt>
                <c:pt idx="5240">
                  <c:v>457.7758</c:v>
                </c:pt>
                <c:pt idx="5241">
                  <c:v>457.85919999999999</c:v>
                </c:pt>
                <c:pt idx="5242">
                  <c:v>457.9418</c:v>
                </c:pt>
                <c:pt idx="5243">
                  <c:v>458.02589999999969</c:v>
                </c:pt>
                <c:pt idx="5244">
                  <c:v>458.10750000000002</c:v>
                </c:pt>
                <c:pt idx="5245">
                  <c:v>458.19240000000002</c:v>
                </c:pt>
                <c:pt idx="5246">
                  <c:v>458.274</c:v>
                </c:pt>
                <c:pt idx="5247">
                  <c:v>458.35939999999999</c:v>
                </c:pt>
                <c:pt idx="5248">
                  <c:v>458.44319999999936</c:v>
                </c:pt>
                <c:pt idx="5249">
                  <c:v>458.5274</c:v>
                </c:pt>
                <c:pt idx="5250">
                  <c:v>458.61059999999969</c:v>
                </c:pt>
                <c:pt idx="5251">
                  <c:v>458.69389999999999</c:v>
                </c:pt>
                <c:pt idx="5252">
                  <c:v>458.77659999999918</c:v>
                </c:pt>
                <c:pt idx="5253">
                  <c:v>458.85919999999999</c:v>
                </c:pt>
                <c:pt idx="5254">
                  <c:v>458.94200000000001</c:v>
                </c:pt>
                <c:pt idx="5255">
                  <c:v>459.02659999999918</c:v>
                </c:pt>
                <c:pt idx="5256">
                  <c:v>459.10820000000001</c:v>
                </c:pt>
                <c:pt idx="5257">
                  <c:v>459.19060000000002</c:v>
                </c:pt>
                <c:pt idx="5258">
                  <c:v>459.27420000000001</c:v>
                </c:pt>
                <c:pt idx="5259">
                  <c:v>459.35759999999999</c:v>
                </c:pt>
                <c:pt idx="5260">
                  <c:v>459.44080000000002</c:v>
                </c:pt>
                <c:pt idx="5261">
                  <c:v>459.52499999999969</c:v>
                </c:pt>
                <c:pt idx="5262">
                  <c:v>459.60759999999999</c:v>
                </c:pt>
                <c:pt idx="5263">
                  <c:v>459.6918</c:v>
                </c:pt>
                <c:pt idx="5264">
                  <c:v>459.7756</c:v>
                </c:pt>
                <c:pt idx="5265">
                  <c:v>459.85780000000045</c:v>
                </c:pt>
                <c:pt idx="5266">
                  <c:v>459.9409</c:v>
                </c:pt>
                <c:pt idx="5267">
                  <c:v>460.02499999999969</c:v>
                </c:pt>
                <c:pt idx="5268">
                  <c:v>460.1087</c:v>
                </c:pt>
                <c:pt idx="5269">
                  <c:v>460.19329999999957</c:v>
                </c:pt>
                <c:pt idx="5270">
                  <c:v>460.27869999999956</c:v>
                </c:pt>
                <c:pt idx="5271">
                  <c:v>460.3614</c:v>
                </c:pt>
                <c:pt idx="5272">
                  <c:v>460.44439999999969</c:v>
                </c:pt>
                <c:pt idx="5273">
                  <c:v>460.52869999999956</c:v>
                </c:pt>
                <c:pt idx="5274">
                  <c:v>460.6114</c:v>
                </c:pt>
                <c:pt idx="5275">
                  <c:v>460.69439999999969</c:v>
                </c:pt>
                <c:pt idx="5276">
                  <c:v>460.77679999999918</c:v>
                </c:pt>
                <c:pt idx="5277">
                  <c:v>460.86180000000002</c:v>
                </c:pt>
                <c:pt idx="5278">
                  <c:v>460.94380000000001</c:v>
                </c:pt>
                <c:pt idx="5279">
                  <c:v>461.02789999999999</c:v>
                </c:pt>
                <c:pt idx="5280">
                  <c:v>461.11</c:v>
                </c:pt>
                <c:pt idx="5281">
                  <c:v>461.19380000000001</c:v>
                </c:pt>
                <c:pt idx="5282">
                  <c:v>461.27780000000001</c:v>
                </c:pt>
                <c:pt idx="5283">
                  <c:v>461.35969999999998</c:v>
                </c:pt>
                <c:pt idx="5284">
                  <c:v>461.44380000000001</c:v>
                </c:pt>
                <c:pt idx="5285">
                  <c:v>461.5256</c:v>
                </c:pt>
                <c:pt idx="5286">
                  <c:v>461.61020000000002</c:v>
                </c:pt>
                <c:pt idx="5287">
                  <c:v>461.69260000000008</c:v>
                </c:pt>
                <c:pt idx="5288">
                  <c:v>461.77679999999918</c:v>
                </c:pt>
                <c:pt idx="5289">
                  <c:v>461.86020000000002</c:v>
                </c:pt>
                <c:pt idx="5290">
                  <c:v>461.94279999999969</c:v>
                </c:pt>
                <c:pt idx="5291">
                  <c:v>462.02609999999936</c:v>
                </c:pt>
                <c:pt idx="5292">
                  <c:v>462.10899999999964</c:v>
                </c:pt>
                <c:pt idx="5293">
                  <c:v>462.1918</c:v>
                </c:pt>
                <c:pt idx="5294">
                  <c:v>462.2756</c:v>
                </c:pt>
                <c:pt idx="5295">
                  <c:v>462.35849999999999</c:v>
                </c:pt>
                <c:pt idx="5296">
                  <c:v>462.44400000000002</c:v>
                </c:pt>
                <c:pt idx="5297">
                  <c:v>462.5274</c:v>
                </c:pt>
                <c:pt idx="5298">
                  <c:v>462.61180000000002</c:v>
                </c:pt>
                <c:pt idx="5299">
                  <c:v>462.69490000000002</c:v>
                </c:pt>
                <c:pt idx="5300">
                  <c:v>462.77780000000001</c:v>
                </c:pt>
                <c:pt idx="5301">
                  <c:v>462.86279999999999</c:v>
                </c:pt>
                <c:pt idx="5302">
                  <c:v>462.94509999999963</c:v>
                </c:pt>
                <c:pt idx="5303">
                  <c:v>463.029</c:v>
                </c:pt>
                <c:pt idx="5304">
                  <c:v>463.11270000000002</c:v>
                </c:pt>
                <c:pt idx="5305">
                  <c:v>463.19619999999918</c:v>
                </c:pt>
                <c:pt idx="5306">
                  <c:v>463.28019999999918</c:v>
                </c:pt>
                <c:pt idx="5307">
                  <c:v>463.36340000000001</c:v>
                </c:pt>
                <c:pt idx="5308">
                  <c:v>463.44690000000003</c:v>
                </c:pt>
                <c:pt idx="5309">
                  <c:v>463.53179999999918</c:v>
                </c:pt>
                <c:pt idx="5310">
                  <c:v>463.61669999999964</c:v>
                </c:pt>
                <c:pt idx="5311">
                  <c:v>463.69929999999999</c:v>
                </c:pt>
                <c:pt idx="5312">
                  <c:v>463.78349999999949</c:v>
                </c:pt>
                <c:pt idx="5313">
                  <c:v>463.86700000000002</c:v>
                </c:pt>
                <c:pt idx="5314">
                  <c:v>463.95139999999918</c:v>
                </c:pt>
                <c:pt idx="5315">
                  <c:v>464.03680000000003</c:v>
                </c:pt>
                <c:pt idx="5316">
                  <c:v>464.12029999999999</c:v>
                </c:pt>
                <c:pt idx="5317">
                  <c:v>464.20240000000001</c:v>
                </c:pt>
                <c:pt idx="5318">
                  <c:v>464.28500000000003</c:v>
                </c:pt>
                <c:pt idx="5319">
                  <c:v>464.36739999999969</c:v>
                </c:pt>
                <c:pt idx="5320">
                  <c:v>464.45089999999999</c:v>
                </c:pt>
                <c:pt idx="5321">
                  <c:v>464.53480000000002</c:v>
                </c:pt>
                <c:pt idx="5322">
                  <c:v>464.61709999999999</c:v>
                </c:pt>
                <c:pt idx="5323">
                  <c:v>464.69889999999964</c:v>
                </c:pt>
                <c:pt idx="5324">
                  <c:v>464.77980000000002</c:v>
                </c:pt>
                <c:pt idx="5325">
                  <c:v>464.86599999999999</c:v>
                </c:pt>
                <c:pt idx="5326">
                  <c:v>464.94909999999999</c:v>
                </c:pt>
                <c:pt idx="5327">
                  <c:v>465.03339999999918</c:v>
                </c:pt>
                <c:pt idx="5328">
                  <c:v>465.11840000000001</c:v>
                </c:pt>
                <c:pt idx="5329">
                  <c:v>465.19920000000002</c:v>
                </c:pt>
                <c:pt idx="5330">
                  <c:v>465.28409999999963</c:v>
                </c:pt>
                <c:pt idx="5331">
                  <c:v>465.36720000000008</c:v>
                </c:pt>
                <c:pt idx="5332">
                  <c:v>465.45</c:v>
                </c:pt>
                <c:pt idx="5333">
                  <c:v>465.53469999999999</c:v>
                </c:pt>
                <c:pt idx="5334">
                  <c:v>465.61840000000001</c:v>
                </c:pt>
                <c:pt idx="5335">
                  <c:v>465.70409999999993</c:v>
                </c:pt>
                <c:pt idx="5336">
                  <c:v>465.78500000000003</c:v>
                </c:pt>
                <c:pt idx="5337">
                  <c:v>465.87020000000001</c:v>
                </c:pt>
                <c:pt idx="5338">
                  <c:v>465.95280000000002</c:v>
                </c:pt>
                <c:pt idx="5339">
                  <c:v>466.03609999999918</c:v>
                </c:pt>
                <c:pt idx="5340">
                  <c:v>466.11680000000001</c:v>
                </c:pt>
                <c:pt idx="5341">
                  <c:v>466.20109999999943</c:v>
                </c:pt>
                <c:pt idx="5342">
                  <c:v>466.28329999999943</c:v>
                </c:pt>
                <c:pt idx="5343">
                  <c:v>466.36559999999969</c:v>
                </c:pt>
                <c:pt idx="5344">
                  <c:v>466.45</c:v>
                </c:pt>
                <c:pt idx="5345">
                  <c:v>466.53339999999918</c:v>
                </c:pt>
                <c:pt idx="5346">
                  <c:v>466.61660000000001</c:v>
                </c:pt>
                <c:pt idx="5347">
                  <c:v>466.69880000000001</c:v>
                </c:pt>
                <c:pt idx="5348">
                  <c:v>466.78219999999936</c:v>
                </c:pt>
                <c:pt idx="5349">
                  <c:v>466.86579999999969</c:v>
                </c:pt>
                <c:pt idx="5350">
                  <c:v>466.94929999999999</c:v>
                </c:pt>
                <c:pt idx="5351">
                  <c:v>467.03089999999969</c:v>
                </c:pt>
                <c:pt idx="5352">
                  <c:v>467.11680000000001</c:v>
                </c:pt>
                <c:pt idx="5353">
                  <c:v>467.2002</c:v>
                </c:pt>
                <c:pt idx="5354">
                  <c:v>467.28299999999956</c:v>
                </c:pt>
                <c:pt idx="5355">
                  <c:v>467.36680000000001</c:v>
                </c:pt>
                <c:pt idx="5356">
                  <c:v>467.45099999999957</c:v>
                </c:pt>
                <c:pt idx="5357">
                  <c:v>467.5324</c:v>
                </c:pt>
                <c:pt idx="5358">
                  <c:v>467.61810000000003</c:v>
                </c:pt>
                <c:pt idx="5359">
                  <c:v>467.70099999999957</c:v>
                </c:pt>
                <c:pt idx="5360">
                  <c:v>467.78339999999918</c:v>
                </c:pt>
                <c:pt idx="5361">
                  <c:v>467.86480000000051</c:v>
                </c:pt>
                <c:pt idx="5362">
                  <c:v>467.94940000000008</c:v>
                </c:pt>
                <c:pt idx="5363">
                  <c:v>468.0318999999995</c:v>
                </c:pt>
                <c:pt idx="5364">
                  <c:v>468.11660000000001</c:v>
                </c:pt>
                <c:pt idx="5365">
                  <c:v>468.2002</c:v>
                </c:pt>
                <c:pt idx="5366">
                  <c:v>468.28169999999949</c:v>
                </c:pt>
                <c:pt idx="5367">
                  <c:v>468.36500000000001</c:v>
                </c:pt>
                <c:pt idx="5368">
                  <c:v>468.44839999999937</c:v>
                </c:pt>
                <c:pt idx="5369">
                  <c:v>468.53280000000001</c:v>
                </c:pt>
                <c:pt idx="5370">
                  <c:v>468.61720000000008</c:v>
                </c:pt>
                <c:pt idx="5371">
                  <c:v>468.70139999999918</c:v>
                </c:pt>
                <c:pt idx="5372">
                  <c:v>468.78539999999919</c:v>
                </c:pt>
                <c:pt idx="5373">
                  <c:v>468.86779999999999</c:v>
                </c:pt>
                <c:pt idx="5374">
                  <c:v>468.95139999999918</c:v>
                </c:pt>
                <c:pt idx="5375">
                  <c:v>469.0342</c:v>
                </c:pt>
                <c:pt idx="5376">
                  <c:v>469.11720000000008</c:v>
                </c:pt>
                <c:pt idx="5377">
                  <c:v>469.2</c:v>
                </c:pt>
                <c:pt idx="5378">
                  <c:v>469.2836999999995</c:v>
                </c:pt>
                <c:pt idx="5379">
                  <c:v>469.36840000000001</c:v>
                </c:pt>
                <c:pt idx="5380">
                  <c:v>469.45329999999956</c:v>
                </c:pt>
                <c:pt idx="5381">
                  <c:v>469.53689999999949</c:v>
                </c:pt>
                <c:pt idx="5382">
                  <c:v>469.62020000000001</c:v>
                </c:pt>
                <c:pt idx="5383">
                  <c:v>469.70179999999937</c:v>
                </c:pt>
                <c:pt idx="5384">
                  <c:v>469.78389999999956</c:v>
                </c:pt>
                <c:pt idx="5385">
                  <c:v>469.86720000000008</c:v>
                </c:pt>
                <c:pt idx="5386">
                  <c:v>469.95060000000001</c:v>
                </c:pt>
                <c:pt idx="5387">
                  <c:v>470.03579999999937</c:v>
                </c:pt>
                <c:pt idx="5388">
                  <c:v>470.11939999999993</c:v>
                </c:pt>
                <c:pt idx="5389">
                  <c:v>470.20260000000002</c:v>
                </c:pt>
                <c:pt idx="5390">
                  <c:v>470.28460000000001</c:v>
                </c:pt>
                <c:pt idx="5391">
                  <c:v>470.36559999999969</c:v>
                </c:pt>
                <c:pt idx="5392">
                  <c:v>470.44929999999999</c:v>
                </c:pt>
                <c:pt idx="5393">
                  <c:v>470.5324</c:v>
                </c:pt>
                <c:pt idx="5394">
                  <c:v>470.61619999999937</c:v>
                </c:pt>
                <c:pt idx="5395">
                  <c:v>470.7004</c:v>
                </c:pt>
                <c:pt idx="5396">
                  <c:v>470.78359999999918</c:v>
                </c:pt>
                <c:pt idx="5397">
                  <c:v>470.86720000000008</c:v>
                </c:pt>
                <c:pt idx="5398">
                  <c:v>470.95</c:v>
                </c:pt>
                <c:pt idx="5399">
                  <c:v>471.0324</c:v>
                </c:pt>
                <c:pt idx="5400">
                  <c:v>471.11599999999999</c:v>
                </c:pt>
                <c:pt idx="5401">
                  <c:v>471.1977</c:v>
                </c:pt>
                <c:pt idx="5402">
                  <c:v>471.28089999999969</c:v>
                </c:pt>
                <c:pt idx="5403">
                  <c:v>471.36419999999993</c:v>
                </c:pt>
                <c:pt idx="5404">
                  <c:v>471.44580000000002</c:v>
                </c:pt>
                <c:pt idx="5405">
                  <c:v>471.52760000000001</c:v>
                </c:pt>
                <c:pt idx="5406">
                  <c:v>471.6114</c:v>
                </c:pt>
                <c:pt idx="5407">
                  <c:v>471.6962999999995</c:v>
                </c:pt>
                <c:pt idx="5408">
                  <c:v>471.7808</c:v>
                </c:pt>
                <c:pt idx="5409">
                  <c:v>471.86669999999964</c:v>
                </c:pt>
                <c:pt idx="5410">
                  <c:v>471.95240000000001</c:v>
                </c:pt>
                <c:pt idx="5411">
                  <c:v>472.03399999999937</c:v>
                </c:pt>
                <c:pt idx="5412">
                  <c:v>472.11759999999964</c:v>
                </c:pt>
                <c:pt idx="5413">
                  <c:v>472.20139999999918</c:v>
                </c:pt>
                <c:pt idx="5414">
                  <c:v>472.28319999999917</c:v>
                </c:pt>
                <c:pt idx="5415">
                  <c:v>472.36399999999969</c:v>
                </c:pt>
                <c:pt idx="5416">
                  <c:v>472.447</c:v>
                </c:pt>
                <c:pt idx="5417">
                  <c:v>472.53</c:v>
                </c:pt>
                <c:pt idx="5418">
                  <c:v>472.61380000000008</c:v>
                </c:pt>
                <c:pt idx="5419">
                  <c:v>472.69690000000003</c:v>
                </c:pt>
                <c:pt idx="5420">
                  <c:v>472.77760000000001</c:v>
                </c:pt>
                <c:pt idx="5421">
                  <c:v>472.85860000000002</c:v>
                </c:pt>
                <c:pt idx="5422">
                  <c:v>472.94220000000001</c:v>
                </c:pt>
                <c:pt idx="5423">
                  <c:v>473.02390000000003</c:v>
                </c:pt>
                <c:pt idx="5424">
                  <c:v>473.10640000000001</c:v>
                </c:pt>
                <c:pt idx="5425">
                  <c:v>473.18880000000001</c:v>
                </c:pt>
                <c:pt idx="5426">
                  <c:v>473.274</c:v>
                </c:pt>
                <c:pt idx="5427">
                  <c:v>473.35820000000001</c:v>
                </c:pt>
                <c:pt idx="5428">
                  <c:v>473.44279999999969</c:v>
                </c:pt>
                <c:pt idx="5429">
                  <c:v>473.52629999999937</c:v>
                </c:pt>
                <c:pt idx="5430">
                  <c:v>473.61099999999999</c:v>
                </c:pt>
                <c:pt idx="5431">
                  <c:v>473.69400000000002</c:v>
                </c:pt>
                <c:pt idx="5432">
                  <c:v>473.77859999999924</c:v>
                </c:pt>
                <c:pt idx="5433">
                  <c:v>473.8621</c:v>
                </c:pt>
                <c:pt idx="5434">
                  <c:v>473.94299999999993</c:v>
                </c:pt>
                <c:pt idx="5435">
                  <c:v>474.0268999999995</c:v>
                </c:pt>
                <c:pt idx="5436">
                  <c:v>474.11059999999969</c:v>
                </c:pt>
                <c:pt idx="5437">
                  <c:v>474.19149999999956</c:v>
                </c:pt>
                <c:pt idx="5438">
                  <c:v>474.27760000000001</c:v>
                </c:pt>
                <c:pt idx="5439">
                  <c:v>474.36079999999993</c:v>
                </c:pt>
                <c:pt idx="5440">
                  <c:v>474.44319999999936</c:v>
                </c:pt>
                <c:pt idx="5441">
                  <c:v>474.52659999999918</c:v>
                </c:pt>
                <c:pt idx="5442">
                  <c:v>474.61160000000001</c:v>
                </c:pt>
                <c:pt idx="5443">
                  <c:v>474.69279999999969</c:v>
                </c:pt>
                <c:pt idx="5444">
                  <c:v>474.77799999999957</c:v>
                </c:pt>
                <c:pt idx="5445">
                  <c:v>474.86169999999993</c:v>
                </c:pt>
                <c:pt idx="5446">
                  <c:v>474.94589999999999</c:v>
                </c:pt>
                <c:pt idx="5447">
                  <c:v>475.02789999999999</c:v>
                </c:pt>
                <c:pt idx="5448">
                  <c:v>475.11079999999993</c:v>
                </c:pt>
                <c:pt idx="5449">
                  <c:v>475.19459999999964</c:v>
                </c:pt>
                <c:pt idx="5450">
                  <c:v>475.27859999999924</c:v>
                </c:pt>
                <c:pt idx="5451">
                  <c:v>475.36169999999993</c:v>
                </c:pt>
                <c:pt idx="5452">
                  <c:v>475.4452</c:v>
                </c:pt>
                <c:pt idx="5453">
                  <c:v>475.52859999999924</c:v>
                </c:pt>
                <c:pt idx="5454">
                  <c:v>475.61239999999964</c:v>
                </c:pt>
                <c:pt idx="5455">
                  <c:v>475.69549999999964</c:v>
                </c:pt>
                <c:pt idx="5456">
                  <c:v>475.77719999999937</c:v>
                </c:pt>
                <c:pt idx="5457">
                  <c:v>475.86</c:v>
                </c:pt>
                <c:pt idx="5458">
                  <c:v>475.94260000000008</c:v>
                </c:pt>
                <c:pt idx="5459">
                  <c:v>476.02780000000001</c:v>
                </c:pt>
                <c:pt idx="5460">
                  <c:v>476.11160000000001</c:v>
                </c:pt>
                <c:pt idx="5461">
                  <c:v>476.19709999999969</c:v>
                </c:pt>
                <c:pt idx="5462">
                  <c:v>476.28099999999949</c:v>
                </c:pt>
                <c:pt idx="5463">
                  <c:v>476.36480000000051</c:v>
                </c:pt>
                <c:pt idx="5464">
                  <c:v>476.44760000000002</c:v>
                </c:pt>
                <c:pt idx="5465">
                  <c:v>476.53169999999949</c:v>
                </c:pt>
                <c:pt idx="5466">
                  <c:v>476.61340000000001</c:v>
                </c:pt>
                <c:pt idx="5467">
                  <c:v>476.69880000000001</c:v>
                </c:pt>
                <c:pt idx="5468">
                  <c:v>476.7824</c:v>
                </c:pt>
                <c:pt idx="5469">
                  <c:v>476.86619999999937</c:v>
                </c:pt>
                <c:pt idx="5470">
                  <c:v>476.95</c:v>
                </c:pt>
                <c:pt idx="5471">
                  <c:v>477.03219999999936</c:v>
                </c:pt>
                <c:pt idx="5472">
                  <c:v>477.11480000000051</c:v>
                </c:pt>
                <c:pt idx="5473">
                  <c:v>477.19740000000002</c:v>
                </c:pt>
                <c:pt idx="5474">
                  <c:v>477.28059999999937</c:v>
                </c:pt>
                <c:pt idx="5475">
                  <c:v>477.36460000000045</c:v>
                </c:pt>
                <c:pt idx="5476">
                  <c:v>477.44849999999963</c:v>
                </c:pt>
                <c:pt idx="5477">
                  <c:v>477.5324</c:v>
                </c:pt>
                <c:pt idx="5478">
                  <c:v>477.61660000000001</c:v>
                </c:pt>
                <c:pt idx="5479">
                  <c:v>477.70159999999925</c:v>
                </c:pt>
                <c:pt idx="5480">
                  <c:v>477.7861999999991</c:v>
                </c:pt>
                <c:pt idx="5481">
                  <c:v>477.87040000000002</c:v>
                </c:pt>
                <c:pt idx="5482">
                  <c:v>477.95319999999919</c:v>
                </c:pt>
                <c:pt idx="5483">
                  <c:v>478.03399999999937</c:v>
                </c:pt>
                <c:pt idx="5484">
                  <c:v>478.11660000000001</c:v>
                </c:pt>
                <c:pt idx="5485">
                  <c:v>478.2</c:v>
                </c:pt>
                <c:pt idx="5486">
                  <c:v>478.28359999999918</c:v>
                </c:pt>
                <c:pt idx="5487">
                  <c:v>478.36579999999969</c:v>
                </c:pt>
                <c:pt idx="5488">
                  <c:v>478.44560000000001</c:v>
                </c:pt>
                <c:pt idx="5489">
                  <c:v>478.5308</c:v>
                </c:pt>
                <c:pt idx="5490">
                  <c:v>478.61619999999937</c:v>
                </c:pt>
                <c:pt idx="5491">
                  <c:v>478.70189999999963</c:v>
                </c:pt>
                <c:pt idx="5492">
                  <c:v>478.78500000000003</c:v>
                </c:pt>
                <c:pt idx="5493">
                  <c:v>478.86959999999999</c:v>
                </c:pt>
                <c:pt idx="5494">
                  <c:v>478.95359999999937</c:v>
                </c:pt>
                <c:pt idx="5495">
                  <c:v>479.03879999999918</c:v>
                </c:pt>
                <c:pt idx="5496">
                  <c:v>479.1216</c:v>
                </c:pt>
                <c:pt idx="5497">
                  <c:v>479.20280000000002</c:v>
                </c:pt>
                <c:pt idx="5498">
                  <c:v>479.28599999999949</c:v>
                </c:pt>
                <c:pt idx="5499">
                  <c:v>479.37</c:v>
                </c:pt>
                <c:pt idx="5500">
                  <c:v>479.45179999999937</c:v>
                </c:pt>
                <c:pt idx="5501">
                  <c:v>479.53559999999936</c:v>
                </c:pt>
                <c:pt idx="5502">
                  <c:v>479.61860000000001</c:v>
                </c:pt>
                <c:pt idx="5503">
                  <c:v>479.69979999999993</c:v>
                </c:pt>
                <c:pt idx="5504">
                  <c:v>479.7824</c:v>
                </c:pt>
                <c:pt idx="5505">
                  <c:v>479.86419999999993</c:v>
                </c:pt>
                <c:pt idx="5506">
                  <c:v>479.94669999999957</c:v>
                </c:pt>
                <c:pt idx="5507">
                  <c:v>480.0302999999995</c:v>
                </c:pt>
                <c:pt idx="5508">
                  <c:v>480.11380000000008</c:v>
                </c:pt>
                <c:pt idx="5509">
                  <c:v>480.19880000000001</c:v>
                </c:pt>
                <c:pt idx="5510">
                  <c:v>480.2826</c:v>
                </c:pt>
                <c:pt idx="5511">
                  <c:v>480.36529999999999</c:v>
                </c:pt>
                <c:pt idx="5512">
                  <c:v>480.45080000000002</c:v>
                </c:pt>
                <c:pt idx="5513">
                  <c:v>480.53500000000003</c:v>
                </c:pt>
                <c:pt idx="5514">
                  <c:v>480.61840000000001</c:v>
                </c:pt>
                <c:pt idx="5515">
                  <c:v>480.70179999999937</c:v>
                </c:pt>
                <c:pt idx="5516">
                  <c:v>480.78719999999925</c:v>
                </c:pt>
                <c:pt idx="5517">
                  <c:v>480.87109999999956</c:v>
                </c:pt>
                <c:pt idx="5518">
                  <c:v>480.95329999999956</c:v>
                </c:pt>
                <c:pt idx="5519">
                  <c:v>481.03599999999949</c:v>
                </c:pt>
                <c:pt idx="5520">
                  <c:v>481.11970000000002</c:v>
                </c:pt>
                <c:pt idx="5521">
                  <c:v>481.20309999999949</c:v>
                </c:pt>
                <c:pt idx="5522">
                  <c:v>481.2878</c:v>
                </c:pt>
                <c:pt idx="5523">
                  <c:v>481.37099999999964</c:v>
                </c:pt>
                <c:pt idx="5524">
                  <c:v>481.45409999999993</c:v>
                </c:pt>
                <c:pt idx="5525">
                  <c:v>481.53659999999917</c:v>
                </c:pt>
                <c:pt idx="5526">
                  <c:v>481.62020000000001</c:v>
                </c:pt>
                <c:pt idx="5527">
                  <c:v>481.70249999999999</c:v>
                </c:pt>
                <c:pt idx="5528">
                  <c:v>481.78680000000003</c:v>
                </c:pt>
                <c:pt idx="5529">
                  <c:v>481.86939999999993</c:v>
                </c:pt>
                <c:pt idx="5530">
                  <c:v>481.95359999999937</c:v>
                </c:pt>
                <c:pt idx="5531">
                  <c:v>482.03559999999936</c:v>
                </c:pt>
                <c:pt idx="5532">
                  <c:v>482.11829999999969</c:v>
                </c:pt>
                <c:pt idx="5533">
                  <c:v>482.2002</c:v>
                </c:pt>
                <c:pt idx="5534">
                  <c:v>482.28339999999918</c:v>
                </c:pt>
                <c:pt idx="5535">
                  <c:v>482.36680000000001</c:v>
                </c:pt>
                <c:pt idx="5536">
                  <c:v>482.44900000000001</c:v>
                </c:pt>
                <c:pt idx="5537">
                  <c:v>482.53160000000003</c:v>
                </c:pt>
                <c:pt idx="5538">
                  <c:v>482.61739999999969</c:v>
                </c:pt>
                <c:pt idx="5539">
                  <c:v>482.69959999999969</c:v>
                </c:pt>
                <c:pt idx="5540">
                  <c:v>482.78339999999918</c:v>
                </c:pt>
                <c:pt idx="5541">
                  <c:v>482.8664</c:v>
                </c:pt>
                <c:pt idx="5542">
                  <c:v>482.94979999999993</c:v>
                </c:pt>
                <c:pt idx="5543">
                  <c:v>483.03169999999949</c:v>
                </c:pt>
                <c:pt idx="5544">
                  <c:v>483.11470000000008</c:v>
                </c:pt>
                <c:pt idx="5545">
                  <c:v>483.19900000000001</c:v>
                </c:pt>
                <c:pt idx="5546">
                  <c:v>483.28160000000003</c:v>
                </c:pt>
                <c:pt idx="5547">
                  <c:v>483.36649999999969</c:v>
                </c:pt>
                <c:pt idx="5548">
                  <c:v>483.447</c:v>
                </c:pt>
                <c:pt idx="5549">
                  <c:v>483.52809999999937</c:v>
                </c:pt>
                <c:pt idx="5550">
                  <c:v>483.6114</c:v>
                </c:pt>
                <c:pt idx="5551">
                  <c:v>483.69400000000002</c:v>
                </c:pt>
                <c:pt idx="5552">
                  <c:v>483.77910000000003</c:v>
                </c:pt>
                <c:pt idx="5553">
                  <c:v>483.86279999999999</c:v>
                </c:pt>
                <c:pt idx="5554">
                  <c:v>483.94580000000002</c:v>
                </c:pt>
                <c:pt idx="5555">
                  <c:v>484.02929999999969</c:v>
                </c:pt>
                <c:pt idx="5556">
                  <c:v>484.11340000000001</c:v>
                </c:pt>
                <c:pt idx="5557">
                  <c:v>484.19889999999964</c:v>
                </c:pt>
                <c:pt idx="5558">
                  <c:v>484.28280000000001</c:v>
                </c:pt>
                <c:pt idx="5559">
                  <c:v>484.36579999999969</c:v>
                </c:pt>
                <c:pt idx="5560">
                  <c:v>484.45</c:v>
                </c:pt>
                <c:pt idx="5561">
                  <c:v>484.53359999999918</c:v>
                </c:pt>
                <c:pt idx="5562">
                  <c:v>484.61649999999969</c:v>
                </c:pt>
                <c:pt idx="5563">
                  <c:v>484.69929999999999</c:v>
                </c:pt>
                <c:pt idx="5564">
                  <c:v>484.78179999999918</c:v>
                </c:pt>
                <c:pt idx="5565">
                  <c:v>484.86480000000051</c:v>
                </c:pt>
                <c:pt idx="5566">
                  <c:v>484.9480999999995</c:v>
                </c:pt>
                <c:pt idx="5567">
                  <c:v>485.03199999999919</c:v>
                </c:pt>
                <c:pt idx="5568">
                  <c:v>485.11430000000001</c:v>
                </c:pt>
                <c:pt idx="5569">
                  <c:v>485.19389999999999</c:v>
                </c:pt>
                <c:pt idx="5570">
                  <c:v>485.28139999999917</c:v>
                </c:pt>
                <c:pt idx="5571">
                  <c:v>485.36450000000002</c:v>
                </c:pt>
                <c:pt idx="5572">
                  <c:v>485.45030000000003</c:v>
                </c:pt>
                <c:pt idx="5573">
                  <c:v>485.53559999999936</c:v>
                </c:pt>
                <c:pt idx="5574">
                  <c:v>485.61709999999999</c:v>
                </c:pt>
                <c:pt idx="5575">
                  <c:v>485.70109999999943</c:v>
                </c:pt>
                <c:pt idx="5576">
                  <c:v>485.7802999999995</c:v>
                </c:pt>
                <c:pt idx="5577">
                  <c:v>485.86720000000008</c:v>
                </c:pt>
                <c:pt idx="5578">
                  <c:v>485.94889999999964</c:v>
                </c:pt>
                <c:pt idx="5579">
                  <c:v>486.03519999999918</c:v>
                </c:pt>
                <c:pt idx="5580">
                  <c:v>486.1189</c:v>
                </c:pt>
                <c:pt idx="5581">
                  <c:v>486.20129999999949</c:v>
                </c:pt>
                <c:pt idx="5582">
                  <c:v>486.28500000000003</c:v>
                </c:pt>
                <c:pt idx="5583">
                  <c:v>486.37040000000002</c:v>
                </c:pt>
                <c:pt idx="5584">
                  <c:v>486.45389999999969</c:v>
                </c:pt>
                <c:pt idx="5585">
                  <c:v>486.53539999999919</c:v>
                </c:pt>
                <c:pt idx="5586">
                  <c:v>486.61829999999969</c:v>
                </c:pt>
                <c:pt idx="5587">
                  <c:v>486.70189999999963</c:v>
                </c:pt>
                <c:pt idx="5588">
                  <c:v>486.78250000000003</c:v>
                </c:pt>
                <c:pt idx="5589">
                  <c:v>486.86439999999999</c:v>
                </c:pt>
                <c:pt idx="5590">
                  <c:v>486.94560000000001</c:v>
                </c:pt>
                <c:pt idx="5591">
                  <c:v>487.0308</c:v>
                </c:pt>
                <c:pt idx="5592">
                  <c:v>487.11239999999964</c:v>
                </c:pt>
                <c:pt idx="5593">
                  <c:v>487.19540000000001</c:v>
                </c:pt>
                <c:pt idx="5594">
                  <c:v>487.27940000000001</c:v>
                </c:pt>
                <c:pt idx="5595">
                  <c:v>487.36340000000001</c:v>
                </c:pt>
                <c:pt idx="5596">
                  <c:v>487.44720000000001</c:v>
                </c:pt>
                <c:pt idx="5597">
                  <c:v>487.5318999999995</c:v>
                </c:pt>
                <c:pt idx="5598">
                  <c:v>487.61599999999999</c:v>
                </c:pt>
                <c:pt idx="5599">
                  <c:v>487.7004</c:v>
                </c:pt>
                <c:pt idx="5600">
                  <c:v>487.78469999999999</c:v>
                </c:pt>
                <c:pt idx="5601">
                  <c:v>487.86680000000001</c:v>
                </c:pt>
                <c:pt idx="5602">
                  <c:v>487.94979999999993</c:v>
                </c:pt>
                <c:pt idx="5603">
                  <c:v>488.03359999999918</c:v>
                </c:pt>
                <c:pt idx="5604">
                  <c:v>488.11720000000008</c:v>
                </c:pt>
                <c:pt idx="5605">
                  <c:v>488.20299999999969</c:v>
                </c:pt>
                <c:pt idx="5606">
                  <c:v>488.28519999999918</c:v>
                </c:pt>
                <c:pt idx="5607">
                  <c:v>488.36919999999969</c:v>
                </c:pt>
                <c:pt idx="5608">
                  <c:v>488.45060000000001</c:v>
                </c:pt>
                <c:pt idx="5609">
                  <c:v>488.53500000000003</c:v>
                </c:pt>
                <c:pt idx="5610">
                  <c:v>488.61869999999999</c:v>
                </c:pt>
                <c:pt idx="5611">
                  <c:v>488.70460000000008</c:v>
                </c:pt>
                <c:pt idx="5612">
                  <c:v>488.78999999999957</c:v>
                </c:pt>
                <c:pt idx="5613">
                  <c:v>488.87200000000001</c:v>
                </c:pt>
                <c:pt idx="5614">
                  <c:v>488.95409999999993</c:v>
                </c:pt>
                <c:pt idx="5615">
                  <c:v>489.03839999999923</c:v>
                </c:pt>
                <c:pt idx="5616">
                  <c:v>489.12139999999937</c:v>
                </c:pt>
                <c:pt idx="5617">
                  <c:v>489.2056</c:v>
                </c:pt>
                <c:pt idx="5618">
                  <c:v>489.28859999999918</c:v>
                </c:pt>
                <c:pt idx="5619">
                  <c:v>489.37209999999999</c:v>
                </c:pt>
                <c:pt idx="5620">
                  <c:v>489.45619999999923</c:v>
                </c:pt>
                <c:pt idx="5621">
                  <c:v>489.5376</c:v>
                </c:pt>
                <c:pt idx="5622">
                  <c:v>489.62060000000002</c:v>
                </c:pt>
                <c:pt idx="5623">
                  <c:v>489.7047</c:v>
                </c:pt>
                <c:pt idx="5624">
                  <c:v>489.7878</c:v>
                </c:pt>
                <c:pt idx="5625">
                  <c:v>489.87200000000001</c:v>
                </c:pt>
                <c:pt idx="5626">
                  <c:v>489.95479999999969</c:v>
                </c:pt>
                <c:pt idx="5627">
                  <c:v>490.03629999999919</c:v>
                </c:pt>
                <c:pt idx="5628">
                  <c:v>490.12049999999999</c:v>
                </c:pt>
                <c:pt idx="5629">
                  <c:v>490.20159999999925</c:v>
                </c:pt>
                <c:pt idx="5630">
                  <c:v>490.28559999999936</c:v>
                </c:pt>
                <c:pt idx="5631">
                  <c:v>490.3707</c:v>
                </c:pt>
                <c:pt idx="5632">
                  <c:v>490.45359999999937</c:v>
                </c:pt>
                <c:pt idx="5633">
                  <c:v>490.53680000000003</c:v>
                </c:pt>
                <c:pt idx="5634">
                  <c:v>490.62020000000001</c:v>
                </c:pt>
                <c:pt idx="5635">
                  <c:v>490.70299999999969</c:v>
                </c:pt>
                <c:pt idx="5636">
                  <c:v>490.78559999999936</c:v>
                </c:pt>
                <c:pt idx="5637">
                  <c:v>490.86989999999997</c:v>
                </c:pt>
                <c:pt idx="5638">
                  <c:v>490.9538</c:v>
                </c:pt>
                <c:pt idx="5639">
                  <c:v>491.03839999999923</c:v>
                </c:pt>
                <c:pt idx="5640">
                  <c:v>491.12139999999937</c:v>
                </c:pt>
                <c:pt idx="5641">
                  <c:v>491.20629999999949</c:v>
                </c:pt>
                <c:pt idx="5642">
                  <c:v>491.2894</c:v>
                </c:pt>
                <c:pt idx="5643">
                  <c:v>491.37079999999969</c:v>
                </c:pt>
                <c:pt idx="5644">
                  <c:v>491.4554</c:v>
                </c:pt>
                <c:pt idx="5645">
                  <c:v>491.5376</c:v>
                </c:pt>
                <c:pt idx="5646">
                  <c:v>491.62200000000001</c:v>
                </c:pt>
                <c:pt idx="5647">
                  <c:v>491.70400000000001</c:v>
                </c:pt>
                <c:pt idx="5648">
                  <c:v>491.7879999999995</c:v>
                </c:pt>
                <c:pt idx="5649">
                  <c:v>491.87060000000002</c:v>
                </c:pt>
                <c:pt idx="5650">
                  <c:v>491.95359999999937</c:v>
                </c:pt>
                <c:pt idx="5651">
                  <c:v>492.0379999999995</c:v>
                </c:pt>
                <c:pt idx="5652">
                  <c:v>492.12299999999999</c:v>
                </c:pt>
                <c:pt idx="5653">
                  <c:v>492.20659999999918</c:v>
                </c:pt>
                <c:pt idx="5654">
                  <c:v>492.2876</c:v>
                </c:pt>
                <c:pt idx="5655">
                  <c:v>492.37099999999964</c:v>
                </c:pt>
                <c:pt idx="5656">
                  <c:v>492.45299999999969</c:v>
                </c:pt>
                <c:pt idx="5657">
                  <c:v>492.53629999999919</c:v>
                </c:pt>
                <c:pt idx="5658">
                  <c:v>492.61959999999999</c:v>
                </c:pt>
                <c:pt idx="5659">
                  <c:v>492.70249999999999</c:v>
                </c:pt>
                <c:pt idx="5660">
                  <c:v>492.7842</c:v>
                </c:pt>
                <c:pt idx="5661">
                  <c:v>492.86860000000001</c:v>
                </c:pt>
                <c:pt idx="5662">
                  <c:v>492.95299999999969</c:v>
                </c:pt>
                <c:pt idx="5663">
                  <c:v>493.03590000000003</c:v>
                </c:pt>
                <c:pt idx="5664">
                  <c:v>493.12020000000001</c:v>
                </c:pt>
                <c:pt idx="5665">
                  <c:v>493.20370000000003</c:v>
                </c:pt>
                <c:pt idx="5666">
                  <c:v>493.28599999999949</c:v>
                </c:pt>
                <c:pt idx="5667">
                  <c:v>493.36880000000002</c:v>
                </c:pt>
                <c:pt idx="5668">
                  <c:v>493.452</c:v>
                </c:pt>
                <c:pt idx="5669">
                  <c:v>493.53559999999936</c:v>
                </c:pt>
                <c:pt idx="5670">
                  <c:v>493.62180000000001</c:v>
                </c:pt>
                <c:pt idx="5671">
                  <c:v>493.70619999999923</c:v>
                </c:pt>
                <c:pt idx="5672">
                  <c:v>493.79020000000003</c:v>
                </c:pt>
                <c:pt idx="5673">
                  <c:v>493.87290000000002</c:v>
                </c:pt>
                <c:pt idx="5674">
                  <c:v>493.95609999999937</c:v>
                </c:pt>
                <c:pt idx="5675">
                  <c:v>494.0419</c:v>
                </c:pt>
                <c:pt idx="5676">
                  <c:v>494.12529999999964</c:v>
                </c:pt>
                <c:pt idx="5677">
                  <c:v>494.20940000000002</c:v>
                </c:pt>
                <c:pt idx="5678">
                  <c:v>494.29029999999949</c:v>
                </c:pt>
                <c:pt idx="5679">
                  <c:v>494.37360000000001</c:v>
                </c:pt>
                <c:pt idx="5680">
                  <c:v>494.45659999999918</c:v>
                </c:pt>
                <c:pt idx="5681">
                  <c:v>494.5403</c:v>
                </c:pt>
                <c:pt idx="5682">
                  <c:v>494.62220000000002</c:v>
                </c:pt>
                <c:pt idx="5683">
                  <c:v>494.70679999999936</c:v>
                </c:pt>
                <c:pt idx="5684">
                  <c:v>494.79119999999904</c:v>
                </c:pt>
                <c:pt idx="5685">
                  <c:v>494.8734</c:v>
                </c:pt>
                <c:pt idx="5686">
                  <c:v>494.95760000000001</c:v>
                </c:pt>
                <c:pt idx="5687">
                  <c:v>495.04070000000002</c:v>
                </c:pt>
                <c:pt idx="5688">
                  <c:v>495.12540000000001</c:v>
                </c:pt>
                <c:pt idx="5689">
                  <c:v>495.20859999999936</c:v>
                </c:pt>
                <c:pt idx="5690">
                  <c:v>495.29179999999923</c:v>
                </c:pt>
                <c:pt idx="5691">
                  <c:v>495.37740000000002</c:v>
                </c:pt>
                <c:pt idx="5692">
                  <c:v>495.46179999999919</c:v>
                </c:pt>
                <c:pt idx="5693">
                  <c:v>495.54489999999998</c:v>
                </c:pt>
                <c:pt idx="5694">
                  <c:v>495.62909999999999</c:v>
                </c:pt>
                <c:pt idx="5695">
                  <c:v>495.71309999999943</c:v>
                </c:pt>
                <c:pt idx="5696">
                  <c:v>495.7944</c:v>
                </c:pt>
                <c:pt idx="5697">
                  <c:v>495.87860000000001</c:v>
                </c:pt>
                <c:pt idx="5698">
                  <c:v>495.96089999999964</c:v>
                </c:pt>
                <c:pt idx="5699">
                  <c:v>496.04399999999993</c:v>
                </c:pt>
                <c:pt idx="5700">
                  <c:v>496.1275</c:v>
                </c:pt>
                <c:pt idx="5701">
                  <c:v>496.21209999999957</c:v>
                </c:pt>
                <c:pt idx="5702">
                  <c:v>496.29499999999956</c:v>
                </c:pt>
                <c:pt idx="5703">
                  <c:v>496.37939999999969</c:v>
                </c:pt>
                <c:pt idx="5704">
                  <c:v>496.46159999999918</c:v>
                </c:pt>
                <c:pt idx="5705">
                  <c:v>496.54410000000001</c:v>
                </c:pt>
                <c:pt idx="5706">
                  <c:v>496.62689999999969</c:v>
                </c:pt>
                <c:pt idx="5707">
                  <c:v>496.709</c:v>
                </c:pt>
                <c:pt idx="5708">
                  <c:v>496.79199999999918</c:v>
                </c:pt>
                <c:pt idx="5709">
                  <c:v>496.87700000000001</c:v>
                </c:pt>
                <c:pt idx="5710">
                  <c:v>496.95940000000002</c:v>
                </c:pt>
                <c:pt idx="5711">
                  <c:v>497.04180000000002</c:v>
                </c:pt>
                <c:pt idx="5712">
                  <c:v>497.12479999999999</c:v>
                </c:pt>
                <c:pt idx="5713">
                  <c:v>497.20619999999923</c:v>
                </c:pt>
                <c:pt idx="5714">
                  <c:v>497.29039999999918</c:v>
                </c:pt>
                <c:pt idx="5715">
                  <c:v>497.37439999999964</c:v>
                </c:pt>
                <c:pt idx="5716">
                  <c:v>497.45740000000001</c:v>
                </c:pt>
                <c:pt idx="5717">
                  <c:v>497.541</c:v>
                </c:pt>
                <c:pt idx="5718">
                  <c:v>497.62369999999999</c:v>
                </c:pt>
                <c:pt idx="5719">
                  <c:v>497.7082999999995</c:v>
                </c:pt>
                <c:pt idx="5720">
                  <c:v>497.79159999999916</c:v>
                </c:pt>
                <c:pt idx="5721">
                  <c:v>497.87529999999964</c:v>
                </c:pt>
                <c:pt idx="5722">
                  <c:v>497.95740000000001</c:v>
                </c:pt>
                <c:pt idx="5723">
                  <c:v>498.04039999999969</c:v>
                </c:pt>
                <c:pt idx="5724">
                  <c:v>498.12360000000001</c:v>
                </c:pt>
                <c:pt idx="5725">
                  <c:v>498.20580000000001</c:v>
                </c:pt>
                <c:pt idx="5726">
                  <c:v>498.28869999999949</c:v>
                </c:pt>
                <c:pt idx="5727">
                  <c:v>498.37279999999993</c:v>
                </c:pt>
                <c:pt idx="5728">
                  <c:v>498.45329999999956</c:v>
                </c:pt>
                <c:pt idx="5729">
                  <c:v>498.5379999999995</c:v>
                </c:pt>
                <c:pt idx="5730">
                  <c:v>498.62099999999964</c:v>
                </c:pt>
                <c:pt idx="5731">
                  <c:v>498.70659999999918</c:v>
                </c:pt>
                <c:pt idx="5732">
                  <c:v>498.78980000000001</c:v>
                </c:pt>
                <c:pt idx="5733">
                  <c:v>498.87279999999993</c:v>
                </c:pt>
                <c:pt idx="5734">
                  <c:v>498.95839999999924</c:v>
                </c:pt>
                <c:pt idx="5735">
                  <c:v>499.03899999999936</c:v>
                </c:pt>
                <c:pt idx="5736">
                  <c:v>499.12279999999993</c:v>
                </c:pt>
                <c:pt idx="5737">
                  <c:v>499.20760000000001</c:v>
                </c:pt>
                <c:pt idx="5738">
                  <c:v>499.29099999999943</c:v>
                </c:pt>
                <c:pt idx="5739">
                  <c:v>499.37279999999993</c:v>
                </c:pt>
                <c:pt idx="5740">
                  <c:v>499.45819999999918</c:v>
                </c:pt>
                <c:pt idx="5741">
                  <c:v>499.54199999999969</c:v>
                </c:pt>
                <c:pt idx="5742">
                  <c:v>499.62619999999924</c:v>
                </c:pt>
                <c:pt idx="5743">
                  <c:v>499.7106</c:v>
                </c:pt>
                <c:pt idx="5744">
                  <c:v>499.79379999999918</c:v>
                </c:pt>
                <c:pt idx="5745">
                  <c:v>499.87740000000002</c:v>
                </c:pt>
                <c:pt idx="5746">
                  <c:v>499.959</c:v>
                </c:pt>
                <c:pt idx="5747">
                  <c:v>500.04289999999997</c:v>
                </c:pt>
                <c:pt idx="5748">
                  <c:v>500.12729999999999</c:v>
                </c:pt>
                <c:pt idx="5749">
                  <c:v>500.21109999999936</c:v>
                </c:pt>
                <c:pt idx="5750">
                  <c:v>500.29289999999969</c:v>
                </c:pt>
                <c:pt idx="5751">
                  <c:v>500.37560000000002</c:v>
                </c:pt>
                <c:pt idx="5752">
                  <c:v>500.459</c:v>
                </c:pt>
                <c:pt idx="5753">
                  <c:v>500.53980000000001</c:v>
                </c:pt>
                <c:pt idx="5754">
                  <c:v>500.62380000000002</c:v>
                </c:pt>
                <c:pt idx="5755">
                  <c:v>500.70740000000001</c:v>
                </c:pt>
                <c:pt idx="5756">
                  <c:v>500.79379999999918</c:v>
                </c:pt>
                <c:pt idx="5757">
                  <c:v>500.87689999999969</c:v>
                </c:pt>
                <c:pt idx="5758">
                  <c:v>500.95960000000002</c:v>
                </c:pt>
                <c:pt idx="5759">
                  <c:v>501.04360000000008</c:v>
                </c:pt>
                <c:pt idx="5760">
                  <c:v>501.12649999999957</c:v>
                </c:pt>
                <c:pt idx="5761">
                  <c:v>501.21119999999917</c:v>
                </c:pt>
                <c:pt idx="5762">
                  <c:v>501.29339999999917</c:v>
                </c:pt>
                <c:pt idx="5763">
                  <c:v>501.37829999999963</c:v>
                </c:pt>
                <c:pt idx="5764">
                  <c:v>501.46099999999956</c:v>
                </c:pt>
                <c:pt idx="5765">
                  <c:v>501.54559999999969</c:v>
                </c:pt>
                <c:pt idx="5766">
                  <c:v>501.62700000000001</c:v>
                </c:pt>
                <c:pt idx="5767">
                  <c:v>501.70780000000002</c:v>
                </c:pt>
                <c:pt idx="5768">
                  <c:v>501.7913999999991</c:v>
                </c:pt>
                <c:pt idx="5769">
                  <c:v>501.87479999999999</c:v>
                </c:pt>
                <c:pt idx="5770">
                  <c:v>501.95710000000003</c:v>
                </c:pt>
                <c:pt idx="5771">
                  <c:v>502.04109999999969</c:v>
                </c:pt>
                <c:pt idx="5772">
                  <c:v>502.12439999999964</c:v>
                </c:pt>
                <c:pt idx="5773">
                  <c:v>502.21019999999936</c:v>
                </c:pt>
                <c:pt idx="5774">
                  <c:v>502.29409999999956</c:v>
                </c:pt>
                <c:pt idx="5775">
                  <c:v>502.37619999999924</c:v>
                </c:pt>
                <c:pt idx="5776">
                  <c:v>502.46080000000001</c:v>
                </c:pt>
                <c:pt idx="5777">
                  <c:v>502.54300000000001</c:v>
                </c:pt>
                <c:pt idx="5778">
                  <c:v>502.62709999999993</c:v>
                </c:pt>
                <c:pt idx="5779">
                  <c:v>502.71089999999964</c:v>
                </c:pt>
                <c:pt idx="5780">
                  <c:v>502.79399999999919</c:v>
                </c:pt>
                <c:pt idx="5781">
                  <c:v>502.8768</c:v>
                </c:pt>
                <c:pt idx="5782">
                  <c:v>502.9588</c:v>
                </c:pt>
                <c:pt idx="5783">
                  <c:v>503.04079999999999</c:v>
                </c:pt>
                <c:pt idx="5784">
                  <c:v>503.12649999999957</c:v>
                </c:pt>
                <c:pt idx="5785">
                  <c:v>503.20979999999969</c:v>
                </c:pt>
                <c:pt idx="5786">
                  <c:v>503.28999999999957</c:v>
                </c:pt>
                <c:pt idx="5787">
                  <c:v>503.3741</c:v>
                </c:pt>
                <c:pt idx="5788">
                  <c:v>503.45839999999924</c:v>
                </c:pt>
                <c:pt idx="5789">
                  <c:v>503.53960000000001</c:v>
                </c:pt>
                <c:pt idx="5790">
                  <c:v>503.62169999999969</c:v>
                </c:pt>
                <c:pt idx="5791">
                  <c:v>503.70329999999956</c:v>
                </c:pt>
                <c:pt idx="5792">
                  <c:v>503.78659999999917</c:v>
                </c:pt>
                <c:pt idx="5793">
                  <c:v>503.86779999999999</c:v>
                </c:pt>
                <c:pt idx="5794">
                  <c:v>503.952</c:v>
                </c:pt>
                <c:pt idx="5795">
                  <c:v>504.03699999999918</c:v>
                </c:pt>
                <c:pt idx="5796">
                  <c:v>504.12090000000001</c:v>
                </c:pt>
                <c:pt idx="5797">
                  <c:v>504.20589999999999</c:v>
                </c:pt>
                <c:pt idx="5798">
                  <c:v>504.28879999999918</c:v>
                </c:pt>
                <c:pt idx="5799">
                  <c:v>504.37180000000001</c:v>
                </c:pt>
                <c:pt idx="5800">
                  <c:v>504.45589999999999</c:v>
                </c:pt>
                <c:pt idx="5801">
                  <c:v>504.54</c:v>
                </c:pt>
                <c:pt idx="5802">
                  <c:v>504.62380000000002</c:v>
                </c:pt>
                <c:pt idx="5803">
                  <c:v>504.70740000000001</c:v>
                </c:pt>
                <c:pt idx="5804">
                  <c:v>504.79299999999949</c:v>
                </c:pt>
                <c:pt idx="5805">
                  <c:v>504.8775</c:v>
                </c:pt>
                <c:pt idx="5806">
                  <c:v>504.9616999999995</c:v>
                </c:pt>
                <c:pt idx="5807">
                  <c:v>505.048</c:v>
                </c:pt>
                <c:pt idx="5808">
                  <c:v>505.13069999999999</c:v>
                </c:pt>
                <c:pt idx="5809">
                  <c:v>505.21429999999964</c:v>
                </c:pt>
                <c:pt idx="5810">
                  <c:v>505.29790000000003</c:v>
                </c:pt>
                <c:pt idx="5811">
                  <c:v>505.38309999999956</c:v>
                </c:pt>
                <c:pt idx="5812">
                  <c:v>505.46499999999969</c:v>
                </c:pt>
                <c:pt idx="5813">
                  <c:v>505.54689999999999</c:v>
                </c:pt>
                <c:pt idx="5814">
                  <c:v>505.62909999999999</c:v>
                </c:pt>
                <c:pt idx="5815">
                  <c:v>505.7122</c:v>
                </c:pt>
                <c:pt idx="5816">
                  <c:v>505.79579999999936</c:v>
                </c:pt>
                <c:pt idx="5817">
                  <c:v>505.87979999999999</c:v>
                </c:pt>
                <c:pt idx="5818">
                  <c:v>505.96299999999957</c:v>
                </c:pt>
                <c:pt idx="5819">
                  <c:v>506.04689999999999</c:v>
                </c:pt>
                <c:pt idx="5820">
                  <c:v>506.1309</c:v>
                </c:pt>
                <c:pt idx="5821">
                  <c:v>506.21499999999969</c:v>
                </c:pt>
                <c:pt idx="5822">
                  <c:v>506.29759999999936</c:v>
                </c:pt>
                <c:pt idx="5823">
                  <c:v>506.3809</c:v>
                </c:pt>
                <c:pt idx="5824">
                  <c:v>506.46480000000008</c:v>
                </c:pt>
                <c:pt idx="5825">
                  <c:v>506.54880000000031</c:v>
                </c:pt>
                <c:pt idx="5826">
                  <c:v>506.63220000000001</c:v>
                </c:pt>
                <c:pt idx="5827">
                  <c:v>506.714</c:v>
                </c:pt>
                <c:pt idx="5828">
                  <c:v>506.79859999999917</c:v>
                </c:pt>
                <c:pt idx="5829">
                  <c:v>506.88159999999937</c:v>
                </c:pt>
                <c:pt idx="5830">
                  <c:v>506.96389999999963</c:v>
                </c:pt>
                <c:pt idx="5831">
                  <c:v>507.04520000000002</c:v>
                </c:pt>
                <c:pt idx="5832">
                  <c:v>507.12979999999999</c:v>
                </c:pt>
                <c:pt idx="5833">
                  <c:v>507.21319999999918</c:v>
                </c:pt>
                <c:pt idx="5834">
                  <c:v>507.29619999999903</c:v>
                </c:pt>
                <c:pt idx="5835">
                  <c:v>507.37889999999999</c:v>
                </c:pt>
                <c:pt idx="5836">
                  <c:v>507.46359999999936</c:v>
                </c:pt>
                <c:pt idx="5837">
                  <c:v>507.54739999999993</c:v>
                </c:pt>
                <c:pt idx="5838">
                  <c:v>507.6284</c:v>
                </c:pt>
                <c:pt idx="5839">
                  <c:v>507.7124</c:v>
                </c:pt>
                <c:pt idx="5840">
                  <c:v>507.79649999999918</c:v>
                </c:pt>
                <c:pt idx="5841">
                  <c:v>507.88</c:v>
                </c:pt>
                <c:pt idx="5842">
                  <c:v>507.96389999999963</c:v>
                </c:pt>
                <c:pt idx="5843">
                  <c:v>508.04680000000002</c:v>
                </c:pt>
                <c:pt idx="5844">
                  <c:v>508.12959999999993</c:v>
                </c:pt>
                <c:pt idx="5845">
                  <c:v>508.21249999999969</c:v>
                </c:pt>
                <c:pt idx="5846">
                  <c:v>508.29539999999918</c:v>
                </c:pt>
                <c:pt idx="5847">
                  <c:v>508.37829999999963</c:v>
                </c:pt>
                <c:pt idx="5848">
                  <c:v>508.46280000000002</c:v>
                </c:pt>
                <c:pt idx="5849">
                  <c:v>508.5453</c:v>
                </c:pt>
                <c:pt idx="5850">
                  <c:v>508.62779999999964</c:v>
                </c:pt>
                <c:pt idx="5851">
                  <c:v>508.71129999999937</c:v>
                </c:pt>
                <c:pt idx="5852">
                  <c:v>508.79579999999936</c:v>
                </c:pt>
                <c:pt idx="5853">
                  <c:v>508.8784</c:v>
                </c:pt>
                <c:pt idx="5854">
                  <c:v>508.96189999999956</c:v>
                </c:pt>
                <c:pt idx="5855">
                  <c:v>509.04500000000002</c:v>
                </c:pt>
                <c:pt idx="5856">
                  <c:v>509.12889999999999</c:v>
                </c:pt>
                <c:pt idx="5857">
                  <c:v>509.21049999999963</c:v>
                </c:pt>
                <c:pt idx="5858">
                  <c:v>509.29469999999969</c:v>
                </c:pt>
                <c:pt idx="5859">
                  <c:v>509.37779999999964</c:v>
                </c:pt>
                <c:pt idx="5860">
                  <c:v>509.46019999999936</c:v>
                </c:pt>
                <c:pt idx="5861">
                  <c:v>509.54259999999999</c:v>
                </c:pt>
                <c:pt idx="5862">
                  <c:v>509.62629999999956</c:v>
                </c:pt>
                <c:pt idx="5863">
                  <c:v>509.71049999999963</c:v>
                </c:pt>
                <c:pt idx="5864">
                  <c:v>509.7928</c:v>
                </c:pt>
                <c:pt idx="5865">
                  <c:v>509.87740000000002</c:v>
                </c:pt>
                <c:pt idx="5866">
                  <c:v>509.96230000000003</c:v>
                </c:pt>
                <c:pt idx="5867">
                  <c:v>510.04440000000045</c:v>
                </c:pt>
                <c:pt idx="5868">
                  <c:v>510.12729999999999</c:v>
                </c:pt>
                <c:pt idx="5869">
                  <c:v>510.21199999999936</c:v>
                </c:pt>
                <c:pt idx="5870">
                  <c:v>510.29509999999937</c:v>
                </c:pt>
                <c:pt idx="5871">
                  <c:v>510.37819999999937</c:v>
                </c:pt>
                <c:pt idx="5872">
                  <c:v>510.45960000000002</c:v>
                </c:pt>
                <c:pt idx="5873">
                  <c:v>510.54219999999964</c:v>
                </c:pt>
                <c:pt idx="5874">
                  <c:v>510.62619999999924</c:v>
                </c:pt>
                <c:pt idx="5875">
                  <c:v>510.71019999999936</c:v>
                </c:pt>
                <c:pt idx="5876">
                  <c:v>510.79219999999918</c:v>
                </c:pt>
                <c:pt idx="5877">
                  <c:v>510.87599999999969</c:v>
                </c:pt>
                <c:pt idx="5878">
                  <c:v>510.95869999999957</c:v>
                </c:pt>
                <c:pt idx="5879">
                  <c:v>511.04180000000002</c:v>
                </c:pt>
                <c:pt idx="5880">
                  <c:v>511.125</c:v>
                </c:pt>
                <c:pt idx="5881">
                  <c:v>511.21039999999937</c:v>
                </c:pt>
                <c:pt idx="5882">
                  <c:v>511.29259999999937</c:v>
                </c:pt>
                <c:pt idx="5883">
                  <c:v>511.375</c:v>
                </c:pt>
                <c:pt idx="5884">
                  <c:v>511.459</c:v>
                </c:pt>
                <c:pt idx="5885">
                  <c:v>511.54410000000001</c:v>
                </c:pt>
                <c:pt idx="5886">
                  <c:v>511.62759999999969</c:v>
                </c:pt>
                <c:pt idx="5887">
                  <c:v>511.70940000000002</c:v>
                </c:pt>
                <c:pt idx="5888">
                  <c:v>511.79179999999923</c:v>
                </c:pt>
                <c:pt idx="5889">
                  <c:v>511.87759999999969</c:v>
                </c:pt>
                <c:pt idx="5890">
                  <c:v>511.95960000000002</c:v>
                </c:pt>
                <c:pt idx="5891">
                  <c:v>512.04300000000001</c:v>
                </c:pt>
                <c:pt idx="5892">
                  <c:v>512.1268</c:v>
                </c:pt>
                <c:pt idx="5893">
                  <c:v>512.20740000000001</c:v>
                </c:pt>
                <c:pt idx="5894">
                  <c:v>512.29400000000055</c:v>
                </c:pt>
                <c:pt idx="5895">
                  <c:v>512.37649999999996</c:v>
                </c:pt>
                <c:pt idx="5896">
                  <c:v>512.45999999999947</c:v>
                </c:pt>
                <c:pt idx="5897">
                  <c:v>512.54259999999897</c:v>
                </c:pt>
                <c:pt idx="5898">
                  <c:v>512.62649999999996</c:v>
                </c:pt>
                <c:pt idx="5899">
                  <c:v>512.70940000000053</c:v>
                </c:pt>
                <c:pt idx="5900">
                  <c:v>512.79259999999999</c:v>
                </c:pt>
                <c:pt idx="5901">
                  <c:v>512.87540000000001</c:v>
                </c:pt>
                <c:pt idx="5902">
                  <c:v>512.96089999999947</c:v>
                </c:pt>
                <c:pt idx="5903">
                  <c:v>513.04259999999897</c:v>
                </c:pt>
                <c:pt idx="5904">
                  <c:v>513.12619999999947</c:v>
                </c:pt>
                <c:pt idx="5905">
                  <c:v>513.21040000000005</c:v>
                </c:pt>
                <c:pt idx="5906">
                  <c:v>513.29420000000005</c:v>
                </c:pt>
                <c:pt idx="5907">
                  <c:v>513.37779999999998</c:v>
                </c:pt>
                <c:pt idx="5908">
                  <c:v>513.46129999999869</c:v>
                </c:pt>
                <c:pt idx="5909">
                  <c:v>513.54480000000001</c:v>
                </c:pt>
                <c:pt idx="5910">
                  <c:v>513.62909999999999</c:v>
                </c:pt>
                <c:pt idx="5911">
                  <c:v>513.71410000000003</c:v>
                </c:pt>
                <c:pt idx="5912">
                  <c:v>513.79840000000104</c:v>
                </c:pt>
                <c:pt idx="5913">
                  <c:v>513.88030000000003</c:v>
                </c:pt>
                <c:pt idx="5914">
                  <c:v>513.96199999999897</c:v>
                </c:pt>
                <c:pt idx="5915">
                  <c:v>514.04669999999896</c:v>
                </c:pt>
                <c:pt idx="5916">
                  <c:v>514.12819999999999</c:v>
                </c:pt>
                <c:pt idx="5917">
                  <c:v>514.20890000000054</c:v>
                </c:pt>
                <c:pt idx="5918">
                  <c:v>514.29219999999998</c:v>
                </c:pt>
                <c:pt idx="5919">
                  <c:v>514.37580000000003</c:v>
                </c:pt>
                <c:pt idx="5920">
                  <c:v>514.45959999999911</c:v>
                </c:pt>
                <c:pt idx="5921">
                  <c:v>514.54369999999949</c:v>
                </c:pt>
                <c:pt idx="5922">
                  <c:v>514.62900000000002</c:v>
                </c:pt>
                <c:pt idx="5923">
                  <c:v>514.71199999999999</c:v>
                </c:pt>
                <c:pt idx="5924">
                  <c:v>514.79360000000054</c:v>
                </c:pt>
                <c:pt idx="5925">
                  <c:v>514.87689999999998</c:v>
                </c:pt>
                <c:pt idx="5926">
                  <c:v>514.96069999999872</c:v>
                </c:pt>
                <c:pt idx="5927">
                  <c:v>515.0444</c:v>
                </c:pt>
                <c:pt idx="5928">
                  <c:v>515.12699999999938</c:v>
                </c:pt>
                <c:pt idx="5929">
                  <c:v>515.21019999999999</c:v>
                </c:pt>
                <c:pt idx="5930">
                  <c:v>515.29259999999999</c:v>
                </c:pt>
                <c:pt idx="5931">
                  <c:v>515.3759</c:v>
                </c:pt>
                <c:pt idx="5932">
                  <c:v>515.46109999999896</c:v>
                </c:pt>
                <c:pt idx="5933">
                  <c:v>515.54470000000003</c:v>
                </c:pt>
                <c:pt idx="5934">
                  <c:v>515.62719999999911</c:v>
                </c:pt>
                <c:pt idx="5935">
                  <c:v>515.71259999999938</c:v>
                </c:pt>
                <c:pt idx="5936">
                  <c:v>515.79719999999998</c:v>
                </c:pt>
                <c:pt idx="5937">
                  <c:v>515.88040000000001</c:v>
                </c:pt>
                <c:pt idx="5938">
                  <c:v>515.96539999999948</c:v>
                </c:pt>
                <c:pt idx="5939">
                  <c:v>516.04719999999872</c:v>
                </c:pt>
                <c:pt idx="5940">
                  <c:v>516.12959999999998</c:v>
                </c:pt>
                <c:pt idx="5941">
                  <c:v>516.2124</c:v>
                </c:pt>
                <c:pt idx="5942">
                  <c:v>516.29470000000128</c:v>
                </c:pt>
                <c:pt idx="5943">
                  <c:v>516.3768</c:v>
                </c:pt>
                <c:pt idx="5944">
                  <c:v>516.46059999999898</c:v>
                </c:pt>
                <c:pt idx="5945">
                  <c:v>516.54629999999872</c:v>
                </c:pt>
                <c:pt idx="5946">
                  <c:v>516.63080000000002</c:v>
                </c:pt>
                <c:pt idx="5947">
                  <c:v>516.71400000000051</c:v>
                </c:pt>
                <c:pt idx="5948">
                  <c:v>516.79690000000005</c:v>
                </c:pt>
                <c:pt idx="5949">
                  <c:v>516.88080000000002</c:v>
                </c:pt>
                <c:pt idx="5950">
                  <c:v>516.96479999999997</c:v>
                </c:pt>
                <c:pt idx="5951">
                  <c:v>517.04779999999948</c:v>
                </c:pt>
                <c:pt idx="5952">
                  <c:v>517.13059999999996</c:v>
                </c:pt>
                <c:pt idx="5953">
                  <c:v>517.21410000000003</c:v>
                </c:pt>
                <c:pt idx="5954">
                  <c:v>517.29650000000004</c:v>
                </c:pt>
                <c:pt idx="5955">
                  <c:v>517.38099999999997</c:v>
                </c:pt>
                <c:pt idx="5956">
                  <c:v>517.4677999999991</c:v>
                </c:pt>
                <c:pt idx="5957">
                  <c:v>517.54999999999939</c:v>
                </c:pt>
                <c:pt idx="5958">
                  <c:v>517.63390000000004</c:v>
                </c:pt>
                <c:pt idx="5959">
                  <c:v>517.71719999999948</c:v>
                </c:pt>
                <c:pt idx="5960">
                  <c:v>517.79980000000103</c:v>
                </c:pt>
                <c:pt idx="5961">
                  <c:v>517.88279999999997</c:v>
                </c:pt>
                <c:pt idx="5962">
                  <c:v>517.96619999999859</c:v>
                </c:pt>
                <c:pt idx="5963">
                  <c:v>518.04789999999946</c:v>
                </c:pt>
                <c:pt idx="5964">
                  <c:v>518.13340000000005</c:v>
                </c:pt>
                <c:pt idx="5965">
                  <c:v>518.21690000000001</c:v>
                </c:pt>
                <c:pt idx="5966">
                  <c:v>518.29740000000004</c:v>
                </c:pt>
                <c:pt idx="5967">
                  <c:v>518.38059999999996</c:v>
                </c:pt>
                <c:pt idx="5968">
                  <c:v>518.46219999999846</c:v>
                </c:pt>
                <c:pt idx="5969">
                  <c:v>518.54539999999997</c:v>
                </c:pt>
                <c:pt idx="5970">
                  <c:v>518.63019999999949</c:v>
                </c:pt>
                <c:pt idx="5971">
                  <c:v>518.71440000000052</c:v>
                </c:pt>
                <c:pt idx="5972">
                  <c:v>518.79690000000005</c:v>
                </c:pt>
                <c:pt idx="5973">
                  <c:v>518.88080000000002</c:v>
                </c:pt>
                <c:pt idx="5974">
                  <c:v>518.96459999999911</c:v>
                </c:pt>
                <c:pt idx="5975">
                  <c:v>519.04919999999947</c:v>
                </c:pt>
                <c:pt idx="5976">
                  <c:v>519.13159999999948</c:v>
                </c:pt>
                <c:pt idx="5977">
                  <c:v>519.21680000000003</c:v>
                </c:pt>
                <c:pt idx="5978">
                  <c:v>519.30089999999996</c:v>
                </c:pt>
                <c:pt idx="5979">
                  <c:v>519.38279999999997</c:v>
                </c:pt>
                <c:pt idx="5980">
                  <c:v>519.46759999999847</c:v>
                </c:pt>
                <c:pt idx="5981">
                  <c:v>519.54999999999939</c:v>
                </c:pt>
                <c:pt idx="5982">
                  <c:v>519.63459999999998</c:v>
                </c:pt>
                <c:pt idx="5983">
                  <c:v>519.71600000000001</c:v>
                </c:pt>
                <c:pt idx="5984">
                  <c:v>519.79920000000004</c:v>
                </c:pt>
                <c:pt idx="5985">
                  <c:v>519.88279999999997</c:v>
                </c:pt>
                <c:pt idx="5986">
                  <c:v>519.96569999999872</c:v>
                </c:pt>
                <c:pt idx="5987">
                  <c:v>520.04939999999999</c:v>
                </c:pt>
                <c:pt idx="5988">
                  <c:v>520.13130000000001</c:v>
                </c:pt>
                <c:pt idx="5989">
                  <c:v>520.21460000000002</c:v>
                </c:pt>
                <c:pt idx="5990">
                  <c:v>520.2994000000009</c:v>
                </c:pt>
                <c:pt idx="5991">
                  <c:v>520.38379999999995</c:v>
                </c:pt>
                <c:pt idx="5992">
                  <c:v>520.46909999999946</c:v>
                </c:pt>
                <c:pt idx="5993">
                  <c:v>520.55129999999872</c:v>
                </c:pt>
                <c:pt idx="5994">
                  <c:v>520.63400000000001</c:v>
                </c:pt>
                <c:pt idx="5995">
                  <c:v>520.71669999999949</c:v>
                </c:pt>
                <c:pt idx="5996">
                  <c:v>520.79999999999995</c:v>
                </c:pt>
                <c:pt idx="5997">
                  <c:v>520.88480000000004</c:v>
                </c:pt>
                <c:pt idx="5998">
                  <c:v>520.971</c:v>
                </c:pt>
                <c:pt idx="5999">
                  <c:v>521.05459999999948</c:v>
                </c:pt>
                <c:pt idx="6000">
                  <c:v>521.13819999999998</c:v>
                </c:pt>
                <c:pt idx="6001">
                  <c:v>521.22360000000003</c:v>
                </c:pt>
                <c:pt idx="6002">
                  <c:v>521.30859999999996</c:v>
                </c:pt>
                <c:pt idx="6003">
                  <c:v>521.39279999999997</c:v>
                </c:pt>
                <c:pt idx="6004">
                  <c:v>521.47829999999999</c:v>
                </c:pt>
                <c:pt idx="6005">
                  <c:v>521.5621999999986</c:v>
                </c:pt>
                <c:pt idx="6006">
                  <c:v>521.64499999999998</c:v>
                </c:pt>
                <c:pt idx="6007">
                  <c:v>521.72759999999948</c:v>
                </c:pt>
                <c:pt idx="6008">
                  <c:v>521.81049999999948</c:v>
                </c:pt>
                <c:pt idx="6009">
                  <c:v>521.89219999999898</c:v>
                </c:pt>
                <c:pt idx="6010">
                  <c:v>521.97310000000004</c:v>
                </c:pt>
                <c:pt idx="6011">
                  <c:v>522.0548</c:v>
                </c:pt>
                <c:pt idx="6012">
                  <c:v>522.13759999999911</c:v>
                </c:pt>
                <c:pt idx="6013">
                  <c:v>522.22059999999999</c:v>
                </c:pt>
                <c:pt idx="6014">
                  <c:v>522.30119999999897</c:v>
                </c:pt>
                <c:pt idx="6015">
                  <c:v>522.38319999999999</c:v>
                </c:pt>
                <c:pt idx="6016">
                  <c:v>522.46759999999847</c:v>
                </c:pt>
                <c:pt idx="6017">
                  <c:v>522.55079999999998</c:v>
                </c:pt>
                <c:pt idx="6018">
                  <c:v>522.63419999999996</c:v>
                </c:pt>
                <c:pt idx="6019">
                  <c:v>522.71640000000002</c:v>
                </c:pt>
                <c:pt idx="6020">
                  <c:v>522.79909999999995</c:v>
                </c:pt>
                <c:pt idx="6021">
                  <c:v>522.87990000000002</c:v>
                </c:pt>
                <c:pt idx="6022">
                  <c:v>522.96370000000002</c:v>
                </c:pt>
                <c:pt idx="6023">
                  <c:v>523.04779999999948</c:v>
                </c:pt>
                <c:pt idx="6024">
                  <c:v>523.13159999999948</c:v>
                </c:pt>
                <c:pt idx="6025">
                  <c:v>523.21460000000002</c:v>
                </c:pt>
                <c:pt idx="6026">
                  <c:v>523.29590000000053</c:v>
                </c:pt>
                <c:pt idx="6027">
                  <c:v>523.37840000000051</c:v>
                </c:pt>
                <c:pt idx="6028">
                  <c:v>523.46159999999873</c:v>
                </c:pt>
                <c:pt idx="6029">
                  <c:v>523.54380000000003</c:v>
                </c:pt>
                <c:pt idx="6030">
                  <c:v>523.62619999999947</c:v>
                </c:pt>
                <c:pt idx="6031">
                  <c:v>523.70840000000055</c:v>
                </c:pt>
                <c:pt idx="6032">
                  <c:v>523.79180000000053</c:v>
                </c:pt>
                <c:pt idx="6033">
                  <c:v>523.87519999999938</c:v>
                </c:pt>
                <c:pt idx="6034">
                  <c:v>523.95779999999911</c:v>
                </c:pt>
                <c:pt idx="6035">
                  <c:v>524.03980000000001</c:v>
                </c:pt>
                <c:pt idx="6036">
                  <c:v>524.12139999999999</c:v>
                </c:pt>
                <c:pt idx="6037">
                  <c:v>524.20390000000054</c:v>
                </c:pt>
                <c:pt idx="6038">
                  <c:v>524.28740000000005</c:v>
                </c:pt>
                <c:pt idx="6039">
                  <c:v>524.37199999999996</c:v>
                </c:pt>
                <c:pt idx="6040">
                  <c:v>524.45739999999898</c:v>
                </c:pt>
                <c:pt idx="6041">
                  <c:v>524.54099999999949</c:v>
                </c:pt>
                <c:pt idx="6042">
                  <c:v>524.625</c:v>
                </c:pt>
                <c:pt idx="6043">
                  <c:v>524.70899999999995</c:v>
                </c:pt>
                <c:pt idx="6044">
                  <c:v>524.79300000000103</c:v>
                </c:pt>
                <c:pt idx="6045">
                  <c:v>524.87779999999998</c:v>
                </c:pt>
                <c:pt idx="6046">
                  <c:v>524.96239999999898</c:v>
                </c:pt>
                <c:pt idx="6047">
                  <c:v>525.04300000000001</c:v>
                </c:pt>
                <c:pt idx="6048">
                  <c:v>525.12649999999996</c:v>
                </c:pt>
                <c:pt idx="6049">
                  <c:v>525.20989999999995</c:v>
                </c:pt>
                <c:pt idx="6050">
                  <c:v>525.29340000000104</c:v>
                </c:pt>
                <c:pt idx="6051">
                  <c:v>525.37869999999998</c:v>
                </c:pt>
                <c:pt idx="6052">
                  <c:v>525.46019999999896</c:v>
                </c:pt>
                <c:pt idx="6053">
                  <c:v>525.54409999999996</c:v>
                </c:pt>
                <c:pt idx="6054">
                  <c:v>525.62639999999999</c:v>
                </c:pt>
                <c:pt idx="6055">
                  <c:v>525.70960000000002</c:v>
                </c:pt>
                <c:pt idx="6056">
                  <c:v>525.79300000000103</c:v>
                </c:pt>
                <c:pt idx="6057">
                  <c:v>525.87850000000003</c:v>
                </c:pt>
                <c:pt idx="6058">
                  <c:v>525.96089999999947</c:v>
                </c:pt>
                <c:pt idx="6059">
                  <c:v>526.04509999999948</c:v>
                </c:pt>
                <c:pt idx="6060">
                  <c:v>526.12639999999999</c:v>
                </c:pt>
                <c:pt idx="6061">
                  <c:v>526.20950000000005</c:v>
                </c:pt>
                <c:pt idx="6062">
                  <c:v>526.29290000000003</c:v>
                </c:pt>
                <c:pt idx="6063">
                  <c:v>526.37649999999996</c:v>
                </c:pt>
                <c:pt idx="6064">
                  <c:v>526.45939999999996</c:v>
                </c:pt>
                <c:pt idx="6065">
                  <c:v>526.54300000000001</c:v>
                </c:pt>
                <c:pt idx="6066">
                  <c:v>526.62639999999999</c:v>
                </c:pt>
                <c:pt idx="6067">
                  <c:v>526.70980000000054</c:v>
                </c:pt>
                <c:pt idx="6068">
                  <c:v>526.7935000000009</c:v>
                </c:pt>
                <c:pt idx="6069">
                  <c:v>526.87759999999946</c:v>
                </c:pt>
                <c:pt idx="6070">
                  <c:v>526.96199999999897</c:v>
                </c:pt>
                <c:pt idx="6071">
                  <c:v>527.04499999999996</c:v>
                </c:pt>
                <c:pt idx="6072">
                  <c:v>527.1268</c:v>
                </c:pt>
                <c:pt idx="6073">
                  <c:v>527.21019999999999</c:v>
                </c:pt>
                <c:pt idx="6074">
                  <c:v>527.29400000000055</c:v>
                </c:pt>
                <c:pt idx="6075">
                  <c:v>527.37659999999948</c:v>
                </c:pt>
                <c:pt idx="6076">
                  <c:v>527.4597</c:v>
                </c:pt>
                <c:pt idx="6077">
                  <c:v>527.54499999999996</c:v>
                </c:pt>
                <c:pt idx="6078">
                  <c:v>527.62900000000002</c:v>
                </c:pt>
                <c:pt idx="6079">
                  <c:v>527.7138000000009</c:v>
                </c:pt>
                <c:pt idx="6080">
                  <c:v>527.79719999999998</c:v>
                </c:pt>
                <c:pt idx="6081">
                  <c:v>527.8809</c:v>
                </c:pt>
                <c:pt idx="6082">
                  <c:v>527.96149999999898</c:v>
                </c:pt>
                <c:pt idx="6083">
                  <c:v>528.04549999999949</c:v>
                </c:pt>
                <c:pt idx="6084">
                  <c:v>528.12969999999996</c:v>
                </c:pt>
                <c:pt idx="6085">
                  <c:v>528.2138000000009</c:v>
                </c:pt>
                <c:pt idx="6086">
                  <c:v>528.29840000000104</c:v>
                </c:pt>
                <c:pt idx="6087">
                  <c:v>528.38040000000001</c:v>
                </c:pt>
                <c:pt idx="6088">
                  <c:v>528.46269999999856</c:v>
                </c:pt>
                <c:pt idx="6089">
                  <c:v>528.54509999999948</c:v>
                </c:pt>
                <c:pt idx="6090">
                  <c:v>528.62869999999998</c:v>
                </c:pt>
                <c:pt idx="6091">
                  <c:v>528.71259999999938</c:v>
                </c:pt>
                <c:pt idx="6092">
                  <c:v>528.79629999999997</c:v>
                </c:pt>
                <c:pt idx="6093">
                  <c:v>528.87929999999949</c:v>
                </c:pt>
                <c:pt idx="6094">
                  <c:v>528.96299999999871</c:v>
                </c:pt>
                <c:pt idx="6095">
                  <c:v>529.04489999999998</c:v>
                </c:pt>
                <c:pt idx="6096">
                  <c:v>529.12739999999997</c:v>
                </c:pt>
                <c:pt idx="6097">
                  <c:v>529.21019999999999</c:v>
                </c:pt>
                <c:pt idx="6098">
                  <c:v>529.29540000000054</c:v>
                </c:pt>
                <c:pt idx="6099">
                  <c:v>529.37900000000002</c:v>
                </c:pt>
                <c:pt idx="6100">
                  <c:v>529.46289999999897</c:v>
                </c:pt>
                <c:pt idx="6101">
                  <c:v>529.5465999999991</c:v>
                </c:pt>
                <c:pt idx="6102">
                  <c:v>529.63109999999949</c:v>
                </c:pt>
                <c:pt idx="6103">
                  <c:v>529.71349999999995</c:v>
                </c:pt>
                <c:pt idx="6104">
                  <c:v>529.79860000000053</c:v>
                </c:pt>
                <c:pt idx="6105">
                  <c:v>529.88139999999999</c:v>
                </c:pt>
                <c:pt idx="6106">
                  <c:v>529.96299999999871</c:v>
                </c:pt>
                <c:pt idx="6107">
                  <c:v>530.04599999999948</c:v>
                </c:pt>
                <c:pt idx="6108">
                  <c:v>530.12980000000005</c:v>
                </c:pt>
                <c:pt idx="6109">
                  <c:v>530.21259999999938</c:v>
                </c:pt>
                <c:pt idx="6110">
                  <c:v>530.29490000000055</c:v>
                </c:pt>
                <c:pt idx="6111">
                  <c:v>530.3759</c:v>
                </c:pt>
                <c:pt idx="6112">
                  <c:v>530.46149999999898</c:v>
                </c:pt>
                <c:pt idx="6113">
                  <c:v>530.54449999999997</c:v>
                </c:pt>
                <c:pt idx="6114">
                  <c:v>530.62699999999938</c:v>
                </c:pt>
                <c:pt idx="6115">
                  <c:v>530.71259999999938</c:v>
                </c:pt>
                <c:pt idx="6116">
                  <c:v>530.79729999999938</c:v>
                </c:pt>
                <c:pt idx="6117">
                  <c:v>530.88099999999997</c:v>
                </c:pt>
                <c:pt idx="6118">
                  <c:v>530.96599999999899</c:v>
                </c:pt>
                <c:pt idx="6119">
                  <c:v>531.04919999999947</c:v>
                </c:pt>
                <c:pt idx="6120">
                  <c:v>531.13279999999997</c:v>
                </c:pt>
                <c:pt idx="6121">
                  <c:v>531.21749999999997</c:v>
                </c:pt>
                <c:pt idx="6122">
                  <c:v>531.30079999999998</c:v>
                </c:pt>
                <c:pt idx="6123">
                  <c:v>531.38340000000005</c:v>
                </c:pt>
                <c:pt idx="6124">
                  <c:v>531.46599999999899</c:v>
                </c:pt>
                <c:pt idx="6125">
                  <c:v>531.54930000000002</c:v>
                </c:pt>
                <c:pt idx="6126">
                  <c:v>531.63499999999999</c:v>
                </c:pt>
                <c:pt idx="6127">
                  <c:v>531.71840000000054</c:v>
                </c:pt>
                <c:pt idx="6128">
                  <c:v>531.80099999999948</c:v>
                </c:pt>
                <c:pt idx="6129">
                  <c:v>531.88319999999999</c:v>
                </c:pt>
                <c:pt idx="6130">
                  <c:v>531.9679999999986</c:v>
                </c:pt>
                <c:pt idx="6131">
                  <c:v>532.05059999999946</c:v>
                </c:pt>
                <c:pt idx="6132">
                  <c:v>532.13279999999997</c:v>
                </c:pt>
                <c:pt idx="6133">
                  <c:v>532.21640000000002</c:v>
                </c:pt>
                <c:pt idx="6134">
                  <c:v>532.29810000000055</c:v>
                </c:pt>
                <c:pt idx="6135">
                  <c:v>532.3818</c:v>
                </c:pt>
                <c:pt idx="6136">
                  <c:v>532.46579999999949</c:v>
                </c:pt>
                <c:pt idx="6137">
                  <c:v>532.54909999999938</c:v>
                </c:pt>
                <c:pt idx="6138">
                  <c:v>532.6321999999991</c:v>
                </c:pt>
                <c:pt idx="6139">
                  <c:v>532.71440000000052</c:v>
                </c:pt>
                <c:pt idx="6140">
                  <c:v>532.79819999999995</c:v>
                </c:pt>
                <c:pt idx="6141">
                  <c:v>532.87940000000003</c:v>
                </c:pt>
                <c:pt idx="6142">
                  <c:v>532.96539999999948</c:v>
                </c:pt>
                <c:pt idx="6143">
                  <c:v>533.04679999999996</c:v>
                </c:pt>
                <c:pt idx="6144">
                  <c:v>533.13049999999998</c:v>
                </c:pt>
                <c:pt idx="6145">
                  <c:v>533.21440000000052</c:v>
                </c:pt>
                <c:pt idx="6146">
                  <c:v>533.29819999999995</c:v>
                </c:pt>
                <c:pt idx="6147">
                  <c:v>533.38289999999949</c:v>
                </c:pt>
                <c:pt idx="6148">
                  <c:v>533.4679999999986</c:v>
                </c:pt>
                <c:pt idx="6149">
                  <c:v>533.54970000000003</c:v>
                </c:pt>
                <c:pt idx="6150">
                  <c:v>533.63340000000005</c:v>
                </c:pt>
                <c:pt idx="6151">
                  <c:v>533.71590000000003</c:v>
                </c:pt>
                <c:pt idx="6152">
                  <c:v>533.79780000000005</c:v>
                </c:pt>
                <c:pt idx="6153">
                  <c:v>533.8821999999991</c:v>
                </c:pt>
                <c:pt idx="6154">
                  <c:v>533.96449999999948</c:v>
                </c:pt>
                <c:pt idx="6155">
                  <c:v>534.0489</c:v>
                </c:pt>
                <c:pt idx="6156">
                  <c:v>534.13159999999948</c:v>
                </c:pt>
                <c:pt idx="6157">
                  <c:v>534.21500000000003</c:v>
                </c:pt>
                <c:pt idx="6158">
                  <c:v>534.30059999999946</c:v>
                </c:pt>
                <c:pt idx="6159">
                  <c:v>534.38619999999946</c:v>
                </c:pt>
                <c:pt idx="6160">
                  <c:v>534.47019999999998</c:v>
                </c:pt>
                <c:pt idx="6161">
                  <c:v>534.55459999999948</c:v>
                </c:pt>
                <c:pt idx="6162">
                  <c:v>534.63819999999998</c:v>
                </c:pt>
                <c:pt idx="6163">
                  <c:v>534.72019999999998</c:v>
                </c:pt>
                <c:pt idx="6164">
                  <c:v>534.80259999999896</c:v>
                </c:pt>
                <c:pt idx="6165">
                  <c:v>534.88559999999939</c:v>
                </c:pt>
                <c:pt idx="6166">
                  <c:v>534.96919999999898</c:v>
                </c:pt>
                <c:pt idx="6167">
                  <c:v>535.05079999999998</c:v>
                </c:pt>
                <c:pt idx="6168">
                  <c:v>535.13619999999946</c:v>
                </c:pt>
                <c:pt idx="6169">
                  <c:v>535.2188000000009</c:v>
                </c:pt>
                <c:pt idx="6170">
                  <c:v>535.30129999999872</c:v>
                </c:pt>
                <c:pt idx="6171">
                  <c:v>535.38430000000005</c:v>
                </c:pt>
                <c:pt idx="6172">
                  <c:v>535.46819999999946</c:v>
                </c:pt>
                <c:pt idx="6173">
                  <c:v>535.55279999999948</c:v>
                </c:pt>
                <c:pt idx="6174">
                  <c:v>535.6386</c:v>
                </c:pt>
                <c:pt idx="6175">
                  <c:v>535.72320000000002</c:v>
                </c:pt>
                <c:pt idx="6176">
                  <c:v>535.80589999999938</c:v>
                </c:pt>
                <c:pt idx="6177">
                  <c:v>535.8904</c:v>
                </c:pt>
                <c:pt idx="6178">
                  <c:v>535.97239999999999</c:v>
                </c:pt>
                <c:pt idx="6179">
                  <c:v>536.05349999999999</c:v>
                </c:pt>
                <c:pt idx="6180">
                  <c:v>536.13580000000002</c:v>
                </c:pt>
                <c:pt idx="6181">
                  <c:v>536.22130000000004</c:v>
                </c:pt>
                <c:pt idx="6182">
                  <c:v>536.30380000000002</c:v>
                </c:pt>
                <c:pt idx="6183">
                  <c:v>536.38840000000005</c:v>
                </c:pt>
                <c:pt idx="6184">
                  <c:v>536.471</c:v>
                </c:pt>
                <c:pt idx="6185">
                  <c:v>536.55259999999896</c:v>
                </c:pt>
                <c:pt idx="6186">
                  <c:v>536.63519999999949</c:v>
                </c:pt>
                <c:pt idx="6187">
                  <c:v>536.71960000000001</c:v>
                </c:pt>
                <c:pt idx="6188">
                  <c:v>536.80279999999948</c:v>
                </c:pt>
                <c:pt idx="6189">
                  <c:v>536.88709999999946</c:v>
                </c:pt>
                <c:pt idx="6190">
                  <c:v>536.97289999999998</c:v>
                </c:pt>
                <c:pt idx="6191">
                  <c:v>537.05499999999938</c:v>
                </c:pt>
                <c:pt idx="6192">
                  <c:v>537.13759999999911</c:v>
                </c:pt>
                <c:pt idx="6193">
                  <c:v>537.21980000000053</c:v>
                </c:pt>
                <c:pt idx="6194">
                  <c:v>537.30039999999997</c:v>
                </c:pt>
                <c:pt idx="6195">
                  <c:v>537.38289999999949</c:v>
                </c:pt>
                <c:pt idx="6196">
                  <c:v>537.46639999999911</c:v>
                </c:pt>
                <c:pt idx="6197">
                  <c:v>537.55309999999997</c:v>
                </c:pt>
                <c:pt idx="6198">
                  <c:v>537.63759999999911</c:v>
                </c:pt>
                <c:pt idx="6199">
                  <c:v>537.72180000000003</c:v>
                </c:pt>
                <c:pt idx="6200">
                  <c:v>537.80549999999948</c:v>
                </c:pt>
                <c:pt idx="6201">
                  <c:v>537.88940000000002</c:v>
                </c:pt>
                <c:pt idx="6202">
                  <c:v>537.97260000000006</c:v>
                </c:pt>
                <c:pt idx="6203">
                  <c:v>538.05739999999946</c:v>
                </c:pt>
                <c:pt idx="6204">
                  <c:v>538.14109999999948</c:v>
                </c:pt>
                <c:pt idx="6205">
                  <c:v>538.22580000000005</c:v>
                </c:pt>
                <c:pt idx="6206">
                  <c:v>538.31059999999911</c:v>
                </c:pt>
                <c:pt idx="6207">
                  <c:v>538.39059999999949</c:v>
                </c:pt>
                <c:pt idx="6208">
                  <c:v>538.47119999999938</c:v>
                </c:pt>
                <c:pt idx="6209">
                  <c:v>538.55340000000001</c:v>
                </c:pt>
                <c:pt idx="6210">
                  <c:v>538.63699999999949</c:v>
                </c:pt>
                <c:pt idx="6211">
                  <c:v>538.7192</c:v>
                </c:pt>
                <c:pt idx="6212">
                  <c:v>538.80119999999897</c:v>
                </c:pt>
                <c:pt idx="6213">
                  <c:v>538.88459999999998</c:v>
                </c:pt>
                <c:pt idx="6214">
                  <c:v>538.96870000000001</c:v>
                </c:pt>
                <c:pt idx="6215">
                  <c:v>539.05370000000005</c:v>
                </c:pt>
                <c:pt idx="6216">
                  <c:v>539.1386</c:v>
                </c:pt>
                <c:pt idx="6217">
                  <c:v>539.22159999999997</c:v>
                </c:pt>
                <c:pt idx="6218">
                  <c:v>539.30439999999999</c:v>
                </c:pt>
                <c:pt idx="6219">
                  <c:v>539.38679999999999</c:v>
                </c:pt>
                <c:pt idx="6220">
                  <c:v>539.47140000000002</c:v>
                </c:pt>
                <c:pt idx="6221">
                  <c:v>539.55609999999911</c:v>
                </c:pt>
                <c:pt idx="6222">
                  <c:v>539.63940000000002</c:v>
                </c:pt>
                <c:pt idx="6223">
                  <c:v>539.72569999999996</c:v>
                </c:pt>
                <c:pt idx="6224">
                  <c:v>539.80799999999897</c:v>
                </c:pt>
                <c:pt idx="6225">
                  <c:v>539.89089999999999</c:v>
                </c:pt>
                <c:pt idx="6226">
                  <c:v>539.97540000000004</c:v>
                </c:pt>
                <c:pt idx="6227">
                  <c:v>540.05719999999872</c:v>
                </c:pt>
                <c:pt idx="6228">
                  <c:v>540.14109999999948</c:v>
                </c:pt>
                <c:pt idx="6229">
                  <c:v>540.2251</c:v>
                </c:pt>
                <c:pt idx="6230">
                  <c:v>540.30789999999911</c:v>
                </c:pt>
                <c:pt idx="6231">
                  <c:v>540.39099999999996</c:v>
                </c:pt>
                <c:pt idx="6232">
                  <c:v>540.47400000000005</c:v>
                </c:pt>
                <c:pt idx="6233">
                  <c:v>540.55840000000001</c:v>
                </c:pt>
                <c:pt idx="6234">
                  <c:v>540.64189999999996</c:v>
                </c:pt>
                <c:pt idx="6235">
                  <c:v>540.72659999999996</c:v>
                </c:pt>
                <c:pt idx="6236">
                  <c:v>540.8098</c:v>
                </c:pt>
                <c:pt idx="6237">
                  <c:v>540.89089999999999</c:v>
                </c:pt>
                <c:pt idx="6238">
                  <c:v>540.97519999999997</c:v>
                </c:pt>
                <c:pt idx="6239">
                  <c:v>541.05949999999996</c:v>
                </c:pt>
                <c:pt idx="6240">
                  <c:v>541.14189999999996</c:v>
                </c:pt>
                <c:pt idx="6241">
                  <c:v>541.22429999999997</c:v>
                </c:pt>
                <c:pt idx="6242">
                  <c:v>541.30859999999996</c:v>
                </c:pt>
                <c:pt idx="6243">
                  <c:v>541.39119999999946</c:v>
                </c:pt>
                <c:pt idx="6244">
                  <c:v>541.47559999999999</c:v>
                </c:pt>
                <c:pt idx="6245">
                  <c:v>541.56079999999997</c:v>
                </c:pt>
                <c:pt idx="6246">
                  <c:v>541.64409999999998</c:v>
                </c:pt>
                <c:pt idx="6247">
                  <c:v>541.72829999999999</c:v>
                </c:pt>
                <c:pt idx="6248">
                  <c:v>541.81079999999997</c:v>
                </c:pt>
                <c:pt idx="6249">
                  <c:v>541.89459999999997</c:v>
                </c:pt>
                <c:pt idx="6250">
                  <c:v>541.97680000000003</c:v>
                </c:pt>
                <c:pt idx="6251">
                  <c:v>542.0612999999986</c:v>
                </c:pt>
                <c:pt idx="6252">
                  <c:v>542.14380000000051</c:v>
                </c:pt>
                <c:pt idx="6253">
                  <c:v>542.22680000000003</c:v>
                </c:pt>
                <c:pt idx="6254">
                  <c:v>542.30939999999998</c:v>
                </c:pt>
                <c:pt idx="6255">
                  <c:v>542.39369999999997</c:v>
                </c:pt>
                <c:pt idx="6256">
                  <c:v>542.47840000000053</c:v>
                </c:pt>
                <c:pt idx="6257">
                  <c:v>542.56059999999911</c:v>
                </c:pt>
                <c:pt idx="6258">
                  <c:v>542.64499999999998</c:v>
                </c:pt>
                <c:pt idx="6259">
                  <c:v>542.72810000000004</c:v>
                </c:pt>
                <c:pt idx="6260">
                  <c:v>542.81029999999896</c:v>
                </c:pt>
                <c:pt idx="6261">
                  <c:v>542.89549999999997</c:v>
                </c:pt>
                <c:pt idx="6262">
                  <c:v>542.97979999999995</c:v>
                </c:pt>
                <c:pt idx="6263">
                  <c:v>543.06269999999836</c:v>
                </c:pt>
                <c:pt idx="6264">
                  <c:v>543.14549999999997</c:v>
                </c:pt>
                <c:pt idx="6265">
                  <c:v>543.22900000000004</c:v>
                </c:pt>
                <c:pt idx="6266">
                  <c:v>543.31259999999872</c:v>
                </c:pt>
                <c:pt idx="6267">
                  <c:v>543.39609999999948</c:v>
                </c:pt>
                <c:pt idx="6268">
                  <c:v>543.47900000000004</c:v>
                </c:pt>
                <c:pt idx="6269">
                  <c:v>543.56149999999946</c:v>
                </c:pt>
                <c:pt idx="6270">
                  <c:v>543.64509999999996</c:v>
                </c:pt>
                <c:pt idx="6271">
                  <c:v>543.72810000000004</c:v>
                </c:pt>
                <c:pt idx="6272">
                  <c:v>543.81139999999948</c:v>
                </c:pt>
                <c:pt idx="6273">
                  <c:v>543.89499999999998</c:v>
                </c:pt>
                <c:pt idx="6274">
                  <c:v>543.97979999999995</c:v>
                </c:pt>
                <c:pt idx="6275">
                  <c:v>544.0619999999991</c:v>
                </c:pt>
                <c:pt idx="6276">
                  <c:v>544.14509999999996</c:v>
                </c:pt>
                <c:pt idx="6277">
                  <c:v>544.22659999999996</c:v>
                </c:pt>
                <c:pt idx="6278">
                  <c:v>544.30989999999997</c:v>
                </c:pt>
                <c:pt idx="6279">
                  <c:v>544.39279999999997</c:v>
                </c:pt>
                <c:pt idx="6280">
                  <c:v>544.47550000000001</c:v>
                </c:pt>
                <c:pt idx="6281">
                  <c:v>544.55799999999897</c:v>
                </c:pt>
                <c:pt idx="6282">
                  <c:v>544.64179999999999</c:v>
                </c:pt>
                <c:pt idx="6283">
                  <c:v>544.72500000000002</c:v>
                </c:pt>
                <c:pt idx="6284">
                  <c:v>544.80659999999898</c:v>
                </c:pt>
                <c:pt idx="6285">
                  <c:v>544.89</c:v>
                </c:pt>
                <c:pt idx="6286">
                  <c:v>544.97320000000002</c:v>
                </c:pt>
                <c:pt idx="6287">
                  <c:v>545.05799999999897</c:v>
                </c:pt>
                <c:pt idx="6288">
                  <c:v>545.14080000000001</c:v>
                </c:pt>
                <c:pt idx="6289">
                  <c:v>545.22239999999999</c:v>
                </c:pt>
                <c:pt idx="6290">
                  <c:v>545.30619999999897</c:v>
                </c:pt>
                <c:pt idx="6291">
                  <c:v>545.39209999999946</c:v>
                </c:pt>
                <c:pt idx="6292">
                  <c:v>545.47469999999998</c:v>
                </c:pt>
                <c:pt idx="6293">
                  <c:v>545.55899999999997</c:v>
                </c:pt>
                <c:pt idx="6294">
                  <c:v>545.64159999999947</c:v>
                </c:pt>
                <c:pt idx="6295">
                  <c:v>545.72569999999996</c:v>
                </c:pt>
                <c:pt idx="6296">
                  <c:v>545.80999999999949</c:v>
                </c:pt>
                <c:pt idx="6297">
                  <c:v>545.89359999999999</c:v>
                </c:pt>
                <c:pt idx="6298">
                  <c:v>545.97709999999938</c:v>
                </c:pt>
                <c:pt idx="6299">
                  <c:v>546.05820000000006</c:v>
                </c:pt>
                <c:pt idx="6300">
                  <c:v>546.14159999999947</c:v>
                </c:pt>
                <c:pt idx="6301">
                  <c:v>546.22519999999997</c:v>
                </c:pt>
                <c:pt idx="6302">
                  <c:v>546.30759999999884</c:v>
                </c:pt>
                <c:pt idx="6303">
                  <c:v>546.39009999999996</c:v>
                </c:pt>
                <c:pt idx="6304">
                  <c:v>546.47320000000002</c:v>
                </c:pt>
                <c:pt idx="6305">
                  <c:v>546.55789999999911</c:v>
                </c:pt>
                <c:pt idx="6306">
                  <c:v>546.64089999999999</c:v>
                </c:pt>
                <c:pt idx="6307">
                  <c:v>546.72349999999994</c:v>
                </c:pt>
                <c:pt idx="6308">
                  <c:v>546.80499999999938</c:v>
                </c:pt>
                <c:pt idx="6309">
                  <c:v>546.88800000000003</c:v>
                </c:pt>
                <c:pt idx="6310">
                  <c:v>546.97019999999998</c:v>
                </c:pt>
                <c:pt idx="6311">
                  <c:v>547.05359999999996</c:v>
                </c:pt>
                <c:pt idx="6312">
                  <c:v>547.13779999999997</c:v>
                </c:pt>
                <c:pt idx="6313">
                  <c:v>547.22209999999939</c:v>
                </c:pt>
                <c:pt idx="6314">
                  <c:v>547.30599999999947</c:v>
                </c:pt>
                <c:pt idx="6315">
                  <c:v>547.39019999999948</c:v>
                </c:pt>
                <c:pt idx="6316">
                  <c:v>547.47260000000006</c:v>
                </c:pt>
                <c:pt idx="6317">
                  <c:v>547.55719999999872</c:v>
                </c:pt>
                <c:pt idx="6318">
                  <c:v>547.64070000000004</c:v>
                </c:pt>
                <c:pt idx="6319">
                  <c:v>547.72340000000054</c:v>
                </c:pt>
                <c:pt idx="6320">
                  <c:v>547.80629999999871</c:v>
                </c:pt>
                <c:pt idx="6321">
                  <c:v>547.89</c:v>
                </c:pt>
                <c:pt idx="6322">
                  <c:v>547.97390000000053</c:v>
                </c:pt>
                <c:pt idx="6323">
                  <c:v>548.05699999999911</c:v>
                </c:pt>
              </c:numCache>
            </c:numRef>
          </c:xVal>
          <c:yVal>
            <c:numRef>
              <c:f>'Rezultati 5°C min 60 rpm'!$M$4:$M$6327</c:f>
              <c:numCache>
                <c:formatCode>@</c:formatCode>
                <c:ptCount val="6324"/>
                <c:pt idx="0">
                  <c:v>100.00420000000011</c:v>
                </c:pt>
                <c:pt idx="1">
                  <c:v>100.00320000000002</c:v>
                </c:pt>
                <c:pt idx="2">
                  <c:v>100.0103</c:v>
                </c:pt>
                <c:pt idx="3">
                  <c:v>100.009</c:v>
                </c:pt>
                <c:pt idx="4">
                  <c:v>100.015</c:v>
                </c:pt>
                <c:pt idx="5">
                  <c:v>100.0159</c:v>
                </c:pt>
                <c:pt idx="6">
                  <c:v>100.0181</c:v>
                </c:pt>
                <c:pt idx="7">
                  <c:v>100.0215</c:v>
                </c:pt>
                <c:pt idx="8">
                  <c:v>100.02070000000001</c:v>
                </c:pt>
                <c:pt idx="9">
                  <c:v>100.02529999999999</c:v>
                </c:pt>
                <c:pt idx="10">
                  <c:v>100.0209</c:v>
                </c:pt>
                <c:pt idx="11">
                  <c:v>100.0269</c:v>
                </c:pt>
                <c:pt idx="12">
                  <c:v>100.02249999999998</c:v>
                </c:pt>
                <c:pt idx="13">
                  <c:v>100.0296</c:v>
                </c:pt>
                <c:pt idx="14">
                  <c:v>100.0239</c:v>
                </c:pt>
                <c:pt idx="15">
                  <c:v>100.03110000000002</c:v>
                </c:pt>
                <c:pt idx="16">
                  <c:v>100.026</c:v>
                </c:pt>
                <c:pt idx="17">
                  <c:v>100.0333</c:v>
                </c:pt>
                <c:pt idx="18">
                  <c:v>100.02760000000002</c:v>
                </c:pt>
                <c:pt idx="19">
                  <c:v>100.03319999999999</c:v>
                </c:pt>
                <c:pt idx="20">
                  <c:v>100.0292</c:v>
                </c:pt>
                <c:pt idx="21">
                  <c:v>100.03410000000002</c:v>
                </c:pt>
                <c:pt idx="22">
                  <c:v>100.0337</c:v>
                </c:pt>
                <c:pt idx="23">
                  <c:v>100.036</c:v>
                </c:pt>
                <c:pt idx="24">
                  <c:v>100.03710000000002</c:v>
                </c:pt>
                <c:pt idx="25">
                  <c:v>100.03710000000002</c:v>
                </c:pt>
                <c:pt idx="26">
                  <c:v>100.03760000000011</c:v>
                </c:pt>
                <c:pt idx="27">
                  <c:v>100.03579999999998</c:v>
                </c:pt>
                <c:pt idx="28">
                  <c:v>100.03879999999998</c:v>
                </c:pt>
                <c:pt idx="29">
                  <c:v>100.0354</c:v>
                </c:pt>
                <c:pt idx="30">
                  <c:v>100.04060000000011</c:v>
                </c:pt>
                <c:pt idx="31">
                  <c:v>100.03749999999999</c:v>
                </c:pt>
                <c:pt idx="32">
                  <c:v>100.0438</c:v>
                </c:pt>
                <c:pt idx="33">
                  <c:v>100.0393</c:v>
                </c:pt>
                <c:pt idx="34">
                  <c:v>100.04490000000011</c:v>
                </c:pt>
                <c:pt idx="35">
                  <c:v>100.0397</c:v>
                </c:pt>
                <c:pt idx="36">
                  <c:v>100.0429</c:v>
                </c:pt>
                <c:pt idx="37">
                  <c:v>100.0384</c:v>
                </c:pt>
                <c:pt idx="38">
                  <c:v>100.04320000000011</c:v>
                </c:pt>
                <c:pt idx="39">
                  <c:v>100.04</c:v>
                </c:pt>
                <c:pt idx="40">
                  <c:v>100.0468</c:v>
                </c:pt>
                <c:pt idx="41">
                  <c:v>100.0493</c:v>
                </c:pt>
                <c:pt idx="42">
                  <c:v>100.05589999999998</c:v>
                </c:pt>
                <c:pt idx="43">
                  <c:v>100.05070000000001</c:v>
                </c:pt>
                <c:pt idx="44">
                  <c:v>100.04760000000013</c:v>
                </c:pt>
                <c:pt idx="45">
                  <c:v>100.0459</c:v>
                </c:pt>
                <c:pt idx="46">
                  <c:v>100.0468</c:v>
                </c:pt>
                <c:pt idx="47">
                  <c:v>100.04450000000011</c:v>
                </c:pt>
                <c:pt idx="48">
                  <c:v>100.0399</c:v>
                </c:pt>
                <c:pt idx="49">
                  <c:v>100.04340000000002</c:v>
                </c:pt>
                <c:pt idx="50">
                  <c:v>100.0408</c:v>
                </c:pt>
                <c:pt idx="51">
                  <c:v>100.0457</c:v>
                </c:pt>
                <c:pt idx="52">
                  <c:v>100.0438</c:v>
                </c:pt>
                <c:pt idx="53">
                  <c:v>100.0483</c:v>
                </c:pt>
                <c:pt idx="54">
                  <c:v>100.0463</c:v>
                </c:pt>
                <c:pt idx="55">
                  <c:v>100.0509</c:v>
                </c:pt>
                <c:pt idx="56">
                  <c:v>100.0485</c:v>
                </c:pt>
                <c:pt idx="57">
                  <c:v>100.04989999999999</c:v>
                </c:pt>
                <c:pt idx="58">
                  <c:v>100.0485</c:v>
                </c:pt>
                <c:pt idx="59">
                  <c:v>100.0501</c:v>
                </c:pt>
                <c:pt idx="60">
                  <c:v>100.04819999999999</c:v>
                </c:pt>
                <c:pt idx="61">
                  <c:v>100.04730000000002</c:v>
                </c:pt>
                <c:pt idx="62">
                  <c:v>100.04559999999999</c:v>
                </c:pt>
                <c:pt idx="63">
                  <c:v>100.04720000000013</c:v>
                </c:pt>
                <c:pt idx="64">
                  <c:v>100.0498</c:v>
                </c:pt>
                <c:pt idx="65">
                  <c:v>100.04900000000002</c:v>
                </c:pt>
                <c:pt idx="66">
                  <c:v>100.04989999999999</c:v>
                </c:pt>
                <c:pt idx="67">
                  <c:v>100.0483</c:v>
                </c:pt>
                <c:pt idx="68">
                  <c:v>100.0513</c:v>
                </c:pt>
                <c:pt idx="69">
                  <c:v>100.04760000000013</c:v>
                </c:pt>
                <c:pt idx="70">
                  <c:v>100.0498</c:v>
                </c:pt>
                <c:pt idx="71">
                  <c:v>100.0455</c:v>
                </c:pt>
                <c:pt idx="72">
                  <c:v>100.04710000000011</c:v>
                </c:pt>
                <c:pt idx="73">
                  <c:v>100.04340000000002</c:v>
                </c:pt>
                <c:pt idx="74">
                  <c:v>100.045</c:v>
                </c:pt>
                <c:pt idx="75">
                  <c:v>100.04300000000002</c:v>
                </c:pt>
                <c:pt idx="76">
                  <c:v>100.04610000000002</c:v>
                </c:pt>
                <c:pt idx="77">
                  <c:v>100.04559999999999</c:v>
                </c:pt>
                <c:pt idx="78">
                  <c:v>100.04470000000002</c:v>
                </c:pt>
                <c:pt idx="79">
                  <c:v>100.05070000000001</c:v>
                </c:pt>
                <c:pt idx="80">
                  <c:v>100.0538</c:v>
                </c:pt>
                <c:pt idx="81">
                  <c:v>100.0522</c:v>
                </c:pt>
                <c:pt idx="82">
                  <c:v>100.051</c:v>
                </c:pt>
                <c:pt idx="83">
                  <c:v>100.0484</c:v>
                </c:pt>
                <c:pt idx="84">
                  <c:v>100.0457</c:v>
                </c:pt>
                <c:pt idx="85">
                  <c:v>100.04640000000002</c:v>
                </c:pt>
                <c:pt idx="86">
                  <c:v>100.04780000000002</c:v>
                </c:pt>
                <c:pt idx="87">
                  <c:v>100.05229999999999</c:v>
                </c:pt>
                <c:pt idx="88">
                  <c:v>100.0543</c:v>
                </c:pt>
                <c:pt idx="89">
                  <c:v>100.0577</c:v>
                </c:pt>
                <c:pt idx="90">
                  <c:v>100.0502</c:v>
                </c:pt>
                <c:pt idx="91">
                  <c:v>100.04660000000011</c:v>
                </c:pt>
                <c:pt idx="92">
                  <c:v>100.04400000000011</c:v>
                </c:pt>
                <c:pt idx="93">
                  <c:v>100.04410000000011</c:v>
                </c:pt>
                <c:pt idx="94">
                  <c:v>100.04100000000011</c:v>
                </c:pt>
                <c:pt idx="95">
                  <c:v>100.0459</c:v>
                </c:pt>
                <c:pt idx="96">
                  <c:v>100.04700000000011</c:v>
                </c:pt>
                <c:pt idx="97">
                  <c:v>100.0487</c:v>
                </c:pt>
                <c:pt idx="98">
                  <c:v>100.0505</c:v>
                </c:pt>
                <c:pt idx="99">
                  <c:v>100.0534</c:v>
                </c:pt>
                <c:pt idx="100">
                  <c:v>100.05500000000001</c:v>
                </c:pt>
                <c:pt idx="101">
                  <c:v>100.05419999999999</c:v>
                </c:pt>
                <c:pt idx="102">
                  <c:v>100.0544</c:v>
                </c:pt>
                <c:pt idx="103">
                  <c:v>100.0513</c:v>
                </c:pt>
                <c:pt idx="104">
                  <c:v>100.048</c:v>
                </c:pt>
                <c:pt idx="105">
                  <c:v>100.04360000000011</c:v>
                </c:pt>
                <c:pt idx="106">
                  <c:v>100.0489</c:v>
                </c:pt>
                <c:pt idx="107">
                  <c:v>100.05110000000002</c:v>
                </c:pt>
                <c:pt idx="108">
                  <c:v>100.05200000000001</c:v>
                </c:pt>
                <c:pt idx="109">
                  <c:v>100.0517</c:v>
                </c:pt>
                <c:pt idx="110">
                  <c:v>100.05229999999999</c:v>
                </c:pt>
                <c:pt idx="111">
                  <c:v>100.05</c:v>
                </c:pt>
                <c:pt idx="112">
                  <c:v>100.05110000000002</c:v>
                </c:pt>
                <c:pt idx="113">
                  <c:v>100.051</c:v>
                </c:pt>
                <c:pt idx="114">
                  <c:v>100.0515</c:v>
                </c:pt>
                <c:pt idx="115">
                  <c:v>100.0514</c:v>
                </c:pt>
                <c:pt idx="116">
                  <c:v>100.05240000000001</c:v>
                </c:pt>
                <c:pt idx="117">
                  <c:v>100.053</c:v>
                </c:pt>
                <c:pt idx="118">
                  <c:v>100.0543</c:v>
                </c:pt>
                <c:pt idx="119">
                  <c:v>100.05410000000002</c:v>
                </c:pt>
                <c:pt idx="120">
                  <c:v>100.054</c:v>
                </c:pt>
                <c:pt idx="121">
                  <c:v>100.0536</c:v>
                </c:pt>
                <c:pt idx="122">
                  <c:v>100.0526</c:v>
                </c:pt>
                <c:pt idx="123">
                  <c:v>100.05279999999998</c:v>
                </c:pt>
                <c:pt idx="124">
                  <c:v>100.0521</c:v>
                </c:pt>
                <c:pt idx="125">
                  <c:v>100.05329999999999</c:v>
                </c:pt>
                <c:pt idx="126">
                  <c:v>100.0534</c:v>
                </c:pt>
                <c:pt idx="127">
                  <c:v>100.0547</c:v>
                </c:pt>
                <c:pt idx="128">
                  <c:v>100.05269999999999</c:v>
                </c:pt>
                <c:pt idx="129">
                  <c:v>100.0539</c:v>
                </c:pt>
                <c:pt idx="130">
                  <c:v>100.0544</c:v>
                </c:pt>
                <c:pt idx="131">
                  <c:v>100.05419999999999</c:v>
                </c:pt>
                <c:pt idx="132">
                  <c:v>100.0545</c:v>
                </c:pt>
                <c:pt idx="133">
                  <c:v>100.05569999999999</c:v>
                </c:pt>
                <c:pt idx="134">
                  <c:v>100.0547</c:v>
                </c:pt>
                <c:pt idx="135">
                  <c:v>100.0547</c:v>
                </c:pt>
                <c:pt idx="136">
                  <c:v>100.05419999999999</c:v>
                </c:pt>
                <c:pt idx="137">
                  <c:v>100.0551</c:v>
                </c:pt>
                <c:pt idx="138">
                  <c:v>100.0569</c:v>
                </c:pt>
                <c:pt idx="139">
                  <c:v>100.0575</c:v>
                </c:pt>
                <c:pt idx="140">
                  <c:v>100.0579</c:v>
                </c:pt>
                <c:pt idx="141">
                  <c:v>100.05589999999998</c:v>
                </c:pt>
                <c:pt idx="142">
                  <c:v>100.0565</c:v>
                </c:pt>
                <c:pt idx="143">
                  <c:v>100.0561</c:v>
                </c:pt>
                <c:pt idx="144">
                  <c:v>100.05759999999999</c:v>
                </c:pt>
                <c:pt idx="145">
                  <c:v>100.05710000000002</c:v>
                </c:pt>
                <c:pt idx="146">
                  <c:v>100.05829999999999</c:v>
                </c:pt>
                <c:pt idx="147">
                  <c:v>100.0582</c:v>
                </c:pt>
                <c:pt idx="148">
                  <c:v>100.05929999999999</c:v>
                </c:pt>
                <c:pt idx="149">
                  <c:v>100.05970000000001</c:v>
                </c:pt>
                <c:pt idx="150">
                  <c:v>100.0603</c:v>
                </c:pt>
                <c:pt idx="151">
                  <c:v>100.0582</c:v>
                </c:pt>
                <c:pt idx="152">
                  <c:v>100.0581</c:v>
                </c:pt>
                <c:pt idx="153">
                  <c:v>100.0574</c:v>
                </c:pt>
                <c:pt idx="154">
                  <c:v>100.05840000000001</c:v>
                </c:pt>
                <c:pt idx="155">
                  <c:v>100.0595</c:v>
                </c:pt>
                <c:pt idx="156">
                  <c:v>100.0577</c:v>
                </c:pt>
                <c:pt idx="157">
                  <c:v>100.0565</c:v>
                </c:pt>
                <c:pt idx="158">
                  <c:v>100.0577</c:v>
                </c:pt>
                <c:pt idx="159">
                  <c:v>100.06120000000011</c:v>
                </c:pt>
                <c:pt idx="160">
                  <c:v>100.0633</c:v>
                </c:pt>
                <c:pt idx="161">
                  <c:v>100.06399999999999</c:v>
                </c:pt>
                <c:pt idx="162">
                  <c:v>100.0635</c:v>
                </c:pt>
                <c:pt idx="163">
                  <c:v>100.06310000000002</c:v>
                </c:pt>
                <c:pt idx="164">
                  <c:v>100.0625</c:v>
                </c:pt>
                <c:pt idx="165">
                  <c:v>100.0635</c:v>
                </c:pt>
                <c:pt idx="166">
                  <c:v>100.063</c:v>
                </c:pt>
                <c:pt idx="167">
                  <c:v>100.06410000000002</c:v>
                </c:pt>
                <c:pt idx="168">
                  <c:v>100.0629</c:v>
                </c:pt>
                <c:pt idx="169">
                  <c:v>100.0629</c:v>
                </c:pt>
                <c:pt idx="170">
                  <c:v>100.06270000000001</c:v>
                </c:pt>
                <c:pt idx="171">
                  <c:v>100.06319999999999</c:v>
                </c:pt>
                <c:pt idx="172">
                  <c:v>100.0637</c:v>
                </c:pt>
                <c:pt idx="173">
                  <c:v>100.0634</c:v>
                </c:pt>
                <c:pt idx="174">
                  <c:v>100.0635</c:v>
                </c:pt>
                <c:pt idx="175">
                  <c:v>100.06359999999999</c:v>
                </c:pt>
                <c:pt idx="176">
                  <c:v>100.06489999999999</c:v>
                </c:pt>
                <c:pt idx="177">
                  <c:v>100.0656</c:v>
                </c:pt>
                <c:pt idx="178">
                  <c:v>100.06610000000002</c:v>
                </c:pt>
                <c:pt idx="179">
                  <c:v>100.0658</c:v>
                </c:pt>
                <c:pt idx="180">
                  <c:v>100.066</c:v>
                </c:pt>
                <c:pt idx="181">
                  <c:v>100.06610000000002</c:v>
                </c:pt>
                <c:pt idx="182">
                  <c:v>100.06619999999999</c:v>
                </c:pt>
                <c:pt idx="183">
                  <c:v>100.0658</c:v>
                </c:pt>
                <c:pt idx="184">
                  <c:v>100.06619999999999</c:v>
                </c:pt>
                <c:pt idx="185">
                  <c:v>100.066</c:v>
                </c:pt>
                <c:pt idx="186">
                  <c:v>100.0669</c:v>
                </c:pt>
                <c:pt idx="187">
                  <c:v>100.06619999999999</c:v>
                </c:pt>
                <c:pt idx="188">
                  <c:v>100.066</c:v>
                </c:pt>
                <c:pt idx="189">
                  <c:v>100.06619999999999</c:v>
                </c:pt>
                <c:pt idx="190">
                  <c:v>100.0663</c:v>
                </c:pt>
                <c:pt idx="191">
                  <c:v>100.06570000000001</c:v>
                </c:pt>
                <c:pt idx="192">
                  <c:v>100.0656</c:v>
                </c:pt>
                <c:pt idx="193">
                  <c:v>100.0668</c:v>
                </c:pt>
                <c:pt idx="194">
                  <c:v>100.06780000000002</c:v>
                </c:pt>
                <c:pt idx="195">
                  <c:v>100.0685</c:v>
                </c:pt>
                <c:pt idx="196">
                  <c:v>100.0693</c:v>
                </c:pt>
                <c:pt idx="197">
                  <c:v>100.07089999999998</c:v>
                </c:pt>
                <c:pt idx="198">
                  <c:v>100.0702</c:v>
                </c:pt>
                <c:pt idx="199">
                  <c:v>100.0702</c:v>
                </c:pt>
                <c:pt idx="200">
                  <c:v>100.06920000000002</c:v>
                </c:pt>
                <c:pt idx="201">
                  <c:v>100.0685</c:v>
                </c:pt>
                <c:pt idx="202">
                  <c:v>100.06570000000001</c:v>
                </c:pt>
                <c:pt idx="203">
                  <c:v>100.0638</c:v>
                </c:pt>
                <c:pt idx="204">
                  <c:v>100.0693</c:v>
                </c:pt>
                <c:pt idx="205">
                  <c:v>100.07289999999998</c:v>
                </c:pt>
                <c:pt idx="206">
                  <c:v>100.07369999999999</c:v>
                </c:pt>
                <c:pt idx="207">
                  <c:v>100.0744</c:v>
                </c:pt>
                <c:pt idx="208">
                  <c:v>100.07340000000001</c:v>
                </c:pt>
                <c:pt idx="209">
                  <c:v>100.07369999999999</c:v>
                </c:pt>
                <c:pt idx="210">
                  <c:v>100.07279999999989</c:v>
                </c:pt>
                <c:pt idx="211">
                  <c:v>100.07210000000001</c:v>
                </c:pt>
                <c:pt idx="212">
                  <c:v>100.0722</c:v>
                </c:pt>
                <c:pt idx="213">
                  <c:v>100.07279999999989</c:v>
                </c:pt>
                <c:pt idx="214">
                  <c:v>100.0736</c:v>
                </c:pt>
                <c:pt idx="215">
                  <c:v>100.07250000000001</c:v>
                </c:pt>
                <c:pt idx="216">
                  <c:v>100.0718</c:v>
                </c:pt>
                <c:pt idx="217">
                  <c:v>100.0712</c:v>
                </c:pt>
                <c:pt idx="218">
                  <c:v>100.0718</c:v>
                </c:pt>
                <c:pt idx="219">
                  <c:v>100.0722</c:v>
                </c:pt>
                <c:pt idx="220">
                  <c:v>100.07269999999998</c:v>
                </c:pt>
                <c:pt idx="221">
                  <c:v>100.0715</c:v>
                </c:pt>
                <c:pt idx="222">
                  <c:v>100.07289999999998</c:v>
                </c:pt>
                <c:pt idx="223">
                  <c:v>100.0736</c:v>
                </c:pt>
                <c:pt idx="224">
                  <c:v>100.07429999999999</c:v>
                </c:pt>
                <c:pt idx="225">
                  <c:v>100.0741</c:v>
                </c:pt>
                <c:pt idx="226">
                  <c:v>100.0742</c:v>
                </c:pt>
                <c:pt idx="227">
                  <c:v>100.07380000000001</c:v>
                </c:pt>
                <c:pt idx="228">
                  <c:v>100.07369999999999</c:v>
                </c:pt>
                <c:pt idx="229">
                  <c:v>100.07340000000001</c:v>
                </c:pt>
                <c:pt idx="230">
                  <c:v>100.07329999999999</c:v>
                </c:pt>
                <c:pt idx="231">
                  <c:v>100.07340000000001</c:v>
                </c:pt>
                <c:pt idx="232">
                  <c:v>100.07299999999998</c:v>
                </c:pt>
                <c:pt idx="233">
                  <c:v>100.0735</c:v>
                </c:pt>
                <c:pt idx="234">
                  <c:v>100.0741</c:v>
                </c:pt>
                <c:pt idx="235">
                  <c:v>100.0732</c:v>
                </c:pt>
                <c:pt idx="236">
                  <c:v>100.0718</c:v>
                </c:pt>
                <c:pt idx="237">
                  <c:v>100.07040000000001</c:v>
                </c:pt>
                <c:pt idx="238">
                  <c:v>100.07040000000001</c:v>
                </c:pt>
                <c:pt idx="239">
                  <c:v>100.0714</c:v>
                </c:pt>
                <c:pt idx="240">
                  <c:v>100.07210000000001</c:v>
                </c:pt>
                <c:pt idx="241">
                  <c:v>100.0774</c:v>
                </c:pt>
                <c:pt idx="242">
                  <c:v>100.07839999999995</c:v>
                </c:pt>
                <c:pt idx="243">
                  <c:v>100.07879999999989</c:v>
                </c:pt>
                <c:pt idx="244">
                  <c:v>100.07940000000001</c:v>
                </c:pt>
                <c:pt idx="245">
                  <c:v>100.07879999999989</c:v>
                </c:pt>
                <c:pt idx="246">
                  <c:v>100.0795</c:v>
                </c:pt>
                <c:pt idx="247">
                  <c:v>100.0805</c:v>
                </c:pt>
                <c:pt idx="248">
                  <c:v>100.0819</c:v>
                </c:pt>
                <c:pt idx="249">
                  <c:v>100.0826</c:v>
                </c:pt>
                <c:pt idx="250">
                  <c:v>100.08240000000001</c:v>
                </c:pt>
                <c:pt idx="251">
                  <c:v>100.081</c:v>
                </c:pt>
                <c:pt idx="252">
                  <c:v>100.08029999999999</c:v>
                </c:pt>
                <c:pt idx="253">
                  <c:v>100.07980000000001</c:v>
                </c:pt>
                <c:pt idx="254">
                  <c:v>100.08</c:v>
                </c:pt>
                <c:pt idx="255">
                  <c:v>100.07929999999999</c:v>
                </c:pt>
                <c:pt idx="256">
                  <c:v>100.07889999999998</c:v>
                </c:pt>
                <c:pt idx="257">
                  <c:v>100.0782</c:v>
                </c:pt>
                <c:pt idx="258">
                  <c:v>100.07799999999999</c:v>
                </c:pt>
                <c:pt idx="259">
                  <c:v>100.08</c:v>
                </c:pt>
                <c:pt idx="260">
                  <c:v>100.0821</c:v>
                </c:pt>
                <c:pt idx="261">
                  <c:v>100.0834</c:v>
                </c:pt>
                <c:pt idx="262">
                  <c:v>100.0813</c:v>
                </c:pt>
                <c:pt idx="263">
                  <c:v>100.0809</c:v>
                </c:pt>
                <c:pt idx="264">
                  <c:v>100.08320000000002</c:v>
                </c:pt>
                <c:pt idx="265">
                  <c:v>100.0873</c:v>
                </c:pt>
                <c:pt idx="266">
                  <c:v>100.08929999999999</c:v>
                </c:pt>
                <c:pt idx="267">
                  <c:v>100.08529999999999</c:v>
                </c:pt>
                <c:pt idx="268">
                  <c:v>100.08369999999999</c:v>
                </c:pt>
                <c:pt idx="269">
                  <c:v>100.0835</c:v>
                </c:pt>
                <c:pt idx="270">
                  <c:v>100.08410000000002</c:v>
                </c:pt>
                <c:pt idx="271">
                  <c:v>100.08499999999999</c:v>
                </c:pt>
                <c:pt idx="272">
                  <c:v>100.0869</c:v>
                </c:pt>
                <c:pt idx="273">
                  <c:v>100.0904</c:v>
                </c:pt>
                <c:pt idx="274">
                  <c:v>100.0913</c:v>
                </c:pt>
                <c:pt idx="275">
                  <c:v>100.0894</c:v>
                </c:pt>
                <c:pt idx="276">
                  <c:v>100.0865</c:v>
                </c:pt>
                <c:pt idx="277">
                  <c:v>100.08420000000002</c:v>
                </c:pt>
                <c:pt idx="278">
                  <c:v>100.08199999999999</c:v>
                </c:pt>
                <c:pt idx="279">
                  <c:v>100.0834</c:v>
                </c:pt>
                <c:pt idx="280">
                  <c:v>100.0834</c:v>
                </c:pt>
                <c:pt idx="281">
                  <c:v>100.0817</c:v>
                </c:pt>
                <c:pt idx="282">
                  <c:v>100.0844</c:v>
                </c:pt>
                <c:pt idx="283">
                  <c:v>100.087</c:v>
                </c:pt>
                <c:pt idx="284">
                  <c:v>100.0866</c:v>
                </c:pt>
                <c:pt idx="285">
                  <c:v>100.10199999999999</c:v>
                </c:pt>
                <c:pt idx="286">
                  <c:v>100.1014</c:v>
                </c:pt>
                <c:pt idx="287">
                  <c:v>100.09120000000011</c:v>
                </c:pt>
                <c:pt idx="288">
                  <c:v>100.07940000000001</c:v>
                </c:pt>
                <c:pt idx="289">
                  <c:v>100.0732</c:v>
                </c:pt>
                <c:pt idx="290">
                  <c:v>100.07499999999999</c:v>
                </c:pt>
                <c:pt idx="291">
                  <c:v>100.0825</c:v>
                </c:pt>
                <c:pt idx="292">
                  <c:v>100.0896</c:v>
                </c:pt>
                <c:pt idx="293">
                  <c:v>100.09320000000002</c:v>
                </c:pt>
                <c:pt idx="294">
                  <c:v>100.0925</c:v>
                </c:pt>
                <c:pt idx="295">
                  <c:v>100.0938</c:v>
                </c:pt>
                <c:pt idx="296">
                  <c:v>100.09460000000011</c:v>
                </c:pt>
                <c:pt idx="297">
                  <c:v>100.0929</c:v>
                </c:pt>
                <c:pt idx="298">
                  <c:v>100.0903</c:v>
                </c:pt>
                <c:pt idx="299">
                  <c:v>100.08920000000002</c:v>
                </c:pt>
                <c:pt idx="300">
                  <c:v>100.08920000000002</c:v>
                </c:pt>
                <c:pt idx="301">
                  <c:v>100.0903</c:v>
                </c:pt>
                <c:pt idx="302">
                  <c:v>100.092</c:v>
                </c:pt>
                <c:pt idx="303">
                  <c:v>100.0933</c:v>
                </c:pt>
                <c:pt idx="304">
                  <c:v>100.0917</c:v>
                </c:pt>
                <c:pt idx="305">
                  <c:v>100.09010000000002</c:v>
                </c:pt>
                <c:pt idx="306">
                  <c:v>100.08869999999999</c:v>
                </c:pt>
                <c:pt idx="307">
                  <c:v>100.09120000000011</c:v>
                </c:pt>
                <c:pt idx="308">
                  <c:v>100.09460000000011</c:v>
                </c:pt>
                <c:pt idx="309">
                  <c:v>100.0954</c:v>
                </c:pt>
                <c:pt idx="310">
                  <c:v>100.09760000000011</c:v>
                </c:pt>
                <c:pt idx="311">
                  <c:v>100.08880000000001</c:v>
                </c:pt>
                <c:pt idx="312">
                  <c:v>100.0804</c:v>
                </c:pt>
                <c:pt idx="313">
                  <c:v>100.0898</c:v>
                </c:pt>
                <c:pt idx="314">
                  <c:v>100.0937</c:v>
                </c:pt>
                <c:pt idx="315">
                  <c:v>100.0997</c:v>
                </c:pt>
                <c:pt idx="316">
                  <c:v>100.0998</c:v>
                </c:pt>
                <c:pt idx="317">
                  <c:v>100.09720000000011</c:v>
                </c:pt>
                <c:pt idx="318">
                  <c:v>100.0954</c:v>
                </c:pt>
                <c:pt idx="319">
                  <c:v>100.09490000000002</c:v>
                </c:pt>
                <c:pt idx="320">
                  <c:v>100.0981</c:v>
                </c:pt>
                <c:pt idx="321">
                  <c:v>100.0989</c:v>
                </c:pt>
                <c:pt idx="322">
                  <c:v>100.0955</c:v>
                </c:pt>
                <c:pt idx="323">
                  <c:v>100.09360000000002</c:v>
                </c:pt>
                <c:pt idx="324">
                  <c:v>100.0959</c:v>
                </c:pt>
                <c:pt idx="325">
                  <c:v>100.09460000000011</c:v>
                </c:pt>
                <c:pt idx="326">
                  <c:v>100.09660000000002</c:v>
                </c:pt>
                <c:pt idx="327">
                  <c:v>100.09739999999999</c:v>
                </c:pt>
                <c:pt idx="328">
                  <c:v>100.0955</c:v>
                </c:pt>
                <c:pt idx="329">
                  <c:v>100.09569999999999</c:v>
                </c:pt>
                <c:pt idx="330">
                  <c:v>100.0937</c:v>
                </c:pt>
                <c:pt idx="331">
                  <c:v>100.09310000000002</c:v>
                </c:pt>
                <c:pt idx="332">
                  <c:v>100.0924</c:v>
                </c:pt>
                <c:pt idx="333">
                  <c:v>100.09310000000002</c:v>
                </c:pt>
                <c:pt idx="334">
                  <c:v>100.09120000000011</c:v>
                </c:pt>
                <c:pt idx="335">
                  <c:v>100.093</c:v>
                </c:pt>
                <c:pt idx="336">
                  <c:v>100.08929999999999</c:v>
                </c:pt>
                <c:pt idx="337">
                  <c:v>100.0954</c:v>
                </c:pt>
                <c:pt idx="338">
                  <c:v>100.09780000000002</c:v>
                </c:pt>
                <c:pt idx="339">
                  <c:v>100.10199999999999</c:v>
                </c:pt>
                <c:pt idx="340">
                  <c:v>100.10879999999995</c:v>
                </c:pt>
                <c:pt idx="341">
                  <c:v>100.1114</c:v>
                </c:pt>
                <c:pt idx="342">
                  <c:v>100.11279999999998</c:v>
                </c:pt>
                <c:pt idx="343">
                  <c:v>100.10669999999999</c:v>
                </c:pt>
                <c:pt idx="344">
                  <c:v>100.0956</c:v>
                </c:pt>
                <c:pt idx="345">
                  <c:v>100.07799999999999</c:v>
                </c:pt>
                <c:pt idx="346">
                  <c:v>100.065</c:v>
                </c:pt>
                <c:pt idx="347">
                  <c:v>100.08569999999999</c:v>
                </c:pt>
                <c:pt idx="348">
                  <c:v>100.093</c:v>
                </c:pt>
                <c:pt idx="349">
                  <c:v>100.10299999999998</c:v>
                </c:pt>
                <c:pt idx="350">
                  <c:v>100.0967</c:v>
                </c:pt>
                <c:pt idx="351">
                  <c:v>100.0908</c:v>
                </c:pt>
                <c:pt idx="352">
                  <c:v>100.1039</c:v>
                </c:pt>
                <c:pt idx="353">
                  <c:v>100.1173</c:v>
                </c:pt>
                <c:pt idx="354">
                  <c:v>100.1194</c:v>
                </c:pt>
                <c:pt idx="355">
                  <c:v>100.10769999999999</c:v>
                </c:pt>
                <c:pt idx="356">
                  <c:v>100.10029999999999</c:v>
                </c:pt>
                <c:pt idx="357">
                  <c:v>100.1131</c:v>
                </c:pt>
                <c:pt idx="358">
                  <c:v>100.1156</c:v>
                </c:pt>
                <c:pt idx="359">
                  <c:v>100.1032</c:v>
                </c:pt>
                <c:pt idx="360">
                  <c:v>100.10569999999998</c:v>
                </c:pt>
                <c:pt idx="361">
                  <c:v>100.1206</c:v>
                </c:pt>
                <c:pt idx="362">
                  <c:v>100.12629999999999</c:v>
                </c:pt>
                <c:pt idx="363">
                  <c:v>100.12309999999998</c:v>
                </c:pt>
                <c:pt idx="364">
                  <c:v>100.1156</c:v>
                </c:pt>
                <c:pt idx="365">
                  <c:v>100.1108</c:v>
                </c:pt>
                <c:pt idx="366">
                  <c:v>100.10850000000001</c:v>
                </c:pt>
                <c:pt idx="367">
                  <c:v>100.10879999999995</c:v>
                </c:pt>
                <c:pt idx="368">
                  <c:v>100.1075</c:v>
                </c:pt>
                <c:pt idx="369">
                  <c:v>100.1066</c:v>
                </c:pt>
                <c:pt idx="370">
                  <c:v>100.10720000000002</c:v>
                </c:pt>
                <c:pt idx="371">
                  <c:v>100.1104</c:v>
                </c:pt>
                <c:pt idx="372">
                  <c:v>100.1113</c:v>
                </c:pt>
                <c:pt idx="373">
                  <c:v>100.1069</c:v>
                </c:pt>
                <c:pt idx="374">
                  <c:v>100.1031</c:v>
                </c:pt>
                <c:pt idx="375">
                  <c:v>100.10850000000001</c:v>
                </c:pt>
                <c:pt idx="376">
                  <c:v>100.1096</c:v>
                </c:pt>
                <c:pt idx="377">
                  <c:v>100.1103</c:v>
                </c:pt>
                <c:pt idx="378">
                  <c:v>100.10899999999998</c:v>
                </c:pt>
                <c:pt idx="379">
                  <c:v>100.1144</c:v>
                </c:pt>
                <c:pt idx="380">
                  <c:v>100.11490000000002</c:v>
                </c:pt>
                <c:pt idx="381">
                  <c:v>100.11229999999999</c:v>
                </c:pt>
                <c:pt idx="382">
                  <c:v>100.1105</c:v>
                </c:pt>
                <c:pt idx="383">
                  <c:v>100.10879999999995</c:v>
                </c:pt>
                <c:pt idx="384">
                  <c:v>100.10669999999999</c:v>
                </c:pt>
                <c:pt idx="385">
                  <c:v>100.10629999999999</c:v>
                </c:pt>
                <c:pt idx="386">
                  <c:v>100.10579999999995</c:v>
                </c:pt>
                <c:pt idx="387">
                  <c:v>100.10680000000001</c:v>
                </c:pt>
                <c:pt idx="388">
                  <c:v>100.10839999999995</c:v>
                </c:pt>
                <c:pt idx="389">
                  <c:v>100.11</c:v>
                </c:pt>
                <c:pt idx="390">
                  <c:v>100.11</c:v>
                </c:pt>
                <c:pt idx="391">
                  <c:v>100.1086</c:v>
                </c:pt>
                <c:pt idx="392">
                  <c:v>100.107</c:v>
                </c:pt>
                <c:pt idx="393">
                  <c:v>100.10869999999998</c:v>
                </c:pt>
                <c:pt idx="394">
                  <c:v>100.11060000000002</c:v>
                </c:pt>
                <c:pt idx="395">
                  <c:v>100.1114</c:v>
                </c:pt>
                <c:pt idx="396">
                  <c:v>100.11239999999998</c:v>
                </c:pt>
                <c:pt idx="397">
                  <c:v>100.113</c:v>
                </c:pt>
                <c:pt idx="398">
                  <c:v>100.11409999999999</c:v>
                </c:pt>
                <c:pt idx="399">
                  <c:v>100.11360000000002</c:v>
                </c:pt>
                <c:pt idx="400">
                  <c:v>100.11490000000002</c:v>
                </c:pt>
                <c:pt idx="401">
                  <c:v>100.1138</c:v>
                </c:pt>
                <c:pt idx="402">
                  <c:v>100.11160000000002</c:v>
                </c:pt>
                <c:pt idx="403">
                  <c:v>100.11279999999998</c:v>
                </c:pt>
                <c:pt idx="404">
                  <c:v>100.1148</c:v>
                </c:pt>
                <c:pt idx="405">
                  <c:v>100.11120000000011</c:v>
                </c:pt>
                <c:pt idx="406">
                  <c:v>100.10869999999998</c:v>
                </c:pt>
                <c:pt idx="407">
                  <c:v>100.1092</c:v>
                </c:pt>
                <c:pt idx="408">
                  <c:v>100.11069999999999</c:v>
                </c:pt>
                <c:pt idx="409">
                  <c:v>100.11409999999999</c:v>
                </c:pt>
                <c:pt idx="410">
                  <c:v>100.1133</c:v>
                </c:pt>
                <c:pt idx="411">
                  <c:v>100.11460000000002</c:v>
                </c:pt>
                <c:pt idx="412">
                  <c:v>100.11460000000002</c:v>
                </c:pt>
                <c:pt idx="413">
                  <c:v>100.1147</c:v>
                </c:pt>
                <c:pt idx="414">
                  <c:v>100.11360000000002</c:v>
                </c:pt>
                <c:pt idx="415">
                  <c:v>100.1131</c:v>
                </c:pt>
                <c:pt idx="416">
                  <c:v>100.113</c:v>
                </c:pt>
                <c:pt idx="417">
                  <c:v>100.11490000000002</c:v>
                </c:pt>
                <c:pt idx="418">
                  <c:v>100.1163</c:v>
                </c:pt>
                <c:pt idx="419">
                  <c:v>100.1191</c:v>
                </c:pt>
                <c:pt idx="420">
                  <c:v>100.11839999999998</c:v>
                </c:pt>
                <c:pt idx="421">
                  <c:v>100.1173</c:v>
                </c:pt>
                <c:pt idx="422">
                  <c:v>100.11709999999999</c:v>
                </c:pt>
                <c:pt idx="423">
                  <c:v>100.11709999999999</c:v>
                </c:pt>
                <c:pt idx="424">
                  <c:v>100.11669999999999</c:v>
                </c:pt>
                <c:pt idx="425">
                  <c:v>100.11660000000002</c:v>
                </c:pt>
                <c:pt idx="426">
                  <c:v>100.1159</c:v>
                </c:pt>
                <c:pt idx="427">
                  <c:v>100.1156</c:v>
                </c:pt>
                <c:pt idx="428">
                  <c:v>100.1159</c:v>
                </c:pt>
                <c:pt idx="429">
                  <c:v>100.1165</c:v>
                </c:pt>
                <c:pt idx="430">
                  <c:v>100.1147</c:v>
                </c:pt>
                <c:pt idx="431">
                  <c:v>100.1155</c:v>
                </c:pt>
                <c:pt idx="432">
                  <c:v>100.1198</c:v>
                </c:pt>
                <c:pt idx="433">
                  <c:v>100.12339999999998</c:v>
                </c:pt>
                <c:pt idx="434">
                  <c:v>100.12379999999995</c:v>
                </c:pt>
                <c:pt idx="435">
                  <c:v>100.12309999999998</c:v>
                </c:pt>
                <c:pt idx="436">
                  <c:v>100.12130000000001</c:v>
                </c:pt>
                <c:pt idx="437">
                  <c:v>100.1198</c:v>
                </c:pt>
                <c:pt idx="438">
                  <c:v>100.1182</c:v>
                </c:pt>
                <c:pt idx="439">
                  <c:v>100.1189</c:v>
                </c:pt>
                <c:pt idx="440">
                  <c:v>100.11999999999999</c:v>
                </c:pt>
                <c:pt idx="441">
                  <c:v>100.12029999999999</c:v>
                </c:pt>
                <c:pt idx="442">
                  <c:v>100.11879999999998</c:v>
                </c:pt>
                <c:pt idx="443">
                  <c:v>100.11839999999998</c:v>
                </c:pt>
                <c:pt idx="444">
                  <c:v>100.11799999999999</c:v>
                </c:pt>
                <c:pt idx="445">
                  <c:v>100.12029999999999</c:v>
                </c:pt>
                <c:pt idx="446">
                  <c:v>100.12269999999998</c:v>
                </c:pt>
                <c:pt idx="447">
                  <c:v>100.12350000000001</c:v>
                </c:pt>
                <c:pt idx="448">
                  <c:v>100.1246</c:v>
                </c:pt>
                <c:pt idx="449">
                  <c:v>100.12479999999998</c:v>
                </c:pt>
                <c:pt idx="450">
                  <c:v>100.12249999999995</c:v>
                </c:pt>
                <c:pt idx="451">
                  <c:v>100.1215</c:v>
                </c:pt>
                <c:pt idx="452">
                  <c:v>100.12039999999998</c:v>
                </c:pt>
                <c:pt idx="453">
                  <c:v>100.12039999999998</c:v>
                </c:pt>
                <c:pt idx="454">
                  <c:v>100.11969999999999</c:v>
                </c:pt>
                <c:pt idx="455">
                  <c:v>100.12069999999999</c:v>
                </c:pt>
                <c:pt idx="456">
                  <c:v>100.11960000000002</c:v>
                </c:pt>
                <c:pt idx="457">
                  <c:v>100.1194</c:v>
                </c:pt>
                <c:pt idx="458">
                  <c:v>100.12199999999999</c:v>
                </c:pt>
                <c:pt idx="459">
                  <c:v>100.12339999999998</c:v>
                </c:pt>
                <c:pt idx="460">
                  <c:v>100.12499999999999</c:v>
                </c:pt>
                <c:pt idx="461">
                  <c:v>100.12220000000001</c:v>
                </c:pt>
                <c:pt idx="462">
                  <c:v>100.1211</c:v>
                </c:pt>
                <c:pt idx="463">
                  <c:v>100.12249999999995</c:v>
                </c:pt>
                <c:pt idx="464">
                  <c:v>100.1275</c:v>
                </c:pt>
                <c:pt idx="465">
                  <c:v>100.1292</c:v>
                </c:pt>
                <c:pt idx="466">
                  <c:v>100.12589999999989</c:v>
                </c:pt>
                <c:pt idx="467">
                  <c:v>100.12560000000001</c:v>
                </c:pt>
                <c:pt idx="468">
                  <c:v>100.12589999999989</c:v>
                </c:pt>
                <c:pt idx="469">
                  <c:v>100.12560000000001</c:v>
                </c:pt>
                <c:pt idx="470">
                  <c:v>100.12499999999999</c:v>
                </c:pt>
                <c:pt idx="471">
                  <c:v>100.12299999999998</c:v>
                </c:pt>
                <c:pt idx="472">
                  <c:v>100.12169999999999</c:v>
                </c:pt>
                <c:pt idx="473">
                  <c:v>100.12679999999995</c:v>
                </c:pt>
                <c:pt idx="474">
                  <c:v>100.12799999999999</c:v>
                </c:pt>
                <c:pt idx="475">
                  <c:v>100.1276</c:v>
                </c:pt>
                <c:pt idx="476">
                  <c:v>100.1249</c:v>
                </c:pt>
                <c:pt idx="477">
                  <c:v>100.12499999999999</c:v>
                </c:pt>
                <c:pt idx="478">
                  <c:v>100.1262</c:v>
                </c:pt>
                <c:pt idx="479">
                  <c:v>100.12350000000001</c:v>
                </c:pt>
                <c:pt idx="480">
                  <c:v>100.12560000000001</c:v>
                </c:pt>
                <c:pt idx="481">
                  <c:v>100.12499999999999</c:v>
                </c:pt>
                <c:pt idx="482">
                  <c:v>100.1292</c:v>
                </c:pt>
                <c:pt idx="483">
                  <c:v>100.12889999999989</c:v>
                </c:pt>
                <c:pt idx="484">
                  <c:v>100.1302</c:v>
                </c:pt>
                <c:pt idx="485">
                  <c:v>100.1311</c:v>
                </c:pt>
                <c:pt idx="486">
                  <c:v>100.1318</c:v>
                </c:pt>
                <c:pt idx="487">
                  <c:v>100.1326</c:v>
                </c:pt>
                <c:pt idx="488">
                  <c:v>100.1326</c:v>
                </c:pt>
                <c:pt idx="489">
                  <c:v>100.13120000000002</c:v>
                </c:pt>
                <c:pt idx="490">
                  <c:v>100.12979999999995</c:v>
                </c:pt>
                <c:pt idx="491">
                  <c:v>100.12909999999998</c:v>
                </c:pt>
                <c:pt idx="492">
                  <c:v>100.12929999999999</c:v>
                </c:pt>
                <c:pt idx="493">
                  <c:v>100.1301</c:v>
                </c:pt>
                <c:pt idx="494">
                  <c:v>100.1305</c:v>
                </c:pt>
                <c:pt idx="495">
                  <c:v>100.13079999999998</c:v>
                </c:pt>
                <c:pt idx="496">
                  <c:v>100.1322</c:v>
                </c:pt>
                <c:pt idx="497">
                  <c:v>100.13249999999998</c:v>
                </c:pt>
                <c:pt idx="498">
                  <c:v>100.133</c:v>
                </c:pt>
                <c:pt idx="499">
                  <c:v>100.13209999999998</c:v>
                </c:pt>
                <c:pt idx="500">
                  <c:v>100.13239999999998</c:v>
                </c:pt>
                <c:pt idx="501">
                  <c:v>100.1319</c:v>
                </c:pt>
                <c:pt idx="502">
                  <c:v>100.1313</c:v>
                </c:pt>
                <c:pt idx="503">
                  <c:v>100.13079999999998</c:v>
                </c:pt>
                <c:pt idx="504">
                  <c:v>100.13229999999999</c:v>
                </c:pt>
                <c:pt idx="505">
                  <c:v>100.12869999999998</c:v>
                </c:pt>
                <c:pt idx="506">
                  <c:v>100.12779999999998</c:v>
                </c:pt>
                <c:pt idx="507">
                  <c:v>100.12809999999998</c:v>
                </c:pt>
                <c:pt idx="508">
                  <c:v>100.12679999999995</c:v>
                </c:pt>
                <c:pt idx="509">
                  <c:v>100.1249</c:v>
                </c:pt>
                <c:pt idx="510">
                  <c:v>100.12979999999995</c:v>
                </c:pt>
                <c:pt idx="511">
                  <c:v>100.13509999999998</c:v>
                </c:pt>
                <c:pt idx="512">
                  <c:v>100.13869999999999</c:v>
                </c:pt>
                <c:pt idx="513">
                  <c:v>100.1391</c:v>
                </c:pt>
                <c:pt idx="514">
                  <c:v>100.14019999999999</c:v>
                </c:pt>
                <c:pt idx="515">
                  <c:v>100.13939999999998</c:v>
                </c:pt>
                <c:pt idx="516">
                  <c:v>100.1366</c:v>
                </c:pt>
                <c:pt idx="517">
                  <c:v>100.13509999999998</c:v>
                </c:pt>
                <c:pt idx="518">
                  <c:v>100.1344</c:v>
                </c:pt>
                <c:pt idx="519">
                  <c:v>100.1306</c:v>
                </c:pt>
                <c:pt idx="520">
                  <c:v>100.13420000000002</c:v>
                </c:pt>
                <c:pt idx="521">
                  <c:v>100.1371</c:v>
                </c:pt>
                <c:pt idx="522">
                  <c:v>100.1352</c:v>
                </c:pt>
                <c:pt idx="523">
                  <c:v>100.13549999999998</c:v>
                </c:pt>
                <c:pt idx="524">
                  <c:v>100.13269999999999</c:v>
                </c:pt>
                <c:pt idx="525">
                  <c:v>100.12939999999998</c:v>
                </c:pt>
                <c:pt idx="526">
                  <c:v>100.1349</c:v>
                </c:pt>
                <c:pt idx="527">
                  <c:v>100.13979999999998</c:v>
                </c:pt>
                <c:pt idx="528">
                  <c:v>100.1426</c:v>
                </c:pt>
                <c:pt idx="529">
                  <c:v>100.1434</c:v>
                </c:pt>
                <c:pt idx="530">
                  <c:v>100.14019999999999</c:v>
                </c:pt>
                <c:pt idx="531">
                  <c:v>100.13420000000002</c:v>
                </c:pt>
                <c:pt idx="532">
                  <c:v>100.13420000000002</c:v>
                </c:pt>
                <c:pt idx="533">
                  <c:v>100.13639999999998</c:v>
                </c:pt>
                <c:pt idx="534">
                  <c:v>100.13800000000001</c:v>
                </c:pt>
                <c:pt idx="535">
                  <c:v>100.13569999999999</c:v>
                </c:pt>
                <c:pt idx="536">
                  <c:v>100.13569999999999</c:v>
                </c:pt>
                <c:pt idx="537">
                  <c:v>100.13869999999999</c:v>
                </c:pt>
                <c:pt idx="538">
                  <c:v>100.13939999999998</c:v>
                </c:pt>
                <c:pt idx="539">
                  <c:v>100.13869999999999</c:v>
                </c:pt>
                <c:pt idx="540">
                  <c:v>100.1356</c:v>
                </c:pt>
                <c:pt idx="541">
                  <c:v>100.1332</c:v>
                </c:pt>
                <c:pt idx="542">
                  <c:v>100.13639999999998</c:v>
                </c:pt>
                <c:pt idx="543">
                  <c:v>100.13879999999995</c:v>
                </c:pt>
                <c:pt idx="544">
                  <c:v>100.1418</c:v>
                </c:pt>
                <c:pt idx="545">
                  <c:v>100.1452</c:v>
                </c:pt>
                <c:pt idx="546">
                  <c:v>100.1438</c:v>
                </c:pt>
                <c:pt idx="547">
                  <c:v>100.13720000000002</c:v>
                </c:pt>
                <c:pt idx="548">
                  <c:v>100.1348</c:v>
                </c:pt>
                <c:pt idx="549">
                  <c:v>100.1408</c:v>
                </c:pt>
                <c:pt idx="550">
                  <c:v>100.1451</c:v>
                </c:pt>
                <c:pt idx="551">
                  <c:v>100.1392</c:v>
                </c:pt>
                <c:pt idx="552">
                  <c:v>100.13809999999998</c:v>
                </c:pt>
                <c:pt idx="553">
                  <c:v>100.13969999999999</c:v>
                </c:pt>
                <c:pt idx="554">
                  <c:v>100.1431</c:v>
                </c:pt>
                <c:pt idx="555">
                  <c:v>100.1437</c:v>
                </c:pt>
                <c:pt idx="556">
                  <c:v>100.14279999999998</c:v>
                </c:pt>
                <c:pt idx="557">
                  <c:v>100.1422</c:v>
                </c:pt>
                <c:pt idx="558">
                  <c:v>100.1407</c:v>
                </c:pt>
                <c:pt idx="559">
                  <c:v>100.13969999999999</c:v>
                </c:pt>
                <c:pt idx="560">
                  <c:v>100.1401</c:v>
                </c:pt>
                <c:pt idx="561">
                  <c:v>100.1404</c:v>
                </c:pt>
                <c:pt idx="562">
                  <c:v>100.1403</c:v>
                </c:pt>
                <c:pt idx="563">
                  <c:v>100.1396</c:v>
                </c:pt>
                <c:pt idx="564">
                  <c:v>100.1413</c:v>
                </c:pt>
                <c:pt idx="565">
                  <c:v>100.1425</c:v>
                </c:pt>
                <c:pt idx="566">
                  <c:v>100.1448</c:v>
                </c:pt>
                <c:pt idx="567">
                  <c:v>100.145</c:v>
                </c:pt>
                <c:pt idx="568">
                  <c:v>100.14400000000002</c:v>
                </c:pt>
                <c:pt idx="569">
                  <c:v>100.1422</c:v>
                </c:pt>
                <c:pt idx="570">
                  <c:v>100.1404</c:v>
                </c:pt>
                <c:pt idx="571">
                  <c:v>100.1414</c:v>
                </c:pt>
                <c:pt idx="572">
                  <c:v>100.14360000000002</c:v>
                </c:pt>
                <c:pt idx="573">
                  <c:v>100.14120000000011</c:v>
                </c:pt>
                <c:pt idx="574">
                  <c:v>100.14269999999999</c:v>
                </c:pt>
                <c:pt idx="575">
                  <c:v>100.14570000000001</c:v>
                </c:pt>
                <c:pt idx="576">
                  <c:v>100.1469</c:v>
                </c:pt>
                <c:pt idx="577">
                  <c:v>100.14760000000011</c:v>
                </c:pt>
                <c:pt idx="578">
                  <c:v>100.1464</c:v>
                </c:pt>
                <c:pt idx="579">
                  <c:v>100.14420000000011</c:v>
                </c:pt>
                <c:pt idx="580">
                  <c:v>100.14109999999999</c:v>
                </c:pt>
                <c:pt idx="581">
                  <c:v>100.1404</c:v>
                </c:pt>
                <c:pt idx="582">
                  <c:v>100.13890000000001</c:v>
                </c:pt>
                <c:pt idx="583">
                  <c:v>100.1391</c:v>
                </c:pt>
                <c:pt idx="584">
                  <c:v>100.1443</c:v>
                </c:pt>
                <c:pt idx="585">
                  <c:v>100.14830000000001</c:v>
                </c:pt>
                <c:pt idx="586">
                  <c:v>100.1489</c:v>
                </c:pt>
                <c:pt idx="587">
                  <c:v>100.1486</c:v>
                </c:pt>
                <c:pt idx="588">
                  <c:v>100.1482</c:v>
                </c:pt>
                <c:pt idx="589">
                  <c:v>100.1494</c:v>
                </c:pt>
                <c:pt idx="590">
                  <c:v>100.1491</c:v>
                </c:pt>
                <c:pt idx="591">
                  <c:v>100.1482</c:v>
                </c:pt>
                <c:pt idx="592">
                  <c:v>100.1464</c:v>
                </c:pt>
                <c:pt idx="593">
                  <c:v>100.1451</c:v>
                </c:pt>
                <c:pt idx="594">
                  <c:v>100.1459</c:v>
                </c:pt>
                <c:pt idx="595">
                  <c:v>100.1469</c:v>
                </c:pt>
                <c:pt idx="596">
                  <c:v>100.1478</c:v>
                </c:pt>
                <c:pt idx="597">
                  <c:v>100.14830000000001</c:v>
                </c:pt>
                <c:pt idx="598">
                  <c:v>100.1478</c:v>
                </c:pt>
                <c:pt idx="599">
                  <c:v>100.14790000000002</c:v>
                </c:pt>
                <c:pt idx="600">
                  <c:v>100.14760000000011</c:v>
                </c:pt>
                <c:pt idx="601">
                  <c:v>100.14700000000002</c:v>
                </c:pt>
                <c:pt idx="602">
                  <c:v>100.14720000000011</c:v>
                </c:pt>
                <c:pt idx="603">
                  <c:v>100.1468</c:v>
                </c:pt>
                <c:pt idx="604">
                  <c:v>100.1455</c:v>
                </c:pt>
                <c:pt idx="605">
                  <c:v>100.1452</c:v>
                </c:pt>
                <c:pt idx="606">
                  <c:v>100.1459</c:v>
                </c:pt>
                <c:pt idx="607">
                  <c:v>100.14460000000011</c:v>
                </c:pt>
                <c:pt idx="608">
                  <c:v>100.1451</c:v>
                </c:pt>
                <c:pt idx="609">
                  <c:v>100.1463</c:v>
                </c:pt>
                <c:pt idx="610">
                  <c:v>100.14660000000002</c:v>
                </c:pt>
                <c:pt idx="611">
                  <c:v>100.14460000000011</c:v>
                </c:pt>
                <c:pt idx="612">
                  <c:v>100.1465</c:v>
                </c:pt>
                <c:pt idx="613">
                  <c:v>100.1495</c:v>
                </c:pt>
                <c:pt idx="614">
                  <c:v>100.15179999999998</c:v>
                </c:pt>
                <c:pt idx="615">
                  <c:v>100.1481</c:v>
                </c:pt>
                <c:pt idx="616">
                  <c:v>100.1544</c:v>
                </c:pt>
                <c:pt idx="617">
                  <c:v>100.157</c:v>
                </c:pt>
                <c:pt idx="618">
                  <c:v>100.15649999999998</c:v>
                </c:pt>
                <c:pt idx="619">
                  <c:v>100.15629999999999</c:v>
                </c:pt>
                <c:pt idx="620">
                  <c:v>100.1544</c:v>
                </c:pt>
                <c:pt idx="621">
                  <c:v>100.15130000000001</c:v>
                </c:pt>
                <c:pt idx="622">
                  <c:v>100.15289999999995</c:v>
                </c:pt>
                <c:pt idx="623">
                  <c:v>100.15549999999998</c:v>
                </c:pt>
                <c:pt idx="624">
                  <c:v>100.1536</c:v>
                </c:pt>
                <c:pt idx="625">
                  <c:v>100.15170000000001</c:v>
                </c:pt>
                <c:pt idx="626">
                  <c:v>100.1502</c:v>
                </c:pt>
                <c:pt idx="627">
                  <c:v>100.1512</c:v>
                </c:pt>
                <c:pt idx="628">
                  <c:v>100.15179999999998</c:v>
                </c:pt>
                <c:pt idx="629">
                  <c:v>100.151</c:v>
                </c:pt>
                <c:pt idx="630">
                  <c:v>100.15089999999998</c:v>
                </c:pt>
                <c:pt idx="631">
                  <c:v>100.15369999999999</c:v>
                </c:pt>
                <c:pt idx="632">
                  <c:v>100.15579999999989</c:v>
                </c:pt>
                <c:pt idx="633">
                  <c:v>100.1566</c:v>
                </c:pt>
                <c:pt idx="634">
                  <c:v>100.1549</c:v>
                </c:pt>
                <c:pt idx="635">
                  <c:v>100.15309999999998</c:v>
                </c:pt>
                <c:pt idx="636">
                  <c:v>100.15199999999999</c:v>
                </c:pt>
                <c:pt idx="637">
                  <c:v>100.15239999999989</c:v>
                </c:pt>
                <c:pt idx="638">
                  <c:v>100.15249999999995</c:v>
                </c:pt>
                <c:pt idx="639">
                  <c:v>100.15549999999998</c:v>
                </c:pt>
                <c:pt idx="640">
                  <c:v>100.15689999999998</c:v>
                </c:pt>
                <c:pt idx="641">
                  <c:v>100.15689999999998</c:v>
                </c:pt>
                <c:pt idx="642">
                  <c:v>100.1566</c:v>
                </c:pt>
                <c:pt idx="643">
                  <c:v>100.15600000000001</c:v>
                </c:pt>
                <c:pt idx="644">
                  <c:v>100.1544</c:v>
                </c:pt>
                <c:pt idx="645">
                  <c:v>100.1512</c:v>
                </c:pt>
                <c:pt idx="646">
                  <c:v>100.14400000000002</c:v>
                </c:pt>
                <c:pt idx="647">
                  <c:v>100.15009999999998</c:v>
                </c:pt>
                <c:pt idx="648">
                  <c:v>100.15309999999998</c:v>
                </c:pt>
                <c:pt idx="649">
                  <c:v>100.15289999999995</c:v>
                </c:pt>
                <c:pt idx="650">
                  <c:v>100.15229999999998</c:v>
                </c:pt>
                <c:pt idx="651">
                  <c:v>100.1482</c:v>
                </c:pt>
                <c:pt idx="652">
                  <c:v>100.15519999999998</c:v>
                </c:pt>
                <c:pt idx="653">
                  <c:v>100.15779999999998</c:v>
                </c:pt>
                <c:pt idx="654">
                  <c:v>100.1606</c:v>
                </c:pt>
                <c:pt idx="655">
                  <c:v>100.16160000000002</c:v>
                </c:pt>
                <c:pt idx="656">
                  <c:v>100.1615</c:v>
                </c:pt>
                <c:pt idx="657">
                  <c:v>100.1613</c:v>
                </c:pt>
                <c:pt idx="658">
                  <c:v>100.1626</c:v>
                </c:pt>
                <c:pt idx="659">
                  <c:v>100.16289999999998</c:v>
                </c:pt>
                <c:pt idx="660">
                  <c:v>100.16269999999999</c:v>
                </c:pt>
                <c:pt idx="661">
                  <c:v>100.16160000000002</c:v>
                </c:pt>
                <c:pt idx="662">
                  <c:v>100.1601</c:v>
                </c:pt>
                <c:pt idx="663">
                  <c:v>100.15869999999998</c:v>
                </c:pt>
                <c:pt idx="664">
                  <c:v>100.1575</c:v>
                </c:pt>
                <c:pt idx="665">
                  <c:v>100.15679999999998</c:v>
                </c:pt>
                <c:pt idx="666">
                  <c:v>100.1571</c:v>
                </c:pt>
                <c:pt idx="667">
                  <c:v>100.15799999999999</c:v>
                </c:pt>
                <c:pt idx="668">
                  <c:v>100.1592</c:v>
                </c:pt>
                <c:pt idx="669">
                  <c:v>100.15940000000001</c:v>
                </c:pt>
                <c:pt idx="670">
                  <c:v>100.15900000000001</c:v>
                </c:pt>
                <c:pt idx="671">
                  <c:v>100.1572</c:v>
                </c:pt>
                <c:pt idx="672">
                  <c:v>100.15479999999998</c:v>
                </c:pt>
                <c:pt idx="673">
                  <c:v>100.1536</c:v>
                </c:pt>
                <c:pt idx="674">
                  <c:v>100.15309999999998</c:v>
                </c:pt>
                <c:pt idx="675">
                  <c:v>100.15289999999995</c:v>
                </c:pt>
                <c:pt idx="676">
                  <c:v>100.15309999999998</c:v>
                </c:pt>
                <c:pt idx="677">
                  <c:v>100.15279999999989</c:v>
                </c:pt>
                <c:pt idx="678">
                  <c:v>100.1519</c:v>
                </c:pt>
                <c:pt idx="679">
                  <c:v>100.1545</c:v>
                </c:pt>
                <c:pt idx="680">
                  <c:v>100.15889999999995</c:v>
                </c:pt>
                <c:pt idx="681">
                  <c:v>100.1619</c:v>
                </c:pt>
                <c:pt idx="682">
                  <c:v>100.16279999999998</c:v>
                </c:pt>
                <c:pt idx="683">
                  <c:v>100.163</c:v>
                </c:pt>
                <c:pt idx="684">
                  <c:v>100.15979999999998</c:v>
                </c:pt>
                <c:pt idx="685">
                  <c:v>100.15900000000001</c:v>
                </c:pt>
                <c:pt idx="686">
                  <c:v>100.16330000000001</c:v>
                </c:pt>
                <c:pt idx="687">
                  <c:v>100.163</c:v>
                </c:pt>
                <c:pt idx="688">
                  <c:v>100.16289999999998</c:v>
                </c:pt>
                <c:pt idx="689">
                  <c:v>100.1613</c:v>
                </c:pt>
                <c:pt idx="690">
                  <c:v>100.15589999999995</c:v>
                </c:pt>
                <c:pt idx="691">
                  <c:v>100.1541</c:v>
                </c:pt>
                <c:pt idx="692">
                  <c:v>100.1544</c:v>
                </c:pt>
                <c:pt idx="693">
                  <c:v>100.15289999999995</c:v>
                </c:pt>
                <c:pt idx="694">
                  <c:v>100.1532</c:v>
                </c:pt>
                <c:pt idx="695">
                  <c:v>100.15579999999989</c:v>
                </c:pt>
                <c:pt idx="696">
                  <c:v>100.15809999999998</c:v>
                </c:pt>
                <c:pt idx="697">
                  <c:v>100.1619</c:v>
                </c:pt>
                <c:pt idx="698">
                  <c:v>100.16540000000001</c:v>
                </c:pt>
                <c:pt idx="699">
                  <c:v>100.1666</c:v>
                </c:pt>
                <c:pt idx="700">
                  <c:v>100.167</c:v>
                </c:pt>
                <c:pt idx="701">
                  <c:v>100.16419999999999</c:v>
                </c:pt>
                <c:pt idx="702">
                  <c:v>100.16160000000002</c:v>
                </c:pt>
                <c:pt idx="703">
                  <c:v>100.1606</c:v>
                </c:pt>
                <c:pt idx="704">
                  <c:v>100.15879999999989</c:v>
                </c:pt>
                <c:pt idx="705">
                  <c:v>100.1562</c:v>
                </c:pt>
                <c:pt idx="706">
                  <c:v>100.1544</c:v>
                </c:pt>
                <c:pt idx="707">
                  <c:v>100.15509999999998</c:v>
                </c:pt>
                <c:pt idx="708">
                  <c:v>100.1571</c:v>
                </c:pt>
                <c:pt idx="709">
                  <c:v>100.1576</c:v>
                </c:pt>
                <c:pt idx="710">
                  <c:v>100.1615</c:v>
                </c:pt>
                <c:pt idx="711">
                  <c:v>100.1641</c:v>
                </c:pt>
                <c:pt idx="712">
                  <c:v>100.1666</c:v>
                </c:pt>
                <c:pt idx="713">
                  <c:v>100.16879999999998</c:v>
                </c:pt>
                <c:pt idx="714">
                  <c:v>100.16630000000001</c:v>
                </c:pt>
                <c:pt idx="715">
                  <c:v>100.16240000000001</c:v>
                </c:pt>
                <c:pt idx="716">
                  <c:v>100.1561</c:v>
                </c:pt>
                <c:pt idx="717">
                  <c:v>100.1516</c:v>
                </c:pt>
                <c:pt idx="718">
                  <c:v>100.15900000000001</c:v>
                </c:pt>
                <c:pt idx="719">
                  <c:v>100.1678</c:v>
                </c:pt>
                <c:pt idx="720">
                  <c:v>100.16800000000001</c:v>
                </c:pt>
                <c:pt idx="721">
                  <c:v>100.1643</c:v>
                </c:pt>
                <c:pt idx="722">
                  <c:v>100.15969999999999</c:v>
                </c:pt>
                <c:pt idx="723">
                  <c:v>100.15860000000001</c:v>
                </c:pt>
                <c:pt idx="724">
                  <c:v>100.16119999999999</c:v>
                </c:pt>
                <c:pt idx="725">
                  <c:v>100.15989999999998</c:v>
                </c:pt>
                <c:pt idx="726">
                  <c:v>100.15949999999998</c:v>
                </c:pt>
                <c:pt idx="727">
                  <c:v>100.163</c:v>
                </c:pt>
                <c:pt idx="728">
                  <c:v>100.16579999999998</c:v>
                </c:pt>
                <c:pt idx="729">
                  <c:v>100.1636</c:v>
                </c:pt>
                <c:pt idx="730">
                  <c:v>100.16200000000001</c:v>
                </c:pt>
                <c:pt idx="731">
                  <c:v>100.1619</c:v>
                </c:pt>
                <c:pt idx="732">
                  <c:v>100.1613</c:v>
                </c:pt>
                <c:pt idx="733">
                  <c:v>100.16</c:v>
                </c:pt>
                <c:pt idx="734">
                  <c:v>100.16240000000001</c:v>
                </c:pt>
                <c:pt idx="735">
                  <c:v>100.1619</c:v>
                </c:pt>
                <c:pt idx="736">
                  <c:v>100.1574</c:v>
                </c:pt>
                <c:pt idx="737">
                  <c:v>100.15579999999989</c:v>
                </c:pt>
                <c:pt idx="738">
                  <c:v>100.1648</c:v>
                </c:pt>
                <c:pt idx="739">
                  <c:v>100.17169999999999</c:v>
                </c:pt>
                <c:pt idx="740">
                  <c:v>100.17269999999998</c:v>
                </c:pt>
                <c:pt idx="741">
                  <c:v>100.17339999999989</c:v>
                </c:pt>
                <c:pt idx="742">
                  <c:v>100.17179999999998</c:v>
                </c:pt>
                <c:pt idx="743">
                  <c:v>100.1678</c:v>
                </c:pt>
                <c:pt idx="744">
                  <c:v>100.16670000000001</c:v>
                </c:pt>
                <c:pt idx="745">
                  <c:v>100.16970000000001</c:v>
                </c:pt>
                <c:pt idx="746">
                  <c:v>100.17029999999998</c:v>
                </c:pt>
                <c:pt idx="747">
                  <c:v>100.17029999999998</c:v>
                </c:pt>
                <c:pt idx="748">
                  <c:v>100.1695</c:v>
                </c:pt>
                <c:pt idx="749">
                  <c:v>100.17019999999998</c:v>
                </c:pt>
                <c:pt idx="750">
                  <c:v>100.1691</c:v>
                </c:pt>
                <c:pt idx="751">
                  <c:v>100.1682</c:v>
                </c:pt>
                <c:pt idx="752">
                  <c:v>100.17049999999998</c:v>
                </c:pt>
                <c:pt idx="753">
                  <c:v>100.17049999999998</c:v>
                </c:pt>
                <c:pt idx="754">
                  <c:v>100.1694</c:v>
                </c:pt>
                <c:pt idx="755">
                  <c:v>100.16869999999999</c:v>
                </c:pt>
                <c:pt idx="756">
                  <c:v>100.1677</c:v>
                </c:pt>
                <c:pt idx="757">
                  <c:v>100.16630000000001</c:v>
                </c:pt>
                <c:pt idx="758">
                  <c:v>100.1652</c:v>
                </c:pt>
                <c:pt idx="759">
                  <c:v>100.16419999999999</c:v>
                </c:pt>
                <c:pt idx="760">
                  <c:v>100.16540000000001</c:v>
                </c:pt>
                <c:pt idx="761">
                  <c:v>100.1664</c:v>
                </c:pt>
                <c:pt idx="762">
                  <c:v>100.1669</c:v>
                </c:pt>
                <c:pt idx="763">
                  <c:v>100.1665</c:v>
                </c:pt>
                <c:pt idx="764">
                  <c:v>100.16800000000001</c:v>
                </c:pt>
                <c:pt idx="765">
                  <c:v>100.1673</c:v>
                </c:pt>
                <c:pt idx="766">
                  <c:v>100.1671</c:v>
                </c:pt>
                <c:pt idx="767">
                  <c:v>100.1673</c:v>
                </c:pt>
                <c:pt idx="768">
                  <c:v>100.16800000000001</c:v>
                </c:pt>
                <c:pt idx="769">
                  <c:v>100.1652</c:v>
                </c:pt>
                <c:pt idx="770">
                  <c:v>100.16030000000001</c:v>
                </c:pt>
                <c:pt idx="771">
                  <c:v>100.15779999999998</c:v>
                </c:pt>
                <c:pt idx="772">
                  <c:v>100.1678</c:v>
                </c:pt>
                <c:pt idx="773">
                  <c:v>100.17339999999989</c:v>
                </c:pt>
                <c:pt idx="774">
                  <c:v>100.17359999999998</c:v>
                </c:pt>
                <c:pt idx="775">
                  <c:v>100.1742</c:v>
                </c:pt>
                <c:pt idx="776">
                  <c:v>100.17400000000001</c:v>
                </c:pt>
                <c:pt idx="777">
                  <c:v>100.1699</c:v>
                </c:pt>
                <c:pt idx="778">
                  <c:v>100.169</c:v>
                </c:pt>
                <c:pt idx="779">
                  <c:v>100.1677</c:v>
                </c:pt>
                <c:pt idx="780">
                  <c:v>100.16500000000001</c:v>
                </c:pt>
                <c:pt idx="781">
                  <c:v>100.1652</c:v>
                </c:pt>
                <c:pt idx="782">
                  <c:v>100.163</c:v>
                </c:pt>
                <c:pt idx="783">
                  <c:v>100.16589999999998</c:v>
                </c:pt>
                <c:pt idx="784">
                  <c:v>100.16879999999998</c:v>
                </c:pt>
                <c:pt idx="785">
                  <c:v>100.17049999999998</c:v>
                </c:pt>
                <c:pt idx="786">
                  <c:v>100.17059999999998</c:v>
                </c:pt>
                <c:pt idx="787">
                  <c:v>100.17069999999998</c:v>
                </c:pt>
                <c:pt idx="788">
                  <c:v>100.17209999999989</c:v>
                </c:pt>
                <c:pt idx="789">
                  <c:v>100.17259999999995</c:v>
                </c:pt>
                <c:pt idx="790">
                  <c:v>100.17179999999998</c:v>
                </c:pt>
                <c:pt idx="791">
                  <c:v>100.17100000000001</c:v>
                </c:pt>
                <c:pt idx="792">
                  <c:v>100.17079999999989</c:v>
                </c:pt>
                <c:pt idx="793">
                  <c:v>100.17049999999998</c:v>
                </c:pt>
                <c:pt idx="794">
                  <c:v>100.17209999999989</c:v>
                </c:pt>
                <c:pt idx="795">
                  <c:v>100.16970000000001</c:v>
                </c:pt>
                <c:pt idx="796">
                  <c:v>100.1696</c:v>
                </c:pt>
                <c:pt idx="797">
                  <c:v>100.1692</c:v>
                </c:pt>
                <c:pt idx="798">
                  <c:v>100.1677</c:v>
                </c:pt>
                <c:pt idx="799">
                  <c:v>100.16829999999999</c:v>
                </c:pt>
                <c:pt idx="800">
                  <c:v>100.1691</c:v>
                </c:pt>
                <c:pt idx="801">
                  <c:v>100.17100000000001</c:v>
                </c:pt>
                <c:pt idx="802">
                  <c:v>100.17259999999995</c:v>
                </c:pt>
                <c:pt idx="803">
                  <c:v>100.17539999999988</c:v>
                </c:pt>
                <c:pt idx="804">
                  <c:v>100.17469999999999</c:v>
                </c:pt>
                <c:pt idx="805">
                  <c:v>100.17229999999998</c:v>
                </c:pt>
                <c:pt idx="806">
                  <c:v>100.17299999999989</c:v>
                </c:pt>
                <c:pt idx="807">
                  <c:v>100.17679999999989</c:v>
                </c:pt>
                <c:pt idx="808">
                  <c:v>100.17910000000001</c:v>
                </c:pt>
                <c:pt idx="809">
                  <c:v>100.17910000000001</c:v>
                </c:pt>
                <c:pt idx="810">
                  <c:v>100.1741</c:v>
                </c:pt>
                <c:pt idx="811">
                  <c:v>100.1692</c:v>
                </c:pt>
                <c:pt idx="812">
                  <c:v>100.1674</c:v>
                </c:pt>
                <c:pt idx="813">
                  <c:v>100.1661</c:v>
                </c:pt>
                <c:pt idx="814">
                  <c:v>100.167</c:v>
                </c:pt>
                <c:pt idx="815">
                  <c:v>100.17010000000001</c:v>
                </c:pt>
                <c:pt idx="816">
                  <c:v>100.17100000000001</c:v>
                </c:pt>
                <c:pt idx="817">
                  <c:v>100.16800000000001</c:v>
                </c:pt>
                <c:pt idx="818">
                  <c:v>100.1661</c:v>
                </c:pt>
                <c:pt idx="819">
                  <c:v>100.167</c:v>
                </c:pt>
                <c:pt idx="820">
                  <c:v>100.1671</c:v>
                </c:pt>
                <c:pt idx="821">
                  <c:v>100.1671</c:v>
                </c:pt>
                <c:pt idx="822">
                  <c:v>100.1664</c:v>
                </c:pt>
                <c:pt idx="823">
                  <c:v>100.17289999999988</c:v>
                </c:pt>
                <c:pt idx="824">
                  <c:v>100.17299999999989</c:v>
                </c:pt>
                <c:pt idx="825">
                  <c:v>100.17469999999999</c:v>
                </c:pt>
                <c:pt idx="826">
                  <c:v>100.17979999999989</c:v>
                </c:pt>
                <c:pt idx="827">
                  <c:v>100.1812</c:v>
                </c:pt>
                <c:pt idx="828">
                  <c:v>100.17610000000001</c:v>
                </c:pt>
                <c:pt idx="829">
                  <c:v>100.17269999999998</c:v>
                </c:pt>
                <c:pt idx="830">
                  <c:v>100.17079999999989</c:v>
                </c:pt>
                <c:pt idx="831">
                  <c:v>100.1636</c:v>
                </c:pt>
                <c:pt idx="832">
                  <c:v>100.1675</c:v>
                </c:pt>
                <c:pt idx="833">
                  <c:v>100.17359999999998</c:v>
                </c:pt>
                <c:pt idx="834">
                  <c:v>100.17329999999998</c:v>
                </c:pt>
                <c:pt idx="835">
                  <c:v>100.1716</c:v>
                </c:pt>
                <c:pt idx="836">
                  <c:v>100.17469999999999</c:v>
                </c:pt>
                <c:pt idx="837">
                  <c:v>100.17910000000001</c:v>
                </c:pt>
                <c:pt idx="838">
                  <c:v>100.17879999999987</c:v>
                </c:pt>
                <c:pt idx="839">
                  <c:v>100.17700000000001</c:v>
                </c:pt>
                <c:pt idx="840">
                  <c:v>100.17539999999988</c:v>
                </c:pt>
                <c:pt idx="841">
                  <c:v>100.17429999999999</c:v>
                </c:pt>
                <c:pt idx="842">
                  <c:v>100.17289999999988</c:v>
                </c:pt>
                <c:pt idx="843">
                  <c:v>100.17369999999998</c:v>
                </c:pt>
                <c:pt idx="844">
                  <c:v>100.17619999999998</c:v>
                </c:pt>
                <c:pt idx="845">
                  <c:v>100.17669999999998</c:v>
                </c:pt>
                <c:pt idx="846">
                  <c:v>100.17629999999998</c:v>
                </c:pt>
                <c:pt idx="847">
                  <c:v>100.17509999999989</c:v>
                </c:pt>
                <c:pt idx="848">
                  <c:v>100.17219999999998</c:v>
                </c:pt>
                <c:pt idx="849">
                  <c:v>100.17400000000001</c:v>
                </c:pt>
                <c:pt idx="850">
                  <c:v>100.17319999999998</c:v>
                </c:pt>
                <c:pt idx="851">
                  <c:v>100.17239999999988</c:v>
                </c:pt>
                <c:pt idx="852">
                  <c:v>100.169</c:v>
                </c:pt>
                <c:pt idx="853">
                  <c:v>100.16379999999998</c:v>
                </c:pt>
                <c:pt idx="854">
                  <c:v>100.1632</c:v>
                </c:pt>
                <c:pt idx="855">
                  <c:v>100.1692</c:v>
                </c:pt>
                <c:pt idx="856">
                  <c:v>100.17779999999998</c:v>
                </c:pt>
                <c:pt idx="857">
                  <c:v>100.1712</c:v>
                </c:pt>
                <c:pt idx="858">
                  <c:v>100.17379999999989</c:v>
                </c:pt>
                <c:pt idx="859">
                  <c:v>100.17519999999998</c:v>
                </c:pt>
                <c:pt idx="860">
                  <c:v>100.18129999999999</c:v>
                </c:pt>
                <c:pt idx="861">
                  <c:v>100.1811</c:v>
                </c:pt>
                <c:pt idx="862">
                  <c:v>100.17910000000001</c:v>
                </c:pt>
                <c:pt idx="863">
                  <c:v>100.17939999999989</c:v>
                </c:pt>
                <c:pt idx="864">
                  <c:v>100.1771</c:v>
                </c:pt>
                <c:pt idx="865">
                  <c:v>100.17349999999998</c:v>
                </c:pt>
                <c:pt idx="866">
                  <c:v>100.17339999999989</c:v>
                </c:pt>
                <c:pt idx="867">
                  <c:v>100.17440000000001</c:v>
                </c:pt>
                <c:pt idx="868">
                  <c:v>100.17509999999989</c:v>
                </c:pt>
                <c:pt idx="869">
                  <c:v>100.17619999999998</c:v>
                </c:pt>
                <c:pt idx="870">
                  <c:v>100.1771</c:v>
                </c:pt>
                <c:pt idx="871">
                  <c:v>100.17910000000001</c:v>
                </c:pt>
                <c:pt idx="872">
                  <c:v>100.17779999999998</c:v>
                </c:pt>
                <c:pt idx="873">
                  <c:v>100.17539999999988</c:v>
                </c:pt>
                <c:pt idx="874">
                  <c:v>100.1771</c:v>
                </c:pt>
                <c:pt idx="875">
                  <c:v>100.17819999999998</c:v>
                </c:pt>
                <c:pt idx="876">
                  <c:v>100.1776</c:v>
                </c:pt>
                <c:pt idx="877">
                  <c:v>100.17769999999999</c:v>
                </c:pt>
                <c:pt idx="878">
                  <c:v>100.17689999999995</c:v>
                </c:pt>
                <c:pt idx="879">
                  <c:v>100.17559999999995</c:v>
                </c:pt>
                <c:pt idx="880">
                  <c:v>100.17489999999998</c:v>
                </c:pt>
                <c:pt idx="881">
                  <c:v>100.17569999999998</c:v>
                </c:pt>
                <c:pt idx="882">
                  <c:v>100.17679999999989</c:v>
                </c:pt>
                <c:pt idx="883">
                  <c:v>100.17619999999998</c:v>
                </c:pt>
                <c:pt idx="884">
                  <c:v>100.17509999999989</c:v>
                </c:pt>
                <c:pt idx="885">
                  <c:v>100.1746</c:v>
                </c:pt>
                <c:pt idx="886">
                  <c:v>100.17429999999999</c:v>
                </c:pt>
                <c:pt idx="887">
                  <c:v>100.1746</c:v>
                </c:pt>
                <c:pt idx="888">
                  <c:v>100.17619999999998</c:v>
                </c:pt>
                <c:pt idx="889">
                  <c:v>100.17610000000001</c:v>
                </c:pt>
                <c:pt idx="890">
                  <c:v>100.17610000000001</c:v>
                </c:pt>
                <c:pt idx="891">
                  <c:v>100.17740000000001</c:v>
                </c:pt>
                <c:pt idx="892">
                  <c:v>100.17779999999998</c:v>
                </c:pt>
                <c:pt idx="893">
                  <c:v>100.17869999999998</c:v>
                </c:pt>
                <c:pt idx="894">
                  <c:v>100.17610000000001</c:v>
                </c:pt>
                <c:pt idx="895">
                  <c:v>100.17539999999988</c:v>
                </c:pt>
                <c:pt idx="896">
                  <c:v>100.17729999999999</c:v>
                </c:pt>
                <c:pt idx="897">
                  <c:v>100.17819999999998</c:v>
                </c:pt>
                <c:pt idx="898">
                  <c:v>100.17440000000001</c:v>
                </c:pt>
                <c:pt idx="899">
                  <c:v>100.17619999999998</c:v>
                </c:pt>
                <c:pt idx="900">
                  <c:v>100.17849999999989</c:v>
                </c:pt>
                <c:pt idx="901">
                  <c:v>100.17649999999998</c:v>
                </c:pt>
                <c:pt idx="902">
                  <c:v>100.1742</c:v>
                </c:pt>
                <c:pt idx="903">
                  <c:v>100.17209999999989</c:v>
                </c:pt>
                <c:pt idx="904">
                  <c:v>100.1741</c:v>
                </c:pt>
                <c:pt idx="905">
                  <c:v>100.17679999999989</c:v>
                </c:pt>
                <c:pt idx="906">
                  <c:v>100.17899999999995</c:v>
                </c:pt>
                <c:pt idx="907">
                  <c:v>100.17959999999998</c:v>
                </c:pt>
                <c:pt idx="908">
                  <c:v>100.17919999999998</c:v>
                </c:pt>
                <c:pt idx="909">
                  <c:v>100.1772</c:v>
                </c:pt>
                <c:pt idx="910">
                  <c:v>100.17440000000001</c:v>
                </c:pt>
                <c:pt idx="911">
                  <c:v>100.17059999999998</c:v>
                </c:pt>
                <c:pt idx="912">
                  <c:v>100.17329999999998</c:v>
                </c:pt>
                <c:pt idx="913">
                  <c:v>100.17269999999998</c:v>
                </c:pt>
                <c:pt idx="914">
                  <c:v>100.17610000000001</c:v>
                </c:pt>
                <c:pt idx="915">
                  <c:v>100.1806</c:v>
                </c:pt>
                <c:pt idx="916">
                  <c:v>100.1806</c:v>
                </c:pt>
                <c:pt idx="917">
                  <c:v>100.17939999999989</c:v>
                </c:pt>
                <c:pt idx="918">
                  <c:v>100.17849999999989</c:v>
                </c:pt>
                <c:pt idx="919">
                  <c:v>100.17700000000001</c:v>
                </c:pt>
                <c:pt idx="920">
                  <c:v>100.1772</c:v>
                </c:pt>
                <c:pt idx="921">
                  <c:v>100.17839999999988</c:v>
                </c:pt>
                <c:pt idx="922">
                  <c:v>100.17849999999989</c:v>
                </c:pt>
                <c:pt idx="923">
                  <c:v>100.17629999999998</c:v>
                </c:pt>
                <c:pt idx="924">
                  <c:v>100.17679999999989</c:v>
                </c:pt>
                <c:pt idx="925">
                  <c:v>100.17789999999998</c:v>
                </c:pt>
                <c:pt idx="926">
                  <c:v>100.17779999999998</c:v>
                </c:pt>
                <c:pt idx="927">
                  <c:v>100.1776</c:v>
                </c:pt>
                <c:pt idx="928">
                  <c:v>100.17639999999989</c:v>
                </c:pt>
                <c:pt idx="929">
                  <c:v>100.17659999999998</c:v>
                </c:pt>
                <c:pt idx="930">
                  <c:v>100.1802</c:v>
                </c:pt>
                <c:pt idx="931">
                  <c:v>100.17879999999987</c:v>
                </c:pt>
                <c:pt idx="932">
                  <c:v>100.1776</c:v>
                </c:pt>
                <c:pt idx="933">
                  <c:v>100.17700000000001</c:v>
                </c:pt>
                <c:pt idx="934">
                  <c:v>100.17599999999995</c:v>
                </c:pt>
                <c:pt idx="935">
                  <c:v>100.17469999999999</c:v>
                </c:pt>
                <c:pt idx="936">
                  <c:v>100.17299999999989</c:v>
                </c:pt>
                <c:pt idx="937">
                  <c:v>100.16889999999998</c:v>
                </c:pt>
                <c:pt idx="938">
                  <c:v>100.1546</c:v>
                </c:pt>
                <c:pt idx="939">
                  <c:v>100.164</c:v>
                </c:pt>
                <c:pt idx="940">
                  <c:v>100.17449999999998</c:v>
                </c:pt>
                <c:pt idx="941">
                  <c:v>100.18519999999998</c:v>
                </c:pt>
                <c:pt idx="942">
                  <c:v>100.18829999999998</c:v>
                </c:pt>
                <c:pt idx="943">
                  <c:v>100.18629999999999</c:v>
                </c:pt>
                <c:pt idx="944">
                  <c:v>100.184</c:v>
                </c:pt>
                <c:pt idx="945">
                  <c:v>100.16759999999999</c:v>
                </c:pt>
                <c:pt idx="946">
                  <c:v>100.16670000000001</c:v>
                </c:pt>
                <c:pt idx="947">
                  <c:v>100.17679999999989</c:v>
                </c:pt>
                <c:pt idx="948">
                  <c:v>100.18199999999999</c:v>
                </c:pt>
                <c:pt idx="949">
                  <c:v>100.1844</c:v>
                </c:pt>
                <c:pt idx="950">
                  <c:v>100.1841</c:v>
                </c:pt>
                <c:pt idx="951">
                  <c:v>100.18259999999998</c:v>
                </c:pt>
                <c:pt idx="952">
                  <c:v>100.18380000000001</c:v>
                </c:pt>
                <c:pt idx="953">
                  <c:v>100.1848</c:v>
                </c:pt>
                <c:pt idx="954">
                  <c:v>100.1836</c:v>
                </c:pt>
                <c:pt idx="955">
                  <c:v>100.17979999999989</c:v>
                </c:pt>
                <c:pt idx="956">
                  <c:v>100.1816</c:v>
                </c:pt>
                <c:pt idx="957">
                  <c:v>100.18239999999989</c:v>
                </c:pt>
                <c:pt idx="958">
                  <c:v>100.18219999999998</c:v>
                </c:pt>
                <c:pt idx="959">
                  <c:v>100.1815</c:v>
                </c:pt>
                <c:pt idx="960">
                  <c:v>100.1812</c:v>
                </c:pt>
                <c:pt idx="961">
                  <c:v>100.18040000000001</c:v>
                </c:pt>
                <c:pt idx="962">
                  <c:v>100.1801</c:v>
                </c:pt>
                <c:pt idx="963">
                  <c:v>100.17869999999998</c:v>
                </c:pt>
                <c:pt idx="964">
                  <c:v>100.17819999999998</c:v>
                </c:pt>
                <c:pt idx="965">
                  <c:v>100.17889999999989</c:v>
                </c:pt>
                <c:pt idx="966">
                  <c:v>100.18069999999999</c:v>
                </c:pt>
                <c:pt idx="967">
                  <c:v>100.1816</c:v>
                </c:pt>
                <c:pt idx="968">
                  <c:v>100.1814</c:v>
                </c:pt>
                <c:pt idx="969">
                  <c:v>100.17910000000001</c:v>
                </c:pt>
                <c:pt idx="970">
                  <c:v>100.17629999999998</c:v>
                </c:pt>
                <c:pt idx="971">
                  <c:v>100.17249999999989</c:v>
                </c:pt>
                <c:pt idx="972">
                  <c:v>100.17069999999998</c:v>
                </c:pt>
                <c:pt idx="973">
                  <c:v>100.167</c:v>
                </c:pt>
                <c:pt idx="974">
                  <c:v>100.17579999999987</c:v>
                </c:pt>
                <c:pt idx="975">
                  <c:v>100.1806</c:v>
                </c:pt>
                <c:pt idx="976">
                  <c:v>100.18329999999999</c:v>
                </c:pt>
                <c:pt idx="977">
                  <c:v>100.18529999999998</c:v>
                </c:pt>
                <c:pt idx="978">
                  <c:v>100.18539999999989</c:v>
                </c:pt>
                <c:pt idx="979">
                  <c:v>100.1875</c:v>
                </c:pt>
                <c:pt idx="980">
                  <c:v>100.18799999999999</c:v>
                </c:pt>
                <c:pt idx="981">
                  <c:v>100.1845</c:v>
                </c:pt>
                <c:pt idx="982">
                  <c:v>100.18129999999999</c:v>
                </c:pt>
                <c:pt idx="983">
                  <c:v>100.17999999999998</c:v>
                </c:pt>
                <c:pt idx="984">
                  <c:v>100.17959999999998</c:v>
                </c:pt>
                <c:pt idx="985">
                  <c:v>100.17729999999999</c:v>
                </c:pt>
                <c:pt idx="986">
                  <c:v>100.17449999999998</c:v>
                </c:pt>
                <c:pt idx="987">
                  <c:v>100.17369999999998</c:v>
                </c:pt>
                <c:pt idx="988">
                  <c:v>100.17569999999998</c:v>
                </c:pt>
                <c:pt idx="989">
                  <c:v>100.17479999999998</c:v>
                </c:pt>
                <c:pt idx="990">
                  <c:v>100.17019999999998</c:v>
                </c:pt>
                <c:pt idx="991">
                  <c:v>100.1686</c:v>
                </c:pt>
                <c:pt idx="992">
                  <c:v>100.17569999999998</c:v>
                </c:pt>
                <c:pt idx="993">
                  <c:v>100.17879999999987</c:v>
                </c:pt>
                <c:pt idx="994">
                  <c:v>100.18429999999999</c:v>
                </c:pt>
                <c:pt idx="995">
                  <c:v>100.17969999999998</c:v>
                </c:pt>
                <c:pt idx="996">
                  <c:v>100.17509999999989</c:v>
                </c:pt>
                <c:pt idx="997">
                  <c:v>100.1831</c:v>
                </c:pt>
                <c:pt idx="998">
                  <c:v>100.18079999999998</c:v>
                </c:pt>
                <c:pt idx="999">
                  <c:v>100.17700000000001</c:v>
                </c:pt>
                <c:pt idx="1000">
                  <c:v>100.17749999999998</c:v>
                </c:pt>
                <c:pt idx="1001">
                  <c:v>100.17589999999988</c:v>
                </c:pt>
                <c:pt idx="1002">
                  <c:v>100.17859999999995</c:v>
                </c:pt>
                <c:pt idx="1003">
                  <c:v>100.17979999999989</c:v>
                </c:pt>
                <c:pt idx="1004">
                  <c:v>100.18089999999998</c:v>
                </c:pt>
                <c:pt idx="1005">
                  <c:v>100.17929999999998</c:v>
                </c:pt>
                <c:pt idx="1006">
                  <c:v>100.1865</c:v>
                </c:pt>
                <c:pt idx="1007">
                  <c:v>100.18969999999999</c:v>
                </c:pt>
                <c:pt idx="1008">
                  <c:v>100.18539999999989</c:v>
                </c:pt>
                <c:pt idx="1009">
                  <c:v>100.17979999999989</c:v>
                </c:pt>
                <c:pt idx="1010">
                  <c:v>100.1806</c:v>
                </c:pt>
                <c:pt idx="1011">
                  <c:v>100.1845</c:v>
                </c:pt>
                <c:pt idx="1012">
                  <c:v>100.1861</c:v>
                </c:pt>
                <c:pt idx="1013">
                  <c:v>100.18069999999999</c:v>
                </c:pt>
                <c:pt idx="1014">
                  <c:v>100.17499999999998</c:v>
                </c:pt>
                <c:pt idx="1015">
                  <c:v>100.17179999999998</c:v>
                </c:pt>
                <c:pt idx="1016">
                  <c:v>100.17229999999998</c:v>
                </c:pt>
                <c:pt idx="1017">
                  <c:v>100.17219999999998</c:v>
                </c:pt>
                <c:pt idx="1018">
                  <c:v>100.17169999999999</c:v>
                </c:pt>
                <c:pt idx="1019">
                  <c:v>100.17279999999987</c:v>
                </c:pt>
                <c:pt idx="1020">
                  <c:v>100.17639999999989</c:v>
                </c:pt>
                <c:pt idx="1021">
                  <c:v>100.17869999999998</c:v>
                </c:pt>
                <c:pt idx="1022">
                  <c:v>100.17610000000001</c:v>
                </c:pt>
                <c:pt idx="1023">
                  <c:v>100.17729999999999</c:v>
                </c:pt>
                <c:pt idx="1024">
                  <c:v>100.17919999999998</c:v>
                </c:pt>
                <c:pt idx="1025">
                  <c:v>100.17949999999998</c:v>
                </c:pt>
                <c:pt idx="1026">
                  <c:v>100.17749999999998</c:v>
                </c:pt>
                <c:pt idx="1027">
                  <c:v>100.17429999999999</c:v>
                </c:pt>
                <c:pt idx="1028">
                  <c:v>100.17199999999998</c:v>
                </c:pt>
                <c:pt idx="1029">
                  <c:v>100.1741</c:v>
                </c:pt>
                <c:pt idx="1030">
                  <c:v>100.17519999999998</c:v>
                </c:pt>
                <c:pt idx="1031">
                  <c:v>100.17849999999989</c:v>
                </c:pt>
                <c:pt idx="1032">
                  <c:v>100.18340000000001</c:v>
                </c:pt>
                <c:pt idx="1033">
                  <c:v>100.18380000000001</c:v>
                </c:pt>
                <c:pt idx="1034">
                  <c:v>100.17779999999998</c:v>
                </c:pt>
                <c:pt idx="1035">
                  <c:v>100.1669</c:v>
                </c:pt>
                <c:pt idx="1036">
                  <c:v>100.1666</c:v>
                </c:pt>
                <c:pt idx="1037">
                  <c:v>100.17859999999995</c:v>
                </c:pt>
                <c:pt idx="1038">
                  <c:v>100.1772</c:v>
                </c:pt>
                <c:pt idx="1039">
                  <c:v>100.17989999999998</c:v>
                </c:pt>
                <c:pt idx="1040">
                  <c:v>100.17689999999995</c:v>
                </c:pt>
                <c:pt idx="1041">
                  <c:v>100.1771</c:v>
                </c:pt>
                <c:pt idx="1042">
                  <c:v>100.17999999999998</c:v>
                </c:pt>
                <c:pt idx="1043">
                  <c:v>100.1815</c:v>
                </c:pt>
                <c:pt idx="1044">
                  <c:v>100.17789999999998</c:v>
                </c:pt>
                <c:pt idx="1045">
                  <c:v>100.17679999999989</c:v>
                </c:pt>
                <c:pt idx="1046">
                  <c:v>100.17929999999998</c:v>
                </c:pt>
                <c:pt idx="1047">
                  <c:v>100.18170000000001</c:v>
                </c:pt>
                <c:pt idx="1048">
                  <c:v>100.18040000000001</c:v>
                </c:pt>
                <c:pt idx="1049">
                  <c:v>100.18499999999999</c:v>
                </c:pt>
                <c:pt idx="1050">
                  <c:v>100.18569999999998</c:v>
                </c:pt>
                <c:pt idx="1051">
                  <c:v>100.1819</c:v>
                </c:pt>
                <c:pt idx="1052">
                  <c:v>100.17449999999998</c:v>
                </c:pt>
                <c:pt idx="1053">
                  <c:v>100.1682</c:v>
                </c:pt>
                <c:pt idx="1054">
                  <c:v>100.17389999999995</c:v>
                </c:pt>
                <c:pt idx="1055">
                  <c:v>100.17939999999989</c:v>
                </c:pt>
                <c:pt idx="1056">
                  <c:v>100.1819</c:v>
                </c:pt>
                <c:pt idx="1057">
                  <c:v>100.18229999999998</c:v>
                </c:pt>
                <c:pt idx="1058">
                  <c:v>100.18199999999999</c:v>
                </c:pt>
                <c:pt idx="1059">
                  <c:v>100.18069999999999</c:v>
                </c:pt>
                <c:pt idx="1060">
                  <c:v>100.17700000000001</c:v>
                </c:pt>
                <c:pt idx="1061">
                  <c:v>100.17479999999998</c:v>
                </c:pt>
                <c:pt idx="1062">
                  <c:v>100.17789999999998</c:v>
                </c:pt>
                <c:pt idx="1063">
                  <c:v>100.17859999999995</c:v>
                </c:pt>
                <c:pt idx="1064">
                  <c:v>100.1776</c:v>
                </c:pt>
                <c:pt idx="1065">
                  <c:v>100.17829999999998</c:v>
                </c:pt>
                <c:pt idx="1066">
                  <c:v>100.18079999999998</c:v>
                </c:pt>
                <c:pt idx="1067">
                  <c:v>100.18549999999998</c:v>
                </c:pt>
                <c:pt idx="1068">
                  <c:v>100.18529999999998</c:v>
                </c:pt>
                <c:pt idx="1069">
                  <c:v>100.1832</c:v>
                </c:pt>
                <c:pt idx="1070">
                  <c:v>100.18219999999998</c:v>
                </c:pt>
                <c:pt idx="1071">
                  <c:v>100.1802</c:v>
                </c:pt>
                <c:pt idx="1072">
                  <c:v>100.17999999999998</c:v>
                </c:pt>
                <c:pt idx="1073">
                  <c:v>100.18069999999999</c:v>
                </c:pt>
                <c:pt idx="1074">
                  <c:v>100.18049999999998</c:v>
                </c:pt>
                <c:pt idx="1075">
                  <c:v>100.17779999999998</c:v>
                </c:pt>
                <c:pt idx="1076">
                  <c:v>100.17569999999998</c:v>
                </c:pt>
                <c:pt idx="1077">
                  <c:v>100.17379999999989</c:v>
                </c:pt>
                <c:pt idx="1078">
                  <c:v>100.17169999999999</c:v>
                </c:pt>
                <c:pt idx="1079">
                  <c:v>100.1699</c:v>
                </c:pt>
                <c:pt idx="1080">
                  <c:v>100.17189999999998</c:v>
                </c:pt>
                <c:pt idx="1081">
                  <c:v>100.17389999999995</c:v>
                </c:pt>
                <c:pt idx="1082">
                  <c:v>100.17499999999998</c:v>
                </c:pt>
                <c:pt idx="1083">
                  <c:v>100.1741</c:v>
                </c:pt>
                <c:pt idx="1084">
                  <c:v>100.17559999999995</c:v>
                </c:pt>
                <c:pt idx="1085">
                  <c:v>100.1801</c:v>
                </c:pt>
                <c:pt idx="1086">
                  <c:v>100.18279999999989</c:v>
                </c:pt>
                <c:pt idx="1087">
                  <c:v>100.17569999999998</c:v>
                </c:pt>
                <c:pt idx="1088">
                  <c:v>100.17469999999999</c:v>
                </c:pt>
                <c:pt idx="1089">
                  <c:v>100.17549999999989</c:v>
                </c:pt>
                <c:pt idx="1090">
                  <c:v>100.1742</c:v>
                </c:pt>
                <c:pt idx="1091">
                  <c:v>100.17310000000001</c:v>
                </c:pt>
                <c:pt idx="1092">
                  <c:v>100.17579999999987</c:v>
                </c:pt>
                <c:pt idx="1093">
                  <c:v>100.17669999999998</c:v>
                </c:pt>
                <c:pt idx="1094">
                  <c:v>100.17569999999998</c:v>
                </c:pt>
                <c:pt idx="1095">
                  <c:v>100.17400000000001</c:v>
                </c:pt>
                <c:pt idx="1096">
                  <c:v>100.17369999999998</c:v>
                </c:pt>
                <c:pt idx="1097">
                  <c:v>100.17610000000001</c:v>
                </c:pt>
                <c:pt idx="1098">
                  <c:v>100.1746</c:v>
                </c:pt>
                <c:pt idx="1099">
                  <c:v>100.17319999999998</c:v>
                </c:pt>
                <c:pt idx="1100">
                  <c:v>100.17339999999989</c:v>
                </c:pt>
                <c:pt idx="1101">
                  <c:v>100.17179999999998</c:v>
                </c:pt>
                <c:pt idx="1102">
                  <c:v>100.17039999999989</c:v>
                </c:pt>
                <c:pt idx="1103">
                  <c:v>100.16999999999999</c:v>
                </c:pt>
                <c:pt idx="1104">
                  <c:v>100.17059999999998</c:v>
                </c:pt>
                <c:pt idx="1105">
                  <c:v>100.17129999999999</c:v>
                </c:pt>
                <c:pt idx="1106">
                  <c:v>100.1711</c:v>
                </c:pt>
                <c:pt idx="1107">
                  <c:v>100.17169999999999</c:v>
                </c:pt>
                <c:pt idx="1108">
                  <c:v>100.17079999999989</c:v>
                </c:pt>
                <c:pt idx="1109">
                  <c:v>100.16869999999999</c:v>
                </c:pt>
                <c:pt idx="1110">
                  <c:v>100.1678</c:v>
                </c:pt>
                <c:pt idx="1111">
                  <c:v>100.16500000000001</c:v>
                </c:pt>
                <c:pt idx="1112">
                  <c:v>100.1675</c:v>
                </c:pt>
                <c:pt idx="1113">
                  <c:v>100.1695</c:v>
                </c:pt>
                <c:pt idx="1114">
                  <c:v>100.1678</c:v>
                </c:pt>
                <c:pt idx="1115">
                  <c:v>100.1677</c:v>
                </c:pt>
                <c:pt idx="1116">
                  <c:v>100.17069999999998</c:v>
                </c:pt>
                <c:pt idx="1117">
                  <c:v>100.17379999999989</c:v>
                </c:pt>
                <c:pt idx="1118">
                  <c:v>100.17479999999998</c:v>
                </c:pt>
                <c:pt idx="1119">
                  <c:v>100.17219999999998</c:v>
                </c:pt>
                <c:pt idx="1120">
                  <c:v>100.1698</c:v>
                </c:pt>
                <c:pt idx="1121">
                  <c:v>100.1682</c:v>
                </c:pt>
                <c:pt idx="1122">
                  <c:v>100.1664</c:v>
                </c:pt>
                <c:pt idx="1123">
                  <c:v>100.1649</c:v>
                </c:pt>
                <c:pt idx="1124">
                  <c:v>100.1652</c:v>
                </c:pt>
                <c:pt idx="1125">
                  <c:v>100.16500000000001</c:v>
                </c:pt>
                <c:pt idx="1126">
                  <c:v>100.1665</c:v>
                </c:pt>
                <c:pt idx="1127">
                  <c:v>100.16589999999998</c:v>
                </c:pt>
                <c:pt idx="1128">
                  <c:v>100.16330000000001</c:v>
                </c:pt>
                <c:pt idx="1129">
                  <c:v>100.16160000000002</c:v>
                </c:pt>
                <c:pt idx="1130">
                  <c:v>100.1634</c:v>
                </c:pt>
                <c:pt idx="1131">
                  <c:v>100.1664</c:v>
                </c:pt>
                <c:pt idx="1132">
                  <c:v>100.1666</c:v>
                </c:pt>
                <c:pt idx="1133">
                  <c:v>100.1679</c:v>
                </c:pt>
                <c:pt idx="1134">
                  <c:v>100.1692</c:v>
                </c:pt>
                <c:pt idx="1135">
                  <c:v>100.16999999999999</c:v>
                </c:pt>
                <c:pt idx="1136">
                  <c:v>100.1679</c:v>
                </c:pt>
                <c:pt idx="1137">
                  <c:v>100.16670000000001</c:v>
                </c:pt>
                <c:pt idx="1138">
                  <c:v>100.1673</c:v>
                </c:pt>
                <c:pt idx="1139">
                  <c:v>100.16630000000001</c:v>
                </c:pt>
                <c:pt idx="1140">
                  <c:v>100.16540000000001</c:v>
                </c:pt>
                <c:pt idx="1141">
                  <c:v>100.1634</c:v>
                </c:pt>
                <c:pt idx="1142">
                  <c:v>100.16269999999999</c:v>
                </c:pt>
                <c:pt idx="1143">
                  <c:v>100.1647</c:v>
                </c:pt>
                <c:pt idx="1144">
                  <c:v>100.1678</c:v>
                </c:pt>
                <c:pt idx="1145">
                  <c:v>100.16419999999999</c:v>
                </c:pt>
                <c:pt idx="1146">
                  <c:v>100.1669</c:v>
                </c:pt>
                <c:pt idx="1147">
                  <c:v>100.1692</c:v>
                </c:pt>
                <c:pt idx="1148">
                  <c:v>100.16889999999998</c:v>
                </c:pt>
                <c:pt idx="1149">
                  <c:v>100.1673</c:v>
                </c:pt>
                <c:pt idx="1150">
                  <c:v>100.1661</c:v>
                </c:pt>
                <c:pt idx="1151">
                  <c:v>100.1662</c:v>
                </c:pt>
                <c:pt idx="1152">
                  <c:v>100.1643</c:v>
                </c:pt>
                <c:pt idx="1153">
                  <c:v>100.16419999999999</c:v>
                </c:pt>
                <c:pt idx="1154">
                  <c:v>100.1631</c:v>
                </c:pt>
                <c:pt idx="1155">
                  <c:v>100.1626</c:v>
                </c:pt>
                <c:pt idx="1156">
                  <c:v>100.1618</c:v>
                </c:pt>
                <c:pt idx="1157">
                  <c:v>100.15819999999998</c:v>
                </c:pt>
                <c:pt idx="1158">
                  <c:v>100.15639999999998</c:v>
                </c:pt>
                <c:pt idx="1159">
                  <c:v>100.16379999999998</c:v>
                </c:pt>
                <c:pt idx="1160">
                  <c:v>100.1626</c:v>
                </c:pt>
                <c:pt idx="1161">
                  <c:v>100.16379999999998</c:v>
                </c:pt>
                <c:pt idx="1162">
                  <c:v>100.16800000000001</c:v>
                </c:pt>
                <c:pt idx="1163">
                  <c:v>100.1679</c:v>
                </c:pt>
                <c:pt idx="1164">
                  <c:v>100.1666</c:v>
                </c:pt>
                <c:pt idx="1165">
                  <c:v>100.16630000000001</c:v>
                </c:pt>
                <c:pt idx="1166">
                  <c:v>100.1666</c:v>
                </c:pt>
                <c:pt idx="1167">
                  <c:v>100.169</c:v>
                </c:pt>
                <c:pt idx="1168">
                  <c:v>100.16879999999998</c:v>
                </c:pt>
                <c:pt idx="1169">
                  <c:v>100.16719999999999</c:v>
                </c:pt>
                <c:pt idx="1170">
                  <c:v>100.16549999999998</c:v>
                </c:pt>
                <c:pt idx="1171">
                  <c:v>100.1644</c:v>
                </c:pt>
                <c:pt idx="1172">
                  <c:v>100.16240000000001</c:v>
                </c:pt>
                <c:pt idx="1173">
                  <c:v>100.1626</c:v>
                </c:pt>
                <c:pt idx="1174">
                  <c:v>100.1622</c:v>
                </c:pt>
                <c:pt idx="1175">
                  <c:v>100.1613</c:v>
                </c:pt>
                <c:pt idx="1176">
                  <c:v>100.1617</c:v>
                </c:pt>
                <c:pt idx="1177">
                  <c:v>100.16</c:v>
                </c:pt>
                <c:pt idx="1178">
                  <c:v>100.1621</c:v>
                </c:pt>
                <c:pt idx="1179">
                  <c:v>100.163</c:v>
                </c:pt>
                <c:pt idx="1180">
                  <c:v>100.163</c:v>
                </c:pt>
                <c:pt idx="1181">
                  <c:v>100.16160000000002</c:v>
                </c:pt>
                <c:pt idx="1182">
                  <c:v>100.16070000000001</c:v>
                </c:pt>
                <c:pt idx="1183">
                  <c:v>100.1609</c:v>
                </c:pt>
                <c:pt idx="1184">
                  <c:v>100.1613</c:v>
                </c:pt>
                <c:pt idx="1185">
                  <c:v>100.1601</c:v>
                </c:pt>
                <c:pt idx="1186">
                  <c:v>100.15889999999995</c:v>
                </c:pt>
                <c:pt idx="1187">
                  <c:v>100.15849999999998</c:v>
                </c:pt>
                <c:pt idx="1188">
                  <c:v>100.1596</c:v>
                </c:pt>
                <c:pt idx="1189">
                  <c:v>100.15849999999998</c:v>
                </c:pt>
                <c:pt idx="1190">
                  <c:v>100.15799999999999</c:v>
                </c:pt>
                <c:pt idx="1191">
                  <c:v>100.15949999999998</c:v>
                </c:pt>
                <c:pt idx="1192">
                  <c:v>100.1609</c:v>
                </c:pt>
                <c:pt idx="1193">
                  <c:v>100.1618</c:v>
                </c:pt>
                <c:pt idx="1194">
                  <c:v>100.1617</c:v>
                </c:pt>
                <c:pt idx="1195">
                  <c:v>100.1621</c:v>
                </c:pt>
                <c:pt idx="1196">
                  <c:v>100.16289999999998</c:v>
                </c:pt>
                <c:pt idx="1197">
                  <c:v>100.1631</c:v>
                </c:pt>
                <c:pt idx="1198">
                  <c:v>100.16269999999999</c:v>
                </c:pt>
                <c:pt idx="1199">
                  <c:v>100.1636</c:v>
                </c:pt>
                <c:pt idx="1200">
                  <c:v>100.163</c:v>
                </c:pt>
                <c:pt idx="1201">
                  <c:v>100.16160000000002</c:v>
                </c:pt>
                <c:pt idx="1202">
                  <c:v>100.16030000000001</c:v>
                </c:pt>
                <c:pt idx="1203">
                  <c:v>100.1596</c:v>
                </c:pt>
                <c:pt idx="1204">
                  <c:v>100.15929999999999</c:v>
                </c:pt>
                <c:pt idx="1205">
                  <c:v>100.16070000000001</c:v>
                </c:pt>
                <c:pt idx="1206">
                  <c:v>100.1602</c:v>
                </c:pt>
                <c:pt idx="1207">
                  <c:v>100.16</c:v>
                </c:pt>
                <c:pt idx="1208">
                  <c:v>100.1596</c:v>
                </c:pt>
                <c:pt idx="1209">
                  <c:v>100.1596</c:v>
                </c:pt>
                <c:pt idx="1210">
                  <c:v>100.1596</c:v>
                </c:pt>
                <c:pt idx="1211">
                  <c:v>100.1601</c:v>
                </c:pt>
                <c:pt idx="1212">
                  <c:v>100.15989999999998</c:v>
                </c:pt>
                <c:pt idx="1213">
                  <c:v>100.1596</c:v>
                </c:pt>
                <c:pt idx="1214">
                  <c:v>100.15869999999998</c:v>
                </c:pt>
                <c:pt idx="1215">
                  <c:v>100.15940000000001</c:v>
                </c:pt>
                <c:pt idx="1216">
                  <c:v>100.15940000000001</c:v>
                </c:pt>
                <c:pt idx="1217">
                  <c:v>100.15940000000001</c:v>
                </c:pt>
                <c:pt idx="1218">
                  <c:v>100.15940000000001</c:v>
                </c:pt>
                <c:pt idx="1219">
                  <c:v>100.1596</c:v>
                </c:pt>
                <c:pt idx="1220">
                  <c:v>100.1605</c:v>
                </c:pt>
                <c:pt idx="1221">
                  <c:v>100.1609</c:v>
                </c:pt>
                <c:pt idx="1222">
                  <c:v>100.16030000000001</c:v>
                </c:pt>
                <c:pt idx="1223">
                  <c:v>100.16030000000001</c:v>
                </c:pt>
                <c:pt idx="1224">
                  <c:v>100.15860000000001</c:v>
                </c:pt>
                <c:pt idx="1225">
                  <c:v>100.1576</c:v>
                </c:pt>
                <c:pt idx="1226">
                  <c:v>100.1545</c:v>
                </c:pt>
                <c:pt idx="1227">
                  <c:v>100.1546</c:v>
                </c:pt>
                <c:pt idx="1228">
                  <c:v>100.1549</c:v>
                </c:pt>
                <c:pt idx="1229">
                  <c:v>100.15579999999989</c:v>
                </c:pt>
                <c:pt idx="1230">
                  <c:v>100.15940000000001</c:v>
                </c:pt>
                <c:pt idx="1231">
                  <c:v>100.1601</c:v>
                </c:pt>
                <c:pt idx="1232">
                  <c:v>100.1591</c:v>
                </c:pt>
                <c:pt idx="1233">
                  <c:v>100.15779999999998</c:v>
                </c:pt>
                <c:pt idx="1234">
                  <c:v>100.1532</c:v>
                </c:pt>
                <c:pt idx="1235">
                  <c:v>100.15560000000001</c:v>
                </c:pt>
                <c:pt idx="1236">
                  <c:v>100.15600000000001</c:v>
                </c:pt>
                <c:pt idx="1237">
                  <c:v>100.1576</c:v>
                </c:pt>
                <c:pt idx="1238">
                  <c:v>100.1606</c:v>
                </c:pt>
                <c:pt idx="1239">
                  <c:v>100.16459999999999</c:v>
                </c:pt>
                <c:pt idx="1240">
                  <c:v>100.16579999999998</c:v>
                </c:pt>
                <c:pt idx="1241">
                  <c:v>100.1681</c:v>
                </c:pt>
                <c:pt idx="1242">
                  <c:v>100.1671</c:v>
                </c:pt>
                <c:pt idx="1243">
                  <c:v>100.16589999999998</c:v>
                </c:pt>
                <c:pt idx="1244">
                  <c:v>100.1626</c:v>
                </c:pt>
                <c:pt idx="1245">
                  <c:v>100.15809999999998</c:v>
                </c:pt>
                <c:pt idx="1246">
                  <c:v>100.15309999999998</c:v>
                </c:pt>
                <c:pt idx="1247">
                  <c:v>100.14919999999999</c:v>
                </c:pt>
                <c:pt idx="1248">
                  <c:v>100.1459</c:v>
                </c:pt>
                <c:pt idx="1249">
                  <c:v>100.1455</c:v>
                </c:pt>
                <c:pt idx="1250">
                  <c:v>100.15279999999989</c:v>
                </c:pt>
                <c:pt idx="1251">
                  <c:v>100.149</c:v>
                </c:pt>
                <c:pt idx="1252">
                  <c:v>100.1473</c:v>
                </c:pt>
                <c:pt idx="1253">
                  <c:v>100.1473</c:v>
                </c:pt>
                <c:pt idx="1254">
                  <c:v>100.1596</c:v>
                </c:pt>
                <c:pt idx="1255">
                  <c:v>100.16529999999999</c:v>
                </c:pt>
                <c:pt idx="1256">
                  <c:v>100.16540000000001</c:v>
                </c:pt>
                <c:pt idx="1257">
                  <c:v>100.1712</c:v>
                </c:pt>
                <c:pt idx="1258">
                  <c:v>100.1692</c:v>
                </c:pt>
                <c:pt idx="1259">
                  <c:v>100.16379999999998</c:v>
                </c:pt>
                <c:pt idx="1260">
                  <c:v>100.15979999999998</c:v>
                </c:pt>
                <c:pt idx="1261">
                  <c:v>100.15900000000001</c:v>
                </c:pt>
                <c:pt idx="1262">
                  <c:v>100.15819999999998</c:v>
                </c:pt>
                <c:pt idx="1263">
                  <c:v>100.15639999999998</c:v>
                </c:pt>
                <c:pt idx="1264">
                  <c:v>100.1566</c:v>
                </c:pt>
                <c:pt idx="1265">
                  <c:v>100.1571</c:v>
                </c:pt>
                <c:pt idx="1266">
                  <c:v>100.15879999999989</c:v>
                </c:pt>
                <c:pt idx="1267">
                  <c:v>100.15839999999989</c:v>
                </c:pt>
                <c:pt idx="1268">
                  <c:v>100.1574</c:v>
                </c:pt>
                <c:pt idx="1269">
                  <c:v>100.15860000000001</c:v>
                </c:pt>
                <c:pt idx="1270">
                  <c:v>100.15539999999989</c:v>
                </c:pt>
                <c:pt idx="1271">
                  <c:v>100.157</c:v>
                </c:pt>
                <c:pt idx="1272">
                  <c:v>100.1602</c:v>
                </c:pt>
                <c:pt idx="1273">
                  <c:v>100.1622</c:v>
                </c:pt>
                <c:pt idx="1274">
                  <c:v>100.16</c:v>
                </c:pt>
                <c:pt idx="1275">
                  <c:v>100.15249999999995</c:v>
                </c:pt>
                <c:pt idx="1276">
                  <c:v>100.15560000000001</c:v>
                </c:pt>
                <c:pt idx="1277">
                  <c:v>100.15669999999999</c:v>
                </c:pt>
                <c:pt idx="1278">
                  <c:v>100.15669999999999</c:v>
                </c:pt>
                <c:pt idx="1279">
                  <c:v>100.15629999999999</c:v>
                </c:pt>
                <c:pt idx="1280">
                  <c:v>100.15639999999998</c:v>
                </c:pt>
                <c:pt idx="1281">
                  <c:v>100.15799999999999</c:v>
                </c:pt>
                <c:pt idx="1282">
                  <c:v>100.15969999999999</c:v>
                </c:pt>
                <c:pt idx="1283">
                  <c:v>100.1575</c:v>
                </c:pt>
                <c:pt idx="1284">
                  <c:v>100.1576</c:v>
                </c:pt>
                <c:pt idx="1285">
                  <c:v>100.15929999999999</c:v>
                </c:pt>
                <c:pt idx="1286">
                  <c:v>100.1591</c:v>
                </c:pt>
                <c:pt idx="1287">
                  <c:v>100.15669999999999</c:v>
                </c:pt>
                <c:pt idx="1288">
                  <c:v>100.15539999999989</c:v>
                </c:pt>
                <c:pt idx="1289">
                  <c:v>100.15649999999998</c:v>
                </c:pt>
                <c:pt idx="1290">
                  <c:v>100.15779999999998</c:v>
                </c:pt>
                <c:pt idx="1291">
                  <c:v>100.15629999999999</c:v>
                </c:pt>
                <c:pt idx="1292">
                  <c:v>100.1545</c:v>
                </c:pt>
                <c:pt idx="1293">
                  <c:v>100.15379999999998</c:v>
                </c:pt>
                <c:pt idx="1294">
                  <c:v>100.15239999999989</c:v>
                </c:pt>
                <c:pt idx="1295">
                  <c:v>100.15229999999998</c:v>
                </c:pt>
                <c:pt idx="1296">
                  <c:v>100.15279999999989</c:v>
                </c:pt>
                <c:pt idx="1297">
                  <c:v>100.1542</c:v>
                </c:pt>
                <c:pt idx="1298">
                  <c:v>100.157</c:v>
                </c:pt>
                <c:pt idx="1299">
                  <c:v>100.15940000000001</c:v>
                </c:pt>
                <c:pt idx="1300">
                  <c:v>100.15809999999998</c:v>
                </c:pt>
                <c:pt idx="1301">
                  <c:v>100.1545</c:v>
                </c:pt>
                <c:pt idx="1302">
                  <c:v>100.1532</c:v>
                </c:pt>
                <c:pt idx="1303">
                  <c:v>100.15239999999989</c:v>
                </c:pt>
                <c:pt idx="1304">
                  <c:v>100.1506</c:v>
                </c:pt>
                <c:pt idx="1305">
                  <c:v>100.1498</c:v>
                </c:pt>
                <c:pt idx="1306">
                  <c:v>100.1511</c:v>
                </c:pt>
                <c:pt idx="1307">
                  <c:v>100.15300000000001</c:v>
                </c:pt>
                <c:pt idx="1308">
                  <c:v>100.15389999999998</c:v>
                </c:pt>
                <c:pt idx="1309">
                  <c:v>100.15479999999998</c:v>
                </c:pt>
                <c:pt idx="1310">
                  <c:v>100.15430000000001</c:v>
                </c:pt>
                <c:pt idx="1311">
                  <c:v>100.1561</c:v>
                </c:pt>
                <c:pt idx="1312">
                  <c:v>100.15569999999998</c:v>
                </c:pt>
                <c:pt idx="1313">
                  <c:v>100.15560000000001</c:v>
                </c:pt>
                <c:pt idx="1314">
                  <c:v>100.15629999999999</c:v>
                </c:pt>
                <c:pt idx="1315">
                  <c:v>100.1544</c:v>
                </c:pt>
                <c:pt idx="1316">
                  <c:v>100.1512</c:v>
                </c:pt>
                <c:pt idx="1317">
                  <c:v>100.15209999999998</c:v>
                </c:pt>
                <c:pt idx="1318">
                  <c:v>100.15329999999999</c:v>
                </c:pt>
                <c:pt idx="1319">
                  <c:v>100.1514</c:v>
                </c:pt>
                <c:pt idx="1320">
                  <c:v>100.14999999999999</c:v>
                </c:pt>
                <c:pt idx="1321">
                  <c:v>100.14870000000001</c:v>
                </c:pt>
                <c:pt idx="1322">
                  <c:v>100.14999999999999</c:v>
                </c:pt>
                <c:pt idx="1323">
                  <c:v>100.1541</c:v>
                </c:pt>
                <c:pt idx="1324">
                  <c:v>100.1541</c:v>
                </c:pt>
                <c:pt idx="1325">
                  <c:v>100.1519</c:v>
                </c:pt>
                <c:pt idx="1326">
                  <c:v>100.15329999999999</c:v>
                </c:pt>
                <c:pt idx="1327">
                  <c:v>100.15579999999989</c:v>
                </c:pt>
                <c:pt idx="1328">
                  <c:v>100.15289999999995</c:v>
                </c:pt>
                <c:pt idx="1329">
                  <c:v>100.15279999999989</c:v>
                </c:pt>
                <c:pt idx="1330">
                  <c:v>100.14060000000002</c:v>
                </c:pt>
                <c:pt idx="1331">
                  <c:v>100.14149999999999</c:v>
                </c:pt>
                <c:pt idx="1332">
                  <c:v>100.1495</c:v>
                </c:pt>
                <c:pt idx="1333">
                  <c:v>100.157</c:v>
                </c:pt>
                <c:pt idx="1334">
                  <c:v>100.15889999999995</c:v>
                </c:pt>
                <c:pt idx="1335">
                  <c:v>100.16030000000001</c:v>
                </c:pt>
                <c:pt idx="1336">
                  <c:v>100.1621</c:v>
                </c:pt>
                <c:pt idx="1337">
                  <c:v>100.15539999999989</c:v>
                </c:pt>
                <c:pt idx="1338">
                  <c:v>100.1562</c:v>
                </c:pt>
                <c:pt idx="1339">
                  <c:v>100.15519999999998</c:v>
                </c:pt>
                <c:pt idx="1340">
                  <c:v>100.15389999999998</c:v>
                </c:pt>
                <c:pt idx="1341">
                  <c:v>100.149</c:v>
                </c:pt>
                <c:pt idx="1342">
                  <c:v>100.14660000000002</c:v>
                </c:pt>
                <c:pt idx="1343">
                  <c:v>100.1484</c:v>
                </c:pt>
                <c:pt idx="1344">
                  <c:v>100.1469</c:v>
                </c:pt>
                <c:pt idx="1345">
                  <c:v>100.14960000000002</c:v>
                </c:pt>
                <c:pt idx="1346">
                  <c:v>100.1502</c:v>
                </c:pt>
                <c:pt idx="1347">
                  <c:v>100.1519</c:v>
                </c:pt>
                <c:pt idx="1348">
                  <c:v>100.149</c:v>
                </c:pt>
                <c:pt idx="1349">
                  <c:v>100.14709999999999</c:v>
                </c:pt>
                <c:pt idx="1350">
                  <c:v>100.1542</c:v>
                </c:pt>
                <c:pt idx="1351">
                  <c:v>100.1562</c:v>
                </c:pt>
                <c:pt idx="1352">
                  <c:v>100.15539999999989</c:v>
                </c:pt>
                <c:pt idx="1353">
                  <c:v>100.15519999999998</c:v>
                </c:pt>
                <c:pt idx="1354">
                  <c:v>100.15349999999998</c:v>
                </c:pt>
                <c:pt idx="1355">
                  <c:v>100.14530000000001</c:v>
                </c:pt>
                <c:pt idx="1356">
                  <c:v>100.1484</c:v>
                </c:pt>
                <c:pt idx="1357">
                  <c:v>100.1566</c:v>
                </c:pt>
                <c:pt idx="1358">
                  <c:v>100.1576</c:v>
                </c:pt>
                <c:pt idx="1359">
                  <c:v>100.15639999999998</c:v>
                </c:pt>
                <c:pt idx="1360">
                  <c:v>100.1549</c:v>
                </c:pt>
                <c:pt idx="1361">
                  <c:v>100.15009999999998</c:v>
                </c:pt>
                <c:pt idx="1362">
                  <c:v>100.1448</c:v>
                </c:pt>
                <c:pt idx="1363">
                  <c:v>100.1456</c:v>
                </c:pt>
                <c:pt idx="1364">
                  <c:v>100.148</c:v>
                </c:pt>
                <c:pt idx="1365">
                  <c:v>100.14999999999999</c:v>
                </c:pt>
                <c:pt idx="1366">
                  <c:v>100.15179999999998</c:v>
                </c:pt>
                <c:pt idx="1367">
                  <c:v>100.15219999999998</c:v>
                </c:pt>
                <c:pt idx="1368">
                  <c:v>100.15269999999998</c:v>
                </c:pt>
                <c:pt idx="1369">
                  <c:v>100.15209999999998</c:v>
                </c:pt>
                <c:pt idx="1370">
                  <c:v>100.1516</c:v>
                </c:pt>
                <c:pt idx="1371">
                  <c:v>100.1516</c:v>
                </c:pt>
                <c:pt idx="1372">
                  <c:v>100.1514</c:v>
                </c:pt>
                <c:pt idx="1373">
                  <c:v>100.15039999999998</c:v>
                </c:pt>
                <c:pt idx="1374">
                  <c:v>100.14960000000002</c:v>
                </c:pt>
                <c:pt idx="1375">
                  <c:v>100.1498</c:v>
                </c:pt>
                <c:pt idx="1376">
                  <c:v>100.14870000000001</c:v>
                </c:pt>
                <c:pt idx="1377">
                  <c:v>100.14870000000001</c:v>
                </c:pt>
                <c:pt idx="1378">
                  <c:v>100.14700000000002</c:v>
                </c:pt>
                <c:pt idx="1379">
                  <c:v>100.1467</c:v>
                </c:pt>
                <c:pt idx="1380">
                  <c:v>100.1467</c:v>
                </c:pt>
                <c:pt idx="1381">
                  <c:v>100.14579999999998</c:v>
                </c:pt>
                <c:pt idx="1382">
                  <c:v>100.1429</c:v>
                </c:pt>
                <c:pt idx="1383">
                  <c:v>100.1434</c:v>
                </c:pt>
                <c:pt idx="1384">
                  <c:v>100.14490000000002</c:v>
                </c:pt>
                <c:pt idx="1385">
                  <c:v>100.1463</c:v>
                </c:pt>
                <c:pt idx="1386">
                  <c:v>100.1485</c:v>
                </c:pt>
                <c:pt idx="1387">
                  <c:v>100.14999999999999</c:v>
                </c:pt>
                <c:pt idx="1388">
                  <c:v>100.1485</c:v>
                </c:pt>
                <c:pt idx="1389">
                  <c:v>100.1484</c:v>
                </c:pt>
                <c:pt idx="1390">
                  <c:v>100.15249999999995</c:v>
                </c:pt>
                <c:pt idx="1391">
                  <c:v>100.15369999999999</c:v>
                </c:pt>
                <c:pt idx="1392">
                  <c:v>100.1532</c:v>
                </c:pt>
                <c:pt idx="1393">
                  <c:v>100.1532</c:v>
                </c:pt>
                <c:pt idx="1394">
                  <c:v>100.15179999999998</c:v>
                </c:pt>
                <c:pt idx="1395">
                  <c:v>100.15029999999999</c:v>
                </c:pt>
                <c:pt idx="1396">
                  <c:v>100.14870000000001</c:v>
                </c:pt>
                <c:pt idx="1397">
                  <c:v>100.1463</c:v>
                </c:pt>
                <c:pt idx="1398">
                  <c:v>100.14490000000002</c:v>
                </c:pt>
                <c:pt idx="1399">
                  <c:v>100.14490000000002</c:v>
                </c:pt>
                <c:pt idx="1400">
                  <c:v>100.143</c:v>
                </c:pt>
                <c:pt idx="1401">
                  <c:v>100.14319999999999</c:v>
                </c:pt>
                <c:pt idx="1402">
                  <c:v>100.14460000000011</c:v>
                </c:pt>
                <c:pt idx="1403">
                  <c:v>100.1468</c:v>
                </c:pt>
                <c:pt idx="1404">
                  <c:v>100.14720000000011</c:v>
                </c:pt>
                <c:pt idx="1405">
                  <c:v>100.1486</c:v>
                </c:pt>
                <c:pt idx="1406">
                  <c:v>100.1497</c:v>
                </c:pt>
                <c:pt idx="1407">
                  <c:v>100.14830000000001</c:v>
                </c:pt>
                <c:pt idx="1408">
                  <c:v>100.1461</c:v>
                </c:pt>
                <c:pt idx="1409">
                  <c:v>100.1469</c:v>
                </c:pt>
                <c:pt idx="1410">
                  <c:v>100.1485</c:v>
                </c:pt>
                <c:pt idx="1411">
                  <c:v>100.1502</c:v>
                </c:pt>
                <c:pt idx="1412">
                  <c:v>100.151</c:v>
                </c:pt>
                <c:pt idx="1413">
                  <c:v>100.149</c:v>
                </c:pt>
                <c:pt idx="1414">
                  <c:v>100.1447</c:v>
                </c:pt>
                <c:pt idx="1415">
                  <c:v>100.14149999999999</c:v>
                </c:pt>
                <c:pt idx="1416">
                  <c:v>100.1391</c:v>
                </c:pt>
                <c:pt idx="1417">
                  <c:v>100.1396</c:v>
                </c:pt>
                <c:pt idx="1418">
                  <c:v>100.14239999999998</c:v>
                </c:pt>
                <c:pt idx="1419">
                  <c:v>100.14400000000002</c:v>
                </c:pt>
                <c:pt idx="1420">
                  <c:v>100.14279999999998</c:v>
                </c:pt>
                <c:pt idx="1421">
                  <c:v>100.1454</c:v>
                </c:pt>
                <c:pt idx="1422">
                  <c:v>100.1478</c:v>
                </c:pt>
                <c:pt idx="1423">
                  <c:v>100.15069999999999</c:v>
                </c:pt>
                <c:pt idx="1424">
                  <c:v>100.14999999999999</c:v>
                </c:pt>
                <c:pt idx="1425">
                  <c:v>100.15300000000001</c:v>
                </c:pt>
                <c:pt idx="1426">
                  <c:v>100.15579999999989</c:v>
                </c:pt>
                <c:pt idx="1427">
                  <c:v>100.15600000000001</c:v>
                </c:pt>
                <c:pt idx="1428">
                  <c:v>100.15509999999998</c:v>
                </c:pt>
                <c:pt idx="1429">
                  <c:v>100.15309999999998</c:v>
                </c:pt>
                <c:pt idx="1430">
                  <c:v>100.15130000000001</c:v>
                </c:pt>
                <c:pt idx="1431">
                  <c:v>100.1489</c:v>
                </c:pt>
                <c:pt idx="1432">
                  <c:v>100.14720000000011</c:v>
                </c:pt>
                <c:pt idx="1433">
                  <c:v>100.14449999999999</c:v>
                </c:pt>
                <c:pt idx="1434">
                  <c:v>100.1434</c:v>
                </c:pt>
                <c:pt idx="1435">
                  <c:v>100.14100000000002</c:v>
                </c:pt>
                <c:pt idx="1436">
                  <c:v>100.1378</c:v>
                </c:pt>
                <c:pt idx="1437">
                  <c:v>100.1356</c:v>
                </c:pt>
                <c:pt idx="1438">
                  <c:v>100.13630000000001</c:v>
                </c:pt>
                <c:pt idx="1439">
                  <c:v>100.14400000000002</c:v>
                </c:pt>
                <c:pt idx="1440">
                  <c:v>100.1421</c:v>
                </c:pt>
                <c:pt idx="1441">
                  <c:v>100.11239999999998</c:v>
                </c:pt>
                <c:pt idx="1442">
                  <c:v>100.1236</c:v>
                </c:pt>
                <c:pt idx="1443">
                  <c:v>100.1451</c:v>
                </c:pt>
                <c:pt idx="1444">
                  <c:v>100.1613</c:v>
                </c:pt>
                <c:pt idx="1445">
                  <c:v>100.1605</c:v>
                </c:pt>
                <c:pt idx="1446">
                  <c:v>100.157</c:v>
                </c:pt>
                <c:pt idx="1447">
                  <c:v>100.15170000000001</c:v>
                </c:pt>
                <c:pt idx="1448">
                  <c:v>100.13890000000001</c:v>
                </c:pt>
                <c:pt idx="1449">
                  <c:v>100.12479999999998</c:v>
                </c:pt>
                <c:pt idx="1450">
                  <c:v>100.12820000000001</c:v>
                </c:pt>
                <c:pt idx="1451">
                  <c:v>100.1339</c:v>
                </c:pt>
                <c:pt idx="1452">
                  <c:v>100.14239999999998</c:v>
                </c:pt>
                <c:pt idx="1453">
                  <c:v>100.14060000000002</c:v>
                </c:pt>
                <c:pt idx="1454">
                  <c:v>100.15130000000001</c:v>
                </c:pt>
                <c:pt idx="1455">
                  <c:v>100.15979999999998</c:v>
                </c:pt>
                <c:pt idx="1456">
                  <c:v>100.1641</c:v>
                </c:pt>
                <c:pt idx="1457">
                  <c:v>100.1619</c:v>
                </c:pt>
                <c:pt idx="1458">
                  <c:v>100.1542</c:v>
                </c:pt>
                <c:pt idx="1459">
                  <c:v>100.146</c:v>
                </c:pt>
                <c:pt idx="1460">
                  <c:v>100.13969999999999</c:v>
                </c:pt>
                <c:pt idx="1461">
                  <c:v>100.1345</c:v>
                </c:pt>
                <c:pt idx="1462">
                  <c:v>100.12369999999999</c:v>
                </c:pt>
                <c:pt idx="1463">
                  <c:v>100.12629999999999</c:v>
                </c:pt>
                <c:pt idx="1464">
                  <c:v>100.1356</c:v>
                </c:pt>
                <c:pt idx="1465">
                  <c:v>100.12899999999998</c:v>
                </c:pt>
                <c:pt idx="1466">
                  <c:v>100.1193</c:v>
                </c:pt>
                <c:pt idx="1467">
                  <c:v>100.13639999999998</c:v>
                </c:pt>
                <c:pt idx="1468">
                  <c:v>100.15260000000001</c:v>
                </c:pt>
                <c:pt idx="1469">
                  <c:v>100.1592</c:v>
                </c:pt>
                <c:pt idx="1470">
                  <c:v>100.15839999999989</c:v>
                </c:pt>
                <c:pt idx="1471">
                  <c:v>100.15009999999998</c:v>
                </c:pt>
                <c:pt idx="1472">
                  <c:v>100.14239999999998</c:v>
                </c:pt>
                <c:pt idx="1473">
                  <c:v>100.14870000000001</c:v>
                </c:pt>
                <c:pt idx="1474">
                  <c:v>100.1512</c:v>
                </c:pt>
                <c:pt idx="1475">
                  <c:v>100.1498</c:v>
                </c:pt>
                <c:pt idx="1476">
                  <c:v>100.1532</c:v>
                </c:pt>
                <c:pt idx="1477">
                  <c:v>100.15219999999998</c:v>
                </c:pt>
                <c:pt idx="1478">
                  <c:v>100.14790000000002</c:v>
                </c:pt>
                <c:pt idx="1479">
                  <c:v>100.1463</c:v>
                </c:pt>
                <c:pt idx="1480">
                  <c:v>100.14319999999999</c:v>
                </c:pt>
                <c:pt idx="1481">
                  <c:v>100.1413</c:v>
                </c:pt>
                <c:pt idx="1482">
                  <c:v>100.14109999999999</c:v>
                </c:pt>
                <c:pt idx="1483">
                  <c:v>100.13720000000002</c:v>
                </c:pt>
                <c:pt idx="1484">
                  <c:v>100.1377</c:v>
                </c:pt>
                <c:pt idx="1485">
                  <c:v>100.14230000000001</c:v>
                </c:pt>
                <c:pt idx="1486">
                  <c:v>100.1418</c:v>
                </c:pt>
                <c:pt idx="1487">
                  <c:v>100.1417</c:v>
                </c:pt>
                <c:pt idx="1488">
                  <c:v>100.1438</c:v>
                </c:pt>
                <c:pt idx="1489">
                  <c:v>100.142</c:v>
                </c:pt>
                <c:pt idx="1490">
                  <c:v>100.14530000000001</c:v>
                </c:pt>
                <c:pt idx="1491">
                  <c:v>100.145</c:v>
                </c:pt>
                <c:pt idx="1492">
                  <c:v>100.14570000000001</c:v>
                </c:pt>
                <c:pt idx="1493">
                  <c:v>100.1456</c:v>
                </c:pt>
                <c:pt idx="1494">
                  <c:v>100.1408</c:v>
                </c:pt>
                <c:pt idx="1495">
                  <c:v>100.13679999999998</c:v>
                </c:pt>
                <c:pt idx="1496">
                  <c:v>100.136</c:v>
                </c:pt>
                <c:pt idx="1497">
                  <c:v>100.1414</c:v>
                </c:pt>
                <c:pt idx="1498">
                  <c:v>100.1469</c:v>
                </c:pt>
                <c:pt idx="1499">
                  <c:v>100.1474</c:v>
                </c:pt>
                <c:pt idx="1500">
                  <c:v>100.1477</c:v>
                </c:pt>
                <c:pt idx="1501">
                  <c:v>100.1474</c:v>
                </c:pt>
                <c:pt idx="1502">
                  <c:v>100.14790000000002</c:v>
                </c:pt>
                <c:pt idx="1503">
                  <c:v>100.14570000000001</c:v>
                </c:pt>
                <c:pt idx="1504">
                  <c:v>100.14149999999999</c:v>
                </c:pt>
                <c:pt idx="1505">
                  <c:v>100.1374</c:v>
                </c:pt>
                <c:pt idx="1506">
                  <c:v>100.1377</c:v>
                </c:pt>
                <c:pt idx="1507">
                  <c:v>100.13809999999998</c:v>
                </c:pt>
                <c:pt idx="1508">
                  <c:v>100.1386</c:v>
                </c:pt>
                <c:pt idx="1509">
                  <c:v>100.14</c:v>
                </c:pt>
                <c:pt idx="1510">
                  <c:v>100.14160000000011</c:v>
                </c:pt>
                <c:pt idx="1511">
                  <c:v>100.1431</c:v>
                </c:pt>
                <c:pt idx="1512">
                  <c:v>100.14060000000002</c:v>
                </c:pt>
                <c:pt idx="1513">
                  <c:v>100.13809999999998</c:v>
                </c:pt>
                <c:pt idx="1514">
                  <c:v>100.13630000000001</c:v>
                </c:pt>
                <c:pt idx="1515">
                  <c:v>100.1374</c:v>
                </c:pt>
                <c:pt idx="1516">
                  <c:v>100.13829999999999</c:v>
                </c:pt>
                <c:pt idx="1517">
                  <c:v>100.1374</c:v>
                </c:pt>
                <c:pt idx="1518">
                  <c:v>100.1369</c:v>
                </c:pt>
                <c:pt idx="1519">
                  <c:v>100.13500000000001</c:v>
                </c:pt>
                <c:pt idx="1520">
                  <c:v>100.1371</c:v>
                </c:pt>
                <c:pt idx="1521">
                  <c:v>100.13800000000001</c:v>
                </c:pt>
                <c:pt idx="1522">
                  <c:v>100.13969999999999</c:v>
                </c:pt>
                <c:pt idx="1523">
                  <c:v>100.14060000000002</c:v>
                </c:pt>
                <c:pt idx="1524">
                  <c:v>100.13939999999998</c:v>
                </c:pt>
                <c:pt idx="1525">
                  <c:v>100.13969999999999</c:v>
                </c:pt>
                <c:pt idx="1526">
                  <c:v>100.13809999999998</c:v>
                </c:pt>
                <c:pt idx="1527">
                  <c:v>100.1371</c:v>
                </c:pt>
                <c:pt idx="1528">
                  <c:v>100.1404</c:v>
                </c:pt>
                <c:pt idx="1529">
                  <c:v>100.1373</c:v>
                </c:pt>
                <c:pt idx="1530">
                  <c:v>100.13679999999998</c:v>
                </c:pt>
                <c:pt idx="1531">
                  <c:v>100.1352</c:v>
                </c:pt>
                <c:pt idx="1532">
                  <c:v>100.13529999999999</c:v>
                </c:pt>
                <c:pt idx="1533">
                  <c:v>100.1352</c:v>
                </c:pt>
                <c:pt idx="1534">
                  <c:v>100.13529999999999</c:v>
                </c:pt>
                <c:pt idx="1535">
                  <c:v>100.13539999999998</c:v>
                </c:pt>
                <c:pt idx="1536">
                  <c:v>100.1371</c:v>
                </c:pt>
                <c:pt idx="1537">
                  <c:v>100.13579999999995</c:v>
                </c:pt>
                <c:pt idx="1538">
                  <c:v>100.1348</c:v>
                </c:pt>
                <c:pt idx="1539">
                  <c:v>100.13160000000002</c:v>
                </c:pt>
                <c:pt idx="1540">
                  <c:v>100.13639999999998</c:v>
                </c:pt>
                <c:pt idx="1541">
                  <c:v>100.13939999999998</c:v>
                </c:pt>
                <c:pt idx="1542">
                  <c:v>100.1421</c:v>
                </c:pt>
                <c:pt idx="1543">
                  <c:v>100.14120000000011</c:v>
                </c:pt>
                <c:pt idx="1544">
                  <c:v>100.1407</c:v>
                </c:pt>
                <c:pt idx="1545">
                  <c:v>100.13969999999999</c:v>
                </c:pt>
                <c:pt idx="1546">
                  <c:v>100.13809999999998</c:v>
                </c:pt>
                <c:pt idx="1547">
                  <c:v>100.13579999999995</c:v>
                </c:pt>
                <c:pt idx="1548">
                  <c:v>100.13420000000002</c:v>
                </c:pt>
                <c:pt idx="1549">
                  <c:v>100.1341</c:v>
                </c:pt>
                <c:pt idx="1550">
                  <c:v>100.1339</c:v>
                </c:pt>
                <c:pt idx="1551">
                  <c:v>100.13679999999998</c:v>
                </c:pt>
                <c:pt idx="1552">
                  <c:v>100.1407</c:v>
                </c:pt>
                <c:pt idx="1553">
                  <c:v>100.14230000000001</c:v>
                </c:pt>
                <c:pt idx="1554">
                  <c:v>100.14109999999999</c:v>
                </c:pt>
                <c:pt idx="1555">
                  <c:v>100.1375</c:v>
                </c:pt>
                <c:pt idx="1556">
                  <c:v>100.13249999999998</c:v>
                </c:pt>
                <c:pt idx="1557">
                  <c:v>100.1344</c:v>
                </c:pt>
                <c:pt idx="1558">
                  <c:v>100.13579999999995</c:v>
                </c:pt>
                <c:pt idx="1559">
                  <c:v>100.13809999999998</c:v>
                </c:pt>
                <c:pt idx="1560">
                  <c:v>100.13639999999998</c:v>
                </c:pt>
                <c:pt idx="1561">
                  <c:v>100.13460000000002</c:v>
                </c:pt>
                <c:pt idx="1562">
                  <c:v>100.1341</c:v>
                </c:pt>
                <c:pt idx="1563">
                  <c:v>100.1352</c:v>
                </c:pt>
                <c:pt idx="1564">
                  <c:v>100.1361</c:v>
                </c:pt>
                <c:pt idx="1565">
                  <c:v>100.1356</c:v>
                </c:pt>
                <c:pt idx="1566">
                  <c:v>100.13379999999998</c:v>
                </c:pt>
                <c:pt idx="1567">
                  <c:v>100.13039999999998</c:v>
                </c:pt>
                <c:pt idx="1568">
                  <c:v>100.1262</c:v>
                </c:pt>
                <c:pt idx="1569">
                  <c:v>100.12309999999998</c:v>
                </c:pt>
                <c:pt idx="1570">
                  <c:v>100.12289999999989</c:v>
                </c:pt>
                <c:pt idx="1571">
                  <c:v>100.12869999999998</c:v>
                </c:pt>
                <c:pt idx="1572">
                  <c:v>100.1344</c:v>
                </c:pt>
                <c:pt idx="1573">
                  <c:v>100.13890000000001</c:v>
                </c:pt>
                <c:pt idx="1574">
                  <c:v>100.13809999999998</c:v>
                </c:pt>
                <c:pt idx="1575">
                  <c:v>100.1405</c:v>
                </c:pt>
                <c:pt idx="1576">
                  <c:v>100.1404</c:v>
                </c:pt>
                <c:pt idx="1577">
                  <c:v>100.1306</c:v>
                </c:pt>
                <c:pt idx="1578">
                  <c:v>100.12820000000001</c:v>
                </c:pt>
                <c:pt idx="1579">
                  <c:v>100.12730000000001</c:v>
                </c:pt>
                <c:pt idx="1580">
                  <c:v>100.139</c:v>
                </c:pt>
                <c:pt idx="1581">
                  <c:v>100.14149999999999</c:v>
                </c:pt>
                <c:pt idx="1582">
                  <c:v>100.13800000000001</c:v>
                </c:pt>
                <c:pt idx="1583">
                  <c:v>100.13939999999998</c:v>
                </c:pt>
                <c:pt idx="1584">
                  <c:v>100.14120000000011</c:v>
                </c:pt>
                <c:pt idx="1585">
                  <c:v>100.1314</c:v>
                </c:pt>
                <c:pt idx="1586">
                  <c:v>100.12179999999998</c:v>
                </c:pt>
                <c:pt idx="1587">
                  <c:v>100.1211</c:v>
                </c:pt>
                <c:pt idx="1588">
                  <c:v>100.1335</c:v>
                </c:pt>
                <c:pt idx="1589">
                  <c:v>100.14</c:v>
                </c:pt>
                <c:pt idx="1590">
                  <c:v>100.13249999999998</c:v>
                </c:pt>
                <c:pt idx="1591">
                  <c:v>100.12379999999995</c:v>
                </c:pt>
                <c:pt idx="1592">
                  <c:v>100.12679999999995</c:v>
                </c:pt>
                <c:pt idx="1593">
                  <c:v>100.1313</c:v>
                </c:pt>
                <c:pt idx="1594">
                  <c:v>100.13669999999999</c:v>
                </c:pt>
                <c:pt idx="1595">
                  <c:v>100.1348</c:v>
                </c:pt>
                <c:pt idx="1596">
                  <c:v>100.1352</c:v>
                </c:pt>
                <c:pt idx="1597">
                  <c:v>100.1345</c:v>
                </c:pt>
                <c:pt idx="1598">
                  <c:v>100.13369999999999</c:v>
                </c:pt>
                <c:pt idx="1599">
                  <c:v>100.1339</c:v>
                </c:pt>
                <c:pt idx="1600">
                  <c:v>100.13330000000001</c:v>
                </c:pt>
                <c:pt idx="1601">
                  <c:v>100.1332</c:v>
                </c:pt>
                <c:pt idx="1602">
                  <c:v>100.134</c:v>
                </c:pt>
                <c:pt idx="1603">
                  <c:v>100.13249999999998</c:v>
                </c:pt>
                <c:pt idx="1604">
                  <c:v>100.133</c:v>
                </c:pt>
                <c:pt idx="1605">
                  <c:v>100.1322</c:v>
                </c:pt>
                <c:pt idx="1606">
                  <c:v>100.1322</c:v>
                </c:pt>
                <c:pt idx="1607">
                  <c:v>100.13160000000002</c:v>
                </c:pt>
                <c:pt idx="1608">
                  <c:v>100.12829999999998</c:v>
                </c:pt>
                <c:pt idx="1609">
                  <c:v>100.12679999999995</c:v>
                </c:pt>
                <c:pt idx="1610">
                  <c:v>100.12279999999988</c:v>
                </c:pt>
                <c:pt idx="1611">
                  <c:v>100.12169999999999</c:v>
                </c:pt>
                <c:pt idx="1612">
                  <c:v>100.1168</c:v>
                </c:pt>
                <c:pt idx="1613">
                  <c:v>100.10799999999999</c:v>
                </c:pt>
                <c:pt idx="1614">
                  <c:v>100.12639999999998</c:v>
                </c:pt>
                <c:pt idx="1615">
                  <c:v>100.136</c:v>
                </c:pt>
                <c:pt idx="1616">
                  <c:v>100.1404</c:v>
                </c:pt>
                <c:pt idx="1617">
                  <c:v>100.1435</c:v>
                </c:pt>
                <c:pt idx="1618">
                  <c:v>100.1444</c:v>
                </c:pt>
                <c:pt idx="1619">
                  <c:v>100.1362</c:v>
                </c:pt>
                <c:pt idx="1620">
                  <c:v>100.12869999999998</c:v>
                </c:pt>
                <c:pt idx="1621">
                  <c:v>100.12309999999998</c:v>
                </c:pt>
                <c:pt idx="1622">
                  <c:v>100.1174</c:v>
                </c:pt>
                <c:pt idx="1623">
                  <c:v>100.12269999999998</c:v>
                </c:pt>
                <c:pt idx="1624">
                  <c:v>100.1335</c:v>
                </c:pt>
                <c:pt idx="1625">
                  <c:v>100.1366</c:v>
                </c:pt>
                <c:pt idx="1626">
                  <c:v>100.1392</c:v>
                </c:pt>
                <c:pt idx="1627">
                  <c:v>100.1371</c:v>
                </c:pt>
                <c:pt idx="1628">
                  <c:v>100.13229999999999</c:v>
                </c:pt>
                <c:pt idx="1629">
                  <c:v>100.12939999999998</c:v>
                </c:pt>
                <c:pt idx="1630">
                  <c:v>100.12879999999988</c:v>
                </c:pt>
                <c:pt idx="1631">
                  <c:v>100.12929999999999</c:v>
                </c:pt>
                <c:pt idx="1632">
                  <c:v>100.1302</c:v>
                </c:pt>
                <c:pt idx="1633">
                  <c:v>100.127</c:v>
                </c:pt>
                <c:pt idx="1634">
                  <c:v>100.12639999999998</c:v>
                </c:pt>
                <c:pt idx="1635">
                  <c:v>100.12839999999989</c:v>
                </c:pt>
                <c:pt idx="1636">
                  <c:v>100.13079999999998</c:v>
                </c:pt>
                <c:pt idx="1637">
                  <c:v>100.1318</c:v>
                </c:pt>
                <c:pt idx="1638">
                  <c:v>100.1296</c:v>
                </c:pt>
                <c:pt idx="1639">
                  <c:v>100.12820000000001</c:v>
                </c:pt>
                <c:pt idx="1640">
                  <c:v>100.1275</c:v>
                </c:pt>
                <c:pt idx="1641">
                  <c:v>100.1242</c:v>
                </c:pt>
                <c:pt idx="1642">
                  <c:v>100.12130000000001</c:v>
                </c:pt>
                <c:pt idx="1643">
                  <c:v>100.12029999999999</c:v>
                </c:pt>
                <c:pt idx="1644">
                  <c:v>100.1199</c:v>
                </c:pt>
                <c:pt idx="1645">
                  <c:v>100.1232</c:v>
                </c:pt>
                <c:pt idx="1646">
                  <c:v>100.12679999999995</c:v>
                </c:pt>
                <c:pt idx="1647">
                  <c:v>100.12139999999998</c:v>
                </c:pt>
                <c:pt idx="1648">
                  <c:v>100.12289999999989</c:v>
                </c:pt>
                <c:pt idx="1649">
                  <c:v>100.1279</c:v>
                </c:pt>
                <c:pt idx="1650">
                  <c:v>100.12369999999999</c:v>
                </c:pt>
                <c:pt idx="1651">
                  <c:v>100.1186</c:v>
                </c:pt>
                <c:pt idx="1652">
                  <c:v>100.1215</c:v>
                </c:pt>
                <c:pt idx="1653">
                  <c:v>100.12769999999999</c:v>
                </c:pt>
                <c:pt idx="1654">
                  <c:v>100.1326</c:v>
                </c:pt>
                <c:pt idx="1655">
                  <c:v>100.1317</c:v>
                </c:pt>
                <c:pt idx="1656">
                  <c:v>100.13120000000002</c:v>
                </c:pt>
                <c:pt idx="1657">
                  <c:v>100.1332</c:v>
                </c:pt>
                <c:pt idx="1658">
                  <c:v>100.13039999999998</c:v>
                </c:pt>
                <c:pt idx="1659">
                  <c:v>100.12779999999998</c:v>
                </c:pt>
                <c:pt idx="1660">
                  <c:v>100.12179999999998</c:v>
                </c:pt>
                <c:pt idx="1661">
                  <c:v>100.11229999999999</c:v>
                </c:pt>
                <c:pt idx="1662">
                  <c:v>100.10980000000001</c:v>
                </c:pt>
                <c:pt idx="1663">
                  <c:v>100.1262</c:v>
                </c:pt>
                <c:pt idx="1664">
                  <c:v>100.1345</c:v>
                </c:pt>
                <c:pt idx="1665">
                  <c:v>100.1339</c:v>
                </c:pt>
                <c:pt idx="1666">
                  <c:v>100.1292</c:v>
                </c:pt>
                <c:pt idx="1667">
                  <c:v>100.12579999999988</c:v>
                </c:pt>
                <c:pt idx="1668">
                  <c:v>100.12379999999995</c:v>
                </c:pt>
                <c:pt idx="1669">
                  <c:v>100.1249</c:v>
                </c:pt>
                <c:pt idx="1670">
                  <c:v>100.12560000000001</c:v>
                </c:pt>
                <c:pt idx="1671">
                  <c:v>100.12239999999989</c:v>
                </c:pt>
                <c:pt idx="1672">
                  <c:v>100.12220000000001</c:v>
                </c:pt>
                <c:pt idx="1673">
                  <c:v>100.1219</c:v>
                </c:pt>
                <c:pt idx="1674">
                  <c:v>100.1276</c:v>
                </c:pt>
                <c:pt idx="1675">
                  <c:v>100.12829999999998</c:v>
                </c:pt>
                <c:pt idx="1676">
                  <c:v>100.1266</c:v>
                </c:pt>
                <c:pt idx="1677">
                  <c:v>100.12130000000001</c:v>
                </c:pt>
                <c:pt idx="1678">
                  <c:v>100.11669999999999</c:v>
                </c:pt>
                <c:pt idx="1679">
                  <c:v>100.1163</c:v>
                </c:pt>
                <c:pt idx="1680">
                  <c:v>100.11839999999998</c:v>
                </c:pt>
                <c:pt idx="1681">
                  <c:v>100.11879999999998</c:v>
                </c:pt>
                <c:pt idx="1682">
                  <c:v>100.12209999999995</c:v>
                </c:pt>
                <c:pt idx="1683">
                  <c:v>100.12509999999995</c:v>
                </c:pt>
                <c:pt idx="1684">
                  <c:v>100.12669999999999</c:v>
                </c:pt>
                <c:pt idx="1685">
                  <c:v>100.12639999999998</c:v>
                </c:pt>
                <c:pt idx="1686">
                  <c:v>100.12390000000001</c:v>
                </c:pt>
                <c:pt idx="1687">
                  <c:v>100.12220000000001</c:v>
                </c:pt>
                <c:pt idx="1688">
                  <c:v>100.12069999999999</c:v>
                </c:pt>
                <c:pt idx="1689">
                  <c:v>100.119</c:v>
                </c:pt>
                <c:pt idx="1690">
                  <c:v>100.1181</c:v>
                </c:pt>
                <c:pt idx="1691">
                  <c:v>100.1133</c:v>
                </c:pt>
                <c:pt idx="1692">
                  <c:v>100.1139</c:v>
                </c:pt>
                <c:pt idx="1693">
                  <c:v>100.11669999999999</c:v>
                </c:pt>
                <c:pt idx="1694">
                  <c:v>100.11160000000002</c:v>
                </c:pt>
                <c:pt idx="1695">
                  <c:v>100.1169</c:v>
                </c:pt>
                <c:pt idx="1696">
                  <c:v>100.12529999999998</c:v>
                </c:pt>
                <c:pt idx="1697">
                  <c:v>100.12860000000001</c:v>
                </c:pt>
                <c:pt idx="1698">
                  <c:v>100.12799999999999</c:v>
                </c:pt>
                <c:pt idx="1699">
                  <c:v>100.1276</c:v>
                </c:pt>
                <c:pt idx="1700">
                  <c:v>100.12599999999998</c:v>
                </c:pt>
                <c:pt idx="1701">
                  <c:v>100.12379999999995</c:v>
                </c:pt>
                <c:pt idx="1702">
                  <c:v>100.11960000000002</c:v>
                </c:pt>
                <c:pt idx="1703">
                  <c:v>100.11839999999998</c:v>
                </c:pt>
                <c:pt idx="1704">
                  <c:v>100.11750000000002</c:v>
                </c:pt>
                <c:pt idx="1705">
                  <c:v>100.11829999999999</c:v>
                </c:pt>
                <c:pt idx="1706">
                  <c:v>100.1186</c:v>
                </c:pt>
                <c:pt idx="1707">
                  <c:v>100.12169999999999</c:v>
                </c:pt>
                <c:pt idx="1708">
                  <c:v>100.12889999999989</c:v>
                </c:pt>
                <c:pt idx="1709">
                  <c:v>100.1292</c:v>
                </c:pt>
                <c:pt idx="1710">
                  <c:v>100.12379999999995</c:v>
                </c:pt>
                <c:pt idx="1711">
                  <c:v>100.11790000000002</c:v>
                </c:pt>
                <c:pt idx="1712">
                  <c:v>100.11199999999999</c:v>
                </c:pt>
                <c:pt idx="1713">
                  <c:v>100.11539999999998</c:v>
                </c:pt>
                <c:pt idx="1714">
                  <c:v>100.11999999999999</c:v>
                </c:pt>
                <c:pt idx="1715">
                  <c:v>100.111</c:v>
                </c:pt>
                <c:pt idx="1716">
                  <c:v>100.1062</c:v>
                </c:pt>
                <c:pt idx="1717">
                  <c:v>100.1091</c:v>
                </c:pt>
                <c:pt idx="1718">
                  <c:v>100.11720000000011</c:v>
                </c:pt>
                <c:pt idx="1719">
                  <c:v>100.12139999999998</c:v>
                </c:pt>
                <c:pt idx="1720">
                  <c:v>100.11960000000002</c:v>
                </c:pt>
                <c:pt idx="1721">
                  <c:v>100.1138</c:v>
                </c:pt>
                <c:pt idx="1722">
                  <c:v>100.11460000000002</c:v>
                </c:pt>
                <c:pt idx="1723">
                  <c:v>100.1164</c:v>
                </c:pt>
                <c:pt idx="1724">
                  <c:v>100.1181</c:v>
                </c:pt>
                <c:pt idx="1725">
                  <c:v>100.1178</c:v>
                </c:pt>
                <c:pt idx="1726">
                  <c:v>100.11790000000002</c:v>
                </c:pt>
                <c:pt idx="1727">
                  <c:v>100.1174</c:v>
                </c:pt>
                <c:pt idx="1728">
                  <c:v>100.1173</c:v>
                </c:pt>
                <c:pt idx="1729">
                  <c:v>100.1163</c:v>
                </c:pt>
                <c:pt idx="1730">
                  <c:v>100.1164</c:v>
                </c:pt>
                <c:pt idx="1731">
                  <c:v>100.1168</c:v>
                </c:pt>
                <c:pt idx="1732">
                  <c:v>100.1122</c:v>
                </c:pt>
                <c:pt idx="1733">
                  <c:v>100.10269999999998</c:v>
                </c:pt>
                <c:pt idx="1734">
                  <c:v>100.1046</c:v>
                </c:pt>
                <c:pt idx="1735">
                  <c:v>100.1193</c:v>
                </c:pt>
                <c:pt idx="1736">
                  <c:v>100.12909999999998</c:v>
                </c:pt>
                <c:pt idx="1737">
                  <c:v>100.12739999999998</c:v>
                </c:pt>
                <c:pt idx="1738">
                  <c:v>100.11279999999998</c:v>
                </c:pt>
                <c:pt idx="1739">
                  <c:v>100.10590000000001</c:v>
                </c:pt>
                <c:pt idx="1740">
                  <c:v>100.1099</c:v>
                </c:pt>
                <c:pt idx="1741">
                  <c:v>100.10829999999999</c:v>
                </c:pt>
                <c:pt idx="1742">
                  <c:v>100.1113</c:v>
                </c:pt>
                <c:pt idx="1743">
                  <c:v>100.10879999999995</c:v>
                </c:pt>
                <c:pt idx="1744">
                  <c:v>100.10579999999995</c:v>
                </c:pt>
                <c:pt idx="1745">
                  <c:v>100.11229999999999</c:v>
                </c:pt>
                <c:pt idx="1746">
                  <c:v>100.11620000000002</c:v>
                </c:pt>
                <c:pt idx="1747">
                  <c:v>100.1202</c:v>
                </c:pt>
                <c:pt idx="1748">
                  <c:v>100.12560000000001</c:v>
                </c:pt>
                <c:pt idx="1749">
                  <c:v>100.1199</c:v>
                </c:pt>
                <c:pt idx="1750">
                  <c:v>100.11660000000002</c:v>
                </c:pt>
                <c:pt idx="1751">
                  <c:v>100.11369999999999</c:v>
                </c:pt>
                <c:pt idx="1752">
                  <c:v>100.1101</c:v>
                </c:pt>
                <c:pt idx="1753">
                  <c:v>100.10550000000001</c:v>
                </c:pt>
                <c:pt idx="1754">
                  <c:v>100.10809999999998</c:v>
                </c:pt>
                <c:pt idx="1755">
                  <c:v>100.1134</c:v>
                </c:pt>
                <c:pt idx="1756">
                  <c:v>100.11960000000002</c:v>
                </c:pt>
                <c:pt idx="1757">
                  <c:v>100.1163</c:v>
                </c:pt>
                <c:pt idx="1758">
                  <c:v>100.114</c:v>
                </c:pt>
                <c:pt idx="1759">
                  <c:v>100.11</c:v>
                </c:pt>
                <c:pt idx="1760">
                  <c:v>100.10639999999998</c:v>
                </c:pt>
                <c:pt idx="1761">
                  <c:v>100.10809999999998</c:v>
                </c:pt>
                <c:pt idx="1762">
                  <c:v>100.11060000000002</c:v>
                </c:pt>
                <c:pt idx="1763">
                  <c:v>100.11</c:v>
                </c:pt>
                <c:pt idx="1764">
                  <c:v>100.1082</c:v>
                </c:pt>
                <c:pt idx="1765">
                  <c:v>100.1065</c:v>
                </c:pt>
                <c:pt idx="1766">
                  <c:v>100.1075</c:v>
                </c:pt>
                <c:pt idx="1767">
                  <c:v>100.10980000000001</c:v>
                </c:pt>
                <c:pt idx="1768">
                  <c:v>100.10829999999999</c:v>
                </c:pt>
                <c:pt idx="1769">
                  <c:v>100.1075</c:v>
                </c:pt>
                <c:pt idx="1770">
                  <c:v>100.10829999999999</c:v>
                </c:pt>
                <c:pt idx="1771">
                  <c:v>100.1108</c:v>
                </c:pt>
                <c:pt idx="1772">
                  <c:v>100.1109</c:v>
                </c:pt>
                <c:pt idx="1773">
                  <c:v>100.1048</c:v>
                </c:pt>
                <c:pt idx="1774">
                  <c:v>100.1061</c:v>
                </c:pt>
                <c:pt idx="1775">
                  <c:v>100.1082</c:v>
                </c:pt>
                <c:pt idx="1776">
                  <c:v>100.10680000000001</c:v>
                </c:pt>
                <c:pt idx="1777">
                  <c:v>100.10380000000001</c:v>
                </c:pt>
                <c:pt idx="1778">
                  <c:v>100.10209999999998</c:v>
                </c:pt>
                <c:pt idx="1779">
                  <c:v>100.0989</c:v>
                </c:pt>
                <c:pt idx="1780">
                  <c:v>100.09529999999999</c:v>
                </c:pt>
                <c:pt idx="1781">
                  <c:v>100.10080000000001</c:v>
                </c:pt>
                <c:pt idx="1782">
                  <c:v>100.1108</c:v>
                </c:pt>
                <c:pt idx="1783">
                  <c:v>100.11579999999998</c:v>
                </c:pt>
                <c:pt idx="1784">
                  <c:v>100.119</c:v>
                </c:pt>
                <c:pt idx="1785">
                  <c:v>100.11669999999999</c:v>
                </c:pt>
                <c:pt idx="1786">
                  <c:v>100.1118</c:v>
                </c:pt>
                <c:pt idx="1787">
                  <c:v>100.1074</c:v>
                </c:pt>
                <c:pt idx="1788">
                  <c:v>100.1036</c:v>
                </c:pt>
                <c:pt idx="1789">
                  <c:v>100.1018</c:v>
                </c:pt>
                <c:pt idx="1790">
                  <c:v>100.1002</c:v>
                </c:pt>
                <c:pt idx="1791">
                  <c:v>100.1006</c:v>
                </c:pt>
                <c:pt idx="1792">
                  <c:v>100.10239999999995</c:v>
                </c:pt>
                <c:pt idx="1793">
                  <c:v>100.1036</c:v>
                </c:pt>
                <c:pt idx="1794">
                  <c:v>100.10509999999998</c:v>
                </c:pt>
                <c:pt idx="1795">
                  <c:v>100.10639999999998</c:v>
                </c:pt>
                <c:pt idx="1796">
                  <c:v>100.1075</c:v>
                </c:pt>
                <c:pt idx="1797">
                  <c:v>100.10509999999998</c:v>
                </c:pt>
                <c:pt idx="1798">
                  <c:v>100.10239999999995</c:v>
                </c:pt>
                <c:pt idx="1799">
                  <c:v>100.10290000000001</c:v>
                </c:pt>
                <c:pt idx="1800">
                  <c:v>100.10369999999999</c:v>
                </c:pt>
                <c:pt idx="1801">
                  <c:v>100.10429999999999</c:v>
                </c:pt>
                <c:pt idx="1802">
                  <c:v>100.1049</c:v>
                </c:pt>
                <c:pt idx="1803">
                  <c:v>100.10420000000002</c:v>
                </c:pt>
                <c:pt idx="1804">
                  <c:v>100.1036</c:v>
                </c:pt>
                <c:pt idx="1805">
                  <c:v>100.1048</c:v>
                </c:pt>
                <c:pt idx="1806">
                  <c:v>100.1044</c:v>
                </c:pt>
                <c:pt idx="1807">
                  <c:v>100.1048</c:v>
                </c:pt>
                <c:pt idx="1808">
                  <c:v>100.10539999999995</c:v>
                </c:pt>
                <c:pt idx="1809">
                  <c:v>100.10429999999999</c:v>
                </c:pt>
                <c:pt idx="1810">
                  <c:v>100.1006</c:v>
                </c:pt>
                <c:pt idx="1811">
                  <c:v>100.09990000000002</c:v>
                </c:pt>
                <c:pt idx="1812">
                  <c:v>100.1052</c:v>
                </c:pt>
                <c:pt idx="1813">
                  <c:v>100.10680000000001</c:v>
                </c:pt>
                <c:pt idx="1814">
                  <c:v>100.10599999999998</c:v>
                </c:pt>
                <c:pt idx="1815">
                  <c:v>100.10339999999998</c:v>
                </c:pt>
                <c:pt idx="1816">
                  <c:v>100.1011</c:v>
                </c:pt>
                <c:pt idx="1817">
                  <c:v>100.1011</c:v>
                </c:pt>
                <c:pt idx="1818">
                  <c:v>100.09950000000002</c:v>
                </c:pt>
                <c:pt idx="1819">
                  <c:v>100.09820000000002</c:v>
                </c:pt>
                <c:pt idx="1820">
                  <c:v>100.09699999999999</c:v>
                </c:pt>
                <c:pt idx="1821">
                  <c:v>100.09699999999999</c:v>
                </c:pt>
                <c:pt idx="1822">
                  <c:v>100.0968</c:v>
                </c:pt>
                <c:pt idx="1823">
                  <c:v>100.09960000000002</c:v>
                </c:pt>
                <c:pt idx="1824">
                  <c:v>100.09960000000002</c:v>
                </c:pt>
                <c:pt idx="1825">
                  <c:v>100.1011</c:v>
                </c:pt>
                <c:pt idx="1826">
                  <c:v>100.10509999999998</c:v>
                </c:pt>
                <c:pt idx="1827">
                  <c:v>100.10760000000002</c:v>
                </c:pt>
                <c:pt idx="1828">
                  <c:v>100.104</c:v>
                </c:pt>
                <c:pt idx="1829">
                  <c:v>100.10080000000001</c:v>
                </c:pt>
                <c:pt idx="1830">
                  <c:v>100.09739999999999</c:v>
                </c:pt>
                <c:pt idx="1831">
                  <c:v>100.09490000000002</c:v>
                </c:pt>
                <c:pt idx="1832">
                  <c:v>100.095</c:v>
                </c:pt>
                <c:pt idx="1833">
                  <c:v>100.0984</c:v>
                </c:pt>
                <c:pt idx="1834">
                  <c:v>100.0988</c:v>
                </c:pt>
                <c:pt idx="1835">
                  <c:v>100.0926</c:v>
                </c:pt>
                <c:pt idx="1836">
                  <c:v>100.0843</c:v>
                </c:pt>
                <c:pt idx="1837">
                  <c:v>100.0921</c:v>
                </c:pt>
                <c:pt idx="1838">
                  <c:v>100.1044</c:v>
                </c:pt>
                <c:pt idx="1839">
                  <c:v>100.1056</c:v>
                </c:pt>
                <c:pt idx="1840">
                  <c:v>100.1032</c:v>
                </c:pt>
                <c:pt idx="1841">
                  <c:v>100.1002</c:v>
                </c:pt>
                <c:pt idx="1842">
                  <c:v>100.10250000000001</c:v>
                </c:pt>
                <c:pt idx="1843">
                  <c:v>100.1022</c:v>
                </c:pt>
                <c:pt idx="1844">
                  <c:v>100.1014</c:v>
                </c:pt>
                <c:pt idx="1845">
                  <c:v>100.1014</c:v>
                </c:pt>
                <c:pt idx="1846">
                  <c:v>100.101</c:v>
                </c:pt>
                <c:pt idx="1847">
                  <c:v>100.1</c:v>
                </c:pt>
                <c:pt idx="1848">
                  <c:v>100.0994</c:v>
                </c:pt>
                <c:pt idx="1849">
                  <c:v>100.09960000000002</c:v>
                </c:pt>
                <c:pt idx="1850">
                  <c:v>100.0993</c:v>
                </c:pt>
                <c:pt idx="1851">
                  <c:v>100.0984</c:v>
                </c:pt>
                <c:pt idx="1852">
                  <c:v>100.09710000000011</c:v>
                </c:pt>
                <c:pt idx="1853">
                  <c:v>100.09739999999999</c:v>
                </c:pt>
                <c:pt idx="1854">
                  <c:v>100.09529999999999</c:v>
                </c:pt>
                <c:pt idx="1855">
                  <c:v>100.09480000000002</c:v>
                </c:pt>
                <c:pt idx="1856">
                  <c:v>100.0937</c:v>
                </c:pt>
                <c:pt idx="1857">
                  <c:v>100.092</c:v>
                </c:pt>
                <c:pt idx="1858">
                  <c:v>100.09229999999999</c:v>
                </c:pt>
                <c:pt idx="1859">
                  <c:v>100.09050000000002</c:v>
                </c:pt>
                <c:pt idx="1860">
                  <c:v>100.09139999999999</c:v>
                </c:pt>
                <c:pt idx="1861">
                  <c:v>100.09</c:v>
                </c:pt>
                <c:pt idx="1862">
                  <c:v>100.0848</c:v>
                </c:pt>
                <c:pt idx="1863">
                  <c:v>100.0844</c:v>
                </c:pt>
                <c:pt idx="1864">
                  <c:v>100.0951</c:v>
                </c:pt>
                <c:pt idx="1865">
                  <c:v>100.1018</c:v>
                </c:pt>
                <c:pt idx="1866">
                  <c:v>100.09660000000002</c:v>
                </c:pt>
                <c:pt idx="1867">
                  <c:v>100.0889</c:v>
                </c:pt>
                <c:pt idx="1868">
                  <c:v>100.0829</c:v>
                </c:pt>
                <c:pt idx="1869">
                  <c:v>100.08529999999999</c:v>
                </c:pt>
                <c:pt idx="1870">
                  <c:v>100.09410000000011</c:v>
                </c:pt>
                <c:pt idx="1871">
                  <c:v>100.10239999999995</c:v>
                </c:pt>
                <c:pt idx="1872">
                  <c:v>100.1032</c:v>
                </c:pt>
                <c:pt idx="1873">
                  <c:v>100.1009</c:v>
                </c:pt>
                <c:pt idx="1874">
                  <c:v>100.0934</c:v>
                </c:pt>
                <c:pt idx="1875">
                  <c:v>100.0939</c:v>
                </c:pt>
                <c:pt idx="1876">
                  <c:v>100.09480000000002</c:v>
                </c:pt>
                <c:pt idx="1877">
                  <c:v>100.09490000000002</c:v>
                </c:pt>
                <c:pt idx="1878">
                  <c:v>100.0934</c:v>
                </c:pt>
                <c:pt idx="1879">
                  <c:v>100.09320000000002</c:v>
                </c:pt>
                <c:pt idx="1880">
                  <c:v>100.0939</c:v>
                </c:pt>
                <c:pt idx="1881">
                  <c:v>100.09320000000002</c:v>
                </c:pt>
                <c:pt idx="1882">
                  <c:v>100.09050000000002</c:v>
                </c:pt>
                <c:pt idx="1883">
                  <c:v>100.09020000000002</c:v>
                </c:pt>
                <c:pt idx="1884">
                  <c:v>100.09160000000011</c:v>
                </c:pt>
                <c:pt idx="1885">
                  <c:v>100.0917</c:v>
                </c:pt>
                <c:pt idx="1886">
                  <c:v>100.09050000000002</c:v>
                </c:pt>
                <c:pt idx="1887">
                  <c:v>100.089</c:v>
                </c:pt>
                <c:pt idx="1888">
                  <c:v>100.0864</c:v>
                </c:pt>
                <c:pt idx="1889">
                  <c:v>100.0856</c:v>
                </c:pt>
                <c:pt idx="1890">
                  <c:v>100.0856</c:v>
                </c:pt>
                <c:pt idx="1891">
                  <c:v>100.08459999999999</c:v>
                </c:pt>
                <c:pt idx="1892">
                  <c:v>100.0818</c:v>
                </c:pt>
                <c:pt idx="1893">
                  <c:v>100.0808</c:v>
                </c:pt>
                <c:pt idx="1894">
                  <c:v>100.0814</c:v>
                </c:pt>
                <c:pt idx="1895">
                  <c:v>100.087</c:v>
                </c:pt>
                <c:pt idx="1896">
                  <c:v>100.0886</c:v>
                </c:pt>
                <c:pt idx="1897">
                  <c:v>100.0873</c:v>
                </c:pt>
                <c:pt idx="1898">
                  <c:v>100.08629999999999</c:v>
                </c:pt>
                <c:pt idx="1899">
                  <c:v>100.0874</c:v>
                </c:pt>
                <c:pt idx="1900">
                  <c:v>100.093</c:v>
                </c:pt>
                <c:pt idx="1901">
                  <c:v>100.0955</c:v>
                </c:pt>
                <c:pt idx="1902">
                  <c:v>100.0955</c:v>
                </c:pt>
                <c:pt idx="1903">
                  <c:v>100.09420000000011</c:v>
                </c:pt>
                <c:pt idx="1904">
                  <c:v>100.0924</c:v>
                </c:pt>
                <c:pt idx="1905">
                  <c:v>100.09020000000002</c:v>
                </c:pt>
                <c:pt idx="1906">
                  <c:v>100.08829999999999</c:v>
                </c:pt>
                <c:pt idx="1907">
                  <c:v>100.0874</c:v>
                </c:pt>
                <c:pt idx="1908">
                  <c:v>100.0874</c:v>
                </c:pt>
                <c:pt idx="1909">
                  <c:v>100.087</c:v>
                </c:pt>
                <c:pt idx="1910">
                  <c:v>100.087</c:v>
                </c:pt>
                <c:pt idx="1911">
                  <c:v>100.0873</c:v>
                </c:pt>
                <c:pt idx="1912">
                  <c:v>100.0866</c:v>
                </c:pt>
                <c:pt idx="1913">
                  <c:v>100.0861</c:v>
                </c:pt>
                <c:pt idx="1914">
                  <c:v>100.08540000000001</c:v>
                </c:pt>
                <c:pt idx="1915">
                  <c:v>100.0848</c:v>
                </c:pt>
                <c:pt idx="1916">
                  <c:v>100.0852</c:v>
                </c:pt>
                <c:pt idx="1917">
                  <c:v>100.0855</c:v>
                </c:pt>
                <c:pt idx="1918">
                  <c:v>100.0864</c:v>
                </c:pt>
                <c:pt idx="1919">
                  <c:v>100.0879</c:v>
                </c:pt>
                <c:pt idx="1920">
                  <c:v>100.0885</c:v>
                </c:pt>
                <c:pt idx="1921">
                  <c:v>100.0874</c:v>
                </c:pt>
                <c:pt idx="1922">
                  <c:v>100.086</c:v>
                </c:pt>
                <c:pt idx="1923">
                  <c:v>100.0851</c:v>
                </c:pt>
                <c:pt idx="1924">
                  <c:v>100.0836</c:v>
                </c:pt>
                <c:pt idx="1925">
                  <c:v>100.0829</c:v>
                </c:pt>
                <c:pt idx="1926">
                  <c:v>100.08320000000002</c:v>
                </c:pt>
                <c:pt idx="1927">
                  <c:v>100.08320000000002</c:v>
                </c:pt>
                <c:pt idx="1928">
                  <c:v>100.0835</c:v>
                </c:pt>
                <c:pt idx="1929">
                  <c:v>100.0838</c:v>
                </c:pt>
                <c:pt idx="1930">
                  <c:v>100.0834</c:v>
                </c:pt>
                <c:pt idx="1931">
                  <c:v>100.08369999999999</c:v>
                </c:pt>
                <c:pt idx="1932">
                  <c:v>100.08329999999999</c:v>
                </c:pt>
                <c:pt idx="1933">
                  <c:v>100.08369999999999</c:v>
                </c:pt>
                <c:pt idx="1934">
                  <c:v>100.0836</c:v>
                </c:pt>
                <c:pt idx="1935">
                  <c:v>100.08280000000001</c:v>
                </c:pt>
                <c:pt idx="1936">
                  <c:v>100.0805</c:v>
                </c:pt>
                <c:pt idx="1937">
                  <c:v>100.07889999999998</c:v>
                </c:pt>
                <c:pt idx="1938">
                  <c:v>100.07879999999989</c:v>
                </c:pt>
                <c:pt idx="1939">
                  <c:v>100.08</c:v>
                </c:pt>
                <c:pt idx="1940">
                  <c:v>100.07980000000001</c:v>
                </c:pt>
                <c:pt idx="1941">
                  <c:v>100.07980000000001</c:v>
                </c:pt>
                <c:pt idx="1942">
                  <c:v>100.0804</c:v>
                </c:pt>
                <c:pt idx="1943">
                  <c:v>100.0813</c:v>
                </c:pt>
                <c:pt idx="1944">
                  <c:v>100.08120000000002</c:v>
                </c:pt>
                <c:pt idx="1945">
                  <c:v>100.08150000000002</c:v>
                </c:pt>
                <c:pt idx="1946">
                  <c:v>100.08280000000001</c:v>
                </c:pt>
                <c:pt idx="1947">
                  <c:v>100.08159999999999</c:v>
                </c:pt>
                <c:pt idx="1948">
                  <c:v>100.08110000000002</c:v>
                </c:pt>
                <c:pt idx="1949">
                  <c:v>100.0817</c:v>
                </c:pt>
                <c:pt idx="1950">
                  <c:v>100.0825</c:v>
                </c:pt>
                <c:pt idx="1951">
                  <c:v>100.0835</c:v>
                </c:pt>
                <c:pt idx="1952">
                  <c:v>100.0836</c:v>
                </c:pt>
                <c:pt idx="1953">
                  <c:v>100.08269999999999</c:v>
                </c:pt>
                <c:pt idx="1954">
                  <c:v>100.081</c:v>
                </c:pt>
                <c:pt idx="1955">
                  <c:v>100.0795</c:v>
                </c:pt>
                <c:pt idx="1956">
                  <c:v>100.0791</c:v>
                </c:pt>
                <c:pt idx="1957">
                  <c:v>100.0792</c:v>
                </c:pt>
                <c:pt idx="1958">
                  <c:v>100.07929999999999</c:v>
                </c:pt>
                <c:pt idx="1959">
                  <c:v>100.0796</c:v>
                </c:pt>
                <c:pt idx="1960">
                  <c:v>100.0792</c:v>
                </c:pt>
                <c:pt idx="1961">
                  <c:v>100.0791</c:v>
                </c:pt>
                <c:pt idx="1962">
                  <c:v>100.07879999999989</c:v>
                </c:pt>
                <c:pt idx="1963">
                  <c:v>100.07889999999998</c:v>
                </c:pt>
                <c:pt idx="1964">
                  <c:v>100.07879999999989</c:v>
                </c:pt>
                <c:pt idx="1965">
                  <c:v>100.0778</c:v>
                </c:pt>
                <c:pt idx="1966">
                  <c:v>100.0771</c:v>
                </c:pt>
                <c:pt idx="1967">
                  <c:v>100.07729999999999</c:v>
                </c:pt>
                <c:pt idx="1968">
                  <c:v>100.07769999999999</c:v>
                </c:pt>
                <c:pt idx="1969">
                  <c:v>100.07850000000001</c:v>
                </c:pt>
                <c:pt idx="1970">
                  <c:v>100.07810000000001</c:v>
                </c:pt>
                <c:pt idx="1971">
                  <c:v>100.07829999999998</c:v>
                </c:pt>
                <c:pt idx="1972">
                  <c:v>100.07799999999999</c:v>
                </c:pt>
                <c:pt idx="1973">
                  <c:v>100.07680000000001</c:v>
                </c:pt>
                <c:pt idx="1974">
                  <c:v>100.0761</c:v>
                </c:pt>
                <c:pt idx="1975">
                  <c:v>100.0748</c:v>
                </c:pt>
                <c:pt idx="1976">
                  <c:v>100.07170000000001</c:v>
                </c:pt>
                <c:pt idx="1977">
                  <c:v>100.07069999999999</c:v>
                </c:pt>
                <c:pt idx="1978">
                  <c:v>100.0712</c:v>
                </c:pt>
                <c:pt idx="1979">
                  <c:v>100.07239999999989</c:v>
                </c:pt>
                <c:pt idx="1980">
                  <c:v>100.07389999999998</c:v>
                </c:pt>
                <c:pt idx="1981">
                  <c:v>100.07380000000001</c:v>
                </c:pt>
                <c:pt idx="1982">
                  <c:v>100.07589999999998</c:v>
                </c:pt>
                <c:pt idx="1983">
                  <c:v>100.07799999999999</c:v>
                </c:pt>
                <c:pt idx="1984">
                  <c:v>100.07929999999999</c:v>
                </c:pt>
                <c:pt idx="1985">
                  <c:v>100.077</c:v>
                </c:pt>
                <c:pt idx="1986">
                  <c:v>100.0746</c:v>
                </c:pt>
                <c:pt idx="1987">
                  <c:v>100.0744</c:v>
                </c:pt>
                <c:pt idx="1988">
                  <c:v>100.07550000000001</c:v>
                </c:pt>
                <c:pt idx="1989">
                  <c:v>100.0745</c:v>
                </c:pt>
                <c:pt idx="1990">
                  <c:v>100.07250000000001</c:v>
                </c:pt>
                <c:pt idx="1991">
                  <c:v>100.07080000000001</c:v>
                </c:pt>
                <c:pt idx="1992">
                  <c:v>100.0746</c:v>
                </c:pt>
                <c:pt idx="1993">
                  <c:v>100.07879999999989</c:v>
                </c:pt>
                <c:pt idx="1994">
                  <c:v>100.0782</c:v>
                </c:pt>
                <c:pt idx="1995">
                  <c:v>100.0796</c:v>
                </c:pt>
                <c:pt idx="1996">
                  <c:v>100.07529999999998</c:v>
                </c:pt>
                <c:pt idx="1997">
                  <c:v>100.0732</c:v>
                </c:pt>
                <c:pt idx="1998">
                  <c:v>100.0715</c:v>
                </c:pt>
                <c:pt idx="1999">
                  <c:v>100.0705</c:v>
                </c:pt>
                <c:pt idx="2000">
                  <c:v>100.071</c:v>
                </c:pt>
                <c:pt idx="2001">
                  <c:v>100.07040000000001</c:v>
                </c:pt>
                <c:pt idx="2002">
                  <c:v>100.06829999999999</c:v>
                </c:pt>
                <c:pt idx="2003">
                  <c:v>100.068</c:v>
                </c:pt>
                <c:pt idx="2004">
                  <c:v>100.068</c:v>
                </c:pt>
                <c:pt idx="2005">
                  <c:v>100.06789999999999</c:v>
                </c:pt>
                <c:pt idx="2006">
                  <c:v>100.069</c:v>
                </c:pt>
                <c:pt idx="2007">
                  <c:v>100.0689</c:v>
                </c:pt>
                <c:pt idx="2008">
                  <c:v>100.0689</c:v>
                </c:pt>
                <c:pt idx="2009">
                  <c:v>100.0663</c:v>
                </c:pt>
                <c:pt idx="2010">
                  <c:v>100.06740000000002</c:v>
                </c:pt>
                <c:pt idx="2011">
                  <c:v>100.071</c:v>
                </c:pt>
                <c:pt idx="2012">
                  <c:v>100.0716</c:v>
                </c:pt>
                <c:pt idx="2013">
                  <c:v>100.07259999999998</c:v>
                </c:pt>
                <c:pt idx="2014">
                  <c:v>100.07579999999989</c:v>
                </c:pt>
                <c:pt idx="2015">
                  <c:v>100.0771</c:v>
                </c:pt>
                <c:pt idx="2016">
                  <c:v>100.07529999999998</c:v>
                </c:pt>
                <c:pt idx="2017">
                  <c:v>100.0732</c:v>
                </c:pt>
                <c:pt idx="2018">
                  <c:v>100.07040000000001</c:v>
                </c:pt>
                <c:pt idx="2019">
                  <c:v>100.0689</c:v>
                </c:pt>
                <c:pt idx="2020">
                  <c:v>100.0685</c:v>
                </c:pt>
                <c:pt idx="2021">
                  <c:v>100.0688</c:v>
                </c:pt>
                <c:pt idx="2022">
                  <c:v>100.0699</c:v>
                </c:pt>
                <c:pt idx="2023">
                  <c:v>100.071</c:v>
                </c:pt>
                <c:pt idx="2024">
                  <c:v>100.0693</c:v>
                </c:pt>
                <c:pt idx="2025">
                  <c:v>100.0682</c:v>
                </c:pt>
                <c:pt idx="2026">
                  <c:v>100.06870000000001</c:v>
                </c:pt>
                <c:pt idx="2027">
                  <c:v>100.06740000000002</c:v>
                </c:pt>
                <c:pt idx="2028">
                  <c:v>100.0686</c:v>
                </c:pt>
                <c:pt idx="2029">
                  <c:v>100.06780000000002</c:v>
                </c:pt>
                <c:pt idx="2030">
                  <c:v>100.06720000000011</c:v>
                </c:pt>
                <c:pt idx="2031">
                  <c:v>100.0667</c:v>
                </c:pt>
                <c:pt idx="2032">
                  <c:v>100.0659</c:v>
                </c:pt>
                <c:pt idx="2033">
                  <c:v>100.0668</c:v>
                </c:pt>
                <c:pt idx="2034">
                  <c:v>100.06440000000002</c:v>
                </c:pt>
                <c:pt idx="2035">
                  <c:v>100.05670000000001</c:v>
                </c:pt>
                <c:pt idx="2036">
                  <c:v>100.04610000000002</c:v>
                </c:pt>
                <c:pt idx="2037">
                  <c:v>100.0519</c:v>
                </c:pt>
                <c:pt idx="2038">
                  <c:v>100.0624</c:v>
                </c:pt>
                <c:pt idx="2039">
                  <c:v>100.065</c:v>
                </c:pt>
                <c:pt idx="2040">
                  <c:v>100.07040000000001</c:v>
                </c:pt>
                <c:pt idx="2041">
                  <c:v>100.07259999999998</c:v>
                </c:pt>
                <c:pt idx="2042">
                  <c:v>100.0765</c:v>
                </c:pt>
                <c:pt idx="2043">
                  <c:v>100.07429999999999</c:v>
                </c:pt>
                <c:pt idx="2044">
                  <c:v>100.06950000000002</c:v>
                </c:pt>
                <c:pt idx="2045">
                  <c:v>100.0693</c:v>
                </c:pt>
                <c:pt idx="2046">
                  <c:v>100.0714</c:v>
                </c:pt>
                <c:pt idx="2047">
                  <c:v>100.071</c:v>
                </c:pt>
                <c:pt idx="2048">
                  <c:v>100.0706</c:v>
                </c:pt>
                <c:pt idx="2049">
                  <c:v>100.0698</c:v>
                </c:pt>
                <c:pt idx="2050">
                  <c:v>100.0694</c:v>
                </c:pt>
                <c:pt idx="2051">
                  <c:v>100.0688</c:v>
                </c:pt>
                <c:pt idx="2052">
                  <c:v>100.0681</c:v>
                </c:pt>
                <c:pt idx="2053">
                  <c:v>100.0656</c:v>
                </c:pt>
                <c:pt idx="2054">
                  <c:v>100.0626</c:v>
                </c:pt>
                <c:pt idx="2055">
                  <c:v>100.05889999999998</c:v>
                </c:pt>
                <c:pt idx="2056">
                  <c:v>100.05670000000001</c:v>
                </c:pt>
                <c:pt idx="2057">
                  <c:v>100.05759999999999</c:v>
                </c:pt>
                <c:pt idx="2058">
                  <c:v>100.05800000000001</c:v>
                </c:pt>
                <c:pt idx="2059">
                  <c:v>100.0613</c:v>
                </c:pt>
                <c:pt idx="2060">
                  <c:v>100.06150000000002</c:v>
                </c:pt>
                <c:pt idx="2061">
                  <c:v>100.0658</c:v>
                </c:pt>
                <c:pt idx="2062">
                  <c:v>100.0663</c:v>
                </c:pt>
                <c:pt idx="2063">
                  <c:v>100.065</c:v>
                </c:pt>
                <c:pt idx="2064">
                  <c:v>100.0625</c:v>
                </c:pt>
                <c:pt idx="2065">
                  <c:v>100.06160000000011</c:v>
                </c:pt>
                <c:pt idx="2066">
                  <c:v>100.0643</c:v>
                </c:pt>
                <c:pt idx="2067">
                  <c:v>100.06120000000011</c:v>
                </c:pt>
                <c:pt idx="2068">
                  <c:v>100.07559999999998</c:v>
                </c:pt>
                <c:pt idx="2069">
                  <c:v>100.08240000000001</c:v>
                </c:pt>
                <c:pt idx="2070">
                  <c:v>100.0749</c:v>
                </c:pt>
                <c:pt idx="2071">
                  <c:v>100.0655</c:v>
                </c:pt>
                <c:pt idx="2072">
                  <c:v>100.06100000000002</c:v>
                </c:pt>
                <c:pt idx="2073">
                  <c:v>100.0519</c:v>
                </c:pt>
                <c:pt idx="2074">
                  <c:v>100.05289999999998</c:v>
                </c:pt>
                <c:pt idx="2075">
                  <c:v>100.0556</c:v>
                </c:pt>
                <c:pt idx="2076">
                  <c:v>100.0565</c:v>
                </c:pt>
                <c:pt idx="2077">
                  <c:v>100.0586</c:v>
                </c:pt>
                <c:pt idx="2078">
                  <c:v>100.0552</c:v>
                </c:pt>
                <c:pt idx="2079">
                  <c:v>100.056</c:v>
                </c:pt>
                <c:pt idx="2080">
                  <c:v>100.05719999999999</c:v>
                </c:pt>
                <c:pt idx="2081">
                  <c:v>100.05370000000001</c:v>
                </c:pt>
                <c:pt idx="2082">
                  <c:v>100.05889999999998</c:v>
                </c:pt>
                <c:pt idx="2083">
                  <c:v>100.06150000000002</c:v>
                </c:pt>
                <c:pt idx="2084">
                  <c:v>100.0607</c:v>
                </c:pt>
                <c:pt idx="2085">
                  <c:v>100.05569999999999</c:v>
                </c:pt>
                <c:pt idx="2086">
                  <c:v>100.0561</c:v>
                </c:pt>
                <c:pt idx="2087">
                  <c:v>100.06160000000011</c:v>
                </c:pt>
                <c:pt idx="2088">
                  <c:v>100.0545</c:v>
                </c:pt>
                <c:pt idx="2089">
                  <c:v>100.0596</c:v>
                </c:pt>
                <c:pt idx="2090">
                  <c:v>100.06420000000011</c:v>
                </c:pt>
                <c:pt idx="2091">
                  <c:v>100.06780000000002</c:v>
                </c:pt>
                <c:pt idx="2092">
                  <c:v>100.0682</c:v>
                </c:pt>
                <c:pt idx="2093">
                  <c:v>100.066</c:v>
                </c:pt>
                <c:pt idx="2094">
                  <c:v>100.0613</c:v>
                </c:pt>
                <c:pt idx="2095">
                  <c:v>100.0564</c:v>
                </c:pt>
                <c:pt idx="2096">
                  <c:v>100.05110000000002</c:v>
                </c:pt>
                <c:pt idx="2097">
                  <c:v>100.05229999999999</c:v>
                </c:pt>
                <c:pt idx="2098">
                  <c:v>100.0502</c:v>
                </c:pt>
                <c:pt idx="2099">
                  <c:v>100.0488</c:v>
                </c:pt>
                <c:pt idx="2100">
                  <c:v>100.05410000000002</c:v>
                </c:pt>
                <c:pt idx="2101">
                  <c:v>100.0594</c:v>
                </c:pt>
                <c:pt idx="2102">
                  <c:v>100.06410000000002</c:v>
                </c:pt>
                <c:pt idx="2103">
                  <c:v>100.0637</c:v>
                </c:pt>
                <c:pt idx="2104">
                  <c:v>100.06229999999999</c:v>
                </c:pt>
                <c:pt idx="2105">
                  <c:v>100.0609</c:v>
                </c:pt>
                <c:pt idx="2106">
                  <c:v>100.0595</c:v>
                </c:pt>
                <c:pt idx="2107">
                  <c:v>100.05829999999999</c:v>
                </c:pt>
                <c:pt idx="2108">
                  <c:v>100.05759999999999</c:v>
                </c:pt>
                <c:pt idx="2109">
                  <c:v>100.0574</c:v>
                </c:pt>
                <c:pt idx="2110">
                  <c:v>100.0562</c:v>
                </c:pt>
                <c:pt idx="2111">
                  <c:v>100.0547</c:v>
                </c:pt>
                <c:pt idx="2112">
                  <c:v>100.05419999999999</c:v>
                </c:pt>
                <c:pt idx="2113">
                  <c:v>100.05410000000002</c:v>
                </c:pt>
                <c:pt idx="2114">
                  <c:v>100.0551</c:v>
                </c:pt>
                <c:pt idx="2115">
                  <c:v>100.0539</c:v>
                </c:pt>
                <c:pt idx="2116">
                  <c:v>100.0539</c:v>
                </c:pt>
                <c:pt idx="2117">
                  <c:v>100.054</c:v>
                </c:pt>
                <c:pt idx="2118">
                  <c:v>100.0548</c:v>
                </c:pt>
                <c:pt idx="2119">
                  <c:v>100.0552</c:v>
                </c:pt>
                <c:pt idx="2120">
                  <c:v>100.056</c:v>
                </c:pt>
                <c:pt idx="2121">
                  <c:v>100.0561</c:v>
                </c:pt>
                <c:pt idx="2122">
                  <c:v>100.05549999999998</c:v>
                </c:pt>
                <c:pt idx="2123">
                  <c:v>100.054</c:v>
                </c:pt>
                <c:pt idx="2124">
                  <c:v>100.053</c:v>
                </c:pt>
                <c:pt idx="2125">
                  <c:v>100.0526</c:v>
                </c:pt>
                <c:pt idx="2126">
                  <c:v>100.0522</c:v>
                </c:pt>
                <c:pt idx="2127">
                  <c:v>100.0515</c:v>
                </c:pt>
                <c:pt idx="2128">
                  <c:v>100.05229999999999</c:v>
                </c:pt>
                <c:pt idx="2129">
                  <c:v>100.05229999999999</c:v>
                </c:pt>
                <c:pt idx="2130">
                  <c:v>100.0514</c:v>
                </c:pt>
                <c:pt idx="2131">
                  <c:v>100.0509</c:v>
                </c:pt>
                <c:pt idx="2132">
                  <c:v>100.0513</c:v>
                </c:pt>
                <c:pt idx="2133">
                  <c:v>100.04989999999999</c:v>
                </c:pt>
                <c:pt idx="2134">
                  <c:v>100.05</c:v>
                </c:pt>
                <c:pt idx="2135">
                  <c:v>100.0508</c:v>
                </c:pt>
                <c:pt idx="2136">
                  <c:v>100.05159999999999</c:v>
                </c:pt>
                <c:pt idx="2137">
                  <c:v>100.04949999999999</c:v>
                </c:pt>
                <c:pt idx="2138">
                  <c:v>100.04710000000011</c:v>
                </c:pt>
                <c:pt idx="2139">
                  <c:v>100.0484</c:v>
                </c:pt>
                <c:pt idx="2140">
                  <c:v>100.0498</c:v>
                </c:pt>
                <c:pt idx="2141">
                  <c:v>100.0506</c:v>
                </c:pt>
                <c:pt idx="2142">
                  <c:v>100.05119999999999</c:v>
                </c:pt>
                <c:pt idx="2143">
                  <c:v>100.04760000000013</c:v>
                </c:pt>
                <c:pt idx="2144">
                  <c:v>100.048</c:v>
                </c:pt>
                <c:pt idx="2145">
                  <c:v>100.04689999999999</c:v>
                </c:pt>
                <c:pt idx="2146">
                  <c:v>100.04140000000002</c:v>
                </c:pt>
                <c:pt idx="2147">
                  <c:v>100.0369</c:v>
                </c:pt>
                <c:pt idx="2148">
                  <c:v>100.0369</c:v>
                </c:pt>
                <c:pt idx="2149">
                  <c:v>100.04819999999999</c:v>
                </c:pt>
                <c:pt idx="2150">
                  <c:v>100.0538</c:v>
                </c:pt>
                <c:pt idx="2151">
                  <c:v>100.0468</c:v>
                </c:pt>
                <c:pt idx="2152">
                  <c:v>100.04920000000011</c:v>
                </c:pt>
                <c:pt idx="2153">
                  <c:v>100.0585</c:v>
                </c:pt>
                <c:pt idx="2154">
                  <c:v>100.057</c:v>
                </c:pt>
                <c:pt idx="2155">
                  <c:v>100.0526</c:v>
                </c:pt>
                <c:pt idx="2156">
                  <c:v>100.036</c:v>
                </c:pt>
                <c:pt idx="2157">
                  <c:v>100.0337</c:v>
                </c:pt>
                <c:pt idx="2158">
                  <c:v>100.04720000000013</c:v>
                </c:pt>
                <c:pt idx="2159">
                  <c:v>100.051</c:v>
                </c:pt>
                <c:pt idx="2160">
                  <c:v>100.0488</c:v>
                </c:pt>
                <c:pt idx="2161">
                  <c:v>100.04610000000002</c:v>
                </c:pt>
                <c:pt idx="2162">
                  <c:v>100.04900000000002</c:v>
                </c:pt>
                <c:pt idx="2163">
                  <c:v>100.04720000000013</c:v>
                </c:pt>
                <c:pt idx="2164">
                  <c:v>100.0502</c:v>
                </c:pt>
                <c:pt idx="2165">
                  <c:v>100.04900000000002</c:v>
                </c:pt>
                <c:pt idx="2166">
                  <c:v>100.04600000000002</c:v>
                </c:pt>
                <c:pt idx="2167">
                  <c:v>100.04470000000002</c:v>
                </c:pt>
                <c:pt idx="2168">
                  <c:v>100.04140000000002</c:v>
                </c:pt>
                <c:pt idx="2169">
                  <c:v>100.0303</c:v>
                </c:pt>
                <c:pt idx="2170">
                  <c:v>100.04340000000002</c:v>
                </c:pt>
                <c:pt idx="2171">
                  <c:v>100.05410000000002</c:v>
                </c:pt>
                <c:pt idx="2172">
                  <c:v>100.0582</c:v>
                </c:pt>
                <c:pt idx="2173">
                  <c:v>100.0508</c:v>
                </c:pt>
                <c:pt idx="2174">
                  <c:v>100.04649999999999</c:v>
                </c:pt>
                <c:pt idx="2175">
                  <c:v>100.04</c:v>
                </c:pt>
                <c:pt idx="2176">
                  <c:v>100.0325</c:v>
                </c:pt>
                <c:pt idx="2177">
                  <c:v>100.0347</c:v>
                </c:pt>
                <c:pt idx="2178">
                  <c:v>100.04410000000011</c:v>
                </c:pt>
                <c:pt idx="2179">
                  <c:v>100.0437</c:v>
                </c:pt>
                <c:pt idx="2180">
                  <c:v>100.0515</c:v>
                </c:pt>
                <c:pt idx="2181">
                  <c:v>100.0508</c:v>
                </c:pt>
                <c:pt idx="2182">
                  <c:v>100.04710000000011</c:v>
                </c:pt>
                <c:pt idx="2183">
                  <c:v>100.04150000000011</c:v>
                </c:pt>
                <c:pt idx="2184">
                  <c:v>100.0428</c:v>
                </c:pt>
                <c:pt idx="2185">
                  <c:v>100.04089999999999</c:v>
                </c:pt>
                <c:pt idx="2186">
                  <c:v>100.0395</c:v>
                </c:pt>
                <c:pt idx="2187">
                  <c:v>100.0386</c:v>
                </c:pt>
                <c:pt idx="2188">
                  <c:v>100.04160000000013</c:v>
                </c:pt>
                <c:pt idx="2189">
                  <c:v>100.04400000000011</c:v>
                </c:pt>
                <c:pt idx="2190">
                  <c:v>100.0424</c:v>
                </c:pt>
                <c:pt idx="2191">
                  <c:v>100.0423</c:v>
                </c:pt>
                <c:pt idx="2192">
                  <c:v>100.04510000000002</c:v>
                </c:pt>
                <c:pt idx="2193">
                  <c:v>100.0453</c:v>
                </c:pt>
                <c:pt idx="2194">
                  <c:v>100.0454</c:v>
                </c:pt>
                <c:pt idx="2195">
                  <c:v>100.04689999999999</c:v>
                </c:pt>
                <c:pt idx="2196">
                  <c:v>100.04470000000002</c:v>
                </c:pt>
                <c:pt idx="2197">
                  <c:v>100.04259999999999</c:v>
                </c:pt>
                <c:pt idx="2198">
                  <c:v>100.04110000000011</c:v>
                </c:pt>
                <c:pt idx="2199">
                  <c:v>100.0397</c:v>
                </c:pt>
                <c:pt idx="2200">
                  <c:v>100.0393</c:v>
                </c:pt>
                <c:pt idx="2201">
                  <c:v>100.0389</c:v>
                </c:pt>
                <c:pt idx="2202">
                  <c:v>100.03879999999998</c:v>
                </c:pt>
                <c:pt idx="2203">
                  <c:v>100.03740000000002</c:v>
                </c:pt>
                <c:pt idx="2204">
                  <c:v>100.0378</c:v>
                </c:pt>
                <c:pt idx="2205">
                  <c:v>100.03710000000002</c:v>
                </c:pt>
                <c:pt idx="2206">
                  <c:v>100.04</c:v>
                </c:pt>
                <c:pt idx="2207">
                  <c:v>100.0421</c:v>
                </c:pt>
                <c:pt idx="2208">
                  <c:v>100.0423</c:v>
                </c:pt>
                <c:pt idx="2209">
                  <c:v>100.04120000000013</c:v>
                </c:pt>
                <c:pt idx="2210">
                  <c:v>100.0393</c:v>
                </c:pt>
                <c:pt idx="2211">
                  <c:v>100.0368</c:v>
                </c:pt>
                <c:pt idx="2212">
                  <c:v>100.0356</c:v>
                </c:pt>
                <c:pt idx="2213">
                  <c:v>100.0352</c:v>
                </c:pt>
                <c:pt idx="2214">
                  <c:v>100.036</c:v>
                </c:pt>
                <c:pt idx="2215">
                  <c:v>100.0351</c:v>
                </c:pt>
                <c:pt idx="2216">
                  <c:v>100.03410000000002</c:v>
                </c:pt>
                <c:pt idx="2217">
                  <c:v>100.0317</c:v>
                </c:pt>
                <c:pt idx="2218">
                  <c:v>100.027</c:v>
                </c:pt>
                <c:pt idx="2219">
                  <c:v>100.0211</c:v>
                </c:pt>
                <c:pt idx="2220">
                  <c:v>100.02239999999998</c:v>
                </c:pt>
                <c:pt idx="2221">
                  <c:v>100.0222</c:v>
                </c:pt>
                <c:pt idx="2222">
                  <c:v>100.0278</c:v>
                </c:pt>
                <c:pt idx="2223">
                  <c:v>100.04400000000011</c:v>
                </c:pt>
                <c:pt idx="2224">
                  <c:v>100.0397</c:v>
                </c:pt>
                <c:pt idx="2225">
                  <c:v>100.0339</c:v>
                </c:pt>
                <c:pt idx="2226">
                  <c:v>100.0384</c:v>
                </c:pt>
                <c:pt idx="2227">
                  <c:v>100.03440000000002</c:v>
                </c:pt>
                <c:pt idx="2228">
                  <c:v>100.03449999999999</c:v>
                </c:pt>
                <c:pt idx="2229">
                  <c:v>100.04100000000011</c:v>
                </c:pt>
                <c:pt idx="2230">
                  <c:v>100.04360000000011</c:v>
                </c:pt>
                <c:pt idx="2231">
                  <c:v>100.0384</c:v>
                </c:pt>
                <c:pt idx="2232">
                  <c:v>100.03160000000011</c:v>
                </c:pt>
                <c:pt idx="2233">
                  <c:v>100.0326</c:v>
                </c:pt>
                <c:pt idx="2234">
                  <c:v>100.02889999999998</c:v>
                </c:pt>
                <c:pt idx="2235">
                  <c:v>100.0367</c:v>
                </c:pt>
                <c:pt idx="2236">
                  <c:v>100.0381</c:v>
                </c:pt>
                <c:pt idx="2237">
                  <c:v>100.04040000000002</c:v>
                </c:pt>
                <c:pt idx="2238">
                  <c:v>100.04060000000011</c:v>
                </c:pt>
                <c:pt idx="2239">
                  <c:v>100.0369</c:v>
                </c:pt>
                <c:pt idx="2240">
                  <c:v>100.03789999999999</c:v>
                </c:pt>
                <c:pt idx="2241">
                  <c:v>100.03619999999999</c:v>
                </c:pt>
                <c:pt idx="2242">
                  <c:v>100.0338</c:v>
                </c:pt>
                <c:pt idx="2243">
                  <c:v>100.0325</c:v>
                </c:pt>
                <c:pt idx="2244">
                  <c:v>100.032</c:v>
                </c:pt>
                <c:pt idx="2245">
                  <c:v>100.0291</c:v>
                </c:pt>
                <c:pt idx="2246">
                  <c:v>100.03060000000002</c:v>
                </c:pt>
                <c:pt idx="2247">
                  <c:v>100.03060000000002</c:v>
                </c:pt>
                <c:pt idx="2248">
                  <c:v>100.03120000000011</c:v>
                </c:pt>
                <c:pt idx="2249">
                  <c:v>100.03120000000011</c:v>
                </c:pt>
                <c:pt idx="2250">
                  <c:v>100.03160000000011</c:v>
                </c:pt>
                <c:pt idx="2251">
                  <c:v>100.0291</c:v>
                </c:pt>
                <c:pt idx="2252">
                  <c:v>100.0278</c:v>
                </c:pt>
                <c:pt idx="2253">
                  <c:v>100.0275</c:v>
                </c:pt>
                <c:pt idx="2254">
                  <c:v>100.0231</c:v>
                </c:pt>
                <c:pt idx="2255">
                  <c:v>100.0249</c:v>
                </c:pt>
                <c:pt idx="2256">
                  <c:v>100.029</c:v>
                </c:pt>
                <c:pt idx="2257">
                  <c:v>100.0322</c:v>
                </c:pt>
                <c:pt idx="2258">
                  <c:v>100.03230000000001</c:v>
                </c:pt>
                <c:pt idx="2259">
                  <c:v>100.0275</c:v>
                </c:pt>
                <c:pt idx="2260">
                  <c:v>100.02630000000001</c:v>
                </c:pt>
                <c:pt idx="2261">
                  <c:v>100.0249</c:v>
                </c:pt>
                <c:pt idx="2262">
                  <c:v>100.02509999999998</c:v>
                </c:pt>
                <c:pt idx="2263">
                  <c:v>100.0256</c:v>
                </c:pt>
                <c:pt idx="2264">
                  <c:v>100.02460000000002</c:v>
                </c:pt>
                <c:pt idx="2265">
                  <c:v>100.03279999999998</c:v>
                </c:pt>
                <c:pt idx="2266">
                  <c:v>100.03570000000001</c:v>
                </c:pt>
                <c:pt idx="2267">
                  <c:v>100.02979999999998</c:v>
                </c:pt>
                <c:pt idx="2268">
                  <c:v>100.0222</c:v>
                </c:pt>
                <c:pt idx="2269">
                  <c:v>100.0181</c:v>
                </c:pt>
                <c:pt idx="2270">
                  <c:v>100.0235</c:v>
                </c:pt>
                <c:pt idx="2271">
                  <c:v>100.0231</c:v>
                </c:pt>
                <c:pt idx="2272">
                  <c:v>100.0236</c:v>
                </c:pt>
                <c:pt idx="2273">
                  <c:v>100.0232</c:v>
                </c:pt>
                <c:pt idx="2274">
                  <c:v>100.0236</c:v>
                </c:pt>
                <c:pt idx="2275">
                  <c:v>100.02569999999999</c:v>
                </c:pt>
                <c:pt idx="2276">
                  <c:v>100.0269</c:v>
                </c:pt>
                <c:pt idx="2277">
                  <c:v>100.0252</c:v>
                </c:pt>
                <c:pt idx="2278">
                  <c:v>100.0222</c:v>
                </c:pt>
                <c:pt idx="2279">
                  <c:v>100.023</c:v>
                </c:pt>
                <c:pt idx="2280">
                  <c:v>100.02370000000001</c:v>
                </c:pt>
                <c:pt idx="2281">
                  <c:v>100.02419999999999</c:v>
                </c:pt>
                <c:pt idx="2282">
                  <c:v>100.0247</c:v>
                </c:pt>
                <c:pt idx="2283">
                  <c:v>100.0247</c:v>
                </c:pt>
                <c:pt idx="2284">
                  <c:v>100.0248</c:v>
                </c:pt>
                <c:pt idx="2285">
                  <c:v>100.0239</c:v>
                </c:pt>
                <c:pt idx="2286">
                  <c:v>100.02370000000001</c:v>
                </c:pt>
                <c:pt idx="2287">
                  <c:v>100.02419999999999</c:v>
                </c:pt>
                <c:pt idx="2288">
                  <c:v>100.0236</c:v>
                </c:pt>
                <c:pt idx="2289">
                  <c:v>100.0214</c:v>
                </c:pt>
                <c:pt idx="2290">
                  <c:v>100.01960000000011</c:v>
                </c:pt>
                <c:pt idx="2291">
                  <c:v>100.0189</c:v>
                </c:pt>
                <c:pt idx="2292">
                  <c:v>100.01730000000002</c:v>
                </c:pt>
                <c:pt idx="2293">
                  <c:v>100.0163</c:v>
                </c:pt>
                <c:pt idx="2294">
                  <c:v>100.0168</c:v>
                </c:pt>
                <c:pt idx="2295">
                  <c:v>100.0183</c:v>
                </c:pt>
                <c:pt idx="2296">
                  <c:v>100.01819999999999</c:v>
                </c:pt>
                <c:pt idx="2297">
                  <c:v>100.0187</c:v>
                </c:pt>
                <c:pt idx="2298">
                  <c:v>100.0184</c:v>
                </c:pt>
                <c:pt idx="2299">
                  <c:v>100.01909999999999</c:v>
                </c:pt>
                <c:pt idx="2300">
                  <c:v>100.01790000000011</c:v>
                </c:pt>
                <c:pt idx="2301">
                  <c:v>100.0153</c:v>
                </c:pt>
                <c:pt idx="2302">
                  <c:v>100.0164</c:v>
                </c:pt>
                <c:pt idx="2303">
                  <c:v>100.01760000000012</c:v>
                </c:pt>
                <c:pt idx="2304">
                  <c:v>100.01479999999999</c:v>
                </c:pt>
                <c:pt idx="2305">
                  <c:v>100.01300000000002</c:v>
                </c:pt>
                <c:pt idx="2306">
                  <c:v>100.01260000000002</c:v>
                </c:pt>
                <c:pt idx="2307">
                  <c:v>100.0125</c:v>
                </c:pt>
                <c:pt idx="2308">
                  <c:v>100.01760000000012</c:v>
                </c:pt>
                <c:pt idx="2309">
                  <c:v>100.0206</c:v>
                </c:pt>
                <c:pt idx="2310">
                  <c:v>100.02079999999998</c:v>
                </c:pt>
                <c:pt idx="2311">
                  <c:v>100.0183</c:v>
                </c:pt>
                <c:pt idx="2312">
                  <c:v>100.0163</c:v>
                </c:pt>
                <c:pt idx="2313">
                  <c:v>100.0167</c:v>
                </c:pt>
                <c:pt idx="2314">
                  <c:v>100.01760000000012</c:v>
                </c:pt>
                <c:pt idx="2315">
                  <c:v>100.01760000000012</c:v>
                </c:pt>
                <c:pt idx="2316">
                  <c:v>100.01739999999999</c:v>
                </c:pt>
                <c:pt idx="2317">
                  <c:v>100.0163</c:v>
                </c:pt>
                <c:pt idx="2318">
                  <c:v>100.0086</c:v>
                </c:pt>
                <c:pt idx="2319">
                  <c:v>100.01060000000011</c:v>
                </c:pt>
                <c:pt idx="2320">
                  <c:v>100.01100000000002</c:v>
                </c:pt>
                <c:pt idx="2321">
                  <c:v>100.01009999999999</c:v>
                </c:pt>
                <c:pt idx="2322">
                  <c:v>99.995909999999995</c:v>
                </c:pt>
                <c:pt idx="2323">
                  <c:v>100.00269999999999</c:v>
                </c:pt>
                <c:pt idx="2324">
                  <c:v>100.0098</c:v>
                </c:pt>
                <c:pt idx="2325">
                  <c:v>100.0137</c:v>
                </c:pt>
                <c:pt idx="2326">
                  <c:v>100.00409999999999</c:v>
                </c:pt>
                <c:pt idx="2327">
                  <c:v>99.991839999999996</c:v>
                </c:pt>
                <c:pt idx="2328">
                  <c:v>99.998980000000003</c:v>
                </c:pt>
                <c:pt idx="2329">
                  <c:v>100.01410000000011</c:v>
                </c:pt>
                <c:pt idx="2330">
                  <c:v>100.02500000000001</c:v>
                </c:pt>
                <c:pt idx="2331">
                  <c:v>100.02829999999999</c:v>
                </c:pt>
                <c:pt idx="2332">
                  <c:v>100.02290000000001</c:v>
                </c:pt>
                <c:pt idx="2333">
                  <c:v>100.0215</c:v>
                </c:pt>
                <c:pt idx="2334">
                  <c:v>100.0204</c:v>
                </c:pt>
                <c:pt idx="2335">
                  <c:v>100.01300000000002</c:v>
                </c:pt>
                <c:pt idx="2336">
                  <c:v>100.01060000000011</c:v>
                </c:pt>
                <c:pt idx="2337">
                  <c:v>100.006</c:v>
                </c:pt>
                <c:pt idx="2338">
                  <c:v>100.0031</c:v>
                </c:pt>
                <c:pt idx="2339">
                  <c:v>100.00320000000002</c:v>
                </c:pt>
                <c:pt idx="2340">
                  <c:v>100.00190000000002</c:v>
                </c:pt>
                <c:pt idx="2341">
                  <c:v>100.00530000000001</c:v>
                </c:pt>
                <c:pt idx="2342">
                  <c:v>100.00760000000002</c:v>
                </c:pt>
                <c:pt idx="2343">
                  <c:v>100.0063</c:v>
                </c:pt>
                <c:pt idx="2344">
                  <c:v>100.0031</c:v>
                </c:pt>
                <c:pt idx="2345">
                  <c:v>99.999560000000145</c:v>
                </c:pt>
                <c:pt idx="2346">
                  <c:v>100.0018</c:v>
                </c:pt>
                <c:pt idx="2347">
                  <c:v>100.0043</c:v>
                </c:pt>
                <c:pt idx="2348">
                  <c:v>100.0074</c:v>
                </c:pt>
                <c:pt idx="2349">
                  <c:v>100.0044</c:v>
                </c:pt>
                <c:pt idx="2350">
                  <c:v>100.004</c:v>
                </c:pt>
                <c:pt idx="2351">
                  <c:v>100.00579999999998</c:v>
                </c:pt>
                <c:pt idx="2352">
                  <c:v>99.999260000000149</c:v>
                </c:pt>
                <c:pt idx="2353">
                  <c:v>99.998379999999983</c:v>
                </c:pt>
                <c:pt idx="2354">
                  <c:v>100.0008</c:v>
                </c:pt>
                <c:pt idx="2355">
                  <c:v>100.0038</c:v>
                </c:pt>
                <c:pt idx="2356">
                  <c:v>100.0061</c:v>
                </c:pt>
                <c:pt idx="2357">
                  <c:v>100.0051</c:v>
                </c:pt>
                <c:pt idx="2358">
                  <c:v>100.0009</c:v>
                </c:pt>
                <c:pt idx="2359">
                  <c:v>100.0018</c:v>
                </c:pt>
                <c:pt idx="2360">
                  <c:v>100.00269999999999</c:v>
                </c:pt>
                <c:pt idx="2361">
                  <c:v>100.00120000000011</c:v>
                </c:pt>
                <c:pt idx="2362">
                  <c:v>99.997110000000134</c:v>
                </c:pt>
                <c:pt idx="2363">
                  <c:v>99.995859999999993</c:v>
                </c:pt>
                <c:pt idx="2364">
                  <c:v>100.00279999999998</c:v>
                </c:pt>
                <c:pt idx="2365">
                  <c:v>99.995540000000005</c:v>
                </c:pt>
                <c:pt idx="2366">
                  <c:v>99.999600000000129</c:v>
                </c:pt>
                <c:pt idx="2367">
                  <c:v>100.00709999999999</c:v>
                </c:pt>
                <c:pt idx="2368">
                  <c:v>100.0078</c:v>
                </c:pt>
                <c:pt idx="2369">
                  <c:v>100.0034</c:v>
                </c:pt>
                <c:pt idx="2370">
                  <c:v>100.0052</c:v>
                </c:pt>
                <c:pt idx="2371">
                  <c:v>100.008</c:v>
                </c:pt>
                <c:pt idx="2372">
                  <c:v>100.0038</c:v>
                </c:pt>
                <c:pt idx="2373">
                  <c:v>99.996530000000007</c:v>
                </c:pt>
                <c:pt idx="2374">
                  <c:v>99.993740000000003</c:v>
                </c:pt>
                <c:pt idx="2375">
                  <c:v>99.991780000000006</c:v>
                </c:pt>
                <c:pt idx="2376">
                  <c:v>99.992180000000005</c:v>
                </c:pt>
                <c:pt idx="2377">
                  <c:v>99.991789999999995</c:v>
                </c:pt>
                <c:pt idx="2378">
                  <c:v>99.974909999999994</c:v>
                </c:pt>
                <c:pt idx="2379">
                  <c:v>99.979860000000002</c:v>
                </c:pt>
                <c:pt idx="2380">
                  <c:v>99.983410000000006</c:v>
                </c:pt>
                <c:pt idx="2381">
                  <c:v>99.987880000000004</c:v>
                </c:pt>
                <c:pt idx="2382">
                  <c:v>99.987620000000149</c:v>
                </c:pt>
                <c:pt idx="2383">
                  <c:v>100.0074</c:v>
                </c:pt>
                <c:pt idx="2384">
                  <c:v>100.0133</c:v>
                </c:pt>
                <c:pt idx="2385">
                  <c:v>100.012</c:v>
                </c:pt>
                <c:pt idx="2386">
                  <c:v>100.00839999999998</c:v>
                </c:pt>
                <c:pt idx="2387">
                  <c:v>100.0073</c:v>
                </c:pt>
                <c:pt idx="2388">
                  <c:v>100.0074</c:v>
                </c:pt>
                <c:pt idx="2389">
                  <c:v>100.00109999999999</c:v>
                </c:pt>
                <c:pt idx="2390">
                  <c:v>100.00020000000002</c:v>
                </c:pt>
                <c:pt idx="2391">
                  <c:v>99.999690000000129</c:v>
                </c:pt>
                <c:pt idx="2392">
                  <c:v>99.996910000000113</c:v>
                </c:pt>
                <c:pt idx="2393">
                  <c:v>99.994940000000113</c:v>
                </c:pt>
                <c:pt idx="2394">
                  <c:v>99.995949999999993</c:v>
                </c:pt>
                <c:pt idx="2395">
                  <c:v>99.996600000000129</c:v>
                </c:pt>
                <c:pt idx="2396">
                  <c:v>99.996560000000144</c:v>
                </c:pt>
                <c:pt idx="2397">
                  <c:v>99.993420000000114</c:v>
                </c:pt>
                <c:pt idx="2398">
                  <c:v>99.990010000000026</c:v>
                </c:pt>
                <c:pt idx="2399">
                  <c:v>99.986260000000129</c:v>
                </c:pt>
                <c:pt idx="2400">
                  <c:v>99.99116000000015</c:v>
                </c:pt>
                <c:pt idx="2401">
                  <c:v>99.994839999999996</c:v>
                </c:pt>
                <c:pt idx="2402">
                  <c:v>99.994570000000024</c:v>
                </c:pt>
                <c:pt idx="2403">
                  <c:v>99.992890000000003</c:v>
                </c:pt>
                <c:pt idx="2404">
                  <c:v>99.9923</c:v>
                </c:pt>
                <c:pt idx="2405">
                  <c:v>99.991020000000134</c:v>
                </c:pt>
                <c:pt idx="2406">
                  <c:v>99.989959999999996</c:v>
                </c:pt>
                <c:pt idx="2407">
                  <c:v>99.986949999999993</c:v>
                </c:pt>
                <c:pt idx="2408">
                  <c:v>99.985510000000005</c:v>
                </c:pt>
                <c:pt idx="2409">
                  <c:v>99.986869999999996</c:v>
                </c:pt>
                <c:pt idx="2410">
                  <c:v>99.988220000000027</c:v>
                </c:pt>
                <c:pt idx="2411">
                  <c:v>99.985640000000004</c:v>
                </c:pt>
                <c:pt idx="2412">
                  <c:v>99.988680000000002</c:v>
                </c:pt>
                <c:pt idx="2413">
                  <c:v>99.983189999999993</c:v>
                </c:pt>
                <c:pt idx="2414">
                  <c:v>99.980140000000006</c:v>
                </c:pt>
                <c:pt idx="2415">
                  <c:v>99.986990000000006</c:v>
                </c:pt>
                <c:pt idx="2416">
                  <c:v>99.995220000000145</c:v>
                </c:pt>
                <c:pt idx="2417">
                  <c:v>99.992890000000003</c:v>
                </c:pt>
                <c:pt idx="2418">
                  <c:v>99.988240000000005</c:v>
                </c:pt>
                <c:pt idx="2419">
                  <c:v>99.986549999999994</c:v>
                </c:pt>
                <c:pt idx="2420">
                  <c:v>99.985420000000005</c:v>
                </c:pt>
                <c:pt idx="2421">
                  <c:v>99.987049999999996</c:v>
                </c:pt>
                <c:pt idx="2422">
                  <c:v>99.985900000000001</c:v>
                </c:pt>
                <c:pt idx="2423">
                  <c:v>99.983590000000007</c:v>
                </c:pt>
                <c:pt idx="2424">
                  <c:v>99.982749999999982</c:v>
                </c:pt>
                <c:pt idx="2425">
                  <c:v>99.980860000000007</c:v>
                </c:pt>
                <c:pt idx="2426">
                  <c:v>99.981489999999994</c:v>
                </c:pt>
                <c:pt idx="2427">
                  <c:v>99.983549999999994</c:v>
                </c:pt>
                <c:pt idx="2428">
                  <c:v>99.97875999999998</c:v>
                </c:pt>
                <c:pt idx="2429">
                  <c:v>99.979910000000004</c:v>
                </c:pt>
                <c:pt idx="2430">
                  <c:v>99.985339999999979</c:v>
                </c:pt>
                <c:pt idx="2431">
                  <c:v>99.988309999999998</c:v>
                </c:pt>
                <c:pt idx="2432">
                  <c:v>99.989810000000006</c:v>
                </c:pt>
                <c:pt idx="2433">
                  <c:v>99.986260000000129</c:v>
                </c:pt>
                <c:pt idx="2434">
                  <c:v>99.985079999999982</c:v>
                </c:pt>
                <c:pt idx="2435">
                  <c:v>99.98422000000015</c:v>
                </c:pt>
                <c:pt idx="2436">
                  <c:v>99.982739999999978</c:v>
                </c:pt>
                <c:pt idx="2437">
                  <c:v>99.980850000000004</c:v>
                </c:pt>
                <c:pt idx="2438">
                  <c:v>99.978210000000004</c:v>
                </c:pt>
                <c:pt idx="2439">
                  <c:v>99.97636</c:v>
                </c:pt>
                <c:pt idx="2440">
                  <c:v>99.97439</c:v>
                </c:pt>
                <c:pt idx="2441">
                  <c:v>99.97508999999998</c:v>
                </c:pt>
                <c:pt idx="2442">
                  <c:v>99.976240000000004</c:v>
                </c:pt>
                <c:pt idx="2443">
                  <c:v>99.978359999999981</c:v>
                </c:pt>
                <c:pt idx="2444">
                  <c:v>99.984200000000129</c:v>
                </c:pt>
                <c:pt idx="2445">
                  <c:v>99.983189999999993</c:v>
                </c:pt>
                <c:pt idx="2446">
                  <c:v>99.974810000000005</c:v>
                </c:pt>
                <c:pt idx="2447">
                  <c:v>99.971410000000006</c:v>
                </c:pt>
                <c:pt idx="2448">
                  <c:v>99.973320000000001</c:v>
                </c:pt>
                <c:pt idx="2449">
                  <c:v>99.975160000000002</c:v>
                </c:pt>
                <c:pt idx="2450">
                  <c:v>99.979339999999979</c:v>
                </c:pt>
                <c:pt idx="2451">
                  <c:v>99.983580000000003</c:v>
                </c:pt>
                <c:pt idx="2452">
                  <c:v>99.977490000000003</c:v>
                </c:pt>
                <c:pt idx="2453">
                  <c:v>99.972160000000002</c:v>
                </c:pt>
                <c:pt idx="2454">
                  <c:v>99.974360000000004</c:v>
                </c:pt>
                <c:pt idx="2455">
                  <c:v>99.975489999999979</c:v>
                </c:pt>
                <c:pt idx="2456">
                  <c:v>99.97681</c:v>
                </c:pt>
                <c:pt idx="2457">
                  <c:v>99.977980000000002</c:v>
                </c:pt>
                <c:pt idx="2458">
                  <c:v>99.975819999999999</c:v>
                </c:pt>
                <c:pt idx="2459">
                  <c:v>99.970759999999999</c:v>
                </c:pt>
                <c:pt idx="2460">
                  <c:v>99.970550000000003</c:v>
                </c:pt>
                <c:pt idx="2461">
                  <c:v>99.971279999999993</c:v>
                </c:pt>
                <c:pt idx="2462">
                  <c:v>99.971810000000005</c:v>
                </c:pt>
                <c:pt idx="2463">
                  <c:v>99.971879999999999</c:v>
                </c:pt>
                <c:pt idx="2464">
                  <c:v>99.972719999999981</c:v>
                </c:pt>
                <c:pt idx="2465">
                  <c:v>99.971869999999996</c:v>
                </c:pt>
                <c:pt idx="2466">
                  <c:v>99.969539999999995</c:v>
                </c:pt>
                <c:pt idx="2467">
                  <c:v>99.967820000000131</c:v>
                </c:pt>
                <c:pt idx="2468">
                  <c:v>99.967180000000027</c:v>
                </c:pt>
                <c:pt idx="2469">
                  <c:v>99.966859999999997</c:v>
                </c:pt>
                <c:pt idx="2470">
                  <c:v>99.968739999999983</c:v>
                </c:pt>
                <c:pt idx="2471">
                  <c:v>99.966719999999995</c:v>
                </c:pt>
                <c:pt idx="2472">
                  <c:v>99.965760000000003</c:v>
                </c:pt>
                <c:pt idx="2473">
                  <c:v>99.966179999999994</c:v>
                </c:pt>
                <c:pt idx="2474">
                  <c:v>99.96766000000018</c:v>
                </c:pt>
                <c:pt idx="2475">
                  <c:v>99.968450000000004</c:v>
                </c:pt>
                <c:pt idx="2476">
                  <c:v>99.968610000000027</c:v>
                </c:pt>
                <c:pt idx="2477">
                  <c:v>99.967339999999993</c:v>
                </c:pt>
                <c:pt idx="2478">
                  <c:v>99.964810000000114</c:v>
                </c:pt>
                <c:pt idx="2479">
                  <c:v>99.965000000000003</c:v>
                </c:pt>
                <c:pt idx="2480">
                  <c:v>99.964340000000007</c:v>
                </c:pt>
                <c:pt idx="2481">
                  <c:v>99.965320000000006</c:v>
                </c:pt>
                <c:pt idx="2482">
                  <c:v>99.966189999999997</c:v>
                </c:pt>
                <c:pt idx="2483">
                  <c:v>99.965430000000012</c:v>
                </c:pt>
                <c:pt idx="2484">
                  <c:v>99.964020000000161</c:v>
                </c:pt>
                <c:pt idx="2485">
                  <c:v>99.962919999999997</c:v>
                </c:pt>
                <c:pt idx="2486">
                  <c:v>99.962559999999996</c:v>
                </c:pt>
                <c:pt idx="2487">
                  <c:v>99.961910000000131</c:v>
                </c:pt>
                <c:pt idx="2488">
                  <c:v>99.961720000000113</c:v>
                </c:pt>
                <c:pt idx="2489">
                  <c:v>99.960849999999994</c:v>
                </c:pt>
                <c:pt idx="2490">
                  <c:v>99.961340000000007</c:v>
                </c:pt>
                <c:pt idx="2491">
                  <c:v>99.961700000000022</c:v>
                </c:pt>
                <c:pt idx="2492">
                  <c:v>99.96151000000016</c:v>
                </c:pt>
                <c:pt idx="2493">
                  <c:v>99.960089999999994</c:v>
                </c:pt>
                <c:pt idx="2494">
                  <c:v>99.959410000000005</c:v>
                </c:pt>
                <c:pt idx="2495">
                  <c:v>99.958609999999993</c:v>
                </c:pt>
                <c:pt idx="2496">
                  <c:v>99.958190000000002</c:v>
                </c:pt>
                <c:pt idx="2497">
                  <c:v>99.957139999999995</c:v>
                </c:pt>
                <c:pt idx="2498">
                  <c:v>99.955069999999992</c:v>
                </c:pt>
                <c:pt idx="2499">
                  <c:v>99.954200000000114</c:v>
                </c:pt>
                <c:pt idx="2500">
                  <c:v>99.952219999999997</c:v>
                </c:pt>
                <c:pt idx="2501">
                  <c:v>99.952160000000006</c:v>
                </c:pt>
                <c:pt idx="2502">
                  <c:v>99.953059999999994</c:v>
                </c:pt>
                <c:pt idx="2503">
                  <c:v>99.953660000000113</c:v>
                </c:pt>
                <c:pt idx="2504">
                  <c:v>99.953559999999996</c:v>
                </c:pt>
                <c:pt idx="2505">
                  <c:v>99.955010000000001</c:v>
                </c:pt>
                <c:pt idx="2506">
                  <c:v>99.954120000000131</c:v>
                </c:pt>
                <c:pt idx="2507">
                  <c:v>99.95438</c:v>
                </c:pt>
                <c:pt idx="2508">
                  <c:v>99.953379999999981</c:v>
                </c:pt>
                <c:pt idx="2509">
                  <c:v>99.95241</c:v>
                </c:pt>
                <c:pt idx="2510">
                  <c:v>99.951240000000027</c:v>
                </c:pt>
                <c:pt idx="2511">
                  <c:v>99.950580000000002</c:v>
                </c:pt>
                <c:pt idx="2512">
                  <c:v>99.950109999999995</c:v>
                </c:pt>
                <c:pt idx="2513">
                  <c:v>99.950590000000005</c:v>
                </c:pt>
                <c:pt idx="2514">
                  <c:v>99.952420000000004</c:v>
                </c:pt>
                <c:pt idx="2515">
                  <c:v>99.953660000000113</c:v>
                </c:pt>
                <c:pt idx="2516">
                  <c:v>99.953239999999994</c:v>
                </c:pt>
                <c:pt idx="2517">
                  <c:v>99.951960000000113</c:v>
                </c:pt>
                <c:pt idx="2518">
                  <c:v>99.949030000000022</c:v>
                </c:pt>
                <c:pt idx="2519">
                  <c:v>99.947640000000149</c:v>
                </c:pt>
                <c:pt idx="2520">
                  <c:v>99.946870000000004</c:v>
                </c:pt>
                <c:pt idx="2521">
                  <c:v>99.945880000000002</c:v>
                </c:pt>
                <c:pt idx="2522">
                  <c:v>99.944820000000149</c:v>
                </c:pt>
                <c:pt idx="2523">
                  <c:v>99.939319999999995</c:v>
                </c:pt>
                <c:pt idx="2524">
                  <c:v>99.937190000000129</c:v>
                </c:pt>
                <c:pt idx="2525">
                  <c:v>99.937700000000007</c:v>
                </c:pt>
                <c:pt idx="2526">
                  <c:v>99.941710000000114</c:v>
                </c:pt>
                <c:pt idx="2527">
                  <c:v>99.950860000000006</c:v>
                </c:pt>
                <c:pt idx="2528">
                  <c:v>99.953239999999994</c:v>
                </c:pt>
                <c:pt idx="2529">
                  <c:v>99.958259999999996</c:v>
                </c:pt>
                <c:pt idx="2530">
                  <c:v>99.96025000000013</c:v>
                </c:pt>
                <c:pt idx="2531">
                  <c:v>99.956620000000129</c:v>
                </c:pt>
                <c:pt idx="2532">
                  <c:v>99.952069999999992</c:v>
                </c:pt>
                <c:pt idx="2533">
                  <c:v>99.946489999999997</c:v>
                </c:pt>
                <c:pt idx="2534">
                  <c:v>99.942719999999994</c:v>
                </c:pt>
                <c:pt idx="2535">
                  <c:v>99.940120000000135</c:v>
                </c:pt>
                <c:pt idx="2536">
                  <c:v>99.937700000000007</c:v>
                </c:pt>
                <c:pt idx="2537">
                  <c:v>99.935879999999983</c:v>
                </c:pt>
                <c:pt idx="2538">
                  <c:v>99.935450000000003</c:v>
                </c:pt>
                <c:pt idx="2539">
                  <c:v>99.935149999999993</c:v>
                </c:pt>
                <c:pt idx="2540">
                  <c:v>99.934340000000006</c:v>
                </c:pt>
                <c:pt idx="2541">
                  <c:v>99.931759999999997</c:v>
                </c:pt>
                <c:pt idx="2542">
                  <c:v>99.931280000000129</c:v>
                </c:pt>
                <c:pt idx="2543">
                  <c:v>99.92801</c:v>
                </c:pt>
                <c:pt idx="2544">
                  <c:v>99.923310000000001</c:v>
                </c:pt>
                <c:pt idx="2545">
                  <c:v>99.930189999999996</c:v>
                </c:pt>
                <c:pt idx="2546">
                  <c:v>99.938130000000001</c:v>
                </c:pt>
                <c:pt idx="2547">
                  <c:v>99.93702000000016</c:v>
                </c:pt>
                <c:pt idx="2548">
                  <c:v>99.938360000000003</c:v>
                </c:pt>
                <c:pt idx="2549">
                  <c:v>99.943389999999994</c:v>
                </c:pt>
                <c:pt idx="2550">
                  <c:v>99.951120000000131</c:v>
                </c:pt>
                <c:pt idx="2551">
                  <c:v>99.954179999999994</c:v>
                </c:pt>
                <c:pt idx="2552">
                  <c:v>99.94120000000018</c:v>
                </c:pt>
                <c:pt idx="2553">
                  <c:v>99.935159999999996</c:v>
                </c:pt>
                <c:pt idx="2554">
                  <c:v>99.931630000000027</c:v>
                </c:pt>
                <c:pt idx="2555">
                  <c:v>99.920419999999993</c:v>
                </c:pt>
                <c:pt idx="2556">
                  <c:v>99.92583999999998</c:v>
                </c:pt>
                <c:pt idx="2557">
                  <c:v>99.932739999999981</c:v>
                </c:pt>
                <c:pt idx="2558">
                  <c:v>99.928709999999981</c:v>
                </c:pt>
                <c:pt idx="2559">
                  <c:v>99.925579999999982</c:v>
                </c:pt>
                <c:pt idx="2560">
                  <c:v>99.923660000000027</c:v>
                </c:pt>
                <c:pt idx="2561">
                  <c:v>99.928280000000001</c:v>
                </c:pt>
                <c:pt idx="2562">
                  <c:v>99.938810000000004</c:v>
                </c:pt>
                <c:pt idx="2563">
                  <c:v>99.944750000000113</c:v>
                </c:pt>
                <c:pt idx="2564">
                  <c:v>99.943799999999996</c:v>
                </c:pt>
                <c:pt idx="2565">
                  <c:v>99.94149000000013</c:v>
                </c:pt>
                <c:pt idx="2566">
                  <c:v>99.938360000000003</c:v>
                </c:pt>
                <c:pt idx="2567">
                  <c:v>99.933340000000001</c:v>
                </c:pt>
                <c:pt idx="2568">
                  <c:v>99.93191000000013</c:v>
                </c:pt>
                <c:pt idx="2569">
                  <c:v>99.927800000000005</c:v>
                </c:pt>
                <c:pt idx="2570">
                  <c:v>99.919680000000113</c:v>
                </c:pt>
                <c:pt idx="2571">
                  <c:v>99.915760000000006</c:v>
                </c:pt>
                <c:pt idx="2572">
                  <c:v>99.914879999999997</c:v>
                </c:pt>
                <c:pt idx="2573">
                  <c:v>99.916410000000027</c:v>
                </c:pt>
                <c:pt idx="2574">
                  <c:v>99.919100000000114</c:v>
                </c:pt>
                <c:pt idx="2575">
                  <c:v>99.924220000000147</c:v>
                </c:pt>
                <c:pt idx="2576">
                  <c:v>99.924960000000027</c:v>
                </c:pt>
                <c:pt idx="2577">
                  <c:v>99.924989999999994</c:v>
                </c:pt>
                <c:pt idx="2578">
                  <c:v>99.921020000000027</c:v>
                </c:pt>
                <c:pt idx="2579">
                  <c:v>99.915220000000161</c:v>
                </c:pt>
                <c:pt idx="2580">
                  <c:v>99.910470000000004</c:v>
                </c:pt>
                <c:pt idx="2581">
                  <c:v>99.916359999999997</c:v>
                </c:pt>
                <c:pt idx="2582">
                  <c:v>99.926760000000002</c:v>
                </c:pt>
                <c:pt idx="2583">
                  <c:v>99.922579999999982</c:v>
                </c:pt>
                <c:pt idx="2584">
                  <c:v>99.919590000000113</c:v>
                </c:pt>
                <c:pt idx="2585">
                  <c:v>99.922659999999993</c:v>
                </c:pt>
                <c:pt idx="2586">
                  <c:v>99.924290000000113</c:v>
                </c:pt>
                <c:pt idx="2587">
                  <c:v>99.932069999999996</c:v>
                </c:pt>
                <c:pt idx="2588">
                  <c:v>99.930110000000113</c:v>
                </c:pt>
                <c:pt idx="2589">
                  <c:v>99.921880000000002</c:v>
                </c:pt>
                <c:pt idx="2590">
                  <c:v>99.919410000000113</c:v>
                </c:pt>
                <c:pt idx="2591">
                  <c:v>99.919179999999997</c:v>
                </c:pt>
                <c:pt idx="2592">
                  <c:v>99.919200000000146</c:v>
                </c:pt>
                <c:pt idx="2593">
                  <c:v>99.916880000000006</c:v>
                </c:pt>
                <c:pt idx="2594">
                  <c:v>99.91418000000013</c:v>
                </c:pt>
                <c:pt idx="2595">
                  <c:v>99.913280000000114</c:v>
                </c:pt>
                <c:pt idx="2596">
                  <c:v>99.912379999999999</c:v>
                </c:pt>
                <c:pt idx="2597">
                  <c:v>99.910439999999994</c:v>
                </c:pt>
                <c:pt idx="2598">
                  <c:v>99.914970000000025</c:v>
                </c:pt>
                <c:pt idx="2599">
                  <c:v>99.914530000000127</c:v>
                </c:pt>
                <c:pt idx="2600">
                  <c:v>99.911260000000198</c:v>
                </c:pt>
                <c:pt idx="2601">
                  <c:v>99.908879999999982</c:v>
                </c:pt>
                <c:pt idx="2602">
                  <c:v>99.908090000000001</c:v>
                </c:pt>
                <c:pt idx="2603">
                  <c:v>99.907720000000026</c:v>
                </c:pt>
                <c:pt idx="2604">
                  <c:v>99.906840000000003</c:v>
                </c:pt>
                <c:pt idx="2605">
                  <c:v>99.899680000000004</c:v>
                </c:pt>
                <c:pt idx="2606">
                  <c:v>99.905559999999994</c:v>
                </c:pt>
                <c:pt idx="2607">
                  <c:v>99.906200000000027</c:v>
                </c:pt>
                <c:pt idx="2608">
                  <c:v>99.910280000000114</c:v>
                </c:pt>
                <c:pt idx="2609">
                  <c:v>99.912419999999997</c:v>
                </c:pt>
                <c:pt idx="2610">
                  <c:v>99.913160000000147</c:v>
                </c:pt>
                <c:pt idx="2611">
                  <c:v>99.912319999999994</c:v>
                </c:pt>
                <c:pt idx="2612">
                  <c:v>99.913140000000027</c:v>
                </c:pt>
                <c:pt idx="2613">
                  <c:v>99.912149999999997</c:v>
                </c:pt>
                <c:pt idx="2614">
                  <c:v>99.903739999999999</c:v>
                </c:pt>
                <c:pt idx="2615">
                  <c:v>99.904060000000129</c:v>
                </c:pt>
                <c:pt idx="2616">
                  <c:v>99.906620000000146</c:v>
                </c:pt>
                <c:pt idx="2617">
                  <c:v>99.908389999999983</c:v>
                </c:pt>
                <c:pt idx="2618">
                  <c:v>99.906630000000007</c:v>
                </c:pt>
                <c:pt idx="2619">
                  <c:v>99.904320000000027</c:v>
                </c:pt>
                <c:pt idx="2620">
                  <c:v>99.902620000000027</c:v>
                </c:pt>
                <c:pt idx="2621">
                  <c:v>99.902699999999996</c:v>
                </c:pt>
                <c:pt idx="2622">
                  <c:v>99.902950000000004</c:v>
                </c:pt>
                <c:pt idx="2623">
                  <c:v>99.900120000000129</c:v>
                </c:pt>
                <c:pt idx="2624">
                  <c:v>99.899010000000004</c:v>
                </c:pt>
                <c:pt idx="2625">
                  <c:v>99.896530000000013</c:v>
                </c:pt>
                <c:pt idx="2626">
                  <c:v>99.896379999999979</c:v>
                </c:pt>
                <c:pt idx="2627">
                  <c:v>99.899140000000003</c:v>
                </c:pt>
                <c:pt idx="2628">
                  <c:v>99.900480000000002</c:v>
                </c:pt>
                <c:pt idx="2629">
                  <c:v>99.900999999999996</c:v>
                </c:pt>
                <c:pt idx="2630">
                  <c:v>99.896699999999996</c:v>
                </c:pt>
                <c:pt idx="2631">
                  <c:v>99.897279999999995</c:v>
                </c:pt>
                <c:pt idx="2632">
                  <c:v>99.895739999999989</c:v>
                </c:pt>
                <c:pt idx="2633">
                  <c:v>99.895139999999998</c:v>
                </c:pt>
                <c:pt idx="2634">
                  <c:v>99.893180000000001</c:v>
                </c:pt>
                <c:pt idx="2635">
                  <c:v>99.892189999999999</c:v>
                </c:pt>
                <c:pt idx="2636">
                  <c:v>99.891360000000006</c:v>
                </c:pt>
                <c:pt idx="2637">
                  <c:v>99.895610000000005</c:v>
                </c:pt>
                <c:pt idx="2638">
                  <c:v>99.89734</c:v>
                </c:pt>
                <c:pt idx="2639">
                  <c:v>99.897470000000013</c:v>
                </c:pt>
                <c:pt idx="2640">
                  <c:v>99.895349999999979</c:v>
                </c:pt>
                <c:pt idx="2641">
                  <c:v>99.892339999999948</c:v>
                </c:pt>
                <c:pt idx="2642">
                  <c:v>99.88988999999998</c:v>
                </c:pt>
                <c:pt idx="2643">
                  <c:v>99.888719999999978</c:v>
                </c:pt>
                <c:pt idx="2644">
                  <c:v>99.887609999999995</c:v>
                </c:pt>
                <c:pt idx="2645">
                  <c:v>99.886989999999983</c:v>
                </c:pt>
                <c:pt idx="2646">
                  <c:v>99.885719999999978</c:v>
                </c:pt>
                <c:pt idx="2647">
                  <c:v>99.886299999999991</c:v>
                </c:pt>
                <c:pt idx="2648">
                  <c:v>99.886379999999988</c:v>
                </c:pt>
                <c:pt idx="2649">
                  <c:v>99.886009999999999</c:v>
                </c:pt>
                <c:pt idx="2650">
                  <c:v>99.885220000000004</c:v>
                </c:pt>
                <c:pt idx="2651">
                  <c:v>99.884810000000002</c:v>
                </c:pt>
                <c:pt idx="2652">
                  <c:v>99.884200000000007</c:v>
                </c:pt>
                <c:pt idx="2653">
                  <c:v>99.884469999999993</c:v>
                </c:pt>
                <c:pt idx="2654">
                  <c:v>99.883319999999998</c:v>
                </c:pt>
                <c:pt idx="2655">
                  <c:v>99.879449999999949</c:v>
                </c:pt>
                <c:pt idx="2656">
                  <c:v>99.875739999999794</c:v>
                </c:pt>
                <c:pt idx="2657">
                  <c:v>99.874279999999999</c:v>
                </c:pt>
                <c:pt idx="2658">
                  <c:v>99.861210000000113</c:v>
                </c:pt>
                <c:pt idx="2659">
                  <c:v>99.867120000000114</c:v>
                </c:pt>
                <c:pt idx="2660">
                  <c:v>99.883789999999948</c:v>
                </c:pt>
                <c:pt idx="2661">
                  <c:v>99.890640000000005</c:v>
                </c:pt>
                <c:pt idx="2662">
                  <c:v>99.891019999999997</c:v>
                </c:pt>
                <c:pt idx="2663">
                  <c:v>99.886110000000002</c:v>
                </c:pt>
                <c:pt idx="2664">
                  <c:v>99.881200000000007</c:v>
                </c:pt>
                <c:pt idx="2665">
                  <c:v>99.880660000000006</c:v>
                </c:pt>
                <c:pt idx="2666">
                  <c:v>99.879649999999998</c:v>
                </c:pt>
                <c:pt idx="2667">
                  <c:v>99.879549999999981</c:v>
                </c:pt>
                <c:pt idx="2668">
                  <c:v>99.878809999999959</c:v>
                </c:pt>
                <c:pt idx="2669">
                  <c:v>99.876409999999979</c:v>
                </c:pt>
                <c:pt idx="2670">
                  <c:v>99.876939999999948</c:v>
                </c:pt>
                <c:pt idx="2671">
                  <c:v>99.876499999999979</c:v>
                </c:pt>
                <c:pt idx="2672">
                  <c:v>99.873660000000001</c:v>
                </c:pt>
                <c:pt idx="2673">
                  <c:v>99.872189999999989</c:v>
                </c:pt>
                <c:pt idx="2674">
                  <c:v>99.872179999999958</c:v>
                </c:pt>
                <c:pt idx="2675">
                  <c:v>99.872189999999989</c:v>
                </c:pt>
                <c:pt idx="2676">
                  <c:v>99.871709999999979</c:v>
                </c:pt>
                <c:pt idx="2677">
                  <c:v>99.870319999999978</c:v>
                </c:pt>
                <c:pt idx="2678">
                  <c:v>99.870609999999999</c:v>
                </c:pt>
                <c:pt idx="2679">
                  <c:v>99.871160000000003</c:v>
                </c:pt>
                <c:pt idx="2680">
                  <c:v>99.870379999999855</c:v>
                </c:pt>
                <c:pt idx="2681">
                  <c:v>99.869259999999997</c:v>
                </c:pt>
                <c:pt idx="2682">
                  <c:v>99.867689999999996</c:v>
                </c:pt>
                <c:pt idx="2683">
                  <c:v>99.866990000000001</c:v>
                </c:pt>
                <c:pt idx="2684">
                  <c:v>99.866299999999995</c:v>
                </c:pt>
                <c:pt idx="2685">
                  <c:v>99.86345</c:v>
                </c:pt>
                <c:pt idx="2686">
                  <c:v>99.862189999999998</c:v>
                </c:pt>
                <c:pt idx="2687">
                  <c:v>99.863370000000003</c:v>
                </c:pt>
                <c:pt idx="2688">
                  <c:v>99.863590000000002</c:v>
                </c:pt>
                <c:pt idx="2689">
                  <c:v>99.861940000000004</c:v>
                </c:pt>
                <c:pt idx="2690">
                  <c:v>99.861469999999997</c:v>
                </c:pt>
                <c:pt idx="2691">
                  <c:v>99.862879999999919</c:v>
                </c:pt>
                <c:pt idx="2692">
                  <c:v>99.859569999999991</c:v>
                </c:pt>
                <c:pt idx="2693">
                  <c:v>99.859859999999998</c:v>
                </c:pt>
                <c:pt idx="2694">
                  <c:v>99.860479999999981</c:v>
                </c:pt>
                <c:pt idx="2695">
                  <c:v>99.860410000000002</c:v>
                </c:pt>
                <c:pt idx="2696">
                  <c:v>99.860339999999979</c:v>
                </c:pt>
                <c:pt idx="2697">
                  <c:v>99.859049999999982</c:v>
                </c:pt>
                <c:pt idx="2698">
                  <c:v>99.856009999999998</c:v>
                </c:pt>
                <c:pt idx="2699">
                  <c:v>99.853679999999983</c:v>
                </c:pt>
                <c:pt idx="2700">
                  <c:v>99.852109999999982</c:v>
                </c:pt>
                <c:pt idx="2701">
                  <c:v>99.852009999999979</c:v>
                </c:pt>
                <c:pt idx="2702">
                  <c:v>99.851739999999978</c:v>
                </c:pt>
                <c:pt idx="2703">
                  <c:v>99.851529999999997</c:v>
                </c:pt>
                <c:pt idx="2704">
                  <c:v>99.851739999999978</c:v>
                </c:pt>
                <c:pt idx="2705">
                  <c:v>99.847030000000004</c:v>
                </c:pt>
                <c:pt idx="2706">
                  <c:v>99.842619999999997</c:v>
                </c:pt>
                <c:pt idx="2707">
                  <c:v>99.848839999999981</c:v>
                </c:pt>
                <c:pt idx="2708">
                  <c:v>99.84939</c:v>
                </c:pt>
                <c:pt idx="2709">
                  <c:v>99.852109999999982</c:v>
                </c:pt>
                <c:pt idx="2710">
                  <c:v>99.855509999999981</c:v>
                </c:pt>
                <c:pt idx="2711">
                  <c:v>99.855889999999988</c:v>
                </c:pt>
                <c:pt idx="2712">
                  <c:v>99.851759999999999</c:v>
                </c:pt>
                <c:pt idx="2713">
                  <c:v>99.847820000000027</c:v>
                </c:pt>
                <c:pt idx="2714">
                  <c:v>99.850839999999948</c:v>
                </c:pt>
                <c:pt idx="2715">
                  <c:v>99.853189999999998</c:v>
                </c:pt>
                <c:pt idx="2716">
                  <c:v>99.853700000000003</c:v>
                </c:pt>
                <c:pt idx="2717">
                  <c:v>99.851389999999981</c:v>
                </c:pt>
                <c:pt idx="2718">
                  <c:v>99.847530000000006</c:v>
                </c:pt>
                <c:pt idx="2719">
                  <c:v>99.844610000000131</c:v>
                </c:pt>
                <c:pt idx="2720">
                  <c:v>99.842469999999992</c:v>
                </c:pt>
                <c:pt idx="2721">
                  <c:v>99.839370000000002</c:v>
                </c:pt>
                <c:pt idx="2722">
                  <c:v>99.841020000000114</c:v>
                </c:pt>
                <c:pt idx="2723">
                  <c:v>99.842960000000005</c:v>
                </c:pt>
                <c:pt idx="2724">
                  <c:v>99.836600000000004</c:v>
                </c:pt>
                <c:pt idx="2725">
                  <c:v>99.836759999999998</c:v>
                </c:pt>
                <c:pt idx="2726">
                  <c:v>99.836920000000006</c:v>
                </c:pt>
                <c:pt idx="2727">
                  <c:v>99.836469999999991</c:v>
                </c:pt>
                <c:pt idx="2728">
                  <c:v>99.836910000000003</c:v>
                </c:pt>
                <c:pt idx="2729">
                  <c:v>99.834019999999995</c:v>
                </c:pt>
                <c:pt idx="2730">
                  <c:v>99.831919999999997</c:v>
                </c:pt>
                <c:pt idx="2731">
                  <c:v>99.832430000000002</c:v>
                </c:pt>
                <c:pt idx="2732">
                  <c:v>99.827179999999998</c:v>
                </c:pt>
                <c:pt idx="2733">
                  <c:v>99.82826</c:v>
                </c:pt>
                <c:pt idx="2734">
                  <c:v>99.828189999999978</c:v>
                </c:pt>
                <c:pt idx="2735">
                  <c:v>99.831479999999999</c:v>
                </c:pt>
                <c:pt idx="2736">
                  <c:v>99.833010000000002</c:v>
                </c:pt>
                <c:pt idx="2737">
                  <c:v>99.830089999999998</c:v>
                </c:pt>
                <c:pt idx="2738">
                  <c:v>99.831660000000113</c:v>
                </c:pt>
                <c:pt idx="2739">
                  <c:v>99.834050000000005</c:v>
                </c:pt>
                <c:pt idx="2740">
                  <c:v>99.834530000000001</c:v>
                </c:pt>
                <c:pt idx="2741">
                  <c:v>99.831310000000002</c:v>
                </c:pt>
                <c:pt idx="2742">
                  <c:v>99.828209999999999</c:v>
                </c:pt>
                <c:pt idx="2743">
                  <c:v>99.828139999999948</c:v>
                </c:pt>
                <c:pt idx="2744">
                  <c:v>99.827610000000007</c:v>
                </c:pt>
                <c:pt idx="2745">
                  <c:v>99.823660000000004</c:v>
                </c:pt>
                <c:pt idx="2746">
                  <c:v>99.821179999999998</c:v>
                </c:pt>
                <c:pt idx="2747">
                  <c:v>99.823589999999982</c:v>
                </c:pt>
                <c:pt idx="2748">
                  <c:v>99.822449999999989</c:v>
                </c:pt>
                <c:pt idx="2749">
                  <c:v>99.825379999999825</c:v>
                </c:pt>
                <c:pt idx="2750">
                  <c:v>99.824179999999998</c:v>
                </c:pt>
                <c:pt idx="2751">
                  <c:v>99.820430000000002</c:v>
                </c:pt>
                <c:pt idx="2752">
                  <c:v>99.820509999999999</c:v>
                </c:pt>
                <c:pt idx="2753">
                  <c:v>99.818529999999996</c:v>
                </c:pt>
                <c:pt idx="2754">
                  <c:v>99.816220000000129</c:v>
                </c:pt>
                <c:pt idx="2755">
                  <c:v>99.813630000000003</c:v>
                </c:pt>
                <c:pt idx="2756">
                  <c:v>99.814020000000113</c:v>
                </c:pt>
                <c:pt idx="2757">
                  <c:v>99.816469999999995</c:v>
                </c:pt>
                <c:pt idx="2758">
                  <c:v>99.818299999999994</c:v>
                </c:pt>
                <c:pt idx="2759">
                  <c:v>99.818359999999998</c:v>
                </c:pt>
                <c:pt idx="2760">
                  <c:v>99.819890000000001</c:v>
                </c:pt>
                <c:pt idx="2761">
                  <c:v>99.821910000000003</c:v>
                </c:pt>
                <c:pt idx="2762">
                  <c:v>99.819739999999982</c:v>
                </c:pt>
                <c:pt idx="2763">
                  <c:v>99.815879999999979</c:v>
                </c:pt>
                <c:pt idx="2764">
                  <c:v>99.813680000000005</c:v>
                </c:pt>
                <c:pt idx="2765">
                  <c:v>99.810980000000001</c:v>
                </c:pt>
                <c:pt idx="2766">
                  <c:v>99.809849999999983</c:v>
                </c:pt>
                <c:pt idx="2767">
                  <c:v>99.808909999999983</c:v>
                </c:pt>
                <c:pt idx="2768">
                  <c:v>99.807919999999996</c:v>
                </c:pt>
                <c:pt idx="2769">
                  <c:v>99.805489999999978</c:v>
                </c:pt>
                <c:pt idx="2770">
                  <c:v>99.803379999999919</c:v>
                </c:pt>
                <c:pt idx="2771">
                  <c:v>99.803759999999983</c:v>
                </c:pt>
                <c:pt idx="2772">
                  <c:v>99.801760000000002</c:v>
                </c:pt>
                <c:pt idx="2773">
                  <c:v>99.803529999999995</c:v>
                </c:pt>
                <c:pt idx="2774">
                  <c:v>99.804570000000012</c:v>
                </c:pt>
                <c:pt idx="2775">
                  <c:v>99.801940000000002</c:v>
                </c:pt>
                <c:pt idx="2776">
                  <c:v>99.800280000000001</c:v>
                </c:pt>
                <c:pt idx="2777">
                  <c:v>99.8035</c:v>
                </c:pt>
                <c:pt idx="2778">
                  <c:v>99.802449999999979</c:v>
                </c:pt>
                <c:pt idx="2779">
                  <c:v>99.799620000000147</c:v>
                </c:pt>
                <c:pt idx="2780">
                  <c:v>99.797650000000147</c:v>
                </c:pt>
                <c:pt idx="2781">
                  <c:v>99.798339999999982</c:v>
                </c:pt>
                <c:pt idx="2782">
                  <c:v>99.798060000000007</c:v>
                </c:pt>
                <c:pt idx="2783">
                  <c:v>99.79871</c:v>
                </c:pt>
                <c:pt idx="2784">
                  <c:v>99.797990000000027</c:v>
                </c:pt>
                <c:pt idx="2785">
                  <c:v>99.798289999999994</c:v>
                </c:pt>
                <c:pt idx="2786">
                  <c:v>99.794160000000161</c:v>
                </c:pt>
                <c:pt idx="2787">
                  <c:v>99.79156000000016</c:v>
                </c:pt>
                <c:pt idx="2788">
                  <c:v>99.79062000000016</c:v>
                </c:pt>
                <c:pt idx="2789">
                  <c:v>99.789029999999997</c:v>
                </c:pt>
                <c:pt idx="2790">
                  <c:v>99.789620000000113</c:v>
                </c:pt>
                <c:pt idx="2791">
                  <c:v>99.791320000000027</c:v>
                </c:pt>
                <c:pt idx="2792">
                  <c:v>99.789580000000001</c:v>
                </c:pt>
                <c:pt idx="2793">
                  <c:v>99.786289999999994</c:v>
                </c:pt>
                <c:pt idx="2794">
                  <c:v>99.787099999999995</c:v>
                </c:pt>
                <c:pt idx="2795">
                  <c:v>99.788049999999998</c:v>
                </c:pt>
                <c:pt idx="2796">
                  <c:v>99.786590000000004</c:v>
                </c:pt>
                <c:pt idx="2797">
                  <c:v>99.777140000000003</c:v>
                </c:pt>
                <c:pt idx="2798">
                  <c:v>99.771119999999996</c:v>
                </c:pt>
                <c:pt idx="2799">
                  <c:v>99.771910000000005</c:v>
                </c:pt>
                <c:pt idx="2800">
                  <c:v>99.777810000000002</c:v>
                </c:pt>
                <c:pt idx="2801">
                  <c:v>99.77979999999998</c:v>
                </c:pt>
                <c:pt idx="2802">
                  <c:v>99.778009999999981</c:v>
                </c:pt>
                <c:pt idx="2803">
                  <c:v>99.772049999999979</c:v>
                </c:pt>
                <c:pt idx="2804">
                  <c:v>99.774439999999998</c:v>
                </c:pt>
                <c:pt idx="2805">
                  <c:v>99.779839999999979</c:v>
                </c:pt>
                <c:pt idx="2806">
                  <c:v>99.782779999999988</c:v>
                </c:pt>
                <c:pt idx="2807">
                  <c:v>99.784139999999994</c:v>
                </c:pt>
                <c:pt idx="2808">
                  <c:v>99.78407</c:v>
                </c:pt>
                <c:pt idx="2809">
                  <c:v>99.774500000000003</c:v>
                </c:pt>
                <c:pt idx="2810">
                  <c:v>99.761719999999997</c:v>
                </c:pt>
                <c:pt idx="2811">
                  <c:v>99.767759999999996</c:v>
                </c:pt>
                <c:pt idx="2812">
                  <c:v>99.769419999999997</c:v>
                </c:pt>
                <c:pt idx="2813">
                  <c:v>99.765299999999996</c:v>
                </c:pt>
                <c:pt idx="2814">
                  <c:v>99.765540000000001</c:v>
                </c:pt>
                <c:pt idx="2815">
                  <c:v>99.767560000000131</c:v>
                </c:pt>
                <c:pt idx="2816">
                  <c:v>99.769880000000001</c:v>
                </c:pt>
                <c:pt idx="2817">
                  <c:v>99.777810000000002</c:v>
                </c:pt>
                <c:pt idx="2818">
                  <c:v>99.772799999999989</c:v>
                </c:pt>
                <c:pt idx="2819">
                  <c:v>99.768940000000001</c:v>
                </c:pt>
                <c:pt idx="2820">
                  <c:v>99.769099999999995</c:v>
                </c:pt>
                <c:pt idx="2821">
                  <c:v>99.766779999999983</c:v>
                </c:pt>
                <c:pt idx="2822">
                  <c:v>99.762100000000004</c:v>
                </c:pt>
                <c:pt idx="2823">
                  <c:v>99.76397</c:v>
                </c:pt>
                <c:pt idx="2824">
                  <c:v>99.764719999999997</c:v>
                </c:pt>
                <c:pt idx="2825">
                  <c:v>99.763059999999996</c:v>
                </c:pt>
                <c:pt idx="2826">
                  <c:v>99.763990000000007</c:v>
                </c:pt>
                <c:pt idx="2827">
                  <c:v>99.761420000000129</c:v>
                </c:pt>
                <c:pt idx="2828">
                  <c:v>99.759450000000001</c:v>
                </c:pt>
                <c:pt idx="2829">
                  <c:v>99.756249999999994</c:v>
                </c:pt>
                <c:pt idx="2830">
                  <c:v>99.755529999999993</c:v>
                </c:pt>
                <c:pt idx="2831">
                  <c:v>99.752260000000007</c:v>
                </c:pt>
                <c:pt idx="2832">
                  <c:v>99.748000000000005</c:v>
                </c:pt>
                <c:pt idx="2833">
                  <c:v>99.751320000000007</c:v>
                </c:pt>
                <c:pt idx="2834">
                  <c:v>99.753450000000001</c:v>
                </c:pt>
                <c:pt idx="2835">
                  <c:v>99.751679999999993</c:v>
                </c:pt>
                <c:pt idx="2836">
                  <c:v>99.744100000000131</c:v>
                </c:pt>
                <c:pt idx="2837">
                  <c:v>99.748630000000006</c:v>
                </c:pt>
                <c:pt idx="2838">
                  <c:v>99.750720000000001</c:v>
                </c:pt>
                <c:pt idx="2839">
                  <c:v>99.749340000000004</c:v>
                </c:pt>
                <c:pt idx="2840">
                  <c:v>99.75224</c:v>
                </c:pt>
                <c:pt idx="2841">
                  <c:v>99.750990000000002</c:v>
                </c:pt>
                <c:pt idx="2842">
                  <c:v>99.748909999999995</c:v>
                </c:pt>
                <c:pt idx="2843">
                  <c:v>99.750119999999995</c:v>
                </c:pt>
                <c:pt idx="2844">
                  <c:v>99.747800000000026</c:v>
                </c:pt>
                <c:pt idx="2845">
                  <c:v>99.747470000000007</c:v>
                </c:pt>
                <c:pt idx="2846">
                  <c:v>99.746939999999995</c:v>
                </c:pt>
                <c:pt idx="2847">
                  <c:v>99.744380000000007</c:v>
                </c:pt>
                <c:pt idx="2848">
                  <c:v>99.740190000000027</c:v>
                </c:pt>
                <c:pt idx="2849">
                  <c:v>99.737809999999996</c:v>
                </c:pt>
                <c:pt idx="2850">
                  <c:v>99.738060000000004</c:v>
                </c:pt>
                <c:pt idx="2851">
                  <c:v>99.736059999999995</c:v>
                </c:pt>
                <c:pt idx="2852">
                  <c:v>99.736739999999998</c:v>
                </c:pt>
                <c:pt idx="2853">
                  <c:v>99.739360000000005</c:v>
                </c:pt>
                <c:pt idx="2854">
                  <c:v>99.735849999999999</c:v>
                </c:pt>
                <c:pt idx="2855">
                  <c:v>99.733440000000002</c:v>
                </c:pt>
                <c:pt idx="2856">
                  <c:v>99.734130000000007</c:v>
                </c:pt>
                <c:pt idx="2857">
                  <c:v>99.737160000000131</c:v>
                </c:pt>
                <c:pt idx="2858">
                  <c:v>99.735240000000005</c:v>
                </c:pt>
                <c:pt idx="2859">
                  <c:v>99.732860000000002</c:v>
                </c:pt>
                <c:pt idx="2860">
                  <c:v>99.732579999999999</c:v>
                </c:pt>
                <c:pt idx="2861">
                  <c:v>99.730419999999995</c:v>
                </c:pt>
                <c:pt idx="2862">
                  <c:v>99.726699999999994</c:v>
                </c:pt>
                <c:pt idx="2863">
                  <c:v>99.724940000000004</c:v>
                </c:pt>
                <c:pt idx="2864">
                  <c:v>99.724279999999993</c:v>
                </c:pt>
                <c:pt idx="2865">
                  <c:v>99.723739999999978</c:v>
                </c:pt>
                <c:pt idx="2866">
                  <c:v>99.724620000000129</c:v>
                </c:pt>
                <c:pt idx="2867">
                  <c:v>99.72551</c:v>
                </c:pt>
                <c:pt idx="2868">
                  <c:v>99.724520000000027</c:v>
                </c:pt>
                <c:pt idx="2869">
                  <c:v>99.725279999999998</c:v>
                </c:pt>
                <c:pt idx="2870">
                  <c:v>99.721520000000027</c:v>
                </c:pt>
                <c:pt idx="2871">
                  <c:v>99.718739999999983</c:v>
                </c:pt>
                <c:pt idx="2872">
                  <c:v>99.715779999999981</c:v>
                </c:pt>
                <c:pt idx="2873">
                  <c:v>99.714910000000131</c:v>
                </c:pt>
                <c:pt idx="2874">
                  <c:v>99.714970000000022</c:v>
                </c:pt>
                <c:pt idx="2875">
                  <c:v>99.714530000000025</c:v>
                </c:pt>
                <c:pt idx="2876">
                  <c:v>99.714910000000131</c:v>
                </c:pt>
                <c:pt idx="2877">
                  <c:v>99.714960000000161</c:v>
                </c:pt>
                <c:pt idx="2878">
                  <c:v>99.715540000000004</c:v>
                </c:pt>
                <c:pt idx="2879">
                  <c:v>99.713579999999993</c:v>
                </c:pt>
                <c:pt idx="2880">
                  <c:v>99.711020000000161</c:v>
                </c:pt>
                <c:pt idx="2881">
                  <c:v>99.710980000000006</c:v>
                </c:pt>
                <c:pt idx="2882">
                  <c:v>99.707409999999996</c:v>
                </c:pt>
                <c:pt idx="2883">
                  <c:v>99.708399999999983</c:v>
                </c:pt>
                <c:pt idx="2884">
                  <c:v>99.706019999999995</c:v>
                </c:pt>
                <c:pt idx="2885">
                  <c:v>99.6995</c:v>
                </c:pt>
                <c:pt idx="2886">
                  <c:v>99.697819999999993</c:v>
                </c:pt>
                <c:pt idx="2887">
                  <c:v>99.698889999999949</c:v>
                </c:pt>
                <c:pt idx="2888">
                  <c:v>99.701210000000131</c:v>
                </c:pt>
                <c:pt idx="2889">
                  <c:v>99.700789999999998</c:v>
                </c:pt>
                <c:pt idx="2890">
                  <c:v>99.702799999999982</c:v>
                </c:pt>
                <c:pt idx="2891">
                  <c:v>99.705190000000002</c:v>
                </c:pt>
                <c:pt idx="2892">
                  <c:v>99.706779999999981</c:v>
                </c:pt>
                <c:pt idx="2893">
                  <c:v>99.699550000000002</c:v>
                </c:pt>
                <c:pt idx="2894">
                  <c:v>99.697739999999982</c:v>
                </c:pt>
                <c:pt idx="2895">
                  <c:v>99.70077999999998</c:v>
                </c:pt>
                <c:pt idx="2896">
                  <c:v>99.702889999999982</c:v>
                </c:pt>
                <c:pt idx="2897">
                  <c:v>99.701300000000003</c:v>
                </c:pt>
                <c:pt idx="2898">
                  <c:v>99.699020000000004</c:v>
                </c:pt>
                <c:pt idx="2899">
                  <c:v>99.696950000000001</c:v>
                </c:pt>
                <c:pt idx="2900">
                  <c:v>99.692469999999986</c:v>
                </c:pt>
                <c:pt idx="2901">
                  <c:v>99.688789999999855</c:v>
                </c:pt>
                <c:pt idx="2902">
                  <c:v>99.688159999999982</c:v>
                </c:pt>
                <c:pt idx="2903">
                  <c:v>99.687460000000002</c:v>
                </c:pt>
                <c:pt idx="2904">
                  <c:v>99.689700000000002</c:v>
                </c:pt>
                <c:pt idx="2905">
                  <c:v>99.696680000000001</c:v>
                </c:pt>
                <c:pt idx="2906">
                  <c:v>99.700990000000004</c:v>
                </c:pt>
                <c:pt idx="2907">
                  <c:v>99.699469999999991</c:v>
                </c:pt>
                <c:pt idx="2908">
                  <c:v>99.690489999999983</c:v>
                </c:pt>
                <c:pt idx="2909">
                  <c:v>99.685559999999981</c:v>
                </c:pt>
                <c:pt idx="2910">
                  <c:v>99.685659999999999</c:v>
                </c:pt>
                <c:pt idx="2911">
                  <c:v>99.686319999999981</c:v>
                </c:pt>
                <c:pt idx="2912">
                  <c:v>99.684240000000003</c:v>
                </c:pt>
                <c:pt idx="2913">
                  <c:v>99.683700000000002</c:v>
                </c:pt>
                <c:pt idx="2914">
                  <c:v>99.683210000000003</c:v>
                </c:pt>
                <c:pt idx="2915">
                  <c:v>99.681339999999949</c:v>
                </c:pt>
                <c:pt idx="2916">
                  <c:v>99.67830999999984</c:v>
                </c:pt>
                <c:pt idx="2917">
                  <c:v>99.676719999999989</c:v>
                </c:pt>
                <c:pt idx="2918">
                  <c:v>99.676449999999988</c:v>
                </c:pt>
                <c:pt idx="2919">
                  <c:v>99.676699999999983</c:v>
                </c:pt>
                <c:pt idx="2920">
                  <c:v>99.67530999999984</c:v>
                </c:pt>
                <c:pt idx="2921">
                  <c:v>99.67328999999998</c:v>
                </c:pt>
                <c:pt idx="2922">
                  <c:v>99.672049999999885</c:v>
                </c:pt>
                <c:pt idx="2923">
                  <c:v>99.670899999999989</c:v>
                </c:pt>
                <c:pt idx="2924">
                  <c:v>99.669719999999998</c:v>
                </c:pt>
                <c:pt idx="2925">
                  <c:v>99.669910000000002</c:v>
                </c:pt>
                <c:pt idx="2926">
                  <c:v>99.669129999999996</c:v>
                </c:pt>
                <c:pt idx="2927">
                  <c:v>99.668279999999982</c:v>
                </c:pt>
                <c:pt idx="2928">
                  <c:v>99.666120000000006</c:v>
                </c:pt>
                <c:pt idx="2929">
                  <c:v>99.664680000000004</c:v>
                </c:pt>
                <c:pt idx="2930">
                  <c:v>99.663560000000004</c:v>
                </c:pt>
                <c:pt idx="2931">
                  <c:v>99.662260000000003</c:v>
                </c:pt>
                <c:pt idx="2932">
                  <c:v>99.660820000000001</c:v>
                </c:pt>
                <c:pt idx="2933">
                  <c:v>99.659809999999979</c:v>
                </c:pt>
                <c:pt idx="2934">
                  <c:v>99.658509999999978</c:v>
                </c:pt>
                <c:pt idx="2935">
                  <c:v>99.657259999999994</c:v>
                </c:pt>
                <c:pt idx="2936">
                  <c:v>99.657039999999981</c:v>
                </c:pt>
                <c:pt idx="2937">
                  <c:v>99.65612999999999</c:v>
                </c:pt>
                <c:pt idx="2938">
                  <c:v>99.655319999999989</c:v>
                </c:pt>
                <c:pt idx="2939">
                  <c:v>99.655309999999886</c:v>
                </c:pt>
                <c:pt idx="2940">
                  <c:v>99.655459999999948</c:v>
                </c:pt>
                <c:pt idx="2941">
                  <c:v>99.654110000000003</c:v>
                </c:pt>
                <c:pt idx="2942">
                  <c:v>99.652779999999808</c:v>
                </c:pt>
                <c:pt idx="2943">
                  <c:v>99.651379999999989</c:v>
                </c:pt>
                <c:pt idx="2944">
                  <c:v>99.649959999999993</c:v>
                </c:pt>
                <c:pt idx="2945">
                  <c:v>99.64803999999998</c:v>
                </c:pt>
                <c:pt idx="2946">
                  <c:v>99.648079999999979</c:v>
                </c:pt>
                <c:pt idx="2947">
                  <c:v>99.646799999999999</c:v>
                </c:pt>
                <c:pt idx="2948">
                  <c:v>99.6447</c:v>
                </c:pt>
                <c:pt idx="2949">
                  <c:v>99.644949999999994</c:v>
                </c:pt>
                <c:pt idx="2950">
                  <c:v>99.645200000000003</c:v>
                </c:pt>
                <c:pt idx="2951">
                  <c:v>99.641810000000007</c:v>
                </c:pt>
                <c:pt idx="2952">
                  <c:v>99.641260000000145</c:v>
                </c:pt>
                <c:pt idx="2953">
                  <c:v>99.640749999999983</c:v>
                </c:pt>
                <c:pt idx="2954">
                  <c:v>99.639060000000001</c:v>
                </c:pt>
                <c:pt idx="2955">
                  <c:v>99.638120000000001</c:v>
                </c:pt>
                <c:pt idx="2956">
                  <c:v>99.63630999999998</c:v>
                </c:pt>
                <c:pt idx="2957">
                  <c:v>99.635689999999983</c:v>
                </c:pt>
                <c:pt idx="2958">
                  <c:v>99.635939999999948</c:v>
                </c:pt>
                <c:pt idx="2959">
                  <c:v>99.634910000000005</c:v>
                </c:pt>
                <c:pt idx="2960">
                  <c:v>99.633510000000001</c:v>
                </c:pt>
                <c:pt idx="2961">
                  <c:v>99.633120000000005</c:v>
                </c:pt>
                <c:pt idx="2962">
                  <c:v>99.631969999999995</c:v>
                </c:pt>
                <c:pt idx="2963">
                  <c:v>99.631360000000001</c:v>
                </c:pt>
                <c:pt idx="2964">
                  <c:v>99.630009999999999</c:v>
                </c:pt>
                <c:pt idx="2965">
                  <c:v>99.629059999999981</c:v>
                </c:pt>
                <c:pt idx="2966">
                  <c:v>99.628029999999981</c:v>
                </c:pt>
                <c:pt idx="2967">
                  <c:v>99.626479999999958</c:v>
                </c:pt>
                <c:pt idx="2968">
                  <c:v>99.624600000000001</c:v>
                </c:pt>
                <c:pt idx="2969">
                  <c:v>99.623679999999979</c:v>
                </c:pt>
                <c:pt idx="2970">
                  <c:v>99.623130000000003</c:v>
                </c:pt>
                <c:pt idx="2971">
                  <c:v>99.622139999999959</c:v>
                </c:pt>
                <c:pt idx="2972">
                  <c:v>99.621210000000005</c:v>
                </c:pt>
                <c:pt idx="2973">
                  <c:v>99.620109999999983</c:v>
                </c:pt>
                <c:pt idx="2974">
                  <c:v>99.619140000000002</c:v>
                </c:pt>
                <c:pt idx="2975">
                  <c:v>99.618610000000004</c:v>
                </c:pt>
                <c:pt idx="2976">
                  <c:v>99.617440000000002</c:v>
                </c:pt>
                <c:pt idx="2977">
                  <c:v>99.616240000000005</c:v>
                </c:pt>
                <c:pt idx="2978">
                  <c:v>99.615299999999991</c:v>
                </c:pt>
                <c:pt idx="2979">
                  <c:v>99.614120000000113</c:v>
                </c:pt>
                <c:pt idx="2980">
                  <c:v>99.610820000000004</c:v>
                </c:pt>
                <c:pt idx="2981">
                  <c:v>99.610739999999979</c:v>
                </c:pt>
                <c:pt idx="2982">
                  <c:v>99.611990000000006</c:v>
                </c:pt>
                <c:pt idx="2983">
                  <c:v>99.612049999999982</c:v>
                </c:pt>
                <c:pt idx="2984">
                  <c:v>99.611680000000007</c:v>
                </c:pt>
                <c:pt idx="2985">
                  <c:v>99.609989999999982</c:v>
                </c:pt>
                <c:pt idx="2986">
                  <c:v>99.606009999999998</c:v>
                </c:pt>
                <c:pt idx="2987">
                  <c:v>99.604290000000006</c:v>
                </c:pt>
                <c:pt idx="2988">
                  <c:v>99.602359999999948</c:v>
                </c:pt>
                <c:pt idx="2989">
                  <c:v>99.599919999999997</c:v>
                </c:pt>
                <c:pt idx="2990">
                  <c:v>99.601140000000001</c:v>
                </c:pt>
                <c:pt idx="2991">
                  <c:v>99.595550000000003</c:v>
                </c:pt>
                <c:pt idx="2992">
                  <c:v>99.591179999999994</c:v>
                </c:pt>
                <c:pt idx="2993">
                  <c:v>99.591610000000131</c:v>
                </c:pt>
                <c:pt idx="2994">
                  <c:v>99.592299999999994</c:v>
                </c:pt>
                <c:pt idx="2995">
                  <c:v>99.591660000000147</c:v>
                </c:pt>
                <c:pt idx="2996">
                  <c:v>99.592680000000001</c:v>
                </c:pt>
                <c:pt idx="2997">
                  <c:v>99.59281</c:v>
                </c:pt>
                <c:pt idx="2998">
                  <c:v>99.595309999999998</c:v>
                </c:pt>
                <c:pt idx="2999">
                  <c:v>99.596760000000003</c:v>
                </c:pt>
                <c:pt idx="3000">
                  <c:v>99.597470000000001</c:v>
                </c:pt>
                <c:pt idx="3001">
                  <c:v>99.597040000000007</c:v>
                </c:pt>
                <c:pt idx="3002">
                  <c:v>99.594640000000027</c:v>
                </c:pt>
                <c:pt idx="3003">
                  <c:v>99.592140000000001</c:v>
                </c:pt>
                <c:pt idx="3004">
                  <c:v>99.590030000000013</c:v>
                </c:pt>
                <c:pt idx="3005">
                  <c:v>99.590739999999983</c:v>
                </c:pt>
                <c:pt idx="3006">
                  <c:v>99.587410000000006</c:v>
                </c:pt>
                <c:pt idx="3007">
                  <c:v>99.583399999999983</c:v>
                </c:pt>
                <c:pt idx="3008">
                  <c:v>99.58</c:v>
                </c:pt>
                <c:pt idx="3009">
                  <c:v>99.582689999999999</c:v>
                </c:pt>
                <c:pt idx="3010">
                  <c:v>99.582700000000003</c:v>
                </c:pt>
                <c:pt idx="3011">
                  <c:v>99.587700000000012</c:v>
                </c:pt>
                <c:pt idx="3012">
                  <c:v>99.58869</c:v>
                </c:pt>
                <c:pt idx="3013">
                  <c:v>99.583489999999998</c:v>
                </c:pt>
                <c:pt idx="3014">
                  <c:v>99.576339999999988</c:v>
                </c:pt>
                <c:pt idx="3015">
                  <c:v>99.579030000000003</c:v>
                </c:pt>
                <c:pt idx="3016">
                  <c:v>99.58047999999998</c:v>
                </c:pt>
                <c:pt idx="3017">
                  <c:v>99.579309999999978</c:v>
                </c:pt>
                <c:pt idx="3018">
                  <c:v>99.576809999999981</c:v>
                </c:pt>
                <c:pt idx="3019">
                  <c:v>99.575159999999983</c:v>
                </c:pt>
                <c:pt idx="3020">
                  <c:v>99.575559999999982</c:v>
                </c:pt>
                <c:pt idx="3021">
                  <c:v>99.572659999999999</c:v>
                </c:pt>
                <c:pt idx="3022">
                  <c:v>99.565069999999992</c:v>
                </c:pt>
                <c:pt idx="3023">
                  <c:v>99.566220000000129</c:v>
                </c:pt>
                <c:pt idx="3024">
                  <c:v>99.565379999999948</c:v>
                </c:pt>
                <c:pt idx="3025">
                  <c:v>99.562860000000001</c:v>
                </c:pt>
                <c:pt idx="3026">
                  <c:v>99.562860000000001</c:v>
                </c:pt>
                <c:pt idx="3027">
                  <c:v>99.563120000000026</c:v>
                </c:pt>
                <c:pt idx="3028">
                  <c:v>99.557280000000006</c:v>
                </c:pt>
                <c:pt idx="3029">
                  <c:v>99.557140000000004</c:v>
                </c:pt>
                <c:pt idx="3030">
                  <c:v>99.552459999999982</c:v>
                </c:pt>
                <c:pt idx="3031">
                  <c:v>99.546570000000003</c:v>
                </c:pt>
                <c:pt idx="3032">
                  <c:v>99.548090000000002</c:v>
                </c:pt>
                <c:pt idx="3033">
                  <c:v>99.553160000000005</c:v>
                </c:pt>
                <c:pt idx="3034">
                  <c:v>99.549319999999994</c:v>
                </c:pt>
                <c:pt idx="3035">
                  <c:v>99.551180000000002</c:v>
                </c:pt>
                <c:pt idx="3036">
                  <c:v>99.552149999999983</c:v>
                </c:pt>
                <c:pt idx="3037">
                  <c:v>99.550510000000003</c:v>
                </c:pt>
                <c:pt idx="3038">
                  <c:v>99.545320000000004</c:v>
                </c:pt>
                <c:pt idx="3039">
                  <c:v>99.547260000000179</c:v>
                </c:pt>
                <c:pt idx="3040">
                  <c:v>99.541260000000179</c:v>
                </c:pt>
                <c:pt idx="3041">
                  <c:v>99.53631</c:v>
                </c:pt>
                <c:pt idx="3042">
                  <c:v>99.539389999999983</c:v>
                </c:pt>
                <c:pt idx="3043">
                  <c:v>99.540310000000005</c:v>
                </c:pt>
                <c:pt idx="3044">
                  <c:v>99.533079999999998</c:v>
                </c:pt>
                <c:pt idx="3045">
                  <c:v>99.536119999999997</c:v>
                </c:pt>
                <c:pt idx="3046">
                  <c:v>99.533159999999995</c:v>
                </c:pt>
                <c:pt idx="3047">
                  <c:v>99.530659999999997</c:v>
                </c:pt>
                <c:pt idx="3048">
                  <c:v>99.530749999999998</c:v>
                </c:pt>
                <c:pt idx="3049">
                  <c:v>99.524100000000004</c:v>
                </c:pt>
                <c:pt idx="3050">
                  <c:v>99.521839999999983</c:v>
                </c:pt>
                <c:pt idx="3051">
                  <c:v>99.520219999999995</c:v>
                </c:pt>
                <c:pt idx="3052">
                  <c:v>99.518339999999981</c:v>
                </c:pt>
                <c:pt idx="3053">
                  <c:v>99.520859999999999</c:v>
                </c:pt>
                <c:pt idx="3054">
                  <c:v>99.522779999999855</c:v>
                </c:pt>
                <c:pt idx="3055">
                  <c:v>99.523920000000004</c:v>
                </c:pt>
                <c:pt idx="3056">
                  <c:v>99.524999999999991</c:v>
                </c:pt>
                <c:pt idx="3057">
                  <c:v>99.527260000000027</c:v>
                </c:pt>
                <c:pt idx="3058">
                  <c:v>99.527799999999999</c:v>
                </c:pt>
                <c:pt idx="3059">
                  <c:v>99.528089999999978</c:v>
                </c:pt>
                <c:pt idx="3060">
                  <c:v>99.528049999999979</c:v>
                </c:pt>
                <c:pt idx="3061">
                  <c:v>99.526250000000005</c:v>
                </c:pt>
                <c:pt idx="3062">
                  <c:v>99.523749999999978</c:v>
                </c:pt>
                <c:pt idx="3063">
                  <c:v>99.520009999999999</c:v>
                </c:pt>
                <c:pt idx="3064">
                  <c:v>99.519689999999997</c:v>
                </c:pt>
                <c:pt idx="3065">
                  <c:v>99.519570000000002</c:v>
                </c:pt>
                <c:pt idx="3066">
                  <c:v>99.517660000000149</c:v>
                </c:pt>
                <c:pt idx="3067">
                  <c:v>99.514410000000026</c:v>
                </c:pt>
                <c:pt idx="3068">
                  <c:v>99.513689999999997</c:v>
                </c:pt>
                <c:pt idx="3069">
                  <c:v>99.514989999999997</c:v>
                </c:pt>
                <c:pt idx="3070">
                  <c:v>99.514680000000027</c:v>
                </c:pt>
                <c:pt idx="3071">
                  <c:v>99.51666000000013</c:v>
                </c:pt>
                <c:pt idx="3072">
                  <c:v>99.518249999999995</c:v>
                </c:pt>
                <c:pt idx="3073">
                  <c:v>99.517340000000004</c:v>
                </c:pt>
                <c:pt idx="3074">
                  <c:v>99.516800000000003</c:v>
                </c:pt>
                <c:pt idx="3075">
                  <c:v>99.515029999999996</c:v>
                </c:pt>
                <c:pt idx="3076">
                  <c:v>99.514340000000004</c:v>
                </c:pt>
                <c:pt idx="3077">
                  <c:v>99.513760000000005</c:v>
                </c:pt>
                <c:pt idx="3078">
                  <c:v>99.513679999999994</c:v>
                </c:pt>
                <c:pt idx="3079">
                  <c:v>99.513059999999996</c:v>
                </c:pt>
                <c:pt idx="3080">
                  <c:v>99.513120000000129</c:v>
                </c:pt>
                <c:pt idx="3081">
                  <c:v>99.511560000000131</c:v>
                </c:pt>
                <c:pt idx="3082">
                  <c:v>99.510390000000001</c:v>
                </c:pt>
                <c:pt idx="3083">
                  <c:v>99.508879999999948</c:v>
                </c:pt>
                <c:pt idx="3084">
                  <c:v>99.506910000000005</c:v>
                </c:pt>
                <c:pt idx="3085">
                  <c:v>99.50542999999999</c:v>
                </c:pt>
                <c:pt idx="3086">
                  <c:v>99.503919999999994</c:v>
                </c:pt>
                <c:pt idx="3087">
                  <c:v>99.502349999999979</c:v>
                </c:pt>
                <c:pt idx="3088">
                  <c:v>99.500929999999997</c:v>
                </c:pt>
                <c:pt idx="3089">
                  <c:v>99.499260000000149</c:v>
                </c:pt>
                <c:pt idx="3090">
                  <c:v>99.497339999999994</c:v>
                </c:pt>
                <c:pt idx="3091">
                  <c:v>99.496390000000005</c:v>
                </c:pt>
                <c:pt idx="3092">
                  <c:v>99.495080000000002</c:v>
                </c:pt>
                <c:pt idx="3093">
                  <c:v>99.493399999999994</c:v>
                </c:pt>
                <c:pt idx="3094">
                  <c:v>99.49056000000013</c:v>
                </c:pt>
                <c:pt idx="3095">
                  <c:v>99.488079999999982</c:v>
                </c:pt>
                <c:pt idx="3096">
                  <c:v>99.485410000000002</c:v>
                </c:pt>
                <c:pt idx="3097">
                  <c:v>99.483279999999993</c:v>
                </c:pt>
                <c:pt idx="3098">
                  <c:v>99.481139999999996</c:v>
                </c:pt>
                <c:pt idx="3099">
                  <c:v>99.481240000000113</c:v>
                </c:pt>
                <c:pt idx="3100">
                  <c:v>99.4803</c:v>
                </c:pt>
                <c:pt idx="3101">
                  <c:v>99.479969999999994</c:v>
                </c:pt>
                <c:pt idx="3102">
                  <c:v>99.478660000000005</c:v>
                </c:pt>
                <c:pt idx="3103">
                  <c:v>99.474549999999994</c:v>
                </c:pt>
                <c:pt idx="3104">
                  <c:v>99.473110000000005</c:v>
                </c:pt>
                <c:pt idx="3105">
                  <c:v>99.469470000000001</c:v>
                </c:pt>
                <c:pt idx="3106">
                  <c:v>99.46316000000013</c:v>
                </c:pt>
                <c:pt idx="3107">
                  <c:v>99.464590000000129</c:v>
                </c:pt>
                <c:pt idx="3108">
                  <c:v>99.466650000000129</c:v>
                </c:pt>
                <c:pt idx="3109">
                  <c:v>99.465980000000002</c:v>
                </c:pt>
                <c:pt idx="3110">
                  <c:v>99.465320000000006</c:v>
                </c:pt>
                <c:pt idx="3111">
                  <c:v>99.464690000000147</c:v>
                </c:pt>
                <c:pt idx="3112">
                  <c:v>99.467560000000134</c:v>
                </c:pt>
                <c:pt idx="3113">
                  <c:v>99.463009999999997</c:v>
                </c:pt>
                <c:pt idx="3114">
                  <c:v>99.458510000000004</c:v>
                </c:pt>
                <c:pt idx="3115">
                  <c:v>99.454290000000114</c:v>
                </c:pt>
                <c:pt idx="3116">
                  <c:v>99.454809999999995</c:v>
                </c:pt>
                <c:pt idx="3117">
                  <c:v>99.462900000000005</c:v>
                </c:pt>
                <c:pt idx="3118">
                  <c:v>99.462879999999998</c:v>
                </c:pt>
                <c:pt idx="3119">
                  <c:v>99.460440000000006</c:v>
                </c:pt>
                <c:pt idx="3120">
                  <c:v>99.461130000000026</c:v>
                </c:pt>
                <c:pt idx="3121">
                  <c:v>99.461090000000027</c:v>
                </c:pt>
                <c:pt idx="3122">
                  <c:v>99.456610000000026</c:v>
                </c:pt>
                <c:pt idx="3123">
                  <c:v>99.453360000000004</c:v>
                </c:pt>
                <c:pt idx="3124">
                  <c:v>99.451490000000007</c:v>
                </c:pt>
                <c:pt idx="3125">
                  <c:v>99.452309999999983</c:v>
                </c:pt>
                <c:pt idx="3126">
                  <c:v>99.451960000000113</c:v>
                </c:pt>
                <c:pt idx="3127">
                  <c:v>99.453550000000007</c:v>
                </c:pt>
                <c:pt idx="3128">
                  <c:v>99.453760000000003</c:v>
                </c:pt>
                <c:pt idx="3129">
                  <c:v>99.449860000000129</c:v>
                </c:pt>
                <c:pt idx="3130">
                  <c:v>99.450550000000007</c:v>
                </c:pt>
                <c:pt idx="3131">
                  <c:v>99.446600000000146</c:v>
                </c:pt>
                <c:pt idx="3132">
                  <c:v>99.446879999999993</c:v>
                </c:pt>
                <c:pt idx="3133">
                  <c:v>99.444000000000145</c:v>
                </c:pt>
                <c:pt idx="3134">
                  <c:v>99.438890000000001</c:v>
                </c:pt>
                <c:pt idx="3135">
                  <c:v>99.43638</c:v>
                </c:pt>
                <c:pt idx="3136">
                  <c:v>99.435000000000002</c:v>
                </c:pt>
                <c:pt idx="3137">
                  <c:v>99.435580000000002</c:v>
                </c:pt>
                <c:pt idx="3138">
                  <c:v>99.43374</c:v>
                </c:pt>
                <c:pt idx="3139">
                  <c:v>99.433250000000129</c:v>
                </c:pt>
                <c:pt idx="3140">
                  <c:v>99.434070000000006</c:v>
                </c:pt>
                <c:pt idx="3141">
                  <c:v>99.432280000000006</c:v>
                </c:pt>
                <c:pt idx="3142">
                  <c:v>99.428899999999999</c:v>
                </c:pt>
                <c:pt idx="3143">
                  <c:v>99.428820000000002</c:v>
                </c:pt>
                <c:pt idx="3144">
                  <c:v>99.430690000000027</c:v>
                </c:pt>
                <c:pt idx="3145">
                  <c:v>99.430049999999994</c:v>
                </c:pt>
                <c:pt idx="3146">
                  <c:v>99.42868</c:v>
                </c:pt>
                <c:pt idx="3147">
                  <c:v>99.427949999999996</c:v>
                </c:pt>
                <c:pt idx="3148">
                  <c:v>99.425479999999979</c:v>
                </c:pt>
                <c:pt idx="3149">
                  <c:v>99.421110000000027</c:v>
                </c:pt>
                <c:pt idx="3150">
                  <c:v>99.418580000000006</c:v>
                </c:pt>
                <c:pt idx="3151">
                  <c:v>99.415700000000001</c:v>
                </c:pt>
                <c:pt idx="3152">
                  <c:v>99.412999999999997</c:v>
                </c:pt>
                <c:pt idx="3153">
                  <c:v>99.408990000000003</c:v>
                </c:pt>
                <c:pt idx="3154">
                  <c:v>99.407500000000027</c:v>
                </c:pt>
                <c:pt idx="3155">
                  <c:v>99.406720000000007</c:v>
                </c:pt>
                <c:pt idx="3156">
                  <c:v>99.405510000000007</c:v>
                </c:pt>
                <c:pt idx="3157">
                  <c:v>99.405349999999999</c:v>
                </c:pt>
                <c:pt idx="3158">
                  <c:v>99.404240000000129</c:v>
                </c:pt>
                <c:pt idx="3159">
                  <c:v>99.401759999999996</c:v>
                </c:pt>
                <c:pt idx="3160">
                  <c:v>99.399910000000006</c:v>
                </c:pt>
                <c:pt idx="3161">
                  <c:v>99.400940000000006</c:v>
                </c:pt>
                <c:pt idx="3162">
                  <c:v>99.400139999999993</c:v>
                </c:pt>
                <c:pt idx="3163">
                  <c:v>99.400470000000013</c:v>
                </c:pt>
                <c:pt idx="3164">
                  <c:v>99.398200000000003</c:v>
                </c:pt>
                <c:pt idx="3165">
                  <c:v>99.399159999999995</c:v>
                </c:pt>
                <c:pt idx="3166">
                  <c:v>99.394459999999995</c:v>
                </c:pt>
                <c:pt idx="3167">
                  <c:v>99.389290000000003</c:v>
                </c:pt>
                <c:pt idx="3168">
                  <c:v>99.386009999999999</c:v>
                </c:pt>
                <c:pt idx="3169">
                  <c:v>99.387100000000004</c:v>
                </c:pt>
                <c:pt idx="3170">
                  <c:v>99.385629999999992</c:v>
                </c:pt>
                <c:pt idx="3171">
                  <c:v>99.379599999999982</c:v>
                </c:pt>
                <c:pt idx="3172">
                  <c:v>99.376159999999999</c:v>
                </c:pt>
                <c:pt idx="3173">
                  <c:v>99.377619999999993</c:v>
                </c:pt>
                <c:pt idx="3174">
                  <c:v>99.372659999999982</c:v>
                </c:pt>
                <c:pt idx="3175">
                  <c:v>99.374260000000007</c:v>
                </c:pt>
                <c:pt idx="3176">
                  <c:v>99.371589999999998</c:v>
                </c:pt>
                <c:pt idx="3177">
                  <c:v>99.369990000000001</c:v>
                </c:pt>
                <c:pt idx="3178">
                  <c:v>99.372639999999919</c:v>
                </c:pt>
                <c:pt idx="3179">
                  <c:v>99.37424</c:v>
                </c:pt>
                <c:pt idx="3180">
                  <c:v>99.370029999999986</c:v>
                </c:pt>
                <c:pt idx="3181">
                  <c:v>99.371439999999978</c:v>
                </c:pt>
                <c:pt idx="3182">
                  <c:v>99.368949999999998</c:v>
                </c:pt>
                <c:pt idx="3183">
                  <c:v>99.364070000000012</c:v>
                </c:pt>
                <c:pt idx="3184">
                  <c:v>99.36548999999998</c:v>
                </c:pt>
                <c:pt idx="3185">
                  <c:v>99.366020000000006</c:v>
                </c:pt>
                <c:pt idx="3186">
                  <c:v>99.36530999999998</c:v>
                </c:pt>
                <c:pt idx="3187">
                  <c:v>99.35948999999998</c:v>
                </c:pt>
                <c:pt idx="3188">
                  <c:v>99.357680000000002</c:v>
                </c:pt>
                <c:pt idx="3189">
                  <c:v>99.359529999999992</c:v>
                </c:pt>
                <c:pt idx="3190">
                  <c:v>99.360079999999982</c:v>
                </c:pt>
                <c:pt idx="3191">
                  <c:v>99.357860000000002</c:v>
                </c:pt>
                <c:pt idx="3192">
                  <c:v>99.356660000000005</c:v>
                </c:pt>
                <c:pt idx="3193">
                  <c:v>99.35537999999984</c:v>
                </c:pt>
                <c:pt idx="3194">
                  <c:v>99.352189999999979</c:v>
                </c:pt>
                <c:pt idx="3195">
                  <c:v>99.348640000000003</c:v>
                </c:pt>
                <c:pt idx="3196">
                  <c:v>99.350430000000003</c:v>
                </c:pt>
                <c:pt idx="3197">
                  <c:v>99.3536</c:v>
                </c:pt>
                <c:pt idx="3198">
                  <c:v>99.355309999999989</c:v>
                </c:pt>
                <c:pt idx="3199">
                  <c:v>99.35487999999998</c:v>
                </c:pt>
                <c:pt idx="3200">
                  <c:v>99.352260000000001</c:v>
                </c:pt>
                <c:pt idx="3201">
                  <c:v>99.349070000000012</c:v>
                </c:pt>
                <c:pt idx="3202">
                  <c:v>99.347179999999994</c:v>
                </c:pt>
                <c:pt idx="3203">
                  <c:v>99.344550000000027</c:v>
                </c:pt>
                <c:pt idx="3204">
                  <c:v>99.340350000000001</c:v>
                </c:pt>
                <c:pt idx="3205">
                  <c:v>99.336969999999994</c:v>
                </c:pt>
                <c:pt idx="3206">
                  <c:v>99.336910000000003</c:v>
                </c:pt>
                <c:pt idx="3207">
                  <c:v>99.335499999999982</c:v>
                </c:pt>
                <c:pt idx="3208">
                  <c:v>99.332149999999999</c:v>
                </c:pt>
                <c:pt idx="3209">
                  <c:v>99.329210000000003</c:v>
                </c:pt>
                <c:pt idx="3210">
                  <c:v>99.327920000000006</c:v>
                </c:pt>
                <c:pt idx="3211">
                  <c:v>99.328079999999886</c:v>
                </c:pt>
                <c:pt idx="3212">
                  <c:v>99.328220000000002</c:v>
                </c:pt>
                <c:pt idx="3213">
                  <c:v>99.325349999999958</c:v>
                </c:pt>
                <c:pt idx="3214">
                  <c:v>99.322220000000002</c:v>
                </c:pt>
                <c:pt idx="3215">
                  <c:v>99.322749999999886</c:v>
                </c:pt>
                <c:pt idx="3216">
                  <c:v>99.324680000000001</c:v>
                </c:pt>
                <c:pt idx="3217">
                  <c:v>99.325469999999981</c:v>
                </c:pt>
                <c:pt idx="3218">
                  <c:v>99.323239999999998</c:v>
                </c:pt>
                <c:pt idx="3219">
                  <c:v>99.320139999999981</c:v>
                </c:pt>
                <c:pt idx="3220">
                  <c:v>99.316990000000004</c:v>
                </c:pt>
                <c:pt idx="3221">
                  <c:v>99.312989999999999</c:v>
                </c:pt>
                <c:pt idx="3222">
                  <c:v>99.309190000000001</c:v>
                </c:pt>
                <c:pt idx="3223">
                  <c:v>99.309989999999999</c:v>
                </c:pt>
                <c:pt idx="3224">
                  <c:v>99.310180000000003</c:v>
                </c:pt>
                <c:pt idx="3225">
                  <c:v>99.310410000000005</c:v>
                </c:pt>
                <c:pt idx="3226">
                  <c:v>99.310120000000026</c:v>
                </c:pt>
                <c:pt idx="3227">
                  <c:v>99.30395</c:v>
                </c:pt>
                <c:pt idx="3228">
                  <c:v>99.296940000000006</c:v>
                </c:pt>
                <c:pt idx="3229">
                  <c:v>99.295689999999993</c:v>
                </c:pt>
                <c:pt idx="3230">
                  <c:v>99.299220000000147</c:v>
                </c:pt>
                <c:pt idx="3231">
                  <c:v>99.30368</c:v>
                </c:pt>
                <c:pt idx="3232">
                  <c:v>99.307190000000006</c:v>
                </c:pt>
                <c:pt idx="3233">
                  <c:v>99.30453</c:v>
                </c:pt>
                <c:pt idx="3234">
                  <c:v>99.299760000000006</c:v>
                </c:pt>
                <c:pt idx="3235">
                  <c:v>99.298090000000002</c:v>
                </c:pt>
                <c:pt idx="3236">
                  <c:v>99.294690000000131</c:v>
                </c:pt>
                <c:pt idx="3237">
                  <c:v>99.292050000000003</c:v>
                </c:pt>
                <c:pt idx="3238">
                  <c:v>99.290310000000005</c:v>
                </c:pt>
                <c:pt idx="3239">
                  <c:v>99.289879999999982</c:v>
                </c:pt>
                <c:pt idx="3240">
                  <c:v>99.292879999999982</c:v>
                </c:pt>
                <c:pt idx="3241">
                  <c:v>99.290949999999995</c:v>
                </c:pt>
                <c:pt idx="3242">
                  <c:v>99.287049999999994</c:v>
                </c:pt>
                <c:pt idx="3243">
                  <c:v>99.286029999999997</c:v>
                </c:pt>
                <c:pt idx="3244">
                  <c:v>99.285139999999998</c:v>
                </c:pt>
                <c:pt idx="3245">
                  <c:v>99.28219</c:v>
                </c:pt>
                <c:pt idx="3246">
                  <c:v>99.281189999999995</c:v>
                </c:pt>
                <c:pt idx="3247">
                  <c:v>99.280240000000006</c:v>
                </c:pt>
                <c:pt idx="3248">
                  <c:v>99.277950000000004</c:v>
                </c:pt>
                <c:pt idx="3249">
                  <c:v>99.274180000000001</c:v>
                </c:pt>
                <c:pt idx="3250">
                  <c:v>99.27158</c:v>
                </c:pt>
                <c:pt idx="3251">
                  <c:v>99.269279999999995</c:v>
                </c:pt>
                <c:pt idx="3252">
                  <c:v>99.267340000000004</c:v>
                </c:pt>
                <c:pt idx="3253">
                  <c:v>99.265199999999993</c:v>
                </c:pt>
                <c:pt idx="3254">
                  <c:v>99.261719999999997</c:v>
                </c:pt>
                <c:pt idx="3255">
                  <c:v>99.260689999999997</c:v>
                </c:pt>
                <c:pt idx="3256">
                  <c:v>99.260160000000027</c:v>
                </c:pt>
                <c:pt idx="3257">
                  <c:v>99.263450000000006</c:v>
                </c:pt>
                <c:pt idx="3258">
                  <c:v>99.268299999999996</c:v>
                </c:pt>
                <c:pt idx="3259">
                  <c:v>99.267439999999993</c:v>
                </c:pt>
                <c:pt idx="3260">
                  <c:v>99.263589999999994</c:v>
                </c:pt>
                <c:pt idx="3261">
                  <c:v>99.258479999999949</c:v>
                </c:pt>
                <c:pt idx="3262">
                  <c:v>99.254180000000005</c:v>
                </c:pt>
                <c:pt idx="3263">
                  <c:v>99.250889999999998</c:v>
                </c:pt>
                <c:pt idx="3264">
                  <c:v>99.248199999999997</c:v>
                </c:pt>
                <c:pt idx="3265">
                  <c:v>99.244540000000114</c:v>
                </c:pt>
                <c:pt idx="3266">
                  <c:v>99.241450000000114</c:v>
                </c:pt>
                <c:pt idx="3267">
                  <c:v>99.240579999999994</c:v>
                </c:pt>
                <c:pt idx="3268">
                  <c:v>99.240539999999996</c:v>
                </c:pt>
                <c:pt idx="3269">
                  <c:v>99.239260000000129</c:v>
                </c:pt>
                <c:pt idx="3270">
                  <c:v>99.238939999999999</c:v>
                </c:pt>
                <c:pt idx="3271">
                  <c:v>99.235249999999994</c:v>
                </c:pt>
                <c:pt idx="3272">
                  <c:v>99.234440000000006</c:v>
                </c:pt>
                <c:pt idx="3273">
                  <c:v>99.239250000000027</c:v>
                </c:pt>
                <c:pt idx="3274">
                  <c:v>99.236320000000006</c:v>
                </c:pt>
                <c:pt idx="3275">
                  <c:v>99.227500000000006</c:v>
                </c:pt>
                <c:pt idx="3276">
                  <c:v>99.226609999999994</c:v>
                </c:pt>
                <c:pt idx="3277">
                  <c:v>99.228279999999998</c:v>
                </c:pt>
                <c:pt idx="3278">
                  <c:v>99.227339999999998</c:v>
                </c:pt>
                <c:pt idx="3279">
                  <c:v>99.224940000000004</c:v>
                </c:pt>
                <c:pt idx="3280">
                  <c:v>99.223579999999998</c:v>
                </c:pt>
                <c:pt idx="3281">
                  <c:v>99.222889999999978</c:v>
                </c:pt>
                <c:pt idx="3282">
                  <c:v>99.223690000000005</c:v>
                </c:pt>
                <c:pt idx="3283">
                  <c:v>99.226060000000004</c:v>
                </c:pt>
                <c:pt idx="3284">
                  <c:v>99.221440000000001</c:v>
                </c:pt>
                <c:pt idx="3285">
                  <c:v>99.213859999999997</c:v>
                </c:pt>
                <c:pt idx="3286">
                  <c:v>99.212660000000113</c:v>
                </c:pt>
                <c:pt idx="3287">
                  <c:v>99.212090000000003</c:v>
                </c:pt>
                <c:pt idx="3288">
                  <c:v>99.210820000000027</c:v>
                </c:pt>
                <c:pt idx="3289">
                  <c:v>99.210539999999995</c:v>
                </c:pt>
                <c:pt idx="3290">
                  <c:v>99.210460000000026</c:v>
                </c:pt>
                <c:pt idx="3291">
                  <c:v>99.207700000000003</c:v>
                </c:pt>
                <c:pt idx="3292">
                  <c:v>99.205259999999996</c:v>
                </c:pt>
                <c:pt idx="3293">
                  <c:v>99.202510000000004</c:v>
                </c:pt>
                <c:pt idx="3294">
                  <c:v>99.199060000000003</c:v>
                </c:pt>
                <c:pt idx="3295">
                  <c:v>99.19647999999998</c:v>
                </c:pt>
                <c:pt idx="3296">
                  <c:v>99.195309999999978</c:v>
                </c:pt>
                <c:pt idx="3297">
                  <c:v>99.193969999999993</c:v>
                </c:pt>
                <c:pt idx="3298">
                  <c:v>99.191580000000002</c:v>
                </c:pt>
                <c:pt idx="3299">
                  <c:v>99.189019999999999</c:v>
                </c:pt>
                <c:pt idx="3300">
                  <c:v>99.186920000000001</c:v>
                </c:pt>
                <c:pt idx="3301">
                  <c:v>99.184510000000003</c:v>
                </c:pt>
                <c:pt idx="3302">
                  <c:v>99.182889999999958</c:v>
                </c:pt>
                <c:pt idx="3303">
                  <c:v>99.180879999999988</c:v>
                </c:pt>
                <c:pt idx="3304">
                  <c:v>99.180489999999978</c:v>
                </c:pt>
                <c:pt idx="3305">
                  <c:v>99.17938999999987</c:v>
                </c:pt>
                <c:pt idx="3306">
                  <c:v>99.178619999999981</c:v>
                </c:pt>
                <c:pt idx="3307">
                  <c:v>99.177889999999948</c:v>
                </c:pt>
                <c:pt idx="3308">
                  <c:v>99.178559999999948</c:v>
                </c:pt>
                <c:pt idx="3309">
                  <c:v>99.17792</c:v>
                </c:pt>
                <c:pt idx="3310">
                  <c:v>99.178349999999796</c:v>
                </c:pt>
                <c:pt idx="3311">
                  <c:v>99.178919999999948</c:v>
                </c:pt>
                <c:pt idx="3312">
                  <c:v>99.177889999999948</c:v>
                </c:pt>
                <c:pt idx="3313">
                  <c:v>99.17452999999999</c:v>
                </c:pt>
                <c:pt idx="3314">
                  <c:v>99.171689999999998</c:v>
                </c:pt>
                <c:pt idx="3315">
                  <c:v>99.168999999999983</c:v>
                </c:pt>
                <c:pt idx="3316">
                  <c:v>99.168260000000004</c:v>
                </c:pt>
                <c:pt idx="3317">
                  <c:v>99.165309999999948</c:v>
                </c:pt>
                <c:pt idx="3318">
                  <c:v>99.161919999999995</c:v>
                </c:pt>
                <c:pt idx="3319">
                  <c:v>99.160259999999994</c:v>
                </c:pt>
                <c:pt idx="3320">
                  <c:v>99.159120000000001</c:v>
                </c:pt>
                <c:pt idx="3321">
                  <c:v>99.155809999999988</c:v>
                </c:pt>
                <c:pt idx="3322">
                  <c:v>99.153109999999998</c:v>
                </c:pt>
                <c:pt idx="3323">
                  <c:v>99.150719999999978</c:v>
                </c:pt>
                <c:pt idx="3324">
                  <c:v>99.149990000000003</c:v>
                </c:pt>
                <c:pt idx="3325">
                  <c:v>99.149839999999998</c:v>
                </c:pt>
                <c:pt idx="3326">
                  <c:v>99.148259999999993</c:v>
                </c:pt>
                <c:pt idx="3327">
                  <c:v>99.144409999999993</c:v>
                </c:pt>
                <c:pt idx="3328">
                  <c:v>99.141419999999997</c:v>
                </c:pt>
                <c:pt idx="3329">
                  <c:v>99.140260000000026</c:v>
                </c:pt>
                <c:pt idx="3330">
                  <c:v>99.145579999999981</c:v>
                </c:pt>
                <c:pt idx="3331">
                  <c:v>99.143079999999998</c:v>
                </c:pt>
                <c:pt idx="3332">
                  <c:v>99.130189999999999</c:v>
                </c:pt>
                <c:pt idx="3333">
                  <c:v>99.139690000000002</c:v>
                </c:pt>
                <c:pt idx="3334">
                  <c:v>99.146180000000001</c:v>
                </c:pt>
                <c:pt idx="3335">
                  <c:v>99.142619999999994</c:v>
                </c:pt>
                <c:pt idx="3336">
                  <c:v>99.13594999999998</c:v>
                </c:pt>
                <c:pt idx="3337">
                  <c:v>99.134530000000012</c:v>
                </c:pt>
                <c:pt idx="3338">
                  <c:v>99.132899999999978</c:v>
                </c:pt>
                <c:pt idx="3339">
                  <c:v>99.125919999999979</c:v>
                </c:pt>
                <c:pt idx="3340">
                  <c:v>99.116259999999997</c:v>
                </c:pt>
                <c:pt idx="3341">
                  <c:v>99.110990000000001</c:v>
                </c:pt>
                <c:pt idx="3342">
                  <c:v>99.109650000000002</c:v>
                </c:pt>
                <c:pt idx="3343">
                  <c:v>99.10996999999999</c:v>
                </c:pt>
                <c:pt idx="3344">
                  <c:v>99.113839999999982</c:v>
                </c:pt>
                <c:pt idx="3345">
                  <c:v>99.114930000000001</c:v>
                </c:pt>
                <c:pt idx="3346">
                  <c:v>99.10984999999998</c:v>
                </c:pt>
                <c:pt idx="3347">
                  <c:v>99.10281999999998</c:v>
                </c:pt>
                <c:pt idx="3348">
                  <c:v>99.094849999999994</c:v>
                </c:pt>
                <c:pt idx="3349">
                  <c:v>99.102469999999983</c:v>
                </c:pt>
                <c:pt idx="3350">
                  <c:v>99.09881</c:v>
                </c:pt>
                <c:pt idx="3351">
                  <c:v>99.10736</c:v>
                </c:pt>
                <c:pt idx="3352">
                  <c:v>99.109339999999989</c:v>
                </c:pt>
                <c:pt idx="3353">
                  <c:v>99.102119999999999</c:v>
                </c:pt>
                <c:pt idx="3354">
                  <c:v>99.107140000000001</c:v>
                </c:pt>
                <c:pt idx="3355">
                  <c:v>99.10351</c:v>
                </c:pt>
                <c:pt idx="3356">
                  <c:v>99.118079999999978</c:v>
                </c:pt>
                <c:pt idx="3357">
                  <c:v>99.113510000000005</c:v>
                </c:pt>
                <c:pt idx="3358">
                  <c:v>99.099860000000007</c:v>
                </c:pt>
                <c:pt idx="3359">
                  <c:v>99.087030000000013</c:v>
                </c:pt>
                <c:pt idx="3360">
                  <c:v>99.081559999999996</c:v>
                </c:pt>
                <c:pt idx="3361">
                  <c:v>99.077739999999949</c:v>
                </c:pt>
                <c:pt idx="3362">
                  <c:v>99.07696</c:v>
                </c:pt>
                <c:pt idx="3363">
                  <c:v>99.089020000000005</c:v>
                </c:pt>
                <c:pt idx="3364">
                  <c:v>99.091080000000005</c:v>
                </c:pt>
                <c:pt idx="3365">
                  <c:v>99.087850000000003</c:v>
                </c:pt>
                <c:pt idx="3366">
                  <c:v>99.08493</c:v>
                </c:pt>
                <c:pt idx="3367">
                  <c:v>99.084559999999996</c:v>
                </c:pt>
                <c:pt idx="3368">
                  <c:v>99.082459999999998</c:v>
                </c:pt>
                <c:pt idx="3369">
                  <c:v>99.079409999999982</c:v>
                </c:pt>
                <c:pt idx="3370">
                  <c:v>99.07671999999998</c:v>
                </c:pt>
                <c:pt idx="3371">
                  <c:v>99.074520000000007</c:v>
                </c:pt>
                <c:pt idx="3372">
                  <c:v>99.070689999999999</c:v>
                </c:pt>
                <c:pt idx="3373">
                  <c:v>99.066249999999997</c:v>
                </c:pt>
                <c:pt idx="3374">
                  <c:v>99.068029999999993</c:v>
                </c:pt>
                <c:pt idx="3375">
                  <c:v>99.070639999999983</c:v>
                </c:pt>
                <c:pt idx="3376">
                  <c:v>99.069680000000005</c:v>
                </c:pt>
                <c:pt idx="3377">
                  <c:v>99.067030000000003</c:v>
                </c:pt>
                <c:pt idx="3378">
                  <c:v>99.062690000000003</c:v>
                </c:pt>
                <c:pt idx="3379">
                  <c:v>99.060190000000006</c:v>
                </c:pt>
                <c:pt idx="3380">
                  <c:v>99.05804999999998</c:v>
                </c:pt>
                <c:pt idx="3381">
                  <c:v>99.054810000000003</c:v>
                </c:pt>
                <c:pt idx="3382">
                  <c:v>99.051400000000001</c:v>
                </c:pt>
                <c:pt idx="3383">
                  <c:v>99.045720000000003</c:v>
                </c:pt>
                <c:pt idx="3384">
                  <c:v>99.039910000000006</c:v>
                </c:pt>
                <c:pt idx="3385">
                  <c:v>99.037660000000145</c:v>
                </c:pt>
                <c:pt idx="3386">
                  <c:v>99.041309999999996</c:v>
                </c:pt>
                <c:pt idx="3387">
                  <c:v>99.036500000000004</c:v>
                </c:pt>
                <c:pt idx="3388">
                  <c:v>99.030420000000007</c:v>
                </c:pt>
                <c:pt idx="3389">
                  <c:v>99.033260000000027</c:v>
                </c:pt>
                <c:pt idx="3390">
                  <c:v>99.038589999999999</c:v>
                </c:pt>
                <c:pt idx="3391">
                  <c:v>99.044810000000027</c:v>
                </c:pt>
                <c:pt idx="3392">
                  <c:v>99.045660000000026</c:v>
                </c:pt>
                <c:pt idx="3393">
                  <c:v>99.043639999999996</c:v>
                </c:pt>
                <c:pt idx="3394">
                  <c:v>99.035820000000001</c:v>
                </c:pt>
                <c:pt idx="3395">
                  <c:v>99.032809999999998</c:v>
                </c:pt>
                <c:pt idx="3396">
                  <c:v>99.01876</c:v>
                </c:pt>
                <c:pt idx="3397">
                  <c:v>99.018439999999998</c:v>
                </c:pt>
                <c:pt idx="3398">
                  <c:v>99.022979999999919</c:v>
                </c:pt>
                <c:pt idx="3399">
                  <c:v>99.02567999999998</c:v>
                </c:pt>
                <c:pt idx="3400">
                  <c:v>99.023809999999983</c:v>
                </c:pt>
                <c:pt idx="3401">
                  <c:v>99.020560000000003</c:v>
                </c:pt>
                <c:pt idx="3402">
                  <c:v>99.009020000000007</c:v>
                </c:pt>
                <c:pt idx="3403">
                  <c:v>99.004470000000012</c:v>
                </c:pt>
                <c:pt idx="3404">
                  <c:v>99.007409999999993</c:v>
                </c:pt>
                <c:pt idx="3405">
                  <c:v>99.010560000000027</c:v>
                </c:pt>
                <c:pt idx="3406">
                  <c:v>99.013400000000004</c:v>
                </c:pt>
                <c:pt idx="3407">
                  <c:v>99.017910000000114</c:v>
                </c:pt>
                <c:pt idx="3408">
                  <c:v>99.018620000000027</c:v>
                </c:pt>
                <c:pt idx="3409">
                  <c:v>99.018220000000113</c:v>
                </c:pt>
                <c:pt idx="3410">
                  <c:v>99.014740000000003</c:v>
                </c:pt>
                <c:pt idx="3411">
                  <c:v>99.011179999999996</c:v>
                </c:pt>
                <c:pt idx="3412">
                  <c:v>99.009469999999993</c:v>
                </c:pt>
                <c:pt idx="3413">
                  <c:v>99.006320000000002</c:v>
                </c:pt>
                <c:pt idx="3414">
                  <c:v>99.004419999999996</c:v>
                </c:pt>
                <c:pt idx="3415">
                  <c:v>99.000609999999995</c:v>
                </c:pt>
                <c:pt idx="3416">
                  <c:v>98.998530000000002</c:v>
                </c:pt>
                <c:pt idx="3417">
                  <c:v>98.995940000000004</c:v>
                </c:pt>
                <c:pt idx="3418">
                  <c:v>98.991400000000027</c:v>
                </c:pt>
                <c:pt idx="3419">
                  <c:v>98.988560000000007</c:v>
                </c:pt>
                <c:pt idx="3420">
                  <c:v>98.984740000000002</c:v>
                </c:pt>
                <c:pt idx="3421">
                  <c:v>98.979560000000006</c:v>
                </c:pt>
                <c:pt idx="3422">
                  <c:v>98.977189999999993</c:v>
                </c:pt>
                <c:pt idx="3423">
                  <c:v>98.975009999999983</c:v>
                </c:pt>
                <c:pt idx="3424">
                  <c:v>98.976079999999982</c:v>
                </c:pt>
                <c:pt idx="3425">
                  <c:v>98.976240000000004</c:v>
                </c:pt>
                <c:pt idx="3426">
                  <c:v>98.974970000000013</c:v>
                </c:pt>
                <c:pt idx="3427">
                  <c:v>98.972809999999981</c:v>
                </c:pt>
                <c:pt idx="3428">
                  <c:v>98.969849999999994</c:v>
                </c:pt>
                <c:pt idx="3429">
                  <c:v>98.967780000000005</c:v>
                </c:pt>
                <c:pt idx="3430">
                  <c:v>98.97099</c:v>
                </c:pt>
                <c:pt idx="3431">
                  <c:v>98.975239999999999</c:v>
                </c:pt>
                <c:pt idx="3432">
                  <c:v>98.970699999999994</c:v>
                </c:pt>
                <c:pt idx="3433">
                  <c:v>98.956720000000004</c:v>
                </c:pt>
                <c:pt idx="3434">
                  <c:v>98.950249999999997</c:v>
                </c:pt>
                <c:pt idx="3435">
                  <c:v>98.955309999999983</c:v>
                </c:pt>
                <c:pt idx="3436">
                  <c:v>98.959300000000013</c:v>
                </c:pt>
                <c:pt idx="3437">
                  <c:v>98.955939999999998</c:v>
                </c:pt>
                <c:pt idx="3438">
                  <c:v>98.947880000000026</c:v>
                </c:pt>
                <c:pt idx="3439">
                  <c:v>98.959050000000005</c:v>
                </c:pt>
                <c:pt idx="3440">
                  <c:v>98.952550000000002</c:v>
                </c:pt>
                <c:pt idx="3441">
                  <c:v>98.956720000000004</c:v>
                </c:pt>
                <c:pt idx="3442">
                  <c:v>98.951510000000027</c:v>
                </c:pt>
                <c:pt idx="3443">
                  <c:v>98.931340000000006</c:v>
                </c:pt>
                <c:pt idx="3444">
                  <c:v>98.906310000000005</c:v>
                </c:pt>
                <c:pt idx="3445">
                  <c:v>98.886879999999948</c:v>
                </c:pt>
                <c:pt idx="3446">
                  <c:v>98.917580000000129</c:v>
                </c:pt>
                <c:pt idx="3447">
                  <c:v>98.94626000000018</c:v>
                </c:pt>
                <c:pt idx="3448">
                  <c:v>98.958860000000001</c:v>
                </c:pt>
                <c:pt idx="3449">
                  <c:v>98.956100000000006</c:v>
                </c:pt>
                <c:pt idx="3450">
                  <c:v>98.959199999999996</c:v>
                </c:pt>
                <c:pt idx="3451">
                  <c:v>98.952809999999999</c:v>
                </c:pt>
                <c:pt idx="3452">
                  <c:v>98.943360000000027</c:v>
                </c:pt>
                <c:pt idx="3453">
                  <c:v>98.941400000000129</c:v>
                </c:pt>
                <c:pt idx="3454">
                  <c:v>98.929810000000003</c:v>
                </c:pt>
                <c:pt idx="3455">
                  <c:v>98.923500000000004</c:v>
                </c:pt>
                <c:pt idx="3456">
                  <c:v>98.922389999999979</c:v>
                </c:pt>
                <c:pt idx="3457">
                  <c:v>98.925150000000002</c:v>
                </c:pt>
                <c:pt idx="3458">
                  <c:v>98.919370000000001</c:v>
                </c:pt>
                <c:pt idx="3459">
                  <c:v>98.921239999999997</c:v>
                </c:pt>
                <c:pt idx="3460">
                  <c:v>98.922319999999999</c:v>
                </c:pt>
                <c:pt idx="3461">
                  <c:v>98.91718000000013</c:v>
                </c:pt>
                <c:pt idx="3462">
                  <c:v>98.910920000000147</c:v>
                </c:pt>
                <c:pt idx="3463">
                  <c:v>98.909580000000005</c:v>
                </c:pt>
                <c:pt idx="3464">
                  <c:v>98.909379999999999</c:v>
                </c:pt>
                <c:pt idx="3465">
                  <c:v>98.910410000000027</c:v>
                </c:pt>
                <c:pt idx="3466">
                  <c:v>98.909719999999993</c:v>
                </c:pt>
                <c:pt idx="3467">
                  <c:v>98.909059999999997</c:v>
                </c:pt>
                <c:pt idx="3468">
                  <c:v>98.908360000000002</c:v>
                </c:pt>
                <c:pt idx="3469">
                  <c:v>98.902720000000002</c:v>
                </c:pt>
                <c:pt idx="3470">
                  <c:v>98.895759999999981</c:v>
                </c:pt>
                <c:pt idx="3471">
                  <c:v>98.885660000000001</c:v>
                </c:pt>
                <c:pt idx="3472">
                  <c:v>98.879809999999978</c:v>
                </c:pt>
                <c:pt idx="3473">
                  <c:v>98.876749999999959</c:v>
                </c:pt>
                <c:pt idx="3474">
                  <c:v>98.873949999999979</c:v>
                </c:pt>
                <c:pt idx="3475">
                  <c:v>98.872859999999989</c:v>
                </c:pt>
                <c:pt idx="3476">
                  <c:v>98.891419999999997</c:v>
                </c:pt>
                <c:pt idx="3477">
                  <c:v>98.897949999999994</c:v>
                </c:pt>
                <c:pt idx="3478">
                  <c:v>98.892759999999981</c:v>
                </c:pt>
                <c:pt idx="3479">
                  <c:v>98.879689999999982</c:v>
                </c:pt>
                <c:pt idx="3480">
                  <c:v>98.866910000000004</c:v>
                </c:pt>
                <c:pt idx="3481">
                  <c:v>98.863810000000001</c:v>
                </c:pt>
                <c:pt idx="3482">
                  <c:v>98.866119999999995</c:v>
                </c:pt>
                <c:pt idx="3483">
                  <c:v>98.869450000000001</c:v>
                </c:pt>
                <c:pt idx="3484">
                  <c:v>98.872989999999959</c:v>
                </c:pt>
                <c:pt idx="3485">
                  <c:v>98.873579999999919</c:v>
                </c:pt>
                <c:pt idx="3486">
                  <c:v>98.871739999999988</c:v>
                </c:pt>
                <c:pt idx="3487">
                  <c:v>98.872549999999919</c:v>
                </c:pt>
                <c:pt idx="3488">
                  <c:v>98.873349999999988</c:v>
                </c:pt>
                <c:pt idx="3489">
                  <c:v>98.866910000000004</c:v>
                </c:pt>
                <c:pt idx="3490">
                  <c:v>98.863060000000004</c:v>
                </c:pt>
                <c:pt idx="3491">
                  <c:v>98.85772</c:v>
                </c:pt>
                <c:pt idx="3492">
                  <c:v>98.857659999999996</c:v>
                </c:pt>
                <c:pt idx="3493">
                  <c:v>98.859779999999958</c:v>
                </c:pt>
                <c:pt idx="3494">
                  <c:v>98.855929999999987</c:v>
                </c:pt>
                <c:pt idx="3495">
                  <c:v>98.855309999999989</c:v>
                </c:pt>
                <c:pt idx="3496">
                  <c:v>98.856739999999988</c:v>
                </c:pt>
                <c:pt idx="3497">
                  <c:v>98.85566</c:v>
                </c:pt>
                <c:pt idx="3498">
                  <c:v>98.856749999999948</c:v>
                </c:pt>
                <c:pt idx="3499">
                  <c:v>98.851410000000001</c:v>
                </c:pt>
                <c:pt idx="3500">
                  <c:v>98.842359999999999</c:v>
                </c:pt>
                <c:pt idx="3501">
                  <c:v>98.834970000000013</c:v>
                </c:pt>
                <c:pt idx="3502">
                  <c:v>98.831050000000005</c:v>
                </c:pt>
                <c:pt idx="3503">
                  <c:v>98.837559999999996</c:v>
                </c:pt>
                <c:pt idx="3504">
                  <c:v>98.837469999999996</c:v>
                </c:pt>
                <c:pt idx="3505">
                  <c:v>98.829339999999988</c:v>
                </c:pt>
                <c:pt idx="3506">
                  <c:v>98.828819999999979</c:v>
                </c:pt>
                <c:pt idx="3507">
                  <c:v>98.828939999999989</c:v>
                </c:pt>
                <c:pt idx="3508">
                  <c:v>98.828620000000001</c:v>
                </c:pt>
                <c:pt idx="3509">
                  <c:v>98.820979999999949</c:v>
                </c:pt>
                <c:pt idx="3510">
                  <c:v>98.817179999999993</c:v>
                </c:pt>
                <c:pt idx="3511">
                  <c:v>98.818560000000005</c:v>
                </c:pt>
                <c:pt idx="3512">
                  <c:v>98.821560000000005</c:v>
                </c:pt>
                <c:pt idx="3513">
                  <c:v>98.820399999999978</c:v>
                </c:pt>
                <c:pt idx="3514">
                  <c:v>98.817890000000006</c:v>
                </c:pt>
                <c:pt idx="3515">
                  <c:v>98.816860000000005</c:v>
                </c:pt>
                <c:pt idx="3516">
                  <c:v>98.807570000000013</c:v>
                </c:pt>
                <c:pt idx="3517">
                  <c:v>98.804739999999981</c:v>
                </c:pt>
                <c:pt idx="3518">
                  <c:v>98.808030000000002</c:v>
                </c:pt>
                <c:pt idx="3519">
                  <c:v>98.800889999999981</c:v>
                </c:pt>
                <c:pt idx="3520">
                  <c:v>98.806219999999996</c:v>
                </c:pt>
                <c:pt idx="3521">
                  <c:v>98.807919999999996</c:v>
                </c:pt>
                <c:pt idx="3522">
                  <c:v>98.802409999999981</c:v>
                </c:pt>
                <c:pt idx="3523">
                  <c:v>98.80346999999999</c:v>
                </c:pt>
                <c:pt idx="3524">
                  <c:v>98.802589999999981</c:v>
                </c:pt>
                <c:pt idx="3525">
                  <c:v>98.798680000000004</c:v>
                </c:pt>
                <c:pt idx="3526">
                  <c:v>98.796989999999994</c:v>
                </c:pt>
                <c:pt idx="3527">
                  <c:v>98.795220000000114</c:v>
                </c:pt>
                <c:pt idx="3528">
                  <c:v>98.792590000000004</c:v>
                </c:pt>
                <c:pt idx="3529">
                  <c:v>98.787549999999996</c:v>
                </c:pt>
                <c:pt idx="3530">
                  <c:v>98.784390000000002</c:v>
                </c:pt>
                <c:pt idx="3531">
                  <c:v>98.783190000000005</c:v>
                </c:pt>
                <c:pt idx="3532">
                  <c:v>98.781239999999997</c:v>
                </c:pt>
                <c:pt idx="3533">
                  <c:v>98.779579999999982</c:v>
                </c:pt>
                <c:pt idx="3534">
                  <c:v>98.779210000000006</c:v>
                </c:pt>
                <c:pt idx="3535">
                  <c:v>98.780060000000006</c:v>
                </c:pt>
                <c:pt idx="3536">
                  <c:v>98.777460000000005</c:v>
                </c:pt>
                <c:pt idx="3537">
                  <c:v>98.772189999999981</c:v>
                </c:pt>
                <c:pt idx="3538">
                  <c:v>98.768379999999979</c:v>
                </c:pt>
                <c:pt idx="3539">
                  <c:v>98.767390000000006</c:v>
                </c:pt>
                <c:pt idx="3540">
                  <c:v>98.767590000000027</c:v>
                </c:pt>
                <c:pt idx="3541">
                  <c:v>98.765659999999997</c:v>
                </c:pt>
                <c:pt idx="3542">
                  <c:v>98.766080000000002</c:v>
                </c:pt>
                <c:pt idx="3543">
                  <c:v>98.764759999999995</c:v>
                </c:pt>
                <c:pt idx="3544">
                  <c:v>98.762900000000002</c:v>
                </c:pt>
                <c:pt idx="3545">
                  <c:v>98.760310000000004</c:v>
                </c:pt>
                <c:pt idx="3546">
                  <c:v>98.758589999999998</c:v>
                </c:pt>
                <c:pt idx="3547">
                  <c:v>98.75897999999998</c:v>
                </c:pt>
                <c:pt idx="3548">
                  <c:v>98.755250000000004</c:v>
                </c:pt>
                <c:pt idx="3549">
                  <c:v>98.753620000000026</c:v>
                </c:pt>
                <c:pt idx="3550">
                  <c:v>98.752349999999979</c:v>
                </c:pt>
                <c:pt idx="3551">
                  <c:v>98.748779999999982</c:v>
                </c:pt>
                <c:pt idx="3552">
                  <c:v>98.746880000000004</c:v>
                </c:pt>
                <c:pt idx="3553">
                  <c:v>98.745379999999983</c:v>
                </c:pt>
                <c:pt idx="3554">
                  <c:v>98.743409999999997</c:v>
                </c:pt>
                <c:pt idx="3555">
                  <c:v>98.740700000000004</c:v>
                </c:pt>
                <c:pt idx="3556">
                  <c:v>98.737120000000147</c:v>
                </c:pt>
                <c:pt idx="3557">
                  <c:v>98.734550000000027</c:v>
                </c:pt>
                <c:pt idx="3558">
                  <c:v>98.73254</c:v>
                </c:pt>
                <c:pt idx="3559">
                  <c:v>98.730800000000002</c:v>
                </c:pt>
                <c:pt idx="3560">
                  <c:v>98.724540000000005</c:v>
                </c:pt>
                <c:pt idx="3561">
                  <c:v>98.719640000000027</c:v>
                </c:pt>
                <c:pt idx="3562">
                  <c:v>98.716809999999995</c:v>
                </c:pt>
                <c:pt idx="3563">
                  <c:v>98.715509999999995</c:v>
                </c:pt>
                <c:pt idx="3564">
                  <c:v>98.713060000000027</c:v>
                </c:pt>
                <c:pt idx="3565">
                  <c:v>98.716260000000148</c:v>
                </c:pt>
                <c:pt idx="3566">
                  <c:v>98.717900000000114</c:v>
                </c:pt>
                <c:pt idx="3567">
                  <c:v>98.721689999999995</c:v>
                </c:pt>
                <c:pt idx="3568">
                  <c:v>98.716319999999996</c:v>
                </c:pt>
                <c:pt idx="3569">
                  <c:v>98.714820000000131</c:v>
                </c:pt>
                <c:pt idx="3570">
                  <c:v>98.715760000000003</c:v>
                </c:pt>
                <c:pt idx="3571">
                  <c:v>98.71078</c:v>
                </c:pt>
                <c:pt idx="3572">
                  <c:v>98.707560000000129</c:v>
                </c:pt>
                <c:pt idx="3573">
                  <c:v>98.70125000000013</c:v>
                </c:pt>
                <c:pt idx="3574">
                  <c:v>98.699150000000003</c:v>
                </c:pt>
                <c:pt idx="3575">
                  <c:v>98.701679999999996</c:v>
                </c:pt>
                <c:pt idx="3576">
                  <c:v>98.701510000000027</c:v>
                </c:pt>
                <c:pt idx="3577">
                  <c:v>98.695279999999983</c:v>
                </c:pt>
                <c:pt idx="3578">
                  <c:v>98.67078999999984</c:v>
                </c:pt>
                <c:pt idx="3579">
                  <c:v>98.675189999999958</c:v>
                </c:pt>
                <c:pt idx="3580">
                  <c:v>98.695610000000002</c:v>
                </c:pt>
                <c:pt idx="3581">
                  <c:v>98.697850000000003</c:v>
                </c:pt>
                <c:pt idx="3582">
                  <c:v>98.701009999999997</c:v>
                </c:pt>
                <c:pt idx="3583">
                  <c:v>98.700720000000004</c:v>
                </c:pt>
                <c:pt idx="3584">
                  <c:v>98.691519999999997</c:v>
                </c:pt>
                <c:pt idx="3585">
                  <c:v>98.690089999999998</c:v>
                </c:pt>
                <c:pt idx="3586">
                  <c:v>98.68441</c:v>
                </c:pt>
                <c:pt idx="3587">
                  <c:v>98.684219999999996</c:v>
                </c:pt>
                <c:pt idx="3588">
                  <c:v>98.677699999999987</c:v>
                </c:pt>
                <c:pt idx="3589">
                  <c:v>98.668089999999978</c:v>
                </c:pt>
                <c:pt idx="3590">
                  <c:v>98.657409999999999</c:v>
                </c:pt>
                <c:pt idx="3591">
                  <c:v>98.658679999999919</c:v>
                </c:pt>
                <c:pt idx="3592">
                  <c:v>98.670659999999998</c:v>
                </c:pt>
                <c:pt idx="3593">
                  <c:v>98.682659999999998</c:v>
                </c:pt>
                <c:pt idx="3594">
                  <c:v>98.666690000000003</c:v>
                </c:pt>
                <c:pt idx="3595">
                  <c:v>98.654369999999986</c:v>
                </c:pt>
                <c:pt idx="3596">
                  <c:v>98.656719999999979</c:v>
                </c:pt>
                <c:pt idx="3597">
                  <c:v>98.653029999999987</c:v>
                </c:pt>
                <c:pt idx="3598">
                  <c:v>98.652939999999958</c:v>
                </c:pt>
                <c:pt idx="3599">
                  <c:v>98.662620000000004</c:v>
                </c:pt>
                <c:pt idx="3600">
                  <c:v>98.664220000000114</c:v>
                </c:pt>
                <c:pt idx="3601">
                  <c:v>98.662999999999982</c:v>
                </c:pt>
                <c:pt idx="3602">
                  <c:v>98.659379999999885</c:v>
                </c:pt>
                <c:pt idx="3603">
                  <c:v>98.65094999999998</c:v>
                </c:pt>
                <c:pt idx="3604">
                  <c:v>98.645150000000001</c:v>
                </c:pt>
                <c:pt idx="3605">
                  <c:v>98.651009999999999</c:v>
                </c:pt>
                <c:pt idx="3606">
                  <c:v>98.650719999999978</c:v>
                </c:pt>
                <c:pt idx="3607">
                  <c:v>98.637460000000004</c:v>
                </c:pt>
                <c:pt idx="3608">
                  <c:v>98.636210000000005</c:v>
                </c:pt>
                <c:pt idx="3609">
                  <c:v>98.640039999999999</c:v>
                </c:pt>
                <c:pt idx="3610">
                  <c:v>98.637439999999998</c:v>
                </c:pt>
                <c:pt idx="3611">
                  <c:v>98.629409999999979</c:v>
                </c:pt>
                <c:pt idx="3612">
                  <c:v>98.631259999999997</c:v>
                </c:pt>
                <c:pt idx="3613">
                  <c:v>98.634879999999981</c:v>
                </c:pt>
                <c:pt idx="3614">
                  <c:v>98.639699999999991</c:v>
                </c:pt>
                <c:pt idx="3615">
                  <c:v>98.634590000000003</c:v>
                </c:pt>
                <c:pt idx="3616">
                  <c:v>98.62312</c:v>
                </c:pt>
                <c:pt idx="3617">
                  <c:v>98.614120000000113</c:v>
                </c:pt>
                <c:pt idx="3618">
                  <c:v>98.613820000000004</c:v>
                </c:pt>
                <c:pt idx="3619">
                  <c:v>98.623479999999958</c:v>
                </c:pt>
                <c:pt idx="3620">
                  <c:v>98.624520000000004</c:v>
                </c:pt>
                <c:pt idx="3621">
                  <c:v>98.625359999999958</c:v>
                </c:pt>
                <c:pt idx="3622">
                  <c:v>98.628679999999989</c:v>
                </c:pt>
                <c:pt idx="3623">
                  <c:v>98.620559999999998</c:v>
                </c:pt>
                <c:pt idx="3624">
                  <c:v>98.612070000000003</c:v>
                </c:pt>
                <c:pt idx="3625">
                  <c:v>98.608739999999855</c:v>
                </c:pt>
                <c:pt idx="3626">
                  <c:v>98.613919999999993</c:v>
                </c:pt>
                <c:pt idx="3627">
                  <c:v>98.609070000000003</c:v>
                </c:pt>
                <c:pt idx="3628">
                  <c:v>98.594910000000027</c:v>
                </c:pt>
                <c:pt idx="3629">
                  <c:v>98.588889999999978</c:v>
                </c:pt>
                <c:pt idx="3630">
                  <c:v>98.593630000000005</c:v>
                </c:pt>
                <c:pt idx="3631">
                  <c:v>98.602019999999982</c:v>
                </c:pt>
                <c:pt idx="3632">
                  <c:v>98.604089999999999</c:v>
                </c:pt>
                <c:pt idx="3633">
                  <c:v>98.605799999999988</c:v>
                </c:pt>
                <c:pt idx="3634">
                  <c:v>98.601140000000001</c:v>
                </c:pt>
                <c:pt idx="3635">
                  <c:v>98.597200000000129</c:v>
                </c:pt>
                <c:pt idx="3636">
                  <c:v>98.587879999999998</c:v>
                </c:pt>
                <c:pt idx="3637">
                  <c:v>98.583489999999998</c:v>
                </c:pt>
                <c:pt idx="3638">
                  <c:v>98.584810000000004</c:v>
                </c:pt>
                <c:pt idx="3639">
                  <c:v>98.574619999999996</c:v>
                </c:pt>
                <c:pt idx="3640">
                  <c:v>98.566519999999997</c:v>
                </c:pt>
                <c:pt idx="3641">
                  <c:v>98.56677999999998</c:v>
                </c:pt>
                <c:pt idx="3642">
                  <c:v>98.564940000000007</c:v>
                </c:pt>
                <c:pt idx="3643">
                  <c:v>98.564390000000003</c:v>
                </c:pt>
                <c:pt idx="3644">
                  <c:v>98.56268</c:v>
                </c:pt>
                <c:pt idx="3645">
                  <c:v>98.564989999999995</c:v>
                </c:pt>
                <c:pt idx="3646">
                  <c:v>98.564650000000114</c:v>
                </c:pt>
                <c:pt idx="3647">
                  <c:v>98.564490000000006</c:v>
                </c:pt>
                <c:pt idx="3648">
                  <c:v>98.561160000000129</c:v>
                </c:pt>
                <c:pt idx="3649">
                  <c:v>98.559759999999983</c:v>
                </c:pt>
                <c:pt idx="3650">
                  <c:v>98.554500000000004</c:v>
                </c:pt>
                <c:pt idx="3651">
                  <c:v>98.554839999999999</c:v>
                </c:pt>
                <c:pt idx="3652">
                  <c:v>98.552689999999998</c:v>
                </c:pt>
                <c:pt idx="3653">
                  <c:v>98.55359</c:v>
                </c:pt>
                <c:pt idx="3654">
                  <c:v>98.55095</c:v>
                </c:pt>
                <c:pt idx="3655">
                  <c:v>98.549650000000113</c:v>
                </c:pt>
                <c:pt idx="3656">
                  <c:v>98.544520000000148</c:v>
                </c:pt>
                <c:pt idx="3657">
                  <c:v>98.543510000000026</c:v>
                </c:pt>
                <c:pt idx="3658">
                  <c:v>98.540710000000004</c:v>
                </c:pt>
                <c:pt idx="3659">
                  <c:v>98.539990000000003</c:v>
                </c:pt>
                <c:pt idx="3660">
                  <c:v>98.537540000000007</c:v>
                </c:pt>
                <c:pt idx="3661">
                  <c:v>98.536180000000002</c:v>
                </c:pt>
                <c:pt idx="3662">
                  <c:v>98.532339999999948</c:v>
                </c:pt>
                <c:pt idx="3663">
                  <c:v>98.530690000000007</c:v>
                </c:pt>
                <c:pt idx="3664">
                  <c:v>98.528439999999989</c:v>
                </c:pt>
                <c:pt idx="3665">
                  <c:v>98.525759999999948</c:v>
                </c:pt>
                <c:pt idx="3666">
                  <c:v>98.524930000000012</c:v>
                </c:pt>
                <c:pt idx="3667">
                  <c:v>98.524069999999995</c:v>
                </c:pt>
                <c:pt idx="3668">
                  <c:v>98.520240000000001</c:v>
                </c:pt>
                <c:pt idx="3669">
                  <c:v>98.516110000000026</c:v>
                </c:pt>
                <c:pt idx="3670">
                  <c:v>98.51116000000016</c:v>
                </c:pt>
                <c:pt idx="3671">
                  <c:v>98.511799999999994</c:v>
                </c:pt>
                <c:pt idx="3672">
                  <c:v>98.513319999999993</c:v>
                </c:pt>
                <c:pt idx="3673">
                  <c:v>98.515640000000005</c:v>
                </c:pt>
                <c:pt idx="3674">
                  <c:v>98.513189999999994</c:v>
                </c:pt>
                <c:pt idx="3675">
                  <c:v>98.511390000000006</c:v>
                </c:pt>
                <c:pt idx="3676">
                  <c:v>98.512500000000003</c:v>
                </c:pt>
                <c:pt idx="3677">
                  <c:v>98.506620000000026</c:v>
                </c:pt>
                <c:pt idx="3678">
                  <c:v>98.499359999999996</c:v>
                </c:pt>
                <c:pt idx="3679">
                  <c:v>98.496799999999993</c:v>
                </c:pt>
                <c:pt idx="3680">
                  <c:v>98.49920000000013</c:v>
                </c:pt>
                <c:pt idx="3681">
                  <c:v>98.495660000000129</c:v>
                </c:pt>
                <c:pt idx="3682">
                  <c:v>98.492570000000001</c:v>
                </c:pt>
                <c:pt idx="3683">
                  <c:v>98.494060000000147</c:v>
                </c:pt>
                <c:pt idx="3684">
                  <c:v>98.492120000000114</c:v>
                </c:pt>
                <c:pt idx="3685">
                  <c:v>98.492819999999995</c:v>
                </c:pt>
                <c:pt idx="3686">
                  <c:v>98.489320000000006</c:v>
                </c:pt>
                <c:pt idx="3687">
                  <c:v>98.484049999999996</c:v>
                </c:pt>
                <c:pt idx="3688">
                  <c:v>98.48465000000013</c:v>
                </c:pt>
                <c:pt idx="3689">
                  <c:v>98.481130000000007</c:v>
                </c:pt>
                <c:pt idx="3690">
                  <c:v>98.473010000000002</c:v>
                </c:pt>
                <c:pt idx="3691">
                  <c:v>98.471469999999997</c:v>
                </c:pt>
                <c:pt idx="3692">
                  <c:v>98.473249999999993</c:v>
                </c:pt>
                <c:pt idx="3693">
                  <c:v>98.46766000000018</c:v>
                </c:pt>
                <c:pt idx="3694">
                  <c:v>98.464839999999995</c:v>
                </c:pt>
                <c:pt idx="3695">
                  <c:v>98.468260000000129</c:v>
                </c:pt>
                <c:pt idx="3696">
                  <c:v>98.465869999999995</c:v>
                </c:pt>
                <c:pt idx="3697">
                  <c:v>98.460890000000006</c:v>
                </c:pt>
                <c:pt idx="3698">
                  <c:v>98.446489999999997</c:v>
                </c:pt>
                <c:pt idx="3699">
                  <c:v>98.45077999999998</c:v>
                </c:pt>
                <c:pt idx="3700">
                  <c:v>98.454620000000148</c:v>
                </c:pt>
                <c:pt idx="3701">
                  <c:v>98.466949999999997</c:v>
                </c:pt>
                <c:pt idx="3702">
                  <c:v>98.461240000000146</c:v>
                </c:pt>
                <c:pt idx="3703">
                  <c:v>98.463110000000114</c:v>
                </c:pt>
                <c:pt idx="3704">
                  <c:v>98.463679999999997</c:v>
                </c:pt>
                <c:pt idx="3705">
                  <c:v>98.468760000000003</c:v>
                </c:pt>
                <c:pt idx="3706">
                  <c:v>98.474689999999995</c:v>
                </c:pt>
                <c:pt idx="3707">
                  <c:v>98.472499999999982</c:v>
                </c:pt>
                <c:pt idx="3708">
                  <c:v>98.465549999999993</c:v>
                </c:pt>
                <c:pt idx="3709">
                  <c:v>98.458839999999981</c:v>
                </c:pt>
                <c:pt idx="3710">
                  <c:v>98.451949999999997</c:v>
                </c:pt>
                <c:pt idx="3711">
                  <c:v>98.442620000000161</c:v>
                </c:pt>
                <c:pt idx="3712">
                  <c:v>98.431450000000027</c:v>
                </c:pt>
                <c:pt idx="3713">
                  <c:v>98.435879999999983</c:v>
                </c:pt>
                <c:pt idx="3714">
                  <c:v>98.434520000000134</c:v>
                </c:pt>
                <c:pt idx="3715">
                  <c:v>98.42989</c:v>
                </c:pt>
                <c:pt idx="3716">
                  <c:v>98.436510000000027</c:v>
                </c:pt>
                <c:pt idx="3717">
                  <c:v>98.443200000000147</c:v>
                </c:pt>
                <c:pt idx="3718">
                  <c:v>98.437280000000129</c:v>
                </c:pt>
                <c:pt idx="3719">
                  <c:v>98.429760000000002</c:v>
                </c:pt>
                <c:pt idx="3720">
                  <c:v>98.427499999999995</c:v>
                </c:pt>
                <c:pt idx="3721">
                  <c:v>98.42883999999998</c:v>
                </c:pt>
                <c:pt idx="3722">
                  <c:v>98.42774</c:v>
                </c:pt>
                <c:pt idx="3723">
                  <c:v>98.420159999999996</c:v>
                </c:pt>
                <c:pt idx="3724">
                  <c:v>98.416680000000113</c:v>
                </c:pt>
                <c:pt idx="3725">
                  <c:v>98.41606000000013</c:v>
                </c:pt>
                <c:pt idx="3726">
                  <c:v>98.414000000000129</c:v>
                </c:pt>
                <c:pt idx="3727">
                  <c:v>98.411630000000144</c:v>
                </c:pt>
                <c:pt idx="3728">
                  <c:v>98.408919999999995</c:v>
                </c:pt>
                <c:pt idx="3729">
                  <c:v>98.408450000000002</c:v>
                </c:pt>
                <c:pt idx="3730">
                  <c:v>98.407759999999996</c:v>
                </c:pt>
                <c:pt idx="3731">
                  <c:v>98.406059999999997</c:v>
                </c:pt>
                <c:pt idx="3732">
                  <c:v>98.400530000000003</c:v>
                </c:pt>
                <c:pt idx="3733">
                  <c:v>98.402240000000006</c:v>
                </c:pt>
                <c:pt idx="3734">
                  <c:v>98.40258</c:v>
                </c:pt>
                <c:pt idx="3735">
                  <c:v>98.401160000000147</c:v>
                </c:pt>
                <c:pt idx="3736">
                  <c:v>98.399100000000004</c:v>
                </c:pt>
                <c:pt idx="3737">
                  <c:v>98.394859999999994</c:v>
                </c:pt>
                <c:pt idx="3738">
                  <c:v>98.391239999999996</c:v>
                </c:pt>
                <c:pt idx="3739">
                  <c:v>98.385409999999979</c:v>
                </c:pt>
                <c:pt idx="3740">
                  <c:v>98.381820000000005</c:v>
                </c:pt>
                <c:pt idx="3741">
                  <c:v>98.374619999999993</c:v>
                </c:pt>
                <c:pt idx="3742">
                  <c:v>98.370919999999998</c:v>
                </c:pt>
                <c:pt idx="3743">
                  <c:v>98.374539999999982</c:v>
                </c:pt>
                <c:pt idx="3744">
                  <c:v>98.383799999999979</c:v>
                </c:pt>
                <c:pt idx="3745">
                  <c:v>98.389389999999949</c:v>
                </c:pt>
                <c:pt idx="3746">
                  <c:v>98.389589999999998</c:v>
                </c:pt>
                <c:pt idx="3747">
                  <c:v>98.383799999999979</c:v>
                </c:pt>
                <c:pt idx="3748">
                  <c:v>98.377619999999993</c:v>
                </c:pt>
                <c:pt idx="3749">
                  <c:v>98.374499999999998</c:v>
                </c:pt>
                <c:pt idx="3750">
                  <c:v>98.372999999999948</c:v>
                </c:pt>
                <c:pt idx="3751">
                  <c:v>98.370620000000002</c:v>
                </c:pt>
                <c:pt idx="3752">
                  <c:v>98.366439999999983</c:v>
                </c:pt>
                <c:pt idx="3753">
                  <c:v>98.359309999999979</c:v>
                </c:pt>
                <c:pt idx="3754">
                  <c:v>98.349149999999995</c:v>
                </c:pt>
                <c:pt idx="3755">
                  <c:v>98.339510000000004</c:v>
                </c:pt>
                <c:pt idx="3756">
                  <c:v>98.346279999999993</c:v>
                </c:pt>
                <c:pt idx="3757">
                  <c:v>98.35266</c:v>
                </c:pt>
                <c:pt idx="3758">
                  <c:v>98.354860000000002</c:v>
                </c:pt>
                <c:pt idx="3759">
                  <c:v>98.35581999999998</c:v>
                </c:pt>
                <c:pt idx="3760">
                  <c:v>98.355679999999978</c:v>
                </c:pt>
                <c:pt idx="3761">
                  <c:v>98.353449999999981</c:v>
                </c:pt>
                <c:pt idx="3762">
                  <c:v>98.349909999999994</c:v>
                </c:pt>
                <c:pt idx="3763">
                  <c:v>98.347499999999997</c:v>
                </c:pt>
                <c:pt idx="3764">
                  <c:v>98.345259999999996</c:v>
                </c:pt>
                <c:pt idx="3765">
                  <c:v>98.338660000000004</c:v>
                </c:pt>
                <c:pt idx="3766">
                  <c:v>98.331559999999996</c:v>
                </c:pt>
                <c:pt idx="3767">
                  <c:v>98.327259999999995</c:v>
                </c:pt>
                <c:pt idx="3768">
                  <c:v>98.335509999999999</c:v>
                </c:pt>
                <c:pt idx="3769">
                  <c:v>98.341179999999994</c:v>
                </c:pt>
                <c:pt idx="3770">
                  <c:v>98.335309999999978</c:v>
                </c:pt>
                <c:pt idx="3771">
                  <c:v>98.332689999999999</c:v>
                </c:pt>
                <c:pt idx="3772">
                  <c:v>98.328359999999989</c:v>
                </c:pt>
                <c:pt idx="3773">
                  <c:v>98.329089999999979</c:v>
                </c:pt>
                <c:pt idx="3774">
                  <c:v>98.323979999999978</c:v>
                </c:pt>
                <c:pt idx="3775">
                  <c:v>98.321789999999979</c:v>
                </c:pt>
                <c:pt idx="3776">
                  <c:v>98.323120000000003</c:v>
                </c:pt>
                <c:pt idx="3777">
                  <c:v>98.312029999999993</c:v>
                </c:pt>
                <c:pt idx="3778">
                  <c:v>98.305179999999979</c:v>
                </c:pt>
                <c:pt idx="3779">
                  <c:v>98.305250000000001</c:v>
                </c:pt>
                <c:pt idx="3780">
                  <c:v>98.307680000000005</c:v>
                </c:pt>
                <c:pt idx="3781">
                  <c:v>98.293499999999995</c:v>
                </c:pt>
                <c:pt idx="3782">
                  <c:v>98.281530000000004</c:v>
                </c:pt>
                <c:pt idx="3783">
                  <c:v>98.289530000000013</c:v>
                </c:pt>
                <c:pt idx="3784">
                  <c:v>98.273319999999998</c:v>
                </c:pt>
                <c:pt idx="3785">
                  <c:v>98.278989999999979</c:v>
                </c:pt>
                <c:pt idx="3786">
                  <c:v>98.29074</c:v>
                </c:pt>
                <c:pt idx="3787">
                  <c:v>98.302970000000002</c:v>
                </c:pt>
                <c:pt idx="3788">
                  <c:v>98.318910000000002</c:v>
                </c:pt>
                <c:pt idx="3789">
                  <c:v>98.314549999999997</c:v>
                </c:pt>
                <c:pt idx="3790">
                  <c:v>98.303449999999998</c:v>
                </c:pt>
                <c:pt idx="3791">
                  <c:v>98.300619999999995</c:v>
                </c:pt>
                <c:pt idx="3792">
                  <c:v>98.297740000000005</c:v>
                </c:pt>
                <c:pt idx="3793">
                  <c:v>98.306699999999992</c:v>
                </c:pt>
                <c:pt idx="3794">
                  <c:v>98.293510000000026</c:v>
                </c:pt>
                <c:pt idx="3795">
                  <c:v>98.284059999999997</c:v>
                </c:pt>
                <c:pt idx="3796">
                  <c:v>98.286950000000004</c:v>
                </c:pt>
                <c:pt idx="3797">
                  <c:v>98.280060000000006</c:v>
                </c:pt>
                <c:pt idx="3798">
                  <c:v>98.282820000000001</c:v>
                </c:pt>
                <c:pt idx="3799">
                  <c:v>98.289119999999997</c:v>
                </c:pt>
                <c:pt idx="3800">
                  <c:v>98.285979999999981</c:v>
                </c:pt>
                <c:pt idx="3801">
                  <c:v>98.275120000000001</c:v>
                </c:pt>
                <c:pt idx="3802">
                  <c:v>98.273749999999978</c:v>
                </c:pt>
                <c:pt idx="3803">
                  <c:v>98.275399999999948</c:v>
                </c:pt>
                <c:pt idx="3804">
                  <c:v>98.274990000000003</c:v>
                </c:pt>
                <c:pt idx="3805">
                  <c:v>98.265320000000003</c:v>
                </c:pt>
                <c:pt idx="3806">
                  <c:v>98.261600000000129</c:v>
                </c:pt>
                <c:pt idx="3807">
                  <c:v>98.254339999999999</c:v>
                </c:pt>
                <c:pt idx="3808">
                  <c:v>98.248560000000026</c:v>
                </c:pt>
                <c:pt idx="3809">
                  <c:v>98.237920000000145</c:v>
                </c:pt>
                <c:pt idx="3810">
                  <c:v>98.23287999999998</c:v>
                </c:pt>
                <c:pt idx="3811">
                  <c:v>98.249989999999997</c:v>
                </c:pt>
                <c:pt idx="3812">
                  <c:v>98.25830999999998</c:v>
                </c:pt>
                <c:pt idx="3813">
                  <c:v>98.247050000000129</c:v>
                </c:pt>
                <c:pt idx="3814">
                  <c:v>98.240880000000004</c:v>
                </c:pt>
                <c:pt idx="3815">
                  <c:v>98.218410000000006</c:v>
                </c:pt>
                <c:pt idx="3816">
                  <c:v>98.201240000000027</c:v>
                </c:pt>
                <c:pt idx="3817">
                  <c:v>98.213130000000007</c:v>
                </c:pt>
                <c:pt idx="3818">
                  <c:v>98.213939999999994</c:v>
                </c:pt>
                <c:pt idx="3819">
                  <c:v>98.217200000000147</c:v>
                </c:pt>
                <c:pt idx="3820">
                  <c:v>98.213750000000005</c:v>
                </c:pt>
                <c:pt idx="3821">
                  <c:v>98.189079999999919</c:v>
                </c:pt>
                <c:pt idx="3822">
                  <c:v>98.208190000000002</c:v>
                </c:pt>
                <c:pt idx="3823">
                  <c:v>98.211290000000147</c:v>
                </c:pt>
                <c:pt idx="3824">
                  <c:v>98.207800000000006</c:v>
                </c:pt>
                <c:pt idx="3825">
                  <c:v>98.205240000000003</c:v>
                </c:pt>
                <c:pt idx="3826">
                  <c:v>98.201970000000003</c:v>
                </c:pt>
                <c:pt idx="3827">
                  <c:v>98.216750000000005</c:v>
                </c:pt>
                <c:pt idx="3828">
                  <c:v>98.219809999999995</c:v>
                </c:pt>
                <c:pt idx="3829">
                  <c:v>98.227239999999995</c:v>
                </c:pt>
                <c:pt idx="3830">
                  <c:v>98.219620000000134</c:v>
                </c:pt>
                <c:pt idx="3831">
                  <c:v>98.211380000000005</c:v>
                </c:pt>
                <c:pt idx="3832">
                  <c:v>98.198639999999983</c:v>
                </c:pt>
                <c:pt idx="3833">
                  <c:v>98.203040000000001</c:v>
                </c:pt>
                <c:pt idx="3834">
                  <c:v>98.208379999999948</c:v>
                </c:pt>
                <c:pt idx="3835">
                  <c:v>98.210820000000027</c:v>
                </c:pt>
                <c:pt idx="3836">
                  <c:v>98.203800000000001</c:v>
                </c:pt>
                <c:pt idx="3837">
                  <c:v>98.209909999999994</c:v>
                </c:pt>
                <c:pt idx="3838">
                  <c:v>98.212249999999997</c:v>
                </c:pt>
                <c:pt idx="3839">
                  <c:v>98.212860000000006</c:v>
                </c:pt>
                <c:pt idx="3840">
                  <c:v>98.20205</c:v>
                </c:pt>
                <c:pt idx="3841">
                  <c:v>98.202969999999993</c:v>
                </c:pt>
                <c:pt idx="3842">
                  <c:v>98.202420000000004</c:v>
                </c:pt>
                <c:pt idx="3843">
                  <c:v>98.197660000000027</c:v>
                </c:pt>
                <c:pt idx="3844">
                  <c:v>98.198739999999958</c:v>
                </c:pt>
                <c:pt idx="3845">
                  <c:v>98.19999</c:v>
                </c:pt>
                <c:pt idx="3846">
                  <c:v>98.19938999999998</c:v>
                </c:pt>
                <c:pt idx="3847">
                  <c:v>98.19735</c:v>
                </c:pt>
                <c:pt idx="3848">
                  <c:v>98.192319999999981</c:v>
                </c:pt>
                <c:pt idx="3849">
                  <c:v>98.177679999999981</c:v>
                </c:pt>
                <c:pt idx="3850">
                  <c:v>98.166240000000002</c:v>
                </c:pt>
                <c:pt idx="3851">
                  <c:v>98.174339999999958</c:v>
                </c:pt>
                <c:pt idx="3852">
                  <c:v>98.182889999999958</c:v>
                </c:pt>
                <c:pt idx="3853">
                  <c:v>98.186819999999983</c:v>
                </c:pt>
                <c:pt idx="3854">
                  <c:v>98.183889999999948</c:v>
                </c:pt>
                <c:pt idx="3855">
                  <c:v>98.178059999999988</c:v>
                </c:pt>
                <c:pt idx="3856">
                  <c:v>98.18862</c:v>
                </c:pt>
                <c:pt idx="3857">
                  <c:v>98.195160000000001</c:v>
                </c:pt>
                <c:pt idx="3858">
                  <c:v>98.187560000000005</c:v>
                </c:pt>
                <c:pt idx="3859">
                  <c:v>98.172029999999978</c:v>
                </c:pt>
                <c:pt idx="3860">
                  <c:v>98.162879999999959</c:v>
                </c:pt>
                <c:pt idx="3861">
                  <c:v>98.159610000000001</c:v>
                </c:pt>
                <c:pt idx="3862">
                  <c:v>98.159989999999979</c:v>
                </c:pt>
                <c:pt idx="3863">
                  <c:v>98.160879999999949</c:v>
                </c:pt>
                <c:pt idx="3864">
                  <c:v>98.157039999999981</c:v>
                </c:pt>
                <c:pt idx="3865">
                  <c:v>98.153109999999998</c:v>
                </c:pt>
                <c:pt idx="3866">
                  <c:v>98.150869999999998</c:v>
                </c:pt>
                <c:pt idx="3867">
                  <c:v>98.15649999999998</c:v>
                </c:pt>
                <c:pt idx="3868">
                  <c:v>98.155819999999949</c:v>
                </c:pt>
                <c:pt idx="3869">
                  <c:v>98.15000999999998</c:v>
                </c:pt>
                <c:pt idx="3870">
                  <c:v>98.147859999999994</c:v>
                </c:pt>
                <c:pt idx="3871">
                  <c:v>98.147360000000006</c:v>
                </c:pt>
                <c:pt idx="3872">
                  <c:v>98.141160000000113</c:v>
                </c:pt>
                <c:pt idx="3873">
                  <c:v>98.138109999999998</c:v>
                </c:pt>
                <c:pt idx="3874">
                  <c:v>98.13818999999998</c:v>
                </c:pt>
                <c:pt idx="3875">
                  <c:v>98.133479999999949</c:v>
                </c:pt>
                <c:pt idx="3876">
                  <c:v>98.127589999999998</c:v>
                </c:pt>
                <c:pt idx="3877">
                  <c:v>98.125379999999808</c:v>
                </c:pt>
                <c:pt idx="3878">
                  <c:v>98.125789999999796</c:v>
                </c:pt>
                <c:pt idx="3879">
                  <c:v>98.127690000000001</c:v>
                </c:pt>
                <c:pt idx="3880">
                  <c:v>98.127749999999978</c:v>
                </c:pt>
                <c:pt idx="3881">
                  <c:v>98.127619999999993</c:v>
                </c:pt>
                <c:pt idx="3882">
                  <c:v>98.12843999999987</c:v>
                </c:pt>
                <c:pt idx="3883">
                  <c:v>98.12288999999987</c:v>
                </c:pt>
                <c:pt idx="3884">
                  <c:v>98.110900000000001</c:v>
                </c:pt>
                <c:pt idx="3885">
                  <c:v>98.104699999999994</c:v>
                </c:pt>
                <c:pt idx="3886">
                  <c:v>98.106110000000001</c:v>
                </c:pt>
                <c:pt idx="3887">
                  <c:v>98.108489999999989</c:v>
                </c:pt>
                <c:pt idx="3888">
                  <c:v>98.116720000000001</c:v>
                </c:pt>
                <c:pt idx="3889">
                  <c:v>98.111239999999995</c:v>
                </c:pt>
                <c:pt idx="3890">
                  <c:v>98.106469999999987</c:v>
                </c:pt>
                <c:pt idx="3891">
                  <c:v>98.106560000000002</c:v>
                </c:pt>
                <c:pt idx="3892">
                  <c:v>98.105109999999982</c:v>
                </c:pt>
                <c:pt idx="3893">
                  <c:v>98.099680000000006</c:v>
                </c:pt>
                <c:pt idx="3894">
                  <c:v>98.090140000000005</c:v>
                </c:pt>
                <c:pt idx="3895">
                  <c:v>98.090509999999995</c:v>
                </c:pt>
                <c:pt idx="3896">
                  <c:v>98.091949999999997</c:v>
                </c:pt>
                <c:pt idx="3897">
                  <c:v>98.089259999999996</c:v>
                </c:pt>
                <c:pt idx="3898">
                  <c:v>98.091740000000001</c:v>
                </c:pt>
                <c:pt idx="3899">
                  <c:v>98.089910000000003</c:v>
                </c:pt>
                <c:pt idx="3900">
                  <c:v>98.08681</c:v>
                </c:pt>
                <c:pt idx="3901">
                  <c:v>98.081180000000003</c:v>
                </c:pt>
                <c:pt idx="3902">
                  <c:v>98.071299999999994</c:v>
                </c:pt>
                <c:pt idx="3903">
                  <c:v>98.058509999999998</c:v>
                </c:pt>
                <c:pt idx="3904">
                  <c:v>98.062119999999993</c:v>
                </c:pt>
                <c:pt idx="3905">
                  <c:v>98.074939999999998</c:v>
                </c:pt>
                <c:pt idx="3906">
                  <c:v>98.083320000000001</c:v>
                </c:pt>
                <c:pt idx="3907">
                  <c:v>98.084100000000007</c:v>
                </c:pt>
                <c:pt idx="3908">
                  <c:v>98.082189999999983</c:v>
                </c:pt>
                <c:pt idx="3909">
                  <c:v>98.079749999999919</c:v>
                </c:pt>
                <c:pt idx="3910">
                  <c:v>98.072559999999982</c:v>
                </c:pt>
                <c:pt idx="3911">
                  <c:v>98.065690000000004</c:v>
                </c:pt>
                <c:pt idx="3912">
                  <c:v>98.064359999999994</c:v>
                </c:pt>
                <c:pt idx="3913">
                  <c:v>98.066339999999983</c:v>
                </c:pt>
                <c:pt idx="3914">
                  <c:v>98.065560000000005</c:v>
                </c:pt>
                <c:pt idx="3915">
                  <c:v>98.064620000000161</c:v>
                </c:pt>
                <c:pt idx="3916">
                  <c:v>98.062619999999995</c:v>
                </c:pt>
                <c:pt idx="3917">
                  <c:v>98.060410000000005</c:v>
                </c:pt>
                <c:pt idx="3918">
                  <c:v>98.056259999999995</c:v>
                </c:pt>
                <c:pt idx="3919">
                  <c:v>98.049909999999997</c:v>
                </c:pt>
                <c:pt idx="3920">
                  <c:v>98.043760000000006</c:v>
                </c:pt>
                <c:pt idx="3921">
                  <c:v>98.039180000000002</c:v>
                </c:pt>
                <c:pt idx="3922">
                  <c:v>98.034660000000144</c:v>
                </c:pt>
                <c:pt idx="3923">
                  <c:v>98.030820000000006</c:v>
                </c:pt>
                <c:pt idx="3924">
                  <c:v>98.029939999999982</c:v>
                </c:pt>
                <c:pt idx="3925">
                  <c:v>98.028120000000001</c:v>
                </c:pt>
                <c:pt idx="3926">
                  <c:v>98.020660000000007</c:v>
                </c:pt>
                <c:pt idx="3927">
                  <c:v>98.016999999999996</c:v>
                </c:pt>
                <c:pt idx="3928">
                  <c:v>98.018249999999995</c:v>
                </c:pt>
                <c:pt idx="3929">
                  <c:v>98.008279999999999</c:v>
                </c:pt>
                <c:pt idx="3930">
                  <c:v>98.012389999999982</c:v>
                </c:pt>
                <c:pt idx="3931">
                  <c:v>98.024410000000003</c:v>
                </c:pt>
                <c:pt idx="3932">
                  <c:v>98.031189999999995</c:v>
                </c:pt>
                <c:pt idx="3933">
                  <c:v>98.030240000000006</c:v>
                </c:pt>
                <c:pt idx="3934">
                  <c:v>98.029150000000001</c:v>
                </c:pt>
                <c:pt idx="3935">
                  <c:v>98.026520000000005</c:v>
                </c:pt>
                <c:pt idx="3936">
                  <c:v>98.01873999999998</c:v>
                </c:pt>
                <c:pt idx="3937">
                  <c:v>98.010350000000003</c:v>
                </c:pt>
                <c:pt idx="3938">
                  <c:v>98.003990000000002</c:v>
                </c:pt>
                <c:pt idx="3939">
                  <c:v>98.000889999999998</c:v>
                </c:pt>
                <c:pt idx="3940">
                  <c:v>98.001410000000007</c:v>
                </c:pt>
                <c:pt idx="3941">
                  <c:v>98.00336999999999</c:v>
                </c:pt>
                <c:pt idx="3942">
                  <c:v>98.001239999999996</c:v>
                </c:pt>
                <c:pt idx="3943">
                  <c:v>98.000929999999997</c:v>
                </c:pt>
                <c:pt idx="3944">
                  <c:v>97.998949999999994</c:v>
                </c:pt>
                <c:pt idx="3945">
                  <c:v>97.996499999999997</c:v>
                </c:pt>
                <c:pt idx="3946">
                  <c:v>97.995739999999998</c:v>
                </c:pt>
                <c:pt idx="3947">
                  <c:v>97.991300000000024</c:v>
                </c:pt>
                <c:pt idx="3948">
                  <c:v>97.985979999999998</c:v>
                </c:pt>
                <c:pt idx="3949">
                  <c:v>97.983590000000007</c:v>
                </c:pt>
                <c:pt idx="3950">
                  <c:v>97.982619999999997</c:v>
                </c:pt>
                <c:pt idx="3951">
                  <c:v>97.979010000000002</c:v>
                </c:pt>
                <c:pt idx="3952">
                  <c:v>97.975339999999989</c:v>
                </c:pt>
                <c:pt idx="3953">
                  <c:v>97.972379999999958</c:v>
                </c:pt>
                <c:pt idx="3954">
                  <c:v>97.970579999999998</c:v>
                </c:pt>
                <c:pt idx="3955">
                  <c:v>97.967590000000129</c:v>
                </c:pt>
                <c:pt idx="3956">
                  <c:v>97.966120000000146</c:v>
                </c:pt>
                <c:pt idx="3957">
                  <c:v>97.964079999999996</c:v>
                </c:pt>
                <c:pt idx="3958">
                  <c:v>97.961060000000145</c:v>
                </c:pt>
                <c:pt idx="3959">
                  <c:v>97.959100000000007</c:v>
                </c:pt>
                <c:pt idx="3960">
                  <c:v>97.957759999999993</c:v>
                </c:pt>
                <c:pt idx="3961">
                  <c:v>97.953440000000001</c:v>
                </c:pt>
                <c:pt idx="3962">
                  <c:v>97.948820000000026</c:v>
                </c:pt>
                <c:pt idx="3963">
                  <c:v>97.951009999999997</c:v>
                </c:pt>
                <c:pt idx="3964">
                  <c:v>97.954840000000004</c:v>
                </c:pt>
                <c:pt idx="3965">
                  <c:v>97.955379999999948</c:v>
                </c:pt>
                <c:pt idx="3966">
                  <c:v>97.951319999999996</c:v>
                </c:pt>
                <c:pt idx="3967">
                  <c:v>97.944650000000181</c:v>
                </c:pt>
                <c:pt idx="3968">
                  <c:v>97.939620000000161</c:v>
                </c:pt>
                <c:pt idx="3969">
                  <c:v>97.935820000000007</c:v>
                </c:pt>
                <c:pt idx="3970">
                  <c:v>97.937979999999996</c:v>
                </c:pt>
                <c:pt idx="3971">
                  <c:v>97.935739999999981</c:v>
                </c:pt>
                <c:pt idx="3972">
                  <c:v>97.933260000000161</c:v>
                </c:pt>
                <c:pt idx="3973">
                  <c:v>97.926119999999997</c:v>
                </c:pt>
                <c:pt idx="3974">
                  <c:v>97.92121000000013</c:v>
                </c:pt>
                <c:pt idx="3975">
                  <c:v>97.919070000000005</c:v>
                </c:pt>
                <c:pt idx="3976">
                  <c:v>97.916799999999995</c:v>
                </c:pt>
                <c:pt idx="3977">
                  <c:v>97.913860000000113</c:v>
                </c:pt>
                <c:pt idx="3978">
                  <c:v>97.905879999999982</c:v>
                </c:pt>
                <c:pt idx="3979">
                  <c:v>97.903310000000005</c:v>
                </c:pt>
                <c:pt idx="3980">
                  <c:v>97.909250000000114</c:v>
                </c:pt>
                <c:pt idx="3981">
                  <c:v>97.910200000000131</c:v>
                </c:pt>
                <c:pt idx="3982">
                  <c:v>97.899879999999982</c:v>
                </c:pt>
                <c:pt idx="3983">
                  <c:v>97.902889999999999</c:v>
                </c:pt>
                <c:pt idx="3984">
                  <c:v>97.912719999999993</c:v>
                </c:pt>
                <c:pt idx="3985">
                  <c:v>97.909530000000004</c:v>
                </c:pt>
                <c:pt idx="3986">
                  <c:v>97.897490000000005</c:v>
                </c:pt>
                <c:pt idx="3987">
                  <c:v>97.899720000000002</c:v>
                </c:pt>
                <c:pt idx="3988">
                  <c:v>97.898820000000001</c:v>
                </c:pt>
                <c:pt idx="3989">
                  <c:v>97.897459999999995</c:v>
                </c:pt>
                <c:pt idx="3990">
                  <c:v>97.894319999999993</c:v>
                </c:pt>
                <c:pt idx="3991">
                  <c:v>97.890969999999996</c:v>
                </c:pt>
                <c:pt idx="3992">
                  <c:v>97.884180000000001</c:v>
                </c:pt>
                <c:pt idx="3993">
                  <c:v>97.880160000000004</c:v>
                </c:pt>
                <c:pt idx="3994">
                  <c:v>97.886020000000002</c:v>
                </c:pt>
                <c:pt idx="3995">
                  <c:v>97.886139999999983</c:v>
                </c:pt>
                <c:pt idx="3996">
                  <c:v>97.873299999999986</c:v>
                </c:pt>
                <c:pt idx="3997">
                  <c:v>97.867540000000005</c:v>
                </c:pt>
                <c:pt idx="3998">
                  <c:v>97.874879999999948</c:v>
                </c:pt>
                <c:pt idx="3999">
                  <c:v>97.881379999999979</c:v>
                </c:pt>
                <c:pt idx="4000">
                  <c:v>97.876029999999986</c:v>
                </c:pt>
                <c:pt idx="4001">
                  <c:v>97.868899999999982</c:v>
                </c:pt>
                <c:pt idx="4002">
                  <c:v>97.855119999999999</c:v>
                </c:pt>
                <c:pt idx="4003">
                  <c:v>97.851110000000006</c:v>
                </c:pt>
                <c:pt idx="4004">
                  <c:v>97.855049999999949</c:v>
                </c:pt>
                <c:pt idx="4005">
                  <c:v>97.859219999999993</c:v>
                </c:pt>
                <c:pt idx="4006">
                  <c:v>97.855709999999988</c:v>
                </c:pt>
                <c:pt idx="4007">
                  <c:v>97.856009999999998</c:v>
                </c:pt>
                <c:pt idx="4008">
                  <c:v>97.85899999999998</c:v>
                </c:pt>
                <c:pt idx="4009">
                  <c:v>97.859339999999989</c:v>
                </c:pt>
                <c:pt idx="4010">
                  <c:v>97.853439999999978</c:v>
                </c:pt>
                <c:pt idx="4011">
                  <c:v>97.844489999999993</c:v>
                </c:pt>
                <c:pt idx="4012">
                  <c:v>97.844989999999996</c:v>
                </c:pt>
                <c:pt idx="4013">
                  <c:v>97.841220000000149</c:v>
                </c:pt>
                <c:pt idx="4014">
                  <c:v>97.823789999999988</c:v>
                </c:pt>
                <c:pt idx="4015">
                  <c:v>97.806520000000006</c:v>
                </c:pt>
                <c:pt idx="4016">
                  <c:v>97.823369999999983</c:v>
                </c:pt>
                <c:pt idx="4017">
                  <c:v>97.834559999999996</c:v>
                </c:pt>
                <c:pt idx="4018">
                  <c:v>97.826809999999981</c:v>
                </c:pt>
                <c:pt idx="4019">
                  <c:v>97.823689999999999</c:v>
                </c:pt>
                <c:pt idx="4020">
                  <c:v>97.82287999999987</c:v>
                </c:pt>
                <c:pt idx="4021">
                  <c:v>97.830160000000006</c:v>
                </c:pt>
                <c:pt idx="4022">
                  <c:v>97.825559999999982</c:v>
                </c:pt>
                <c:pt idx="4023">
                  <c:v>97.818060000000003</c:v>
                </c:pt>
                <c:pt idx="4024">
                  <c:v>97.82523999999998</c:v>
                </c:pt>
                <c:pt idx="4025">
                  <c:v>97.817910000000026</c:v>
                </c:pt>
                <c:pt idx="4026">
                  <c:v>97.808260000000004</c:v>
                </c:pt>
                <c:pt idx="4027">
                  <c:v>97.797680000000113</c:v>
                </c:pt>
                <c:pt idx="4028">
                  <c:v>97.798360000000002</c:v>
                </c:pt>
                <c:pt idx="4029">
                  <c:v>97.801079999999999</c:v>
                </c:pt>
                <c:pt idx="4030">
                  <c:v>97.799180000000007</c:v>
                </c:pt>
                <c:pt idx="4031">
                  <c:v>97.795779999999979</c:v>
                </c:pt>
                <c:pt idx="4032">
                  <c:v>97.793250000000114</c:v>
                </c:pt>
                <c:pt idx="4033">
                  <c:v>97.791260000000179</c:v>
                </c:pt>
                <c:pt idx="4034">
                  <c:v>97.791110000000145</c:v>
                </c:pt>
                <c:pt idx="4035">
                  <c:v>97.790539999999993</c:v>
                </c:pt>
                <c:pt idx="4036">
                  <c:v>97.786439999999999</c:v>
                </c:pt>
                <c:pt idx="4037">
                  <c:v>97.783510000000007</c:v>
                </c:pt>
                <c:pt idx="4038">
                  <c:v>97.778419999999983</c:v>
                </c:pt>
                <c:pt idx="4039">
                  <c:v>97.77558999999998</c:v>
                </c:pt>
                <c:pt idx="4040">
                  <c:v>97.771590000000003</c:v>
                </c:pt>
                <c:pt idx="4041">
                  <c:v>97.766120000000129</c:v>
                </c:pt>
                <c:pt idx="4042">
                  <c:v>97.756410000000002</c:v>
                </c:pt>
                <c:pt idx="4043">
                  <c:v>97.754639999999995</c:v>
                </c:pt>
                <c:pt idx="4044">
                  <c:v>97.758739999999989</c:v>
                </c:pt>
                <c:pt idx="4045">
                  <c:v>97.766580000000005</c:v>
                </c:pt>
                <c:pt idx="4046">
                  <c:v>97.75909</c:v>
                </c:pt>
                <c:pt idx="4047">
                  <c:v>97.759590000000003</c:v>
                </c:pt>
                <c:pt idx="4048">
                  <c:v>97.761840000000007</c:v>
                </c:pt>
                <c:pt idx="4049">
                  <c:v>97.759410000000003</c:v>
                </c:pt>
                <c:pt idx="4050">
                  <c:v>97.754140000000007</c:v>
                </c:pt>
                <c:pt idx="4051">
                  <c:v>97.747860000000131</c:v>
                </c:pt>
                <c:pt idx="4052">
                  <c:v>97.743759999999995</c:v>
                </c:pt>
                <c:pt idx="4053">
                  <c:v>97.740010000000026</c:v>
                </c:pt>
                <c:pt idx="4054">
                  <c:v>97.738969999999995</c:v>
                </c:pt>
                <c:pt idx="4055">
                  <c:v>97.734750000000005</c:v>
                </c:pt>
                <c:pt idx="4056">
                  <c:v>97.727490000000003</c:v>
                </c:pt>
                <c:pt idx="4057">
                  <c:v>97.719970000000004</c:v>
                </c:pt>
                <c:pt idx="4058">
                  <c:v>97.720469999999992</c:v>
                </c:pt>
                <c:pt idx="4059">
                  <c:v>97.722260000000006</c:v>
                </c:pt>
                <c:pt idx="4060">
                  <c:v>97.721549999999993</c:v>
                </c:pt>
                <c:pt idx="4061">
                  <c:v>97.722739999999988</c:v>
                </c:pt>
                <c:pt idx="4062">
                  <c:v>97.719579999999993</c:v>
                </c:pt>
                <c:pt idx="4063">
                  <c:v>97.716470000000001</c:v>
                </c:pt>
                <c:pt idx="4064">
                  <c:v>97.711490000000026</c:v>
                </c:pt>
                <c:pt idx="4065">
                  <c:v>97.706520000000026</c:v>
                </c:pt>
                <c:pt idx="4066">
                  <c:v>97.704650000000129</c:v>
                </c:pt>
                <c:pt idx="4067">
                  <c:v>97.704130000000006</c:v>
                </c:pt>
                <c:pt idx="4068">
                  <c:v>97.697379999999981</c:v>
                </c:pt>
                <c:pt idx="4069">
                  <c:v>97.694609999999997</c:v>
                </c:pt>
                <c:pt idx="4070">
                  <c:v>97.694999999999993</c:v>
                </c:pt>
                <c:pt idx="4071">
                  <c:v>97.692620000000005</c:v>
                </c:pt>
                <c:pt idx="4072">
                  <c:v>97.689949999999982</c:v>
                </c:pt>
                <c:pt idx="4073">
                  <c:v>97.684989999999999</c:v>
                </c:pt>
                <c:pt idx="4074">
                  <c:v>97.682529999999986</c:v>
                </c:pt>
                <c:pt idx="4075">
                  <c:v>97.68183999999998</c:v>
                </c:pt>
                <c:pt idx="4076">
                  <c:v>97.678689999999989</c:v>
                </c:pt>
                <c:pt idx="4077">
                  <c:v>97.677260000000004</c:v>
                </c:pt>
                <c:pt idx="4078">
                  <c:v>97.676059999999978</c:v>
                </c:pt>
                <c:pt idx="4079">
                  <c:v>97.677909999999983</c:v>
                </c:pt>
                <c:pt idx="4080">
                  <c:v>97.67530999999984</c:v>
                </c:pt>
                <c:pt idx="4081">
                  <c:v>97.663359999999983</c:v>
                </c:pt>
                <c:pt idx="4082">
                  <c:v>97.64649</c:v>
                </c:pt>
                <c:pt idx="4083">
                  <c:v>97.646090000000001</c:v>
                </c:pt>
                <c:pt idx="4084">
                  <c:v>97.65488999999998</c:v>
                </c:pt>
                <c:pt idx="4085">
                  <c:v>97.659369999999981</c:v>
                </c:pt>
                <c:pt idx="4086">
                  <c:v>97.655459999999948</c:v>
                </c:pt>
                <c:pt idx="4087">
                  <c:v>97.647260000000131</c:v>
                </c:pt>
                <c:pt idx="4088">
                  <c:v>97.63982</c:v>
                </c:pt>
                <c:pt idx="4089">
                  <c:v>97.631060000000005</c:v>
                </c:pt>
                <c:pt idx="4090">
                  <c:v>97.634410000000003</c:v>
                </c:pt>
                <c:pt idx="4091">
                  <c:v>97.645920000000004</c:v>
                </c:pt>
                <c:pt idx="4092">
                  <c:v>97.644840000000002</c:v>
                </c:pt>
                <c:pt idx="4093">
                  <c:v>97.638369999999981</c:v>
                </c:pt>
                <c:pt idx="4094">
                  <c:v>97.626289999999983</c:v>
                </c:pt>
                <c:pt idx="4095">
                  <c:v>97.622119999999981</c:v>
                </c:pt>
                <c:pt idx="4096">
                  <c:v>97.616810000000001</c:v>
                </c:pt>
                <c:pt idx="4097">
                  <c:v>97.616560000000007</c:v>
                </c:pt>
                <c:pt idx="4098">
                  <c:v>97.616640000000004</c:v>
                </c:pt>
                <c:pt idx="4099">
                  <c:v>97.610889999999998</c:v>
                </c:pt>
                <c:pt idx="4100">
                  <c:v>97.609819999999999</c:v>
                </c:pt>
                <c:pt idx="4101">
                  <c:v>97.612359999999981</c:v>
                </c:pt>
                <c:pt idx="4102">
                  <c:v>97.609889999999979</c:v>
                </c:pt>
                <c:pt idx="4103">
                  <c:v>97.602249999999998</c:v>
                </c:pt>
                <c:pt idx="4104">
                  <c:v>97.596680000000006</c:v>
                </c:pt>
                <c:pt idx="4105">
                  <c:v>97.594530000000006</c:v>
                </c:pt>
                <c:pt idx="4106">
                  <c:v>97.60051</c:v>
                </c:pt>
                <c:pt idx="4107">
                  <c:v>97.597650000000129</c:v>
                </c:pt>
                <c:pt idx="4108">
                  <c:v>97.590909999999994</c:v>
                </c:pt>
                <c:pt idx="4109">
                  <c:v>97.582389999999918</c:v>
                </c:pt>
                <c:pt idx="4110">
                  <c:v>97.574759999999998</c:v>
                </c:pt>
                <c:pt idx="4111">
                  <c:v>97.57335999999998</c:v>
                </c:pt>
                <c:pt idx="4112">
                  <c:v>97.573179999999979</c:v>
                </c:pt>
                <c:pt idx="4113">
                  <c:v>97.569519999999997</c:v>
                </c:pt>
                <c:pt idx="4114">
                  <c:v>97.559069999999991</c:v>
                </c:pt>
                <c:pt idx="4115">
                  <c:v>97.546760000000006</c:v>
                </c:pt>
                <c:pt idx="4116">
                  <c:v>97.561220000000134</c:v>
                </c:pt>
                <c:pt idx="4117">
                  <c:v>97.56586999999999</c:v>
                </c:pt>
                <c:pt idx="4118">
                  <c:v>97.566180000000003</c:v>
                </c:pt>
                <c:pt idx="4119">
                  <c:v>97.561800000000005</c:v>
                </c:pt>
                <c:pt idx="4120">
                  <c:v>97.556290000000004</c:v>
                </c:pt>
                <c:pt idx="4121">
                  <c:v>97.548660000000027</c:v>
                </c:pt>
                <c:pt idx="4122">
                  <c:v>97.545850000000002</c:v>
                </c:pt>
                <c:pt idx="4123">
                  <c:v>97.537220000000161</c:v>
                </c:pt>
                <c:pt idx="4124">
                  <c:v>97.529079999999979</c:v>
                </c:pt>
                <c:pt idx="4125">
                  <c:v>97.530680000000004</c:v>
                </c:pt>
                <c:pt idx="4126">
                  <c:v>97.532409999999999</c:v>
                </c:pt>
                <c:pt idx="4127">
                  <c:v>97.534739999999999</c:v>
                </c:pt>
                <c:pt idx="4128">
                  <c:v>97.533220000000114</c:v>
                </c:pt>
                <c:pt idx="4129">
                  <c:v>97.52619</c:v>
                </c:pt>
                <c:pt idx="4130">
                  <c:v>97.520579999999981</c:v>
                </c:pt>
                <c:pt idx="4131">
                  <c:v>97.513610000000114</c:v>
                </c:pt>
                <c:pt idx="4132">
                  <c:v>97.506820000000005</c:v>
                </c:pt>
                <c:pt idx="4133">
                  <c:v>97.499409999999997</c:v>
                </c:pt>
                <c:pt idx="4134">
                  <c:v>97.488379999999978</c:v>
                </c:pt>
                <c:pt idx="4135">
                  <c:v>97.496640000000113</c:v>
                </c:pt>
                <c:pt idx="4136">
                  <c:v>97.511550000000113</c:v>
                </c:pt>
                <c:pt idx="4137">
                  <c:v>97.496340000000004</c:v>
                </c:pt>
                <c:pt idx="4138">
                  <c:v>97.486090000000004</c:v>
                </c:pt>
                <c:pt idx="4139">
                  <c:v>97.492080000000001</c:v>
                </c:pt>
                <c:pt idx="4140">
                  <c:v>97.499690000000129</c:v>
                </c:pt>
                <c:pt idx="4141">
                  <c:v>97.506360000000001</c:v>
                </c:pt>
                <c:pt idx="4142">
                  <c:v>97.501739999999998</c:v>
                </c:pt>
                <c:pt idx="4143">
                  <c:v>97.489920000000026</c:v>
                </c:pt>
                <c:pt idx="4144">
                  <c:v>97.478560000000002</c:v>
                </c:pt>
                <c:pt idx="4145">
                  <c:v>97.466189999999997</c:v>
                </c:pt>
                <c:pt idx="4146">
                  <c:v>97.465419999999995</c:v>
                </c:pt>
                <c:pt idx="4147">
                  <c:v>97.466499999999996</c:v>
                </c:pt>
                <c:pt idx="4148">
                  <c:v>97.465639999999993</c:v>
                </c:pt>
                <c:pt idx="4149">
                  <c:v>97.466009999999997</c:v>
                </c:pt>
                <c:pt idx="4150">
                  <c:v>97.460550000000026</c:v>
                </c:pt>
                <c:pt idx="4151">
                  <c:v>97.457859999999997</c:v>
                </c:pt>
                <c:pt idx="4152">
                  <c:v>97.453530000000001</c:v>
                </c:pt>
                <c:pt idx="4153">
                  <c:v>97.448510000000027</c:v>
                </c:pt>
                <c:pt idx="4154">
                  <c:v>97.444280000000134</c:v>
                </c:pt>
                <c:pt idx="4155">
                  <c:v>97.437500000000114</c:v>
                </c:pt>
                <c:pt idx="4156">
                  <c:v>97.432040000000001</c:v>
                </c:pt>
                <c:pt idx="4157">
                  <c:v>97.428160000000005</c:v>
                </c:pt>
                <c:pt idx="4158">
                  <c:v>97.423609999999996</c:v>
                </c:pt>
                <c:pt idx="4159">
                  <c:v>97.419740000000004</c:v>
                </c:pt>
                <c:pt idx="4160">
                  <c:v>97.415450000000007</c:v>
                </c:pt>
                <c:pt idx="4161">
                  <c:v>97.411580000000129</c:v>
                </c:pt>
                <c:pt idx="4162">
                  <c:v>97.41342000000013</c:v>
                </c:pt>
                <c:pt idx="4163">
                  <c:v>97.413939999999997</c:v>
                </c:pt>
                <c:pt idx="4164">
                  <c:v>97.412970000000001</c:v>
                </c:pt>
                <c:pt idx="4165">
                  <c:v>97.409779999999998</c:v>
                </c:pt>
                <c:pt idx="4166">
                  <c:v>97.405640000000005</c:v>
                </c:pt>
                <c:pt idx="4167">
                  <c:v>97.395589999999999</c:v>
                </c:pt>
                <c:pt idx="4168">
                  <c:v>97.381309999999999</c:v>
                </c:pt>
                <c:pt idx="4169">
                  <c:v>97.369010000000003</c:v>
                </c:pt>
                <c:pt idx="4170">
                  <c:v>97.361869999999996</c:v>
                </c:pt>
                <c:pt idx="4171">
                  <c:v>97.372199999999978</c:v>
                </c:pt>
                <c:pt idx="4172">
                  <c:v>97.384159999999994</c:v>
                </c:pt>
                <c:pt idx="4173">
                  <c:v>97.36618</c:v>
                </c:pt>
                <c:pt idx="4174">
                  <c:v>97.357379999999978</c:v>
                </c:pt>
                <c:pt idx="4175">
                  <c:v>97.359809999999982</c:v>
                </c:pt>
                <c:pt idx="4176">
                  <c:v>97.353200000000001</c:v>
                </c:pt>
                <c:pt idx="4177">
                  <c:v>97.350219999999993</c:v>
                </c:pt>
                <c:pt idx="4178">
                  <c:v>97.343559999999997</c:v>
                </c:pt>
                <c:pt idx="4179">
                  <c:v>97.345460000000003</c:v>
                </c:pt>
                <c:pt idx="4180">
                  <c:v>97.343739999999983</c:v>
                </c:pt>
                <c:pt idx="4181">
                  <c:v>97.334950000000006</c:v>
                </c:pt>
                <c:pt idx="4182">
                  <c:v>97.335620000000006</c:v>
                </c:pt>
                <c:pt idx="4183">
                  <c:v>97.343919999999997</c:v>
                </c:pt>
                <c:pt idx="4184">
                  <c:v>97.345010000000002</c:v>
                </c:pt>
                <c:pt idx="4185">
                  <c:v>97.34178</c:v>
                </c:pt>
                <c:pt idx="4186">
                  <c:v>97.340339999999998</c:v>
                </c:pt>
                <c:pt idx="4187">
                  <c:v>97.331419999999994</c:v>
                </c:pt>
                <c:pt idx="4188">
                  <c:v>97.319180000000003</c:v>
                </c:pt>
                <c:pt idx="4189">
                  <c:v>97.316010000000006</c:v>
                </c:pt>
                <c:pt idx="4190">
                  <c:v>97.310930000000013</c:v>
                </c:pt>
                <c:pt idx="4191">
                  <c:v>97.300420000000003</c:v>
                </c:pt>
                <c:pt idx="4192">
                  <c:v>97.294590000000113</c:v>
                </c:pt>
                <c:pt idx="4193">
                  <c:v>97.301320000000004</c:v>
                </c:pt>
                <c:pt idx="4194">
                  <c:v>97.299660000000131</c:v>
                </c:pt>
                <c:pt idx="4195">
                  <c:v>97.294640000000129</c:v>
                </c:pt>
                <c:pt idx="4196">
                  <c:v>97.290639999999996</c:v>
                </c:pt>
                <c:pt idx="4197">
                  <c:v>97.28689</c:v>
                </c:pt>
                <c:pt idx="4198">
                  <c:v>97.281890000000004</c:v>
                </c:pt>
                <c:pt idx="4199">
                  <c:v>97.273589999999999</c:v>
                </c:pt>
                <c:pt idx="4200">
                  <c:v>97.259320000000002</c:v>
                </c:pt>
                <c:pt idx="4201">
                  <c:v>97.261380000000003</c:v>
                </c:pt>
                <c:pt idx="4202">
                  <c:v>97.263869999999997</c:v>
                </c:pt>
                <c:pt idx="4203">
                  <c:v>97.267150000000129</c:v>
                </c:pt>
                <c:pt idx="4204">
                  <c:v>97.263999999999996</c:v>
                </c:pt>
                <c:pt idx="4205">
                  <c:v>97.252560000000003</c:v>
                </c:pt>
                <c:pt idx="4206">
                  <c:v>97.248120000000114</c:v>
                </c:pt>
                <c:pt idx="4207">
                  <c:v>97.246250000000146</c:v>
                </c:pt>
                <c:pt idx="4208">
                  <c:v>97.232849999999999</c:v>
                </c:pt>
                <c:pt idx="4209">
                  <c:v>97.22175</c:v>
                </c:pt>
                <c:pt idx="4210">
                  <c:v>97.221909999999994</c:v>
                </c:pt>
                <c:pt idx="4211">
                  <c:v>97.226749999999981</c:v>
                </c:pt>
                <c:pt idx="4212">
                  <c:v>97.220010000000002</c:v>
                </c:pt>
                <c:pt idx="4213">
                  <c:v>97.215710000000001</c:v>
                </c:pt>
                <c:pt idx="4214">
                  <c:v>97.210260000000162</c:v>
                </c:pt>
                <c:pt idx="4215">
                  <c:v>97.211090000000027</c:v>
                </c:pt>
                <c:pt idx="4216">
                  <c:v>97.216409999999996</c:v>
                </c:pt>
                <c:pt idx="4217">
                  <c:v>97.227440000000001</c:v>
                </c:pt>
                <c:pt idx="4218">
                  <c:v>97.231840000000005</c:v>
                </c:pt>
                <c:pt idx="4219">
                  <c:v>97.219719999999995</c:v>
                </c:pt>
                <c:pt idx="4220">
                  <c:v>97.207220000000149</c:v>
                </c:pt>
                <c:pt idx="4221">
                  <c:v>97.201160000000129</c:v>
                </c:pt>
                <c:pt idx="4222">
                  <c:v>97.197030000000012</c:v>
                </c:pt>
                <c:pt idx="4223">
                  <c:v>97.19386999999999</c:v>
                </c:pt>
                <c:pt idx="4224">
                  <c:v>97.188159999999982</c:v>
                </c:pt>
                <c:pt idx="4225">
                  <c:v>97.180939999999978</c:v>
                </c:pt>
                <c:pt idx="4226">
                  <c:v>97.17248999999984</c:v>
                </c:pt>
                <c:pt idx="4227">
                  <c:v>97.166809999999998</c:v>
                </c:pt>
                <c:pt idx="4228">
                  <c:v>97.15883999999987</c:v>
                </c:pt>
                <c:pt idx="4229">
                  <c:v>97.154049999999998</c:v>
                </c:pt>
                <c:pt idx="4230">
                  <c:v>97.147120000000129</c:v>
                </c:pt>
                <c:pt idx="4231">
                  <c:v>97.143709999999999</c:v>
                </c:pt>
                <c:pt idx="4232">
                  <c:v>97.135079999999988</c:v>
                </c:pt>
                <c:pt idx="4233">
                  <c:v>97.128009999999989</c:v>
                </c:pt>
                <c:pt idx="4234">
                  <c:v>97.127849999999981</c:v>
                </c:pt>
                <c:pt idx="4235">
                  <c:v>97.130070000000003</c:v>
                </c:pt>
                <c:pt idx="4236">
                  <c:v>97.129549999999981</c:v>
                </c:pt>
                <c:pt idx="4237">
                  <c:v>97.122359999999958</c:v>
                </c:pt>
                <c:pt idx="4238">
                  <c:v>97.119779999999949</c:v>
                </c:pt>
                <c:pt idx="4239">
                  <c:v>97.111680000000007</c:v>
                </c:pt>
                <c:pt idx="4240">
                  <c:v>97.10693999999998</c:v>
                </c:pt>
                <c:pt idx="4241">
                  <c:v>97.106369999999998</c:v>
                </c:pt>
                <c:pt idx="4242">
                  <c:v>97.107020000000006</c:v>
                </c:pt>
                <c:pt idx="4243">
                  <c:v>97.101839999999982</c:v>
                </c:pt>
                <c:pt idx="4244">
                  <c:v>97.082849999999979</c:v>
                </c:pt>
                <c:pt idx="4245">
                  <c:v>97.0715</c:v>
                </c:pt>
                <c:pt idx="4246">
                  <c:v>97.069389999999999</c:v>
                </c:pt>
                <c:pt idx="4247">
                  <c:v>97.071939999999998</c:v>
                </c:pt>
                <c:pt idx="4248">
                  <c:v>97.067589999999996</c:v>
                </c:pt>
                <c:pt idx="4249">
                  <c:v>97.062560000000005</c:v>
                </c:pt>
                <c:pt idx="4250">
                  <c:v>97.072109999999981</c:v>
                </c:pt>
                <c:pt idx="4251">
                  <c:v>97.073889999999949</c:v>
                </c:pt>
                <c:pt idx="4252">
                  <c:v>97.069550000000007</c:v>
                </c:pt>
                <c:pt idx="4253">
                  <c:v>97.060660000000027</c:v>
                </c:pt>
                <c:pt idx="4254">
                  <c:v>97.050690000000003</c:v>
                </c:pt>
                <c:pt idx="4255">
                  <c:v>97.046989999999994</c:v>
                </c:pt>
                <c:pt idx="4256">
                  <c:v>97.042990000000003</c:v>
                </c:pt>
                <c:pt idx="4257">
                  <c:v>97.03689</c:v>
                </c:pt>
                <c:pt idx="4258">
                  <c:v>97.033969999999997</c:v>
                </c:pt>
                <c:pt idx="4259">
                  <c:v>97.026359999999983</c:v>
                </c:pt>
                <c:pt idx="4260">
                  <c:v>97.01836999999999</c:v>
                </c:pt>
                <c:pt idx="4261">
                  <c:v>97.014989999999997</c:v>
                </c:pt>
                <c:pt idx="4262">
                  <c:v>97.010260000000144</c:v>
                </c:pt>
                <c:pt idx="4263">
                  <c:v>97.008879999999948</c:v>
                </c:pt>
                <c:pt idx="4264">
                  <c:v>97.003709999999998</c:v>
                </c:pt>
                <c:pt idx="4265">
                  <c:v>96.996889999999993</c:v>
                </c:pt>
                <c:pt idx="4266">
                  <c:v>96.990510000000114</c:v>
                </c:pt>
                <c:pt idx="4267">
                  <c:v>96.985759999999999</c:v>
                </c:pt>
                <c:pt idx="4268">
                  <c:v>96.982590000000002</c:v>
                </c:pt>
                <c:pt idx="4269">
                  <c:v>96.981290000000129</c:v>
                </c:pt>
                <c:pt idx="4270">
                  <c:v>96.979100000000003</c:v>
                </c:pt>
                <c:pt idx="4271">
                  <c:v>96.972679999999983</c:v>
                </c:pt>
                <c:pt idx="4272">
                  <c:v>96.969759999999994</c:v>
                </c:pt>
                <c:pt idx="4273">
                  <c:v>96.961560000000148</c:v>
                </c:pt>
                <c:pt idx="4274">
                  <c:v>96.955219999999997</c:v>
                </c:pt>
                <c:pt idx="4275">
                  <c:v>96.947650000000181</c:v>
                </c:pt>
                <c:pt idx="4276">
                  <c:v>96.938050000000004</c:v>
                </c:pt>
                <c:pt idx="4277">
                  <c:v>96.937810000000027</c:v>
                </c:pt>
                <c:pt idx="4278">
                  <c:v>96.93702000000016</c:v>
                </c:pt>
                <c:pt idx="4279">
                  <c:v>96.93253</c:v>
                </c:pt>
                <c:pt idx="4280">
                  <c:v>96.926969999999997</c:v>
                </c:pt>
                <c:pt idx="4281">
                  <c:v>96.923509999999993</c:v>
                </c:pt>
                <c:pt idx="4282">
                  <c:v>96.91874</c:v>
                </c:pt>
                <c:pt idx="4283">
                  <c:v>96.911190000000147</c:v>
                </c:pt>
                <c:pt idx="4284">
                  <c:v>96.904340000000005</c:v>
                </c:pt>
                <c:pt idx="4285">
                  <c:v>96.895989999999998</c:v>
                </c:pt>
                <c:pt idx="4286">
                  <c:v>96.889879999999948</c:v>
                </c:pt>
                <c:pt idx="4287">
                  <c:v>96.886439999999979</c:v>
                </c:pt>
                <c:pt idx="4288">
                  <c:v>96.883679999999998</c:v>
                </c:pt>
                <c:pt idx="4289">
                  <c:v>96.881990000000002</c:v>
                </c:pt>
                <c:pt idx="4290">
                  <c:v>96.880449999999982</c:v>
                </c:pt>
                <c:pt idx="4291">
                  <c:v>96.878819999999948</c:v>
                </c:pt>
                <c:pt idx="4292">
                  <c:v>96.877749999999978</c:v>
                </c:pt>
                <c:pt idx="4293">
                  <c:v>96.866220000000027</c:v>
                </c:pt>
                <c:pt idx="4294">
                  <c:v>96.858109999999982</c:v>
                </c:pt>
                <c:pt idx="4295">
                  <c:v>96.856620000000007</c:v>
                </c:pt>
                <c:pt idx="4296">
                  <c:v>96.850799999999978</c:v>
                </c:pt>
                <c:pt idx="4297">
                  <c:v>96.842069999999993</c:v>
                </c:pt>
                <c:pt idx="4298">
                  <c:v>96.831000000000003</c:v>
                </c:pt>
                <c:pt idx="4299">
                  <c:v>96.824029999999993</c:v>
                </c:pt>
                <c:pt idx="4300">
                  <c:v>96.817120000000131</c:v>
                </c:pt>
                <c:pt idx="4301">
                  <c:v>96.810879999999983</c:v>
                </c:pt>
                <c:pt idx="4302">
                  <c:v>96.805220000000006</c:v>
                </c:pt>
                <c:pt idx="4303">
                  <c:v>96.801739999999981</c:v>
                </c:pt>
                <c:pt idx="4304">
                  <c:v>96.801559999999995</c:v>
                </c:pt>
                <c:pt idx="4305">
                  <c:v>96.793940000000006</c:v>
                </c:pt>
                <c:pt idx="4306">
                  <c:v>96.789850000000001</c:v>
                </c:pt>
                <c:pt idx="4307">
                  <c:v>96.784760000000006</c:v>
                </c:pt>
                <c:pt idx="4308">
                  <c:v>96.776020000000003</c:v>
                </c:pt>
                <c:pt idx="4309">
                  <c:v>96.768600000000006</c:v>
                </c:pt>
                <c:pt idx="4310">
                  <c:v>96.760949999999994</c:v>
                </c:pt>
                <c:pt idx="4311">
                  <c:v>96.758499999999998</c:v>
                </c:pt>
                <c:pt idx="4312">
                  <c:v>96.760189999999994</c:v>
                </c:pt>
                <c:pt idx="4313">
                  <c:v>96.750910000000005</c:v>
                </c:pt>
                <c:pt idx="4314">
                  <c:v>96.733509999999995</c:v>
                </c:pt>
                <c:pt idx="4315">
                  <c:v>96.719409999999996</c:v>
                </c:pt>
                <c:pt idx="4316">
                  <c:v>96.720889999999983</c:v>
                </c:pt>
                <c:pt idx="4317">
                  <c:v>96.719409999999996</c:v>
                </c:pt>
                <c:pt idx="4318">
                  <c:v>96.726140000000001</c:v>
                </c:pt>
                <c:pt idx="4319">
                  <c:v>96.713440000000006</c:v>
                </c:pt>
                <c:pt idx="4320">
                  <c:v>96.709030000000013</c:v>
                </c:pt>
                <c:pt idx="4321">
                  <c:v>96.705299999999994</c:v>
                </c:pt>
                <c:pt idx="4322">
                  <c:v>96.69699</c:v>
                </c:pt>
                <c:pt idx="4323">
                  <c:v>96.693379999999948</c:v>
                </c:pt>
                <c:pt idx="4324">
                  <c:v>96.67928999999998</c:v>
                </c:pt>
                <c:pt idx="4325">
                  <c:v>96.671419999999998</c:v>
                </c:pt>
                <c:pt idx="4326">
                  <c:v>96.664000000000001</c:v>
                </c:pt>
                <c:pt idx="4327">
                  <c:v>96.661530000000013</c:v>
                </c:pt>
                <c:pt idx="4328">
                  <c:v>96.65925</c:v>
                </c:pt>
                <c:pt idx="4329">
                  <c:v>96.65170999999998</c:v>
                </c:pt>
                <c:pt idx="4330">
                  <c:v>96.644960000000026</c:v>
                </c:pt>
                <c:pt idx="4331">
                  <c:v>96.643680000000003</c:v>
                </c:pt>
                <c:pt idx="4332">
                  <c:v>96.64528</c:v>
                </c:pt>
                <c:pt idx="4333">
                  <c:v>96.643709999999999</c:v>
                </c:pt>
                <c:pt idx="4334">
                  <c:v>96.629159999999999</c:v>
                </c:pt>
                <c:pt idx="4335">
                  <c:v>96.612379999999959</c:v>
                </c:pt>
                <c:pt idx="4336">
                  <c:v>96.604339999999979</c:v>
                </c:pt>
                <c:pt idx="4337">
                  <c:v>96.598779999999948</c:v>
                </c:pt>
                <c:pt idx="4338">
                  <c:v>96.604650000000007</c:v>
                </c:pt>
                <c:pt idx="4339">
                  <c:v>96.604060000000004</c:v>
                </c:pt>
                <c:pt idx="4340">
                  <c:v>96.596199999999996</c:v>
                </c:pt>
                <c:pt idx="4341">
                  <c:v>96.58202</c:v>
                </c:pt>
                <c:pt idx="4342">
                  <c:v>96.567250000000129</c:v>
                </c:pt>
                <c:pt idx="4343">
                  <c:v>96.556160000000006</c:v>
                </c:pt>
                <c:pt idx="4344">
                  <c:v>96.547810000000027</c:v>
                </c:pt>
                <c:pt idx="4345">
                  <c:v>96.536760000000001</c:v>
                </c:pt>
                <c:pt idx="4346">
                  <c:v>96.544030000000006</c:v>
                </c:pt>
                <c:pt idx="4347">
                  <c:v>96.54804</c:v>
                </c:pt>
                <c:pt idx="4348">
                  <c:v>96.541550000000129</c:v>
                </c:pt>
                <c:pt idx="4349">
                  <c:v>96.530389999999983</c:v>
                </c:pt>
                <c:pt idx="4350">
                  <c:v>96.52200999999998</c:v>
                </c:pt>
                <c:pt idx="4351">
                  <c:v>96.511410000000026</c:v>
                </c:pt>
                <c:pt idx="4352">
                  <c:v>96.512320000000003</c:v>
                </c:pt>
                <c:pt idx="4353">
                  <c:v>96.506469999999993</c:v>
                </c:pt>
                <c:pt idx="4354">
                  <c:v>96.492099999999994</c:v>
                </c:pt>
                <c:pt idx="4355">
                  <c:v>96.484160000000131</c:v>
                </c:pt>
                <c:pt idx="4356">
                  <c:v>96.475799999999978</c:v>
                </c:pt>
                <c:pt idx="4357">
                  <c:v>96.466189999999997</c:v>
                </c:pt>
                <c:pt idx="4358">
                  <c:v>96.45766000000016</c:v>
                </c:pt>
                <c:pt idx="4359">
                  <c:v>96.452420000000004</c:v>
                </c:pt>
                <c:pt idx="4360">
                  <c:v>96.449749999999995</c:v>
                </c:pt>
                <c:pt idx="4361">
                  <c:v>96.447470000000024</c:v>
                </c:pt>
                <c:pt idx="4362">
                  <c:v>96.440579999999997</c:v>
                </c:pt>
                <c:pt idx="4363">
                  <c:v>96.431489999999997</c:v>
                </c:pt>
                <c:pt idx="4364">
                  <c:v>96.424880000000002</c:v>
                </c:pt>
                <c:pt idx="4365">
                  <c:v>96.417339999999996</c:v>
                </c:pt>
                <c:pt idx="4366">
                  <c:v>96.408969999999997</c:v>
                </c:pt>
                <c:pt idx="4367">
                  <c:v>96.401799999999994</c:v>
                </c:pt>
                <c:pt idx="4368">
                  <c:v>96.394909999999996</c:v>
                </c:pt>
                <c:pt idx="4369">
                  <c:v>96.388369999999981</c:v>
                </c:pt>
                <c:pt idx="4370">
                  <c:v>96.381439999999998</c:v>
                </c:pt>
                <c:pt idx="4371">
                  <c:v>96.373579999999919</c:v>
                </c:pt>
                <c:pt idx="4372">
                  <c:v>96.363680000000002</c:v>
                </c:pt>
                <c:pt idx="4373">
                  <c:v>96.35308999999998</c:v>
                </c:pt>
                <c:pt idx="4374">
                  <c:v>96.346059999999994</c:v>
                </c:pt>
                <c:pt idx="4375">
                  <c:v>96.345560000000006</c:v>
                </c:pt>
                <c:pt idx="4376">
                  <c:v>96.339910000000003</c:v>
                </c:pt>
                <c:pt idx="4377">
                  <c:v>96.340940000000003</c:v>
                </c:pt>
                <c:pt idx="4378">
                  <c:v>96.328499999999948</c:v>
                </c:pt>
                <c:pt idx="4379">
                  <c:v>96.310950000000005</c:v>
                </c:pt>
                <c:pt idx="4380">
                  <c:v>96.298919999999995</c:v>
                </c:pt>
                <c:pt idx="4381">
                  <c:v>96.292720000000003</c:v>
                </c:pt>
                <c:pt idx="4382">
                  <c:v>96.287779999999998</c:v>
                </c:pt>
                <c:pt idx="4383">
                  <c:v>96.284059999999997</c:v>
                </c:pt>
                <c:pt idx="4384">
                  <c:v>96.279449999999983</c:v>
                </c:pt>
                <c:pt idx="4385">
                  <c:v>96.280389999999983</c:v>
                </c:pt>
                <c:pt idx="4386">
                  <c:v>96.276319999999998</c:v>
                </c:pt>
                <c:pt idx="4387">
                  <c:v>96.268950000000004</c:v>
                </c:pt>
                <c:pt idx="4388">
                  <c:v>96.259260000000026</c:v>
                </c:pt>
                <c:pt idx="4389">
                  <c:v>96.250479999999982</c:v>
                </c:pt>
                <c:pt idx="4390">
                  <c:v>96.241710000000026</c:v>
                </c:pt>
                <c:pt idx="4391">
                  <c:v>96.233140000000006</c:v>
                </c:pt>
                <c:pt idx="4392">
                  <c:v>96.224490000000003</c:v>
                </c:pt>
                <c:pt idx="4393">
                  <c:v>96.214650000000134</c:v>
                </c:pt>
                <c:pt idx="4394">
                  <c:v>96.205299999999994</c:v>
                </c:pt>
                <c:pt idx="4395">
                  <c:v>96.19699</c:v>
                </c:pt>
                <c:pt idx="4396">
                  <c:v>96.190060000000003</c:v>
                </c:pt>
                <c:pt idx="4397">
                  <c:v>96.180539999999979</c:v>
                </c:pt>
                <c:pt idx="4398">
                  <c:v>96.169489999999982</c:v>
                </c:pt>
                <c:pt idx="4399">
                  <c:v>96.159719999999979</c:v>
                </c:pt>
                <c:pt idx="4400">
                  <c:v>96.152819999999949</c:v>
                </c:pt>
                <c:pt idx="4401">
                  <c:v>96.144520000000114</c:v>
                </c:pt>
                <c:pt idx="4402">
                  <c:v>96.13518999999998</c:v>
                </c:pt>
                <c:pt idx="4403">
                  <c:v>96.126620000000003</c:v>
                </c:pt>
                <c:pt idx="4404">
                  <c:v>96.11999999999999</c:v>
                </c:pt>
                <c:pt idx="4405">
                  <c:v>96.109960000000001</c:v>
                </c:pt>
                <c:pt idx="4406">
                  <c:v>96.097570000000005</c:v>
                </c:pt>
                <c:pt idx="4407">
                  <c:v>96.087469999999996</c:v>
                </c:pt>
                <c:pt idx="4408">
                  <c:v>96.086119999999994</c:v>
                </c:pt>
                <c:pt idx="4409">
                  <c:v>96.084180000000003</c:v>
                </c:pt>
                <c:pt idx="4410">
                  <c:v>96.064200000000113</c:v>
                </c:pt>
                <c:pt idx="4411">
                  <c:v>96.052819999999983</c:v>
                </c:pt>
                <c:pt idx="4412">
                  <c:v>96.058220000000006</c:v>
                </c:pt>
                <c:pt idx="4413">
                  <c:v>96.049279999999996</c:v>
                </c:pt>
                <c:pt idx="4414">
                  <c:v>96.016090000000005</c:v>
                </c:pt>
                <c:pt idx="4415">
                  <c:v>96.018749999999983</c:v>
                </c:pt>
                <c:pt idx="4416">
                  <c:v>96.023219999999995</c:v>
                </c:pt>
                <c:pt idx="4417">
                  <c:v>96.017799999999994</c:v>
                </c:pt>
                <c:pt idx="4418">
                  <c:v>96.010490000000004</c:v>
                </c:pt>
                <c:pt idx="4419">
                  <c:v>96.00582</c:v>
                </c:pt>
                <c:pt idx="4420">
                  <c:v>95.995320000000007</c:v>
                </c:pt>
                <c:pt idx="4421">
                  <c:v>95.980940000000004</c:v>
                </c:pt>
                <c:pt idx="4422">
                  <c:v>95.966740000000001</c:v>
                </c:pt>
                <c:pt idx="4423">
                  <c:v>95.953059999999994</c:v>
                </c:pt>
                <c:pt idx="4424">
                  <c:v>95.941970000000026</c:v>
                </c:pt>
                <c:pt idx="4425">
                  <c:v>95.932760000000002</c:v>
                </c:pt>
                <c:pt idx="4426">
                  <c:v>95.922409999999999</c:v>
                </c:pt>
                <c:pt idx="4427">
                  <c:v>95.912260000000146</c:v>
                </c:pt>
                <c:pt idx="4428">
                  <c:v>95.902349999999998</c:v>
                </c:pt>
                <c:pt idx="4429">
                  <c:v>95.892189999999999</c:v>
                </c:pt>
                <c:pt idx="4430">
                  <c:v>95.882309999999919</c:v>
                </c:pt>
                <c:pt idx="4431">
                  <c:v>95.87354999999998</c:v>
                </c:pt>
                <c:pt idx="4432">
                  <c:v>95.86609</c:v>
                </c:pt>
                <c:pt idx="4433">
                  <c:v>95.857240000000004</c:v>
                </c:pt>
                <c:pt idx="4434">
                  <c:v>95.84872</c:v>
                </c:pt>
                <c:pt idx="4435">
                  <c:v>95.840999999999994</c:v>
                </c:pt>
                <c:pt idx="4436">
                  <c:v>95.831520000000026</c:v>
                </c:pt>
                <c:pt idx="4437">
                  <c:v>95.821489999999983</c:v>
                </c:pt>
                <c:pt idx="4438">
                  <c:v>95.813360000000003</c:v>
                </c:pt>
                <c:pt idx="4439">
                  <c:v>95.807029999999997</c:v>
                </c:pt>
                <c:pt idx="4440">
                  <c:v>95.799160000000114</c:v>
                </c:pt>
                <c:pt idx="4441">
                  <c:v>95.791990000000027</c:v>
                </c:pt>
                <c:pt idx="4442">
                  <c:v>95.783280000000005</c:v>
                </c:pt>
                <c:pt idx="4443">
                  <c:v>95.774839999999998</c:v>
                </c:pt>
                <c:pt idx="4444">
                  <c:v>95.76762000000015</c:v>
                </c:pt>
                <c:pt idx="4445">
                  <c:v>95.76125000000016</c:v>
                </c:pt>
                <c:pt idx="4446">
                  <c:v>95.75203999999998</c:v>
                </c:pt>
                <c:pt idx="4447">
                  <c:v>95.741100000000131</c:v>
                </c:pt>
                <c:pt idx="4448">
                  <c:v>95.729690000000005</c:v>
                </c:pt>
                <c:pt idx="4449">
                  <c:v>95.72</c:v>
                </c:pt>
                <c:pt idx="4450">
                  <c:v>95.70975</c:v>
                </c:pt>
                <c:pt idx="4451">
                  <c:v>95.701200000000114</c:v>
                </c:pt>
                <c:pt idx="4452">
                  <c:v>95.692879999999988</c:v>
                </c:pt>
                <c:pt idx="4453">
                  <c:v>95.681889999999981</c:v>
                </c:pt>
                <c:pt idx="4454">
                  <c:v>95.669999999999987</c:v>
                </c:pt>
                <c:pt idx="4455">
                  <c:v>95.660839999999979</c:v>
                </c:pt>
                <c:pt idx="4456">
                  <c:v>95.65155</c:v>
                </c:pt>
                <c:pt idx="4457">
                  <c:v>95.647110000000026</c:v>
                </c:pt>
                <c:pt idx="4458">
                  <c:v>95.640690000000006</c:v>
                </c:pt>
                <c:pt idx="4459">
                  <c:v>95.632589999999979</c:v>
                </c:pt>
                <c:pt idx="4460">
                  <c:v>95.622619999999998</c:v>
                </c:pt>
                <c:pt idx="4461">
                  <c:v>95.610659999999996</c:v>
                </c:pt>
                <c:pt idx="4462">
                  <c:v>95.600739999999988</c:v>
                </c:pt>
                <c:pt idx="4463">
                  <c:v>95.590010000000007</c:v>
                </c:pt>
                <c:pt idx="4464">
                  <c:v>95.580039999999983</c:v>
                </c:pt>
                <c:pt idx="4465">
                  <c:v>95.567319999999995</c:v>
                </c:pt>
                <c:pt idx="4466">
                  <c:v>95.557490000000001</c:v>
                </c:pt>
                <c:pt idx="4467">
                  <c:v>95.547030000000007</c:v>
                </c:pt>
                <c:pt idx="4468">
                  <c:v>95.535589999999999</c:v>
                </c:pt>
                <c:pt idx="4469">
                  <c:v>95.524600000000007</c:v>
                </c:pt>
                <c:pt idx="4470">
                  <c:v>95.515180000000001</c:v>
                </c:pt>
                <c:pt idx="4471">
                  <c:v>95.506180000000001</c:v>
                </c:pt>
                <c:pt idx="4472">
                  <c:v>95.499260000000149</c:v>
                </c:pt>
                <c:pt idx="4473">
                  <c:v>95.494380000000007</c:v>
                </c:pt>
                <c:pt idx="4474">
                  <c:v>95.48657</c:v>
                </c:pt>
                <c:pt idx="4475">
                  <c:v>95.466989999999996</c:v>
                </c:pt>
                <c:pt idx="4476">
                  <c:v>95.447050000000146</c:v>
                </c:pt>
                <c:pt idx="4477">
                  <c:v>95.43835</c:v>
                </c:pt>
                <c:pt idx="4478">
                  <c:v>95.434450000000027</c:v>
                </c:pt>
                <c:pt idx="4479">
                  <c:v>95.407410000000027</c:v>
                </c:pt>
                <c:pt idx="4480">
                  <c:v>95.404110000000131</c:v>
                </c:pt>
                <c:pt idx="4481">
                  <c:v>95.411620000000227</c:v>
                </c:pt>
                <c:pt idx="4482">
                  <c:v>95.39649</c:v>
                </c:pt>
                <c:pt idx="4483">
                  <c:v>95.390799999999999</c:v>
                </c:pt>
                <c:pt idx="4484">
                  <c:v>95.380619999999993</c:v>
                </c:pt>
                <c:pt idx="4485">
                  <c:v>95.370939999999948</c:v>
                </c:pt>
                <c:pt idx="4486">
                  <c:v>95.355529999999987</c:v>
                </c:pt>
                <c:pt idx="4487">
                  <c:v>95.339839999999981</c:v>
                </c:pt>
                <c:pt idx="4488">
                  <c:v>95.326160000000002</c:v>
                </c:pt>
                <c:pt idx="4489">
                  <c:v>95.315299999999993</c:v>
                </c:pt>
                <c:pt idx="4490">
                  <c:v>95.303920000000005</c:v>
                </c:pt>
                <c:pt idx="4491">
                  <c:v>95.291610000000148</c:v>
                </c:pt>
                <c:pt idx="4492">
                  <c:v>95.278109999999998</c:v>
                </c:pt>
                <c:pt idx="4493">
                  <c:v>95.265339999999981</c:v>
                </c:pt>
                <c:pt idx="4494">
                  <c:v>95.254490000000004</c:v>
                </c:pt>
                <c:pt idx="4495">
                  <c:v>95.244960000000134</c:v>
                </c:pt>
                <c:pt idx="4496">
                  <c:v>95.233660000000114</c:v>
                </c:pt>
                <c:pt idx="4497">
                  <c:v>95.221369999999993</c:v>
                </c:pt>
                <c:pt idx="4498">
                  <c:v>95.209379999999982</c:v>
                </c:pt>
                <c:pt idx="4499">
                  <c:v>95.197620000000114</c:v>
                </c:pt>
                <c:pt idx="4500">
                  <c:v>95.183999999999983</c:v>
                </c:pt>
                <c:pt idx="4501">
                  <c:v>95.173419999999979</c:v>
                </c:pt>
                <c:pt idx="4502">
                  <c:v>95.164580000000001</c:v>
                </c:pt>
                <c:pt idx="4503">
                  <c:v>95.153319999999979</c:v>
                </c:pt>
                <c:pt idx="4504">
                  <c:v>95.141499999999994</c:v>
                </c:pt>
                <c:pt idx="4505">
                  <c:v>95.127349999999979</c:v>
                </c:pt>
                <c:pt idx="4506">
                  <c:v>95.114099999999993</c:v>
                </c:pt>
                <c:pt idx="4507">
                  <c:v>95.100920000000002</c:v>
                </c:pt>
                <c:pt idx="4508">
                  <c:v>95.08305</c:v>
                </c:pt>
                <c:pt idx="4509">
                  <c:v>95.07438999999998</c:v>
                </c:pt>
                <c:pt idx="4510">
                  <c:v>95.067049999999995</c:v>
                </c:pt>
                <c:pt idx="4511">
                  <c:v>95.054620000000114</c:v>
                </c:pt>
                <c:pt idx="4512">
                  <c:v>95.044120000000149</c:v>
                </c:pt>
                <c:pt idx="4513">
                  <c:v>95.023739999999989</c:v>
                </c:pt>
                <c:pt idx="4514">
                  <c:v>95.011600000000129</c:v>
                </c:pt>
                <c:pt idx="4515">
                  <c:v>94.998440000000002</c:v>
                </c:pt>
                <c:pt idx="4516">
                  <c:v>94.984190000000027</c:v>
                </c:pt>
                <c:pt idx="4517">
                  <c:v>94.975469999999987</c:v>
                </c:pt>
                <c:pt idx="4518">
                  <c:v>94.969220000000149</c:v>
                </c:pt>
                <c:pt idx="4519">
                  <c:v>94.958399999999983</c:v>
                </c:pt>
                <c:pt idx="4520">
                  <c:v>94.944440000000114</c:v>
                </c:pt>
                <c:pt idx="4521">
                  <c:v>94.928820000000002</c:v>
                </c:pt>
                <c:pt idx="4522">
                  <c:v>94.913590000000113</c:v>
                </c:pt>
                <c:pt idx="4523">
                  <c:v>94.899439999999998</c:v>
                </c:pt>
                <c:pt idx="4524">
                  <c:v>94.884050000000002</c:v>
                </c:pt>
                <c:pt idx="4525">
                  <c:v>94.867250000000027</c:v>
                </c:pt>
                <c:pt idx="4526">
                  <c:v>94.851479999999981</c:v>
                </c:pt>
                <c:pt idx="4527">
                  <c:v>94.837430000000012</c:v>
                </c:pt>
                <c:pt idx="4528">
                  <c:v>94.819879999999998</c:v>
                </c:pt>
                <c:pt idx="4529">
                  <c:v>94.810069999999996</c:v>
                </c:pt>
                <c:pt idx="4530">
                  <c:v>94.800150000000002</c:v>
                </c:pt>
                <c:pt idx="4531">
                  <c:v>94.792280000000005</c:v>
                </c:pt>
                <c:pt idx="4532">
                  <c:v>94.775969999999987</c:v>
                </c:pt>
                <c:pt idx="4533">
                  <c:v>94.756299999999996</c:v>
                </c:pt>
                <c:pt idx="4534">
                  <c:v>94.734309999999994</c:v>
                </c:pt>
                <c:pt idx="4535">
                  <c:v>94.710750000000004</c:v>
                </c:pt>
                <c:pt idx="4536">
                  <c:v>94.709599999999995</c:v>
                </c:pt>
                <c:pt idx="4537">
                  <c:v>94.699879999999979</c:v>
                </c:pt>
                <c:pt idx="4538">
                  <c:v>94.674160000000001</c:v>
                </c:pt>
                <c:pt idx="4539">
                  <c:v>94.65358999999998</c:v>
                </c:pt>
                <c:pt idx="4540">
                  <c:v>94.641509999999997</c:v>
                </c:pt>
                <c:pt idx="4541">
                  <c:v>94.623319999999978</c:v>
                </c:pt>
                <c:pt idx="4542">
                  <c:v>94.609909999999999</c:v>
                </c:pt>
                <c:pt idx="4543">
                  <c:v>94.59348</c:v>
                </c:pt>
                <c:pt idx="4544">
                  <c:v>94.576479999999989</c:v>
                </c:pt>
                <c:pt idx="4545">
                  <c:v>94.565789999999978</c:v>
                </c:pt>
                <c:pt idx="4546">
                  <c:v>94.557100000000005</c:v>
                </c:pt>
                <c:pt idx="4547">
                  <c:v>94.54237999999998</c:v>
                </c:pt>
                <c:pt idx="4548">
                  <c:v>94.524180000000001</c:v>
                </c:pt>
                <c:pt idx="4549">
                  <c:v>94.502260000000007</c:v>
                </c:pt>
                <c:pt idx="4550">
                  <c:v>94.485110000000006</c:v>
                </c:pt>
                <c:pt idx="4551">
                  <c:v>94.464439999999996</c:v>
                </c:pt>
                <c:pt idx="4552">
                  <c:v>94.450190000000006</c:v>
                </c:pt>
                <c:pt idx="4553">
                  <c:v>94.431579999999997</c:v>
                </c:pt>
                <c:pt idx="4554">
                  <c:v>94.403790000000001</c:v>
                </c:pt>
                <c:pt idx="4555">
                  <c:v>94.387020000000007</c:v>
                </c:pt>
                <c:pt idx="4556">
                  <c:v>94.374439999999979</c:v>
                </c:pt>
                <c:pt idx="4557">
                  <c:v>94.363039999999998</c:v>
                </c:pt>
                <c:pt idx="4558">
                  <c:v>94.342860000000002</c:v>
                </c:pt>
                <c:pt idx="4559">
                  <c:v>94.320419999999999</c:v>
                </c:pt>
                <c:pt idx="4560">
                  <c:v>94.299220000000147</c:v>
                </c:pt>
                <c:pt idx="4561">
                  <c:v>94.280779999999979</c:v>
                </c:pt>
                <c:pt idx="4562">
                  <c:v>94.261560000000131</c:v>
                </c:pt>
                <c:pt idx="4563">
                  <c:v>94.242739999999998</c:v>
                </c:pt>
                <c:pt idx="4564">
                  <c:v>94.215639999999993</c:v>
                </c:pt>
                <c:pt idx="4565">
                  <c:v>94.19032</c:v>
                </c:pt>
                <c:pt idx="4566">
                  <c:v>94.184539999999998</c:v>
                </c:pt>
                <c:pt idx="4567">
                  <c:v>94.179599999999979</c:v>
                </c:pt>
                <c:pt idx="4568">
                  <c:v>94.169319999999999</c:v>
                </c:pt>
                <c:pt idx="4569">
                  <c:v>94.14564</c:v>
                </c:pt>
                <c:pt idx="4570">
                  <c:v>94.131360000000001</c:v>
                </c:pt>
                <c:pt idx="4571">
                  <c:v>94.124779999999959</c:v>
                </c:pt>
                <c:pt idx="4572">
                  <c:v>94.098910000000004</c:v>
                </c:pt>
                <c:pt idx="4573">
                  <c:v>94.084530000000001</c:v>
                </c:pt>
                <c:pt idx="4574">
                  <c:v>94.069760000000002</c:v>
                </c:pt>
                <c:pt idx="4575">
                  <c:v>94.054689999999994</c:v>
                </c:pt>
                <c:pt idx="4576">
                  <c:v>94.033119999999997</c:v>
                </c:pt>
                <c:pt idx="4577">
                  <c:v>94.007760000000005</c:v>
                </c:pt>
                <c:pt idx="4578">
                  <c:v>93.990620000000149</c:v>
                </c:pt>
                <c:pt idx="4579">
                  <c:v>93.977189999999993</c:v>
                </c:pt>
                <c:pt idx="4580">
                  <c:v>93.95077999999998</c:v>
                </c:pt>
                <c:pt idx="4581">
                  <c:v>93.929320000000004</c:v>
                </c:pt>
                <c:pt idx="4582">
                  <c:v>93.916990000000027</c:v>
                </c:pt>
                <c:pt idx="4583">
                  <c:v>93.900139999999993</c:v>
                </c:pt>
                <c:pt idx="4584">
                  <c:v>93.886179999999982</c:v>
                </c:pt>
                <c:pt idx="4585">
                  <c:v>93.871999999999986</c:v>
                </c:pt>
                <c:pt idx="4586">
                  <c:v>93.84384</c:v>
                </c:pt>
                <c:pt idx="4587">
                  <c:v>93.815759999999983</c:v>
                </c:pt>
                <c:pt idx="4588">
                  <c:v>93.790920000000114</c:v>
                </c:pt>
                <c:pt idx="4589">
                  <c:v>93.769049999999993</c:v>
                </c:pt>
                <c:pt idx="4590">
                  <c:v>93.733059999999995</c:v>
                </c:pt>
                <c:pt idx="4591">
                  <c:v>93.74112000000018</c:v>
                </c:pt>
                <c:pt idx="4592">
                  <c:v>93.731110000000129</c:v>
                </c:pt>
                <c:pt idx="4593">
                  <c:v>93.746780000000001</c:v>
                </c:pt>
                <c:pt idx="4594">
                  <c:v>93.721810000000005</c:v>
                </c:pt>
                <c:pt idx="4595">
                  <c:v>93.674679999999981</c:v>
                </c:pt>
                <c:pt idx="4596">
                  <c:v>93.664490000000001</c:v>
                </c:pt>
                <c:pt idx="4597">
                  <c:v>93.663179999999983</c:v>
                </c:pt>
                <c:pt idx="4598">
                  <c:v>93.631839999999983</c:v>
                </c:pt>
                <c:pt idx="4599">
                  <c:v>93.623709999999988</c:v>
                </c:pt>
                <c:pt idx="4600">
                  <c:v>93.610659999999996</c:v>
                </c:pt>
                <c:pt idx="4601">
                  <c:v>93.588489999999979</c:v>
                </c:pt>
                <c:pt idx="4602">
                  <c:v>93.560820000000007</c:v>
                </c:pt>
                <c:pt idx="4603">
                  <c:v>93.537549999999996</c:v>
                </c:pt>
                <c:pt idx="4604">
                  <c:v>93.514179999999996</c:v>
                </c:pt>
                <c:pt idx="4605">
                  <c:v>93.502749999999978</c:v>
                </c:pt>
                <c:pt idx="4606">
                  <c:v>93.483059999999995</c:v>
                </c:pt>
                <c:pt idx="4607">
                  <c:v>93.455110000000005</c:v>
                </c:pt>
                <c:pt idx="4608">
                  <c:v>93.429130000000001</c:v>
                </c:pt>
                <c:pt idx="4609">
                  <c:v>93.409850000000006</c:v>
                </c:pt>
                <c:pt idx="4610">
                  <c:v>93.387810000000002</c:v>
                </c:pt>
                <c:pt idx="4611">
                  <c:v>93.363479999999981</c:v>
                </c:pt>
                <c:pt idx="4612">
                  <c:v>93.340779999999981</c:v>
                </c:pt>
                <c:pt idx="4613">
                  <c:v>93.324640000000002</c:v>
                </c:pt>
                <c:pt idx="4614">
                  <c:v>93.301940000000002</c:v>
                </c:pt>
                <c:pt idx="4615">
                  <c:v>93.276089999999982</c:v>
                </c:pt>
                <c:pt idx="4616">
                  <c:v>93.25530999999998</c:v>
                </c:pt>
                <c:pt idx="4617">
                  <c:v>93.236840000000001</c:v>
                </c:pt>
                <c:pt idx="4618">
                  <c:v>93.213130000000007</c:v>
                </c:pt>
                <c:pt idx="4619">
                  <c:v>93.182220000000001</c:v>
                </c:pt>
                <c:pt idx="4620">
                  <c:v>93.147279999999995</c:v>
                </c:pt>
                <c:pt idx="4621">
                  <c:v>93.117850000000004</c:v>
                </c:pt>
                <c:pt idx="4622">
                  <c:v>93.098739999999978</c:v>
                </c:pt>
                <c:pt idx="4623">
                  <c:v>93.075149999999979</c:v>
                </c:pt>
                <c:pt idx="4624">
                  <c:v>93.054860000000005</c:v>
                </c:pt>
                <c:pt idx="4625">
                  <c:v>93.037660000000145</c:v>
                </c:pt>
                <c:pt idx="4626">
                  <c:v>93.01873999999998</c:v>
                </c:pt>
                <c:pt idx="4627">
                  <c:v>92.99455000000016</c:v>
                </c:pt>
                <c:pt idx="4628">
                  <c:v>92.969020000000114</c:v>
                </c:pt>
                <c:pt idx="4629">
                  <c:v>92.943000000000026</c:v>
                </c:pt>
                <c:pt idx="4630">
                  <c:v>92.918300000000002</c:v>
                </c:pt>
                <c:pt idx="4631">
                  <c:v>92.894409999999993</c:v>
                </c:pt>
                <c:pt idx="4632">
                  <c:v>92.869510000000005</c:v>
                </c:pt>
                <c:pt idx="4633">
                  <c:v>92.846239999999995</c:v>
                </c:pt>
                <c:pt idx="4634">
                  <c:v>92.82587999999987</c:v>
                </c:pt>
                <c:pt idx="4635">
                  <c:v>92.802909999999983</c:v>
                </c:pt>
                <c:pt idx="4636">
                  <c:v>92.778389999999959</c:v>
                </c:pt>
                <c:pt idx="4637">
                  <c:v>92.751869999999997</c:v>
                </c:pt>
                <c:pt idx="4638">
                  <c:v>92.724620000000129</c:v>
                </c:pt>
                <c:pt idx="4639">
                  <c:v>92.693299999999994</c:v>
                </c:pt>
                <c:pt idx="4640">
                  <c:v>92.671999999999983</c:v>
                </c:pt>
                <c:pt idx="4641">
                  <c:v>92.648420000000002</c:v>
                </c:pt>
                <c:pt idx="4642">
                  <c:v>92.623819999999981</c:v>
                </c:pt>
                <c:pt idx="4643">
                  <c:v>92.597859999999997</c:v>
                </c:pt>
                <c:pt idx="4644">
                  <c:v>92.571369999999987</c:v>
                </c:pt>
                <c:pt idx="4645">
                  <c:v>92.5458</c:v>
                </c:pt>
                <c:pt idx="4646">
                  <c:v>92.518469999999994</c:v>
                </c:pt>
                <c:pt idx="4647">
                  <c:v>92.484889999999993</c:v>
                </c:pt>
                <c:pt idx="4648">
                  <c:v>92.461810000000114</c:v>
                </c:pt>
                <c:pt idx="4649">
                  <c:v>92.426630000000003</c:v>
                </c:pt>
                <c:pt idx="4650">
                  <c:v>92.400379999999998</c:v>
                </c:pt>
                <c:pt idx="4651">
                  <c:v>92.375699999999981</c:v>
                </c:pt>
                <c:pt idx="4652">
                  <c:v>92.349860000000007</c:v>
                </c:pt>
                <c:pt idx="4653">
                  <c:v>92.324179999999998</c:v>
                </c:pt>
                <c:pt idx="4654">
                  <c:v>92.295660000000026</c:v>
                </c:pt>
                <c:pt idx="4655">
                  <c:v>92.264910000000114</c:v>
                </c:pt>
                <c:pt idx="4656">
                  <c:v>92.234800000000007</c:v>
                </c:pt>
                <c:pt idx="4657">
                  <c:v>92.197970000000012</c:v>
                </c:pt>
                <c:pt idx="4658">
                  <c:v>92.170609999999982</c:v>
                </c:pt>
                <c:pt idx="4659">
                  <c:v>92.138449999999978</c:v>
                </c:pt>
                <c:pt idx="4660">
                  <c:v>92.103200000000001</c:v>
                </c:pt>
                <c:pt idx="4661">
                  <c:v>92.073789999999988</c:v>
                </c:pt>
                <c:pt idx="4662">
                  <c:v>92.041260000000179</c:v>
                </c:pt>
                <c:pt idx="4663">
                  <c:v>92.007949999999994</c:v>
                </c:pt>
                <c:pt idx="4664">
                  <c:v>91.983120000000113</c:v>
                </c:pt>
                <c:pt idx="4665">
                  <c:v>91.962310000000002</c:v>
                </c:pt>
                <c:pt idx="4666">
                  <c:v>91.936130000000006</c:v>
                </c:pt>
                <c:pt idx="4667">
                  <c:v>91.907539999999997</c:v>
                </c:pt>
                <c:pt idx="4668">
                  <c:v>91.884060000000005</c:v>
                </c:pt>
                <c:pt idx="4669">
                  <c:v>91.856079999999949</c:v>
                </c:pt>
                <c:pt idx="4670">
                  <c:v>91.826970000000003</c:v>
                </c:pt>
                <c:pt idx="4671">
                  <c:v>91.791780000000003</c:v>
                </c:pt>
                <c:pt idx="4672">
                  <c:v>91.754450000000006</c:v>
                </c:pt>
                <c:pt idx="4673">
                  <c:v>91.722200000000001</c:v>
                </c:pt>
                <c:pt idx="4674">
                  <c:v>91.693489999999983</c:v>
                </c:pt>
                <c:pt idx="4675">
                  <c:v>91.661910000000006</c:v>
                </c:pt>
                <c:pt idx="4676">
                  <c:v>91.631320000000002</c:v>
                </c:pt>
                <c:pt idx="4677">
                  <c:v>91.598820000000003</c:v>
                </c:pt>
                <c:pt idx="4678">
                  <c:v>91.559719999999999</c:v>
                </c:pt>
                <c:pt idx="4679">
                  <c:v>91.525319999999979</c:v>
                </c:pt>
                <c:pt idx="4680">
                  <c:v>91.494439999999997</c:v>
                </c:pt>
                <c:pt idx="4681">
                  <c:v>91.461720000000113</c:v>
                </c:pt>
                <c:pt idx="4682">
                  <c:v>91.429100000000005</c:v>
                </c:pt>
                <c:pt idx="4683">
                  <c:v>91.400509999999997</c:v>
                </c:pt>
                <c:pt idx="4684">
                  <c:v>91.365560000000002</c:v>
                </c:pt>
                <c:pt idx="4685">
                  <c:v>91.32971999999998</c:v>
                </c:pt>
                <c:pt idx="4686">
                  <c:v>91.289280000000005</c:v>
                </c:pt>
                <c:pt idx="4687">
                  <c:v>91.246160000000131</c:v>
                </c:pt>
                <c:pt idx="4688">
                  <c:v>91.207610000000145</c:v>
                </c:pt>
                <c:pt idx="4689">
                  <c:v>91.16531999999998</c:v>
                </c:pt>
                <c:pt idx="4690">
                  <c:v>91.132109999999983</c:v>
                </c:pt>
                <c:pt idx="4691">
                  <c:v>91.096800000000002</c:v>
                </c:pt>
                <c:pt idx="4692">
                  <c:v>91.066030000000012</c:v>
                </c:pt>
                <c:pt idx="4693">
                  <c:v>91.026369999999986</c:v>
                </c:pt>
                <c:pt idx="4694">
                  <c:v>90.993089999999995</c:v>
                </c:pt>
                <c:pt idx="4695">
                  <c:v>90.945009999999996</c:v>
                </c:pt>
                <c:pt idx="4696">
                  <c:v>90.896280000000004</c:v>
                </c:pt>
                <c:pt idx="4697">
                  <c:v>90.860849999999999</c:v>
                </c:pt>
                <c:pt idx="4698">
                  <c:v>90.828659999999999</c:v>
                </c:pt>
                <c:pt idx="4699">
                  <c:v>90.799560000000113</c:v>
                </c:pt>
                <c:pt idx="4700">
                  <c:v>90.76402000000013</c:v>
                </c:pt>
                <c:pt idx="4701">
                  <c:v>90.722049999999982</c:v>
                </c:pt>
                <c:pt idx="4702">
                  <c:v>90.693979999999982</c:v>
                </c:pt>
                <c:pt idx="4703">
                  <c:v>90.648969999999991</c:v>
                </c:pt>
                <c:pt idx="4704">
                  <c:v>90.616650000000007</c:v>
                </c:pt>
                <c:pt idx="4705">
                  <c:v>90.576319999999981</c:v>
                </c:pt>
                <c:pt idx="4706">
                  <c:v>90.529679999999999</c:v>
                </c:pt>
                <c:pt idx="4707">
                  <c:v>90.482489999999999</c:v>
                </c:pt>
                <c:pt idx="4708">
                  <c:v>90.456639999999993</c:v>
                </c:pt>
                <c:pt idx="4709">
                  <c:v>90.427800000000005</c:v>
                </c:pt>
                <c:pt idx="4710">
                  <c:v>90.384960000000007</c:v>
                </c:pt>
                <c:pt idx="4711">
                  <c:v>90.339860000000002</c:v>
                </c:pt>
                <c:pt idx="4712">
                  <c:v>90.302549999999982</c:v>
                </c:pt>
                <c:pt idx="4713">
                  <c:v>90.259559999999993</c:v>
                </c:pt>
                <c:pt idx="4714">
                  <c:v>90.210189999999997</c:v>
                </c:pt>
                <c:pt idx="4715">
                  <c:v>90.174059999999983</c:v>
                </c:pt>
                <c:pt idx="4716">
                  <c:v>90.136499999999998</c:v>
                </c:pt>
                <c:pt idx="4717">
                  <c:v>90.098550000000003</c:v>
                </c:pt>
                <c:pt idx="4718">
                  <c:v>90.046639999999996</c:v>
                </c:pt>
                <c:pt idx="4719">
                  <c:v>89.989739999999998</c:v>
                </c:pt>
                <c:pt idx="4720">
                  <c:v>89.953530000000001</c:v>
                </c:pt>
                <c:pt idx="4721">
                  <c:v>89.912049999999994</c:v>
                </c:pt>
                <c:pt idx="4722">
                  <c:v>89.869560000000007</c:v>
                </c:pt>
                <c:pt idx="4723">
                  <c:v>89.822019999999981</c:v>
                </c:pt>
                <c:pt idx="4724">
                  <c:v>89.772849999999949</c:v>
                </c:pt>
                <c:pt idx="4725">
                  <c:v>89.720389999999981</c:v>
                </c:pt>
                <c:pt idx="4726">
                  <c:v>89.670919999999981</c:v>
                </c:pt>
                <c:pt idx="4727">
                  <c:v>89.621759999999981</c:v>
                </c:pt>
                <c:pt idx="4728">
                  <c:v>89.582039999999978</c:v>
                </c:pt>
                <c:pt idx="4729">
                  <c:v>89.534180000000006</c:v>
                </c:pt>
                <c:pt idx="4730">
                  <c:v>89.491720000000129</c:v>
                </c:pt>
                <c:pt idx="4731">
                  <c:v>89.447440000000114</c:v>
                </c:pt>
                <c:pt idx="4732">
                  <c:v>89.399410000000003</c:v>
                </c:pt>
                <c:pt idx="4733">
                  <c:v>89.349310000000003</c:v>
                </c:pt>
                <c:pt idx="4734">
                  <c:v>89.298159999999996</c:v>
                </c:pt>
                <c:pt idx="4735">
                  <c:v>89.249020000000129</c:v>
                </c:pt>
                <c:pt idx="4736">
                  <c:v>89.202359999999999</c:v>
                </c:pt>
                <c:pt idx="4737">
                  <c:v>89.158119999999982</c:v>
                </c:pt>
                <c:pt idx="4738">
                  <c:v>89.111859999999993</c:v>
                </c:pt>
                <c:pt idx="4739">
                  <c:v>89.064989999999995</c:v>
                </c:pt>
                <c:pt idx="4740">
                  <c:v>89.016810000000007</c:v>
                </c:pt>
                <c:pt idx="4741">
                  <c:v>88.969280000000026</c:v>
                </c:pt>
                <c:pt idx="4742">
                  <c:v>88.921499999999995</c:v>
                </c:pt>
                <c:pt idx="4743">
                  <c:v>88.874660000000006</c:v>
                </c:pt>
                <c:pt idx="4744">
                  <c:v>88.829149999999998</c:v>
                </c:pt>
                <c:pt idx="4745">
                  <c:v>88.783450000000002</c:v>
                </c:pt>
                <c:pt idx="4746">
                  <c:v>88.737030000000004</c:v>
                </c:pt>
                <c:pt idx="4747">
                  <c:v>88.692949999999982</c:v>
                </c:pt>
                <c:pt idx="4748">
                  <c:v>88.642150000000001</c:v>
                </c:pt>
                <c:pt idx="4749">
                  <c:v>88.586309999999983</c:v>
                </c:pt>
                <c:pt idx="4750">
                  <c:v>88.526520000000005</c:v>
                </c:pt>
                <c:pt idx="4751">
                  <c:v>88.471199999999996</c:v>
                </c:pt>
                <c:pt idx="4752">
                  <c:v>88.421809999999994</c:v>
                </c:pt>
                <c:pt idx="4753">
                  <c:v>88.373709999999988</c:v>
                </c:pt>
                <c:pt idx="4754">
                  <c:v>88.326889999999949</c:v>
                </c:pt>
                <c:pt idx="4755">
                  <c:v>88.281779999999998</c:v>
                </c:pt>
                <c:pt idx="4756">
                  <c:v>88.223130000000012</c:v>
                </c:pt>
                <c:pt idx="4757">
                  <c:v>88.16113</c:v>
                </c:pt>
                <c:pt idx="4758">
                  <c:v>88.095309999999998</c:v>
                </c:pt>
                <c:pt idx="4759">
                  <c:v>88.028879999999958</c:v>
                </c:pt>
                <c:pt idx="4760">
                  <c:v>87.976939999999999</c:v>
                </c:pt>
                <c:pt idx="4761">
                  <c:v>87.917640000000148</c:v>
                </c:pt>
                <c:pt idx="4762">
                  <c:v>87.861320000000006</c:v>
                </c:pt>
                <c:pt idx="4763">
                  <c:v>87.806650000000005</c:v>
                </c:pt>
                <c:pt idx="4764">
                  <c:v>87.74150000000013</c:v>
                </c:pt>
                <c:pt idx="4765">
                  <c:v>87.67530999999984</c:v>
                </c:pt>
                <c:pt idx="4766">
                  <c:v>87.604749999999981</c:v>
                </c:pt>
                <c:pt idx="4767">
                  <c:v>87.574129999999997</c:v>
                </c:pt>
                <c:pt idx="4768">
                  <c:v>87.531409999999994</c:v>
                </c:pt>
                <c:pt idx="4769">
                  <c:v>87.476339999999979</c:v>
                </c:pt>
                <c:pt idx="4770">
                  <c:v>87.433920000000114</c:v>
                </c:pt>
                <c:pt idx="4771">
                  <c:v>87.387240000000006</c:v>
                </c:pt>
                <c:pt idx="4772">
                  <c:v>87.32132</c:v>
                </c:pt>
                <c:pt idx="4773">
                  <c:v>87.258759999999981</c:v>
                </c:pt>
                <c:pt idx="4774">
                  <c:v>87.197010000000006</c:v>
                </c:pt>
                <c:pt idx="4775">
                  <c:v>87.13861</c:v>
                </c:pt>
                <c:pt idx="4776">
                  <c:v>87.083010000000002</c:v>
                </c:pt>
                <c:pt idx="4777">
                  <c:v>87.028449999999978</c:v>
                </c:pt>
                <c:pt idx="4778">
                  <c:v>86.974279999999993</c:v>
                </c:pt>
                <c:pt idx="4779">
                  <c:v>86.919410000000113</c:v>
                </c:pt>
                <c:pt idx="4780">
                  <c:v>86.859620000000007</c:v>
                </c:pt>
                <c:pt idx="4781">
                  <c:v>86.795439999999999</c:v>
                </c:pt>
                <c:pt idx="4782">
                  <c:v>86.730050000000006</c:v>
                </c:pt>
                <c:pt idx="4783">
                  <c:v>86.666409999999999</c:v>
                </c:pt>
                <c:pt idx="4784">
                  <c:v>86.602359999999948</c:v>
                </c:pt>
                <c:pt idx="4785">
                  <c:v>86.540440000000004</c:v>
                </c:pt>
                <c:pt idx="4786">
                  <c:v>86.481440000000006</c:v>
                </c:pt>
                <c:pt idx="4787">
                  <c:v>86.416680000000113</c:v>
                </c:pt>
                <c:pt idx="4788">
                  <c:v>86.346250000000026</c:v>
                </c:pt>
                <c:pt idx="4789">
                  <c:v>86.27816</c:v>
                </c:pt>
                <c:pt idx="4790">
                  <c:v>86.221649999999997</c:v>
                </c:pt>
                <c:pt idx="4791">
                  <c:v>86.178559999999948</c:v>
                </c:pt>
                <c:pt idx="4792">
                  <c:v>86.130459999999999</c:v>
                </c:pt>
                <c:pt idx="4793">
                  <c:v>86.079749999999919</c:v>
                </c:pt>
                <c:pt idx="4794">
                  <c:v>86.018699999999995</c:v>
                </c:pt>
                <c:pt idx="4795">
                  <c:v>85.950919999999996</c:v>
                </c:pt>
                <c:pt idx="4796">
                  <c:v>85.874679999999998</c:v>
                </c:pt>
                <c:pt idx="4797">
                  <c:v>85.796880000000002</c:v>
                </c:pt>
                <c:pt idx="4798">
                  <c:v>85.707820000000027</c:v>
                </c:pt>
                <c:pt idx="4799">
                  <c:v>85.633779999999959</c:v>
                </c:pt>
                <c:pt idx="4800">
                  <c:v>85.574379999999948</c:v>
                </c:pt>
                <c:pt idx="4801">
                  <c:v>85.519300000000001</c:v>
                </c:pt>
                <c:pt idx="4802">
                  <c:v>85.456419999999994</c:v>
                </c:pt>
                <c:pt idx="4803">
                  <c:v>85.389279999999999</c:v>
                </c:pt>
                <c:pt idx="4804">
                  <c:v>85.321759999999998</c:v>
                </c:pt>
                <c:pt idx="4805">
                  <c:v>85.247510000000148</c:v>
                </c:pt>
                <c:pt idx="4806">
                  <c:v>85.180679999999981</c:v>
                </c:pt>
                <c:pt idx="4807">
                  <c:v>85.118479999999948</c:v>
                </c:pt>
                <c:pt idx="4808">
                  <c:v>85.046690000000027</c:v>
                </c:pt>
                <c:pt idx="4809">
                  <c:v>84.971090000000004</c:v>
                </c:pt>
                <c:pt idx="4810">
                  <c:v>84.908439999999999</c:v>
                </c:pt>
                <c:pt idx="4811">
                  <c:v>84.844489999999993</c:v>
                </c:pt>
                <c:pt idx="4812">
                  <c:v>84.774010000000004</c:v>
                </c:pt>
                <c:pt idx="4813">
                  <c:v>84.701779999999999</c:v>
                </c:pt>
                <c:pt idx="4814">
                  <c:v>84.634680000000003</c:v>
                </c:pt>
                <c:pt idx="4815">
                  <c:v>84.565739999999948</c:v>
                </c:pt>
                <c:pt idx="4816">
                  <c:v>84.498059999999995</c:v>
                </c:pt>
                <c:pt idx="4817">
                  <c:v>84.427989999999994</c:v>
                </c:pt>
                <c:pt idx="4818">
                  <c:v>84.355319999999978</c:v>
                </c:pt>
                <c:pt idx="4819">
                  <c:v>84.28434</c:v>
                </c:pt>
                <c:pt idx="4820">
                  <c:v>84.204110000000114</c:v>
                </c:pt>
                <c:pt idx="4821">
                  <c:v>84.13355</c:v>
                </c:pt>
                <c:pt idx="4822">
                  <c:v>84.060559999999995</c:v>
                </c:pt>
                <c:pt idx="4823">
                  <c:v>83.988939999999999</c:v>
                </c:pt>
                <c:pt idx="4824">
                  <c:v>83.915049999999994</c:v>
                </c:pt>
                <c:pt idx="4825">
                  <c:v>83.845510000000004</c:v>
                </c:pt>
                <c:pt idx="4826">
                  <c:v>83.779939999999982</c:v>
                </c:pt>
                <c:pt idx="4827">
                  <c:v>83.711870000000005</c:v>
                </c:pt>
                <c:pt idx="4828">
                  <c:v>83.641059999999996</c:v>
                </c:pt>
                <c:pt idx="4829">
                  <c:v>83.573579999999978</c:v>
                </c:pt>
                <c:pt idx="4830">
                  <c:v>83.505459999999999</c:v>
                </c:pt>
                <c:pt idx="4831">
                  <c:v>83.431939999999997</c:v>
                </c:pt>
                <c:pt idx="4832">
                  <c:v>83.354079999999982</c:v>
                </c:pt>
                <c:pt idx="4833">
                  <c:v>83.27028</c:v>
                </c:pt>
                <c:pt idx="4834">
                  <c:v>83.184579999999983</c:v>
                </c:pt>
                <c:pt idx="4835">
                  <c:v>83.100279999999998</c:v>
                </c:pt>
                <c:pt idx="4836">
                  <c:v>83.01679</c:v>
                </c:pt>
                <c:pt idx="4837">
                  <c:v>82.930999999999997</c:v>
                </c:pt>
                <c:pt idx="4838">
                  <c:v>82.842839999999981</c:v>
                </c:pt>
                <c:pt idx="4839">
                  <c:v>82.755009999999999</c:v>
                </c:pt>
                <c:pt idx="4840">
                  <c:v>82.672969999999978</c:v>
                </c:pt>
                <c:pt idx="4841">
                  <c:v>82.589699999999993</c:v>
                </c:pt>
                <c:pt idx="4842">
                  <c:v>82.506029999999996</c:v>
                </c:pt>
                <c:pt idx="4843">
                  <c:v>82.424000000000007</c:v>
                </c:pt>
                <c:pt idx="4844">
                  <c:v>82.34093</c:v>
                </c:pt>
                <c:pt idx="4845">
                  <c:v>82.260009999999994</c:v>
                </c:pt>
                <c:pt idx="4846">
                  <c:v>82.182039999999958</c:v>
                </c:pt>
                <c:pt idx="4847">
                  <c:v>82.104309999999998</c:v>
                </c:pt>
                <c:pt idx="4848">
                  <c:v>82.026499999999999</c:v>
                </c:pt>
                <c:pt idx="4849">
                  <c:v>81.946839999999995</c:v>
                </c:pt>
                <c:pt idx="4850">
                  <c:v>81.862539999999981</c:v>
                </c:pt>
                <c:pt idx="4851">
                  <c:v>81.777879999999982</c:v>
                </c:pt>
                <c:pt idx="4852">
                  <c:v>81.692679999999982</c:v>
                </c:pt>
                <c:pt idx="4853">
                  <c:v>81.609250000000003</c:v>
                </c:pt>
                <c:pt idx="4854">
                  <c:v>81.526029999999992</c:v>
                </c:pt>
                <c:pt idx="4855">
                  <c:v>81.438000000000002</c:v>
                </c:pt>
                <c:pt idx="4856">
                  <c:v>81.352759999999989</c:v>
                </c:pt>
                <c:pt idx="4857">
                  <c:v>81.270439999999979</c:v>
                </c:pt>
                <c:pt idx="4858">
                  <c:v>81.189179999999979</c:v>
                </c:pt>
                <c:pt idx="4859">
                  <c:v>81.097809999999996</c:v>
                </c:pt>
                <c:pt idx="4860">
                  <c:v>81.006860000000003</c:v>
                </c:pt>
                <c:pt idx="4861">
                  <c:v>80.913510000000144</c:v>
                </c:pt>
                <c:pt idx="4862">
                  <c:v>80.814300000000003</c:v>
                </c:pt>
                <c:pt idx="4863">
                  <c:v>80.734250000000131</c:v>
                </c:pt>
                <c:pt idx="4864">
                  <c:v>80.642099999999999</c:v>
                </c:pt>
                <c:pt idx="4865">
                  <c:v>80.55292</c:v>
                </c:pt>
                <c:pt idx="4866">
                  <c:v>80.462000000000003</c:v>
                </c:pt>
                <c:pt idx="4867">
                  <c:v>80.370149999999981</c:v>
                </c:pt>
                <c:pt idx="4868">
                  <c:v>80.280940000000001</c:v>
                </c:pt>
                <c:pt idx="4869">
                  <c:v>80.181759999999983</c:v>
                </c:pt>
                <c:pt idx="4870">
                  <c:v>80.096120000000113</c:v>
                </c:pt>
                <c:pt idx="4871">
                  <c:v>80.007440000000003</c:v>
                </c:pt>
                <c:pt idx="4872">
                  <c:v>79.908779999999979</c:v>
                </c:pt>
                <c:pt idx="4873">
                  <c:v>79.800379999999919</c:v>
                </c:pt>
                <c:pt idx="4874">
                  <c:v>79.705089999999998</c:v>
                </c:pt>
                <c:pt idx="4875">
                  <c:v>79.623530000000002</c:v>
                </c:pt>
                <c:pt idx="4876">
                  <c:v>79.540679999999995</c:v>
                </c:pt>
                <c:pt idx="4877">
                  <c:v>79.442449999999994</c:v>
                </c:pt>
                <c:pt idx="4878">
                  <c:v>79.343800000000002</c:v>
                </c:pt>
                <c:pt idx="4879">
                  <c:v>79.249680000000026</c:v>
                </c:pt>
                <c:pt idx="4880">
                  <c:v>79.154779999999988</c:v>
                </c:pt>
                <c:pt idx="4881">
                  <c:v>79.060860000000005</c:v>
                </c:pt>
                <c:pt idx="4882">
                  <c:v>78.959639999999993</c:v>
                </c:pt>
                <c:pt idx="4883">
                  <c:v>78.862639999999999</c:v>
                </c:pt>
                <c:pt idx="4884">
                  <c:v>78.766679999999994</c:v>
                </c:pt>
                <c:pt idx="4885">
                  <c:v>78.665399999999948</c:v>
                </c:pt>
                <c:pt idx="4886">
                  <c:v>78.571460000000002</c:v>
                </c:pt>
                <c:pt idx="4887">
                  <c:v>78.472339999999988</c:v>
                </c:pt>
                <c:pt idx="4888">
                  <c:v>78.369240000000005</c:v>
                </c:pt>
                <c:pt idx="4889">
                  <c:v>78.259200000000007</c:v>
                </c:pt>
                <c:pt idx="4890">
                  <c:v>78.159439999999989</c:v>
                </c:pt>
                <c:pt idx="4891">
                  <c:v>78.062820000000002</c:v>
                </c:pt>
                <c:pt idx="4892">
                  <c:v>77.971000000000004</c:v>
                </c:pt>
                <c:pt idx="4893">
                  <c:v>77.879489999999919</c:v>
                </c:pt>
                <c:pt idx="4894">
                  <c:v>77.784319999999994</c:v>
                </c:pt>
                <c:pt idx="4895">
                  <c:v>77.682709999999958</c:v>
                </c:pt>
                <c:pt idx="4896">
                  <c:v>77.58217999999998</c:v>
                </c:pt>
                <c:pt idx="4897">
                  <c:v>77.478279999999998</c:v>
                </c:pt>
                <c:pt idx="4898">
                  <c:v>77.37169999999999</c:v>
                </c:pt>
                <c:pt idx="4899">
                  <c:v>77.27</c:v>
                </c:pt>
                <c:pt idx="4900">
                  <c:v>77.171339999999958</c:v>
                </c:pt>
                <c:pt idx="4901">
                  <c:v>77.064130000000006</c:v>
                </c:pt>
                <c:pt idx="4902">
                  <c:v>76.959180000000003</c:v>
                </c:pt>
                <c:pt idx="4903">
                  <c:v>76.851500000000001</c:v>
                </c:pt>
                <c:pt idx="4904">
                  <c:v>76.742660000000129</c:v>
                </c:pt>
                <c:pt idx="4905">
                  <c:v>76.638159999999999</c:v>
                </c:pt>
                <c:pt idx="4906">
                  <c:v>76.534239999999997</c:v>
                </c:pt>
                <c:pt idx="4907">
                  <c:v>76.428510000000003</c:v>
                </c:pt>
                <c:pt idx="4908">
                  <c:v>76.323759999999979</c:v>
                </c:pt>
                <c:pt idx="4909">
                  <c:v>76.220039999999983</c:v>
                </c:pt>
                <c:pt idx="4910">
                  <c:v>76.116879999999981</c:v>
                </c:pt>
                <c:pt idx="4911">
                  <c:v>76.015199999999993</c:v>
                </c:pt>
                <c:pt idx="4912">
                  <c:v>75.913939999999997</c:v>
                </c:pt>
                <c:pt idx="4913">
                  <c:v>75.811290000000113</c:v>
                </c:pt>
                <c:pt idx="4914">
                  <c:v>75.704750000000004</c:v>
                </c:pt>
                <c:pt idx="4915">
                  <c:v>75.594240000000113</c:v>
                </c:pt>
                <c:pt idx="4916">
                  <c:v>75.4833</c:v>
                </c:pt>
                <c:pt idx="4917">
                  <c:v>75.373499999999979</c:v>
                </c:pt>
                <c:pt idx="4918">
                  <c:v>75.264190000000113</c:v>
                </c:pt>
                <c:pt idx="4919">
                  <c:v>75.151660000000007</c:v>
                </c:pt>
                <c:pt idx="4920">
                  <c:v>75.042550000000006</c:v>
                </c:pt>
                <c:pt idx="4921">
                  <c:v>74.952100000000002</c:v>
                </c:pt>
                <c:pt idx="4922">
                  <c:v>74.844280000000026</c:v>
                </c:pt>
                <c:pt idx="4923">
                  <c:v>74.727660000000114</c:v>
                </c:pt>
                <c:pt idx="4924">
                  <c:v>74.618520000000004</c:v>
                </c:pt>
                <c:pt idx="4925">
                  <c:v>74.505499999999998</c:v>
                </c:pt>
                <c:pt idx="4926">
                  <c:v>74.391470000000012</c:v>
                </c:pt>
                <c:pt idx="4927">
                  <c:v>74.278039999999919</c:v>
                </c:pt>
                <c:pt idx="4928">
                  <c:v>74.164180000000002</c:v>
                </c:pt>
                <c:pt idx="4929">
                  <c:v>74.050719999999998</c:v>
                </c:pt>
                <c:pt idx="4930">
                  <c:v>73.929860000000005</c:v>
                </c:pt>
                <c:pt idx="4931">
                  <c:v>73.811679999999996</c:v>
                </c:pt>
                <c:pt idx="4932">
                  <c:v>73.69871999999998</c:v>
                </c:pt>
                <c:pt idx="4933">
                  <c:v>73.587739999999982</c:v>
                </c:pt>
                <c:pt idx="4934">
                  <c:v>73.475250000000003</c:v>
                </c:pt>
                <c:pt idx="4935">
                  <c:v>73.361840000000001</c:v>
                </c:pt>
                <c:pt idx="4936">
                  <c:v>73.249220000000179</c:v>
                </c:pt>
                <c:pt idx="4937">
                  <c:v>73.135620000000003</c:v>
                </c:pt>
                <c:pt idx="4938">
                  <c:v>73.02294999999998</c:v>
                </c:pt>
                <c:pt idx="4939">
                  <c:v>72.908720000000002</c:v>
                </c:pt>
                <c:pt idx="4940">
                  <c:v>72.793940000000006</c:v>
                </c:pt>
                <c:pt idx="4941">
                  <c:v>72.677879999999988</c:v>
                </c:pt>
                <c:pt idx="4942">
                  <c:v>72.560940000000002</c:v>
                </c:pt>
                <c:pt idx="4943">
                  <c:v>72.443000000000026</c:v>
                </c:pt>
                <c:pt idx="4944">
                  <c:v>72.323419999999999</c:v>
                </c:pt>
                <c:pt idx="4945">
                  <c:v>72.20384</c:v>
                </c:pt>
                <c:pt idx="4946">
                  <c:v>72.082879999999989</c:v>
                </c:pt>
                <c:pt idx="4947">
                  <c:v>71.962500000000006</c:v>
                </c:pt>
                <c:pt idx="4948">
                  <c:v>71.84984</c:v>
                </c:pt>
                <c:pt idx="4949">
                  <c:v>71.735659999999996</c:v>
                </c:pt>
                <c:pt idx="4950">
                  <c:v>71.622859999999989</c:v>
                </c:pt>
                <c:pt idx="4951">
                  <c:v>71.502219999999994</c:v>
                </c:pt>
                <c:pt idx="4952">
                  <c:v>71.38</c:v>
                </c:pt>
                <c:pt idx="4953">
                  <c:v>71.25588999999998</c:v>
                </c:pt>
                <c:pt idx="4954">
                  <c:v>71.129660000000001</c:v>
                </c:pt>
                <c:pt idx="4955">
                  <c:v>70.999600000000129</c:v>
                </c:pt>
                <c:pt idx="4956">
                  <c:v>70.878109999999978</c:v>
                </c:pt>
                <c:pt idx="4957">
                  <c:v>70.762429999999995</c:v>
                </c:pt>
                <c:pt idx="4958">
                  <c:v>70.64076</c:v>
                </c:pt>
                <c:pt idx="4959">
                  <c:v>70.516450000000006</c:v>
                </c:pt>
                <c:pt idx="4960">
                  <c:v>70.392299999999992</c:v>
                </c:pt>
                <c:pt idx="4961">
                  <c:v>70.257470000000012</c:v>
                </c:pt>
                <c:pt idx="4962">
                  <c:v>70.137280000000004</c:v>
                </c:pt>
                <c:pt idx="4963">
                  <c:v>70.016890000000004</c:v>
                </c:pt>
                <c:pt idx="4964">
                  <c:v>69.894310000000004</c:v>
                </c:pt>
                <c:pt idx="4965">
                  <c:v>69.76966000000013</c:v>
                </c:pt>
                <c:pt idx="4966">
                  <c:v>69.6434</c:v>
                </c:pt>
                <c:pt idx="4967">
                  <c:v>69.513350000000003</c:v>
                </c:pt>
                <c:pt idx="4968">
                  <c:v>69.385249999999999</c:v>
                </c:pt>
                <c:pt idx="4969">
                  <c:v>69.257140000000007</c:v>
                </c:pt>
                <c:pt idx="4970">
                  <c:v>69.122629999999987</c:v>
                </c:pt>
                <c:pt idx="4971">
                  <c:v>68.984620000000149</c:v>
                </c:pt>
                <c:pt idx="4972">
                  <c:v>68.850439999999978</c:v>
                </c:pt>
                <c:pt idx="4973">
                  <c:v>68.723820000000003</c:v>
                </c:pt>
                <c:pt idx="4974">
                  <c:v>68.601439999999982</c:v>
                </c:pt>
                <c:pt idx="4975">
                  <c:v>68.478560000000002</c:v>
                </c:pt>
                <c:pt idx="4976">
                  <c:v>68.350660000000005</c:v>
                </c:pt>
                <c:pt idx="4977">
                  <c:v>68.219480000000004</c:v>
                </c:pt>
                <c:pt idx="4978">
                  <c:v>68.081500000000005</c:v>
                </c:pt>
                <c:pt idx="4979">
                  <c:v>67.943530000000024</c:v>
                </c:pt>
                <c:pt idx="4980">
                  <c:v>67.808869999999999</c:v>
                </c:pt>
                <c:pt idx="4981">
                  <c:v>67.677120000000002</c:v>
                </c:pt>
                <c:pt idx="4982">
                  <c:v>67.541700000000006</c:v>
                </c:pt>
                <c:pt idx="4983">
                  <c:v>67.402109999999993</c:v>
                </c:pt>
                <c:pt idx="4984">
                  <c:v>67.268000000000001</c:v>
                </c:pt>
                <c:pt idx="4985">
                  <c:v>67.136499999999998</c:v>
                </c:pt>
                <c:pt idx="4986">
                  <c:v>66.997780000000006</c:v>
                </c:pt>
                <c:pt idx="4987">
                  <c:v>66.856319999999982</c:v>
                </c:pt>
                <c:pt idx="4988">
                  <c:v>66.714120000000179</c:v>
                </c:pt>
                <c:pt idx="4989">
                  <c:v>66.570849999999979</c:v>
                </c:pt>
                <c:pt idx="4990">
                  <c:v>66.431100000000129</c:v>
                </c:pt>
                <c:pt idx="4991">
                  <c:v>66.290980000000005</c:v>
                </c:pt>
                <c:pt idx="4992">
                  <c:v>66.153599999999983</c:v>
                </c:pt>
                <c:pt idx="4993">
                  <c:v>66.0017</c:v>
                </c:pt>
                <c:pt idx="4994">
                  <c:v>65.860159999999993</c:v>
                </c:pt>
                <c:pt idx="4995">
                  <c:v>65.73603</c:v>
                </c:pt>
                <c:pt idx="4996">
                  <c:v>65.593940000000003</c:v>
                </c:pt>
                <c:pt idx="4997">
                  <c:v>65.446579999999997</c:v>
                </c:pt>
                <c:pt idx="4998">
                  <c:v>65.303879999999978</c:v>
                </c:pt>
                <c:pt idx="4999">
                  <c:v>65.161799999999999</c:v>
                </c:pt>
                <c:pt idx="5000">
                  <c:v>65.013859999999994</c:v>
                </c:pt>
                <c:pt idx="5001">
                  <c:v>64.862210000000005</c:v>
                </c:pt>
                <c:pt idx="5002">
                  <c:v>64.709109999999995</c:v>
                </c:pt>
                <c:pt idx="5003">
                  <c:v>64.581019999999995</c:v>
                </c:pt>
                <c:pt idx="5004">
                  <c:v>64.439600000000027</c:v>
                </c:pt>
                <c:pt idx="5005">
                  <c:v>64.297079999999994</c:v>
                </c:pt>
                <c:pt idx="5006">
                  <c:v>64.145319999999998</c:v>
                </c:pt>
                <c:pt idx="5007">
                  <c:v>63.996340000000011</c:v>
                </c:pt>
                <c:pt idx="5008">
                  <c:v>63.849020000000003</c:v>
                </c:pt>
                <c:pt idx="5009">
                  <c:v>63.700880000000005</c:v>
                </c:pt>
                <c:pt idx="5010">
                  <c:v>63.550809999999998</c:v>
                </c:pt>
                <c:pt idx="5011">
                  <c:v>63.395870000000002</c:v>
                </c:pt>
                <c:pt idx="5012">
                  <c:v>63.245200000000011</c:v>
                </c:pt>
                <c:pt idx="5013">
                  <c:v>63.094790000000003</c:v>
                </c:pt>
                <c:pt idx="5014">
                  <c:v>62.942869999999999</c:v>
                </c:pt>
                <c:pt idx="5015">
                  <c:v>62.789520000000003</c:v>
                </c:pt>
                <c:pt idx="5016">
                  <c:v>62.65</c:v>
                </c:pt>
                <c:pt idx="5017">
                  <c:v>62.482910000000011</c:v>
                </c:pt>
                <c:pt idx="5018">
                  <c:v>62.321869999999997</c:v>
                </c:pt>
                <c:pt idx="5019">
                  <c:v>62.1798</c:v>
                </c:pt>
                <c:pt idx="5020">
                  <c:v>62.018860000000004</c:v>
                </c:pt>
                <c:pt idx="5021">
                  <c:v>61.86692</c:v>
                </c:pt>
                <c:pt idx="5022">
                  <c:v>61.712530000000065</c:v>
                </c:pt>
                <c:pt idx="5023">
                  <c:v>61.563840000000006</c:v>
                </c:pt>
                <c:pt idx="5024">
                  <c:v>61.413130000000002</c:v>
                </c:pt>
                <c:pt idx="5025">
                  <c:v>61.255510000000065</c:v>
                </c:pt>
                <c:pt idx="5026">
                  <c:v>61.101180000000006</c:v>
                </c:pt>
                <c:pt idx="5027">
                  <c:v>60.942750000000011</c:v>
                </c:pt>
                <c:pt idx="5028">
                  <c:v>60.777380000000001</c:v>
                </c:pt>
                <c:pt idx="5029">
                  <c:v>60.609700000000011</c:v>
                </c:pt>
                <c:pt idx="5030">
                  <c:v>60.455480000000001</c:v>
                </c:pt>
                <c:pt idx="5031">
                  <c:v>60.293500000000066</c:v>
                </c:pt>
                <c:pt idx="5032">
                  <c:v>60.138600000000011</c:v>
                </c:pt>
                <c:pt idx="5033">
                  <c:v>59.98236</c:v>
                </c:pt>
                <c:pt idx="5034">
                  <c:v>59.824510000000011</c:v>
                </c:pt>
                <c:pt idx="5035">
                  <c:v>59.659130000000012</c:v>
                </c:pt>
                <c:pt idx="5036">
                  <c:v>59.493740000000003</c:v>
                </c:pt>
                <c:pt idx="5037">
                  <c:v>59.328370000000056</c:v>
                </c:pt>
                <c:pt idx="5038">
                  <c:v>59.163030000000013</c:v>
                </c:pt>
                <c:pt idx="5039">
                  <c:v>58.991400000000006</c:v>
                </c:pt>
                <c:pt idx="5040">
                  <c:v>58.808669999999999</c:v>
                </c:pt>
                <c:pt idx="5041">
                  <c:v>58.648700000000012</c:v>
                </c:pt>
                <c:pt idx="5042">
                  <c:v>58.4895</c:v>
                </c:pt>
                <c:pt idx="5043">
                  <c:v>58.317699999999995</c:v>
                </c:pt>
                <c:pt idx="5044">
                  <c:v>58.142130000000066</c:v>
                </c:pt>
                <c:pt idx="5045">
                  <c:v>57.953000000000003</c:v>
                </c:pt>
                <c:pt idx="5046">
                  <c:v>57.794600000000003</c:v>
                </c:pt>
                <c:pt idx="5047">
                  <c:v>57.654940000000003</c:v>
                </c:pt>
                <c:pt idx="5048">
                  <c:v>57.489180000000005</c:v>
                </c:pt>
                <c:pt idx="5049">
                  <c:v>57.320510000000013</c:v>
                </c:pt>
                <c:pt idx="5050">
                  <c:v>57.160060000000001</c:v>
                </c:pt>
                <c:pt idx="5051">
                  <c:v>56.981659999999998</c:v>
                </c:pt>
                <c:pt idx="5052">
                  <c:v>56.802280000000003</c:v>
                </c:pt>
                <c:pt idx="5053">
                  <c:v>56.616800000000005</c:v>
                </c:pt>
                <c:pt idx="5054">
                  <c:v>56.441819999999993</c:v>
                </c:pt>
                <c:pt idx="5055">
                  <c:v>56.260700000000057</c:v>
                </c:pt>
                <c:pt idx="5056">
                  <c:v>56.081340000000004</c:v>
                </c:pt>
                <c:pt idx="5057">
                  <c:v>55.913249999999998</c:v>
                </c:pt>
                <c:pt idx="5058">
                  <c:v>55.746000000000002</c:v>
                </c:pt>
                <c:pt idx="5059">
                  <c:v>55.565510000000074</c:v>
                </c:pt>
                <c:pt idx="5060">
                  <c:v>55.375600000000006</c:v>
                </c:pt>
                <c:pt idx="5061">
                  <c:v>55.18938</c:v>
                </c:pt>
                <c:pt idx="5062">
                  <c:v>55.007249999999999</c:v>
                </c:pt>
                <c:pt idx="5063">
                  <c:v>54.845940000000006</c:v>
                </c:pt>
                <c:pt idx="5064">
                  <c:v>54.666200000000003</c:v>
                </c:pt>
                <c:pt idx="5065">
                  <c:v>54.484380000000002</c:v>
                </c:pt>
                <c:pt idx="5066">
                  <c:v>54.292760000000065</c:v>
                </c:pt>
                <c:pt idx="5067">
                  <c:v>54.103560000000002</c:v>
                </c:pt>
                <c:pt idx="5068">
                  <c:v>53.932600000000001</c:v>
                </c:pt>
                <c:pt idx="5069">
                  <c:v>53.750060000000005</c:v>
                </c:pt>
                <c:pt idx="5070">
                  <c:v>53.557619999999993</c:v>
                </c:pt>
                <c:pt idx="5071">
                  <c:v>53.371869999999994</c:v>
                </c:pt>
                <c:pt idx="5072">
                  <c:v>53.18777</c:v>
                </c:pt>
                <c:pt idx="5073">
                  <c:v>53.000080000000004</c:v>
                </c:pt>
                <c:pt idx="5074">
                  <c:v>52.808040000000005</c:v>
                </c:pt>
                <c:pt idx="5075">
                  <c:v>52.623900000000013</c:v>
                </c:pt>
                <c:pt idx="5076">
                  <c:v>52.439840000000004</c:v>
                </c:pt>
                <c:pt idx="5077">
                  <c:v>52.248560000000012</c:v>
                </c:pt>
                <c:pt idx="5078">
                  <c:v>52.056460000000001</c:v>
                </c:pt>
                <c:pt idx="5079">
                  <c:v>51.862580000000001</c:v>
                </c:pt>
                <c:pt idx="5080">
                  <c:v>51.679740000000002</c:v>
                </c:pt>
                <c:pt idx="5081">
                  <c:v>51.490600000000001</c:v>
                </c:pt>
                <c:pt idx="5082">
                  <c:v>51.297280000000001</c:v>
                </c:pt>
                <c:pt idx="5083">
                  <c:v>51.096620000000001</c:v>
                </c:pt>
                <c:pt idx="5084">
                  <c:v>50.891840000000002</c:v>
                </c:pt>
                <c:pt idx="5085">
                  <c:v>50.694330000000058</c:v>
                </c:pt>
                <c:pt idx="5086">
                  <c:v>50.501820000000002</c:v>
                </c:pt>
                <c:pt idx="5087">
                  <c:v>50.302860000000003</c:v>
                </c:pt>
                <c:pt idx="5088">
                  <c:v>50.103770000000011</c:v>
                </c:pt>
                <c:pt idx="5089">
                  <c:v>49.919829999999997</c:v>
                </c:pt>
                <c:pt idx="5090">
                  <c:v>49.723890000000011</c:v>
                </c:pt>
                <c:pt idx="5091">
                  <c:v>49.521000000000001</c:v>
                </c:pt>
                <c:pt idx="5092">
                  <c:v>49.323150000000012</c:v>
                </c:pt>
                <c:pt idx="5093">
                  <c:v>49.123870000000011</c:v>
                </c:pt>
                <c:pt idx="5094">
                  <c:v>48.922880000000006</c:v>
                </c:pt>
                <c:pt idx="5095">
                  <c:v>48.71622</c:v>
                </c:pt>
                <c:pt idx="5096">
                  <c:v>48.510540000000006</c:v>
                </c:pt>
                <c:pt idx="5097">
                  <c:v>48.307259999999999</c:v>
                </c:pt>
                <c:pt idx="5098">
                  <c:v>48.105040000000002</c:v>
                </c:pt>
                <c:pt idx="5099">
                  <c:v>47.899440000000006</c:v>
                </c:pt>
                <c:pt idx="5100">
                  <c:v>47.690600000000003</c:v>
                </c:pt>
                <c:pt idx="5101">
                  <c:v>47.47954</c:v>
                </c:pt>
                <c:pt idx="5102">
                  <c:v>47.274300000000011</c:v>
                </c:pt>
                <c:pt idx="5103">
                  <c:v>47.068730000000066</c:v>
                </c:pt>
                <c:pt idx="5104">
                  <c:v>46.86336</c:v>
                </c:pt>
                <c:pt idx="5105">
                  <c:v>46.657020000000003</c:v>
                </c:pt>
                <c:pt idx="5106">
                  <c:v>46.446560000000005</c:v>
                </c:pt>
                <c:pt idx="5107">
                  <c:v>46.241930000000011</c:v>
                </c:pt>
                <c:pt idx="5108">
                  <c:v>46.031560000000006</c:v>
                </c:pt>
                <c:pt idx="5109">
                  <c:v>45.817329999999998</c:v>
                </c:pt>
                <c:pt idx="5110">
                  <c:v>45.605100000000057</c:v>
                </c:pt>
                <c:pt idx="5111">
                  <c:v>45.395810000000012</c:v>
                </c:pt>
                <c:pt idx="5112">
                  <c:v>45.19462</c:v>
                </c:pt>
                <c:pt idx="5113">
                  <c:v>44.979669999999999</c:v>
                </c:pt>
                <c:pt idx="5114">
                  <c:v>44.764940000000003</c:v>
                </c:pt>
                <c:pt idx="5115">
                  <c:v>44.545520000000003</c:v>
                </c:pt>
                <c:pt idx="5116">
                  <c:v>44.328630000000011</c:v>
                </c:pt>
                <c:pt idx="5117">
                  <c:v>44.115000000000002</c:v>
                </c:pt>
                <c:pt idx="5118">
                  <c:v>43.89996</c:v>
                </c:pt>
                <c:pt idx="5119">
                  <c:v>43.683150000000012</c:v>
                </c:pt>
                <c:pt idx="5120">
                  <c:v>43.465220000000002</c:v>
                </c:pt>
                <c:pt idx="5121">
                  <c:v>43.245460000000001</c:v>
                </c:pt>
                <c:pt idx="5122">
                  <c:v>43.026920000000011</c:v>
                </c:pt>
                <c:pt idx="5123">
                  <c:v>42.811869999999935</c:v>
                </c:pt>
                <c:pt idx="5124">
                  <c:v>42.595710000000075</c:v>
                </c:pt>
                <c:pt idx="5125">
                  <c:v>42.376960000000004</c:v>
                </c:pt>
                <c:pt idx="5126">
                  <c:v>42.155340000000002</c:v>
                </c:pt>
                <c:pt idx="5127">
                  <c:v>41.930080000000004</c:v>
                </c:pt>
                <c:pt idx="5128">
                  <c:v>41.706780000000002</c:v>
                </c:pt>
                <c:pt idx="5129">
                  <c:v>41.485520000000001</c:v>
                </c:pt>
                <c:pt idx="5130">
                  <c:v>41.263460000000002</c:v>
                </c:pt>
                <c:pt idx="5131">
                  <c:v>41.043440000000004</c:v>
                </c:pt>
                <c:pt idx="5132">
                  <c:v>40.824760000000005</c:v>
                </c:pt>
                <c:pt idx="5133">
                  <c:v>40.604340000000001</c:v>
                </c:pt>
                <c:pt idx="5134">
                  <c:v>40.379920000000006</c:v>
                </c:pt>
                <c:pt idx="5135">
                  <c:v>40.154540000000004</c:v>
                </c:pt>
                <c:pt idx="5136">
                  <c:v>39.933720000000001</c:v>
                </c:pt>
                <c:pt idx="5137">
                  <c:v>39.70776</c:v>
                </c:pt>
                <c:pt idx="5138">
                  <c:v>39.478660000000005</c:v>
                </c:pt>
                <c:pt idx="5139">
                  <c:v>39.255580000000002</c:v>
                </c:pt>
                <c:pt idx="5140">
                  <c:v>39.032940000000011</c:v>
                </c:pt>
                <c:pt idx="5141">
                  <c:v>38.804299999999998</c:v>
                </c:pt>
                <c:pt idx="5142">
                  <c:v>38.576450000000001</c:v>
                </c:pt>
                <c:pt idx="5143">
                  <c:v>38.349969999999999</c:v>
                </c:pt>
                <c:pt idx="5144">
                  <c:v>38.125340000000065</c:v>
                </c:pt>
                <c:pt idx="5145">
                  <c:v>37.900080000000003</c:v>
                </c:pt>
                <c:pt idx="5146">
                  <c:v>37.672440000000002</c:v>
                </c:pt>
                <c:pt idx="5147">
                  <c:v>37.443829999999998</c:v>
                </c:pt>
                <c:pt idx="5148">
                  <c:v>37.221680000000006</c:v>
                </c:pt>
                <c:pt idx="5149">
                  <c:v>36.993500000000012</c:v>
                </c:pt>
                <c:pt idx="5150">
                  <c:v>36.757809999999999</c:v>
                </c:pt>
                <c:pt idx="5151">
                  <c:v>36.523890000000002</c:v>
                </c:pt>
                <c:pt idx="5152">
                  <c:v>36.294560000000011</c:v>
                </c:pt>
                <c:pt idx="5153">
                  <c:v>36.065860000000001</c:v>
                </c:pt>
                <c:pt idx="5154">
                  <c:v>35.834380000000003</c:v>
                </c:pt>
                <c:pt idx="5155">
                  <c:v>35.612330000000057</c:v>
                </c:pt>
                <c:pt idx="5156">
                  <c:v>35.385269999999998</c:v>
                </c:pt>
                <c:pt idx="5157">
                  <c:v>35.154589999999999</c:v>
                </c:pt>
                <c:pt idx="5158">
                  <c:v>34.927600000000005</c:v>
                </c:pt>
                <c:pt idx="5159">
                  <c:v>34.700050000000012</c:v>
                </c:pt>
                <c:pt idx="5160">
                  <c:v>34.467240000000004</c:v>
                </c:pt>
                <c:pt idx="5161">
                  <c:v>34.233800000000002</c:v>
                </c:pt>
                <c:pt idx="5162">
                  <c:v>34.003060000000005</c:v>
                </c:pt>
                <c:pt idx="5163">
                  <c:v>33.769000000000013</c:v>
                </c:pt>
                <c:pt idx="5164">
                  <c:v>33.535940000000011</c:v>
                </c:pt>
                <c:pt idx="5165">
                  <c:v>33.305800000000005</c:v>
                </c:pt>
                <c:pt idx="5166">
                  <c:v>33.080160000000006</c:v>
                </c:pt>
                <c:pt idx="5167">
                  <c:v>32.850439999999999</c:v>
                </c:pt>
                <c:pt idx="5168">
                  <c:v>32.614229999999999</c:v>
                </c:pt>
                <c:pt idx="5169">
                  <c:v>32.377389999999998</c:v>
                </c:pt>
                <c:pt idx="5170">
                  <c:v>32.149310000000057</c:v>
                </c:pt>
                <c:pt idx="5171">
                  <c:v>31.917819999999999</c:v>
                </c:pt>
                <c:pt idx="5172">
                  <c:v>31.685139999999965</c:v>
                </c:pt>
                <c:pt idx="5173">
                  <c:v>31.457159999999988</c:v>
                </c:pt>
                <c:pt idx="5174">
                  <c:v>31.229139999999965</c:v>
                </c:pt>
                <c:pt idx="5175">
                  <c:v>30.99447</c:v>
                </c:pt>
                <c:pt idx="5176">
                  <c:v>30.769589999999965</c:v>
                </c:pt>
                <c:pt idx="5177">
                  <c:v>30.539800000000028</c:v>
                </c:pt>
                <c:pt idx="5178">
                  <c:v>30.31174</c:v>
                </c:pt>
                <c:pt idx="5179">
                  <c:v>30.083839999999967</c:v>
                </c:pt>
                <c:pt idx="5180">
                  <c:v>29.8551</c:v>
                </c:pt>
                <c:pt idx="5181">
                  <c:v>29.6267</c:v>
                </c:pt>
                <c:pt idx="5182">
                  <c:v>29.398499999999967</c:v>
                </c:pt>
                <c:pt idx="5183">
                  <c:v>29.169739999999965</c:v>
                </c:pt>
                <c:pt idx="5184">
                  <c:v>28.940180000000002</c:v>
                </c:pt>
                <c:pt idx="5185">
                  <c:v>28.710880000000028</c:v>
                </c:pt>
                <c:pt idx="5186">
                  <c:v>28.48252999999993</c:v>
                </c:pt>
                <c:pt idx="5187">
                  <c:v>28.25421</c:v>
                </c:pt>
                <c:pt idx="5188">
                  <c:v>28.025469999999967</c:v>
                </c:pt>
                <c:pt idx="5189">
                  <c:v>27.796500000000002</c:v>
                </c:pt>
                <c:pt idx="5190">
                  <c:v>27.5703</c:v>
                </c:pt>
                <c:pt idx="5191">
                  <c:v>27.34639</c:v>
                </c:pt>
                <c:pt idx="5192">
                  <c:v>27.121829999999999</c:v>
                </c:pt>
                <c:pt idx="5193">
                  <c:v>26.894349999999989</c:v>
                </c:pt>
                <c:pt idx="5194">
                  <c:v>26.66442</c:v>
                </c:pt>
                <c:pt idx="5195">
                  <c:v>26.437380000000001</c:v>
                </c:pt>
                <c:pt idx="5196">
                  <c:v>26.212949999999989</c:v>
                </c:pt>
                <c:pt idx="5197">
                  <c:v>25.991900000000001</c:v>
                </c:pt>
                <c:pt idx="5198">
                  <c:v>25.768399999999957</c:v>
                </c:pt>
                <c:pt idx="5199">
                  <c:v>25.542950000000001</c:v>
                </c:pt>
                <c:pt idx="5200">
                  <c:v>25.32</c:v>
                </c:pt>
                <c:pt idx="5201">
                  <c:v>25.096509999999967</c:v>
                </c:pt>
                <c:pt idx="5202">
                  <c:v>24.881350000000001</c:v>
                </c:pt>
                <c:pt idx="5203">
                  <c:v>24.66507</c:v>
                </c:pt>
                <c:pt idx="5204">
                  <c:v>24.444959999999988</c:v>
                </c:pt>
                <c:pt idx="5205">
                  <c:v>24.225499999999954</c:v>
                </c:pt>
                <c:pt idx="5206">
                  <c:v>24.00563999999995</c:v>
                </c:pt>
                <c:pt idx="5207">
                  <c:v>23.785919999999965</c:v>
                </c:pt>
                <c:pt idx="5208">
                  <c:v>23.57028</c:v>
                </c:pt>
                <c:pt idx="5209">
                  <c:v>23.354520000000001</c:v>
                </c:pt>
                <c:pt idx="5210">
                  <c:v>23.131460000000036</c:v>
                </c:pt>
                <c:pt idx="5211">
                  <c:v>22.914249999999971</c:v>
                </c:pt>
                <c:pt idx="5212">
                  <c:v>22.69567</c:v>
                </c:pt>
                <c:pt idx="5213">
                  <c:v>22.47916</c:v>
                </c:pt>
                <c:pt idx="5214">
                  <c:v>22.265389999999961</c:v>
                </c:pt>
                <c:pt idx="5215">
                  <c:v>22.051900000000028</c:v>
                </c:pt>
                <c:pt idx="5216">
                  <c:v>21.837479999999999</c:v>
                </c:pt>
                <c:pt idx="5217">
                  <c:v>21.621279999999999</c:v>
                </c:pt>
                <c:pt idx="5218">
                  <c:v>21.398759999999989</c:v>
                </c:pt>
                <c:pt idx="5219">
                  <c:v>21.1844</c:v>
                </c:pt>
                <c:pt idx="5220">
                  <c:v>20.980409999999942</c:v>
                </c:pt>
                <c:pt idx="5221">
                  <c:v>20.771339999999967</c:v>
                </c:pt>
                <c:pt idx="5222">
                  <c:v>20.557820000000028</c:v>
                </c:pt>
                <c:pt idx="5223">
                  <c:v>20.344270000000005</c:v>
                </c:pt>
                <c:pt idx="5224">
                  <c:v>20.137680000000028</c:v>
                </c:pt>
                <c:pt idx="5225">
                  <c:v>19.927</c:v>
                </c:pt>
                <c:pt idx="5226">
                  <c:v>19.709519999999966</c:v>
                </c:pt>
                <c:pt idx="5227">
                  <c:v>19.501919999999988</c:v>
                </c:pt>
                <c:pt idx="5228">
                  <c:v>19.298380000000002</c:v>
                </c:pt>
                <c:pt idx="5229">
                  <c:v>19.097619999999971</c:v>
                </c:pt>
                <c:pt idx="5230">
                  <c:v>18.89631</c:v>
                </c:pt>
                <c:pt idx="5231">
                  <c:v>18.699020000000001</c:v>
                </c:pt>
                <c:pt idx="5232">
                  <c:v>18.500339999999966</c:v>
                </c:pt>
                <c:pt idx="5233">
                  <c:v>18.300059999999988</c:v>
                </c:pt>
                <c:pt idx="5234">
                  <c:v>18.101009999999999</c:v>
                </c:pt>
                <c:pt idx="5235">
                  <c:v>17.903649999999942</c:v>
                </c:pt>
                <c:pt idx="5236">
                  <c:v>17.704699999999967</c:v>
                </c:pt>
                <c:pt idx="5237">
                  <c:v>17.507249999999971</c:v>
                </c:pt>
                <c:pt idx="5238">
                  <c:v>17.310510000000001</c:v>
                </c:pt>
                <c:pt idx="5239">
                  <c:v>17.114200000000036</c:v>
                </c:pt>
                <c:pt idx="5240">
                  <c:v>16.918019999999967</c:v>
                </c:pt>
                <c:pt idx="5241">
                  <c:v>16.726199999999967</c:v>
                </c:pt>
                <c:pt idx="5242">
                  <c:v>16.53734</c:v>
                </c:pt>
                <c:pt idx="5243">
                  <c:v>16.349439999999966</c:v>
                </c:pt>
                <c:pt idx="5244">
                  <c:v>16.161909999999999</c:v>
                </c:pt>
                <c:pt idx="5245">
                  <c:v>15.978390000000001</c:v>
                </c:pt>
                <c:pt idx="5246">
                  <c:v>15.79264</c:v>
                </c:pt>
                <c:pt idx="5247">
                  <c:v>15.6135</c:v>
                </c:pt>
                <c:pt idx="5248">
                  <c:v>15.433</c:v>
                </c:pt>
                <c:pt idx="5249">
                  <c:v>15.251660000000001</c:v>
                </c:pt>
                <c:pt idx="5250">
                  <c:v>15.074670000000001</c:v>
                </c:pt>
                <c:pt idx="5251">
                  <c:v>14.89804</c:v>
                </c:pt>
                <c:pt idx="5252">
                  <c:v>14.721540000000001</c:v>
                </c:pt>
                <c:pt idx="5253">
                  <c:v>14.54768</c:v>
                </c:pt>
                <c:pt idx="5254">
                  <c:v>14.375750000000016</c:v>
                </c:pt>
                <c:pt idx="5255">
                  <c:v>14.207940000000001</c:v>
                </c:pt>
                <c:pt idx="5256">
                  <c:v>14.042060000000001</c:v>
                </c:pt>
                <c:pt idx="5257">
                  <c:v>13.8772</c:v>
                </c:pt>
                <c:pt idx="5258">
                  <c:v>13.712390000000001</c:v>
                </c:pt>
                <c:pt idx="5259">
                  <c:v>13.549440000000002</c:v>
                </c:pt>
                <c:pt idx="5260">
                  <c:v>13.392600000000014</c:v>
                </c:pt>
                <c:pt idx="5261">
                  <c:v>13.23583</c:v>
                </c:pt>
                <c:pt idx="5262">
                  <c:v>13.073410000000004</c:v>
                </c:pt>
                <c:pt idx="5263">
                  <c:v>12.916580000000014</c:v>
                </c:pt>
                <c:pt idx="5264">
                  <c:v>12.76704</c:v>
                </c:pt>
                <c:pt idx="5265">
                  <c:v>12.61801</c:v>
                </c:pt>
                <c:pt idx="5266">
                  <c:v>12.472890000000014</c:v>
                </c:pt>
                <c:pt idx="5267">
                  <c:v>12.329530000000016</c:v>
                </c:pt>
                <c:pt idx="5268">
                  <c:v>12.18533</c:v>
                </c:pt>
                <c:pt idx="5269">
                  <c:v>12.04284</c:v>
                </c:pt>
                <c:pt idx="5270">
                  <c:v>11.902040000000014</c:v>
                </c:pt>
                <c:pt idx="5271">
                  <c:v>11.76146</c:v>
                </c:pt>
                <c:pt idx="5272">
                  <c:v>11.62665</c:v>
                </c:pt>
                <c:pt idx="5273">
                  <c:v>11.493630000000014</c:v>
                </c:pt>
                <c:pt idx="5274">
                  <c:v>11.36187</c:v>
                </c:pt>
                <c:pt idx="5275">
                  <c:v>11.23105</c:v>
                </c:pt>
                <c:pt idx="5276">
                  <c:v>11.102880000000004</c:v>
                </c:pt>
                <c:pt idx="5277">
                  <c:v>10.97715</c:v>
                </c:pt>
                <c:pt idx="5278">
                  <c:v>10.853610000000014</c:v>
                </c:pt>
                <c:pt idx="5279">
                  <c:v>10.73161</c:v>
                </c:pt>
                <c:pt idx="5280">
                  <c:v>10.61223</c:v>
                </c:pt>
                <c:pt idx="5281">
                  <c:v>10.495150000000002</c:v>
                </c:pt>
                <c:pt idx="5282">
                  <c:v>10.38034</c:v>
                </c:pt>
                <c:pt idx="5283">
                  <c:v>10.2676</c:v>
                </c:pt>
                <c:pt idx="5284">
                  <c:v>10.15788</c:v>
                </c:pt>
                <c:pt idx="5285">
                  <c:v>10.04979</c:v>
                </c:pt>
                <c:pt idx="5286">
                  <c:v>9.9434880000000003</c:v>
                </c:pt>
                <c:pt idx="5287">
                  <c:v>9.8392150000000012</c:v>
                </c:pt>
                <c:pt idx="5288">
                  <c:v>9.7388309999999993</c:v>
                </c:pt>
                <c:pt idx="5289">
                  <c:v>9.640549</c:v>
                </c:pt>
                <c:pt idx="5290">
                  <c:v>9.5443939999999987</c:v>
                </c:pt>
                <c:pt idx="5291">
                  <c:v>9.4488909999999997</c:v>
                </c:pt>
                <c:pt idx="5292">
                  <c:v>9.3577410000000008</c:v>
                </c:pt>
                <c:pt idx="5293">
                  <c:v>9.2679259999999992</c:v>
                </c:pt>
                <c:pt idx="5294">
                  <c:v>9.1810010000000002</c:v>
                </c:pt>
                <c:pt idx="5295">
                  <c:v>9.0973439999999997</c:v>
                </c:pt>
                <c:pt idx="5296">
                  <c:v>9.0146789999999992</c:v>
                </c:pt>
                <c:pt idx="5297">
                  <c:v>8.93215</c:v>
                </c:pt>
                <c:pt idx="5298">
                  <c:v>8.8540530000000004</c:v>
                </c:pt>
                <c:pt idx="5299">
                  <c:v>8.7772719999999982</c:v>
                </c:pt>
                <c:pt idx="5300">
                  <c:v>8.7008430000000008</c:v>
                </c:pt>
                <c:pt idx="5301">
                  <c:v>8.6280079999999995</c:v>
                </c:pt>
                <c:pt idx="5302">
                  <c:v>8.5568310000000007</c:v>
                </c:pt>
                <c:pt idx="5303">
                  <c:v>8.4880259999999996</c:v>
                </c:pt>
                <c:pt idx="5304">
                  <c:v>8.4198600000000035</c:v>
                </c:pt>
                <c:pt idx="5305">
                  <c:v>8.3539390000000164</c:v>
                </c:pt>
                <c:pt idx="5306">
                  <c:v>8.290795000000001</c:v>
                </c:pt>
                <c:pt idx="5307">
                  <c:v>8.229082</c:v>
                </c:pt>
                <c:pt idx="5308">
                  <c:v>8.1688380000000009</c:v>
                </c:pt>
                <c:pt idx="5309">
                  <c:v>8.1103870000000011</c:v>
                </c:pt>
                <c:pt idx="5310">
                  <c:v>8.0527880000000067</c:v>
                </c:pt>
                <c:pt idx="5311">
                  <c:v>7.9964500000000003</c:v>
                </c:pt>
                <c:pt idx="5312">
                  <c:v>7.943384</c:v>
                </c:pt>
                <c:pt idx="5313">
                  <c:v>7.8915319999999927</c:v>
                </c:pt>
                <c:pt idx="5314">
                  <c:v>7.8410399999999996</c:v>
                </c:pt>
                <c:pt idx="5315">
                  <c:v>7.791582</c:v>
                </c:pt>
                <c:pt idx="5316">
                  <c:v>7.7446929999999998</c:v>
                </c:pt>
                <c:pt idx="5317">
                  <c:v>7.6998530000000001</c:v>
                </c:pt>
                <c:pt idx="5318">
                  <c:v>7.6578239999999926</c:v>
                </c:pt>
                <c:pt idx="5319">
                  <c:v>7.6158519999999914</c:v>
                </c:pt>
                <c:pt idx="5320">
                  <c:v>7.5738580000000004</c:v>
                </c:pt>
                <c:pt idx="5321">
                  <c:v>7.5305559999999945</c:v>
                </c:pt>
                <c:pt idx="5322">
                  <c:v>7.4864040000000003</c:v>
                </c:pt>
                <c:pt idx="5323">
                  <c:v>7.4562740000000014</c:v>
                </c:pt>
                <c:pt idx="5324">
                  <c:v>7.4191339999999997</c:v>
                </c:pt>
                <c:pt idx="5325">
                  <c:v>7.3903720000000002</c:v>
                </c:pt>
                <c:pt idx="5326">
                  <c:v>7.3692839999999995</c:v>
                </c:pt>
                <c:pt idx="5327">
                  <c:v>7.3362309999999997</c:v>
                </c:pt>
                <c:pt idx="5328">
                  <c:v>7.303121</c:v>
                </c:pt>
                <c:pt idx="5329">
                  <c:v>7.2754989999999999</c:v>
                </c:pt>
                <c:pt idx="5330">
                  <c:v>7.25101</c:v>
                </c:pt>
                <c:pt idx="5331">
                  <c:v>7.2263279999999996</c:v>
                </c:pt>
                <c:pt idx="5332">
                  <c:v>7.2035159999999916</c:v>
                </c:pt>
                <c:pt idx="5333">
                  <c:v>7.1851389999999933</c:v>
                </c:pt>
                <c:pt idx="5334">
                  <c:v>7.1644519999999865</c:v>
                </c:pt>
                <c:pt idx="5335">
                  <c:v>7.145842</c:v>
                </c:pt>
                <c:pt idx="5336">
                  <c:v>7.1292200000000001</c:v>
                </c:pt>
                <c:pt idx="5337">
                  <c:v>7.1112399999999996</c:v>
                </c:pt>
                <c:pt idx="5338">
                  <c:v>7.0931470000000001</c:v>
                </c:pt>
                <c:pt idx="5339">
                  <c:v>7.0760240000000003</c:v>
                </c:pt>
                <c:pt idx="5340">
                  <c:v>7.0584420000000003</c:v>
                </c:pt>
                <c:pt idx="5341">
                  <c:v>7.0425659999999946</c:v>
                </c:pt>
                <c:pt idx="5342">
                  <c:v>7.0299359999999913</c:v>
                </c:pt>
                <c:pt idx="5343">
                  <c:v>7.0233159999999915</c:v>
                </c:pt>
                <c:pt idx="5344">
                  <c:v>7.0151819999999914</c:v>
                </c:pt>
                <c:pt idx="5345">
                  <c:v>7.0041189999999913</c:v>
                </c:pt>
                <c:pt idx="5346">
                  <c:v>6.9958080000000002</c:v>
                </c:pt>
                <c:pt idx="5347">
                  <c:v>6.9913280000000082</c:v>
                </c:pt>
                <c:pt idx="5348">
                  <c:v>6.9853449999999997</c:v>
                </c:pt>
                <c:pt idx="5349">
                  <c:v>6.9805000000000001</c:v>
                </c:pt>
                <c:pt idx="5350">
                  <c:v>6.9747159999999955</c:v>
                </c:pt>
                <c:pt idx="5351">
                  <c:v>6.9708740000000002</c:v>
                </c:pt>
                <c:pt idx="5352">
                  <c:v>6.9693139999999998</c:v>
                </c:pt>
                <c:pt idx="5353">
                  <c:v>6.9667199999999996</c:v>
                </c:pt>
                <c:pt idx="5354">
                  <c:v>6.9632899999999998</c:v>
                </c:pt>
                <c:pt idx="5355">
                  <c:v>6.9595859999999945</c:v>
                </c:pt>
                <c:pt idx="5356">
                  <c:v>6.9572839999999996</c:v>
                </c:pt>
                <c:pt idx="5357">
                  <c:v>6.9563550000000003</c:v>
                </c:pt>
                <c:pt idx="5358">
                  <c:v>6.9553219999999998</c:v>
                </c:pt>
                <c:pt idx="5359">
                  <c:v>6.9529620000000003</c:v>
                </c:pt>
                <c:pt idx="5360">
                  <c:v>6.9516749999999998</c:v>
                </c:pt>
                <c:pt idx="5361">
                  <c:v>6.9480810000000002</c:v>
                </c:pt>
                <c:pt idx="5362">
                  <c:v>6.9487059999999996</c:v>
                </c:pt>
                <c:pt idx="5363">
                  <c:v>6.9495950000000004</c:v>
                </c:pt>
                <c:pt idx="5364">
                  <c:v>6.9462760000000081</c:v>
                </c:pt>
                <c:pt idx="5365">
                  <c:v>6.9482510000000071</c:v>
                </c:pt>
                <c:pt idx="5366">
                  <c:v>6.9452660000000082</c:v>
                </c:pt>
                <c:pt idx="5367">
                  <c:v>6.9437819999999997</c:v>
                </c:pt>
                <c:pt idx="5368">
                  <c:v>6.9393610000000123</c:v>
                </c:pt>
                <c:pt idx="5369">
                  <c:v>6.9425600000000003</c:v>
                </c:pt>
                <c:pt idx="5370">
                  <c:v>6.9450700000000003</c:v>
                </c:pt>
                <c:pt idx="5371">
                  <c:v>6.9470679999999998</c:v>
                </c:pt>
                <c:pt idx="5372">
                  <c:v>6.9457259999999996</c:v>
                </c:pt>
                <c:pt idx="5373">
                  <c:v>6.9449159999999885</c:v>
                </c:pt>
                <c:pt idx="5374">
                  <c:v>6.9450690000000082</c:v>
                </c:pt>
                <c:pt idx="5375">
                  <c:v>6.9448049999999926</c:v>
                </c:pt>
                <c:pt idx="5376">
                  <c:v>6.9454339999999997</c:v>
                </c:pt>
                <c:pt idx="5377">
                  <c:v>6.9448309999999926</c:v>
                </c:pt>
                <c:pt idx="5378">
                  <c:v>6.9424029999999997</c:v>
                </c:pt>
                <c:pt idx="5379">
                  <c:v>6.9409849999999933</c:v>
                </c:pt>
                <c:pt idx="5380">
                  <c:v>6.9390660000000102</c:v>
                </c:pt>
                <c:pt idx="5381">
                  <c:v>6.9377550000000001</c:v>
                </c:pt>
                <c:pt idx="5382">
                  <c:v>6.9383620000000112</c:v>
                </c:pt>
                <c:pt idx="5383">
                  <c:v>6.9381300000000001</c:v>
                </c:pt>
                <c:pt idx="5384">
                  <c:v>6.9358029999999999</c:v>
                </c:pt>
                <c:pt idx="5385">
                  <c:v>6.9299220000000004</c:v>
                </c:pt>
                <c:pt idx="5386">
                  <c:v>6.9324620000000081</c:v>
                </c:pt>
                <c:pt idx="5387">
                  <c:v>6.9412450000000092</c:v>
                </c:pt>
                <c:pt idx="5388">
                  <c:v>6.9467210000000081</c:v>
                </c:pt>
                <c:pt idx="5389">
                  <c:v>6.9456290000000092</c:v>
                </c:pt>
                <c:pt idx="5390">
                  <c:v>6.9326800000000004</c:v>
                </c:pt>
                <c:pt idx="5391">
                  <c:v>6.9210099999999999</c:v>
                </c:pt>
                <c:pt idx="5392">
                  <c:v>6.9273099999999985</c:v>
                </c:pt>
                <c:pt idx="5393">
                  <c:v>6.9302600000000103</c:v>
                </c:pt>
                <c:pt idx="5394">
                  <c:v>6.9372759999999998</c:v>
                </c:pt>
                <c:pt idx="5395">
                  <c:v>6.9400849999999945</c:v>
                </c:pt>
                <c:pt idx="5396">
                  <c:v>6.9387300000000014</c:v>
                </c:pt>
                <c:pt idx="5397">
                  <c:v>6.9390749999999999</c:v>
                </c:pt>
                <c:pt idx="5398">
                  <c:v>6.941744000000007</c:v>
                </c:pt>
                <c:pt idx="5399">
                  <c:v>6.9341179999999945</c:v>
                </c:pt>
                <c:pt idx="5400">
                  <c:v>6.9194610000000081</c:v>
                </c:pt>
                <c:pt idx="5401">
                  <c:v>6.9175680000000002</c:v>
                </c:pt>
                <c:pt idx="5402">
                  <c:v>6.9291369999999946</c:v>
                </c:pt>
                <c:pt idx="5403">
                  <c:v>6.9364109999999997</c:v>
                </c:pt>
                <c:pt idx="5404">
                  <c:v>6.9290320000000003</c:v>
                </c:pt>
                <c:pt idx="5405">
                  <c:v>6.9217979999999999</c:v>
                </c:pt>
                <c:pt idx="5406">
                  <c:v>6.9206760000000003</c:v>
                </c:pt>
                <c:pt idx="5407">
                  <c:v>6.9479689999999996</c:v>
                </c:pt>
                <c:pt idx="5408">
                  <c:v>6.953131</c:v>
                </c:pt>
                <c:pt idx="5409">
                  <c:v>6.9525879999999933</c:v>
                </c:pt>
                <c:pt idx="5410">
                  <c:v>6.9496610000000123</c:v>
                </c:pt>
                <c:pt idx="5411">
                  <c:v>6.9371700000000001</c:v>
                </c:pt>
                <c:pt idx="5412">
                  <c:v>6.9363620000000132</c:v>
                </c:pt>
                <c:pt idx="5413">
                  <c:v>6.938320000000008</c:v>
                </c:pt>
                <c:pt idx="5414">
                  <c:v>6.9374079999999996</c:v>
                </c:pt>
                <c:pt idx="5415">
                  <c:v>6.9289499999999995</c:v>
                </c:pt>
                <c:pt idx="5416">
                  <c:v>6.9379609999999996</c:v>
                </c:pt>
                <c:pt idx="5417">
                  <c:v>6.9426399999999999</c:v>
                </c:pt>
                <c:pt idx="5418">
                  <c:v>6.9361620000000093</c:v>
                </c:pt>
                <c:pt idx="5419">
                  <c:v>6.9315100000000003</c:v>
                </c:pt>
                <c:pt idx="5420">
                  <c:v>6.9306890000000081</c:v>
                </c:pt>
                <c:pt idx="5421">
                  <c:v>6.9268510000000001</c:v>
                </c:pt>
                <c:pt idx="5422">
                  <c:v>6.9286779999999997</c:v>
                </c:pt>
                <c:pt idx="5423">
                  <c:v>6.9181179999999927</c:v>
                </c:pt>
                <c:pt idx="5424">
                  <c:v>6.9217469999999999</c:v>
                </c:pt>
                <c:pt idx="5425">
                  <c:v>6.9238239999999998</c:v>
                </c:pt>
                <c:pt idx="5426">
                  <c:v>6.928242000000008</c:v>
                </c:pt>
                <c:pt idx="5427">
                  <c:v>6.9347180000000002</c:v>
                </c:pt>
                <c:pt idx="5428">
                  <c:v>6.9387889999999999</c:v>
                </c:pt>
                <c:pt idx="5429">
                  <c:v>6.9312800000000081</c:v>
                </c:pt>
                <c:pt idx="5430">
                  <c:v>6.9391369999999997</c:v>
                </c:pt>
                <c:pt idx="5431">
                  <c:v>6.9467160000000003</c:v>
                </c:pt>
                <c:pt idx="5432">
                  <c:v>6.9438029999999999</c:v>
                </c:pt>
                <c:pt idx="5433">
                  <c:v>6.9375090000000004</c:v>
                </c:pt>
                <c:pt idx="5434">
                  <c:v>6.9329349999999916</c:v>
                </c:pt>
                <c:pt idx="5435">
                  <c:v>6.9342899999999998</c:v>
                </c:pt>
                <c:pt idx="5436">
                  <c:v>6.9350110000000003</c:v>
                </c:pt>
                <c:pt idx="5437">
                  <c:v>6.9336859999999998</c:v>
                </c:pt>
                <c:pt idx="5438">
                  <c:v>6.9322600000000092</c:v>
                </c:pt>
                <c:pt idx="5439">
                  <c:v>6.929424</c:v>
                </c:pt>
                <c:pt idx="5440">
                  <c:v>6.9290969999999996</c:v>
                </c:pt>
                <c:pt idx="5441">
                  <c:v>6.9247509999999917</c:v>
                </c:pt>
                <c:pt idx="5442">
                  <c:v>6.922466</c:v>
                </c:pt>
                <c:pt idx="5443">
                  <c:v>6.9241109999999866</c:v>
                </c:pt>
                <c:pt idx="5444">
                  <c:v>6.92835</c:v>
                </c:pt>
                <c:pt idx="5445">
                  <c:v>6.9265499999999998</c:v>
                </c:pt>
                <c:pt idx="5446">
                  <c:v>6.9258499999999996</c:v>
                </c:pt>
                <c:pt idx="5447">
                  <c:v>6.9233859999999945</c:v>
                </c:pt>
                <c:pt idx="5448">
                  <c:v>6.9195950000000002</c:v>
                </c:pt>
                <c:pt idx="5449">
                  <c:v>6.9185999999999996</c:v>
                </c:pt>
                <c:pt idx="5450">
                  <c:v>6.9232820000000004</c:v>
                </c:pt>
                <c:pt idx="5451">
                  <c:v>6.9261749999999926</c:v>
                </c:pt>
                <c:pt idx="5452">
                  <c:v>6.9211650000000002</c:v>
                </c:pt>
                <c:pt idx="5453">
                  <c:v>6.9189489999999996</c:v>
                </c:pt>
                <c:pt idx="5454">
                  <c:v>6.919816</c:v>
                </c:pt>
                <c:pt idx="5455">
                  <c:v>6.9213570000000004</c:v>
                </c:pt>
                <c:pt idx="5456">
                  <c:v>6.9203299999999999</c:v>
                </c:pt>
                <c:pt idx="5457">
                  <c:v>6.9203580000000002</c:v>
                </c:pt>
                <c:pt idx="5458">
                  <c:v>6.9179659999999945</c:v>
                </c:pt>
                <c:pt idx="5459">
                  <c:v>6.9219539999999995</c:v>
                </c:pt>
                <c:pt idx="5460">
                  <c:v>6.9255690000000003</c:v>
                </c:pt>
                <c:pt idx="5461">
                  <c:v>6.9235339999999965</c:v>
                </c:pt>
                <c:pt idx="5462">
                  <c:v>6.9209199999999926</c:v>
                </c:pt>
                <c:pt idx="5463">
                  <c:v>6.9223819999999945</c:v>
                </c:pt>
                <c:pt idx="5464">
                  <c:v>6.9226409999999996</c:v>
                </c:pt>
                <c:pt idx="5465">
                  <c:v>6.9197759999999997</c:v>
                </c:pt>
                <c:pt idx="5466">
                  <c:v>6.9192250000000071</c:v>
                </c:pt>
                <c:pt idx="5467">
                  <c:v>6.9170680000000004</c:v>
                </c:pt>
                <c:pt idx="5468">
                  <c:v>6.9161619999999999</c:v>
                </c:pt>
                <c:pt idx="5469">
                  <c:v>6.9140939999999995</c:v>
                </c:pt>
                <c:pt idx="5470">
                  <c:v>6.9147249999999945</c:v>
                </c:pt>
                <c:pt idx="5471">
                  <c:v>6.9158359999999917</c:v>
                </c:pt>
                <c:pt idx="5472">
                  <c:v>6.9155689999999996</c:v>
                </c:pt>
                <c:pt idx="5473">
                  <c:v>6.9143119999999945</c:v>
                </c:pt>
                <c:pt idx="5474">
                  <c:v>6.9099599999999999</c:v>
                </c:pt>
                <c:pt idx="5475">
                  <c:v>6.9089749999999945</c:v>
                </c:pt>
                <c:pt idx="5476">
                  <c:v>6.9249149999999853</c:v>
                </c:pt>
                <c:pt idx="5477">
                  <c:v>6.9307369999999997</c:v>
                </c:pt>
                <c:pt idx="5478">
                  <c:v>6.9281339999999965</c:v>
                </c:pt>
                <c:pt idx="5479">
                  <c:v>6.9290890000000003</c:v>
                </c:pt>
                <c:pt idx="5480">
                  <c:v>6.934069000000008</c:v>
                </c:pt>
                <c:pt idx="5481">
                  <c:v>6.9305899999999996</c:v>
                </c:pt>
                <c:pt idx="5482">
                  <c:v>6.9248199999999933</c:v>
                </c:pt>
                <c:pt idx="5483">
                  <c:v>6.9167500000000004</c:v>
                </c:pt>
                <c:pt idx="5484">
                  <c:v>6.9099399999999997</c:v>
                </c:pt>
                <c:pt idx="5485">
                  <c:v>6.9155009999999955</c:v>
                </c:pt>
                <c:pt idx="5486">
                  <c:v>6.914428</c:v>
                </c:pt>
                <c:pt idx="5487">
                  <c:v>6.90449</c:v>
                </c:pt>
                <c:pt idx="5488">
                  <c:v>6.8939149999999865</c:v>
                </c:pt>
                <c:pt idx="5489">
                  <c:v>6.9060899999999998</c:v>
                </c:pt>
                <c:pt idx="5490">
                  <c:v>6.9212259999999999</c:v>
                </c:pt>
                <c:pt idx="5491">
                  <c:v>6.9292940000000014</c:v>
                </c:pt>
                <c:pt idx="5492">
                  <c:v>6.9272859999999916</c:v>
                </c:pt>
                <c:pt idx="5493">
                  <c:v>6.9249889999999885</c:v>
                </c:pt>
                <c:pt idx="5494">
                  <c:v>6.9196749999999998</c:v>
                </c:pt>
                <c:pt idx="5495">
                  <c:v>6.917211</c:v>
                </c:pt>
                <c:pt idx="5496">
                  <c:v>6.9157760000000001</c:v>
                </c:pt>
                <c:pt idx="5497">
                  <c:v>6.9081419999999998</c:v>
                </c:pt>
                <c:pt idx="5498">
                  <c:v>6.9092250000000082</c:v>
                </c:pt>
                <c:pt idx="5499">
                  <c:v>6.9116140000000001</c:v>
                </c:pt>
                <c:pt idx="5500">
                  <c:v>6.9107599999999998</c:v>
                </c:pt>
                <c:pt idx="5501">
                  <c:v>6.9115570000000002</c:v>
                </c:pt>
                <c:pt idx="5502">
                  <c:v>6.910056</c:v>
                </c:pt>
                <c:pt idx="5503">
                  <c:v>6.8948189999999885</c:v>
                </c:pt>
                <c:pt idx="5504">
                  <c:v>6.9063350000000003</c:v>
                </c:pt>
                <c:pt idx="5505">
                  <c:v>6.9029549999999933</c:v>
                </c:pt>
                <c:pt idx="5506">
                  <c:v>6.8884109999999916</c:v>
                </c:pt>
                <c:pt idx="5507">
                  <c:v>6.9014819999999997</c:v>
                </c:pt>
                <c:pt idx="5508">
                  <c:v>6.9066179999999999</c:v>
                </c:pt>
                <c:pt idx="5509">
                  <c:v>6.9128499999999997</c:v>
                </c:pt>
                <c:pt idx="5510">
                  <c:v>6.9209779999999945</c:v>
                </c:pt>
                <c:pt idx="5511">
                  <c:v>6.9181220000000003</c:v>
                </c:pt>
                <c:pt idx="5512">
                  <c:v>6.921195</c:v>
                </c:pt>
                <c:pt idx="5513">
                  <c:v>6.9141019999999926</c:v>
                </c:pt>
                <c:pt idx="5514">
                  <c:v>6.9135999999999997</c:v>
                </c:pt>
                <c:pt idx="5515">
                  <c:v>6.9090610000000092</c:v>
                </c:pt>
                <c:pt idx="5516">
                  <c:v>6.908944</c:v>
                </c:pt>
                <c:pt idx="5517">
                  <c:v>6.9096440000000081</c:v>
                </c:pt>
                <c:pt idx="5518">
                  <c:v>6.9139780000000002</c:v>
                </c:pt>
                <c:pt idx="5519">
                  <c:v>6.9173920000000004</c:v>
                </c:pt>
                <c:pt idx="5520">
                  <c:v>6.9197839999999999</c:v>
                </c:pt>
                <c:pt idx="5521">
                  <c:v>6.9160209999999998</c:v>
                </c:pt>
                <c:pt idx="5522">
                  <c:v>6.9168190000000003</c:v>
                </c:pt>
                <c:pt idx="5523">
                  <c:v>6.9148039999999975</c:v>
                </c:pt>
                <c:pt idx="5524">
                  <c:v>6.9105660000000002</c:v>
                </c:pt>
                <c:pt idx="5525">
                  <c:v>6.9066970000000092</c:v>
                </c:pt>
                <c:pt idx="5526">
                  <c:v>6.9065120000000002</c:v>
                </c:pt>
                <c:pt idx="5527">
                  <c:v>6.9042960000000004</c:v>
                </c:pt>
                <c:pt idx="5528">
                  <c:v>6.9014740000000003</c:v>
                </c:pt>
                <c:pt idx="5529">
                  <c:v>6.9019539999999999</c:v>
                </c:pt>
                <c:pt idx="5530">
                  <c:v>6.9001339999999995</c:v>
                </c:pt>
                <c:pt idx="5531">
                  <c:v>6.8957559999999933</c:v>
                </c:pt>
                <c:pt idx="5532">
                  <c:v>6.8901799999999955</c:v>
                </c:pt>
                <c:pt idx="5533">
                  <c:v>6.8967739999999997</c:v>
                </c:pt>
                <c:pt idx="5534">
                  <c:v>6.900118</c:v>
                </c:pt>
                <c:pt idx="5535">
                  <c:v>6.8997419999999998</c:v>
                </c:pt>
                <c:pt idx="5536">
                  <c:v>6.907788</c:v>
                </c:pt>
                <c:pt idx="5537">
                  <c:v>6.9170179999999917</c:v>
                </c:pt>
                <c:pt idx="5538">
                  <c:v>6.9220849999999885</c:v>
                </c:pt>
                <c:pt idx="5539">
                  <c:v>6.9198779999999998</c:v>
                </c:pt>
                <c:pt idx="5540">
                  <c:v>6.9120600000000003</c:v>
                </c:pt>
                <c:pt idx="5541">
                  <c:v>6.9018649999999999</c:v>
                </c:pt>
                <c:pt idx="5542">
                  <c:v>6.90496</c:v>
                </c:pt>
                <c:pt idx="5543">
                  <c:v>6.9068050000000003</c:v>
                </c:pt>
                <c:pt idx="5544">
                  <c:v>6.9037050000000004</c:v>
                </c:pt>
                <c:pt idx="5545">
                  <c:v>6.9024839999999985</c:v>
                </c:pt>
                <c:pt idx="5546">
                  <c:v>6.8996680000000081</c:v>
                </c:pt>
                <c:pt idx="5547">
                  <c:v>6.8937020000000002</c:v>
                </c:pt>
                <c:pt idx="5548">
                  <c:v>6.8829299999999956</c:v>
                </c:pt>
                <c:pt idx="5549">
                  <c:v>6.8756560000000002</c:v>
                </c:pt>
                <c:pt idx="5550">
                  <c:v>6.8825839999999916</c:v>
                </c:pt>
                <c:pt idx="5551">
                  <c:v>6.8965499999999995</c:v>
                </c:pt>
                <c:pt idx="5552">
                  <c:v>6.9064839999999998</c:v>
                </c:pt>
                <c:pt idx="5553">
                  <c:v>6.9036630000000123</c:v>
                </c:pt>
                <c:pt idx="5554">
                  <c:v>6.8946339999999955</c:v>
                </c:pt>
                <c:pt idx="5555">
                  <c:v>6.8994359999999926</c:v>
                </c:pt>
                <c:pt idx="5556">
                  <c:v>6.9098240000000004</c:v>
                </c:pt>
                <c:pt idx="5557">
                  <c:v>6.9153570000000002</c:v>
                </c:pt>
                <c:pt idx="5558">
                  <c:v>6.908722000000008</c:v>
                </c:pt>
                <c:pt idx="5559">
                  <c:v>6.9082450000000071</c:v>
                </c:pt>
                <c:pt idx="5560">
                  <c:v>6.9040319999999955</c:v>
                </c:pt>
                <c:pt idx="5561">
                  <c:v>6.9023000000000003</c:v>
                </c:pt>
                <c:pt idx="5562">
                  <c:v>6.8948459999999914</c:v>
                </c:pt>
                <c:pt idx="5563">
                  <c:v>6.8859939999999975</c:v>
                </c:pt>
                <c:pt idx="5564">
                  <c:v>6.8889620000000003</c:v>
                </c:pt>
                <c:pt idx="5565">
                  <c:v>6.8807580000000002</c:v>
                </c:pt>
                <c:pt idx="5566">
                  <c:v>6.8831220000000002</c:v>
                </c:pt>
                <c:pt idx="5567">
                  <c:v>6.8939909999999927</c:v>
                </c:pt>
                <c:pt idx="5568">
                  <c:v>6.8956900000000001</c:v>
                </c:pt>
                <c:pt idx="5569">
                  <c:v>6.8638029999999945</c:v>
                </c:pt>
                <c:pt idx="5570">
                  <c:v>6.8900690000000004</c:v>
                </c:pt>
                <c:pt idx="5571">
                  <c:v>6.9087199999999998</c:v>
                </c:pt>
                <c:pt idx="5572">
                  <c:v>6.9246119999999927</c:v>
                </c:pt>
                <c:pt idx="5573">
                  <c:v>6.9302159999999997</c:v>
                </c:pt>
                <c:pt idx="5574">
                  <c:v>6.9184139999999985</c:v>
                </c:pt>
                <c:pt idx="5575">
                  <c:v>6.9102319999999997</c:v>
                </c:pt>
                <c:pt idx="5576">
                  <c:v>6.8799720000000004</c:v>
                </c:pt>
                <c:pt idx="5577">
                  <c:v>6.8946779999999945</c:v>
                </c:pt>
                <c:pt idx="5578">
                  <c:v>6.907959</c:v>
                </c:pt>
                <c:pt idx="5579">
                  <c:v>6.9124699999999999</c:v>
                </c:pt>
                <c:pt idx="5580">
                  <c:v>6.9195849999999917</c:v>
                </c:pt>
                <c:pt idx="5581">
                  <c:v>6.9158059999999955</c:v>
                </c:pt>
                <c:pt idx="5582">
                  <c:v>6.9127489999999998</c:v>
                </c:pt>
                <c:pt idx="5583">
                  <c:v>6.9022209999999999</c:v>
                </c:pt>
                <c:pt idx="5584">
                  <c:v>6.9000450000000004</c:v>
                </c:pt>
                <c:pt idx="5585">
                  <c:v>6.8940129999999913</c:v>
                </c:pt>
                <c:pt idx="5586">
                  <c:v>6.8985399999999926</c:v>
                </c:pt>
                <c:pt idx="5587">
                  <c:v>6.9001250000000001</c:v>
                </c:pt>
                <c:pt idx="5588">
                  <c:v>6.873907</c:v>
                </c:pt>
                <c:pt idx="5589">
                  <c:v>6.8693239999999998</c:v>
                </c:pt>
                <c:pt idx="5590">
                  <c:v>6.8686970000000001</c:v>
                </c:pt>
                <c:pt idx="5591">
                  <c:v>6.8892040000000003</c:v>
                </c:pt>
                <c:pt idx="5592">
                  <c:v>6.8930939999999996</c:v>
                </c:pt>
                <c:pt idx="5593">
                  <c:v>6.888172</c:v>
                </c:pt>
                <c:pt idx="5594">
                  <c:v>6.8974630000000001</c:v>
                </c:pt>
                <c:pt idx="5595">
                  <c:v>6.9092510000000091</c:v>
                </c:pt>
                <c:pt idx="5596">
                  <c:v>6.9136259999999998</c:v>
                </c:pt>
                <c:pt idx="5597">
                  <c:v>6.9188910000000003</c:v>
                </c:pt>
                <c:pt idx="5598">
                  <c:v>6.9237960000000003</c:v>
                </c:pt>
                <c:pt idx="5599">
                  <c:v>6.9217420000000081</c:v>
                </c:pt>
                <c:pt idx="5600">
                  <c:v>6.9082160000000004</c:v>
                </c:pt>
                <c:pt idx="5601">
                  <c:v>6.8941339999999895</c:v>
                </c:pt>
                <c:pt idx="5602">
                  <c:v>6.8875719999999916</c:v>
                </c:pt>
                <c:pt idx="5603">
                  <c:v>6.8859789999999945</c:v>
                </c:pt>
                <c:pt idx="5604">
                  <c:v>6.8890560000000001</c:v>
                </c:pt>
                <c:pt idx="5605">
                  <c:v>6.8971679999999926</c:v>
                </c:pt>
                <c:pt idx="5606">
                  <c:v>6.9009320000000001</c:v>
                </c:pt>
                <c:pt idx="5607">
                  <c:v>6.8979399999999913</c:v>
                </c:pt>
                <c:pt idx="5608">
                  <c:v>6.8919379999999926</c:v>
                </c:pt>
                <c:pt idx="5609">
                  <c:v>6.8873530000000001</c:v>
                </c:pt>
                <c:pt idx="5610">
                  <c:v>6.8991299999999995</c:v>
                </c:pt>
                <c:pt idx="5611">
                  <c:v>6.9112400000000092</c:v>
                </c:pt>
                <c:pt idx="5612">
                  <c:v>6.9133550000000001</c:v>
                </c:pt>
                <c:pt idx="5613">
                  <c:v>6.9096530000000103</c:v>
                </c:pt>
                <c:pt idx="5614">
                  <c:v>6.9049819999999933</c:v>
                </c:pt>
                <c:pt idx="5615">
                  <c:v>6.9072579999999997</c:v>
                </c:pt>
                <c:pt idx="5616">
                  <c:v>6.9008539999999998</c:v>
                </c:pt>
                <c:pt idx="5617">
                  <c:v>6.8995299999999995</c:v>
                </c:pt>
                <c:pt idx="5618">
                  <c:v>6.8984779999999946</c:v>
                </c:pt>
                <c:pt idx="5619">
                  <c:v>6.8965819999999933</c:v>
                </c:pt>
                <c:pt idx="5620">
                  <c:v>6.8952819999999955</c:v>
                </c:pt>
                <c:pt idx="5621">
                  <c:v>6.8939199999999916</c:v>
                </c:pt>
                <c:pt idx="5622">
                  <c:v>6.8919889999999926</c:v>
                </c:pt>
                <c:pt idx="5623">
                  <c:v>6.891775</c:v>
                </c:pt>
                <c:pt idx="5624">
                  <c:v>6.8910470000000004</c:v>
                </c:pt>
                <c:pt idx="5625">
                  <c:v>6.8898619999999999</c:v>
                </c:pt>
                <c:pt idx="5626">
                  <c:v>6.8854549999999914</c:v>
                </c:pt>
                <c:pt idx="5627">
                  <c:v>6.8847719999999955</c:v>
                </c:pt>
                <c:pt idx="5628">
                  <c:v>6.8882580000000004</c:v>
                </c:pt>
                <c:pt idx="5629">
                  <c:v>6.8872369999999945</c:v>
                </c:pt>
                <c:pt idx="5630">
                  <c:v>6.8886719999999997</c:v>
                </c:pt>
                <c:pt idx="5631">
                  <c:v>6.8965499999999995</c:v>
                </c:pt>
                <c:pt idx="5632">
                  <c:v>6.8955899999999914</c:v>
                </c:pt>
                <c:pt idx="5633">
                  <c:v>6.8937749999999927</c:v>
                </c:pt>
                <c:pt idx="5634">
                  <c:v>6.8913580000000003</c:v>
                </c:pt>
                <c:pt idx="5635">
                  <c:v>6.8931709999999926</c:v>
                </c:pt>
                <c:pt idx="5636">
                  <c:v>6.8901859999999866</c:v>
                </c:pt>
                <c:pt idx="5637">
                  <c:v>6.8928859999999865</c:v>
                </c:pt>
                <c:pt idx="5638">
                  <c:v>6.8906499999999999</c:v>
                </c:pt>
                <c:pt idx="5639">
                  <c:v>6.8894970000000004</c:v>
                </c:pt>
                <c:pt idx="5640">
                  <c:v>6.8874499999999985</c:v>
                </c:pt>
                <c:pt idx="5641">
                  <c:v>6.8905879999999904</c:v>
                </c:pt>
                <c:pt idx="5642">
                  <c:v>6.8907349999999914</c:v>
                </c:pt>
                <c:pt idx="5643">
                  <c:v>6.8873849999999885</c:v>
                </c:pt>
                <c:pt idx="5644">
                  <c:v>6.8868450000000001</c:v>
                </c:pt>
                <c:pt idx="5645">
                  <c:v>6.8875349999999855</c:v>
                </c:pt>
                <c:pt idx="5646">
                  <c:v>6.88889</c:v>
                </c:pt>
                <c:pt idx="5647">
                  <c:v>6.8914679999999997</c:v>
                </c:pt>
                <c:pt idx="5648">
                  <c:v>6.8944389999999913</c:v>
                </c:pt>
                <c:pt idx="5649">
                  <c:v>6.8940499999999965</c:v>
                </c:pt>
                <c:pt idx="5650">
                  <c:v>6.8925529999999933</c:v>
                </c:pt>
                <c:pt idx="5651">
                  <c:v>6.8911939999999996</c:v>
                </c:pt>
                <c:pt idx="5652">
                  <c:v>6.8909989999999945</c:v>
                </c:pt>
                <c:pt idx="5653">
                  <c:v>6.8888239999999996</c:v>
                </c:pt>
                <c:pt idx="5654">
                  <c:v>6.8857559999999927</c:v>
                </c:pt>
                <c:pt idx="5655">
                  <c:v>6.8823139999999965</c:v>
                </c:pt>
                <c:pt idx="5656">
                  <c:v>6.881043000000008</c:v>
                </c:pt>
                <c:pt idx="5657">
                  <c:v>6.8757320000000002</c:v>
                </c:pt>
                <c:pt idx="5658">
                  <c:v>6.8762119999999998</c:v>
                </c:pt>
                <c:pt idx="5659">
                  <c:v>6.8805759999999916</c:v>
                </c:pt>
                <c:pt idx="5660">
                  <c:v>6.8801199999999945</c:v>
                </c:pt>
                <c:pt idx="5661">
                  <c:v>6.890053</c:v>
                </c:pt>
                <c:pt idx="5662">
                  <c:v>6.8957879999999916</c:v>
                </c:pt>
                <c:pt idx="5663">
                  <c:v>6.8989559999999885</c:v>
                </c:pt>
                <c:pt idx="5664">
                  <c:v>6.8976930000000003</c:v>
                </c:pt>
                <c:pt idx="5665">
                  <c:v>6.8897919999999999</c:v>
                </c:pt>
                <c:pt idx="5666">
                  <c:v>6.887162</c:v>
                </c:pt>
                <c:pt idx="5667">
                  <c:v>6.8831619999999996</c:v>
                </c:pt>
                <c:pt idx="5668">
                  <c:v>6.8754970000000002</c:v>
                </c:pt>
                <c:pt idx="5669">
                  <c:v>6.8820490000000003</c:v>
                </c:pt>
                <c:pt idx="5670">
                  <c:v>6.8936529999999996</c:v>
                </c:pt>
                <c:pt idx="5671">
                  <c:v>6.8913390000000003</c:v>
                </c:pt>
                <c:pt idx="5672">
                  <c:v>6.8913690000000081</c:v>
                </c:pt>
                <c:pt idx="5673">
                  <c:v>6.8896240000000004</c:v>
                </c:pt>
                <c:pt idx="5674">
                  <c:v>6.8861379999999945</c:v>
                </c:pt>
                <c:pt idx="5675">
                  <c:v>6.8907249999999927</c:v>
                </c:pt>
                <c:pt idx="5676">
                  <c:v>6.8899470000000003</c:v>
                </c:pt>
                <c:pt idx="5677">
                  <c:v>6.8899699999999999</c:v>
                </c:pt>
                <c:pt idx="5678">
                  <c:v>6.8901209999999926</c:v>
                </c:pt>
                <c:pt idx="5679">
                  <c:v>6.8905219999999945</c:v>
                </c:pt>
                <c:pt idx="5680">
                  <c:v>6.8880689999999998</c:v>
                </c:pt>
                <c:pt idx="5681">
                  <c:v>6.8822760000000001</c:v>
                </c:pt>
                <c:pt idx="5682">
                  <c:v>6.8798110000000001</c:v>
                </c:pt>
                <c:pt idx="5683">
                  <c:v>6.8846639999999999</c:v>
                </c:pt>
                <c:pt idx="5684">
                  <c:v>6.88645</c:v>
                </c:pt>
                <c:pt idx="5685">
                  <c:v>6.8870630000000004</c:v>
                </c:pt>
                <c:pt idx="5686">
                  <c:v>6.883</c:v>
                </c:pt>
                <c:pt idx="5687">
                  <c:v>6.8836599999999999</c:v>
                </c:pt>
                <c:pt idx="5688">
                  <c:v>6.8807720000000003</c:v>
                </c:pt>
                <c:pt idx="5689">
                  <c:v>6.8827819999999926</c:v>
                </c:pt>
                <c:pt idx="5690">
                  <c:v>6.8869149999999903</c:v>
                </c:pt>
                <c:pt idx="5691">
                  <c:v>6.8881790000000001</c:v>
                </c:pt>
                <c:pt idx="5692">
                  <c:v>6.8888119999999926</c:v>
                </c:pt>
                <c:pt idx="5693">
                  <c:v>6.8879389999999914</c:v>
                </c:pt>
                <c:pt idx="5694">
                  <c:v>6.8878839999999926</c:v>
                </c:pt>
                <c:pt idx="5695">
                  <c:v>6.8871899999999933</c:v>
                </c:pt>
                <c:pt idx="5696">
                  <c:v>6.8855009999999917</c:v>
                </c:pt>
                <c:pt idx="5697">
                  <c:v>6.8832509999999996</c:v>
                </c:pt>
                <c:pt idx="5698">
                  <c:v>6.8835379999999926</c:v>
                </c:pt>
                <c:pt idx="5699">
                  <c:v>6.8833719999999996</c:v>
                </c:pt>
                <c:pt idx="5700">
                  <c:v>6.8833909999999996</c:v>
                </c:pt>
                <c:pt idx="5701">
                  <c:v>6.8828779999999945</c:v>
                </c:pt>
                <c:pt idx="5702">
                  <c:v>6.8822450000000002</c:v>
                </c:pt>
                <c:pt idx="5703">
                  <c:v>6.8817069999999996</c:v>
                </c:pt>
                <c:pt idx="5704">
                  <c:v>6.8804879999999926</c:v>
                </c:pt>
                <c:pt idx="5705">
                  <c:v>6.8812600000000081</c:v>
                </c:pt>
                <c:pt idx="5706">
                  <c:v>6.8820579999999945</c:v>
                </c:pt>
                <c:pt idx="5707">
                  <c:v>6.882447</c:v>
                </c:pt>
                <c:pt idx="5708">
                  <c:v>6.88225</c:v>
                </c:pt>
                <c:pt idx="5709">
                  <c:v>6.8813620000000082</c:v>
                </c:pt>
                <c:pt idx="5710">
                  <c:v>6.8805430000000003</c:v>
                </c:pt>
                <c:pt idx="5711">
                  <c:v>6.8798409999999999</c:v>
                </c:pt>
                <c:pt idx="5712">
                  <c:v>6.8793700000000024</c:v>
                </c:pt>
                <c:pt idx="5713">
                  <c:v>6.8789249999999926</c:v>
                </c:pt>
                <c:pt idx="5714">
                  <c:v>6.8791719999999996</c:v>
                </c:pt>
                <c:pt idx="5715">
                  <c:v>6.8787570000000002</c:v>
                </c:pt>
                <c:pt idx="5716">
                  <c:v>6.8791500000000001</c:v>
                </c:pt>
                <c:pt idx="5717">
                  <c:v>6.8787940000000001</c:v>
                </c:pt>
                <c:pt idx="5718">
                  <c:v>6.878565</c:v>
                </c:pt>
                <c:pt idx="5719">
                  <c:v>6.8781749999999926</c:v>
                </c:pt>
                <c:pt idx="5720">
                  <c:v>6.8786610000000081</c:v>
                </c:pt>
                <c:pt idx="5721">
                  <c:v>6.8781610000000004</c:v>
                </c:pt>
                <c:pt idx="5722">
                  <c:v>6.8781210000000002</c:v>
                </c:pt>
                <c:pt idx="5723">
                  <c:v>6.8778129999999926</c:v>
                </c:pt>
                <c:pt idx="5724">
                  <c:v>6.8774069999999945</c:v>
                </c:pt>
                <c:pt idx="5725">
                  <c:v>6.8766430000000103</c:v>
                </c:pt>
                <c:pt idx="5726">
                  <c:v>6.8761999999999999</c:v>
                </c:pt>
                <c:pt idx="5727">
                  <c:v>6.8760750000000002</c:v>
                </c:pt>
                <c:pt idx="5728">
                  <c:v>6.8774239999999995</c:v>
                </c:pt>
                <c:pt idx="5729">
                  <c:v>6.877338</c:v>
                </c:pt>
                <c:pt idx="5730">
                  <c:v>6.8772609999999998</c:v>
                </c:pt>
                <c:pt idx="5731">
                  <c:v>6.875553</c:v>
                </c:pt>
                <c:pt idx="5732">
                  <c:v>6.8762390000000071</c:v>
                </c:pt>
                <c:pt idx="5733">
                  <c:v>6.8755259999999945</c:v>
                </c:pt>
                <c:pt idx="5734">
                  <c:v>6.8757820000000001</c:v>
                </c:pt>
                <c:pt idx="5735">
                  <c:v>6.8785090000000002</c:v>
                </c:pt>
                <c:pt idx="5736">
                  <c:v>6.8804339999999975</c:v>
                </c:pt>
                <c:pt idx="5737">
                  <c:v>6.876487</c:v>
                </c:pt>
                <c:pt idx="5738">
                  <c:v>6.8757619999999999</c:v>
                </c:pt>
                <c:pt idx="5739">
                  <c:v>6.8775690000000003</c:v>
                </c:pt>
                <c:pt idx="5740">
                  <c:v>6.8820319999999926</c:v>
                </c:pt>
                <c:pt idx="5741">
                  <c:v>6.8830400000000003</c:v>
                </c:pt>
                <c:pt idx="5742">
                  <c:v>6.8778369999999933</c:v>
                </c:pt>
                <c:pt idx="5743">
                  <c:v>6.877097</c:v>
                </c:pt>
                <c:pt idx="5744">
                  <c:v>6.8769130000000001</c:v>
                </c:pt>
                <c:pt idx="5745">
                  <c:v>6.8734849999999916</c:v>
                </c:pt>
                <c:pt idx="5746">
                  <c:v>6.8688419999999955</c:v>
                </c:pt>
                <c:pt idx="5747">
                  <c:v>6.8688879999999886</c:v>
                </c:pt>
                <c:pt idx="5748">
                  <c:v>6.8695749999999913</c:v>
                </c:pt>
                <c:pt idx="5749">
                  <c:v>6.8733259999999996</c:v>
                </c:pt>
                <c:pt idx="5750">
                  <c:v>6.8689869999999855</c:v>
                </c:pt>
                <c:pt idx="5751">
                  <c:v>6.859394</c:v>
                </c:pt>
                <c:pt idx="5752">
                  <c:v>6.8684699999999985</c:v>
                </c:pt>
                <c:pt idx="5753">
                  <c:v>6.8693900000000001</c:v>
                </c:pt>
                <c:pt idx="5754">
                  <c:v>6.8685299999999945</c:v>
                </c:pt>
                <c:pt idx="5755">
                  <c:v>6.8707859999999945</c:v>
                </c:pt>
                <c:pt idx="5756">
                  <c:v>6.8851379999999933</c:v>
                </c:pt>
                <c:pt idx="5757">
                  <c:v>6.8796740000000014</c:v>
                </c:pt>
                <c:pt idx="5758">
                  <c:v>6.8740629999999996</c:v>
                </c:pt>
                <c:pt idx="5759">
                  <c:v>6.8758210000000002</c:v>
                </c:pt>
                <c:pt idx="5760">
                  <c:v>6.877624</c:v>
                </c:pt>
                <c:pt idx="5761">
                  <c:v>6.8763920000000081</c:v>
                </c:pt>
                <c:pt idx="5762">
                  <c:v>6.8748399999999945</c:v>
                </c:pt>
                <c:pt idx="5763">
                  <c:v>6.8688509999999914</c:v>
                </c:pt>
                <c:pt idx="5764">
                  <c:v>6.8685179999999866</c:v>
                </c:pt>
                <c:pt idx="5765">
                  <c:v>6.8684029999999945</c:v>
                </c:pt>
                <c:pt idx="5766">
                  <c:v>6.8670789999999933</c:v>
                </c:pt>
                <c:pt idx="5767">
                  <c:v>6.85602</c:v>
                </c:pt>
                <c:pt idx="5768">
                  <c:v>6.8545219999999913</c:v>
                </c:pt>
                <c:pt idx="5769">
                  <c:v>6.8661129999999932</c:v>
                </c:pt>
                <c:pt idx="5770">
                  <c:v>6.8780549999999945</c:v>
                </c:pt>
                <c:pt idx="5771">
                  <c:v>6.8815489999999997</c:v>
                </c:pt>
                <c:pt idx="5772">
                  <c:v>6.8811309999999946</c:v>
                </c:pt>
                <c:pt idx="5773">
                  <c:v>6.878012</c:v>
                </c:pt>
                <c:pt idx="5774">
                  <c:v>6.8763339999999999</c:v>
                </c:pt>
                <c:pt idx="5775">
                  <c:v>6.8710089999999999</c:v>
                </c:pt>
                <c:pt idx="5776">
                  <c:v>6.8740030000000001</c:v>
                </c:pt>
                <c:pt idx="5777">
                  <c:v>6.8740119999999916</c:v>
                </c:pt>
                <c:pt idx="5778">
                  <c:v>6.8709849999999904</c:v>
                </c:pt>
                <c:pt idx="5779">
                  <c:v>6.8629259999999865</c:v>
                </c:pt>
                <c:pt idx="5780">
                  <c:v>6.8575459999999904</c:v>
                </c:pt>
                <c:pt idx="5781">
                  <c:v>6.8628539999999916</c:v>
                </c:pt>
                <c:pt idx="5782">
                  <c:v>6.8683739999999975</c:v>
                </c:pt>
                <c:pt idx="5783">
                  <c:v>6.8636839999999975</c:v>
                </c:pt>
                <c:pt idx="5784">
                  <c:v>6.8659299999999917</c:v>
                </c:pt>
                <c:pt idx="5785">
                  <c:v>6.8701809999999917</c:v>
                </c:pt>
                <c:pt idx="5786">
                  <c:v>6.8682239999999997</c:v>
                </c:pt>
                <c:pt idx="5787">
                  <c:v>6.8698339999999956</c:v>
                </c:pt>
                <c:pt idx="5788">
                  <c:v>6.8641039999999895</c:v>
                </c:pt>
                <c:pt idx="5789">
                  <c:v>6.8553499999999996</c:v>
                </c:pt>
                <c:pt idx="5790">
                  <c:v>6.8498460000000003</c:v>
                </c:pt>
                <c:pt idx="5791">
                  <c:v>6.8462209999999999</c:v>
                </c:pt>
                <c:pt idx="5792">
                  <c:v>6.8455409999999945</c:v>
                </c:pt>
                <c:pt idx="5793">
                  <c:v>6.8519899999999945</c:v>
                </c:pt>
                <c:pt idx="5794">
                  <c:v>6.8566659999999997</c:v>
                </c:pt>
                <c:pt idx="5795">
                  <c:v>6.8688319999999914</c:v>
                </c:pt>
                <c:pt idx="5796">
                  <c:v>6.8723369999999955</c:v>
                </c:pt>
                <c:pt idx="5797">
                  <c:v>6.8736579999999998</c:v>
                </c:pt>
                <c:pt idx="5798">
                  <c:v>6.8531299999999975</c:v>
                </c:pt>
                <c:pt idx="5799">
                  <c:v>6.8663600000000002</c:v>
                </c:pt>
                <c:pt idx="5800">
                  <c:v>6.8642379999999914</c:v>
                </c:pt>
                <c:pt idx="5801">
                  <c:v>6.8635939999999955</c:v>
                </c:pt>
                <c:pt idx="5802">
                  <c:v>6.8654439999999965</c:v>
                </c:pt>
                <c:pt idx="5803">
                  <c:v>6.8707440000000002</c:v>
                </c:pt>
                <c:pt idx="5804">
                  <c:v>6.8759049999999933</c:v>
                </c:pt>
                <c:pt idx="5805">
                  <c:v>6.8769200000000001</c:v>
                </c:pt>
                <c:pt idx="5806">
                  <c:v>6.8784260000000002</c:v>
                </c:pt>
                <c:pt idx="5807">
                  <c:v>6.877478</c:v>
                </c:pt>
                <c:pt idx="5808">
                  <c:v>6.8733599999999999</c:v>
                </c:pt>
                <c:pt idx="5809">
                  <c:v>6.8724739999999995</c:v>
                </c:pt>
                <c:pt idx="5810">
                  <c:v>6.8689969999999914</c:v>
                </c:pt>
                <c:pt idx="5811">
                  <c:v>6.8664459999999945</c:v>
                </c:pt>
                <c:pt idx="5812">
                  <c:v>6.8648139999999866</c:v>
                </c:pt>
                <c:pt idx="5813">
                  <c:v>6.8606149999999904</c:v>
                </c:pt>
                <c:pt idx="5814">
                  <c:v>6.8587990000000003</c:v>
                </c:pt>
                <c:pt idx="5815">
                  <c:v>6.8641369999999853</c:v>
                </c:pt>
                <c:pt idx="5816">
                  <c:v>6.8646449999999914</c:v>
                </c:pt>
                <c:pt idx="5817">
                  <c:v>6.8650099999999945</c:v>
                </c:pt>
                <c:pt idx="5818">
                  <c:v>6.8651879999999865</c:v>
                </c:pt>
                <c:pt idx="5819">
                  <c:v>6.8637649999999955</c:v>
                </c:pt>
                <c:pt idx="5820">
                  <c:v>6.8616219999999997</c:v>
                </c:pt>
                <c:pt idx="5821">
                  <c:v>6.8599369999999933</c:v>
                </c:pt>
                <c:pt idx="5822">
                  <c:v>6.8565589999999945</c:v>
                </c:pt>
                <c:pt idx="5823">
                  <c:v>6.8569129999999916</c:v>
                </c:pt>
                <c:pt idx="5824">
                  <c:v>6.8566580000000004</c:v>
                </c:pt>
                <c:pt idx="5825">
                  <c:v>6.8566760000000002</c:v>
                </c:pt>
                <c:pt idx="5826">
                  <c:v>6.8596500000000002</c:v>
                </c:pt>
                <c:pt idx="5827">
                  <c:v>6.8574109999999866</c:v>
                </c:pt>
                <c:pt idx="5828">
                  <c:v>6.8588059999999933</c:v>
                </c:pt>
                <c:pt idx="5829">
                  <c:v>6.8607239999999985</c:v>
                </c:pt>
                <c:pt idx="5830">
                  <c:v>6.8596130000000004</c:v>
                </c:pt>
                <c:pt idx="5831">
                  <c:v>6.8611620000000002</c:v>
                </c:pt>
                <c:pt idx="5832">
                  <c:v>6.8605159999999854</c:v>
                </c:pt>
                <c:pt idx="5833">
                  <c:v>6.8583499999999997</c:v>
                </c:pt>
                <c:pt idx="5834">
                  <c:v>6.8577079999999926</c:v>
                </c:pt>
                <c:pt idx="5835">
                  <c:v>6.8580509999999926</c:v>
                </c:pt>
                <c:pt idx="5836">
                  <c:v>6.856357</c:v>
                </c:pt>
                <c:pt idx="5837">
                  <c:v>6.8547029999999927</c:v>
                </c:pt>
                <c:pt idx="5838">
                  <c:v>6.8549209999999885</c:v>
                </c:pt>
                <c:pt idx="5839">
                  <c:v>6.8572889999999926</c:v>
                </c:pt>
                <c:pt idx="5840">
                  <c:v>6.8572999999999995</c:v>
                </c:pt>
                <c:pt idx="5841">
                  <c:v>6.8572859999999913</c:v>
                </c:pt>
                <c:pt idx="5842">
                  <c:v>6.856687</c:v>
                </c:pt>
                <c:pt idx="5843">
                  <c:v>6.8555619999999955</c:v>
                </c:pt>
                <c:pt idx="5844">
                  <c:v>6.8540299999999945</c:v>
                </c:pt>
                <c:pt idx="5845">
                  <c:v>6.8523480000000001</c:v>
                </c:pt>
                <c:pt idx="5846">
                  <c:v>6.8525759999999885</c:v>
                </c:pt>
                <c:pt idx="5847">
                  <c:v>6.8522759999999945</c:v>
                </c:pt>
                <c:pt idx="5848">
                  <c:v>6.8521799999999926</c:v>
                </c:pt>
                <c:pt idx="5849">
                  <c:v>6.854266</c:v>
                </c:pt>
                <c:pt idx="5850">
                  <c:v>6.8547339999999917</c:v>
                </c:pt>
                <c:pt idx="5851">
                  <c:v>6.8543189999999914</c:v>
                </c:pt>
                <c:pt idx="5852">
                  <c:v>6.8533749999999927</c:v>
                </c:pt>
                <c:pt idx="5853">
                  <c:v>6.8522559999999926</c:v>
                </c:pt>
                <c:pt idx="5854">
                  <c:v>6.8527099999999965</c:v>
                </c:pt>
                <c:pt idx="5855">
                  <c:v>6.8528349999999865</c:v>
                </c:pt>
                <c:pt idx="5856">
                  <c:v>6.8525759999999885</c:v>
                </c:pt>
                <c:pt idx="5857">
                  <c:v>6.8526699999999998</c:v>
                </c:pt>
                <c:pt idx="5858">
                  <c:v>6.8520819999999913</c:v>
                </c:pt>
                <c:pt idx="5859">
                  <c:v>6.8519069999999926</c:v>
                </c:pt>
                <c:pt idx="5860">
                  <c:v>6.8505119999999904</c:v>
                </c:pt>
                <c:pt idx="5861">
                  <c:v>6.8498219999999996</c:v>
                </c:pt>
                <c:pt idx="5862">
                  <c:v>6.8495299999999997</c:v>
                </c:pt>
                <c:pt idx="5863">
                  <c:v>6.8503660000000002</c:v>
                </c:pt>
                <c:pt idx="5864">
                  <c:v>6.8498780000000004</c:v>
                </c:pt>
                <c:pt idx="5865">
                  <c:v>6.8501899999999916</c:v>
                </c:pt>
                <c:pt idx="5866">
                  <c:v>6.8495090000000003</c:v>
                </c:pt>
                <c:pt idx="5867">
                  <c:v>6.8490440000000001</c:v>
                </c:pt>
                <c:pt idx="5868">
                  <c:v>6.8476099999999995</c:v>
                </c:pt>
                <c:pt idx="5869">
                  <c:v>6.8470490000000002</c:v>
                </c:pt>
                <c:pt idx="5870">
                  <c:v>6.8462560000000003</c:v>
                </c:pt>
                <c:pt idx="5871">
                  <c:v>6.8466649999999998</c:v>
                </c:pt>
                <c:pt idx="5872">
                  <c:v>6.8461339999999975</c:v>
                </c:pt>
                <c:pt idx="5873">
                  <c:v>6.8452200000000003</c:v>
                </c:pt>
                <c:pt idx="5874">
                  <c:v>6.8444809999999885</c:v>
                </c:pt>
                <c:pt idx="5875">
                  <c:v>6.8452019999999996</c:v>
                </c:pt>
                <c:pt idx="5876">
                  <c:v>6.8454709999999945</c:v>
                </c:pt>
                <c:pt idx="5877">
                  <c:v>6.8459059999999914</c:v>
                </c:pt>
                <c:pt idx="5878">
                  <c:v>6.8454509999999926</c:v>
                </c:pt>
                <c:pt idx="5879">
                  <c:v>6.8452260000000003</c:v>
                </c:pt>
                <c:pt idx="5880">
                  <c:v>6.8455690000000002</c:v>
                </c:pt>
                <c:pt idx="5881">
                  <c:v>6.8445119999999866</c:v>
                </c:pt>
                <c:pt idx="5882">
                  <c:v>6.8461739999999995</c:v>
                </c:pt>
                <c:pt idx="5883">
                  <c:v>6.8475489999999946</c:v>
                </c:pt>
                <c:pt idx="5884">
                  <c:v>6.8474859999999884</c:v>
                </c:pt>
                <c:pt idx="5885">
                  <c:v>6.8461819999999927</c:v>
                </c:pt>
                <c:pt idx="5886">
                  <c:v>6.8453400000000002</c:v>
                </c:pt>
                <c:pt idx="5887">
                  <c:v>6.8445159999999854</c:v>
                </c:pt>
                <c:pt idx="5888">
                  <c:v>6.8447779999999945</c:v>
                </c:pt>
                <c:pt idx="5889">
                  <c:v>6.8446239999999996</c:v>
                </c:pt>
                <c:pt idx="5890">
                  <c:v>6.8438720000000002</c:v>
                </c:pt>
                <c:pt idx="5891">
                  <c:v>6.8435189999999926</c:v>
                </c:pt>
                <c:pt idx="5892">
                  <c:v>6.8423920000000003</c:v>
                </c:pt>
                <c:pt idx="5893">
                  <c:v>6.8406419999999999</c:v>
                </c:pt>
                <c:pt idx="5894">
                  <c:v>6.8399159999999917</c:v>
                </c:pt>
                <c:pt idx="5895">
                  <c:v>6.8388980000000004</c:v>
                </c:pt>
                <c:pt idx="5896">
                  <c:v>6.8345759999999913</c:v>
                </c:pt>
                <c:pt idx="5897">
                  <c:v>6.8373059999999946</c:v>
                </c:pt>
                <c:pt idx="5898">
                  <c:v>6.8398089999999998</c:v>
                </c:pt>
                <c:pt idx="5899">
                  <c:v>6.8383310000000002</c:v>
                </c:pt>
                <c:pt idx="5900">
                  <c:v>6.8345249999999913</c:v>
                </c:pt>
                <c:pt idx="5901">
                  <c:v>6.8319520000000002</c:v>
                </c:pt>
                <c:pt idx="5902">
                  <c:v>6.8393440000000014</c:v>
                </c:pt>
                <c:pt idx="5903">
                  <c:v>6.8425499999999975</c:v>
                </c:pt>
                <c:pt idx="5904">
                  <c:v>6.8413839999999997</c:v>
                </c:pt>
                <c:pt idx="5905">
                  <c:v>6.8430879999999945</c:v>
                </c:pt>
                <c:pt idx="5906">
                  <c:v>6.8427899999999955</c:v>
                </c:pt>
                <c:pt idx="5907">
                  <c:v>6.842028</c:v>
                </c:pt>
                <c:pt idx="5908">
                  <c:v>6.8414210000000004</c:v>
                </c:pt>
                <c:pt idx="5909">
                  <c:v>6.8408299999999995</c:v>
                </c:pt>
                <c:pt idx="5910">
                  <c:v>6.8400379999999945</c:v>
                </c:pt>
                <c:pt idx="5911">
                  <c:v>6.8401129999999917</c:v>
                </c:pt>
                <c:pt idx="5912">
                  <c:v>6.8383180000000001</c:v>
                </c:pt>
                <c:pt idx="5913">
                  <c:v>6.8378509999999926</c:v>
                </c:pt>
                <c:pt idx="5914">
                  <c:v>6.8374569999999926</c:v>
                </c:pt>
                <c:pt idx="5915">
                  <c:v>6.8349759999999904</c:v>
                </c:pt>
                <c:pt idx="5916">
                  <c:v>6.8315650000000003</c:v>
                </c:pt>
                <c:pt idx="5917">
                  <c:v>6.8296359999999945</c:v>
                </c:pt>
                <c:pt idx="5918">
                  <c:v>6.8311080000000004</c:v>
                </c:pt>
                <c:pt idx="5919">
                  <c:v>6.8329719999999945</c:v>
                </c:pt>
                <c:pt idx="5920">
                  <c:v>6.8351859999999913</c:v>
                </c:pt>
                <c:pt idx="5921">
                  <c:v>6.8363560000000003</c:v>
                </c:pt>
                <c:pt idx="5922">
                  <c:v>6.8336990000000082</c:v>
                </c:pt>
                <c:pt idx="5923">
                  <c:v>6.8338859999999926</c:v>
                </c:pt>
                <c:pt idx="5924">
                  <c:v>6.8313059999999997</c:v>
                </c:pt>
                <c:pt idx="5925">
                  <c:v>6.8252249999999917</c:v>
                </c:pt>
                <c:pt idx="5926">
                  <c:v>6.8212619999999999</c:v>
                </c:pt>
                <c:pt idx="5927">
                  <c:v>6.8211680000000001</c:v>
                </c:pt>
                <c:pt idx="5928">
                  <c:v>6.8248039999999914</c:v>
                </c:pt>
                <c:pt idx="5929">
                  <c:v>6.8226779999999945</c:v>
                </c:pt>
                <c:pt idx="5930">
                  <c:v>6.8264649999999945</c:v>
                </c:pt>
                <c:pt idx="5931">
                  <c:v>6.8324990000000003</c:v>
                </c:pt>
                <c:pt idx="5932">
                  <c:v>6.8311099999999998</c:v>
                </c:pt>
                <c:pt idx="5933">
                  <c:v>6.8292339999999996</c:v>
                </c:pt>
                <c:pt idx="5934">
                  <c:v>6.8312990000000102</c:v>
                </c:pt>
                <c:pt idx="5935">
                  <c:v>6.837332</c:v>
                </c:pt>
                <c:pt idx="5936">
                  <c:v>6.8386440000000004</c:v>
                </c:pt>
                <c:pt idx="5937">
                  <c:v>6.8392040000000014</c:v>
                </c:pt>
                <c:pt idx="5938">
                  <c:v>6.8365320000000001</c:v>
                </c:pt>
                <c:pt idx="5939">
                  <c:v>6.8289639999999965</c:v>
                </c:pt>
                <c:pt idx="5940">
                  <c:v>6.8267759999999926</c:v>
                </c:pt>
                <c:pt idx="5941">
                  <c:v>6.8262450000000001</c:v>
                </c:pt>
                <c:pt idx="5942">
                  <c:v>6.8201059999999885</c:v>
                </c:pt>
                <c:pt idx="5943">
                  <c:v>6.8135620000000001</c:v>
                </c:pt>
                <c:pt idx="5944">
                  <c:v>6.8147939999999965</c:v>
                </c:pt>
                <c:pt idx="5945">
                  <c:v>6.8227199999999932</c:v>
                </c:pt>
                <c:pt idx="5946">
                  <c:v>6.829542</c:v>
                </c:pt>
                <c:pt idx="5947">
                  <c:v>6.8306050000000003</c:v>
                </c:pt>
                <c:pt idx="5948">
                  <c:v>6.8298290000000001</c:v>
                </c:pt>
                <c:pt idx="5949">
                  <c:v>6.8297780000000001</c:v>
                </c:pt>
                <c:pt idx="5950">
                  <c:v>6.8284839999999916</c:v>
                </c:pt>
                <c:pt idx="5951">
                  <c:v>6.8292999999999999</c:v>
                </c:pt>
                <c:pt idx="5952">
                  <c:v>6.8278309999999856</c:v>
                </c:pt>
                <c:pt idx="5953">
                  <c:v>6.8276059999999914</c:v>
                </c:pt>
                <c:pt idx="5954">
                  <c:v>6.8288789999999926</c:v>
                </c:pt>
                <c:pt idx="5955">
                  <c:v>6.8295119999999914</c:v>
                </c:pt>
                <c:pt idx="5956">
                  <c:v>6.8303130000000003</c:v>
                </c:pt>
                <c:pt idx="5957">
                  <c:v>6.8318139999999996</c:v>
                </c:pt>
                <c:pt idx="5958">
                  <c:v>6.8315390000000003</c:v>
                </c:pt>
                <c:pt idx="5959">
                  <c:v>6.8306630000000093</c:v>
                </c:pt>
                <c:pt idx="5960">
                  <c:v>6.8281079999999914</c:v>
                </c:pt>
                <c:pt idx="5961">
                  <c:v>6.8258559999999866</c:v>
                </c:pt>
                <c:pt idx="5962">
                  <c:v>6.8235299999999945</c:v>
                </c:pt>
                <c:pt idx="5963">
                  <c:v>6.8217319999999955</c:v>
                </c:pt>
                <c:pt idx="5964">
                  <c:v>6.8198099999999995</c:v>
                </c:pt>
                <c:pt idx="5965">
                  <c:v>6.8177059999999914</c:v>
                </c:pt>
                <c:pt idx="5966">
                  <c:v>6.8143119999999904</c:v>
                </c:pt>
                <c:pt idx="5967">
                  <c:v>6.8130799999999985</c:v>
                </c:pt>
                <c:pt idx="5968">
                  <c:v>6.8140469999999933</c:v>
                </c:pt>
                <c:pt idx="5969">
                  <c:v>6.8178409999999916</c:v>
                </c:pt>
                <c:pt idx="5970">
                  <c:v>6.8194379999999946</c:v>
                </c:pt>
                <c:pt idx="5971">
                  <c:v>6.8196779999999997</c:v>
                </c:pt>
                <c:pt idx="5972">
                  <c:v>6.8201909999999915</c:v>
                </c:pt>
                <c:pt idx="5973">
                  <c:v>6.8216400000000004</c:v>
                </c:pt>
                <c:pt idx="5974">
                  <c:v>6.8213569999999955</c:v>
                </c:pt>
                <c:pt idx="5975">
                  <c:v>6.8201659999999933</c:v>
                </c:pt>
                <c:pt idx="5976">
                  <c:v>6.8168549999999914</c:v>
                </c:pt>
                <c:pt idx="5977">
                  <c:v>6.8132640000000002</c:v>
                </c:pt>
                <c:pt idx="5978">
                  <c:v>6.8135779999999926</c:v>
                </c:pt>
                <c:pt idx="5979">
                  <c:v>6.8148919999999933</c:v>
                </c:pt>
                <c:pt idx="5980">
                  <c:v>6.8173069999999916</c:v>
                </c:pt>
                <c:pt idx="5981">
                  <c:v>6.8200709999999933</c:v>
                </c:pt>
                <c:pt idx="5982">
                  <c:v>6.8202949999999927</c:v>
                </c:pt>
                <c:pt idx="5983">
                  <c:v>6.8133609999999996</c:v>
                </c:pt>
                <c:pt idx="5984">
                  <c:v>6.8092640000000024</c:v>
                </c:pt>
                <c:pt idx="5985">
                  <c:v>6.8073039999999985</c:v>
                </c:pt>
                <c:pt idx="5986">
                  <c:v>6.8026439999999999</c:v>
                </c:pt>
                <c:pt idx="5987">
                  <c:v>6.805561</c:v>
                </c:pt>
                <c:pt idx="5988">
                  <c:v>6.8003439999999999</c:v>
                </c:pt>
                <c:pt idx="5989">
                  <c:v>6.8043999999999976</c:v>
                </c:pt>
                <c:pt idx="5990">
                  <c:v>6.8155589999999933</c:v>
                </c:pt>
                <c:pt idx="5991">
                  <c:v>6.8218899999999945</c:v>
                </c:pt>
                <c:pt idx="5992">
                  <c:v>6.8172389999999945</c:v>
                </c:pt>
                <c:pt idx="5993">
                  <c:v>6.8254999999999955</c:v>
                </c:pt>
                <c:pt idx="5994">
                  <c:v>6.8211819999999914</c:v>
                </c:pt>
                <c:pt idx="5995">
                  <c:v>6.8003109999999927</c:v>
                </c:pt>
                <c:pt idx="5996">
                  <c:v>6.7948639999999996</c:v>
                </c:pt>
                <c:pt idx="5997">
                  <c:v>6.8154539999999955</c:v>
                </c:pt>
                <c:pt idx="5998">
                  <c:v>6.8247619999999927</c:v>
                </c:pt>
                <c:pt idx="5999">
                  <c:v>6.823366</c:v>
                </c:pt>
                <c:pt idx="6000">
                  <c:v>6.8152499999999998</c:v>
                </c:pt>
                <c:pt idx="6001">
                  <c:v>6.8104529999999945</c:v>
                </c:pt>
                <c:pt idx="6002">
                  <c:v>6.8131119999999914</c:v>
                </c:pt>
                <c:pt idx="6003">
                  <c:v>6.8136960000000002</c:v>
                </c:pt>
                <c:pt idx="6004">
                  <c:v>6.8206049999999916</c:v>
                </c:pt>
                <c:pt idx="6005">
                  <c:v>6.8193510000000002</c:v>
                </c:pt>
                <c:pt idx="6006">
                  <c:v>6.8151239999999955</c:v>
                </c:pt>
                <c:pt idx="6007">
                  <c:v>6.81175</c:v>
                </c:pt>
                <c:pt idx="6008">
                  <c:v>6.8107220000000002</c:v>
                </c:pt>
                <c:pt idx="6009">
                  <c:v>6.8113080000000004</c:v>
                </c:pt>
                <c:pt idx="6010">
                  <c:v>6.812608</c:v>
                </c:pt>
                <c:pt idx="6011">
                  <c:v>6.8112579999999996</c:v>
                </c:pt>
                <c:pt idx="6012">
                  <c:v>6.8119719999999955</c:v>
                </c:pt>
                <c:pt idx="6013">
                  <c:v>6.8138999999999985</c:v>
                </c:pt>
                <c:pt idx="6014">
                  <c:v>6.8143659999999926</c:v>
                </c:pt>
                <c:pt idx="6015">
                  <c:v>6.8128979999999926</c:v>
                </c:pt>
                <c:pt idx="6016">
                  <c:v>6.8142179999999914</c:v>
                </c:pt>
                <c:pt idx="6017">
                  <c:v>6.8155699999999975</c:v>
                </c:pt>
                <c:pt idx="6018">
                  <c:v>6.8142490000000002</c:v>
                </c:pt>
                <c:pt idx="6019">
                  <c:v>6.8102179999999946</c:v>
                </c:pt>
                <c:pt idx="6020">
                  <c:v>6.8063719999999996</c:v>
                </c:pt>
                <c:pt idx="6021">
                  <c:v>6.8076470000000002</c:v>
                </c:pt>
                <c:pt idx="6022">
                  <c:v>6.8113549999999945</c:v>
                </c:pt>
                <c:pt idx="6023">
                  <c:v>6.8150319999999933</c:v>
                </c:pt>
                <c:pt idx="6024">
                  <c:v>6.8165109999999913</c:v>
                </c:pt>
                <c:pt idx="6025">
                  <c:v>6.8151619999999955</c:v>
                </c:pt>
                <c:pt idx="6026">
                  <c:v>6.8134519999999945</c:v>
                </c:pt>
                <c:pt idx="6027">
                  <c:v>6.8118159999999914</c:v>
                </c:pt>
                <c:pt idx="6028">
                  <c:v>6.8129239999999927</c:v>
                </c:pt>
                <c:pt idx="6029">
                  <c:v>6.8168030000000002</c:v>
                </c:pt>
                <c:pt idx="6030">
                  <c:v>6.8142999999999985</c:v>
                </c:pt>
                <c:pt idx="6031">
                  <c:v>6.8101049999999885</c:v>
                </c:pt>
                <c:pt idx="6032">
                  <c:v>6.8129099999999916</c:v>
                </c:pt>
                <c:pt idx="6033">
                  <c:v>6.8147569999999913</c:v>
                </c:pt>
                <c:pt idx="6034">
                  <c:v>6.8102299999999998</c:v>
                </c:pt>
                <c:pt idx="6035">
                  <c:v>6.7950119999999945</c:v>
                </c:pt>
                <c:pt idx="6036">
                  <c:v>6.7807380000000004</c:v>
                </c:pt>
                <c:pt idx="6037">
                  <c:v>6.7853019999999997</c:v>
                </c:pt>
                <c:pt idx="6038">
                  <c:v>6.8069930000000003</c:v>
                </c:pt>
                <c:pt idx="6039">
                  <c:v>6.8239849999999853</c:v>
                </c:pt>
                <c:pt idx="6040">
                  <c:v>6.8325739999999975</c:v>
                </c:pt>
                <c:pt idx="6041">
                  <c:v>6.8349239999999956</c:v>
                </c:pt>
                <c:pt idx="6042">
                  <c:v>6.8349299999999955</c:v>
                </c:pt>
                <c:pt idx="6043">
                  <c:v>6.8329029999999955</c:v>
                </c:pt>
                <c:pt idx="6044">
                  <c:v>6.8278499999999926</c:v>
                </c:pt>
                <c:pt idx="6045">
                  <c:v>6.8192389999999996</c:v>
                </c:pt>
                <c:pt idx="6046">
                  <c:v>6.8117339999999995</c:v>
                </c:pt>
                <c:pt idx="6047">
                  <c:v>6.8052640000000002</c:v>
                </c:pt>
                <c:pt idx="6048">
                  <c:v>6.8067679999999999</c:v>
                </c:pt>
                <c:pt idx="6049">
                  <c:v>6.8174599999999916</c:v>
                </c:pt>
                <c:pt idx="6050">
                  <c:v>6.8181469999999926</c:v>
                </c:pt>
                <c:pt idx="6051">
                  <c:v>6.8183179999999917</c:v>
                </c:pt>
                <c:pt idx="6052">
                  <c:v>6.8205109999999856</c:v>
                </c:pt>
                <c:pt idx="6053">
                  <c:v>6.8203209999999945</c:v>
                </c:pt>
                <c:pt idx="6054">
                  <c:v>6.8192339999999998</c:v>
                </c:pt>
                <c:pt idx="6055">
                  <c:v>6.8194319999999955</c:v>
                </c:pt>
                <c:pt idx="6056">
                  <c:v>6.8190379999999955</c:v>
                </c:pt>
                <c:pt idx="6057">
                  <c:v>6.819318</c:v>
                </c:pt>
                <c:pt idx="6058">
                  <c:v>6.8219079999999916</c:v>
                </c:pt>
                <c:pt idx="6059">
                  <c:v>6.8200859999999865</c:v>
                </c:pt>
                <c:pt idx="6060">
                  <c:v>6.8179489999999916</c:v>
                </c:pt>
                <c:pt idx="6061">
                  <c:v>6.8129339999999914</c:v>
                </c:pt>
                <c:pt idx="6062">
                  <c:v>6.8073549999999914</c:v>
                </c:pt>
                <c:pt idx="6063">
                  <c:v>6.8133879999999927</c:v>
                </c:pt>
                <c:pt idx="6064">
                  <c:v>6.8034179999999926</c:v>
                </c:pt>
                <c:pt idx="6065">
                  <c:v>6.7949909999999916</c:v>
                </c:pt>
                <c:pt idx="6066">
                  <c:v>6.8032009999999996</c:v>
                </c:pt>
                <c:pt idx="6067">
                  <c:v>6.8014320000000001</c:v>
                </c:pt>
                <c:pt idx="6068">
                  <c:v>6.8061869999999933</c:v>
                </c:pt>
                <c:pt idx="6069">
                  <c:v>6.8158279999999927</c:v>
                </c:pt>
                <c:pt idx="6070">
                  <c:v>6.8214259999999927</c:v>
                </c:pt>
                <c:pt idx="6071">
                  <c:v>6.8128319999999913</c:v>
                </c:pt>
                <c:pt idx="6072">
                  <c:v>6.8147219999999926</c:v>
                </c:pt>
                <c:pt idx="6073">
                  <c:v>6.8205199999999904</c:v>
                </c:pt>
                <c:pt idx="6074">
                  <c:v>6.8237749999999933</c:v>
                </c:pt>
                <c:pt idx="6075">
                  <c:v>6.8247559999999865</c:v>
                </c:pt>
                <c:pt idx="6076">
                  <c:v>6.8234049999999904</c:v>
                </c:pt>
                <c:pt idx="6077">
                  <c:v>6.8221019999999886</c:v>
                </c:pt>
                <c:pt idx="6078">
                  <c:v>6.8230069999999916</c:v>
                </c:pt>
                <c:pt idx="6079">
                  <c:v>6.8231319999999913</c:v>
                </c:pt>
                <c:pt idx="6080">
                  <c:v>6.8221899999999884</c:v>
                </c:pt>
                <c:pt idx="6081">
                  <c:v>6.8205399999999914</c:v>
                </c:pt>
                <c:pt idx="6082">
                  <c:v>6.8170349999999855</c:v>
                </c:pt>
                <c:pt idx="6083">
                  <c:v>6.8149489999999933</c:v>
                </c:pt>
                <c:pt idx="6084">
                  <c:v>6.8154690000000002</c:v>
                </c:pt>
                <c:pt idx="6085">
                  <c:v>6.8165539999999956</c:v>
                </c:pt>
                <c:pt idx="6086">
                  <c:v>6.8166650000000004</c:v>
                </c:pt>
                <c:pt idx="6087">
                  <c:v>6.8162120000000002</c:v>
                </c:pt>
                <c:pt idx="6088">
                  <c:v>6.8146630000000004</c:v>
                </c:pt>
                <c:pt idx="6089">
                  <c:v>6.8145689999999917</c:v>
                </c:pt>
                <c:pt idx="6090">
                  <c:v>6.8131919999999955</c:v>
                </c:pt>
                <c:pt idx="6091">
                  <c:v>6.8129709999999886</c:v>
                </c:pt>
                <c:pt idx="6092">
                  <c:v>6.8114319999999955</c:v>
                </c:pt>
                <c:pt idx="6093">
                  <c:v>6.8097380000000003</c:v>
                </c:pt>
                <c:pt idx="6094">
                  <c:v>6.8065069999999945</c:v>
                </c:pt>
                <c:pt idx="6095">
                  <c:v>6.8021309999999904</c:v>
                </c:pt>
                <c:pt idx="6096">
                  <c:v>6.797663000000008</c:v>
                </c:pt>
                <c:pt idx="6097">
                  <c:v>6.8041779999999914</c:v>
                </c:pt>
                <c:pt idx="6098">
                  <c:v>6.8138949999999916</c:v>
                </c:pt>
                <c:pt idx="6099">
                  <c:v>6.8199339999999955</c:v>
                </c:pt>
                <c:pt idx="6100">
                  <c:v>6.8207879999999914</c:v>
                </c:pt>
                <c:pt idx="6101">
                  <c:v>6.8186090000000004</c:v>
                </c:pt>
                <c:pt idx="6102">
                  <c:v>6.8165859999999885</c:v>
                </c:pt>
                <c:pt idx="6103">
                  <c:v>6.8164239999999996</c:v>
                </c:pt>
                <c:pt idx="6104">
                  <c:v>6.816192</c:v>
                </c:pt>
                <c:pt idx="6105">
                  <c:v>6.8140809999999865</c:v>
                </c:pt>
                <c:pt idx="6106">
                  <c:v>6.806216</c:v>
                </c:pt>
                <c:pt idx="6107">
                  <c:v>6.8028749999999913</c:v>
                </c:pt>
                <c:pt idx="6108">
                  <c:v>6.8008349999999913</c:v>
                </c:pt>
                <c:pt idx="6109">
                  <c:v>6.7907659999999996</c:v>
                </c:pt>
                <c:pt idx="6110">
                  <c:v>6.7811779999999997</c:v>
                </c:pt>
                <c:pt idx="6111">
                  <c:v>6.7804620000000071</c:v>
                </c:pt>
                <c:pt idx="6112">
                  <c:v>6.7978949999999916</c:v>
                </c:pt>
                <c:pt idx="6113">
                  <c:v>6.8011839999999975</c:v>
                </c:pt>
                <c:pt idx="6114">
                  <c:v>6.8041699999999965</c:v>
                </c:pt>
                <c:pt idx="6115">
                  <c:v>6.8136469999999996</c:v>
                </c:pt>
                <c:pt idx="6116">
                  <c:v>6.8205299999999927</c:v>
                </c:pt>
                <c:pt idx="6117">
                  <c:v>6.8191470000000001</c:v>
                </c:pt>
                <c:pt idx="6118">
                  <c:v>6.813396</c:v>
                </c:pt>
                <c:pt idx="6119">
                  <c:v>6.8147139999999915</c:v>
                </c:pt>
                <c:pt idx="6120">
                  <c:v>6.8146599999999955</c:v>
                </c:pt>
                <c:pt idx="6121">
                  <c:v>6.8155119999999885</c:v>
                </c:pt>
                <c:pt idx="6122">
                  <c:v>6.8119819999999933</c:v>
                </c:pt>
                <c:pt idx="6123">
                  <c:v>6.805288</c:v>
                </c:pt>
                <c:pt idx="6124">
                  <c:v>6.8050319999999926</c:v>
                </c:pt>
                <c:pt idx="6125">
                  <c:v>6.8089939999999975</c:v>
                </c:pt>
                <c:pt idx="6126">
                  <c:v>6.8104459999999927</c:v>
                </c:pt>
                <c:pt idx="6127">
                  <c:v>6.8091099999999996</c:v>
                </c:pt>
                <c:pt idx="6128">
                  <c:v>6.8050579999999945</c:v>
                </c:pt>
                <c:pt idx="6129">
                  <c:v>6.8005659999999946</c:v>
                </c:pt>
                <c:pt idx="6130">
                  <c:v>6.8005819999999932</c:v>
                </c:pt>
                <c:pt idx="6131">
                  <c:v>6.8010650000000004</c:v>
                </c:pt>
                <c:pt idx="6132">
                  <c:v>6.8040109999999885</c:v>
                </c:pt>
                <c:pt idx="6133">
                  <c:v>6.8010320000000002</c:v>
                </c:pt>
                <c:pt idx="6134">
                  <c:v>6.7955869999999914</c:v>
                </c:pt>
                <c:pt idx="6135">
                  <c:v>6.7958099999999995</c:v>
                </c:pt>
                <c:pt idx="6136">
                  <c:v>6.7996580000000071</c:v>
                </c:pt>
                <c:pt idx="6137">
                  <c:v>6.7974559999999933</c:v>
                </c:pt>
                <c:pt idx="6138">
                  <c:v>6.7934999999999999</c:v>
                </c:pt>
                <c:pt idx="6139">
                  <c:v>6.7931179999999927</c:v>
                </c:pt>
                <c:pt idx="6140">
                  <c:v>6.798038</c:v>
                </c:pt>
                <c:pt idx="6141">
                  <c:v>6.7973619999999997</c:v>
                </c:pt>
                <c:pt idx="6142">
                  <c:v>6.7940399999999945</c:v>
                </c:pt>
                <c:pt idx="6143">
                  <c:v>6.7960880000000001</c:v>
                </c:pt>
                <c:pt idx="6144">
                  <c:v>6.8021109999999885</c:v>
                </c:pt>
                <c:pt idx="6145">
                  <c:v>6.80769</c:v>
                </c:pt>
                <c:pt idx="6146">
                  <c:v>6.8038280000000002</c:v>
                </c:pt>
                <c:pt idx="6147">
                  <c:v>6.8004049999999916</c:v>
                </c:pt>
                <c:pt idx="6148">
                  <c:v>6.7944399999999945</c:v>
                </c:pt>
                <c:pt idx="6149">
                  <c:v>6.7795779999999999</c:v>
                </c:pt>
                <c:pt idx="6150">
                  <c:v>6.7792320000000093</c:v>
                </c:pt>
                <c:pt idx="6151">
                  <c:v>6.7895719999999997</c:v>
                </c:pt>
                <c:pt idx="6152">
                  <c:v>6.7851149999999913</c:v>
                </c:pt>
                <c:pt idx="6153">
                  <c:v>6.7776149999999955</c:v>
                </c:pt>
                <c:pt idx="6154">
                  <c:v>6.7821709999999955</c:v>
                </c:pt>
                <c:pt idx="6155">
                  <c:v>6.7912350000000004</c:v>
                </c:pt>
                <c:pt idx="6156">
                  <c:v>6.7862580000000081</c:v>
                </c:pt>
                <c:pt idx="6157">
                  <c:v>6.7939639999999999</c:v>
                </c:pt>
                <c:pt idx="6158">
                  <c:v>6.803356</c:v>
                </c:pt>
                <c:pt idx="6159">
                  <c:v>6.8041509999999885</c:v>
                </c:pt>
                <c:pt idx="6160">
                  <c:v>6.8044779999999916</c:v>
                </c:pt>
                <c:pt idx="6161">
                  <c:v>6.8087569999999955</c:v>
                </c:pt>
                <c:pt idx="6162">
                  <c:v>6.8080379999999945</c:v>
                </c:pt>
                <c:pt idx="6163">
                  <c:v>6.8027349999999913</c:v>
                </c:pt>
                <c:pt idx="6164">
                  <c:v>6.7942920000000004</c:v>
                </c:pt>
                <c:pt idx="6165">
                  <c:v>6.7854700000000001</c:v>
                </c:pt>
                <c:pt idx="6166">
                  <c:v>6.7857859999999945</c:v>
                </c:pt>
                <c:pt idx="6167">
                  <c:v>6.7720050000000001</c:v>
                </c:pt>
                <c:pt idx="6168">
                  <c:v>6.7738090000000071</c:v>
                </c:pt>
                <c:pt idx="6169">
                  <c:v>6.7774080000000003</c:v>
                </c:pt>
                <c:pt idx="6170">
                  <c:v>6.7846960000000003</c:v>
                </c:pt>
                <c:pt idx="6171">
                  <c:v>6.7921159999999885</c:v>
                </c:pt>
                <c:pt idx="6172">
                  <c:v>6.8044539999999945</c:v>
                </c:pt>
                <c:pt idx="6173">
                  <c:v>6.8069639999999998</c:v>
                </c:pt>
                <c:pt idx="6174">
                  <c:v>6.8114939999999997</c:v>
                </c:pt>
                <c:pt idx="6175">
                  <c:v>6.8117219999999996</c:v>
                </c:pt>
                <c:pt idx="6176">
                  <c:v>6.8009620000000002</c:v>
                </c:pt>
                <c:pt idx="6177">
                  <c:v>6.7873099999999997</c:v>
                </c:pt>
                <c:pt idx="6178">
                  <c:v>6.7728190000000001</c:v>
                </c:pt>
                <c:pt idx="6179">
                  <c:v>6.7586500000000003</c:v>
                </c:pt>
                <c:pt idx="6180">
                  <c:v>6.7538039999999997</c:v>
                </c:pt>
                <c:pt idx="6181">
                  <c:v>6.7771539999999995</c:v>
                </c:pt>
                <c:pt idx="6182">
                  <c:v>6.7862049999999998</c:v>
                </c:pt>
                <c:pt idx="6183">
                  <c:v>6.7831999999999999</c:v>
                </c:pt>
                <c:pt idx="6184">
                  <c:v>6.7782100000000014</c:v>
                </c:pt>
                <c:pt idx="6185">
                  <c:v>6.7819700000000003</c:v>
                </c:pt>
                <c:pt idx="6186">
                  <c:v>6.7787319999999998</c:v>
                </c:pt>
                <c:pt idx="6187">
                  <c:v>6.7831260000000002</c:v>
                </c:pt>
                <c:pt idx="6188">
                  <c:v>6.7891779999999997</c:v>
                </c:pt>
                <c:pt idx="6189">
                  <c:v>6.7859720000000001</c:v>
                </c:pt>
                <c:pt idx="6190">
                  <c:v>6.7852050000000004</c:v>
                </c:pt>
                <c:pt idx="6191">
                  <c:v>6.7845149999999865</c:v>
                </c:pt>
                <c:pt idx="6192">
                  <c:v>6.7758159999999945</c:v>
                </c:pt>
                <c:pt idx="6193">
                  <c:v>6.7607119999999945</c:v>
                </c:pt>
                <c:pt idx="6194">
                  <c:v>6.7373539999999998</c:v>
                </c:pt>
                <c:pt idx="6195">
                  <c:v>6.7501749999999916</c:v>
                </c:pt>
                <c:pt idx="6196">
                  <c:v>6.7723060000000004</c:v>
                </c:pt>
                <c:pt idx="6197">
                  <c:v>6.7966440000000024</c:v>
                </c:pt>
                <c:pt idx="6198">
                  <c:v>6.8025119999999886</c:v>
                </c:pt>
                <c:pt idx="6199">
                  <c:v>6.8044879999999885</c:v>
                </c:pt>
                <c:pt idx="6200">
                  <c:v>6.7847929999999996</c:v>
                </c:pt>
                <c:pt idx="6201">
                  <c:v>6.7805720000000003</c:v>
                </c:pt>
                <c:pt idx="6202">
                  <c:v>6.7867119999999996</c:v>
                </c:pt>
                <c:pt idx="6203">
                  <c:v>6.7810160000000002</c:v>
                </c:pt>
                <c:pt idx="6204">
                  <c:v>6.7910399999999997</c:v>
                </c:pt>
                <c:pt idx="6205">
                  <c:v>6.7968500000000001</c:v>
                </c:pt>
                <c:pt idx="6206">
                  <c:v>6.7909299999999995</c:v>
                </c:pt>
                <c:pt idx="6207">
                  <c:v>6.7714179999999997</c:v>
                </c:pt>
                <c:pt idx="6208">
                  <c:v>6.7439200000000001</c:v>
                </c:pt>
                <c:pt idx="6209">
                  <c:v>6.7348319999999955</c:v>
                </c:pt>
                <c:pt idx="6210">
                  <c:v>6.7576289999999997</c:v>
                </c:pt>
                <c:pt idx="6211">
                  <c:v>6.7572469999999996</c:v>
                </c:pt>
                <c:pt idx="6212">
                  <c:v>6.7539999999999996</c:v>
                </c:pt>
                <c:pt idx="6213">
                  <c:v>6.7637839999999985</c:v>
                </c:pt>
                <c:pt idx="6214">
                  <c:v>6.7787899999999999</c:v>
                </c:pt>
                <c:pt idx="6215">
                  <c:v>6.7968029999999997</c:v>
                </c:pt>
                <c:pt idx="6216">
                  <c:v>6.7922209999999996</c:v>
                </c:pt>
                <c:pt idx="6217">
                  <c:v>6.7750659999999998</c:v>
                </c:pt>
                <c:pt idx="6218">
                  <c:v>6.7660010000000002</c:v>
                </c:pt>
                <c:pt idx="6219">
                  <c:v>6.7690979999999996</c:v>
                </c:pt>
                <c:pt idx="6220">
                  <c:v>6.7714569999999998</c:v>
                </c:pt>
                <c:pt idx="6221">
                  <c:v>6.772024</c:v>
                </c:pt>
                <c:pt idx="6222">
                  <c:v>6.7831029999999997</c:v>
                </c:pt>
                <c:pt idx="6223">
                  <c:v>6.7814800000000002</c:v>
                </c:pt>
                <c:pt idx="6224">
                  <c:v>6.7780820000000004</c:v>
                </c:pt>
                <c:pt idx="6225">
                  <c:v>6.775938</c:v>
                </c:pt>
                <c:pt idx="6226">
                  <c:v>6.7736179999999999</c:v>
                </c:pt>
                <c:pt idx="6227">
                  <c:v>6.7728219999999997</c:v>
                </c:pt>
                <c:pt idx="6228">
                  <c:v>6.7745119999999917</c:v>
                </c:pt>
                <c:pt idx="6229">
                  <c:v>6.773047000000008</c:v>
                </c:pt>
                <c:pt idx="6230">
                  <c:v>6.7687869999999917</c:v>
                </c:pt>
                <c:pt idx="6231">
                  <c:v>6.7661189999999927</c:v>
                </c:pt>
                <c:pt idx="6232">
                  <c:v>6.7649199999999885</c:v>
                </c:pt>
                <c:pt idx="6233">
                  <c:v>6.7636710000000004</c:v>
                </c:pt>
                <c:pt idx="6234">
                  <c:v>6.761895</c:v>
                </c:pt>
                <c:pt idx="6235">
                  <c:v>6.7582139999999997</c:v>
                </c:pt>
                <c:pt idx="6236">
                  <c:v>6.7560149999999917</c:v>
                </c:pt>
                <c:pt idx="6237">
                  <c:v>6.7557320000000001</c:v>
                </c:pt>
                <c:pt idx="6238">
                  <c:v>6.7610619999999999</c:v>
                </c:pt>
                <c:pt idx="6239">
                  <c:v>6.7590919999999999</c:v>
                </c:pt>
                <c:pt idx="6240">
                  <c:v>6.7550629999999998</c:v>
                </c:pt>
                <c:pt idx="6241">
                  <c:v>6.758928</c:v>
                </c:pt>
                <c:pt idx="6242">
                  <c:v>6.7598240000000001</c:v>
                </c:pt>
                <c:pt idx="6243">
                  <c:v>6.7574939999999986</c:v>
                </c:pt>
                <c:pt idx="6244">
                  <c:v>6.7562680000000093</c:v>
                </c:pt>
                <c:pt idx="6245">
                  <c:v>6.7546090000000003</c:v>
                </c:pt>
                <c:pt idx="6246">
                  <c:v>6.7514919999999998</c:v>
                </c:pt>
                <c:pt idx="6247">
                  <c:v>6.7527030000000003</c:v>
                </c:pt>
                <c:pt idx="6248">
                  <c:v>6.7526000000000002</c:v>
                </c:pt>
                <c:pt idx="6249">
                  <c:v>6.7541939999999965</c:v>
                </c:pt>
                <c:pt idx="6250">
                  <c:v>6.7530849999999916</c:v>
                </c:pt>
                <c:pt idx="6251">
                  <c:v>6.7507260000000002</c:v>
                </c:pt>
                <c:pt idx="6252">
                  <c:v>6.7533440000000002</c:v>
                </c:pt>
                <c:pt idx="6253">
                  <c:v>6.7537570000000002</c:v>
                </c:pt>
                <c:pt idx="6254">
                  <c:v>6.7526999999999999</c:v>
                </c:pt>
                <c:pt idx="6255">
                  <c:v>6.7470159999999932</c:v>
                </c:pt>
                <c:pt idx="6256">
                  <c:v>6.7433690000000093</c:v>
                </c:pt>
                <c:pt idx="6257">
                  <c:v>6.7418500000000003</c:v>
                </c:pt>
                <c:pt idx="6258">
                  <c:v>6.7481499999999999</c:v>
                </c:pt>
                <c:pt idx="6259">
                  <c:v>6.7549859999999855</c:v>
                </c:pt>
                <c:pt idx="6260">
                  <c:v>6.7569299999999997</c:v>
                </c:pt>
                <c:pt idx="6261">
                  <c:v>6.756634</c:v>
                </c:pt>
                <c:pt idx="6262">
                  <c:v>6.7552500000000002</c:v>
                </c:pt>
                <c:pt idx="6263">
                  <c:v>6.7551199999999945</c:v>
                </c:pt>
                <c:pt idx="6264">
                  <c:v>6.7539759999999927</c:v>
                </c:pt>
                <c:pt idx="6265">
                  <c:v>6.7496220000000102</c:v>
                </c:pt>
                <c:pt idx="6266">
                  <c:v>6.7500439999999999</c:v>
                </c:pt>
                <c:pt idx="6267">
                  <c:v>6.7472380000000003</c:v>
                </c:pt>
                <c:pt idx="6268">
                  <c:v>6.7464930000000081</c:v>
                </c:pt>
                <c:pt idx="6269">
                  <c:v>6.7462510000000071</c:v>
                </c:pt>
                <c:pt idx="6270">
                  <c:v>6.7488139999999985</c:v>
                </c:pt>
                <c:pt idx="6271">
                  <c:v>6.7484400000000004</c:v>
                </c:pt>
                <c:pt idx="6272">
                  <c:v>6.7474280000000002</c:v>
                </c:pt>
                <c:pt idx="6273">
                  <c:v>6.7462480000000102</c:v>
                </c:pt>
                <c:pt idx="6274">
                  <c:v>6.7462780000000082</c:v>
                </c:pt>
                <c:pt idx="6275">
                  <c:v>6.7399719999999999</c:v>
                </c:pt>
                <c:pt idx="6276">
                  <c:v>6.7349179999999933</c:v>
                </c:pt>
                <c:pt idx="6277">
                  <c:v>6.7271479999999926</c:v>
                </c:pt>
                <c:pt idx="6278">
                  <c:v>6.7322009999999999</c:v>
                </c:pt>
                <c:pt idx="6279">
                  <c:v>6.7367240000000024</c:v>
                </c:pt>
                <c:pt idx="6280">
                  <c:v>6.7367740000000014</c:v>
                </c:pt>
                <c:pt idx="6281">
                  <c:v>6.7373219999999998</c:v>
                </c:pt>
                <c:pt idx="6282">
                  <c:v>6.7361089999999999</c:v>
                </c:pt>
                <c:pt idx="6283">
                  <c:v>6.7359790000000004</c:v>
                </c:pt>
                <c:pt idx="6284">
                  <c:v>6.73461</c:v>
                </c:pt>
                <c:pt idx="6285">
                  <c:v>6.7317900000000082</c:v>
                </c:pt>
                <c:pt idx="6286">
                  <c:v>6.7290299999999998</c:v>
                </c:pt>
                <c:pt idx="6287">
                  <c:v>6.7400900000000004</c:v>
                </c:pt>
                <c:pt idx="6288">
                  <c:v>6.7425629999999996</c:v>
                </c:pt>
                <c:pt idx="6289">
                  <c:v>6.727271</c:v>
                </c:pt>
                <c:pt idx="6290">
                  <c:v>6.7339680000000071</c:v>
                </c:pt>
                <c:pt idx="6291">
                  <c:v>6.7423580000000003</c:v>
                </c:pt>
                <c:pt idx="6292">
                  <c:v>6.7407079999999997</c:v>
                </c:pt>
                <c:pt idx="6293">
                  <c:v>6.7369969999999997</c:v>
                </c:pt>
                <c:pt idx="6294">
                  <c:v>6.7339799999999999</c:v>
                </c:pt>
                <c:pt idx="6295">
                  <c:v>6.737107</c:v>
                </c:pt>
                <c:pt idx="6296">
                  <c:v>6.7349389999999945</c:v>
                </c:pt>
                <c:pt idx="6297">
                  <c:v>6.720745</c:v>
                </c:pt>
                <c:pt idx="6298">
                  <c:v>6.7197180000000003</c:v>
                </c:pt>
                <c:pt idx="6299">
                  <c:v>6.7321900000000001</c:v>
                </c:pt>
                <c:pt idx="6300">
                  <c:v>6.735303000000008</c:v>
                </c:pt>
                <c:pt idx="6301">
                  <c:v>6.734788</c:v>
                </c:pt>
                <c:pt idx="6302">
                  <c:v>6.7287739999999996</c:v>
                </c:pt>
                <c:pt idx="6303">
                  <c:v>6.7223119999999916</c:v>
                </c:pt>
                <c:pt idx="6304">
                  <c:v>6.7185809999999933</c:v>
                </c:pt>
                <c:pt idx="6305">
                  <c:v>6.7286060000000001</c:v>
                </c:pt>
                <c:pt idx="6306">
                  <c:v>6.7293219999999998</c:v>
                </c:pt>
                <c:pt idx="6307">
                  <c:v>6.7326400000000071</c:v>
                </c:pt>
                <c:pt idx="6308">
                  <c:v>6.7196259999999999</c:v>
                </c:pt>
                <c:pt idx="6309">
                  <c:v>6.7023400000000004</c:v>
                </c:pt>
                <c:pt idx="6310">
                  <c:v>6.7116899999999999</c:v>
                </c:pt>
                <c:pt idx="6311">
                  <c:v>6.7196660000000081</c:v>
                </c:pt>
                <c:pt idx="6312">
                  <c:v>6.7252700000000001</c:v>
                </c:pt>
                <c:pt idx="6313">
                  <c:v>6.7281809999999913</c:v>
                </c:pt>
                <c:pt idx="6314">
                  <c:v>6.73461</c:v>
                </c:pt>
                <c:pt idx="6315">
                  <c:v>6.7364309999999996</c:v>
                </c:pt>
                <c:pt idx="6316">
                  <c:v>6.7346880000000002</c:v>
                </c:pt>
                <c:pt idx="6317">
                  <c:v>6.7328690000000071</c:v>
                </c:pt>
                <c:pt idx="6318">
                  <c:v>6.7267239999999999</c:v>
                </c:pt>
                <c:pt idx="6319">
                  <c:v>6.7193680000000082</c:v>
                </c:pt>
                <c:pt idx="6320">
                  <c:v>6.7241909999999914</c:v>
                </c:pt>
                <c:pt idx="6321">
                  <c:v>6.7226119999999945</c:v>
                </c:pt>
                <c:pt idx="6322">
                  <c:v>6.7217700000000002</c:v>
                </c:pt>
                <c:pt idx="6323">
                  <c:v>6.7183599999999997</c:v>
                </c:pt>
              </c:numCache>
            </c:numRef>
          </c:yVal>
          <c:smooth val="1"/>
        </c:ser>
        <c:ser>
          <c:idx val="3"/>
          <c:order val="4"/>
          <c:tx>
            <c:v>PE/2Z/1C/3Pcc</c:v>
          </c:tx>
          <c:spPr>
            <a:ln w="19035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rpm'!$B$4:$B$6129</c:f>
              <c:numCache>
                <c:formatCode>@</c:formatCode>
                <c:ptCount val="6126"/>
                <c:pt idx="0">
                  <c:v>39.667940000000002</c:v>
                </c:pt>
                <c:pt idx="1">
                  <c:v>39.87529</c:v>
                </c:pt>
                <c:pt idx="2">
                  <c:v>40.078900000000012</c:v>
                </c:pt>
                <c:pt idx="3">
                  <c:v>40.275480000000002</c:v>
                </c:pt>
                <c:pt idx="4">
                  <c:v>40.465580000000003</c:v>
                </c:pt>
                <c:pt idx="5">
                  <c:v>40.651580000000003</c:v>
                </c:pt>
                <c:pt idx="6">
                  <c:v>40.831189999999999</c:v>
                </c:pt>
                <c:pt idx="7">
                  <c:v>41.001400000000004</c:v>
                </c:pt>
                <c:pt idx="8">
                  <c:v>41.169200000000011</c:v>
                </c:pt>
                <c:pt idx="9">
                  <c:v>41.328920000000011</c:v>
                </c:pt>
                <c:pt idx="10">
                  <c:v>41.487799999999993</c:v>
                </c:pt>
                <c:pt idx="11">
                  <c:v>41.637410000000003</c:v>
                </c:pt>
                <c:pt idx="12">
                  <c:v>41.783290000000001</c:v>
                </c:pt>
                <c:pt idx="13">
                  <c:v>41.925660000000001</c:v>
                </c:pt>
                <c:pt idx="14">
                  <c:v>42.063090000000003</c:v>
                </c:pt>
                <c:pt idx="15">
                  <c:v>42.197940000000003</c:v>
                </c:pt>
                <c:pt idx="16">
                  <c:v>42.325520000000012</c:v>
                </c:pt>
                <c:pt idx="17">
                  <c:v>42.452689999999997</c:v>
                </c:pt>
                <c:pt idx="18">
                  <c:v>42.574120000000001</c:v>
                </c:pt>
                <c:pt idx="19">
                  <c:v>42.690390000000058</c:v>
                </c:pt>
                <c:pt idx="20">
                  <c:v>42.806600000000003</c:v>
                </c:pt>
                <c:pt idx="21">
                  <c:v>42.913620000000002</c:v>
                </c:pt>
                <c:pt idx="22">
                  <c:v>43.019489999999998</c:v>
                </c:pt>
                <c:pt idx="23">
                  <c:v>43.121910000000057</c:v>
                </c:pt>
                <c:pt idx="24">
                  <c:v>43.220610000000057</c:v>
                </c:pt>
                <c:pt idx="25">
                  <c:v>43.318899999999999</c:v>
                </c:pt>
                <c:pt idx="26">
                  <c:v>43.4069</c:v>
                </c:pt>
                <c:pt idx="27">
                  <c:v>43.497860000000003</c:v>
                </c:pt>
                <c:pt idx="28">
                  <c:v>43.58417</c:v>
                </c:pt>
                <c:pt idx="29">
                  <c:v>43.667340000000003</c:v>
                </c:pt>
                <c:pt idx="30">
                  <c:v>43.748580000000011</c:v>
                </c:pt>
                <c:pt idx="31">
                  <c:v>43.823400000000007</c:v>
                </c:pt>
                <c:pt idx="32">
                  <c:v>43.900310000000012</c:v>
                </c:pt>
                <c:pt idx="33">
                  <c:v>43.974310000000003</c:v>
                </c:pt>
                <c:pt idx="34">
                  <c:v>44.046000000000006</c:v>
                </c:pt>
                <c:pt idx="35">
                  <c:v>44.113640000000004</c:v>
                </c:pt>
                <c:pt idx="36">
                  <c:v>44.177350000000011</c:v>
                </c:pt>
                <c:pt idx="37">
                  <c:v>44.237700000000011</c:v>
                </c:pt>
                <c:pt idx="38">
                  <c:v>44.298260000000013</c:v>
                </c:pt>
                <c:pt idx="39">
                  <c:v>44.356409999999997</c:v>
                </c:pt>
                <c:pt idx="40">
                  <c:v>44.413459999999993</c:v>
                </c:pt>
                <c:pt idx="41">
                  <c:v>44.467560000000006</c:v>
                </c:pt>
                <c:pt idx="42">
                  <c:v>44.518460000000005</c:v>
                </c:pt>
                <c:pt idx="43">
                  <c:v>44.570300000000003</c:v>
                </c:pt>
                <c:pt idx="44">
                  <c:v>44.61974</c:v>
                </c:pt>
                <c:pt idx="45">
                  <c:v>44.664000000000001</c:v>
                </c:pt>
                <c:pt idx="46">
                  <c:v>44.706980000000001</c:v>
                </c:pt>
                <c:pt idx="47">
                  <c:v>44.750300000000003</c:v>
                </c:pt>
                <c:pt idx="48">
                  <c:v>44.788960000000003</c:v>
                </c:pt>
                <c:pt idx="49">
                  <c:v>44.827500000000001</c:v>
                </c:pt>
                <c:pt idx="50">
                  <c:v>44.864710000000002</c:v>
                </c:pt>
                <c:pt idx="51">
                  <c:v>44.901459999999993</c:v>
                </c:pt>
                <c:pt idx="52">
                  <c:v>44.936200000000007</c:v>
                </c:pt>
                <c:pt idx="53">
                  <c:v>44.968800000000002</c:v>
                </c:pt>
                <c:pt idx="54">
                  <c:v>44.99944</c:v>
                </c:pt>
                <c:pt idx="55">
                  <c:v>45.027830000000002</c:v>
                </c:pt>
                <c:pt idx="56">
                  <c:v>45.057360000000003</c:v>
                </c:pt>
                <c:pt idx="57">
                  <c:v>45.079680000000003</c:v>
                </c:pt>
                <c:pt idx="58">
                  <c:v>45.107950000000002</c:v>
                </c:pt>
                <c:pt idx="59">
                  <c:v>45.131840000000004</c:v>
                </c:pt>
                <c:pt idx="60">
                  <c:v>45.154289999999996</c:v>
                </c:pt>
                <c:pt idx="61">
                  <c:v>45.179600000000001</c:v>
                </c:pt>
                <c:pt idx="62">
                  <c:v>45.197600000000001</c:v>
                </c:pt>
                <c:pt idx="63">
                  <c:v>45.217480000000002</c:v>
                </c:pt>
                <c:pt idx="64">
                  <c:v>45.234660000000005</c:v>
                </c:pt>
                <c:pt idx="65">
                  <c:v>45.251869999999997</c:v>
                </c:pt>
                <c:pt idx="66">
                  <c:v>45.269800000000011</c:v>
                </c:pt>
                <c:pt idx="67">
                  <c:v>45.288820000000001</c:v>
                </c:pt>
                <c:pt idx="68">
                  <c:v>45.302780000000006</c:v>
                </c:pt>
                <c:pt idx="69">
                  <c:v>45.320040000000006</c:v>
                </c:pt>
                <c:pt idx="70">
                  <c:v>45.336330000000011</c:v>
                </c:pt>
                <c:pt idx="71">
                  <c:v>45.351299999999995</c:v>
                </c:pt>
                <c:pt idx="72">
                  <c:v>45.365850000000002</c:v>
                </c:pt>
                <c:pt idx="73">
                  <c:v>45.381799999999998</c:v>
                </c:pt>
                <c:pt idx="74">
                  <c:v>45.396880000000003</c:v>
                </c:pt>
                <c:pt idx="75">
                  <c:v>45.413110000000003</c:v>
                </c:pt>
                <c:pt idx="76">
                  <c:v>45.430200000000006</c:v>
                </c:pt>
                <c:pt idx="77">
                  <c:v>45.449240000000003</c:v>
                </c:pt>
                <c:pt idx="78">
                  <c:v>45.46772</c:v>
                </c:pt>
                <c:pt idx="79">
                  <c:v>45.48892</c:v>
                </c:pt>
                <c:pt idx="80">
                  <c:v>45.511749999999999</c:v>
                </c:pt>
                <c:pt idx="81">
                  <c:v>45.531740000000006</c:v>
                </c:pt>
                <c:pt idx="82">
                  <c:v>45.556200000000004</c:v>
                </c:pt>
                <c:pt idx="83">
                  <c:v>45.581499999999998</c:v>
                </c:pt>
                <c:pt idx="84">
                  <c:v>45.60942</c:v>
                </c:pt>
                <c:pt idx="85">
                  <c:v>45.638470000000012</c:v>
                </c:pt>
                <c:pt idx="86">
                  <c:v>45.666340000000012</c:v>
                </c:pt>
                <c:pt idx="87">
                  <c:v>45.69855000000009</c:v>
                </c:pt>
                <c:pt idx="88">
                  <c:v>45.730920000000012</c:v>
                </c:pt>
                <c:pt idx="89">
                  <c:v>45.766560000000013</c:v>
                </c:pt>
                <c:pt idx="90">
                  <c:v>45.802620000000005</c:v>
                </c:pt>
                <c:pt idx="91">
                  <c:v>45.83914</c:v>
                </c:pt>
                <c:pt idx="92">
                  <c:v>45.879069999999999</c:v>
                </c:pt>
                <c:pt idx="93">
                  <c:v>45.918400000000005</c:v>
                </c:pt>
                <c:pt idx="94">
                  <c:v>45.962000000000003</c:v>
                </c:pt>
                <c:pt idx="95">
                  <c:v>46.004840000000002</c:v>
                </c:pt>
                <c:pt idx="96">
                  <c:v>46.052400000000006</c:v>
                </c:pt>
                <c:pt idx="97">
                  <c:v>46.10116</c:v>
                </c:pt>
                <c:pt idx="98">
                  <c:v>46.148880000000005</c:v>
                </c:pt>
                <c:pt idx="99">
                  <c:v>46.199660000000002</c:v>
                </c:pt>
                <c:pt idx="100">
                  <c:v>46.251160000000006</c:v>
                </c:pt>
                <c:pt idx="101">
                  <c:v>46.305140000000002</c:v>
                </c:pt>
                <c:pt idx="102">
                  <c:v>46.360620000000004</c:v>
                </c:pt>
                <c:pt idx="103">
                  <c:v>46.419360000000005</c:v>
                </c:pt>
                <c:pt idx="104">
                  <c:v>46.474879999999999</c:v>
                </c:pt>
                <c:pt idx="105">
                  <c:v>46.536320000000003</c:v>
                </c:pt>
                <c:pt idx="106">
                  <c:v>46.596180000000011</c:v>
                </c:pt>
                <c:pt idx="107">
                  <c:v>46.65898</c:v>
                </c:pt>
                <c:pt idx="108">
                  <c:v>46.721960000000003</c:v>
                </c:pt>
                <c:pt idx="109">
                  <c:v>46.783540000000002</c:v>
                </c:pt>
                <c:pt idx="110">
                  <c:v>46.849440000000001</c:v>
                </c:pt>
                <c:pt idx="111">
                  <c:v>46.918410000000002</c:v>
                </c:pt>
                <c:pt idx="112">
                  <c:v>46.983889999999995</c:v>
                </c:pt>
                <c:pt idx="113">
                  <c:v>47.05274</c:v>
                </c:pt>
                <c:pt idx="114">
                  <c:v>47.122120000000074</c:v>
                </c:pt>
                <c:pt idx="115">
                  <c:v>47.190470000000012</c:v>
                </c:pt>
                <c:pt idx="116">
                  <c:v>47.262990000000066</c:v>
                </c:pt>
                <c:pt idx="117">
                  <c:v>47.335640000000005</c:v>
                </c:pt>
                <c:pt idx="118">
                  <c:v>47.408800000000006</c:v>
                </c:pt>
                <c:pt idx="119">
                  <c:v>47.480780000000003</c:v>
                </c:pt>
                <c:pt idx="120">
                  <c:v>47.557189999999999</c:v>
                </c:pt>
                <c:pt idx="121">
                  <c:v>47.632830000000013</c:v>
                </c:pt>
                <c:pt idx="122">
                  <c:v>47.705700000000057</c:v>
                </c:pt>
                <c:pt idx="123">
                  <c:v>47.782080000000001</c:v>
                </c:pt>
                <c:pt idx="124">
                  <c:v>47.858540000000005</c:v>
                </c:pt>
                <c:pt idx="125">
                  <c:v>47.936100000000003</c:v>
                </c:pt>
                <c:pt idx="126">
                  <c:v>48.01294</c:v>
                </c:pt>
                <c:pt idx="127">
                  <c:v>48.090200000000003</c:v>
                </c:pt>
                <c:pt idx="128">
                  <c:v>48.168610000000065</c:v>
                </c:pt>
                <c:pt idx="129">
                  <c:v>48.248140000000063</c:v>
                </c:pt>
                <c:pt idx="130">
                  <c:v>48.325750000000056</c:v>
                </c:pt>
                <c:pt idx="131">
                  <c:v>48.405350000000013</c:v>
                </c:pt>
                <c:pt idx="132">
                  <c:v>48.485370000000003</c:v>
                </c:pt>
                <c:pt idx="133">
                  <c:v>48.562340000000013</c:v>
                </c:pt>
                <c:pt idx="134">
                  <c:v>48.639880000000005</c:v>
                </c:pt>
                <c:pt idx="135">
                  <c:v>48.720300000000066</c:v>
                </c:pt>
                <c:pt idx="136">
                  <c:v>48.79951000000009</c:v>
                </c:pt>
                <c:pt idx="137">
                  <c:v>48.878460000000004</c:v>
                </c:pt>
                <c:pt idx="138">
                  <c:v>48.960240000000006</c:v>
                </c:pt>
                <c:pt idx="139">
                  <c:v>49.038750000000057</c:v>
                </c:pt>
                <c:pt idx="140">
                  <c:v>49.118410000000011</c:v>
                </c:pt>
                <c:pt idx="141">
                  <c:v>49.199500000000057</c:v>
                </c:pt>
                <c:pt idx="142">
                  <c:v>49.280120000000011</c:v>
                </c:pt>
                <c:pt idx="143">
                  <c:v>49.360800000000005</c:v>
                </c:pt>
                <c:pt idx="144">
                  <c:v>49.441220000000001</c:v>
                </c:pt>
                <c:pt idx="145">
                  <c:v>49.520350000000057</c:v>
                </c:pt>
                <c:pt idx="146">
                  <c:v>49.601390000000002</c:v>
                </c:pt>
                <c:pt idx="147">
                  <c:v>49.684170000000002</c:v>
                </c:pt>
                <c:pt idx="148">
                  <c:v>49.763660000000002</c:v>
                </c:pt>
                <c:pt idx="149">
                  <c:v>49.844089999999994</c:v>
                </c:pt>
                <c:pt idx="150">
                  <c:v>49.922940000000011</c:v>
                </c:pt>
                <c:pt idx="151">
                  <c:v>50.004170000000002</c:v>
                </c:pt>
                <c:pt idx="152">
                  <c:v>50.081540000000004</c:v>
                </c:pt>
                <c:pt idx="153">
                  <c:v>50.161970000000011</c:v>
                </c:pt>
                <c:pt idx="154">
                  <c:v>50.243930000000013</c:v>
                </c:pt>
                <c:pt idx="155">
                  <c:v>50.323800000000006</c:v>
                </c:pt>
                <c:pt idx="156">
                  <c:v>50.402380000000001</c:v>
                </c:pt>
                <c:pt idx="157">
                  <c:v>50.48359</c:v>
                </c:pt>
                <c:pt idx="158">
                  <c:v>50.563420000000001</c:v>
                </c:pt>
                <c:pt idx="159">
                  <c:v>50.640410000000003</c:v>
                </c:pt>
                <c:pt idx="160">
                  <c:v>50.719900000000003</c:v>
                </c:pt>
                <c:pt idx="161">
                  <c:v>50.798370000000098</c:v>
                </c:pt>
                <c:pt idx="162">
                  <c:v>50.879040000000003</c:v>
                </c:pt>
                <c:pt idx="163">
                  <c:v>50.958330000000011</c:v>
                </c:pt>
                <c:pt idx="164">
                  <c:v>51.039510000000057</c:v>
                </c:pt>
                <c:pt idx="165">
                  <c:v>51.118290000000002</c:v>
                </c:pt>
                <c:pt idx="166">
                  <c:v>51.195800000000013</c:v>
                </c:pt>
                <c:pt idx="167">
                  <c:v>51.276130000000066</c:v>
                </c:pt>
                <c:pt idx="168">
                  <c:v>51.356360000000002</c:v>
                </c:pt>
                <c:pt idx="169">
                  <c:v>51.433300000000003</c:v>
                </c:pt>
                <c:pt idx="170">
                  <c:v>51.513760000000005</c:v>
                </c:pt>
                <c:pt idx="171">
                  <c:v>51.596930000000057</c:v>
                </c:pt>
                <c:pt idx="172">
                  <c:v>51.674020000000006</c:v>
                </c:pt>
                <c:pt idx="173">
                  <c:v>51.755880000000005</c:v>
                </c:pt>
                <c:pt idx="174">
                  <c:v>51.835740000000001</c:v>
                </c:pt>
                <c:pt idx="175">
                  <c:v>51.914279999999998</c:v>
                </c:pt>
                <c:pt idx="176">
                  <c:v>51.993720000000003</c:v>
                </c:pt>
                <c:pt idx="177">
                  <c:v>52.073900000000002</c:v>
                </c:pt>
                <c:pt idx="178">
                  <c:v>52.152620000000006</c:v>
                </c:pt>
                <c:pt idx="179">
                  <c:v>52.231880000000004</c:v>
                </c:pt>
                <c:pt idx="180">
                  <c:v>52.310130000000001</c:v>
                </c:pt>
                <c:pt idx="181">
                  <c:v>52.389060000000001</c:v>
                </c:pt>
                <c:pt idx="182">
                  <c:v>52.468170000000057</c:v>
                </c:pt>
                <c:pt idx="183">
                  <c:v>52.546440000000004</c:v>
                </c:pt>
                <c:pt idx="184">
                  <c:v>52.628470000000057</c:v>
                </c:pt>
                <c:pt idx="185">
                  <c:v>52.707180000000001</c:v>
                </c:pt>
                <c:pt idx="186">
                  <c:v>52.788630000000012</c:v>
                </c:pt>
                <c:pt idx="187">
                  <c:v>52.869240000000005</c:v>
                </c:pt>
                <c:pt idx="188">
                  <c:v>52.948100000000011</c:v>
                </c:pt>
                <c:pt idx="189">
                  <c:v>53.026380000000003</c:v>
                </c:pt>
                <c:pt idx="190">
                  <c:v>53.109000000000002</c:v>
                </c:pt>
                <c:pt idx="191">
                  <c:v>53.187429999999999</c:v>
                </c:pt>
                <c:pt idx="192">
                  <c:v>53.263840000000002</c:v>
                </c:pt>
                <c:pt idx="193">
                  <c:v>53.344669999999994</c:v>
                </c:pt>
                <c:pt idx="194">
                  <c:v>53.423000000000002</c:v>
                </c:pt>
                <c:pt idx="195">
                  <c:v>53.504540000000006</c:v>
                </c:pt>
                <c:pt idx="196">
                  <c:v>53.58587</c:v>
                </c:pt>
                <c:pt idx="197">
                  <c:v>53.665240000000011</c:v>
                </c:pt>
                <c:pt idx="198">
                  <c:v>53.7438</c:v>
                </c:pt>
                <c:pt idx="199">
                  <c:v>53.823800000000006</c:v>
                </c:pt>
                <c:pt idx="200">
                  <c:v>53.903260000000003</c:v>
                </c:pt>
                <c:pt idx="201">
                  <c:v>53.98218</c:v>
                </c:pt>
                <c:pt idx="202">
                  <c:v>54.062810000000013</c:v>
                </c:pt>
                <c:pt idx="203">
                  <c:v>54.139370000000056</c:v>
                </c:pt>
                <c:pt idx="204">
                  <c:v>54.218070000000012</c:v>
                </c:pt>
                <c:pt idx="205">
                  <c:v>54.297080000000001</c:v>
                </c:pt>
                <c:pt idx="206">
                  <c:v>54.378400000000006</c:v>
                </c:pt>
                <c:pt idx="207">
                  <c:v>54.456879999999998</c:v>
                </c:pt>
                <c:pt idx="208">
                  <c:v>54.538740000000011</c:v>
                </c:pt>
                <c:pt idx="209">
                  <c:v>54.618960000000001</c:v>
                </c:pt>
                <c:pt idx="210">
                  <c:v>54.7</c:v>
                </c:pt>
                <c:pt idx="211">
                  <c:v>54.779370000000057</c:v>
                </c:pt>
                <c:pt idx="212">
                  <c:v>54.859929999999999</c:v>
                </c:pt>
                <c:pt idx="213">
                  <c:v>54.939030000000002</c:v>
                </c:pt>
                <c:pt idx="214">
                  <c:v>55.021000000000001</c:v>
                </c:pt>
                <c:pt idx="215">
                  <c:v>55.100120000000011</c:v>
                </c:pt>
                <c:pt idx="216">
                  <c:v>55.179190000000013</c:v>
                </c:pt>
                <c:pt idx="217">
                  <c:v>55.260260000000002</c:v>
                </c:pt>
                <c:pt idx="218">
                  <c:v>55.339550000000003</c:v>
                </c:pt>
                <c:pt idx="219">
                  <c:v>55.419440000000002</c:v>
                </c:pt>
                <c:pt idx="220">
                  <c:v>55.49982</c:v>
                </c:pt>
                <c:pt idx="221">
                  <c:v>55.579700000000003</c:v>
                </c:pt>
                <c:pt idx="222">
                  <c:v>55.657440000000001</c:v>
                </c:pt>
                <c:pt idx="223">
                  <c:v>55.737550000000013</c:v>
                </c:pt>
                <c:pt idx="224">
                  <c:v>55.820340000000002</c:v>
                </c:pt>
                <c:pt idx="225">
                  <c:v>55.901639999999993</c:v>
                </c:pt>
                <c:pt idx="226">
                  <c:v>55.979990000000001</c:v>
                </c:pt>
                <c:pt idx="227">
                  <c:v>56.061230000000002</c:v>
                </c:pt>
                <c:pt idx="228">
                  <c:v>56.143360000000001</c:v>
                </c:pt>
                <c:pt idx="229">
                  <c:v>56.222140000000074</c:v>
                </c:pt>
                <c:pt idx="230">
                  <c:v>56.303740000000005</c:v>
                </c:pt>
                <c:pt idx="231">
                  <c:v>56.385889999999996</c:v>
                </c:pt>
                <c:pt idx="232">
                  <c:v>56.465800000000002</c:v>
                </c:pt>
                <c:pt idx="233">
                  <c:v>56.545720000000003</c:v>
                </c:pt>
                <c:pt idx="234">
                  <c:v>56.626020000000011</c:v>
                </c:pt>
                <c:pt idx="235">
                  <c:v>56.705510000000075</c:v>
                </c:pt>
                <c:pt idx="236">
                  <c:v>56.788160000000012</c:v>
                </c:pt>
                <c:pt idx="237">
                  <c:v>56.871110000000002</c:v>
                </c:pt>
                <c:pt idx="238">
                  <c:v>56.952089999999998</c:v>
                </c:pt>
                <c:pt idx="239">
                  <c:v>57.033300000000011</c:v>
                </c:pt>
                <c:pt idx="240">
                  <c:v>57.113900000000001</c:v>
                </c:pt>
                <c:pt idx="241">
                  <c:v>57.197010000000013</c:v>
                </c:pt>
                <c:pt idx="242">
                  <c:v>57.275440000000003</c:v>
                </c:pt>
                <c:pt idx="243">
                  <c:v>57.354679999999945</c:v>
                </c:pt>
                <c:pt idx="244">
                  <c:v>57.436930000000011</c:v>
                </c:pt>
                <c:pt idx="245">
                  <c:v>57.518620000000006</c:v>
                </c:pt>
                <c:pt idx="246">
                  <c:v>57.600840000000005</c:v>
                </c:pt>
                <c:pt idx="247">
                  <c:v>57.682840000000006</c:v>
                </c:pt>
                <c:pt idx="248">
                  <c:v>57.764120000000013</c:v>
                </c:pt>
                <c:pt idx="249">
                  <c:v>57.842770000000002</c:v>
                </c:pt>
                <c:pt idx="250">
                  <c:v>57.926880000000004</c:v>
                </c:pt>
                <c:pt idx="251">
                  <c:v>58.008000000000003</c:v>
                </c:pt>
                <c:pt idx="252">
                  <c:v>58.092480000000002</c:v>
                </c:pt>
                <c:pt idx="253">
                  <c:v>58.172950000000057</c:v>
                </c:pt>
                <c:pt idx="254">
                  <c:v>58.257560000000005</c:v>
                </c:pt>
                <c:pt idx="255">
                  <c:v>58.337499999999999</c:v>
                </c:pt>
                <c:pt idx="256">
                  <c:v>58.418310000000012</c:v>
                </c:pt>
                <c:pt idx="257">
                  <c:v>58.500400000000006</c:v>
                </c:pt>
                <c:pt idx="258">
                  <c:v>58.580180000000006</c:v>
                </c:pt>
                <c:pt idx="259">
                  <c:v>58.661450000000002</c:v>
                </c:pt>
                <c:pt idx="260">
                  <c:v>58.742830000000012</c:v>
                </c:pt>
                <c:pt idx="261">
                  <c:v>58.826980000000006</c:v>
                </c:pt>
                <c:pt idx="262">
                  <c:v>58.909460000000003</c:v>
                </c:pt>
                <c:pt idx="263">
                  <c:v>58.98892</c:v>
                </c:pt>
                <c:pt idx="264">
                  <c:v>59.069700000000012</c:v>
                </c:pt>
                <c:pt idx="265">
                  <c:v>59.152340000000002</c:v>
                </c:pt>
                <c:pt idx="266">
                  <c:v>59.235090000000056</c:v>
                </c:pt>
                <c:pt idx="267">
                  <c:v>59.316819999999993</c:v>
                </c:pt>
                <c:pt idx="268">
                  <c:v>59.398790000000012</c:v>
                </c:pt>
                <c:pt idx="269">
                  <c:v>59.479760000000006</c:v>
                </c:pt>
                <c:pt idx="270">
                  <c:v>59.561450000000001</c:v>
                </c:pt>
                <c:pt idx="271">
                  <c:v>59.646700000000003</c:v>
                </c:pt>
                <c:pt idx="272">
                  <c:v>59.727410000000013</c:v>
                </c:pt>
                <c:pt idx="273">
                  <c:v>59.808860000000003</c:v>
                </c:pt>
                <c:pt idx="274">
                  <c:v>59.891750000000002</c:v>
                </c:pt>
                <c:pt idx="275">
                  <c:v>59.973600000000005</c:v>
                </c:pt>
                <c:pt idx="276">
                  <c:v>60.055420000000005</c:v>
                </c:pt>
                <c:pt idx="277">
                  <c:v>60.137920000000001</c:v>
                </c:pt>
                <c:pt idx="278">
                  <c:v>60.223000000000013</c:v>
                </c:pt>
                <c:pt idx="279">
                  <c:v>60.301929999999999</c:v>
                </c:pt>
                <c:pt idx="280">
                  <c:v>60.384320000000002</c:v>
                </c:pt>
                <c:pt idx="281">
                  <c:v>60.465870000000002</c:v>
                </c:pt>
                <c:pt idx="282">
                  <c:v>60.551649999999995</c:v>
                </c:pt>
                <c:pt idx="283">
                  <c:v>60.632710000000074</c:v>
                </c:pt>
                <c:pt idx="284">
                  <c:v>60.714820000000003</c:v>
                </c:pt>
                <c:pt idx="285">
                  <c:v>60.795800000000057</c:v>
                </c:pt>
                <c:pt idx="286">
                  <c:v>60.878660000000004</c:v>
                </c:pt>
                <c:pt idx="287">
                  <c:v>60.961820000000003</c:v>
                </c:pt>
                <c:pt idx="288">
                  <c:v>61.041649999999997</c:v>
                </c:pt>
                <c:pt idx="289">
                  <c:v>61.123970000000057</c:v>
                </c:pt>
                <c:pt idx="290">
                  <c:v>61.206920000000011</c:v>
                </c:pt>
                <c:pt idx="291">
                  <c:v>61.287849999999999</c:v>
                </c:pt>
                <c:pt idx="292">
                  <c:v>61.369</c:v>
                </c:pt>
                <c:pt idx="293">
                  <c:v>61.454849999999944</c:v>
                </c:pt>
                <c:pt idx="294">
                  <c:v>61.537310000000012</c:v>
                </c:pt>
                <c:pt idx="295">
                  <c:v>61.619020000000006</c:v>
                </c:pt>
                <c:pt idx="296">
                  <c:v>61.701300000000003</c:v>
                </c:pt>
                <c:pt idx="297">
                  <c:v>61.785640000000001</c:v>
                </c:pt>
                <c:pt idx="298">
                  <c:v>61.866600000000005</c:v>
                </c:pt>
                <c:pt idx="299">
                  <c:v>61.949780000000004</c:v>
                </c:pt>
                <c:pt idx="300">
                  <c:v>62.032320000000013</c:v>
                </c:pt>
                <c:pt idx="301">
                  <c:v>62.11598</c:v>
                </c:pt>
                <c:pt idx="302">
                  <c:v>62.199690000000011</c:v>
                </c:pt>
                <c:pt idx="303">
                  <c:v>62.284600000000005</c:v>
                </c:pt>
                <c:pt idx="304">
                  <c:v>62.366950000000003</c:v>
                </c:pt>
                <c:pt idx="305">
                  <c:v>62.450920000000004</c:v>
                </c:pt>
                <c:pt idx="306">
                  <c:v>62.530260000000006</c:v>
                </c:pt>
                <c:pt idx="307">
                  <c:v>62.611400000000003</c:v>
                </c:pt>
                <c:pt idx="308">
                  <c:v>62.695580000000056</c:v>
                </c:pt>
                <c:pt idx="309">
                  <c:v>62.778400000000012</c:v>
                </c:pt>
                <c:pt idx="310">
                  <c:v>62.859349999999999</c:v>
                </c:pt>
                <c:pt idx="311">
                  <c:v>62.944099999999999</c:v>
                </c:pt>
                <c:pt idx="312">
                  <c:v>63.026010000000056</c:v>
                </c:pt>
                <c:pt idx="313">
                  <c:v>63.109080000000006</c:v>
                </c:pt>
                <c:pt idx="314">
                  <c:v>63.191550000000056</c:v>
                </c:pt>
                <c:pt idx="315">
                  <c:v>63.274790000000003</c:v>
                </c:pt>
                <c:pt idx="316">
                  <c:v>63.356009999999998</c:v>
                </c:pt>
                <c:pt idx="317">
                  <c:v>63.440100000000001</c:v>
                </c:pt>
                <c:pt idx="318">
                  <c:v>63.523700000000012</c:v>
                </c:pt>
                <c:pt idx="319">
                  <c:v>63.604440000000004</c:v>
                </c:pt>
                <c:pt idx="320">
                  <c:v>63.691450000000003</c:v>
                </c:pt>
                <c:pt idx="321">
                  <c:v>63.775000000000013</c:v>
                </c:pt>
                <c:pt idx="322">
                  <c:v>63.857089999999943</c:v>
                </c:pt>
                <c:pt idx="323">
                  <c:v>63.939540000000001</c:v>
                </c:pt>
                <c:pt idx="324">
                  <c:v>64.021320000000003</c:v>
                </c:pt>
                <c:pt idx="325">
                  <c:v>64.105799999999988</c:v>
                </c:pt>
                <c:pt idx="326">
                  <c:v>64.188439999999886</c:v>
                </c:pt>
                <c:pt idx="327">
                  <c:v>64.271289999999993</c:v>
                </c:pt>
                <c:pt idx="328">
                  <c:v>64.356200000000001</c:v>
                </c:pt>
                <c:pt idx="329">
                  <c:v>64.439400000000006</c:v>
                </c:pt>
                <c:pt idx="330">
                  <c:v>64.523600000000002</c:v>
                </c:pt>
                <c:pt idx="331">
                  <c:v>64.605479999999886</c:v>
                </c:pt>
                <c:pt idx="332">
                  <c:v>64.685159999999982</c:v>
                </c:pt>
                <c:pt idx="333">
                  <c:v>64.767809999999997</c:v>
                </c:pt>
                <c:pt idx="334">
                  <c:v>64.851600000000005</c:v>
                </c:pt>
                <c:pt idx="335">
                  <c:v>64.933940000000007</c:v>
                </c:pt>
                <c:pt idx="336">
                  <c:v>65.016779999999983</c:v>
                </c:pt>
                <c:pt idx="337">
                  <c:v>65.101709999999983</c:v>
                </c:pt>
                <c:pt idx="338">
                  <c:v>65.184209999999993</c:v>
                </c:pt>
                <c:pt idx="339">
                  <c:v>65.268299999999996</c:v>
                </c:pt>
                <c:pt idx="340">
                  <c:v>65.349879999999999</c:v>
                </c:pt>
                <c:pt idx="341">
                  <c:v>65.432599999999994</c:v>
                </c:pt>
                <c:pt idx="342">
                  <c:v>65.515699999999995</c:v>
                </c:pt>
                <c:pt idx="343">
                  <c:v>65.598060000000004</c:v>
                </c:pt>
                <c:pt idx="344">
                  <c:v>65.682189999999949</c:v>
                </c:pt>
                <c:pt idx="345">
                  <c:v>65.765869999999993</c:v>
                </c:pt>
                <c:pt idx="346">
                  <c:v>65.850200000000001</c:v>
                </c:pt>
                <c:pt idx="347">
                  <c:v>65.933300000000003</c:v>
                </c:pt>
                <c:pt idx="348">
                  <c:v>66.017140000000026</c:v>
                </c:pt>
                <c:pt idx="349">
                  <c:v>66.100560000000002</c:v>
                </c:pt>
                <c:pt idx="350">
                  <c:v>66.184240000000003</c:v>
                </c:pt>
                <c:pt idx="351">
                  <c:v>66.264060000000114</c:v>
                </c:pt>
                <c:pt idx="352">
                  <c:v>66.348500000000001</c:v>
                </c:pt>
                <c:pt idx="353">
                  <c:v>66.431610000000134</c:v>
                </c:pt>
                <c:pt idx="354">
                  <c:v>66.514759999999995</c:v>
                </c:pt>
                <c:pt idx="355">
                  <c:v>66.598690000000005</c:v>
                </c:pt>
                <c:pt idx="356">
                  <c:v>66.682459999999978</c:v>
                </c:pt>
                <c:pt idx="357">
                  <c:v>66.765039999999999</c:v>
                </c:pt>
                <c:pt idx="358">
                  <c:v>66.846339999999998</c:v>
                </c:pt>
                <c:pt idx="359">
                  <c:v>66.93106000000013</c:v>
                </c:pt>
                <c:pt idx="360">
                  <c:v>67.013450000000006</c:v>
                </c:pt>
                <c:pt idx="361">
                  <c:v>67.09587999999998</c:v>
                </c:pt>
                <c:pt idx="362">
                  <c:v>67.17892999999998</c:v>
                </c:pt>
                <c:pt idx="363">
                  <c:v>67.26088</c:v>
                </c:pt>
                <c:pt idx="364">
                  <c:v>67.342699999999994</c:v>
                </c:pt>
                <c:pt idx="365">
                  <c:v>67.426050000000004</c:v>
                </c:pt>
                <c:pt idx="366">
                  <c:v>67.511550000000113</c:v>
                </c:pt>
                <c:pt idx="367">
                  <c:v>67.595500000000001</c:v>
                </c:pt>
                <c:pt idx="368">
                  <c:v>67.678199999999919</c:v>
                </c:pt>
                <c:pt idx="369">
                  <c:v>67.760480000000001</c:v>
                </c:pt>
                <c:pt idx="370">
                  <c:v>67.843999999999994</c:v>
                </c:pt>
                <c:pt idx="371">
                  <c:v>67.927340000000001</c:v>
                </c:pt>
                <c:pt idx="372">
                  <c:v>68.011320000000026</c:v>
                </c:pt>
                <c:pt idx="373">
                  <c:v>68.094470000000001</c:v>
                </c:pt>
                <c:pt idx="374">
                  <c:v>68.177149999999983</c:v>
                </c:pt>
                <c:pt idx="375">
                  <c:v>68.262180000000001</c:v>
                </c:pt>
                <c:pt idx="376">
                  <c:v>68.346050000000005</c:v>
                </c:pt>
                <c:pt idx="377">
                  <c:v>68.429509999999993</c:v>
                </c:pt>
                <c:pt idx="378">
                  <c:v>68.512379999999979</c:v>
                </c:pt>
                <c:pt idx="379">
                  <c:v>68.595280000000002</c:v>
                </c:pt>
                <c:pt idx="380">
                  <c:v>68.678319999999886</c:v>
                </c:pt>
                <c:pt idx="381">
                  <c:v>68.76379</c:v>
                </c:pt>
                <c:pt idx="382">
                  <c:v>68.849030000000013</c:v>
                </c:pt>
                <c:pt idx="383">
                  <c:v>68.927980000000005</c:v>
                </c:pt>
                <c:pt idx="384">
                  <c:v>69.011500000000026</c:v>
                </c:pt>
                <c:pt idx="385">
                  <c:v>69.095379999999949</c:v>
                </c:pt>
                <c:pt idx="386">
                  <c:v>69.178719999999871</c:v>
                </c:pt>
                <c:pt idx="387">
                  <c:v>69.263390000000001</c:v>
                </c:pt>
                <c:pt idx="388">
                  <c:v>69.343700000000013</c:v>
                </c:pt>
                <c:pt idx="389">
                  <c:v>69.428659999999994</c:v>
                </c:pt>
                <c:pt idx="390">
                  <c:v>69.511240000000129</c:v>
                </c:pt>
                <c:pt idx="391">
                  <c:v>69.595500000000001</c:v>
                </c:pt>
                <c:pt idx="392">
                  <c:v>69.678879999999808</c:v>
                </c:pt>
                <c:pt idx="393">
                  <c:v>69.763450000000006</c:v>
                </c:pt>
                <c:pt idx="394">
                  <c:v>69.844849999999994</c:v>
                </c:pt>
                <c:pt idx="395">
                  <c:v>69.927859999999995</c:v>
                </c:pt>
                <c:pt idx="396">
                  <c:v>70.011870000000002</c:v>
                </c:pt>
                <c:pt idx="397">
                  <c:v>70.096090000000004</c:v>
                </c:pt>
                <c:pt idx="398">
                  <c:v>70.17910999999998</c:v>
                </c:pt>
                <c:pt idx="399">
                  <c:v>70.263520000000113</c:v>
                </c:pt>
                <c:pt idx="400">
                  <c:v>70.348779999999948</c:v>
                </c:pt>
                <c:pt idx="401">
                  <c:v>70.430059999999997</c:v>
                </c:pt>
                <c:pt idx="402">
                  <c:v>70.513940000000005</c:v>
                </c:pt>
                <c:pt idx="403">
                  <c:v>70.595799999999983</c:v>
                </c:pt>
                <c:pt idx="404">
                  <c:v>70.680849999999978</c:v>
                </c:pt>
                <c:pt idx="405">
                  <c:v>70.763990000000007</c:v>
                </c:pt>
                <c:pt idx="406">
                  <c:v>70.848939999999999</c:v>
                </c:pt>
                <c:pt idx="407">
                  <c:v>70.932820000000007</c:v>
                </c:pt>
                <c:pt idx="408">
                  <c:v>71.016949999999994</c:v>
                </c:pt>
                <c:pt idx="409">
                  <c:v>71.099760000000003</c:v>
                </c:pt>
                <c:pt idx="410">
                  <c:v>71.182879999999855</c:v>
                </c:pt>
                <c:pt idx="411">
                  <c:v>71.264700000000005</c:v>
                </c:pt>
                <c:pt idx="412">
                  <c:v>71.347660000000147</c:v>
                </c:pt>
                <c:pt idx="413">
                  <c:v>71.429490000000001</c:v>
                </c:pt>
                <c:pt idx="414">
                  <c:v>71.513210000000129</c:v>
                </c:pt>
                <c:pt idx="415">
                  <c:v>71.596549999999993</c:v>
                </c:pt>
                <c:pt idx="416">
                  <c:v>71.679699999999983</c:v>
                </c:pt>
                <c:pt idx="417">
                  <c:v>71.763160000000113</c:v>
                </c:pt>
                <c:pt idx="418">
                  <c:v>71.845739999999978</c:v>
                </c:pt>
                <c:pt idx="419">
                  <c:v>71.929289999999995</c:v>
                </c:pt>
                <c:pt idx="420">
                  <c:v>72.013660000000129</c:v>
                </c:pt>
                <c:pt idx="421">
                  <c:v>72.09675</c:v>
                </c:pt>
                <c:pt idx="422">
                  <c:v>72.182079999999885</c:v>
                </c:pt>
                <c:pt idx="423">
                  <c:v>72.265479999999982</c:v>
                </c:pt>
                <c:pt idx="424">
                  <c:v>72.347650000000129</c:v>
                </c:pt>
                <c:pt idx="425">
                  <c:v>72.430430000000001</c:v>
                </c:pt>
                <c:pt idx="426">
                  <c:v>72.5137</c:v>
                </c:pt>
                <c:pt idx="427">
                  <c:v>72.597600000000114</c:v>
                </c:pt>
                <c:pt idx="428">
                  <c:v>72.68168</c:v>
                </c:pt>
                <c:pt idx="429">
                  <c:v>72.766019999999997</c:v>
                </c:pt>
                <c:pt idx="430">
                  <c:v>72.846869999999996</c:v>
                </c:pt>
                <c:pt idx="431">
                  <c:v>72.929760000000002</c:v>
                </c:pt>
                <c:pt idx="432">
                  <c:v>73.013810000000007</c:v>
                </c:pt>
                <c:pt idx="433">
                  <c:v>73.097650000000129</c:v>
                </c:pt>
                <c:pt idx="434">
                  <c:v>73.180759999999978</c:v>
                </c:pt>
                <c:pt idx="435">
                  <c:v>73.265119999999996</c:v>
                </c:pt>
                <c:pt idx="436">
                  <c:v>73.346520000000027</c:v>
                </c:pt>
                <c:pt idx="437">
                  <c:v>73.429379999999981</c:v>
                </c:pt>
                <c:pt idx="438">
                  <c:v>73.513940000000005</c:v>
                </c:pt>
                <c:pt idx="439">
                  <c:v>73.597009999999997</c:v>
                </c:pt>
                <c:pt idx="440">
                  <c:v>73.6815</c:v>
                </c:pt>
                <c:pt idx="441">
                  <c:v>73.767719999999997</c:v>
                </c:pt>
                <c:pt idx="442">
                  <c:v>73.850739999999988</c:v>
                </c:pt>
                <c:pt idx="443">
                  <c:v>73.935059999999993</c:v>
                </c:pt>
                <c:pt idx="444">
                  <c:v>74.017820000000114</c:v>
                </c:pt>
                <c:pt idx="445">
                  <c:v>74.10029999999999</c:v>
                </c:pt>
                <c:pt idx="446">
                  <c:v>74.183979999999949</c:v>
                </c:pt>
                <c:pt idx="447">
                  <c:v>74.26760000000013</c:v>
                </c:pt>
                <c:pt idx="448">
                  <c:v>74.350469999999987</c:v>
                </c:pt>
                <c:pt idx="449">
                  <c:v>74.435680000000005</c:v>
                </c:pt>
                <c:pt idx="450">
                  <c:v>74.518109999999993</c:v>
                </c:pt>
                <c:pt idx="451">
                  <c:v>74.602429999999998</c:v>
                </c:pt>
                <c:pt idx="452">
                  <c:v>74.685439999999886</c:v>
                </c:pt>
                <c:pt idx="453">
                  <c:v>74.769400000000005</c:v>
                </c:pt>
                <c:pt idx="454">
                  <c:v>74.852989999999949</c:v>
                </c:pt>
                <c:pt idx="455">
                  <c:v>74.936369999999997</c:v>
                </c:pt>
                <c:pt idx="456">
                  <c:v>75.020699999999991</c:v>
                </c:pt>
                <c:pt idx="457">
                  <c:v>75.104680000000002</c:v>
                </c:pt>
                <c:pt idx="458">
                  <c:v>75.185969999999998</c:v>
                </c:pt>
                <c:pt idx="459">
                  <c:v>75.269949999999994</c:v>
                </c:pt>
                <c:pt idx="460">
                  <c:v>75.352620000000002</c:v>
                </c:pt>
                <c:pt idx="461">
                  <c:v>75.435590000000005</c:v>
                </c:pt>
                <c:pt idx="462">
                  <c:v>75.519200000000026</c:v>
                </c:pt>
                <c:pt idx="463">
                  <c:v>75.603469999999987</c:v>
                </c:pt>
                <c:pt idx="464">
                  <c:v>75.686959999999999</c:v>
                </c:pt>
                <c:pt idx="465">
                  <c:v>75.770179999999982</c:v>
                </c:pt>
                <c:pt idx="466">
                  <c:v>75.853889999999978</c:v>
                </c:pt>
                <c:pt idx="467">
                  <c:v>75.939120000000145</c:v>
                </c:pt>
                <c:pt idx="468">
                  <c:v>76.021240000000006</c:v>
                </c:pt>
                <c:pt idx="469">
                  <c:v>76.104900000000001</c:v>
                </c:pt>
                <c:pt idx="470">
                  <c:v>76.188349999999886</c:v>
                </c:pt>
                <c:pt idx="471">
                  <c:v>76.272819999999982</c:v>
                </c:pt>
                <c:pt idx="472">
                  <c:v>76.356049999999982</c:v>
                </c:pt>
                <c:pt idx="473">
                  <c:v>76.441120000000197</c:v>
                </c:pt>
                <c:pt idx="474">
                  <c:v>76.52397999999998</c:v>
                </c:pt>
                <c:pt idx="475">
                  <c:v>76.60821</c:v>
                </c:pt>
                <c:pt idx="476">
                  <c:v>76.69135</c:v>
                </c:pt>
                <c:pt idx="477">
                  <c:v>76.773489999999981</c:v>
                </c:pt>
                <c:pt idx="478">
                  <c:v>76.858089999999919</c:v>
                </c:pt>
                <c:pt idx="479">
                  <c:v>76.939890000000005</c:v>
                </c:pt>
                <c:pt idx="480">
                  <c:v>77.023920000000004</c:v>
                </c:pt>
                <c:pt idx="481">
                  <c:v>77.107220000000027</c:v>
                </c:pt>
                <c:pt idx="482">
                  <c:v>77.192210000000003</c:v>
                </c:pt>
                <c:pt idx="483">
                  <c:v>77.275539999999978</c:v>
                </c:pt>
                <c:pt idx="484">
                  <c:v>77.358589999999978</c:v>
                </c:pt>
                <c:pt idx="485">
                  <c:v>77.440450000000027</c:v>
                </c:pt>
                <c:pt idx="486">
                  <c:v>77.523679999999999</c:v>
                </c:pt>
                <c:pt idx="487">
                  <c:v>77.605799999999988</c:v>
                </c:pt>
                <c:pt idx="488">
                  <c:v>77.689570000000003</c:v>
                </c:pt>
                <c:pt idx="489">
                  <c:v>77.771439999999998</c:v>
                </c:pt>
                <c:pt idx="490">
                  <c:v>77.857429999999994</c:v>
                </c:pt>
                <c:pt idx="491">
                  <c:v>77.940380000000005</c:v>
                </c:pt>
                <c:pt idx="492">
                  <c:v>78.023160000000004</c:v>
                </c:pt>
                <c:pt idx="493">
                  <c:v>78.106439999999978</c:v>
                </c:pt>
                <c:pt idx="494">
                  <c:v>78.191640000000007</c:v>
                </c:pt>
                <c:pt idx="495">
                  <c:v>78.272409999999979</c:v>
                </c:pt>
                <c:pt idx="496">
                  <c:v>78.357379999999978</c:v>
                </c:pt>
                <c:pt idx="497">
                  <c:v>78.440060000000145</c:v>
                </c:pt>
                <c:pt idx="498">
                  <c:v>78.521910000000005</c:v>
                </c:pt>
                <c:pt idx="499">
                  <c:v>78.604619999999997</c:v>
                </c:pt>
                <c:pt idx="500">
                  <c:v>78.688719999999989</c:v>
                </c:pt>
                <c:pt idx="501">
                  <c:v>78.77388999999998</c:v>
                </c:pt>
                <c:pt idx="502">
                  <c:v>78.858279999999979</c:v>
                </c:pt>
                <c:pt idx="503">
                  <c:v>78.94312000000015</c:v>
                </c:pt>
                <c:pt idx="504">
                  <c:v>79.026910000000001</c:v>
                </c:pt>
                <c:pt idx="505">
                  <c:v>79.10812</c:v>
                </c:pt>
                <c:pt idx="506">
                  <c:v>79.192220000000006</c:v>
                </c:pt>
                <c:pt idx="507">
                  <c:v>79.275689999999983</c:v>
                </c:pt>
                <c:pt idx="508">
                  <c:v>79.359520000000003</c:v>
                </c:pt>
                <c:pt idx="509">
                  <c:v>79.443660000000179</c:v>
                </c:pt>
                <c:pt idx="510">
                  <c:v>79.525759999999948</c:v>
                </c:pt>
                <c:pt idx="511">
                  <c:v>79.609839999999949</c:v>
                </c:pt>
                <c:pt idx="512">
                  <c:v>79.693699999999993</c:v>
                </c:pt>
                <c:pt idx="513">
                  <c:v>79.777680000000004</c:v>
                </c:pt>
                <c:pt idx="514">
                  <c:v>79.862949999999998</c:v>
                </c:pt>
                <c:pt idx="515">
                  <c:v>79.946190000000129</c:v>
                </c:pt>
                <c:pt idx="516">
                  <c:v>80.02934999999998</c:v>
                </c:pt>
                <c:pt idx="517">
                  <c:v>80.113469999999992</c:v>
                </c:pt>
                <c:pt idx="518">
                  <c:v>80.193119999999993</c:v>
                </c:pt>
                <c:pt idx="519">
                  <c:v>80.279200000000003</c:v>
                </c:pt>
                <c:pt idx="520">
                  <c:v>80.362639999999999</c:v>
                </c:pt>
                <c:pt idx="521">
                  <c:v>80.444470000000024</c:v>
                </c:pt>
                <c:pt idx="522">
                  <c:v>80.528579999999948</c:v>
                </c:pt>
                <c:pt idx="523">
                  <c:v>80.611840000000001</c:v>
                </c:pt>
                <c:pt idx="524">
                  <c:v>80.694400000000002</c:v>
                </c:pt>
                <c:pt idx="525">
                  <c:v>80.778179999999978</c:v>
                </c:pt>
                <c:pt idx="526">
                  <c:v>80.861220000000131</c:v>
                </c:pt>
                <c:pt idx="527">
                  <c:v>80.94711000000018</c:v>
                </c:pt>
                <c:pt idx="528">
                  <c:v>81.028759999999949</c:v>
                </c:pt>
                <c:pt idx="529">
                  <c:v>81.112389999999948</c:v>
                </c:pt>
                <c:pt idx="530">
                  <c:v>81.195789999999988</c:v>
                </c:pt>
                <c:pt idx="531">
                  <c:v>81.278299999999987</c:v>
                </c:pt>
                <c:pt idx="532">
                  <c:v>81.362260000000006</c:v>
                </c:pt>
                <c:pt idx="533">
                  <c:v>81.44781000000016</c:v>
                </c:pt>
                <c:pt idx="534">
                  <c:v>81.530199999999994</c:v>
                </c:pt>
                <c:pt idx="535">
                  <c:v>81.611530000000002</c:v>
                </c:pt>
                <c:pt idx="536">
                  <c:v>81.693680000000001</c:v>
                </c:pt>
                <c:pt idx="537">
                  <c:v>81.778179999999978</c:v>
                </c:pt>
                <c:pt idx="538">
                  <c:v>81.859799999999979</c:v>
                </c:pt>
                <c:pt idx="539">
                  <c:v>81.940660000000179</c:v>
                </c:pt>
                <c:pt idx="540">
                  <c:v>82.027510000000007</c:v>
                </c:pt>
                <c:pt idx="541">
                  <c:v>82.109439999999978</c:v>
                </c:pt>
                <c:pt idx="542">
                  <c:v>82.192639999999983</c:v>
                </c:pt>
                <c:pt idx="543">
                  <c:v>82.275530000000003</c:v>
                </c:pt>
                <c:pt idx="544">
                  <c:v>82.360299999999995</c:v>
                </c:pt>
                <c:pt idx="545">
                  <c:v>82.444339999999997</c:v>
                </c:pt>
                <c:pt idx="546">
                  <c:v>82.526939999999982</c:v>
                </c:pt>
                <c:pt idx="547">
                  <c:v>82.610280000000003</c:v>
                </c:pt>
                <c:pt idx="548">
                  <c:v>82.693240000000003</c:v>
                </c:pt>
                <c:pt idx="549">
                  <c:v>82.776210000000006</c:v>
                </c:pt>
                <c:pt idx="550">
                  <c:v>82.860779999999949</c:v>
                </c:pt>
                <c:pt idx="551">
                  <c:v>82.939819999999997</c:v>
                </c:pt>
                <c:pt idx="552">
                  <c:v>83.025389999999959</c:v>
                </c:pt>
                <c:pt idx="553">
                  <c:v>83.110349999999983</c:v>
                </c:pt>
                <c:pt idx="554">
                  <c:v>83.192469999999986</c:v>
                </c:pt>
                <c:pt idx="555">
                  <c:v>83.277029999999996</c:v>
                </c:pt>
                <c:pt idx="556">
                  <c:v>83.359529999999992</c:v>
                </c:pt>
                <c:pt idx="557">
                  <c:v>83.442200000000113</c:v>
                </c:pt>
                <c:pt idx="558">
                  <c:v>83.527220000000113</c:v>
                </c:pt>
                <c:pt idx="559">
                  <c:v>83.611050000000006</c:v>
                </c:pt>
                <c:pt idx="560">
                  <c:v>83.695319999999981</c:v>
                </c:pt>
                <c:pt idx="561">
                  <c:v>83.780060000000006</c:v>
                </c:pt>
                <c:pt idx="562">
                  <c:v>83.863839999999982</c:v>
                </c:pt>
                <c:pt idx="563">
                  <c:v>83.945499999999996</c:v>
                </c:pt>
                <c:pt idx="564">
                  <c:v>84.03098</c:v>
                </c:pt>
                <c:pt idx="565">
                  <c:v>84.114000000000004</c:v>
                </c:pt>
                <c:pt idx="566">
                  <c:v>84.197090000000003</c:v>
                </c:pt>
                <c:pt idx="567">
                  <c:v>84.281970000000001</c:v>
                </c:pt>
                <c:pt idx="568">
                  <c:v>84.364800000000002</c:v>
                </c:pt>
                <c:pt idx="569">
                  <c:v>84.44772000000016</c:v>
                </c:pt>
                <c:pt idx="570">
                  <c:v>84.531450000000007</c:v>
                </c:pt>
                <c:pt idx="571">
                  <c:v>84.61551</c:v>
                </c:pt>
                <c:pt idx="572">
                  <c:v>84.69999</c:v>
                </c:pt>
                <c:pt idx="573">
                  <c:v>84.781470000000013</c:v>
                </c:pt>
                <c:pt idx="574">
                  <c:v>84.866820000000004</c:v>
                </c:pt>
                <c:pt idx="575">
                  <c:v>84.951759999999993</c:v>
                </c:pt>
                <c:pt idx="576">
                  <c:v>85.032589999999999</c:v>
                </c:pt>
                <c:pt idx="577">
                  <c:v>85.11645</c:v>
                </c:pt>
                <c:pt idx="578">
                  <c:v>85.201030000000003</c:v>
                </c:pt>
                <c:pt idx="579">
                  <c:v>85.281490000000005</c:v>
                </c:pt>
                <c:pt idx="580">
                  <c:v>85.36515</c:v>
                </c:pt>
                <c:pt idx="581">
                  <c:v>85.448589999999996</c:v>
                </c:pt>
                <c:pt idx="582">
                  <c:v>85.535630000000012</c:v>
                </c:pt>
                <c:pt idx="583">
                  <c:v>85.620009999999979</c:v>
                </c:pt>
                <c:pt idx="584">
                  <c:v>85.701910000000026</c:v>
                </c:pt>
                <c:pt idx="585">
                  <c:v>85.783620000000113</c:v>
                </c:pt>
                <c:pt idx="586">
                  <c:v>85.867530000000002</c:v>
                </c:pt>
                <c:pt idx="587">
                  <c:v>85.952550000000002</c:v>
                </c:pt>
                <c:pt idx="588">
                  <c:v>86.037509999999997</c:v>
                </c:pt>
                <c:pt idx="589">
                  <c:v>86.120509999999982</c:v>
                </c:pt>
                <c:pt idx="590">
                  <c:v>86.204840000000004</c:v>
                </c:pt>
                <c:pt idx="591">
                  <c:v>86.285799999999981</c:v>
                </c:pt>
                <c:pt idx="592">
                  <c:v>86.372539999999958</c:v>
                </c:pt>
                <c:pt idx="593">
                  <c:v>86.457359999999994</c:v>
                </c:pt>
                <c:pt idx="594">
                  <c:v>86.53937999999998</c:v>
                </c:pt>
                <c:pt idx="595">
                  <c:v>86.623039999999989</c:v>
                </c:pt>
                <c:pt idx="596">
                  <c:v>86.704960000000113</c:v>
                </c:pt>
                <c:pt idx="597">
                  <c:v>86.786260000000027</c:v>
                </c:pt>
                <c:pt idx="598">
                  <c:v>86.86896999999999</c:v>
                </c:pt>
                <c:pt idx="599">
                  <c:v>86.952179999999998</c:v>
                </c:pt>
                <c:pt idx="600">
                  <c:v>87.033280000000005</c:v>
                </c:pt>
                <c:pt idx="601">
                  <c:v>87.119029999999995</c:v>
                </c:pt>
                <c:pt idx="602">
                  <c:v>87.200530000000001</c:v>
                </c:pt>
                <c:pt idx="603">
                  <c:v>87.285489999999982</c:v>
                </c:pt>
                <c:pt idx="604">
                  <c:v>87.371009999999998</c:v>
                </c:pt>
                <c:pt idx="605">
                  <c:v>87.452759999999998</c:v>
                </c:pt>
                <c:pt idx="606">
                  <c:v>87.534450000000007</c:v>
                </c:pt>
                <c:pt idx="607">
                  <c:v>87.619410000000002</c:v>
                </c:pt>
                <c:pt idx="608">
                  <c:v>87.704279999999997</c:v>
                </c:pt>
                <c:pt idx="609">
                  <c:v>87.787049999999994</c:v>
                </c:pt>
                <c:pt idx="610">
                  <c:v>87.868129999999994</c:v>
                </c:pt>
                <c:pt idx="611">
                  <c:v>87.951650000000129</c:v>
                </c:pt>
                <c:pt idx="612">
                  <c:v>88.035589999999999</c:v>
                </c:pt>
                <c:pt idx="613">
                  <c:v>88.116240000000005</c:v>
                </c:pt>
                <c:pt idx="614">
                  <c:v>88.203440000000001</c:v>
                </c:pt>
                <c:pt idx="615">
                  <c:v>88.286469999999994</c:v>
                </c:pt>
                <c:pt idx="616">
                  <c:v>88.368660000000006</c:v>
                </c:pt>
                <c:pt idx="617">
                  <c:v>88.453180000000003</c:v>
                </c:pt>
                <c:pt idx="618">
                  <c:v>88.537909999999997</c:v>
                </c:pt>
                <c:pt idx="619">
                  <c:v>88.62203999999987</c:v>
                </c:pt>
                <c:pt idx="620">
                  <c:v>88.705709999999982</c:v>
                </c:pt>
                <c:pt idx="621">
                  <c:v>88.787970000000001</c:v>
                </c:pt>
                <c:pt idx="622">
                  <c:v>88.870559999999998</c:v>
                </c:pt>
                <c:pt idx="623">
                  <c:v>88.952969999999993</c:v>
                </c:pt>
                <c:pt idx="624">
                  <c:v>89.037409999999994</c:v>
                </c:pt>
                <c:pt idx="625">
                  <c:v>89.119620000000026</c:v>
                </c:pt>
                <c:pt idx="626">
                  <c:v>89.203339999999983</c:v>
                </c:pt>
                <c:pt idx="627">
                  <c:v>89.286010000000005</c:v>
                </c:pt>
                <c:pt idx="628">
                  <c:v>89.368839999999949</c:v>
                </c:pt>
                <c:pt idx="629">
                  <c:v>89.452579999999998</c:v>
                </c:pt>
                <c:pt idx="630">
                  <c:v>89.537220000000161</c:v>
                </c:pt>
                <c:pt idx="631">
                  <c:v>89.619839999999982</c:v>
                </c:pt>
                <c:pt idx="632">
                  <c:v>89.703249999999997</c:v>
                </c:pt>
                <c:pt idx="633">
                  <c:v>89.787279999999996</c:v>
                </c:pt>
                <c:pt idx="634">
                  <c:v>89.868510000000001</c:v>
                </c:pt>
                <c:pt idx="635">
                  <c:v>89.951279999999997</c:v>
                </c:pt>
                <c:pt idx="636">
                  <c:v>90.034560000000027</c:v>
                </c:pt>
                <c:pt idx="637">
                  <c:v>90.118129999999994</c:v>
                </c:pt>
                <c:pt idx="638">
                  <c:v>90.202820000000003</c:v>
                </c:pt>
                <c:pt idx="639">
                  <c:v>90.285510000000002</c:v>
                </c:pt>
                <c:pt idx="640">
                  <c:v>90.367920000000026</c:v>
                </c:pt>
                <c:pt idx="641">
                  <c:v>90.452259999999995</c:v>
                </c:pt>
                <c:pt idx="642">
                  <c:v>90.53389</c:v>
                </c:pt>
                <c:pt idx="643">
                  <c:v>90.617099999999994</c:v>
                </c:pt>
                <c:pt idx="644">
                  <c:v>90.702510000000004</c:v>
                </c:pt>
                <c:pt idx="645">
                  <c:v>90.786180000000002</c:v>
                </c:pt>
                <c:pt idx="646">
                  <c:v>90.871160000000003</c:v>
                </c:pt>
                <c:pt idx="647">
                  <c:v>90.953320000000005</c:v>
                </c:pt>
                <c:pt idx="648">
                  <c:v>91.035510000000002</c:v>
                </c:pt>
                <c:pt idx="649">
                  <c:v>91.118939999999981</c:v>
                </c:pt>
                <c:pt idx="650">
                  <c:v>91.201279999999997</c:v>
                </c:pt>
                <c:pt idx="651">
                  <c:v>91.283510000000007</c:v>
                </c:pt>
                <c:pt idx="652">
                  <c:v>91.367360000000005</c:v>
                </c:pt>
                <c:pt idx="653">
                  <c:v>91.453190000000006</c:v>
                </c:pt>
                <c:pt idx="654">
                  <c:v>91.535560000000004</c:v>
                </c:pt>
                <c:pt idx="655">
                  <c:v>91.619569999999996</c:v>
                </c:pt>
                <c:pt idx="656">
                  <c:v>91.699739999999949</c:v>
                </c:pt>
                <c:pt idx="657">
                  <c:v>91.783010000000004</c:v>
                </c:pt>
                <c:pt idx="658">
                  <c:v>91.866439999999983</c:v>
                </c:pt>
                <c:pt idx="659">
                  <c:v>91.948030000000003</c:v>
                </c:pt>
                <c:pt idx="660">
                  <c:v>92.031940000000006</c:v>
                </c:pt>
                <c:pt idx="661">
                  <c:v>92.118409999999983</c:v>
                </c:pt>
                <c:pt idx="662">
                  <c:v>92.203440000000001</c:v>
                </c:pt>
                <c:pt idx="663">
                  <c:v>92.288060000000002</c:v>
                </c:pt>
                <c:pt idx="664">
                  <c:v>92.370709999999988</c:v>
                </c:pt>
                <c:pt idx="665">
                  <c:v>92.455010000000001</c:v>
                </c:pt>
                <c:pt idx="666">
                  <c:v>92.537470000000013</c:v>
                </c:pt>
                <c:pt idx="667">
                  <c:v>92.620849999999919</c:v>
                </c:pt>
                <c:pt idx="668">
                  <c:v>92.703130000000002</c:v>
                </c:pt>
                <c:pt idx="669">
                  <c:v>92.784580000000005</c:v>
                </c:pt>
                <c:pt idx="670">
                  <c:v>92.867410000000007</c:v>
                </c:pt>
                <c:pt idx="671">
                  <c:v>92.953159999999997</c:v>
                </c:pt>
                <c:pt idx="672">
                  <c:v>93.036190000000005</c:v>
                </c:pt>
                <c:pt idx="673">
                  <c:v>93.118809999999982</c:v>
                </c:pt>
                <c:pt idx="674">
                  <c:v>93.203440000000001</c:v>
                </c:pt>
                <c:pt idx="675">
                  <c:v>93.286019999999994</c:v>
                </c:pt>
                <c:pt idx="676">
                  <c:v>93.369110000000006</c:v>
                </c:pt>
                <c:pt idx="677">
                  <c:v>93.453890000000001</c:v>
                </c:pt>
                <c:pt idx="678">
                  <c:v>93.537660000000145</c:v>
                </c:pt>
                <c:pt idx="679">
                  <c:v>93.620530000000002</c:v>
                </c:pt>
                <c:pt idx="680">
                  <c:v>93.704859999999996</c:v>
                </c:pt>
                <c:pt idx="681">
                  <c:v>93.788749999999979</c:v>
                </c:pt>
                <c:pt idx="682">
                  <c:v>93.87279999999987</c:v>
                </c:pt>
                <c:pt idx="683">
                  <c:v>93.955619999999996</c:v>
                </c:pt>
                <c:pt idx="684">
                  <c:v>94.036760000000001</c:v>
                </c:pt>
                <c:pt idx="685">
                  <c:v>94.120620000000002</c:v>
                </c:pt>
                <c:pt idx="686">
                  <c:v>94.201960000000113</c:v>
                </c:pt>
                <c:pt idx="687">
                  <c:v>94.285759999999982</c:v>
                </c:pt>
                <c:pt idx="688">
                  <c:v>94.369680000000002</c:v>
                </c:pt>
                <c:pt idx="689">
                  <c:v>94.454690000000113</c:v>
                </c:pt>
                <c:pt idx="690">
                  <c:v>94.535789999999949</c:v>
                </c:pt>
                <c:pt idx="691">
                  <c:v>94.619519999999994</c:v>
                </c:pt>
                <c:pt idx="692">
                  <c:v>94.704310000000007</c:v>
                </c:pt>
                <c:pt idx="693">
                  <c:v>94.787809999999993</c:v>
                </c:pt>
                <c:pt idx="694">
                  <c:v>94.871660000000006</c:v>
                </c:pt>
                <c:pt idx="695">
                  <c:v>94.954340000000002</c:v>
                </c:pt>
                <c:pt idx="696">
                  <c:v>95.036320000000003</c:v>
                </c:pt>
                <c:pt idx="697">
                  <c:v>95.11875999999998</c:v>
                </c:pt>
                <c:pt idx="698">
                  <c:v>95.202719999999999</c:v>
                </c:pt>
                <c:pt idx="699">
                  <c:v>95.286500000000004</c:v>
                </c:pt>
                <c:pt idx="700">
                  <c:v>95.37018999999998</c:v>
                </c:pt>
                <c:pt idx="701">
                  <c:v>95.453469999999996</c:v>
                </c:pt>
                <c:pt idx="702">
                  <c:v>95.536779999999979</c:v>
                </c:pt>
                <c:pt idx="703">
                  <c:v>95.619929999999997</c:v>
                </c:pt>
                <c:pt idx="704">
                  <c:v>95.703300000000013</c:v>
                </c:pt>
                <c:pt idx="705">
                  <c:v>95.787120000000129</c:v>
                </c:pt>
                <c:pt idx="706">
                  <c:v>95.872309999999885</c:v>
                </c:pt>
                <c:pt idx="707">
                  <c:v>95.954859999999996</c:v>
                </c:pt>
                <c:pt idx="708">
                  <c:v>96.036839999999998</c:v>
                </c:pt>
                <c:pt idx="709">
                  <c:v>96.121200000000002</c:v>
                </c:pt>
                <c:pt idx="710">
                  <c:v>96.204240000000027</c:v>
                </c:pt>
                <c:pt idx="711">
                  <c:v>96.288200000000003</c:v>
                </c:pt>
                <c:pt idx="712">
                  <c:v>96.370049999999978</c:v>
                </c:pt>
                <c:pt idx="713">
                  <c:v>96.456140000000005</c:v>
                </c:pt>
                <c:pt idx="714">
                  <c:v>96.537250000000114</c:v>
                </c:pt>
                <c:pt idx="715">
                  <c:v>96.62260999999998</c:v>
                </c:pt>
                <c:pt idx="716">
                  <c:v>96.706159999999997</c:v>
                </c:pt>
                <c:pt idx="717">
                  <c:v>96.791200000000146</c:v>
                </c:pt>
                <c:pt idx="718">
                  <c:v>96.87288999999987</c:v>
                </c:pt>
                <c:pt idx="719">
                  <c:v>96.956130000000002</c:v>
                </c:pt>
                <c:pt idx="720">
                  <c:v>97.038789999999949</c:v>
                </c:pt>
                <c:pt idx="721">
                  <c:v>97.119240000000005</c:v>
                </c:pt>
                <c:pt idx="722">
                  <c:v>97.203320000000005</c:v>
                </c:pt>
                <c:pt idx="723">
                  <c:v>97.286019999999994</c:v>
                </c:pt>
                <c:pt idx="724">
                  <c:v>97.370109999999983</c:v>
                </c:pt>
                <c:pt idx="725">
                  <c:v>97.45308</c:v>
                </c:pt>
                <c:pt idx="726">
                  <c:v>97.538379999999989</c:v>
                </c:pt>
                <c:pt idx="727">
                  <c:v>97.619960000000006</c:v>
                </c:pt>
                <c:pt idx="728">
                  <c:v>97.702250000000006</c:v>
                </c:pt>
                <c:pt idx="729">
                  <c:v>97.785470000000004</c:v>
                </c:pt>
                <c:pt idx="730">
                  <c:v>97.868809999999982</c:v>
                </c:pt>
                <c:pt idx="731">
                  <c:v>97.950900000000004</c:v>
                </c:pt>
                <c:pt idx="732">
                  <c:v>98.032610000000005</c:v>
                </c:pt>
                <c:pt idx="733">
                  <c:v>98.115219999999994</c:v>
                </c:pt>
                <c:pt idx="734">
                  <c:v>98.199060000000003</c:v>
                </c:pt>
                <c:pt idx="735">
                  <c:v>98.28279999999998</c:v>
                </c:pt>
                <c:pt idx="736">
                  <c:v>98.365679999999998</c:v>
                </c:pt>
                <c:pt idx="737">
                  <c:v>98.451949999999997</c:v>
                </c:pt>
                <c:pt idx="738">
                  <c:v>98.535379999999989</c:v>
                </c:pt>
                <c:pt idx="739">
                  <c:v>98.615620000000007</c:v>
                </c:pt>
                <c:pt idx="740">
                  <c:v>98.700260000000114</c:v>
                </c:pt>
                <c:pt idx="741">
                  <c:v>98.783439999999999</c:v>
                </c:pt>
                <c:pt idx="742">
                  <c:v>98.86548999999998</c:v>
                </c:pt>
                <c:pt idx="743">
                  <c:v>98.94928000000013</c:v>
                </c:pt>
                <c:pt idx="744">
                  <c:v>99.031840000000003</c:v>
                </c:pt>
                <c:pt idx="745">
                  <c:v>99.116259999999997</c:v>
                </c:pt>
                <c:pt idx="746">
                  <c:v>99.201679999999996</c:v>
                </c:pt>
                <c:pt idx="747">
                  <c:v>99.285399999999981</c:v>
                </c:pt>
                <c:pt idx="748">
                  <c:v>99.367949999999993</c:v>
                </c:pt>
                <c:pt idx="749">
                  <c:v>99.451530000000005</c:v>
                </c:pt>
                <c:pt idx="750">
                  <c:v>99.534639999999996</c:v>
                </c:pt>
                <c:pt idx="751">
                  <c:v>99.617279999999994</c:v>
                </c:pt>
                <c:pt idx="752">
                  <c:v>99.701970000000003</c:v>
                </c:pt>
                <c:pt idx="753">
                  <c:v>99.785719999999998</c:v>
                </c:pt>
                <c:pt idx="754">
                  <c:v>99.866810000000001</c:v>
                </c:pt>
                <c:pt idx="755">
                  <c:v>99.950339999999983</c:v>
                </c:pt>
                <c:pt idx="756">
                  <c:v>100.033</c:v>
                </c:pt>
                <c:pt idx="757">
                  <c:v>100.117</c:v>
                </c:pt>
                <c:pt idx="758">
                  <c:v>100.1996</c:v>
                </c:pt>
                <c:pt idx="759">
                  <c:v>100.28400000000002</c:v>
                </c:pt>
                <c:pt idx="760">
                  <c:v>100.3674</c:v>
                </c:pt>
                <c:pt idx="761">
                  <c:v>100.4521</c:v>
                </c:pt>
                <c:pt idx="762">
                  <c:v>100.53410000000002</c:v>
                </c:pt>
                <c:pt idx="763">
                  <c:v>100.6168</c:v>
                </c:pt>
                <c:pt idx="764">
                  <c:v>100.7013</c:v>
                </c:pt>
                <c:pt idx="765">
                  <c:v>100.78489999999999</c:v>
                </c:pt>
                <c:pt idx="766">
                  <c:v>100.8693</c:v>
                </c:pt>
                <c:pt idx="767">
                  <c:v>100.95229999999999</c:v>
                </c:pt>
                <c:pt idx="768">
                  <c:v>101.038</c:v>
                </c:pt>
                <c:pt idx="769">
                  <c:v>101.12090000000001</c:v>
                </c:pt>
                <c:pt idx="770">
                  <c:v>101.20269999999999</c:v>
                </c:pt>
                <c:pt idx="771">
                  <c:v>101.2869</c:v>
                </c:pt>
                <c:pt idx="772">
                  <c:v>101.371</c:v>
                </c:pt>
                <c:pt idx="773">
                  <c:v>101.452</c:v>
                </c:pt>
                <c:pt idx="774">
                  <c:v>101.5355</c:v>
                </c:pt>
                <c:pt idx="775">
                  <c:v>101.6193</c:v>
                </c:pt>
                <c:pt idx="776">
                  <c:v>101.70110000000011</c:v>
                </c:pt>
                <c:pt idx="777">
                  <c:v>101.7865</c:v>
                </c:pt>
                <c:pt idx="778">
                  <c:v>101.871</c:v>
                </c:pt>
                <c:pt idx="779">
                  <c:v>101.95310000000002</c:v>
                </c:pt>
                <c:pt idx="780">
                  <c:v>102.0365</c:v>
                </c:pt>
                <c:pt idx="781">
                  <c:v>102.1194</c:v>
                </c:pt>
                <c:pt idx="782">
                  <c:v>102.2051</c:v>
                </c:pt>
                <c:pt idx="783">
                  <c:v>102.2884</c:v>
                </c:pt>
                <c:pt idx="784">
                  <c:v>102.37130000000001</c:v>
                </c:pt>
                <c:pt idx="785">
                  <c:v>102.45320000000002</c:v>
                </c:pt>
                <c:pt idx="786">
                  <c:v>102.53710000000002</c:v>
                </c:pt>
                <c:pt idx="787">
                  <c:v>102.6198</c:v>
                </c:pt>
                <c:pt idx="788">
                  <c:v>102.7025</c:v>
                </c:pt>
                <c:pt idx="789">
                  <c:v>102.78760000000011</c:v>
                </c:pt>
                <c:pt idx="790">
                  <c:v>102.8693</c:v>
                </c:pt>
                <c:pt idx="791">
                  <c:v>102.95350000000002</c:v>
                </c:pt>
                <c:pt idx="792">
                  <c:v>103.03619999999999</c:v>
                </c:pt>
                <c:pt idx="793">
                  <c:v>103.12039999999998</c:v>
                </c:pt>
                <c:pt idx="794">
                  <c:v>103.2033</c:v>
                </c:pt>
                <c:pt idx="795">
                  <c:v>103.2864</c:v>
                </c:pt>
                <c:pt idx="796">
                  <c:v>103.36920000000002</c:v>
                </c:pt>
                <c:pt idx="797">
                  <c:v>103.45359999999999</c:v>
                </c:pt>
                <c:pt idx="798">
                  <c:v>103.53830000000001</c:v>
                </c:pt>
                <c:pt idx="799">
                  <c:v>103.6194</c:v>
                </c:pt>
                <c:pt idx="800">
                  <c:v>103.7007</c:v>
                </c:pt>
                <c:pt idx="801">
                  <c:v>103.7864</c:v>
                </c:pt>
                <c:pt idx="802">
                  <c:v>103.8686</c:v>
                </c:pt>
                <c:pt idx="803">
                  <c:v>103.95269999999999</c:v>
                </c:pt>
                <c:pt idx="804">
                  <c:v>104.03740000000002</c:v>
                </c:pt>
                <c:pt idx="805">
                  <c:v>104.1215</c:v>
                </c:pt>
                <c:pt idx="806">
                  <c:v>104.2054</c:v>
                </c:pt>
                <c:pt idx="807">
                  <c:v>104.2882</c:v>
                </c:pt>
                <c:pt idx="808">
                  <c:v>104.37229999999998</c:v>
                </c:pt>
                <c:pt idx="809">
                  <c:v>104.45569999999999</c:v>
                </c:pt>
                <c:pt idx="810">
                  <c:v>104.5389</c:v>
                </c:pt>
                <c:pt idx="811">
                  <c:v>104.621</c:v>
                </c:pt>
                <c:pt idx="812">
                  <c:v>104.7051</c:v>
                </c:pt>
                <c:pt idx="813">
                  <c:v>104.78660000000002</c:v>
                </c:pt>
                <c:pt idx="814">
                  <c:v>104.871</c:v>
                </c:pt>
                <c:pt idx="815">
                  <c:v>104.95350000000002</c:v>
                </c:pt>
                <c:pt idx="816">
                  <c:v>105.0403</c:v>
                </c:pt>
                <c:pt idx="817">
                  <c:v>105.12339999999998</c:v>
                </c:pt>
                <c:pt idx="818">
                  <c:v>105.2059</c:v>
                </c:pt>
                <c:pt idx="819">
                  <c:v>105.28760000000011</c:v>
                </c:pt>
                <c:pt idx="820">
                  <c:v>105.37260000000001</c:v>
                </c:pt>
                <c:pt idx="821">
                  <c:v>105.45350000000002</c:v>
                </c:pt>
                <c:pt idx="822">
                  <c:v>105.53619999999999</c:v>
                </c:pt>
                <c:pt idx="823">
                  <c:v>105.6199</c:v>
                </c:pt>
                <c:pt idx="824">
                  <c:v>105.7025</c:v>
                </c:pt>
                <c:pt idx="825">
                  <c:v>105.7863</c:v>
                </c:pt>
                <c:pt idx="826">
                  <c:v>105.8668</c:v>
                </c:pt>
                <c:pt idx="827">
                  <c:v>105.94930000000002</c:v>
                </c:pt>
                <c:pt idx="828">
                  <c:v>106.0339</c:v>
                </c:pt>
                <c:pt idx="829">
                  <c:v>106.1165</c:v>
                </c:pt>
                <c:pt idx="830">
                  <c:v>106.2025</c:v>
                </c:pt>
                <c:pt idx="831">
                  <c:v>106.28619999999999</c:v>
                </c:pt>
                <c:pt idx="832">
                  <c:v>106.3702</c:v>
                </c:pt>
                <c:pt idx="833">
                  <c:v>106.4525</c:v>
                </c:pt>
                <c:pt idx="834">
                  <c:v>106.53360000000002</c:v>
                </c:pt>
                <c:pt idx="835">
                  <c:v>106.6178</c:v>
                </c:pt>
                <c:pt idx="836">
                  <c:v>106.70350000000002</c:v>
                </c:pt>
                <c:pt idx="837">
                  <c:v>106.78740000000002</c:v>
                </c:pt>
                <c:pt idx="838">
                  <c:v>106.87069999999999</c:v>
                </c:pt>
                <c:pt idx="839">
                  <c:v>106.9539</c:v>
                </c:pt>
                <c:pt idx="840">
                  <c:v>107.0389</c:v>
                </c:pt>
                <c:pt idx="841">
                  <c:v>107.12260000000001</c:v>
                </c:pt>
                <c:pt idx="842">
                  <c:v>107.20620000000002</c:v>
                </c:pt>
                <c:pt idx="843">
                  <c:v>107.28749999999999</c:v>
                </c:pt>
                <c:pt idx="844">
                  <c:v>107.37029999999999</c:v>
                </c:pt>
                <c:pt idx="845">
                  <c:v>107.45320000000002</c:v>
                </c:pt>
                <c:pt idx="846">
                  <c:v>107.5365</c:v>
                </c:pt>
                <c:pt idx="847">
                  <c:v>107.6198</c:v>
                </c:pt>
                <c:pt idx="848">
                  <c:v>107.70320000000002</c:v>
                </c:pt>
                <c:pt idx="849">
                  <c:v>107.7867</c:v>
                </c:pt>
                <c:pt idx="850">
                  <c:v>107.87039999999998</c:v>
                </c:pt>
                <c:pt idx="851">
                  <c:v>107.95050000000002</c:v>
                </c:pt>
                <c:pt idx="852">
                  <c:v>108.03420000000011</c:v>
                </c:pt>
                <c:pt idx="853">
                  <c:v>108.11620000000002</c:v>
                </c:pt>
                <c:pt idx="854">
                  <c:v>108.2022</c:v>
                </c:pt>
                <c:pt idx="855">
                  <c:v>108.28660000000002</c:v>
                </c:pt>
                <c:pt idx="856">
                  <c:v>108.3686</c:v>
                </c:pt>
                <c:pt idx="857">
                  <c:v>108.45189999999999</c:v>
                </c:pt>
                <c:pt idx="858">
                  <c:v>108.53570000000001</c:v>
                </c:pt>
                <c:pt idx="859">
                  <c:v>108.6206</c:v>
                </c:pt>
                <c:pt idx="860">
                  <c:v>108.7039</c:v>
                </c:pt>
                <c:pt idx="861">
                  <c:v>108.78660000000002</c:v>
                </c:pt>
                <c:pt idx="862">
                  <c:v>108.8698</c:v>
                </c:pt>
                <c:pt idx="863">
                  <c:v>108.9529</c:v>
                </c:pt>
                <c:pt idx="864">
                  <c:v>109.0364</c:v>
                </c:pt>
                <c:pt idx="865">
                  <c:v>109.12069999999999</c:v>
                </c:pt>
                <c:pt idx="866">
                  <c:v>109.20489999999999</c:v>
                </c:pt>
                <c:pt idx="867">
                  <c:v>109.28760000000011</c:v>
                </c:pt>
                <c:pt idx="868">
                  <c:v>109.37050000000001</c:v>
                </c:pt>
                <c:pt idx="869">
                  <c:v>109.4537</c:v>
                </c:pt>
                <c:pt idx="870">
                  <c:v>109.53619999999999</c:v>
                </c:pt>
                <c:pt idx="871">
                  <c:v>109.6182</c:v>
                </c:pt>
                <c:pt idx="872">
                  <c:v>109.70020000000002</c:v>
                </c:pt>
                <c:pt idx="873">
                  <c:v>109.78579999999998</c:v>
                </c:pt>
                <c:pt idx="874">
                  <c:v>109.86999999999999</c:v>
                </c:pt>
                <c:pt idx="875">
                  <c:v>109.95489999999999</c:v>
                </c:pt>
                <c:pt idx="876">
                  <c:v>110.0367</c:v>
                </c:pt>
                <c:pt idx="877">
                  <c:v>110.1202</c:v>
                </c:pt>
                <c:pt idx="878">
                  <c:v>110.20440000000002</c:v>
                </c:pt>
                <c:pt idx="879">
                  <c:v>110.2882</c:v>
                </c:pt>
                <c:pt idx="880">
                  <c:v>110.3711</c:v>
                </c:pt>
                <c:pt idx="881">
                  <c:v>110.45710000000011</c:v>
                </c:pt>
                <c:pt idx="882">
                  <c:v>110.54340000000002</c:v>
                </c:pt>
                <c:pt idx="883">
                  <c:v>110.62769999999999</c:v>
                </c:pt>
                <c:pt idx="884">
                  <c:v>110.71090000000002</c:v>
                </c:pt>
                <c:pt idx="885">
                  <c:v>110.7953</c:v>
                </c:pt>
                <c:pt idx="886">
                  <c:v>110.87879999999988</c:v>
                </c:pt>
                <c:pt idx="887">
                  <c:v>110.96180000000011</c:v>
                </c:pt>
                <c:pt idx="888">
                  <c:v>111.0437</c:v>
                </c:pt>
                <c:pt idx="889">
                  <c:v>111.13069999999999</c:v>
                </c:pt>
                <c:pt idx="890">
                  <c:v>111.21410000000012</c:v>
                </c:pt>
                <c:pt idx="891">
                  <c:v>111.29770000000002</c:v>
                </c:pt>
                <c:pt idx="892">
                  <c:v>111.38339999999998</c:v>
                </c:pt>
                <c:pt idx="893">
                  <c:v>111.46770000000002</c:v>
                </c:pt>
                <c:pt idx="894">
                  <c:v>111.55</c:v>
                </c:pt>
                <c:pt idx="895">
                  <c:v>111.6343</c:v>
                </c:pt>
                <c:pt idx="896">
                  <c:v>111.7183</c:v>
                </c:pt>
                <c:pt idx="897">
                  <c:v>111.80240000000001</c:v>
                </c:pt>
                <c:pt idx="898">
                  <c:v>111.88639999999998</c:v>
                </c:pt>
                <c:pt idx="899">
                  <c:v>111.9722</c:v>
                </c:pt>
                <c:pt idx="900">
                  <c:v>112.0574</c:v>
                </c:pt>
                <c:pt idx="901">
                  <c:v>112.14239999999998</c:v>
                </c:pt>
                <c:pt idx="902">
                  <c:v>112.22790000000002</c:v>
                </c:pt>
                <c:pt idx="903">
                  <c:v>112.31410000000002</c:v>
                </c:pt>
                <c:pt idx="904">
                  <c:v>112.39879999999998</c:v>
                </c:pt>
                <c:pt idx="905">
                  <c:v>112.4851</c:v>
                </c:pt>
                <c:pt idx="906">
                  <c:v>112.571</c:v>
                </c:pt>
                <c:pt idx="907">
                  <c:v>112.65579999999989</c:v>
                </c:pt>
                <c:pt idx="908">
                  <c:v>112.74060000000011</c:v>
                </c:pt>
                <c:pt idx="909">
                  <c:v>112.82680000000001</c:v>
                </c:pt>
                <c:pt idx="910">
                  <c:v>112.91340000000002</c:v>
                </c:pt>
                <c:pt idx="911">
                  <c:v>112.99900000000002</c:v>
                </c:pt>
                <c:pt idx="912">
                  <c:v>113.0836</c:v>
                </c:pt>
                <c:pt idx="913">
                  <c:v>113.1665</c:v>
                </c:pt>
                <c:pt idx="914">
                  <c:v>113.2525</c:v>
                </c:pt>
                <c:pt idx="915">
                  <c:v>113.33799999999999</c:v>
                </c:pt>
                <c:pt idx="916">
                  <c:v>113.41970000000002</c:v>
                </c:pt>
                <c:pt idx="917">
                  <c:v>113.5039</c:v>
                </c:pt>
                <c:pt idx="918">
                  <c:v>113.5889</c:v>
                </c:pt>
                <c:pt idx="919">
                  <c:v>113.67319999999998</c:v>
                </c:pt>
                <c:pt idx="920">
                  <c:v>113.75830000000001</c:v>
                </c:pt>
                <c:pt idx="921">
                  <c:v>113.8425</c:v>
                </c:pt>
                <c:pt idx="922">
                  <c:v>113.92410000000002</c:v>
                </c:pt>
                <c:pt idx="923">
                  <c:v>114.00839999999998</c:v>
                </c:pt>
                <c:pt idx="924">
                  <c:v>114.09110000000011</c:v>
                </c:pt>
                <c:pt idx="925">
                  <c:v>114.17579999999987</c:v>
                </c:pt>
                <c:pt idx="926">
                  <c:v>114.2589</c:v>
                </c:pt>
                <c:pt idx="927">
                  <c:v>114.34229999999999</c:v>
                </c:pt>
                <c:pt idx="928">
                  <c:v>114.4264</c:v>
                </c:pt>
                <c:pt idx="929">
                  <c:v>114.50879999999998</c:v>
                </c:pt>
                <c:pt idx="930">
                  <c:v>114.59050000000002</c:v>
                </c:pt>
                <c:pt idx="931">
                  <c:v>114.67319999999998</c:v>
                </c:pt>
                <c:pt idx="932">
                  <c:v>114.75709999999999</c:v>
                </c:pt>
                <c:pt idx="933">
                  <c:v>114.8398</c:v>
                </c:pt>
                <c:pt idx="934">
                  <c:v>114.91950000000011</c:v>
                </c:pt>
                <c:pt idx="935">
                  <c:v>115.0038</c:v>
                </c:pt>
                <c:pt idx="936">
                  <c:v>115.08580000000001</c:v>
                </c:pt>
                <c:pt idx="937">
                  <c:v>115.17059999999998</c:v>
                </c:pt>
                <c:pt idx="938">
                  <c:v>115.2508</c:v>
                </c:pt>
                <c:pt idx="939">
                  <c:v>115.33420000000002</c:v>
                </c:pt>
                <c:pt idx="940">
                  <c:v>115.41679999999999</c:v>
                </c:pt>
                <c:pt idx="941">
                  <c:v>115.4988</c:v>
                </c:pt>
                <c:pt idx="942">
                  <c:v>115.581</c:v>
                </c:pt>
                <c:pt idx="943">
                  <c:v>115.6649</c:v>
                </c:pt>
                <c:pt idx="944">
                  <c:v>115.74630000000002</c:v>
                </c:pt>
                <c:pt idx="945">
                  <c:v>115.82859999999998</c:v>
                </c:pt>
                <c:pt idx="946">
                  <c:v>115.90819999999999</c:v>
                </c:pt>
                <c:pt idx="947">
                  <c:v>115.99190000000011</c:v>
                </c:pt>
                <c:pt idx="948">
                  <c:v>116.07239999999989</c:v>
                </c:pt>
                <c:pt idx="949">
                  <c:v>116.1542</c:v>
                </c:pt>
                <c:pt idx="950">
                  <c:v>116.2359</c:v>
                </c:pt>
                <c:pt idx="951">
                  <c:v>116.3185</c:v>
                </c:pt>
                <c:pt idx="952">
                  <c:v>116.402</c:v>
                </c:pt>
                <c:pt idx="953">
                  <c:v>116.48410000000011</c:v>
                </c:pt>
                <c:pt idx="954">
                  <c:v>116.56699999999999</c:v>
                </c:pt>
                <c:pt idx="955">
                  <c:v>116.6491</c:v>
                </c:pt>
                <c:pt idx="956">
                  <c:v>116.73180000000002</c:v>
                </c:pt>
                <c:pt idx="957">
                  <c:v>116.81270000000001</c:v>
                </c:pt>
                <c:pt idx="958">
                  <c:v>116.895</c:v>
                </c:pt>
                <c:pt idx="959">
                  <c:v>116.97720000000002</c:v>
                </c:pt>
                <c:pt idx="960">
                  <c:v>117.05759999999999</c:v>
                </c:pt>
                <c:pt idx="961">
                  <c:v>117.14019999999999</c:v>
                </c:pt>
                <c:pt idx="962">
                  <c:v>117.2205</c:v>
                </c:pt>
                <c:pt idx="963">
                  <c:v>117.30419999999999</c:v>
                </c:pt>
                <c:pt idx="964">
                  <c:v>117.389</c:v>
                </c:pt>
                <c:pt idx="965">
                  <c:v>117.4704</c:v>
                </c:pt>
                <c:pt idx="966">
                  <c:v>117.55229999999999</c:v>
                </c:pt>
                <c:pt idx="967">
                  <c:v>117.63579999999995</c:v>
                </c:pt>
                <c:pt idx="968">
                  <c:v>117.7187</c:v>
                </c:pt>
                <c:pt idx="969">
                  <c:v>117.80329999999999</c:v>
                </c:pt>
                <c:pt idx="970">
                  <c:v>117.88339999999998</c:v>
                </c:pt>
                <c:pt idx="971">
                  <c:v>117.96690000000002</c:v>
                </c:pt>
                <c:pt idx="972">
                  <c:v>118.04760000000013</c:v>
                </c:pt>
                <c:pt idx="973">
                  <c:v>118.1313</c:v>
                </c:pt>
                <c:pt idx="974">
                  <c:v>118.21490000000011</c:v>
                </c:pt>
                <c:pt idx="975">
                  <c:v>118.29480000000002</c:v>
                </c:pt>
                <c:pt idx="976">
                  <c:v>118.37969999999999</c:v>
                </c:pt>
                <c:pt idx="977">
                  <c:v>118.46480000000011</c:v>
                </c:pt>
                <c:pt idx="978">
                  <c:v>118.54700000000011</c:v>
                </c:pt>
                <c:pt idx="979">
                  <c:v>118.62889999999989</c:v>
                </c:pt>
                <c:pt idx="980">
                  <c:v>118.71360000000011</c:v>
                </c:pt>
                <c:pt idx="981">
                  <c:v>118.79600000000002</c:v>
                </c:pt>
                <c:pt idx="982">
                  <c:v>118.87730000000001</c:v>
                </c:pt>
                <c:pt idx="983">
                  <c:v>118.959</c:v>
                </c:pt>
                <c:pt idx="984">
                  <c:v>119.0423</c:v>
                </c:pt>
                <c:pt idx="985">
                  <c:v>119.12730000000001</c:v>
                </c:pt>
                <c:pt idx="986">
                  <c:v>119.2098</c:v>
                </c:pt>
                <c:pt idx="987">
                  <c:v>119.29219999999999</c:v>
                </c:pt>
                <c:pt idx="988">
                  <c:v>119.3776</c:v>
                </c:pt>
                <c:pt idx="989">
                  <c:v>119.46080000000002</c:v>
                </c:pt>
                <c:pt idx="990">
                  <c:v>119.54300000000002</c:v>
                </c:pt>
                <c:pt idx="991">
                  <c:v>119.62649999999998</c:v>
                </c:pt>
                <c:pt idx="992">
                  <c:v>119.70910000000002</c:v>
                </c:pt>
                <c:pt idx="993">
                  <c:v>119.79100000000011</c:v>
                </c:pt>
                <c:pt idx="994">
                  <c:v>119.87430000000001</c:v>
                </c:pt>
                <c:pt idx="995">
                  <c:v>119.9556</c:v>
                </c:pt>
                <c:pt idx="996">
                  <c:v>120.0381</c:v>
                </c:pt>
                <c:pt idx="997">
                  <c:v>120.12239999999989</c:v>
                </c:pt>
                <c:pt idx="998">
                  <c:v>120.2047</c:v>
                </c:pt>
                <c:pt idx="999">
                  <c:v>120.289</c:v>
                </c:pt>
                <c:pt idx="1000">
                  <c:v>120.37229999999998</c:v>
                </c:pt>
                <c:pt idx="1001">
                  <c:v>120.45780000000002</c:v>
                </c:pt>
                <c:pt idx="1002">
                  <c:v>120.54049999999999</c:v>
                </c:pt>
                <c:pt idx="1003">
                  <c:v>120.62390000000001</c:v>
                </c:pt>
                <c:pt idx="1004">
                  <c:v>120.7051</c:v>
                </c:pt>
                <c:pt idx="1005">
                  <c:v>120.7869</c:v>
                </c:pt>
                <c:pt idx="1006">
                  <c:v>120.8715</c:v>
                </c:pt>
                <c:pt idx="1007">
                  <c:v>120.95359999999999</c:v>
                </c:pt>
                <c:pt idx="1008">
                  <c:v>121.04020000000011</c:v>
                </c:pt>
                <c:pt idx="1009">
                  <c:v>121.12050000000001</c:v>
                </c:pt>
                <c:pt idx="1010">
                  <c:v>121.20399999999999</c:v>
                </c:pt>
                <c:pt idx="1011">
                  <c:v>121.28919999999999</c:v>
                </c:pt>
                <c:pt idx="1012">
                  <c:v>121.37239999999989</c:v>
                </c:pt>
                <c:pt idx="1013">
                  <c:v>121.4556</c:v>
                </c:pt>
                <c:pt idx="1014">
                  <c:v>121.5399</c:v>
                </c:pt>
                <c:pt idx="1015">
                  <c:v>121.62269999999998</c:v>
                </c:pt>
                <c:pt idx="1016">
                  <c:v>121.70740000000002</c:v>
                </c:pt>
                <c:pt idx="1017">
                  <c:v>121.79040000000002</c:v>
                </c:pt>
                <c:pt idx="1018">
                  <c:v>121.8745</c:v>
                </c:pt>
                <c:pt idx="1019">
                  <c:v>121.95760000000011</c:v>
                </c:pt>
                <c:pt idx="1020">
                  <c:v>122.04140000000002</c:v>
                </c:pt>
                <c:pt idx="1021">
                  <c:v>122.12499999999999</c:v>
                </c:pt>
                <c:pt idx="1022">
                  <c:v>122.2085</c:v>
                </c:pt>
                <c:pt idx="1023">
                  <c:v>122.2899</c:v>
                </c:pt>
                <c:pt idx="1024">
                  <c:v>122.37169999999999</c:v>
                </c:pt>
                <c:pt idx="1025">
                  <c:v>122.4564</c:v>
                </c:pt>
                <c:pt idx="1026">
                  <c:v>122.5395</c:v>
                </c:pt>
                <c:pt idx="1027">
                  <c:v>122.62179999999998</c:v>
                </c:pt>
                <c:pt idx="1028">
                  <c:v>122.70440000000002</c:v>
                </c:pt>
                <c:pt idx="1029">
                  <c:v>122.78870000000001</c:v>
                </c:pt>
                <c:pt idx="1030">
                  <c:v>122.87229999999998</c:v>
                </c:pt>
                <c:pt idx="1031">
                  <c:v>122.9552</c:v>
                </c:pt>
                <c:pt idx="1032">
                  <c:v>123.0373</c:v>
                </c:pt>
                <c:pt idx="1033">
                  <c:v>123.121</c:v>
                </c:pt>
                <c:pt idx="1034">
                  <c:v>123.20420000000011</c:v>
                </c:pt>
                <c:pt idx="1035">
                  <c:v>123.29020000000011</c:v>
                </c:pt>
                <c:pt idx="1036">
                  <c:v>123.3742</c:v>
                </c:pt>
                <c:pt idx="1037">
                  <c:v>123.45740000000002</c:v>
                </c:pt>
                <c:pt idx="1038">
                  <c:v>123.5397</c:v>
                </c:pt>
                <c:pt idx="1039">
                  <c:v>123.62539999999989</c:v>
                </c:pt>
                <c:pt idx="1040">
                  <c:v>123.7086</c:v>
                </c:pt>
                <c:pt idx="1041">
                  <c:v>123.79100000000011</c:v>
                </c:pt>
                <c:pt idx="1042">
                  <c:v>123.874</c:v>
                </c:pt>
                <c:pt idx="1043">
                  <c:v>123.9577</c:v>
                </c:pt>
                <c:pt idx="1044">
                  <c:v>124.03959999999999</c:v>
                </c:pt>
                <c:pt idx="1045">
                  <c:v>124.12520000000001</c:v>
                </c:pt>
                <c:pt idx="1046">
                  <c:v>124.20620000000002</c:v>
                </c:pt>
                <c:pt idx="1047">
                  <c:v>124.29089999999999</c:v>
                </c:pt>
                <c:pt idx="1048">
                  <c:v>124.37379999999995</c:v>
                </c:pt>
                <c:pt idx="1049">
                  <c:v>124.45720000000011</c:v>
                </c:pt>
                <c:pt idx="1050">
                  <c:v>124.5385</c:v>
                </c:pt>
                <c:pt idx="1051">
                  <c:v>124.62289999999989</c:v>
                </c:pt>
                <c:pt idx="1052">
                  <c:v>124.7081</c:v>
                </c:pt>
                <c:pt idx="1053">
                  <c:v>124.7898</c:v>
                </c:pt>
                <c:pt idx="1054">
                  <c:v>124.8741</c:v>
                </c:pt>
                <c:pt idx="1055">
                  <c:v>124.95720000000011</c:v>
                </c:pt>
                <c:pt idx="1056">
                  <c:v>125.0399</c:v>
                </c:pt>
                <c:pt idx="1057">
                  <c:v>125.12229999999998</c:v>
                </c:pt>
                <c:pt idx="1058">
                  <c:v>125.2058</c:v>
                </c:pt>
                <c:pt idx="1059">
                  <c:v>125.2878</c:v>
                </c:pt>
                <c:pt idx="1060">
                  <c:v>125.3712</c:v>
                </c:pt>
                <c:pt idx="1061">
                  <c:v>125.45659999999999</c:v>
                </c:pt>
                <c:pt idx="1062">
                  <c:v>125.5394</c:v>
                </c:pt>
                <c:pt idx="1063">
                  <c:v>125.62209999999995</c:v>
                </c:pt>
                <c:pt idx="1064">
                  <c:v>125.70760000000011</c:v>
                </c:pt>
                <c:pt idx="1065">
                  <c:v>125.7894</c:v>
                </c:pt>
                <c:pt idx="1066">
                  <c:v>125.87339999999998</c:v>
                </c:pt>
                <c:pt idx="1067">
                  <c:v>125.9567</c:v>
                </c:pt>
                <c:pt idx="1068">
                  <c:v>126.0398</c:v>
                </c:pt>
                <c:pt idx="1069">
                  <c:v>126.12269999999998</c:v>
                </c:pt>
                <c:pt idx="1070">
                  <c:v>126.2054</c:v>
                </c:pt>
                <c:pt idx="1071">
                  <c:v>126.2877</c:v>
                </c:pt>
                <c:pt idx="1072">
                  <c:v>126.3716</c:v>
                </c:pt>
                <c:pt idx="1073">
                  <c:v>126.45650000000002</c:v>
                </c:pt>
                <c:pt idx="1074">
                  <c:v>126.54100000000011</c:v>
                </c:pt>
                <c:pt idx="1075">
                  <c:v>126.62260000000001</c:v>
                </c:pt>
                <c:pt idx="1076">
                  <c:v>126.70659999999999</c:v>
                </c:pt>
                <c:pt idx="1077">
                  <c:v>126.7884</c:v>
                </c:pt>
                <c:pt idx="1078">
                  <c:v>126.87299999999998</c:v>
                </c:pt>
                <c:pt idx="1079">
                  <c:v>126.95359999999999</c:v>
                </c:pt>
                <c:pt idx="1080">
                  <c:v>127.0391</c:v>
                </c:pt>
                <c:pt idx="1081">
                  <c:v>127.1232</c:v>
                </c:pt>
                <c:pt idx="1082">
                  <c:v>127.2073</c:v>
                </c:pt>
                <c:pt idx="1083">
                  <c:v>127.29110000000011</c:v>
                </c:pt>
                <c:pt idx="1084">
                  <c:v>127.37249999999995</c:v>
                </c:pt>
                <c:pt idx="1085">
                  <c:v>127.4552</c:v>
                </c:pt>
                <c:pt idx="1086">
                  <c:v>127.5373</c:v>
                </c:pt>
                <c:pt idx="1087">
                  <c:v>127.621</c:v>
                </c:pt>
                <c:pt idx="1088">
                  <c:v>127.70529999999999</c:v>
                </c:pt>
                <c:pt idx="1089">
                  <c:v>127.79</c:v>
                </c:pt>
                <c:pt idx="1090">
                  <c:v>127.87479999999998</c:v>
                </c:pt>
                <c:pt idx="1091">
                  <c:v>127.95620000000002</c:v>
                </c:pt>
                <c:pt idx="1092">
                  <c:v>128.03659999999999</c:v>
                </c:pt>
                <c:pt idx="1093">
                  <c:v>128.12110000000001</c:v>
                </c:pt>
                <c:pt idx="1094">
                  <c:v>128.20509999999999</c:v>
                </c:pt>
                <c:pt idx="1095">
                  <c:v>128.28919999999999</c:v>
                </c:pt>
                <c:pt idx="1096">
                  <c:v>128.37260000000001</c:v>
                </c:pt>
                <c:pt idx="1097">
                  <c:v>128.4555</c:v>
                </c:pt>
                <c:pt idx="1098">
                  <c:v>128.5386</c:v>
                </c:pt>
                <c:pt idx="1099">
                  <c:v>128.62140000000022</c:v>
                </c:pt>
                <c:pt idx="1100">
                  <c:v>128.7073</c:v>
                </c:pt>
                <c:pt idx="1101">
                  <c:v>128.79069999999999</c:v>
                </c:pt>
                <c:pt idx="1102">
                  <c:v>128.87530000000001</c:v>
                </c:pt>
                <c:pt idx="1103">
                  <c:v>128.95830000000029</c:v>
                </c:pt>
                <c:pt idx="1104">
                  <c:v>129.04040000000001</c:v>
                </c:pt>
                <c:pt idx="1105">
                  <c:v>129.12559999999999</c:v>
                </c:pt>
                <c:pt idx="1106">
                  <c:v>129.20859999999999</c:v>
                </c:pt>
                <c:pt idx="1107">
                  <c:v>129.29250000000002</c:v>
                </c:pt>
                <c:pt idx="1108">
                  <c:v>129.37459999999999</c:v>
                </c:pt>
                <c:pt idx="1109">
                  <c:v>129.45790000000022</c:v>
                </c:pt>
                <c:pt idx="1110">
                  <c:v>129.54230000000001</c:v>
                </c:pt>
                <c:pt idx="1111">
                  <c:v>129.62359999999998</c:v>
                </c:pt>
                <c:pt idx="1112">
                  <c:v>129.7072</c:v>
                </c:pt>
                <c:pt idx="1113">
                  <c:v>129.78909999999999</c:v>
                </c:pt>
                <c:pt idx="1114">
                  <c:v>129.874</c:v>
                </c:pt>
                <c:pt idx="1115">
                  <c:v>129.95650000000001</c:v>
                </c:pt>
                <c:pt idx="1116">
                  <c:v>130.04169999999999</c:v>
                </c:pt>
                <c:pt idx="1117">
                  <c:v>130.1266</c:v>
                </c:pt>
                <c:pt idx="1118">
                  <c:v>130.2089</c:v>
                </c:pt>
                <c:pt idx="1119">
                  <c:v>130.292</c:v>
                </c:pt>
                <c:pt idx="1120">
                  <c:v>130.37620000000001</c:v>
                </c:pt>
                <c:pt idx="1121">
                  <c:v>130.45910000000001</c:v>
                </c:pt>
                <c:pt idx="1122">
                  <c:v>130.54379999999998</c:v>
                </c:pt>
                <c:pt idx="1123">
                  <c:v>130.62640000000007</c:v>
                </c:pt>
                <c:pt idx="1124">
                  <c:v>130.70979999999992</c:v>
                </c:pt>
                <c:pt idx="1125">
                  <c:v>130.79300000000001</c:v>
                </c:pt>
                <c:pt idx="1126">
                  <c:v>130.87690000000001</c:v>
                </c:pt>
                <c:pt idx="1127">
                  <c:v>130.9599</c:v>
                </c:pt>
                <c:pt idx="1128">
                  <c:v>131.04349999999999</c:v>
                </c:pt>
                <c:pt idx="1129">
                  <c:v>131.1267</c:v>
                </c:pt>
                <c:pt idx="1130">
                  <c:v>131.21199999999999</c:v>
                </c:pt>
                <c:pt idx="1131">
                  <c:v>131.2954</c:v>
                </c:pt>
                <c:pt idx="1132">
                  <c:v>131.37890000000004</c:v>
                </c:pt>
                <c:pt idx="1133">
                  <c:v>131.46359999999999</c:v>
                </c:pt>
                <c:pt idx="1134">
                  <c:v>131.54640000000001</c:v>
                </c:pt>
                <c:pt idx="1135">
                  <c:v>131.6285</c:v>
                </c:pt>
                <c:pt idx="1136">
                  <c:v>131.71309999999977</c:v>
                </c:pt>
                <c:pt idx="1137">
                  <c:v>131.79750000000001</c:v>
                </c:pt>
                <c:pt idx="1138">
                  <c:v>131.8814000000003</c:v>
                </c:pt>
                <c:pt idx="1139">
                  <c:v>131.96459999999999</c:v>
                </c:pt>
                <c:pt idx="1140">
                  <c:v>132.048</c:v>
                </c:pt>
                <c:pt idx="1141">
                  <c:v>132.13040000000001</c:v>
                </c:pt>
                <c:pt idx="1142">
                  <c:v>132.21519999999998</c:v>
                </c:pt>
                <c:pt idx="1143">
                  <c:v>132.29830000000001</c:v>
                </c:pt>
                <c:pt idx="1144">
                  <c:v>132.3792</c:v>
                </c:pt>
                <c:pt idx="1145">
                  <c:v>132.46280000000004</c:v>
                </c:pt>
                <c:pt idx="1146">
                  <c:v>132.54469999999998</c:v>
                </c:pt>
                <c:pt idx="1147">
                  <c:v>132.63150000000002</c:v>
                </c:pt>
                <c:pt idx="1148">
                  <c:v>132.71399999999977</c:v>
                </c:pt>
                <c:pt idx="1149">
                  <c:v>132.79579999999999</c:v>
                </c:pt>
                <c:pt idx="1150">
                  <c:v>132.8775</c:v>
                </c:pt>
                <c:pt idx="1151">
                  <c:v>132.96240000000026</c:v>
                </c:pt>
                <c:pt idx="1152">
                  <c:v>133.04599999999999</c:v>
                </c:pt>
                <c:pt idx="1153">
                  <c:v>133.13</c:v>
                </c:pt>
                <c:pt idx="1154">
                  <c:v>133.21119999999999</c:v>
                </c:pt>
                <c:pt idx="1155">
                  <c:v>133.29589999999999</c:v>
                </c:pt>
                <c:pt idx="1156">
                  <c:v>133.37900000000002</c:v>
                </c:pt>
                <c:pt idx="1157">
                  <c:v>133.46170000000001</c:v>
                </c:pt>
                <c:pt idx="1158">
                  <c:v>133.54359999999977</c:v>
                </c:pt>
                <c:pt idx="1159">
                  <c:v>133.6275</c:v>
                </c:pt>
                <c:pt idx="1160">
                  <c:v>133.70949999999999</c:v>
                </c:pt>
                <c:pt idx="1161">
                  <c:v>133.79389999999998</c:v>
                </c:pt>
                <c:pt idx="1162">
                  <c:v>133.87820000000022</c:v>
                </c:pt>
                <c:pt idx="1163">
                  <c:v>133.9605</c:v>
                </c:pt>
                <c:pt idx="1164">
                  <c:v>134.0463</c:v>
                </c:pt>
                <c:pt idx="1165">
                  <c:v>134.12979999999999</c:v>
                </c:pt>
                <c:pt idx="1166">
                  <c:v>134.21269999999998</c:v>
                </c:pt>
                <c:pt idx="1167">
                  <c:v>134.29640000000001</c:v>
                </c:pt>
                <c:pt idx="1168">
                  <c:v>134.3785</c:v>
                </c:pt>
                <c:pt idx="1169">
                  <c:v>134.46010000000001</c:v>
                </c:pt>
                <c:pt idx="1170">
                  <c:v>134.54300000000001</c:v>
                </c:pt>
                <c:pt idx="1171">
                  <c:v>134.62690000000001</c:v>
                </c:pt>
                <c:pt idx="1172">
                  <c:v>134.71129999999999</c:v>
                </c:pt>
                <c:pt idx="1173">
                  <c:v>134.79230000000001</c:v>
                </c:pt>
                <c:pt idx="1174">
                  <c:v>134.87820000000022</c:v>
                </c:pt>
                <c:pt idx="1175">
                  <c:v>134.96200000000007</c:v>
                </c:pt>
                <c:pt idx="1176">
                  <c:v>135.04769999999999</c:v>
                </c:pt>
                <c:pt idx="1177">
                  <c:v>135.13130000000001</c:v>
                </c:pt>
                <c:pt idx="1178">
                  <c:v>135.21279999999999</c:v>
                </c:pt>
                <c:pt idx="1179">
                  <c:v>135.29659999999998</c:v>
                </c:pt>
                <c:pt idx="1180">
                  <c:v>135.38030000000029</c:v>
                </c:pt>
                <c:pt idx="1181">
                  <c:v>135.46180000000001</c:v>
                </c:pt>
                <c:pt idx="1182">
                  <c:v>135.54409999999999</c:v>
                </c:pt>
                <c:pt idx="1183">
                  <c:v>135.62880000000001</c:v>
                </c:pt>
                <c:pt idx="1184">
                  <c:v>135.71189999999999</c:v>
                </c:pt>
                <c:pt idx="1185">
                  <c:v>135.79519999999999</c:v>
                </c:pt>
                <c:pt idx="1186">
                  <c:v>135.87790000000001</c:v>
                </c:pt>
                <c:pt idx="1187">
                  <c:v>135.9615</c:v>
                </c:pt>
                <c:pt idx="1188">
                  <c:v>136.0453</c:v>
                </c:pt>
                <c:pt idx="1189">
                  <c:v>136.12800000000001</c:v>
                </c:pt>
                <c:pt idx="1190">
                  <c:v>136.21109999999999</c:v>
                </c:pt>
                <c:pt idx="1191">
                  <c:v>136.29479999999998</c:v>
                </c:pt>
                <c:pt idx="1192">
                  <c:v>136.37790000000001</c:v>
                </c:pt>
                <c:pt idx="1193">
                  <c:v>136.46140000000022</c:v>
                </c:pt>
                <c:pt idx="1194">
                  <c:v>136.54409999999999</c:v>
                </c:pt>
                <c:pt idx="1195">
                  <c:v>136.62710000000001</c:v>
                </c:pt>
                <c:pt idx="1196">
                  <c:v>136.71099999999998</c:v>
                </c:pt>
                <c:pt idx="1197">
                  <c:v>136.7928</c:v>
                </c:pt>
                <c:pt idx="1198">
                  <c:v>136.87790000000001</c:v>
                </c:pt>
                <c:pt idx="1199">
                  <c:v>136.96530000000001</c:v>
                </c:pt>
                <c:pt idx="1200">
                  <c:v>137.04759999999999</c:v>
                </c:pt>
                <c:pt idx="1201">
                  <c:v>137.1311</c:v>
                </c:pt>
                <c:pt idx="1202">
                  <c:v>137.21339999999998</c:v>
                </c:pt>
                <c:pt idx="1203">
                  <c:v>137.29689999999999</c:v>
                </c:pt>
                <c:pt idx="1204">
                  <c:v>137.3776</c:v>
                </c:pt>
                <c:pt idx="1205">
                  <c:v>137.46250000000001</c:v>
                </c:pt>
                <c:pt idx="1206">
                  <c:v>137.5453</c:v>
                </c:pt>
                <c:pt idx="1207">
                  <c:v>137.62950000000001</c:v>
                </c:pt>
                <c:pt idx="1208">
                  <c:v>137.71209999999999</c:v>
                </c:pt>
                <c:pt idx="1209">
                  <c:v>137.7971</c:v>
                </c:pt>
                <c:pt idx="1210">
                  <c:v>137.88060000000004</c:v>
                </c:pt>
                <c:pt idx="1211">
                  <c:v>137.96250000000001</c:v>
                </c:pt>
                <c:pt idx="1212">
                  <c:v>138.04589999999999</c:v>
                </c:pt>
                <c:pt idx="1213">
                  <c:v>138.12640000000007</c:v>
                </c:pt>
                <c:pt idx="1214">
                  <c:v>138.21089999999998</c:v>
                </c:pt>
                <c:pt idx="1215">
                  <c:v>138.29379999999998</c:v>
                </c:pt>
                <c:pt idx="1216">
                  <c:v>138.37720000000004</c:v>
                </c:pt>
                <c:pt idx="1217">
                  <c:v>138.46100000000001</c:v>
                </c:pt>
                <c:pt idx="1218">
                  <c:v>138.54640000000001</c:v>
                </c:pt>
                <c:pt idx="1219">
                  <c:v>138.62810000000007</c:v>
                </c:pt>
                <c:pt idx="1220">
                  <c:v>138.71059999999977</c:v>
                </c:pt>
                <c:pt idx="1221">
                  <c:v>138.79459999999995</c:v>
                </c:pt>
                <c:pt idx="1222">
                  <c:v>138.8794</c:v>
                </c:pt>
                <c:pt idx="1223">
                  <c:v>138.95810000000026</c:v>
                </c:pt>
                <c:pt idx="1224">
                  <c:v>139.0427</c:v>
                </c:pt>
                <c:pt idx="1225">
                  <c:v>139.12540000000001</c:v>
                </c:pt>
                <c:pt idx="1226">
                  <c:v>139.20859999999999</c:v>
                </c:pt>
                <c:pt idx="1227">
                  <c:v>139.2927</c:v>
                </c:pt>
                <c:pt idx="1228">
                  <c:v>139.37650000000002</c:v>
                </c:pt>
                <c:pt idx="1229">
                  <c:v>139.45880000000022</c:v>
                </c:pt>
                <c:pt idx="1230">
                  <c:v>139.54349999999999</c:v>
                </c:pt>
                <c:pt idx="1231">
                  <c:v>139.62740000000022</c:v>
                </c:pt>
                <c:pt idx="1232">
                  <c:v>139.71169999999998</c:v>
                </c:pt>
                <c:pt idx="1233">
                  <c:v>139.79379999999998</c:v>
                </c:pt>
                <c:pt idx="1234">
                  <c:v>139.87690000000001</c:v>
                </c:pt>
                <c:pt idx="1235">
                  <c:v>139.96170000000001</c:v>
                </c:pt>
                <c:pt idx="1236">
                  <c:v>140.04379999999998</c:v>
                </c:pt>
                <c:pt idx="1237">
                  <c:v>140.1259</c:v>
                </c:pt>
                <c:pt idx="1238">
                  <c:v>140.21009999999998</c:v>
                </c:pt>
                <c:pt idx="1239">
                  <c:v>140.29359999999977</c:v>
                </c:pt>
                <c:pt idx="1240">
                  <c:v>140.3767</c:v>
                </c:pt>
                <c:pt idx="1241">
                  <c:v>140.46040000000022</c:v>
                </c:pt>
                <c:pt idx="1242">
                  <c:v>140.5427</c:v>
                </c:pt>
                <c:pt idx="1243">
                  <c:v>140.6276</c:v>
                </c:pt>
                <c:pt idx="1244">
                  <c:v>140.70979999999992</c:v>
                </c:pt>
                <c:pt idx="1245">
                  <c:v>140.79399999999998</c:v>
                </c:pt>
                <c:pt idx="1246">
                  <c:v>140.87720000000004</c:v>
                </c:pt>
                <c:pt idx="1247">
                  <c:v>140.95940000000004</c:v>
                </c:pt>
                <c:pt idx="1248">
                  <c:v>141.042</c:v>
                </c:pt>
                <c:pt idx="1249">
                  <c:v>141.12459999999999</c:v>
                </c:pt>
                <c:pt idx="1250">
                  <c:v>141.21009999999998</c:v>
                </c:pt>
                <c:pt idx="1251">
                  <c:v>141.29040000000001</c:v>
                </c:pt>
                <c:pt idx="1252">
                  <c:v>141.36640000000023</c:v>
                </c:pt>
                <c:pt idx="1253">
                  <c:v>141.45540000000022</c:v>
                </c:pt>
                <c:pt idx="1254">
                  <c:v>141.53710000000001</c:v>
                </c:pt>
                <c:pt idx="1255">
                  <c:v>141.61859999999999</c:v>
                </c:pt>
                <c:pt idx="1256">
                  <c:v>141.70449999999997</c:v>
                </c:pt>
                <c:pt idx="1257">
                  <c:v>141.7919</c:v>
                </c:pt>
                <c:pt idx="1258">
                  <c:v>141.8733</c:v>
                </c:pt>
                <c:pt idx="1259">
                  <c:v>141.95590000000001</c:v>
                </c:pt>
                <c:pt idx="1260">
                  <c:v>142.04089999999999</c:v>
                </c:pt>
                <c:pt idx="1261">
                  <c:v>142.1251</c:v>
                </c:pt>
                <c:pt idx="1262">
                  <c:v>142.20740000000001</c:v>
                </c:pt>
                <c:pt idx="1263">
                  <c:v>142.29399999999998</c:v>
                </c:pt>
                <c:pt idx="1264">
                  <c:v>142.37690000000001</c:v>
                </c:pt>
                <c:pt idx="1265">
                  <c:v>142.46020000000001</c:v>
                </c:pt>
                <c:pt idx="1266">
                  <c:v>142.5428</c:v>
                </c:pt>
                <c:pt idx="1267">
                  <c:v>142.62710000000001</c:v>
                </c:pt>
                <c:pt idx="1268">
                  <c:v>142.71089999999998</c:v>
                </c:pt>
                <c:pt idx="1269">
                  <c:v>142.79459999999995</c:v>
                </c:pt>
                <c:pt idx="1270">
                  <c:v>142.88010000000023</c:v>
                </c:pt>
                <c:pt idx="1271">
                  <c:v>142.96369999999999</c:v>
                </c:pt>
                <c:pt idx="1272">
                  <c:v>143.04689999999999</c:v>
                </c:pt>
                <c:pt idx="1273">
                  <c:v>143.12900000000002</c:v>
                </c:pt>
                <c:pt idx="1274">
                  <c:v>143.2114</c:v>
                </c:pt>
                <c:pt idx="1275">
                  <c:v>143.29359999999977</c:v>
                </c:pt>
                <c:pt idx="1276">
                  <c:v>143.38040000000029</c:v>
                </c:pt>
                <c:pt idx="1277">
                  <c:v>143.46459999999999</c:v>
                </c:pt>
                <c:pt idx="1278">
                  <c:v>143.54640000000001</c:v>
                </c:pt>
                <c:pt idx="1279">
                  <c:v>143.62900000000002</c:v>
                </c:pt>
                <c:pt idx="1280">
                  <c:v>143.71059999999977</c:v>
                </c:pt>
                <c:pt idx="1281">
                  <c:v>143.7953</c:v>
                </c:pt>
                <c:pt idx="1282">
                  <c:v>143.87860000000001</c:v>
                </c:pt>
                <c:pt idx="1283">
                  <c:v>143.96210000000022</c:v>
                </c:pt>
                <c:pt idx="1284">
                  <c:v>144.04399999999998</c:v>
                </c:pt>
                <c:pt idx="1285">
                  <c:v>144.1285</c:v>
                </c:pt>
                <c:pt idx="1286">
                  <c:v>144.2124</c:v>
                </c:pt>
                <c:pt idx="1287">
                  <c:v>144.29579999999999</c:v>
                </c:pt>
                <c:pt idx="1288">
                  <c:v>144.37900000000002</c:v>
                </c:pt>
                <c:pt idx="1289">
                  <c:v>144.46180000000001</c:v>
                </c:pt>
                <c:pt idx="1290">
                  <c:v>144.5444</c:v>
                </c:pt>
                <c:pt idx="1291">
                  <c:v>144.62810000000007</c:v>
                </c:pt>
                <c:pt idx="1292">
                  <c:v>144.71159999999998</c:v>
                </c:pt>
                <c:pt idx="1293">
                  <c:v>144.79499999999999</c:v>
                </c:pt>
                <c:pt idx="1294">
                  <c:v>144.8777</c:v>
                </c:pt>
                <c:pt idx="1295">
                  <c:v>144.96020000000001</c:v>
                </c:pt>
                <c:pt idx="1296">
                  <c:v>145.0462</c:v>
                </c:pt>
                <c:pt idx="1297">
                  <c:v>145.1267</c:v>
                </c:pt>
                <c:pt idx="1298">
                  <c:v>145.20869999999999</c:v>
                </c:pt>
                <c:pt idx="1299">
                  <c:v>145.2919</c:v>
                </c:pt>
                <c:pt idx="1300">
                  <c:v>145.37530000000001</c:v>
                </c:pt>
                <c:pt idx="1301">
                  <c:v>145.45860000000022</c:v>
                </c:pt>
                <c:pt idx="1302">
                  <c:v>145.54339999999999</c:v>
                </c:pt>
                <c:pt idx="1303">
                  <c:v>145.6266</c:v>
                </c:pt>
                <c:pt idx="1304">
                  <c:v>145.71039999999999</c:v>
                </c:pt>
                <c:pt idx="1305">
                  <c:v>145.79349999999999</c:v>
                </c:pt>
                <c:pt idx="1306">
                  <c:v>145.8758</c:v>
                </c:pt>
                <c:pt idx="1307">
                  <c:v>145.95880000000022</c:v>
                </c:pt>
                <c:pt idx="1308">
                  <c:v>146.0444</c:v>
                </c:pt>
                <c:pt idx="1309">
                  <c:v>146.125</c:v>
                </c:pt>
                <c:pt idx="1310">
                  <c:v>146.20759999999999</c:v>
                </c:pt>
                <c:pt idx="1311">
                  <c:v>146.29179999999999</c:v>
                </c:pt>
                <c:pt idx="1312">
                  <c:v>146.3734</c:v>
                </c:pt>
                <c:pt idx="1313">
                  <c:v>146.45750000000001</c:v>
                </c:pt>
                <c:pt idx="1314">
                  <c:v>146.54140000000001</c:v>
                </c:pt>
                <c:pt idx="1315">
                  <c:v>146.62530000000001</c:v>
                </c:pt>
                <c:pt idx="1316">
                  <c:v>146.71049999999997</c:v>
                </c:pt>
                <c:pt idx="1317">
                  <c:v>146.79469999999998</c:v>
                </c:pt>
                <c:pt idx="1318">
                  <c:v>146.8751</c:v>
                </c:pt>
                <c:pt idx="1319">
                  <c:v>146.95920000000001</c:v>
                </c:pt>
                <c:pt idx="1320">
                  <c:v>147.04359999999977</c:v>
                </c:pt>
                <c:pt idx="1321">
                  <c:v>147.12860000000001</c:v>
                </c:pt>
                <c:pt idx="1322">
                  <c:v>147.20979999999992</c:v>
                </c:pt>
                <c:pt idx="1323">
                  <c:v>147.29519999999999</c:v>
                </c:pt>
                <c:pt idx="1324">
                  <c:v>147.37720000000004</c:v>
                </c:pt>
                <c:pt idx="1325">
                  <c:v>147.46040000000022</c:v>
                </c:pt>
                <c:pt idx="1326">
                  <c:v>147.54259999999999</c:v>
                </c:pt>
                <c:pt idx="1327">
                  <c:v>147.62369999999999</c:v>
                </c:pt>
                <c:pt idx="1328">
                  <c:v>147.70959999999977</c:v>
                </c:pt>
                <c:pt idx="1329">
                  <c:v>147.79220000000001</c:v>
                </c:pt>
                <c:pt idx="1330">
                  <c:v>147.87440000000001</c:v>
                </c:pt>
                <c:pt idx="1331">
                  <c:v>147.95830000000029</c:v>
                </c:pt>
                <c:pt idx="1332">
                  <c:v>148.04140000000001</c:v>
                </c:pt>
                <c:pt idx="1333">
                  <c:v>148.1266</c:v>
                </c:pt>
                <c:pt idx="1334">
                  <c:v>148.20959999999977</c:v>
                </c:pt>
                <c:pt idx="1335">
                  <c:v>148.2919</c:v>
                </c:pt>
                <c:pt idx="1336">
                  <c:v>148.37559999999999</c:v>
                </c:pt>
                <c:pt idx="1337">
                  <c:v>148.45440000000022</c:v>
                </c:pt>
                <c:pt idx="1338">
                  <c:v>148.5385</c:v>
                </c:pt>
                <c:pt idx="1339">
                  <c:v>148.61779999999999</c:v>
                </c:pt>
                <c:pt idx="1340">
                  <c:v>148.70169999999999</c:v>
                </c:pt>
                <c:pt idx="1341">
                  <c:v>148.7861</c:v>
                </c:pt>
                <c:pt idx="1342">
                  <c:v>148.8597</c:v>
                </c:pt>
                <c:pt idx="1343">
                  <c:v>148.94800000000001</c:v>
                </c:pt>
                <c:pt idx="1344">
                  <c:v>149.03919999999999</c:v>
                </c:pt>
                <c:pt idx="1345">
                  <c:v>149.124</c:v>
                </c:pt>
                <c:pt idx="1346">
                  <c:v>149.21089999999998</c:v>
                </c:pt>
                <c:pt idx="1347">
                  <c:v>149.29389999999998</c:v>
                </c:pt>
                <c:pt idx="1348">
                  <c:v>149.37790000000001</c:v>
                </c:pt>
                <c:pt idx="1349">
                  <c:v>149.46090000000001</c:v>
                </c:pt>
                <c:pt idx="1350">
                  <c:v>149.54220000000001</c:v>
                </c:pt>
                <c:pt idx="1351">
                  <c:v>149.62190000000001</c:v>
                </c:pt>
                <c:pt idx="1352">
                  <c:v>149.71079999999998</c:v>
                </c:pt>
                <c:pt idx="1353">
                  <c:v>149.79640000000001</c:v>
                </c:pt>
                <c:pt idx="1354">
                  <c:v>149.8767</c:v>
                </c:pt>
                <c:pt idx="1355">
                  <c:v>149.95959999999999</c:v>
                </c:pt>
                <c:pt idx="1356">
                  <c:v>150.04379999999998</c:v>
                </c:pt>
                <c:pt idx="1357">
                  <c:v>150.12520000000001</c:v>
                </c:pt>
                <c:pt idx="1358">
                  <c:v>150.20750000000001</c:v>
                </c:pt>
                <c:pt idx="1359">
                  <c:v>150.29179999999999</c:v>
                </c:pt>
                <c:pt idx="1360">
                  <c:v>150.37740000000022</c:v>
                </c:pt>
                <c:pt idx="1361">
                  <c:v>150.46080000000001</c:v>
                </c:pt>
                <c:pt idx="1362">
                  <c:v>150.54230000000001</c:v>
                </c:pt>
                <c:pt idx="1363">
                  <c:v>150.62640000000007</c:v>
                </c:pt>
                <c:pt idx="1364">
                  <c:v>150.71089999999998</c:v>
                </c:pt>
                <c:pt idx="1365">
                  <c:v>150.7953</c:v>
                </c:pt>
                <c:pt idx="1366">
                  <c:v>150.88040000000029</c:v>
                </c:pt>
                <c:pt idx="1367">
                  <c:v>150.96640000000022</c:v>
                </c:pt>
                <c:pt idx="1368">
                  <c:v>151.04820000000001</c:v>
                </c:pt>
                <c:pt idx="1369">
                  <c:v>151.1328</c:v>
                </c:pt>
                <c:pt idx="1370">
                  <c:v>151.21549999999999</c:v>
                </c:pt>
                <c:pt idx="1371">
                  <c:v>151.2971</c:v>
                </c:pt>
                <c:pt idx="1372">
                  <c:v>151.38330000000022</c:v>
                </c:pt>
                <c:pt idx="1373">
                  <c:v>151.46680000000001</c:v>
                </c:pt>
                <c:pt idx="1374">
                  <c:v>151.55140000000023</c:v>
                </c:pt>
                <c:pt idx="1375">
                  <c:v>151.63479999999998</c:v>
                </c:pt>
                <c:pt idx="1376">
                  <c:v>151.71809999999999</c:v>
                </c:pt>
                <c:pt idx="1377">
                  <c:v>151.80040000000022</c:v>
                </c:pt>
                <c:pt idx="1378">
                  <c:v>151.88270000000023</c:v>
                </c:pt>
                <c:pt idx="1379">
                  <c:v>151.96680000000001</c:v>
                </c:pt>
                <c:pt idx="1380">
                  <c:v>152.0505</c:v>
                </c:pt>
                <c:pt idx="1381">
                  <c:v>152.13309999999998</c:v>
                </c:pt>
                <c:pt idx="1382">
                  <c:v>152.21279999999999</c:v>
                </c:pt>
                <c:pt idx="1383">
                  <c:v>152.29640000000001</c:v>
                </c:pt>
                <c:pt idx="1384">
                  <c:v>152.37880000000001</c:v>
                </c:pt>
                <c:pt idx="1385">
                  <c:v>152.46240000000026</c:v>
                </c:pt>
                <c:pt idx="1386">
                  <c:v>152.5461</c:v>
                </c:pt>
                <c:pt idx="1387">
                  <c:v>152.62890000000004</c:v>
                </c:pt>
                <c:pt idx="1388">
                  <c:v>152.70989999999998</c:v>
                </c:pt>
                <c:pt idx="1389">
                  <c:v>152.79339999999999</c:v>
                </c:pt>
                <c:pt idx="1390">
                  <c:v>152.876</c:v>
                </c:pt>
                <c:pt idx="1391">
                  <c:v>152.95850000000004</c:v>
                </c:pt>
                <c:pt idx="1392">
                  <c:v>153.04079999999999</c:v>
                </c:pt>
                <c:pt idx="1393">
                  <c:v>153.12210000000007</c:v>
                </c:pt>
                <c:pt idx="1394">
                  <c:v>153.2072</c:v>
                </c:pt>
                <c:pt idx="1395">
                  <c:v>153.291</c:v>
                </c:pt>
                <c:pt idx="1396">
                  <c:v>153.37640000000007</c:v>
                </c:pt>
                <c:pt idx="1397">
                  <c:v>153.45720000000023</c:v>
                </c:pt>
                <c:pt idx="1398">
                  <c:v>153.54089999999999</c:v>
                </c:pt>
                <c:pt idx="1399">
                  <c:v>153.62440000000001</c:v>
                </c:pt>
                <c:pt idx="1400">
                  <c:v>153.70699999999999</c:v>
                </c:pt>
                <c:pt idx="1401">
                  <c:v>153.79140000000001</c:v>
                </c:pt>
                <c:pt idx="1402">
                  <c:v>153.87540000000001</c:v>
                </c:pt>
                <c:pt idx="1403">
                  <c:v>153.95950000000002</c:v>
                </c:pt>
                <c:pt idx="1404">
                  <c:v>154.04559999999998</c:v>
                </c:pt>
                <c:pt idx="1405">
                  <c:v>154.1292</c:v>
                </c:pt>
                <c:pt idx="1406">
                  <c:v>154.21179999999998</c:v>
                </c:pt>
                <c:pt idx="1407">
                  <c:v>154.29349999999999</c:v>
                </c:pt>
                <c:pt idx="1408">
                  <c:v>154.37690000000001</c:v>
                </c:pt>
                <c:pt idx="1409">
                  <c:v>154.46120000000022</c:v>
                </c:pt>
                <c:pt idx="1410">
                  <c:v>154.54329999999999</c:v>
                </c:pt>
                <c:pt idx="1411">
                  <c:v>154.62389999999999</c:v>
                </c:pt>
                <c:pt idx="1412">
                  <c:v>154.70759999999999</c:v>
                </c:pt>
                <c:pt idx="1413">
                  <c:v>154.79140000000001</c:v>
                </c:pt>
                <c:pt idx="1414">
                  <c:v>154.87440000000001</c:v>
                </c:pt>
                <c:pt idx="1415">
                  <c:v>154.95630000000023</c:v>
                </c:pt>
                <c:pt idx="1416">
                  <c:v>155.0394</c:v>
                </c:pt>
                <c:pt idx="1417">
                  <c:v>155.12300000000002</c:v>
                </c:pt>
                <c:pt idx="1418">
                  <c:v>155.20579999999998</c:v>
                </c:pt>
                <c:pt idx="1419">
                  <c:v>155.29059999999998</c:v>
                </c:pt>
                <c:pt idx="1420">
                  <c:v>155.3734</c:v>
                </c:pt>
                <c:pt idx="1421">
                  <c:v>155.45600000000007</c:v>
                </c:pt>
                <c:pt idx="1422">
                  <c:v>155.5402</c:v>
                </c:pt>
                <c:pt idx="1423">
                  <c:v>155.62190000000001</c:v>
                </c:pt>
                <c:pt idx="1424">
                  <c:v>155.7073</c:v>
                </c:pt>
                <c:pt idx="1425">
                  <c:v>155.78979999999999</c:v>
                </c:pt>
                <c:pt idx="1426">
                  <c:v>155.8732</c:v>
                </c:pt>
                <c:pt idx="1427">
                  <c:v>155.95570000000001</c:v>
                </c:pt>
                <c:pt idx="1428">
                  <c:v>156.0411</c:v>
                </c:pt>
                <c:pt idx="1429">
                  <c:v>156.1241</c:v>
                </c:pt>
                <c:pt idx="1430">
                  <c:v>156.20850000000002</c:v>
                </c:pt>
                <c:pt idx="1431">
                  <c:v>156.291</c:v>
                </c:pt>
                <c:pt idx="1432">
                  <c:v>156.3732</c:v>
                </c:pt>
                <c:pt idx="1433">
                  <c:v>156.45730000000026</c:v>
                </c:pt>
                <c:pt idx="1434">
                  <c:v>156.54159999999999</c:v>
                </c:pt>
                <c:pt idx="1435">
                  <c:v>156.6249</c:v>
                </c:pt>
                <c:pt idx="1436">
                  <c:v>156.70999999999998</c:v>
                </c:pt>
                <c:pt idx="1437">
                  <c:v>156.79429999999999</c:v>
                </c:pt>
                <c:pt idx="1438">
                  <c:v>156.8767</c:v>
                </c:pt>
                <c:pt idx="1439">
                  <c:v>156.95830000000029</c:v>
                </c:pt>
                <c:pt idx="1440">
                  <c:v>157.04130000000001</c:v>
                </c:pt>
                <c:pt idx="1441">
                  <c:v>157.1258</c:v>
                </c:pt>
                <c:pt idx="1442">
                  <c:v>157.20959999999977</c:v>
                </c:pt>
                <c:pt idx="1443">
                  <c:v>157.29419999999999</c:v>
                </c:pt>
                <c:pt idx="1444">
                  <c:v>157.37820000000022</c:v>
                </c:pt>
                <c:pt idx="1445">
                  <c:v>157.46200000000007</c:v>
                </c:pt>
                <c:pt idx="1446">
                  <c:v>157.54689999999999</c:v>
                </c:pt>
                <c:pt idx="1447">
                  <c:v>157.62979999999999</c:v>
                </c:pt>
                <c:pt idx="1448">
                  <c:v>157.71389999999977</c:v>
                </c:pt>
                <c:pt idx="1449">
                  <c:v>157.7978</c:v>
                </c:pt>
                <c:pt idx="1450">
                  <c:v>157.87840000000023</c:v>
                </c:pt>
                <c:pt idx="1451">
                  <c:v>157.9616</c:v>
                </c:pt>
                <c:pt idx="1452">
                  <c:v>158.04379999999998</c:v>
                </c:pt>
                <c:pt idx="1453">
                  <c:v>158.12650000000002</c:v>
                </c:pt>
                <c:pt idx="1454">
                  <c:v>158.20919999999998</c:v>
                </c:pt>
                <c:pt idx="1455">
                  <c:v>158.28870000000001</c:v>
                </c:pt>
                <c:pt idx="1456">
                  <c:v>158.36959999999999</c:v>
                </c:pt>
                <c:pt idx="1457">
                  <c:v>158.45480000000001</c:v>
                </c:pt>
                <c:pt idx="1458">
                  <c:v>158.5395</c:v>
                </c:pt>
                <c:pt idx="1459">
                  <c:v>158.62280000000001</c:v>
                </c:pt>
                <c:pt idx="1460">
                  <c:v>158.7062</c:v>
                </c:pt>
                <c:pt idx="1461">
                  <c:v>158.79130000000001</c:v>
                </c:pt>
                <c:pt idx="1462">
                  <c:v>158.8751</c:v>
                </c:pt>
                <c:pt idx="1463">
                  <c:v>158.95850000000004</c:v>
                </c:pt>
                <c:pt idx="1464">
                  <c:v>159.03870000000001</c:v>
                </c:pt>
                <c:pt idx="1465">
                  <c:v>159.12130000000022</c:v>
                </c:pt>
                <c:pt idx="1466">
                  <c:v>159.20850000000002</c:v>
                </c:pt>
                <c:pt idx="1467">
                  <c:v>159.29399999999998</c:v>
                </c:pt>
                <c:pt idx="1468">
                  <c:v>159.37559999999999</c:v>
                </c:pt>
                <c:pt idx="1469">
                  <c:v>159.46020000000001</c:v>
                </c:pt>
                <c:pt idx="1470">
                  <c:v>159.54359999999977</c:v>
                </c:pt>
                <c:pt idx="1471">
                  <c:v>159.62800000000001</c:v>
                </c:pt>
                <c:pt idx="1472">
                  <c:v>159.71259999999998</c:v>
                </c:pt>
                <c:pt idx="1473">
                  <c:v>159.79300000000001</c:v>
                </c:pt>
                <c:pt idx="1474">
                  <c:v>159.8775</c:v>
                </c:pt>
                <c:pt idx="1475">
                  <c:v>159.96130000000022</c:v>
                </c:pt>
                <c:pt idx="1476">
                  <c:v>160.04419999999999</c:v>
                </c:pt>
                <c:pt idx="1477">
                  <c:v>160.12700000000001</c:v>
                </c:pt>
                <c:pt idx="1478">
                  <c:v>160.2114</c:v>
                </c:pt>
                <c:pt idx="1479">
                  <c:v>160.29399999999998</c:v>
                </c:pt>
                <c:pt idx="1480">
                  <c:v>160.37430000000001</c:v>
                </c:pt>
                <c:pt idx="1481">
                  <c:v>160.4556</c:v>
                </c:pt>
                <c:pt idx="1482">
                  <c:v>160.54059999999998</c:v>
                </c:pt>
                <c:pt idx="1483">
                  <c:v>160.62550000000002</c:v>
                </c:pt>
                <c:pt idx="1484">
                  <c:v>160.70859999999999</c:v>
                </c:pt>
                <c:pt idx="1485">
                  <c:v>160.79250000000002</c:v>
                </c:pt>
                <c:pt idx="1486">
                  <c:v>160.8758</c:v>
                </c:pt>
                <c:pt idx="1487">
                  <c:v>160.95870000000022</c:v>
                </c:pt>
                <c:pt idx="1488">
                  <c:v>161.04389999999998</c:v>
                </c:pt>
                <c:pt idx="1489">
                  <c:v>161.1268</c:v>
                </c:pt>
                <c:pt idx="1490">
                  <c:v>161.20869999999999</c:v>
                </c:pt>
                <c:pt idx="1491">
                  <c:v>161.29220000000001</c:v>
                </c:pt>
                <c:pt idx="1492">
                  <c:v>161.3758</c:v>
                </c:pt>
                <c:pt idx="1493">
                  <c:v>161.46100000000001</c:v>
                </c:pt>
                <c:pt idx="1494">
                  <c:v>161.54319999999998</c:v>
                </c:pt>
                <c:pt idx="1495">
                  <c:v>161.6277</c:v>
                </c:pt>
                <c:pt idx="1496">
                  <c:v>161.71119999999999</c:v>
                </c:pt>
                <c:pt idx="1497">
                  <c:v>161.79409999999999</c:v>
                </c:pt>
                <c:pt idx="1498">
                  <c:v>161.87550000000002</c:v>
                </c:pt>
                <c:pt idx="1499">
                  <c:v>161.95959999999999</c:v>
                </c:pt>
                <c:pt idx="1500">
                  <c:v>162.04300000000001</c:v>
                </c:pt>
                <c:pt idx="1501">
                  <c:v>162.12459999999999</c:v>
                </c:pt>
                <c:pt idx="1502">
                  <c:v>162.20779999999999</c:v>
                </c:pt>
                <c:pt idx="1503">
                  <c:v>162.29179999999999</c:v>
                </c:pt>
                <c:pt idx="1504">
                  <c:v>162.37630000000001</c:v>
                </c:pt>
                <c:pt idx="1505">
                  <c:v>162.45700000000022</c:v>
                </c:pt>
                <c:pt idx="1506">
                  <c:v>162.54040000000001</c:v>
                </c:pt>
                <c:pt idx="1507">
                  <c:v>162.625</c:v>
                </c:pt>
                <c:pt idx="1508">
                  <c:v>162.7079</c:v>
                </c:pt>
                <c:pt idx="1509">
                  <c:v>162.79140000000001</c:v>
                </c:pt>
                <c:pt idx="1510">
                  <c:v>162.87450000000001</c:v>
                </c:pt>
                <c:pt idx="1511">
                  <c:v>162.95660000000001</c:v>
                </c:pt>
                <c:pt idx="1512">
                  <c:v>163.041</c:v>
                </c:pt>
                <c:pt idx="1513">
                  <c:v>163.1233</c:v>
                </c:pt>
                <c:pt idx="1514">
                  <c:v>163.2079</c:v>
                </c:pt>
                <c:pt idx="1515">
                  <c:v>163.29220000000001</c:v>
                </c:pt>
                <c:pt idx="1516">
                  <c:v>163.37559999999999</c:v>
                </c:pt>
                <c:pt idx="1517">
                  <c:v>163.45959999999999</c:v>
                </c:pt>
                <c:pt idx="1518">
                  <c:v>163.54449999999997</c:v>
                </c:pt>
                <c:pt idx="1519">
                  <c:v>163.62610000000001</c:v>
                </c:pt>
                <c:pt idx="1520">
                  <c:v>163.70820000000001</c:v>
                </c:pt>
                <c:pt idx="1521">
                  <c:v>163.79169999999999</c:v>
                </c:pt>
                <c:pt idx="1522">
                  <c:v>163.8734</c:v>
                </c:pt>
                <c:pt idx="1523">
                  <c:v>163.95690000000022</c:v>
                </c:pt>
                <c:pt idx="1524">
                  <c:v>164.04169999999999</c:v>
                </c:pt>
                <c:pt idx="1525">
                  <c:v>164.12520000000001</c:v>
                </c:pt>
                <c:pt idx="1526">
                  <c:v>164.2073</c:v>
                </c:pt>
                <c:pt idx="1527">
                  <c:v>164.291</c:v>
                </c:pt>
                <c:pt idx="1528">
                  <c:v>164.37469999999999</c:v>
                </c:pt>
                <c:pt idx="1529">
                  <c:v>164.45810000000026</c:v>
                </c:pt>
                <c:pt idx="1530">
                  <c:v>164.54050000000001</c:v>
                </c:pt>
                <c:pt idx="1531">
                  <c:v>164.62450000000001</c:v>
                </c:pt>
                <c:pt idx="1532">
                  <c:v>164.70740000000001</c:v>
                </c:pt>
                <c:pt idx="1533">
                  <c:v>164.7911</c:v>
                </c:pt>
                <c:pt idx="1534">
                  <c:v>164.87569999999999</c:v>
                </c:pt>
                <c:pt idx="1535">
                  <c:v>164.9599</c:v>
                </c:pt>
                <c:pt idx="1536">
                  <c:v>165.04059999999998</c:v>
                </c:pt>
                <c:pt idx="1537">
                  <c:v>165.12520000000001</c:v>
                </c:pt>
                <c:pt idx="1538">
                  <c:v>165.20779999999999</c:v>
                </c:pt>
                <c:pt idx="1539">
                  <c:v>165.29240000000001</c:v>
                </c:pt>
                <c:pt idx="1540">
                  <c:v>165.37610000000001</c:v>
                </c:pt>
                <c:pt idx="1541">
                  <c:v>165.45700000000022</c:v>
                </c:pt>
                <c:pt idx="1542">
                  <c:v>165.54150000000001</c:v>
                </c:pt>
                <c:pt idx="1543">
                  <c:v>165.6234</c:v>
                </c:pt>
                <c:pt idx="1544">
                  <c:v>165.70650000000001</c:v>
                </c:pt>
                <c:pt idx="1545">
                  <c:v>165.78830000000022</c:v>
                </c:pt>
                <c:pt idx="1546">
                  <c:v>165.87200000000001</c:v>
                </c:pt>
                <c:pt idx="1547">
                  <c:v>165.9547</c:v>
                </c:pt>
                <c:pt idx="1548">
                  <c:v>166.03979999999999</c:v>
                </c:pt>
                <c:pt idx="1549">
                  <c:v>166.11979999999977</c:v>
                </c:pt>
                <c:pt idx="1550">
                  <c:v>166.2022</c:v>
                </c:pt>
                <c:pt idx="1551">
                  <c:v>166.2859</c:v>
                </c:pt>
                <c:pt idx="1552">
                  <c:v>166.36830000000029</c:v>
                </c:pt>
                <c:pt idx="1553">
                  <c:v>166.45310000000001</c:v>
                </c:pt>
                <c:pt idx="1554">
                  <c:v>166.53740000000022</c:v>
                </c:pt>
                <c:pt idx="1555">
                  <c:v>166.62010000000001</c:v>
                </c:pt>
                <c:pt idx="1556">
                  <c:v>166.702</c:v>
                </c:pt>
                <c:pt idx="1557">
                  <c:v>166.785</c:v>
                </c:pt>
                <c:pt idx="1558">
                  <c:v>166.86780000000007</c:v>
                </c:pt>
                <c:pt idx="1559">
                  <c:v>166.95150000000001</c:v>
                </c:pt>
                <c:pt idx="1560">
                  <c:v>167.03530000000001</c:v>
                </c:pt>
                <c:pt idx="1561">
                  <c:v>167.1182</c:v>
                </c:pt>
                <c:pt idx="1562">
                  <c:v>167.20309999999998</c:v>
                </c:pt>
                <c:pt idx="1563">
                  <c:v>167.28240000000022</c:v>
                </c:pt>
                <c:pt idx="1564">
                  <c:v>167.36500000000001</c:v>
                </c:pt>
                <c:pt idx="1565">
                  <c:v>167.44740000000004</c:v>
                </c:pt>
                <c:pt idx="1566">
                  <c:v>167.5333</c:v>
                </c:pt>
                <c:pt idx="1567">
                  <c:v>167.61599999999999</c:v>
                </c:pt>
                <c:pt idx="1568">
                  <c:v>167.7004</c:v>
                </c:pt>
                <c:pt idx="1569">
                  <c:v>167.78489999999999</c:v>
                </c:pt>
                <c:pt idx="1570">
                  <c:v>167.8656</c:v>
                </c:pt>
                <c:pt idx="1571">
                  <c:v>167.95230000000029</c:v>
                </c:pt>
                <c:pt idx="1572">
                  <c:v>168.03579999999999</c:v>
                </c:pt>
                <c:pt idx="1573">
                  <c:v>168.11919999999998</c:v>
                </c:pt>
                <c:pt idx="1574">
                  <c:v>168.2012</c:v>
                </c:pt>
                <c:pt idx="1575">
                  <c:v>168.2859</c:v>
                </c:pt>
                <c:pt idx="1576">
                  <c:v>168.36880000000022</c:v>
                </c:pt>
                <c:pt idx="1577">
                  <c:v>168.45250000000004</c:v>
                </c:pt>
                <c:pt idx="1578">
                  <c:v>168.53659999999999</c:v>
                </c:pt>
                <c:pt idx="1579">
                  <c:v>168.61919999999998</c:v>
                </c:pt>
                <c:pt idx="1580">
                  <c:v>168.70359999999977</c:v>
                </c:pt>
                <c:pt idx="1581">
                  <c:v>168.78870000000001</c:v>
                </c:pt>
                <c:pt idx="1582">
                  <c:v>168.86940000000001</c:v>
                </c:pt>
                <c:pt idx="1583">
                  <c:v>168.95400000000001</c:v>
                </c:pt>
                <c:pt idx="1584">
                  <c:v>169.0369</c:v>
                </c:pt>
                <c:pt idx="1585">
                  <c:v>169.12180000000001</c:v>
                </c:pt>
                <c:pt idx="1586">
                  <c:v>169.20489999999998</c:v>
                </c:pt>
                <c:pt idx="1587">
                  <c:v>169.2893</c:v>
                </c:pt>
                <c:pt idx="1588">
                  <c:v>169.37200000000001</c:v>
                </c:pt>
                <c:pt idx="1589">
                  <c:v>169.45520000000022</c:v>
                </c:pt>
                <c:pt idx="1590">
                  <c:v>169.53730000000004</c:v>
                </c:pt>
                <c:pt idx="1591">
                  <c:v>169.62220000000022</c:v>
                </c:pt>
                <c:pt idx="1592">
                  <c:v>169.7054</c:v>
                </c:pt>
                <c:pt idx="1593">
                  <c:v>169.78870000000001</c:v>
                </c:pt>
                <c:pt idx="1594">
                  <c:v>169.8734</c:v>
                </c:pt>
                <c:pt idx="1595">
                  <c:v>169.95690000000022</c:v>
                </c:pt>
                <c:pt idx="1596">
                  <c:v>170.0402</c:v>
                </c:pt>
                <c:pt idx="1597">
                  <c:v>170.12300000000002</c:v>
                </c:pt>
                <c:pt idx="1598">
                  <c:v>170.20559999999998</c:v>
                </c:pt>
                <c:pt idx="1599">
                  <c:v>170.28840000000022</c:v>
                </c:pt>
                <c:pt idx="1600">
                  <c:v>170.37230000000022</c:v>
                </c:pt>
                <c:pt idx="1601">
                  <c:v>170.45610000000022</c:v>
                </c:pt>
                <c:pt idx="1602">
                  <c:v>170.5393</c:v>
                </c:pt>
                <c:pt idx="1603">
                  <c:v>170.62180000000001</c:v>
                </c:pt>
                <c:pt idx="1604">
                  <c:v>170.70469999999995</c:v>
                </c:pt>
                <c:pt idx="1605">
                  <c:v>170.78800000000001</c:v>
                </c:pt>
                <c:pt idx="1606">
                  <c:v>170.87190000000001</c:v>
                </c:pt>
                <c:pt idx="1607">
                  <c:v>170.95690000000022</c:v>
                </c:pt>
                <c:pt idx="1608">
                  <c:v>171.03900000000002</c:v>
                </c:pt>
                <c:pt idx="1609">
                  <c:v>171.12430000000001</c:v>
                </c:pt>
                <c:pt idx="1610">
                  <c:v>171.20740000000001</c:v>
                </c:pt>
                <c:pt idx="1611">
                  <c:v>171.29079999999999</c:v>
                </c:pt>
                <c:pt idx="1612">
                  <c:v>171.37309999999999</c:v>
                </c:pt>
                <c:pt idx="1613">
                  <c:v>171.4545</c:v>
                </c:pt>
                <c:pt idx="1614">
                  <c:v>171.5395</c:v>
                </c:pt>
                <c:pt idx="1615">
                  <c:v>171.62260000000001</c:v>
                </c:pt>
                <c:pt idx="1616">
                  <c:v>171.70669999999998</c:v>
                </c:pt>
                <c:pt idx="1617">
                  <c:v>171.79</c:v>
                </c:pt>
                <c:pt idx="1618">
                  <c:v>171.875</c:v>
                </c:pt>
                <c:pt idx="1619">
                  <c:v>171.9597</c:v>
                </c:pt>
                <c:pt idx="1620">
                  <c:v>172.04259999999999</c:v>
                </c:pt>
                <c:pt idx="1621">
                  <c:v>172.12640000000007</c:v>
                </c:pt>
                <c:pt idx="1622">
                  <c:v>172.21069999999995</c:v>
                </c:pt>
                <c:pt idx="1623">
                  <c:v>172.29349999999999</c:v>
                </c:pt>
                <c:pt idx="1624">
                  <c:v>172.375</c:v>
                </c:pt>
                <c:pt idx="1625">
                  <c:v>172.45800000000023</c:v>
                </c:pt>
                <c:pt idx="1626">
                  <c:v>172.54240000000001</c:v>
                </c:pt>
                <c:pt idx="1627">
                  <c:v>172.62640000000007</c:v>
                </c:pt>
                <c:pt idx="1628">
                  <c:v>172.70869999999999</c:v>
                </c:pt>
                <c:pt idx="1629">
                  <c:v>172.79130000000001</c:v>
                </c:pt>
                <c:pt idx="1630">
                  <c:v>172.8734</c:v>
                </c:pt>
                <c:pt idx="1631">
                  <c:v>172.9556</c:v>
                </c:pt>
                <c:pt idx="1632">
                  <c:v>173.03989999999999</c:v>
                </c:pt>
                <c:pt idx="1633">
                  <c:v>173.12440000000001</c:v>
                </c:pt>
                <c:pt idx="1634">
                  <c:v>173.20740000000001</c:v>
                </c:pt>
                <c:pt idx="1635">
                  <c:v>173.2895</c:v>
                </c:pt>
                <c:pt idx="1636">
                  <c:v>173.37190000000001</c:v>
                </c:pt>
                <c:pt idx="1637">
                  <c:v>173.45510000000004</c:v>
                </c:pt>
                <c:pt idx="1638">
                  <c:v>173.5386</c:v>
                </c:pt>
                <c:pt idx="1639">
                  <c:v>173.62110000000001</c:v>
                </c:pt>
                <c:pt idx="1640">
                  <c:v>173.70469999999995</c:v>
                </c:pt>
                <c:pt idx="1641">
                  <c:v>173.7893</c:v>
                </c:pt>
                <c:pt idx="1642">
                  <c:v>173.87240000000023</c:v>
                </c:pt>
                <c:pt idx="1643">
                  <c:v>173.95430000000007</c:v>
                </c:pt>
                <c:pt idx="1644">
                  <c:v>174.03720000000001</c:v>
                </c:pt>
                <c:pt idx="1645">
                  <c:v>174.11859999999999</c:v>
                </c:pt>
                <c:pt idx="1646">
                  <c:v>174.20240000000001</c:v>
                </c:pt>
                <c:pt idx="1647">
                  <c:v>174.2861</c:v>
                </c:pt>
                <c:pt idx="1648">
                  <c:v>174.36840000000029</c:v>
                </c:pt>
                <c:pt idx="1649">
                  <c:v>174.45100000000022</c:v>
                </c:pt>
                <c:pt idx="1650">
                  <c:v>174.53450000000001</c:v>
                </c:pt>
                <c:pt idx="1651">
                  <c:v>174.61859999999999</c:v>
                </c:pt>
                <c:pt idx="1652">
                  <c:v>174.70230000000001</c:v>
                </c:pt>
                <c:pt idx="1653">
                  <c:v>174.7876</c:v>
                </c:pt>
                <c:pt idx="1654">
                  <c:v>174.87440000000001</c:v>
                </c:pt>
                <c:pt idx="1655">
                  <c:v>174.95570000000001</c:v>
                </c:pt>
                <c:pt idx="1656">
                  <c:v>175.03919999999999</c:v>
                </c:pt>
                <c:pt idx="1657">
                  <c:v>175.12450000000001</c:v>
                </c:pt>
                <c:pt idx="1658">
                  <c:v>175.20699999999999</c:v>
                </c:pt>
                <c:pt idx="1659">
                  <c:v>175.292</c:v>
                </c:pt>
                <c:pt idx="1660">
                  <c:v>175.374</c:v>
                </c:pt>
                <c:pt idx="1661">
                  <c:v>175.45920000000001</c:v>
                </c:pt>
                <c:pt idx="1662">
                  <c:v>175.54449999999997</c:v>
                </c:pt>
                <c:pt idx="1663">
                  <c:v>175.62950000000001</c:v>
                </c:pt>
                <c:pt idx="1664">
                  <c:v>175.71059999999977</c:v>
                </c:pt>
                <c:pt idx="1665">
                  <c:v>175.79369999999992</c:v>
                </c:pt>
                <c:pt idx="1666">
                  <c:v>175.87720000000004</c:v>
                </c:pt>
                <c:pt idx="1667">
                  <c:v>175.96130000000022</c:v>
                </c:pt>
                <c:pt idx="1668">
                  <c:v>176.04519999999999</c:v>
                </c:pt>
                <c:pt idx="1669">
                  <c:v>176.12880000000001</c:v>
                </c:pt>
                <c:pt idx="1670">
                  <c:v>176.21029999999999</c:v>
                </c:pt>
                <c:pt idx="1671">
                  <c:v>176.2953</c:v>
                </c:pt>
                <c:pt idx="1672">
                  <c:v>176.37959999999998</c:v>
                </c:pt>
                <c:pt idx="1673">
                  <c:v>176.46140000000022</c:v>
                </c:pt>
                <c:pt idx="1674">
                  <c:v>176.54329999999999</c:v>
                </c:pt>
                <c:pt idx="1675">
                  <c:v>176.62610000000001</c:v>
                </c:pt>
                <c:pt idx="1676">
                  <c:v>176.71119999999999</c:v>
                </c:pt>
                <c:pt idx="1677">
                  <c:v>176.79459999999995</c:v>
                </c:pt>
                <c:pt idx="1678">
                  <c:v>176.87720000000004</c:v>
                </c:pt>
                <c:pt idx="1679">
                  <c:v>176.95910000000001</c:v>
                </c:pt>
                <c:pt idx="1680">
                  <c:v>177.04329999999999</c:v>
                </c:pt>
                <c:pt idx="1681">
                  <c:v>177.12550000000002</c:v>
                </c:pt>
                <c:pt idx="1682">
                  <c:v>177.20759999999999</c:v>
                </c:pt>
                <c:pt idx="1683">
                  <c:v>177.28900000000002</c:v>
                </c:pt>
                <c:pt idx="1684">
                  <c:v>177.3716</c:v>
                </c:pt>
                <c:pt idx="1685">
                  <c:v>177.45540000000022</c:v>
                </c:pt>
                <c:pt idx="1686">
                  <c:v>177.53909999999999</c:v>
                </c:pt>
                <c:pt idx="1687">
                  <c:v>177.6232</c:v>
                </c:pt>
                <c:pt idx="1688">
                  <c:v>177.70439999999999</c:v>
                </c:pt>
                <c:pt idx="1689">
                  <c:v>177.7885</c:v>
                </c:pt>
                <c:pt idx="1690">
                  <c:v>177.87200000000001</c:v>
                </c:pt>
                <c:pt idx="1691">
                  <c:v>177.9538</c:v>
                </c:pt>
                <c:pt idx="1692">
                  <c:v>178.03700000000001</c:v>
                </c:pt>
                <c:pt idx="1693">
                  <c:v>178.11969999999977</c:v>
                </c:pt>
                <c:pt idx="1694">
                  <c:v>178.20140000000001</c:v>
                </c:pt>
                <c:pt idx="1695">
                  <c:v>178.2842</c:v>
                </c:pt>
                <c:pt idx="1696">
                  <c:v>178.36600000000001</c:v>
                </c:pt>
                <c:pt idx="1697">
                  <c:v>178.45020000000022</c:v>
                </c:pt>
                <c:pt idx="1698">
                  <c:v>178.53140000000022</c:v>
                </c:pt>
                <c:pt idx="1699">
                  <c:v>178.61599999999999</c:v>
                </c:pt>
                <c:pt idx="1700">
                  <c:v>178.69919999999999</c:v>
                </c:pt>
                <c:pt idx="1701">
                  <c:v>178.78020000000001</c:v>
                </c:pt>
                <c:pt idx="1702">
                  <c:v>178.86600000000001</c:v>
                </c:pt>
                <c:pt idx="1703">
                  <c:v>178.94890000000001</c:v>
                </c:pt>
                <c:pt idx="1704">
                  <c:v>179.03150000000002</c:v>
                </c:pt>
                <c:pt idx="1705">
                  <c:v>179.11669999999998</c:v>
                </c:pt>
                <c:pt idx="1706">
                  <c:v>179.2002</c:v>
                </c:pt>
                <c:pt idx="1707">
                  <c:v>179.2852</c:v>
                </c:pt>
                <c:pt idx="1708">
                  <c:v>179.36810000000023</c:v>
                </c:pt>
                <c:pt idx="1709">
                  <c:v>179.45180000000022</c:v>
                </c:pt>
                <c:pt idx="1710">
                  <c:v>179.53379999999999</c:v>
                </c:pt>
                <c:pt idx="1711">
                  <c:v>179.61419999999998</c:v>
                </c:pt>
                <c:pt idx="1712">
                  <c:v>179.69720000000001</c:v>
                </c:pt>
                <c:pt idx="1713">
                  <c:v>179.77969999999976</c:v>
                </c:pt>
                <c:pt idx="1714">
                  <c:v>179.86490000000001</c:v>
                </c:pt>
                <c:pt idx="1715">
                  <c:v>179.95090000000022</c:v>
                </c:pt>
                <c:pt idx="1716">
                  <c:v>180.02950000000001</c:v>
                </c:pt>
                <c:pt idx="1717">
                  <c:v>180.11859999999999</c:v>
                </c:pt>
                <c:pt idx="1718">
                  <c:v>180.20189999999999</c:v>
                </c:pt>
                <c:pt idx="1719">
                  <c:v>180.28810000000001</c:v>
                </c:pt>
                <c:pt idx="1720">
                  <c:v>180.37110000000001</c:v>
                </c:pt>
                <c:pt idx="1721">
                  <c:v>180.45420000000001</c:v>
                </c:pt>
                <c:pt idx="1722">
                  <c:v>180.53379999999999</c:v>
                </c:pt>
                <c:pt idx="1723">
                  <c:v>180.61939999999998</c:v>
                </c:pt>
                <c:pt idx="1724">
                  <c:v>180.70429999999999</c:v>
                </c:pt>
                <c:pt idx="1725">
                  <c:v>180.78969999999998</c:v>
                </c:pt>
                <c:pt idx="1726">
                  <c:v>180.87640000000007</c:v>
                </c:pt>
                <c:pt idx="1727">
                  <c:v>180.96260000000001</c:v>
                </c:pt>
                <c:pt idx="1728">
                  <c:v>181.04499999999999</c:v>
                </c:pt>
                <c:pt idx="1729">
                  <c:v>181.12830000000022</c:v>
                </c:pt>
                <c:pt idx="1730">
                  <c:v>181.21269999999998</c:v>
                </c:pt>
                <c:pt idx="1731">
                  <c:v>181.29689999999999</c:v>
                </c:pt>
                <c:pt idx="1732">
                  <c:v>181.3775</c:v>
                </c:pt>
                <c:pt idx="1733">
                  <c:v>181.45959999999999</c:v>
                </c:pt>
                <c:pt idx="1734">
                  <c:v>181.54489999999998</c:v>
                </c:pt>
                <c:pt idx="1735">
                  <c:v>181.62840000000023</c:v>
                </c:pt>
                <c:pt idx="1736">
                  <c:v>181.70939999999999</c:v>
                </c:pt>
                <c:pt idx="1737">
                  <c:v>181.79359999999977</c:v>
                </c:pt>
                <c:pt idx="1738">
                  <c:v>181.87700000000001</c:v>
                </c:pt>
                <c:pt idx="1739">
                  <c:v>181.9606</c:v>
                </c:pt>
                <c:pt idx="1740">
                  <c:v>182.04589999999999</c:v>
                </c:pt>
                <c:pt idx="1741">
                  <c:v>182.12810000000007</c:v>
                </c:pt>
                <c:pt idx="1742">
                  <c:v>182.20999999999998</c:v>
                </c:pt>
                <c:pt idx="1743">
                  <c:v>182.29300000000001</c:v>
                </c:pt>
                <c:pt idx="1744">
                  <c:v>182.376</c:v>
                </c:pt>
                <c:pt idx="1745">
                  <c:v>182.45710000000022</c:v>
                </c:pt>
                <c:pt idx="1746">
                  <c:v>182.54059999999998</c:v>
                </c:pt>
                <c:pt idx="1747">
                  <c:v>182.62240000000023</c:v>
                </c:pt>
                <c:pt idx="1748">
                  <c:v>182.70449999999997</c:v>
                </c:pt>
                <c:pt idx="1749">
                  <c:v>182.78640000000001</c:v>
                </c:pt>
                <c:pt idx="1750">
                  <c:v>182.86920000000001</c:v>
                </c:pt>
                <c:pt idx="1751">
                  <c:v>182.9545</c:v>
                </c:pt>
                <c:pt idx="1752">
                  <c:v>183.03399999999999</c:v>
                </c:pt>
                <c:pt idx="1753">
                  <c:v>183.11759999999998</c:v>
                </c:pt>
                <c:pt idx="1754">
                  <c:v>183.19909999999999</c:v>
                </c:pt>
                <c:pt idx="1755">
                  <c:v>183.28110000000001</c:v>
                </c:pt>
                <c:pt idx="1756">
                  <c:v>183.3655</c:v>
                </c:pt>
                <c:pt idx="1757">
                  <c:v>183.45010000000022</c:v>
                </c:pt>
                <c:pt idx="1758">
                  <c:v>183.5361</c:v>
                </c:pt>
                <c:pt idx="1759">
                  <c:v>183.6181</c:v>
                </c:pt>
                <c:pt idx="1760">
                  <c:v>183.70069999999998</c:v>
                </c:pt>
                <c:pt idx="1761">
                  <c:v>183.78479999999999</c:v>
                </c:pt>
                <c:pt idx="1762">
                  <c:v>183.86710000000022</c:v>
                </c:pt>
                <c:pt idx="1763">
                  <c:v>183.95080000000004</c:v>
                </c:pt>
                <c:pt idx="1764">
                  <c:v>184.03469999999999</c:v>
                </c:pt>
                <c:pt idx="1765">
                  <c:v>184.11929999999998</c:v>
                </c:pt>
                <c:pt idx="1766">
                  <c:v>184.20240000000001</c:v>
                </c:pt>
                <c:pt idx="1767">
                  <c:v>184.285</c:v>
                </c:pt>
                <c:pt idx="1768">
                  <c:v>184.3698</c:v>
                </c:pt>
                <c:pt idx="1769">
                  <c:v>184.4538</c:v>
                </c:pt>
                <c:pt idx="1770">
                  <c:v>184.53820000000007</c:v>
                </c:pt>
                <c:pt idx="1771">
                  <c:v>184.62050000000002</c:v>
                </c:pt>
                <c:pt idx="1772">
                  <c:v>184.70439999999999</c:v>
                </c:pt>
                <c:pt idx="1773">
                  <c:v>184.78530000000001</c:v>
                </c:pt>
                <c:pt idx="1774">
                  <c:v>184.86710000000022</c:v>
                </c:pt>
                <c:pt idx="1775">
                  <c:v>184.9546</c:v>
                </c:pt>
                <c:pt idx="1776">
                  <c:v>185.0386</c:v>
                </c:pt>
                <c:pt idx="1777">
                  <c:v>185.12220000000022</c:v>
                </c:pt>
                <c:pt idx="1778">
                  <c:v>185.20499999999998</c:v>
                </c:pt>
                <c:pt idx="1779">
                  <c:v>185.28890000000001</c:v>
                </c:pt>
                <c:pt idx="1780">
                  <c:v>185.3708</c:v>
                </c:pt>
                <c:pt idx="1781">
                  <c:v>185.45350000000002</c:v>
                </c:pt>
                <c:pt idx="1782">
                  <c:v>185.53740000000022</c:v>
                </c:pt>
                <c:pt idx="1783">
                  <c:v>185.62309999999999</c:v>
                </c:pt>
                <c:pt idx="1784">
                  <c:v>185.70379999999992</c:v>
                </c:pt>
                <c:pt idx="1785">
                  <c:v>185.78710000000001</c:v>
                </c:pt>
                <c:pt idx="1786">
                  <c:v>185.87010000000001</c:v>
                </c:pt>
                <c:pt idx="1787">
                  <c:v>185.95310000000001</c:v>
                </c:pt>
                <c:pt idx="1788">
                  <c:v>186.03720000000001</c:v>
                </c:pt>
                <c:pt idx="1789">
                  <c:v>186.1172</c:v>
                </c:pt>
                <c:pt idx="1790">
                  <c:v>186.20259999999999</c:v>
                </c:pt>
                <c:pt idx="1791">
                  <c:v>186.28550000000001</c:v>
                </c:pt>
                <c:pt idx="1792">
                  <c:v>186.37020000000001</c:v>
                </c:pt>
                <c:pt idx="1793">
                  <c:v>186.4556</c:v>
                </c:pt>
                <c:pt idx="1794">
                  <c:v>186.5403</c:v>
                </c:pt>
                <c:pt idx="1795">
                  <c:v>186.62359999999998</c:v>
                </c:pt>
                <c:pt idx="1796">
                  <c:v>186.70740000000001</c:v>
                </c:pt>
                <c:pt idx="1797">
                  <c:v>186.79179999999999</c:v>
                </c:pt>
                <c:pt idx="1798">
                  <c:v>186.8749</c:v>
                </c:pt>
                <c:pt idx="1799">
                  <c:v>186.96080000000001</c:v>
                </c:pt>
                <c:pt idx="1800">
                  <c:v>187.04389999999998</c:v>
                </c:pt>
                <c:pt idx="1801">
                  <c:v>187.12559999999999</c:v>
                </c:pt>
                <c:pt idx="1802">
                  <c:v>187.20740000000001</c:v>
                </c:pt>
                <c:pt idx="1803">
                  <c:v>187.29309999999998</c:v>
                </c:pt>
                <c:pt idx="1804">
                  <c:v>187.37469999999999</c:v>
                </c:pt>
                <c:pt idx="1805">
                  <c:v>187.45920000000001</c:v>
                </c:pt>
                <c:pt idx="1806">
                  <c:v>187.54040000000001</c:v>
                </c:pt>
                <c:pt idx="1807">
                  <c:v>187.624</c:v>
                </c:pt>
                <c:pt idx="1808">
                  <c:v>187.7081</c:v>
                </c:pt>
                <c:pt idx="1809">
                  <c:v>187.79069999999999</c:v>
                </c:pt>
                <c:pt idx="1810">
                  <c:v>187.87309999999999</c:v>
                </c:pt>
                <c:pt idx="1811">
                  <c:v>187.95680000000004</c:v>
                </c:pt>
                <c:pt idx="1812">
                  <c:v>188.04040000000001</c:v>
                </c:pt>
                <c:pt idx="1813">
                  <c:v>188.12379999999999</c:v>
                </c:pt>
                <c:pt idx="1814">
                  <c:v>188.20589999999999</c:v>
                </c:pt>
                <c:pt idx="1815">
                  <c:v>188.29</c:v>
                </c:pt>
                <c:pt idx="1816">
                  <c:v>188.3741</c:v>
                </c:pt>
                <c:pt idx="1817">
                  <c:v>188.45680000000004</c:v>
                </c:pt>
                <c:pt idx="1818">
                  <c:v>188.54089999999999</c:v>
                </c:pt>
                <c:pt idx="1819">
                  <c:v>188.624</c:v>
                </c:pt>
                <c:pt idx="1820">
                  <c:v>188.7088</c:v>
                </c:pt>
                <c:pt idx="1821">
                  <c:v>188.7886</c:v>
                </c:pt>
                <c:pt idx="1822">
                  <c:v>188.8717</c:v>
                </c:pt>
                <c:pt idx="1823">
                  <c:v>188.9547</c:v>
                </c:pt>
                <c:pt idx="1824">
                  <c:v>189.03579999999999</c:v>
                </c:pt>
                <c:pt idx="1825">
                  <c:v>189.11850000000001</c:v>
                </c:pt>
                <c:pt idx="1826">
                  <c:v>189.20449999999997</c:v>
                </c:pt>
                <c:pt idx="1827">
                  <c:v>189.2878</c:v>
                </c:pt>
                <c:pt idx="1828">
                  <c:v>189.37030000000001</c:v>
                </c:pt>
                <c:pt idx="1829">
                  <c:v>189.4546</c:v>
                </c:pt>
                <c:pt idx="1830">
                  <c:v>189.54089999999999</c:v>
                </c:pt>
                <c:pt idx="1831">
                  <c:v>189.6267</c:v>
                </c:pt>
                <c:pt idx="1832">
                  <c:v>189.70899999999997</c:v>
                </c:pt>
                <c:pt idx="1833">
                  <c:v>189.79220000000001</c:v>
                </c:pt>
                <c:pt idx="1834">
                  <c:v>189.87479999999999</c:v>
                </c:pt>
                <c:pt idx="1835">
                  <c:v>189.95620000000022</c:v>
                </c:pt>
                <c:pt idx="1836">
                  <c:v>190.0403</c:v>
                </c:pt>
                <c:pt idx="1837">
                  <c:v>190.12389999999999</c:v>
                </c:pt>
                <c:pt idx="1838">
                  <c:v>190.2071</c:v>
                </c:pt>
                <c:pt idx="1839">
                  <c:v>190.29</c:v>
                </c:pt>
                <c:pt idx="1840">
                  <c:v>190.37530000000001</c:v>
                </c:pt>
                <c:pt idx="1841">
                  <c:v>190.45640000000026</c:v>
                </c:pt>
                <c:pt idx="1842">
                  <c:v>190.541</c:v>
                </c:pt>
                <c:pt idx="1843">
                  <c:v>190.62620000000001</c:v>
                </c:pt>
                <c:pt idx="1844">
                  <c:v>190.70929999999998</c:v>
                </c:pt>
                <c:pt idx="1845">
                  <c:v>190.79230000000001</c:v>
                </c:pt>
                <c:pt idx="1846">
                  <c:v>190.87690000000001</c:v>
                </c:pt>
                <c:pt idx="1847">
                  <c:v>190.96180000000001</c:v>
                </c:pt>
                <c:pt idx="1848">
                  <c:v>191.0428</c:v>
                </c:pt>
                <c:pt idx="1849">
                  <c:v>191.12610000000001</c:v>
                </c:pt>
                <c:pt idx="1850">
                  <c:v>191.2089</c:v>
                </c:pt>
                <c:pt idx="1851">
                  <c:v>191.29389999999998</c:v>
                </c:pt>
                <c:pt idx="1852">
                  <c:v>191.376</c:v>
                </c:pt>
                <c:pt idx="1853">
                  <c:v>191.46030000000007</c:v>
                </c:pt>
                <c:pt idx="1854">
                  <c:v>191.54369999999992</c:v>
                </c:pt>
                <c:pt idx="1855">
                  <c:v>191.62550000000002</c:v>
                </c:pt>
                <c:pt idx="1856">
                  <c:v>191.7073</c:v>
                </c:pt>
                <c:pt idx="1857">
                  <c:v>191.7912</c:v>
                </c:pt>
                <c:pt idx="1858">
                  <c:v>191.87440000000001</c:v>
                </c:pt>
                <c:pt idx="1859">
                  <c:v>191.9584000000003</c:v>
                </c:pt>
                <c:pt idx="1860">
                  <c:v>192.0427</c:v>
                </c:pt>
                <c:pt idx="1861">
                  <c:v>192.1258</c:v>
                </c:pt>
                <c:pt idx="1862">
                  <c:v>192.20869999999999</c:v>
                </c:pt>
                <c:pt idx="1863">
                  <c:v>192.29</c:v>
                </c:pt>
                <c:pt idx="1864">
                  <c:v>192.37359999999998</c:v>
                </c:pt>
                <c:pt idx="1865">
                  <c:v>192.45750000000001</c:v>
                </c:pt>
                <c:pt idx="1866">
                  <c:v>192.54140000000001</c:v>
                </c:pt>
                <c:pt idx="1867">
                  <c:v>192.62540000000001</c:v>
                </c:pt>
                <c:pt idx="1868">
                  <c:v>192.7088</c:v>
                </c:pt>
                <c:pt idx="1869">
                  <c:v>192.79159999999999</c:v>
                </c:pt>
                <c:pt idx="1870">
                  <c:v>192.87630000000001</c:v>
                </c:pt>
                <c:pt idx="1871">
                  <c:v>192.9597</c:v>
                </c:pt>
                <c:pt idx="1872">
                  <c:v>193.04339999999999</c:v>
                </c:pt>
                <c:pt idx="1873">
                  <c:v>193.1268</c:v>
                </c:pt>
                <c:pt idx="1874">
                  <c:v>193.20939999999999</c:v>
                </c:pt>
                <c:pt idx="1875">
                  <c:v>193.2928</c:v>
                </c:pt>
                <c:pt idx="1876">
                  <c:v>193.37610000000001</c:v>
                </c:pt>
                <c:pt idx="1877">
                  <c:v>193.45940000000004</c:v>
                </c:pt>
                <c:pt idx="1878">
                  <c:v>193.54319999999998</c:v>
                </c:pt>
                <c:pt idx="1879">
                  <c:v>193.62559999999999</c:v>
                </c:pt>
                <c:pt idx="1880">
                  <c:v>193.7089</c:v>
                </c:pt>
                <c:pt idx="1881">
                  <c:v>193.7911</c:v>
                </c:pt>
                <c:pt idx="1882">
                  <c:v>193.8734</c:v>
                </c:pt>
                <c:pt idx="1883">
                  <c:v>193.95570000000001</c:v>
                </c:pt>
                <c:pt idx="1884">
                  <c:v>194.03900000000002</c:v>
                </c:pt>
                <c:pt idx="1885">
                  <c:v>194.12479999999999</c:v>
                </c:pt>
                <c:pt idx="1886">
                  <c:v>194.2081</c:v>
                </c:pt>
                <c:pt idx="1887">
                  <c:v>194.2903</c:v>
                </c:pt>
                <c:pt idx="1888">
                  <c:v>194.3742</c:v>
                </c:pt>
                <c:pt idx="1889">
                  <c:v>194.45660000000001</c:v>
                </c:pt>
                <c:pt idx="1890">
                  <c:v>194.53979999999999</c:v>
                </c:pt>
                <c:pt idx="1891">
                  <c:v>194.62180000000001</c:v>
                </c:pt>
                <c:pt idx="1892">
                  <c:v>194.7072</c:v>
                </c:pt>
                <c:pt idx="1893">
                  <c:v>194.78880000000001</c:v>
                </c:pt>
                <c:pt idx="1894">
                  <c:v>194.87050000000002</c:v>
                </c:pt>
                <c:pt idx="1895">
                  <c:v>194.95670000000001</c:v>
                </c:pt>
                <c:pt idx="1896">
                  <c:v>195.0385</c:v>
                </c:pt>
                <c:pt idx="1897">
                  <c:v>195.1215</c:v>
                </c:pt>
                <c:pt idx="1898">
                  <c:v>195.20379999999992</c:v>
                </c:pt>
                <c:pt idx="1899">
                  <c:v>195.28620000000001</c:v>
                </c:pt>
                <c:pt idx="1900">
                  <c:v>195.36840000000029</c:v>
                </c:pt>
                <c:pt idx="1901">
                  <c:v>195.45340000000004</c:v>
                </c:pt>
                <c:pt idx="1902">
                  <c:v>195.53579999999999</c:v>
                </c:pt>
                <c:pt idx="1903">
                  <c:v>195.61779999999999</c:v>
                </c:pt>
                <c:pt idx="1904">
                  <c:v>195.70319999999998</c:v>
                </c:pt>
                <c:pt idx="1905">
                  <c:v>195.7876</c:v>
                </c:pt>
                <c:pt idx="1906">
                  <c:v>195.8734</c:v>
                </c:pt>
                <c:pt idx="1907">
                  <c:v>195.95670000000001</c:v>
                </c:pt>
                <c:pt idx="1908">
                  <c:v>196.04159999999999</c:v>
                </c:pt>
                <c:pt idx="1909">
                  <c:v>196.1259</c:v>
                </c:pt>
                <c:pt idx="1910">
                  <c:v>196.21009999999998</c:v>
                </c:pt>
                <c:pt idx="1911">
                  <c:v>196.29220000000001</c:v>
                </c:pt>
                <c:pt idx="1912">
                  <c:v>196.3741</c:v>
                </c:pt>
                <c:pt idx="1913">
                  <c:v>196.45490000000001</c:v>
                </c:pt>
                <c:pt idx="1914">
                  <c:v>196.53640000000001</c:v>
                </c:pt>
                <c:pt idx="1915">
                  <c:v>196.62220000000022</c:v>
                </c:pt>
                <c:pt idx="1916">
                  <c:v>196.70949999999999</c:v>
                </c:pt>
                <c:pt idx="1917">
                  <c:v>196.7867</c:v>
                </c:pt>
                <c:pt idx="1918">
                  <c:v>196.86620000000022</c:v>
                </c:pt>
                <c:pt idx="1919">
                  <c:v>196.95330000000001</c:v>
                </c:pt>
                <c:pt idx="1920">
                  <c:v>197.03530000000001</c:v>
                </c:pt>
                <c:pt idx="1921">
                  <c:v>197.1189</c:v>
                </c:pt>
                <c:pt idx="1922">
                  <c:v>197.202</c:v>
                </c:pt>
                <c:pt idx="1923">
                  <c:v>197.2868</c:v>
                </c:pt>
                <c:pt idx="1924">
                  <c:v>197.37140000000022</c:v>
                </c:pt>
                <c:pt idx="1925">
                  <c:v>197.45810000000026</c:v>
                </c:pt>
                <c:pt idx="1926">
                  <c:v>197.54220000000001</c:v>
                </c:pt>
                <c:pt idx="1927">
                  <c:v>197.6259</c:v>
                </c:pt>
                <c:pt idx="1928">
                  <c:v>197.71379999999976</c:v>
                </c:pt>
                <c:pt idx="1929">
                  <c:v>197.79659999999998</c:v>
                </c:pt>
                <c:pt idx="1930">
                  <c:v>197.88120000000029</c:v>
                </c:pt>
                <c:pt idx="1931">
                  <c:v>197.96610000000001</c:v>
                </c:pt>
                <c:pt idx="1932">
                  <c:v>198.04850000000002</c:v>
                </c:pt>
                <c:pt idx="1933">
                  <c:v>198.1319</c:v>
                </c:pt>
                <c:pt idx="1934">
                  <c:v>198.21629999999999</c:v>
                </c:pt>
                <c:pt idx="1935">
                  <c:v>198.3006</c:v>
                </c:pt>
                <c:pt idx="1936">
                  <c:v>198.3845</c:v>
                </c:pt>
                <c:pt idx="1937">
                  <c:v>198.46690000000001</c:v>
                </c:pt>
                <c:pt idx="1938">
                  <c:v>198.54929999999999</c:v>
                </c:pt>
                <c:pt idx="1939">
                  <c:v>198.63240000000022</c:v>
                </c:pt>
                <c:pt idx="1940">
                  <c:v>198.71559999999977</c:v>
                </c:pt>
                <c:pt idx="1941">
                  <c:v>198.79859999999999</c:v>
                </c:pt>
                <c:pt idx="1942">
                  <c:v>198.88100000000023</c:v>
                </c:pt>
                <c:pt idx="1943">
                  <c:v>198.96550000000002</c:v>
                </c:pt>
                <c:pt idx="1944">
                  <c:v>199.0478</c:v>
                </c:pt>
                <c:pt idx="1945">
                  <c:v>199.12830000000022</c:v>
                </c:pt>
                <c:pt idx="1946">
                  <c:v>199.21259999999998</c:v>
                </c:pt>
                <c:pt idx="1947">
                  <c:v>199.29489999999998</c:v>
                </c:pt>
                <c:pt idx="1948">
                  <c:v>199.38200000000029</c:v>
                </c:pt>
                <c:pt idx="1949">
                  <c:v>199.4648</c:v>
                </c:pt>
                <c:pt idx="1950">
                  <c:v>199.5462</c:v>
                </c:pt>
                <c:pt idx="1951">
                  <c:v>199.62820000000022</c:v>
                </c:pt>
                <c:pt idx="1952">
                  <c:v>199.7123</c:v>
                </c:pt>
                <c:pt idx="1953">
                  <c:v>199.7944</c:v>
                </c:pt>
                <c:pt idx="1954">
                  <c:v>199.87880000000001</c:v>
                </c:pt>
                <c:pt idx="1955">
                  <c:v>199.9606</c:v>
                </c:pt>
                <c:pt idx="1956">
                  <c:v>200.04429999999999</c:v>
                </c:pt>
                <c:pt idx="1957">
                  <c:v>200.12800000000001</c:v>
                </c:pt>
                <c:pt idx="1958">
                  <c:v>200.21189999999999</c:v>
                </c:pt>
                <c:pt idx="1959">
                  <c:v>200.29369999999992</c:v>
                </c:pt>
                <c:pt idx="1960">
                  <c:v>200.37710000000001</c:v>
                </c:pt>
                <c:pt idx="1961">
                  <c:v>200.4606</c:v>
                </c:pt>
                <c:pt idx="1962">
                  <c:v>200.54319999999998</c:v>
                </c:pt>
                <c:pt idx="1963">
                  <c:v>200.62540000000001</c:v>
                </c:pt>
                <c:pt idx="1964">
                  <c:v>200.70859999999999</c:v>
                </c:pt>
                <c:pt idx="1965">
                  <c:v>200.79339999999999</c:v>
                </c:pt>
                <c:pt idx="1966">
                  <c:v>200.8767</c:v>
                </c:pt>
                <c:pt idx="1967">
                  <c:v>200.9598</c:v>
                </c:pt>
                <c:pt idx="1968">
                  <c:v>201.041</c:v>
                </c:pt>
                <c:pt idx="1969">
                  <c:v>201.12290000000004</c:v>
                </c:pt>
                <c:pt idx="1970">
                  <c:v>201.20909999999998</c:v>
                </c:pt>
                <c:pt idx="1971">
                  <c:v>201.29059999999998</c:v>
                </c:pt>
                <c:pt idx="1972">
                  <c:v>201.3732</c:v>
                </c:pt>
                <c:pt idx="1973">
                  <c:v>201.45660000000001</c:v>
                </c:pt>
                <c:pt idx="1974">
                  <c:v>201.53989999999999</c:v>
                </c:pt>
                <c:pt idx="1975">
                  <c:v>201.62440000000001</c:v>
                </c:pt>
                <c:pt idx="1976">
                  <c:v>201.7064</c:v>
                </c:pt>
                <c:pt idx="1977">
                  <c:v>201.79140000000001</c:v>
                </c:pt>
                <c:pt idx="1978">
                  <c:v>201.87260000000001</c:v>
                </c:pt>
                <c:pt idx="1979">
                  <c:v>201.95660000000001</c:v>
                </c:pt>
                <c:pt idx="1980">
                  <c:v>202.041</c:v>
                </c:pt>
                <c:pt idx="1981">
                  <c:v>202.12440000000001</c:v>
                </c:pt>
                <c:pt idx="1982">
                  <c:v>202.20579999999998</c:v>
                </c:pt>
                <c:pt idx="1983">
                  <c:v>202.28880000000001</c:v>
                </c:pt>
                <c:pt idx="1984">
                  <c:v>202.37309999999999</c:v>
                </c:pt>
                <c:pt idx="1985">
                  <c:v>202.45740000000029</c:v>
                </c:pt>
                <c:pt idx="1986">
                  <c:v>202.54220000000001</c:v>
                </c:pt>
                <c:pt idx="1987">
                  <c:v>202.62559999999999</c:v>
                </c:pt>
                <c:pt idx="1988">
                  <c:v>202.70989999999998</c:v>
                </c:pt>
                <c:pt idx="1989">
                  <c:v>202.79329999999999</c:v>
                </c:pt>
                <c:pt idx="1990">
                  <c:v>202.87530000000001</c:v>
                </c:pt>
                <c:pt idx="1991">
                  <c:v>202.95830000000029</c:v>
                </c:pt>
                <c:pt idx="1992">
                  <c:v>203.04240000000001</c:v>
                </c:pt>
                <c:pt idx="1993">
                  <c:v>203.12520000000001</c:v>
                </c:pt>
                <c:pt idx="1994">
                  <c:v>203.20779999999999</c:v>
                </c:pt>
                <c:pt idx="1995">
                  <c:v>203.28969999999998</c:v>
                </c:pt>
                <c:pt idx="1996">
                  <c:v>203.37389999999999</c:v>
                </c:pt>
                <c:pt idx="1997">
                  <c:v>203.45700000000022</c:v>
                </c:pt>
                <c:pt idx="1998">
                  <c:v>203.53909999999999</c:v>
                </c:pt>
                <c:pt idx="1999">
                  <c:v>203.6234</c:v>
                </c:pt>
                <c:pt idx="2000">
                  <c:v>203.708</c:v>
                </c:pt>
                <c:pt idx="2001">
                  <c:v>203.78979999999999</c:v>
                </c:pt>
                <c:pt idx="2002">
                  <c:v>203.87540000000001</c:v>
                </c:pt>
                <c:pt idx="2003">
                  <c:v>203.95590000000001</c:v>
                </c:pt>
                <c:pt idx="2004">
                  <c:v>204.041</c:v>
                </c:pt>
                <c:pt idx="2005">
                  <c:v>204.12280000000001</c:v>
                </c:pt>
                <c:pt idx="2006">
                  <c:v>204.2081</c:v>
                </c:pt>
                <c:pt idx="2007">
                  <c:v>204.29040000000001</c:v>
                </c:pt>
                <c:pt idx="2008">
                  <c:v>204.37550000000002</c:v>
                </c:pt>
                <c:pt idx="2009">
                  <c:v>204.45830000000029</c:v>
                </c:pt>
                <c:pt idx="2010">
                  <c:v>204.54130000000001</c:v>
                </c:pt>
                <c:pt idx="2011">
                  <c:v>204.62290000000004</c:v>
                </c:pt>
                <c:pt idx="2012">
                  <c:v>204.70519999999999</c:v>
                </c:pt>
                <c:pt idx="2013">
                  <c:v>204.78730000000004</c:v>
                </c:pt>
                <c:pt idx="2014">
                  <c:v>204.8706</c:v>
                </c:pt>
                <c:pt idx="2015">
                  <c:v>204.95320000000001</c:v>
                </c:pt>
                <c:pt idx="2016">
                  <c:v>205.03640000000001</c:v>
                </c:pt>
                <c:pt idx="2017">
                  <c:v>205.12040000000007</c:v>
                </c:pt>
                <c:pt idx="2018">
                  <c:v>205.20299999999997</c:v>
                </c:pt>
                <c:pt idx="2019">
                  <c:v>205.28379999999999</c:v>
                </c:pt>
                <c:pt idx="2020">
                  <c:v>205.36810000000023</c:v>
                </c:pt>
                <c:pt idx="2021">
                  <c:v>205.4546</c:v>
                </c:pt>
                <c:pt idx="2022">
                  <c:v>205.53909999999999</c:v>
                </c:pt>
                <c:pt idx="2023">
                  <c:v>205.61789999999999</c:v>
                </c:pt>
                <c:pt idx="2024">
                  <c:v>205.70179999999999</c:v>
                </c:pt>
                <c:pt idx="2025">
                  <c:v>205.7852</c:v>
                </c:pt>
                <c:pt idx="2026">
                  <c:v>205.8691</c:v>
                </c:pt>
                <c:pt idx="2027">
                  <c:v>205.95150000000001</c:v>
                </c:pt>
                <c:pt idx="2028">
                  <c:v>206.0369</c:v>
                </c:pt>
                <c:pt idx="2029">
                  <c:v>206.1182</c:v>
                </c:pt>
                <c:pt idx="2030">
                  <c:v>206.2012</c:v>
                </c:pt>
                <c:pt idx="2031">
                  <c:v>206.28379999999999</c:v>
                </c:pt>
                <c:pt idx="2032">
                  <c:v>206.36880000000022</c:v>
                </c:pt>
                <c:pt idx="2033">
                  <c:v>206.4539</c:v>
                </c:pt>
                <c:pt idx="2034">
                  <c:v>206.536</c:v>
                </c:pt>
                <c:pt idx="2035">
                  <c:v>206.61959999999976</c:v>
                </c:pt>
                <c:pt idx="2036">
                  <c:v>206.70359999999977</c:v>
                </c:pt>
                <c:pt idx="2037">
                  <c:v>206.7877</c:v>
                </c:pt>
                <c:pt idx="2038">
                  <c:v>206.87210000000007</c:v>
                </c:pt>
                <c:pt idx="2039">
                  <c:v>206.9556</c:v>
                </c:pt>
                <c:pt idx="2040">
                  <c:v>207.03700000000001</c:v>
                </c:pt>
                <c:pt idx="2041">
                  <c:v>207.11959999999976</c:v>
                </c:pt>
                <c:pt idx="2042">
                  <c:v>207.20349999999999</c:v>
                </c:pt>
                <c:pt idx="2043">
                  <c:v>207.28909999999999</c:v>
                </c:pt>
                <c:pt idx="2044">
                  <c:v>207.37200000000001</c:v>
                </c:pt>
                <c:pt idx="2045">
                  <c:v>207.45610000000022</c:v>
                </c:pt>
                <c:pt idx="2046">
                  <c:v>207.53790000000001</c:v>
                </c:pt>
                <c:pt idx="2047">
                  <c:v>207.62180000000001</c:v>
                </c:pt>
                <c:pt idx="2048">
                  <c:v>207.70319999999998</c:v>
                </c:pt>
                <c:pt idx="2049">
                  <c:v>207.78830000000022</c:v>
                </c:pt>
                <c:pt idx="2050">
                  <c:v>207.8725</c:v>
                </c:pt>
                <c:pt idx="2051">
                  <c:v>207.95660000000001</c:v>
                </c:pt>
                <c:pt idx="2052">
                  <c:v>208.03900000000002</c:v>
                </c:pt>
                <c:pt idx="2053">
                  <c:v>208.11909999999995</c:v>
                </c:pt>
                <c:pt idx="2054">
                  <c:v>208.2029</c:v>
                </c:pt>
                <c:pt idx="2055">
                  <c:v>208.28620000000001</c:v>
                </c:pt>
                <c:pt idx="2056">
                  <c:v>208.37030000000001</c:v>
                </c:pt>
                <c:pt idx="2057">
                  <c:v>208.45520000000022</c:v>
                </c:pt>
                <c:pt idx="2058">
                  <c:v>208.53840000000022</c:v>
                </c:pt>
                <c:pt idx="2059">
                  <c:v>208.6189</c:v>
                </c:pt>
                <c:pt idx="2060">
                  <c:v>208.70269999999999</c:v>
                </c:pt>
                <c:pt idx="2061">
                  <c:v>208.78579999999999</c:v>
                </c:pt>
                <c:pt idx="2062">
                  <c:v>208.86870000000022</c:v>
                </c:pt>
                <c:pt idx="2063">
                  <c:v>208.953</c:v>
                </c:pt>
                <c:pt idx="2064">
                  <c:v>209.03440000000001</c:v>
                </c:pt>
                <c:pt idx="2065">
                  <c:v>209.11469999999977</c:v>
                </c:pt>
                <c:pt idx="2066">
                  <c:v>209.19740000000004</c:v>
                </c:pt>
                <c:pt idx="2067">
                  <c:v>209.2801</c:v>
                </c:pt>
                <c:pt idx="2068">
                  <c:v>209.3656</c:v>
                </c:pt>
                <c:pt idx="2069">
                  <c:v>209.45000000000007</c:v>
                </c:pt>
                <c:pt idx="2070">
                  <c:v>209.5361</c:v>
                </c:pt>
                <c:pt idx="2071">
                  <c:v>209.61840000000001</c:v>
                </c:pt>
                <c:pt idx="2072">
                  <c:v>209.70150000000001</c:v>
                </c:pt>
                <c:pt idx="2073">
                  <c:v>209.78559999999999</c:v>
                </c:pt>
                <c:pt idx="2074">
                  <c:v>209.8707</c:v>
                </c:pt>
                <c:pt idx="2075">
                  <c:v>209.95580000000001</c:v>
                </c:pt>
                <c:pt idx="2076">
                  <c:v>210.04050000000001</c:v>
                </c:pt>
                <c:pt idx="2077">
                  <c:v>210.12300000000002</c:v>
                </c:pt>
                <c:pt idx="2078">
                  <c:v>210.2073</c:v>
                </c:pt>
                <c:pt idx="2079">
                  <c:v>210.2885</c:v>
                </c:pt>
                <c:pt idx="2080">
                  <c:v>210.3725</c:v>
                </c:pt>
                <c:pt idx="2081">
                  <c:v>210.45600000000007</c:v>
                </c:pt>
                <c:pt idx="2082">
                  <c:v>210.53579999999999</c:v>
                </c:pt>
                <c:pt idx="2083">
                  <c:v>210.61939999999998</c:v>
                </c:pt>
                <c:pt idx="2084">
                  <c:v>210.70339999999999</c:v>
                </c:pt>
                <c:pt idx="2085">
                  <c:v>210.78659999999999</c:v>
                </c:pt>
                <c:pt idx="2086">
                  <c:v>210.8656</c:v>
                </c:pt>
                <c:pt idx="2087">
                  <c:v>210.94989999999999</c:v>
                </c:pt>
                <c:pt idx="2088">
                  <c:v>211.0316</c:v>
                </c:pt>
                <c:pt idx="2089">
                  <c:v>211.11850000000001</c:v>
                </c:pt>
                <c:pt idx="2090">
                  <c:v>211.202</c:v>
                </c:pt>
                <c:pt idx="2091">
                  <c:v>211.28559999999999</c:v>
                </c:pt>
                <c:pt idx="2092">
                  <c:v>211.37020000000001</c:v>
                </c:pt>
                <c:pt idx="2093">
                  <c:v>211.453</c:v>
                </c:pt>
                <c:pt idx="2094">
                  <c:v>211.53650000000002</c:v>
                </c:pt>
                <c:pt idx="2095">
                  <c:v>211.6182</c:v>
                </c:pt>
                <c:pt idx="2096">
                  <c:v>211.70459999999977</c:v>
                </c:pt>
                <c:pt idx="2097">
                  <c:v>211.7869</c:v>
                </c:pt>
                <c:pt idx="2098">
                  <c:v>211.87210000000007</c:v>
                </c:pt>
                <c:pt idx="2099">
                  <c:v>211.95780000000022</c:v>
                </c:pt>
                <c:pt idx="2100">
                  <c:v>212.0401</c:v>
                </c:pt>
                <c:pt idx="2101">
                  <c:v>212.12520000000001</c:v>
                </c:pt>
                <c:pt idx="2102">
                  <c:v>212.2072</c:v>
                </c:pt>
                <c:pt idx="2103">
                  <c:v>212.28919999999999</c:v>
                </c:pt>
                <c:pt idx="2104">
                  <c:v>212.3734</c:v>
                </c:pt>
                <c:pt idx="2105">
                  <c:v>212.45780000000022</c:v>
                </c:pt>
                <c:pt idx="2106">
                  <c:v>212.54079999999999</c:v>
                </c:pt>
                <c:pt idx="2107">
                  <c:v>212.6242</c:v>
                </c:pt>
                <c:pt idx="2108">
                  <c:v>212.70659999999998</c:v>
                </c:pt>
                <c:pt idx="2109">
                  <c:v>212.79059999999998</c:v>
                </c:pt>
                <c:pt idx="2110">
                  <c:v>212.874</c:v>
                </c:pt>
                <c:pt idx="2111">
                  <c:v>212.95800000000023</c:v>
                </c:pt>
                <c:pt idx="2112">
                  <c:v>213.04059999999998</c:v>
                </c:pt>
                <c:pt idx="2113">
                  <c:v>213.1234</c:v>
                </c:pt>
                <c:pt idx="2114">
                  <c:v>213.20319999999998</c:v>
                </c:pt>
                <c:pt idx="2115">
                  <c:v>213.2867</c:v>
                </c:pt>
                <c:pt idx="2116">
                  <c:v>213.36880000000022</c:v>
                </c:pt>
                <c:pt idx="2117">
                  <c:v>213.45410000000001</c:v>
                </c:pt>
                <c:pt idx="2118">
                  <c:v>213.53569999999999</c:v>
                </c:pt>
                <c:pt idx="2119">
                  <c:v>213.6206</c:v>
                </c:pt>
                <c:pt idx="2120">
                  <c:v>213.70509999999999</c:v>
                </c:pt>
                <c:pt idx="2121">
                  <c:v>213.78730000000004</c:v>
                </c:pt>
                <c:pt idx="2122">
                  <c:v>213.87280000000001</c:v>
                </c:pt>
                <c:pt idx="2123">
                  <c:v>213.9556</c:v>
                </c:pt>
                <c:pt idx="2124">
                  <c:v>214.03790000000001</c:v>
                </c:pt>
                <c:pt idx="2125">
                  <c:v>214.12110000000001</c:v>
                </c:pt>
                <c:pt idx="2126">
                  <c:v>214.20509999999999</c:v>
                </c:pt>
                <c:pt idx="2127">
                  <c:v>214.28750000000002</c:v>
                </c:pt>
                <c:pt idx="2128">
                  <c:v>214.3716</c:v>
                </c:pt>
                <c:pt idx="2129">
                  <c:v>214.4539</c:v>
                </c:pt>
                <c:pt idx="2130">
                  <c:v>214.5352</c:v>
                </c:pt>
                <c:pt idx="2131">
                  <c:v>214.61679999999998</c:v>
                </c:pt>
                <c:pt idx="2132">
                  <c:v>214.70059999999998</c:v>
                </c:pt>
                <c:pt idx="2133">
                  <c:v>214.7816</c:v>
                </c:pt>
                <c:pt idx="2134">
                  <c:v>214.86500000000001</c:v>
                </c:pt>
                <c:pt idx="2135">
                  <c:v>214.94840000000022</c:v>
                </c:pt>
                <c:pt idx="2136">
                  <c:v>215.0343</c:v>
                </c:pt>
                <c:pt idx="2137">
                  <c:v>215.11659999999998</c:v>
                </c:pt>
                <c:pt idx="2138">
                  <c:v>215.19979999999998</c:v>
                </c:pt>
                <c:pt idx="2139">
                  <c:v>215.2826</c:v>
                </c:pt>
                <c:pt idx="2140">
                  <c:v>215.36540000000022</c:v>
                </c:pt>
                <c:pt idx="2141">
                  <c:v>215.4494</c:v>
                </c:pt>
                <c:pt idx="2142">
                  <c:v>215.5317</c:v>
                </c:pt>
                <c:pt idx="2143">
                  <c:v>215.61479999999995</c:v>
                </c:pt>
                <c:pt idx="2144">
                  <c:v>215.6977</c:v>
                </c:pt>
                <c:pt idx="2145">
                  <c:v>215.7807</c:v>
                </c:pt>
                <c:pt idx="2146">
                  <c:v>215.86350000000002</c:v>
                </c:pt>
                <c:pt idx="2147">
                  <c:v>215.94550000000001</c:v>
                </c:pt>
                <c:pt idx="2148">
                  <c:v>216.0292</c:v>
                </c:pt>
                <c:pt idx="2149">
                  <c:v>216.11349999999999</c:v>
                </c:pt>
                <c:pt idx="2150">
                  <c:v>216.19820000000001</c:v>
                </c:pt>
                <c:pt idx="2151">
                  <c:v>216.28059999999999</c:v>
                </c:pt>
                <c:pt idx="2152">
                  <c:v>216.36630000000022</c:v>
                </c:pt>
                <c:pt idx="2153">
                  <c:v>216.4494</c:v>
                </c:pt>
                <c:pt idx="2154">
                  <c:v>216.53280000000001</c:v>
                </c:pt>
                <c:pt idx="2155">
                  <c:v>216.61459999999977</c:v>
                </c:pt>
                <c:pt idx="2156">
                  <c:v>216.69830000000007</c:v>
                </c:pt>
                <c:pt idx="2157">
                  <c:v>216.78150000000002</c:v>
                </c:pt>
                <c:pt idx="2158">
                  <c:v>216.864</c:v>
                </c:pt>
                <c:pt idx="2159">
                  <c:v>216.94759999999999</c:v>
                </c:pt>
                <c:pt idx="2160">
                  <c:v>217.03030000000001</c:v>
                </c:pt>
                <c:pt idx="2161">
                  <c:v>217.11199999999999</c:v>
                </c:pt>
                <c:pt idx="2162">
                  <c:v>217.196</c:v>
                </c:pt>
                <c:pt idx="2163">
                  <c:v>217.27889999999999</c:v>
                </c:pt>
                <c:pt idx="2164">
                  <c:v>217.3638</c:v>
                </c:pt>
                <c:pt idx="2165">
                  <c:v>217.44750000000002</c:v>
                </c:pt>
                <c:pt idx="2166">
                  <c:v>217.53140000000022</c:v>
                </c:pt>
                <c:pt idx="2167">
                  <c:v>217.61499999999998</c:v>
                </c:pt>
                <c:pt idx="2168">
                  <c:v>217.69880000000001</c:v>
                </c:pt>
                <c:pt idx="2169">
                  <c:v>217.78120000000001</c:v>
                </c:pt>
                <c:pt idx="2170">
                  <c:v>217.8631</c:v>
                </c:pt>
                <c:pt idx="2171">
                  <c:v>217.94720000000001</c:v>
                </c:pt>
                <c:pt idx="2172">
                  <c:v>218.03059999999999</c:v>
                </c:pt>
                <c:pt idx="2173">
                  <c:v>218.11459999999977</c:v>
                </c:pt>
                <c:pt idx="2174">
                  <c:v>218.197</c:v>
                </c:pt>
                <c:pt idx="2175">
                  <c:v>218.28</c:v>
                </c:pt>
                <c:pt idx="2176">
                  <c:v>218.3631</c:v>
                </c:pt>
                <c:pt idx="2177">
                  <c:v>218.4461</c:v>
                </c:pt>
                <c:pt idx="2178">
                  <c:v>218.52820000000023</c:v>
                </c:pt>
                <c:pt idx="2179">
                  <c:v>218.61379999999977</c:v>
                </c:pt>
                <c:pt idx="2180">
                  <c:v>218.6986</c:v>
                </c:pt>
                <c:pt idx="2181">
                  <c:v>218.78100000000001</c:v>
                </c:pt>
                <c:pt idx="2182">
                  <c:v>218.86520000000004</c:v>
                </c:pt>
                <c:pt idx="2183">
                  <c:v>218.94720000000001</c:v>
                </c:pt>
                <c:pt idx="2184">
                  <c:v>219.0307</c:v>
                </c:pt>
                <c:pt idx="2185">
                  <c:v>219.11299999999997</c:v>
                </c:pt>
                <c:pt idx="2186">
                  <c:v>219.1969</c:v>
                </c:pt>
                <c:pt idx="2187">
                  <c:v>219.27919999999995</c:v>
                </c:pt>
                <c:pt idx="2188">
                  <c:v>219.36430000000001</c:v>
                </c:pt>
                <c:pt idx="2189">
                  <c:v>219.4461</c:v>
                </c:pt>
                <c:pt idx="2190">
                  <c:v>219.52880000000007</c:v>
                </c:pt>
                <c:pt idx="2191">
                  <c:v>219.61279999999999</c:v>
                </c:pt>
                <c:pt idx="2192">
                  <c:v>219.69459999999998</c:v>
                </c:pt>
                <c:pt idx="2193">
                  <c:v>219.77929999999998</c:v>
                </c:pt>
                <c:pt idx="2194">
                  <c:v>219.8639</c:v>
                </c:pt>
                <c:pt idx="2195">
                  <c:v>219.94759999999999</c:v>
                </c:pt>
                <c:pt idx="2196">
                  <c:v>220.0308</c:v>
                </c:pt>
                <c:pt idx="2197">
                  <c:v>220.11329999999998</c:v>
                </c:pt>
                <c:pt idx="2198">
                  <c:v>220.19589999999999</c:v>
                </c:pt>
                <c:pt idx="2199">
                  <c:v>220.27959999999973</c:v>
                </c:pt>
                <c:pt idx="2200">
                  <c:v>220.363</c:v>
                </c:pt>
                <c:pt idx="2201">
                  <c:v>220.4485</c:v>
                </c:pt>
                <c:pt idx="2202">
                  <c:v>220.5308</c:v>
                </c:pt>
                <c:pt idx="2203">
                  <c:v>220.61329999999998</c:v>
                </c:pt>
                <c:pt idx="2204">
                  <c:v>220.6986</c:v>
                </c:pt>
                <c:pt idx="2205">
                  <c:v>220.77959999999973</c:v>
                </c:pt>
                <c:pt idx="2206">
                  <c:v>220.86220000000026</c:v>
                </c:pt>
                <c:pt idx="2207">
                  <c:v>220.94489999999999</c:v>
                </c:pt>
                <c:pt idx="2208">
                  <c:v>221.0265</c:v>
                </c:pt>
                <c:pt idx="2209">
                  <c:v>221.10979999999998</c:v>
                </c:pt>
                <c:pt idx="2210">
                  <c:v>221.19240000000022</c:v>
                </c:pt>
                <c:pt idx="2211">
                  <c:v>221.27579999999998</c:v>
                </c:pt>
                <c:pt idx="2212">
                  <c:v>221.35930000000022</c:v>
                </c:pt>
                <c:pt idx="2213">
                  <c:v>221.44349999999997</c:v>
                </c:pt>
                <c:pt idx="2214">
                  <c:v>221.52880000000007</c:v>
                </c:pt>
                <c:pt idx="2215">
                  <c:v>221.61089999999999</c:v>
                </c:pt>
                <c:pt idx="2216">
                  <c:v>221.69300000000001</c:v>
                </c:pt>
                <c:pt idx="2217">
                  <c:v>221.77769999999998</c:v>
                </c:pt>
                <c:pt idx="2218">
                  <c:v>221.86170000000001</c:v>
                </c:pt>
                <c:pt idx="2219">
                  <c:v>221.94640000000001</c:v>
                </c:pt>
                <c:pt idx="2220">
                  <c:v>222.0308</c:v>
                </c:pt>
                <c:pt idx="2221">
                  <c:v>222.11399999999998</c:v>
                </c:pt>
                <c:pt idx="2222">
                  <c:v>222.19890000000001</c:v>
                </c:pt>
                <c:pt idx="2223">
                  <c:v>222.28120000000001</c:v>
                </c:pt>
                <c:pt idx="2224">
                  <c:v>222.36540000000022</c:v>
                </c:pt>
                <c:pt idx="2225">
                  <c:v>222.44880000000001</c:v>
                </c:pt>
                <c:pt idx="2226">
                  <c:v>222.5316</c:v>
                </c:pt>
                <c:pt idx="2227">
                  <c:v>222.61479999999995</c:v>
                </c:pt>
                <c:pt idx="2228">
                  <c:v>222.69640000000001</c:v>
                </c:pt>
                <c:pt idx="2229">
                  <c:v>222.77869999999999</c:v>
                </c:pt>
                <c:pt idx="2230">
                  <c:v>222.8647</c:v>
                </c:pt>
                <c:pt idx="2231">
                  <c:v>222.94840000000022</c:v>
                </c:pt>
                <c:pt idx="2232">
                  <c:v>223.03200000000001</c:v>
                </c:pt>
                <c:pt idx="2233">
                  <c:v>223.11389999999992</c:v>
                </c:pt>
                <c:pt idx="2234">
                  <c:v>223.19640000000001</c:v>
                </c:pt>
                <c:pt idx="2235">
                  <c:v>223.27879999999999</c:v>
                </c:pt>
                <c:pt idx="2236">
                  <c:v>223.36350000000002</c:v>
                </c:pt>
                <c:pt idx="2237">
                  <c:v>223.44630000000001</c:v>
                </c:pt>
                <c:pt idx="2238">
                  <c:v>223.52930000000001</c:v>
                </c:pt>
                <c:pt idx="2239">
                  <c:v>223.61150000000001</c:v>
                </c:pt>
                <c:pt idx="2240">
                  <c:v>223.69900000000001</c:v>
                </c:pt>
                <c:pt idx="2241">
                  <c:v>223.7817</c:v>
                </c:pt>
                <c:pt idx="2242">
                  <c:v>223.86359999999999</c:v>
                </c:pt>
                <c:pt idx="2243">
                  <c:v>223.9468</c:v>
                </c:pt>
                <c:pt idx="2244">
                  <c:v>224.03130000000004</c:v>
                </c:pt>
                <c:pt idx="2245">
                  <c:v>224.11409999999998</c:v>
                </c:pt>
                <c:pt idx="2246">
                  <c:v>224.197</c:v>
                </c:pt>
                <c:pt idx="2247">
                  <c:v>224.27969999999976</c:v>
                </c:pt>
                <c:pt idx="2248">
                  <c:v>224.36430000000001</c:v>
                </c:pt>
                <c:pt idx="2249">
                  <c:v>224.44630000000001</c:v>
                </c:pt>
                <c:pt idx="2250">
                  <c:v>224.52979999999999</c:v>
                </c:pt>
                <c:pt idx="2251">
                  <c:v>224.61399999999998</c:v>
                </c:pt>
                <c:pt idx="2252">
                  <c:v>224.69569999999999</c:v>
                </c:pt>
                <c:pt idx="2253">
                  <c:v>224.78040000000001</c:v>
                </c:pt>
                <c:pt idx="2254">
                  <c:v>224.8655</c:v>
                </c:pt>
                <c:pt idx="2255">
                  <c:v>224.9468</c:v>
                </c:pt>
                <c:pt idx="2256">
                  <c:v>225.03210000000001</c:v>
                </c:pt>
                <c:pt idx="2257">
                  <c:v>225.11469999999977</c:v>
                </c:pt>
                <c:pt idx="2258">
                  <c:v>225.19919999999999</c:v>
                </c:pt>
                <c:pt idx="2259">
                  <c:v>225.28220000000007</c:v>
                </c:pt>
                <c:pt idx="2260">
                  <c:v>225.3655</c:v>
                </c:pt>
                <c:pt idx="2261">
                  <c:v>225.44929999999999</c:v>
                </c:pt>
                <c:pt idx="2262">
                  <c:v>225.53300000000002</c:v>
                </c:pt>
                <c:pt idx="2263">
                  <c:v>225.61619999999999</c:v>
                </c:pt>
                <c:pt idx="2264">
                  <c:v>225.69800000000001</c:v>
                </c:pt>
                <c:pt idx="2265">
                  <c:v>225.7808</c:v>
                </c:pt>
                <c:pt idx="2266">
                  <c:v>225.8647</c:v>
                </c:pt>
                <c:pt idx="2267">
                  <c:v>225.9477</c:v>
                </c:pt>
                <c:pt idx="2268">
                  <c:v>226.0316</c:v>
                </c:pt>
                <c:pt idx="2269">
                  <c:v>226.11379999999977</c:v>
                </c:pt>
                <c:pt idx="2270">
                  <c:v>226.19820000000001</c:v>
                </c:pt>
                <c:pt idx="2271">
                  <c:v>226.28309999999999</c:v>
                </c:pt>
                <c:pt idx="2272">
                  <c:v>226.36690000000004</c:v>
                </c:pt>
                <c:pt idx="2273">
                  <c:v>226.45090000000022</c:v>
                </c:pt>
                <c:pt idx="2274">
                  <c:v>226.53750000000002</c:v>
                </c:pt>
                <c:pt idx="2275">
                  <c:v>226.6206</c:v>
                </c:pt>
                <c:pt idx="2276">
                  <c:v>226.70099999999999</c:v>
                </c:pt>
                <c:pt idx="2277">
                  <c:v>226.78459999999998</c:v>
                </c:pt>
                <c:pt idx="2278">
                  <c:v>226.87030000000001</c:v>
                </c:pt>
                <c:pt idx="2279">
                  <c:v>226.95320000000001</c:v>
                </c:pt>
                <c:pt idx="2280">
                  <c:v>227.03750000000002</c:v>
                </c:pt>
                <c:pt idx="2281">
                  <c:v>227.11939999999998</c:v>
                </c:pt>
                <c:pt idx="2282">
                  <c:v>227.20299999999997</c:v>
                </c:pt>
                <c:pt idx="2283">
                  <c:v>227.28710000000001</c:v>
                </c:pt>
                <c:pt idx="2284">
                  <c:v>227.36959999999999</c:v>
                </c:pt>
                <c:pt idx="2285">
                  <c:v>227.45410000000001</c:v>
                </c:pt>
                <c:pt idx="2286">
                  <c:v>227.53810000000001</c:v>
                </c:pt>
                <c:pt idx="2287">
                  <c:v>227.6232</c:v>
                </c:pt>
                <c:pt idx="2288">
                  <c:v>227.70589999999999</c:v>
                </c:pt>
                <c:pt idx="2289">
                  <c:v>227.78870000000001</c:v>
                </c:pt>
                <c:pt idx="2290">
                  <c:v>227.87359999999998</c:v>
                </c:pt>
                <c:pt idx="2291">
                  <c:v>227.95780000000022</c:v>
                </c:pt>
                <c:pt idx="2292">
                  <c:v>228.0412</c:v>
                </c:pt>
                <c:pt idx="2293">
                  <c:v>228.1215</c:v>
                </c:pt>
                <c:pt idx="2294">
                  <c:v>228.20509999999999</c:v>
                </c:pt>
                <c:pt idx="2295">
                  <c:v>228.28880000000001</c:v>
                </c:pt>
                <c:pt idx="2296">
                  <c:v>228.3707</c:v>
                </c:pt>
                <c:pt idx="2297">
                  <c:v>228.45270000000022</c:v>
                </c:pt>
                <c:pt idx="2298">
                  <c:v>228.53569999999999</c:v>
                </c:pt>
                <c:pt idx="2299">
                  <c:v>228.61899999999997</c:v>
                </c:pt>
                <c:pt idx="2300">
                  <c:v>228.70339999999999</c:v>
                </c:pt>
                <c:pt idx="2301">
                  <c:v>228.78700000000001</c:v>
                </c:pt>
                <c:pt idx="2302">
                  <c:v>228.8707</c:v>
                </c:pt>
                <c:pt idx="2303">
                  <c:v>228.95350000000002</c:v>
                </c:pt>
                <c:pt idx="2304">
                  <c:v>229.0386</c:v>
                </c:pt>
                <c:pt idx="2305">
                  <c:v>229.1216</c:v>
                </c:pt>
                <c:pt idx="2306">
                  <c:v>229.20740000000001</c:v>
                </c:pt>
                <c:pt idx="2307">
                  <c:v>229.2885</c:v>
                </c:pt>
                <c:pt idx="2308">
                  <c:v>229.37200000000001</c:v>
                </c:pt>
                <c:pt idx="2309">
                  <c:v>229.45530000000022</c:v>
                </c:pt>
                <c:pt idx="2310">
                  <c:v>229.5386</c:v>
                </c:pt>
                <c:pt idx="2311">
                  <c:v>229.62240000000023</c:v>
                </c:pt>
                <c:pt idx="2312">
                  <c:v>229.70750000000001</c:v>
                </c:pt>
                <c:pt idx="2313">
                  <c:v>229.79059999999998</c:v>
                </c:pt>
                <c:pt idx="2314">
                  <c:v>229.87359999999998</c:v>
                </c:pt>
                <c:pt idx="2315">
                  <c:v>229.95700000000022</c:v>
                </c:pt>
                <c:pt idx="2316">
                  <c:v>230.0412</c:v>
                </c:pt>
                <c:pt idx="2317">
                  <c:v>230.12379999999999</c:v>
                </c:pt>
                <c:pt idx="2318">
                  <c:v>230.20699999999999</c:v>
                </c:pt>
                <c:pt idx="2319">
                  <c:v>230.29050000000001</c:v>
                </c:pt>
                <c:pt idx="2320">
                  <c:v>230.37300000000002</c:v>
                </c:pt>
                <c:pt idx="2321">
                  <c:v>230.45750000000001</c:v>
                </c:pt>
                <c:pt idx="2322">
                  <c:v>230.53750000000002</c:v>
                </c:pt>
                <c:pt idx="2323">
                  <c:v>230.61949999999999</c:v>
                </c:pt>
                <c:pt idx="2324">
                  <c:v>230.70409999999998</c:v>
                </c:pt>
                <c:pt idx="2325">
                  <c:v>230.78790000000001</c:v>
                </c:pt>
                <c:pt idx="2326">
                  <c:v>230.86930000000001</c:v>
                </c:pt>
                <c:pt idx="2327">
                  <c:v>230.95210000000026</c:v>
                </c:pt>
                <c:pt idx="2328">
                  <c:v>231.03540000000001</c:v>
                </c:pt>
                <c:pt idx="2329">
                  <c:v>231.11909999999995</c:v>
                </c:pt>
                <c:pt idx="2330">
                  <c:v>231.20299999999997</c:v>
                </c:pt>
                <c:pt idx="2331">
                  <c:v>231.2852</c:v>
                </c:pt>
                <c:pt idx="2332">
                  <c:v>231.36860000000001</c:v>
                </c:pt>
                <c:pt idx="2333">
                  <c:v>231.44800000000001</c:v>
                </c:pt>
                <c:pt idx="2334">
                  <c:v>231.53190000000001</c:v>
                </c:pt>
                <c:pt idx="2335">
                  <c:v>231.61379999999977</c:v>
                </c:pt>
                <c:pt idx="2336">
                  <c:v>231.69800000000001</c:v>
                </c:pt>
                <c:pt idx="2337">
                  <c:v>231.78059999999999</c:v>
                </c:pt>
                <c:pt idx="2338">
                  <c:v>231.8656</c:v>
                </c:pt>
                <c:pt idx="2339">
                  <c:v>231.95280000000022</c:v>
                </c:pt>
                <c:pt idx="2340">
                  <c:v>232.03710000000001</c:v>
                </c:pt>
                <c:pt idx="2341">
                  <c:v>232.12020000000001</c:v>
                </c:pt>
                <c:pt idx="2342">
                  <c:v>232.20399999999998</c:v>
                </c:pt>
                <c:pt idx="2343">
                  <c:v>232.2912</c:v>
                </c:pt>
                <c:pt idx="2344">
                  <c:v>232.36959999999999</c:v>
                </c:pt>
                <c:pt idx="2345">
                  <c:v>232.45670000000001</c:v>
                </c:pt>
                <c:pt idx="2346">
                  <c:v>232.53989999999999</c:v>
                </c:pt>
                <c:pt idx="2347">
                  <c:v>232.62130000000022</c:v>
                </c:pt>
                <c:pt idx="2348">
                  <c:v>232.70489999999998</c:v>
                </c:pt>
                <c:pt idx="2349">
                  <c:v>232.79230000000001</c:v>
                </c:pt>
                <c:pt idx="2350">
                  <c:v>232.875</c:v>
                </c:pt>
                <c:pt idx="2351">
                  <c:v>232.95820000000029</c:v>
                </c:pt>
                <c:pt idx="2352">
                  <c:v>233.041</c:v>
                </c:pt>
                <c:pt idx="2353">
                  <c:v>233.12379999999999</c:v>
                </c:pt>
                <c:pt idx="2354">
                  <c:v>233.20759999999999</c:v>
                </c:pt>
                <c:pt idx="2355">
                  <c:v>233.29</c:v>
                </c:pt>
                <c:pt idx="2356">
                  <c:v>233.3749</c:v>
                </c:pt>
                <c:pt idx="2357">
                  <c:v>233.45800000000023</c:v>
                </c:pt>
                <c:pt idx="2358">
                  <c:v>233.5403</c:v>
                </c:pt>
                <c:pt idx="2359">
                  <c:v>233.62430000000001</c:v>
                </c:pt>
                <c:pt idx="2360">
                  <c:v>233.70750000000001</c:v>
                </c:pt>
                <c:pt idx="2361">
                  <c:v>233.79179999999999</c:v>
                </c:pt>
                <c:pt idx="2362">
                  <c:v>233.87630000000001</c:v>
                </c:pt>
                <c:pt idx="2363">
                  <c:v>233.95940000000004</c:v>
                </c:pt>
                <c:pt idx="2364">
                  <c:v>234.04389999999998</c:v>
                </c:pt>
                <c:pt idx="2365">
                  <c:v>234.125</c:v>
                </c:pt>
                <c:pt idx="2366">
                  <c:v>234.20999999999998</c:v>
                </c:pt>
                <c:pt idx="2367">
                  <c:v>234.2953</c:v>
                </c:pt>
                <c:pt idx="2368">
                  <c:v>234.37780000000001</c:v>
                </c:pt>
                <c:pt idx="2369">
                  <c:v>234.46190000000001</c:v>
                </c:pt>
                <c:pt idx="2370">
                  <c:v>234.54679999999999</c:v>
                </c:pt>
                <c:pt idx="2371">
                  <c:v>234.62890000000004</c:v>
                </c:pt>
                <c:pt idx="2372">
                  <c:v>234.71129999999999</c:v>
                </c:pt>
                <c:pt idx="2373">
                  <c:v>234.79429999999999</c:v>
                </c:pt>
                <c:pt idx="2374">
                  <c:v>234.87900000000002</c:v>
                </c:pt>
                <c:pt idx="2375">
                  <c:v>234.96420000000001</c:v>
                </c:pt>
                <c:pt idx="2376">
                  <c:v>235.048</c:v>
                </c:pt>
                <c:pt idx="2377">
                  <c:v>235.1294</c:v>
                </c:pt>
                <c:pt idx="2378">
                  <c:v>235.21399999999977</c:v>
                </c:pt>
                <c:pt idx="2379">
                  <c:v>235.2961</c:v>
                </c:pt>
                <c:pt idx="2380">
                  <c:v>235.38090000000022</c:v>
                </c:pt>
                <c:pt idx="2381">
                  <c:v>235.46130000000022</c:v>
                </c:pt>
                <c:pt idx="2382">
                  <c:v>235.54569999999998</c:v>
                </c:pt>
                <c:pt idx="2383">
                  <c:v>235.63</c:v>
                </c:pt>
                <c:pt idx="2384">
                  <c:v>235.71409999999995</c:v>
                </c:pt>
                <c:pt idx="2385">
                  <c:v>235.79730000000001</c:v>
                </c:pt>
                <c:pt idx="2386">
                  <c:v>235.8814000000003</c:v>
                </c:pt>
                <c:pt idx="2387">
                  <c:v>235.96170000000001</c:v>
                </c:pt>
                <c:pt idx="2388">
                  <c:v>236.04559999999998</c:v>
                </c:pt>
                <c:pt idx="2389">
                  <c:v>236.12909999999999</c:v>
                </c:pt>
                <c:pt idx="2390">
                  <c:v>236.21059999999977</c:v>
                </c:pt>
                <c:pt idx="2391">
                  <c:v>236.29059999999998</c:v>
                </c:pt>
                <c:pt idx="2392">
                  <c:v>236.37260000000001</c:v>
                </c:pt>
                <c:pt idx="2393">
                  <c:v>236.45500000000001</c:v>
                </c:pt>
                <c:pt idx="2394">
                  <c:v>236.53800000000001</c:v>
                </c:pt>
                <c:pt idx="2395">
                  <c:v>236.62300000000002</c:v>
                </c:pt>
                <c:pt idx="2396">
                  <c:v>236.7064</c:v>
                </c:pt>
                <c:pt idx="2397">
                  <c:v>236.791</c:v>
                </c:pt>
                <c:pt idx="2398">
                  <c:v>236.87369999999999</c:v>
                </c:pt>
                <c:pt idx="2399">
                  <c:v>236.95780000000022</c:v>
                </c:pt>
                <c:pt idx="2400">
                  <c:v>237.04179999999999</c:v>
                </c:pt>
                <c:pt idx="2401">
                  <c:v>237.12280000000001</c:v>
                </c:pt>
                <c:pt idx="2402">
                  <c:v>237.20769999999999</c:v>
                </c:pt>
                <c:pt idx="2403">
                  <c:v>237.29240000000001</c:v>
                </c:pt>
                <c:pt idx="2404">
                  <c:v>237.3766</c:v>
                </c:pt>
                <c:pt idx="2405">
                  <c:v>237.45850000000004</c:v>
                </c:pt>
                <c:pt idx="2406">
                  <c:v>237.5412</c:v>
                </c:pt>
                <c:pt idx="2407">
                  <c:v>237.62450000000001</c:v>
                </c:pt>
                <c:pt idx="2408">
                  <c:v>237.70919999999998</c:v>
                </c:pt>
                <c:pt idx="2409">
                  <c:v>237.79169999999999</c:v>
                </c:pt>
                <c:pt idx="2410">
                  <c:v>237.87260000000001</c:v>
                </c:pt>
                <c:pt idx="2411">
                  <c:v>237.95660000000001</c:v>
                </c:pt>
                <c:pt idx="2412">
                  <c:v>238.0386</c:v>
                </c:pt>
                <c:pt idx="2413">
                  <c:v>238.124</c:v>
                </c:pt>
                <c:pt idx="2414">
                  <c:v>238.208</c:v>
                </c:pt>
                <c:pt idx="2415">
                  <c:v>238.29130000000001</c:v>
                </c:pt>
                <c:pt idx="2416">
                  <c:v>238.37620000000001</c:v>
                </c:pt>
                <c:pt idx="2417">
                  <c:v>238.4584000000003</c:v>
                </c:pt>
                <c:pt idx="2418">
                  <c:v>238.5403</c:v>
                </c:pt>
                <c:pt idx="2419">
                  <c:v>238.6242</c:v>
                </c:pt>
                <c:pt idx="2420">
                  <c:v>238.7064</c:v>
                </c:pt>
                <c:pt idx="2421">
                  <c:v>238.79140000000001</c:v>
                </c:pt>
                <c:pt idx="2422">
                  <c:v>238.87720000000004</c:v>
                </c:pt>
                <c:pt idx="2423">
                  <c:v>238.95920000000001</c:v>
                </c:pt>
                <c:pt idx="2424">
                  <c:v>239.042</c:v>
                </c:pt>
                <c:pt idx="2425">
                  <c:v>239.126</c:v>
                </c:pt>
                <c:pt idx="2426">
                  <c:v>239.20969999999977</c:v>
                </c:pt>
                <c:pt idx="2427">
                  <c:v>239.29449999999997</c:v>
                </c:pt>
                <c:pt idx="2428">
                  <c:v>239.37810000000007</c:v>
                </c:pt>
                <c:pt idx="2429">
                  <c:v>239.46210000000022</c:v>
                </c:pt>
                <c:pt idx="2430">
                  <c:v>239.54259999999999</c:v>
                </c:pt>
                <c:pt idx="2431">
                  <c:v>239.62550000000002</c:v>
                </c:pt>
                <c:pt idx="2432">
                  <c:v>239.70840000000001</c:v>
                </c:pt>
                <c:pt idx="2433">
                  <c:v>239.79459999999995</c:v>
                </c:pt>
                <c:pt idx="2434">
                  <c:v>239.87690000000001</c:v>
                </c:pt>
                <c:pt idx="2435">
                  <c:v>239.95940000000004</c:v>
                </c:pt>
                <c:pt idx="2436">
                  <c:v>240.0421</c:v>
                </c:pt>
                <c:pt idx="2437">
                  <c:v>240.12520000000001</c:v>
                </c:pt>
                <c:pt idx="2438">
                  <c:v>240.20779999999999</c:v>
                </c:pt>
                <c:pt idx="2439">
                  <c:v>240.29</c:v>
                </c:pt>
                <c:pt idx="2440">
                  <c:v>240.3716</c:v>
                </c:pt>
                <c:pt idx="2441">
                  <c:v>240.45680000000004</c:v>
                </c:pt>
                <c:pt idx="2442">
                  <c:v>240.54169999999999</c:v>
                </c:pt>
                <c:pt idx="2443">
                  <c:v>240.62350000000001</c:v>
                </c:pt>
                <c:pt idx="2444">
                  <c:v>240.70669999999998</c:v>
                </c:pt>
                <c:pt idx="2445">
                  <c:v>240.7895</c:v>
                </c:pt>
                <c:pt idx="2446">
                  <c:v>240.8734</c:v>
                </c:pt>
                <c:pt idx="2447">
                  <c:v>240.95340000000004</c:v>
                </c:pt>
                <c:pt idx="2448">
                  <c:v>241.0368</c:v>
                </c:pt>
                <c:pt idx="2449">
                  <c:v>241.12290000000004</c:v>
                </c:pt>
                <c:pt idx="2450">
                  <c:v>241.20989999999998</c:v>
                </c:pt>
                <c:pt idx="2451">
                  <c:v>241.29369999999992</c:v>
                </c:pt>
                <c:pt idx="2452">
                  <c:v>241.37800000000001</c:v>
                </c:pt>
                <c:pt idx="2453">
                  <c:v>241.4631</c:v>
                </c:pt>
                <c:pt idx="2454">
                  <c:v>241.547</c:v>
                </c:pt>
                <c:pt idx="2455">
                  <c:v>241.6293</c:v>
                </c:pt>
                <c:pt idx="2456">
                  <c:v>241.71269999999998</c:v>
                </c:pt>
                <c:pt idx="2457">
                  <c:v>241.7962</c:v>
                </c:pt>
                <c:pt idx="2458">
                  <c:v>241.88060000000004</c:v>
                </c:pt>
                <c:pt idx="2459">
                  <c:v>241.96359999999999</c:v>
                </c:pt>
                <c:pt idx="2460">
                  <c:v>242.04419999999999</c:v>
                </c:pt>
                <c:pt idx="2461">
                  <c:v>242.12650000000002</c:v>
                </c:pt>
                <c:pt idx="2462">
                  <c:v>242.21109999999999</c:v>
                </c:pt>
                <c:pt idx="2463">
                  <c:v>242.29559999999998</c:v>
                </c:pt>
                <c:pt idx="2464">
                  <c:v>242.37820000000022</c:v>
                </c:pt>
                <c:pt idx="2465">
                  <c:v>242.4616</c:v>
                </c:pt>
                <c:pt idx="2466">
                  <c:v>242.54489999999998</c:v>
                </c:pt>
                <c:pt idx="2467">
                  <c:v>242.62820000000022</c:v>
                </c:pt>
                <c:pt idx="2468">
                  <c:v>242.71029999999999</c:v>
                </c:pt>
                <c:pt idx="2469">
                  <c:v>242.79250000000002</c:v>
                </c:pt>
                <c:pt idx="2470">
                  <c:v>242.8766</c:v>
                </c:pt>
                <c:pt idx="2471">
                  <c:v>242.95860000000022</c:v>
                </c:pt>
                <c:pt idx="2472">
                  <c:v>243.04220000000001</c:v>
                </c:pt>
                <c:pt idx="2473">
                  <c:v>243.1242</c:v>
                </c:pt>
                <c:pt idx="2474">
                  <c:v>243.20779999999999</c:v>
                </c:pt>
                <c:pt idx="2475">
                  <c:v>243.29159999999999</c:v>
                </c:pt>
                <c:pt idx="2476">
                  <c:v>243.37369999999999</c:v>
                </c:pt>
                <c:pt idx="2477">
                  <c:v>243.45760000000001</c:v>
                </c:pt>
                <c:pt idx="2478">
                  <c:v>243.5386</c:v>
                </c:pt>
                <c:pt idx="2479">
                  <c:v>243.62130000000022</c:v>
                </c:pt>
                <c:pt idx="2480">
                  <c:v>243.702</c:v>
                </c:pt>
                <c:pt idx="2481">
                  <c:v>243.78650000000002</c:v>
                </c:pt>
                <c:pt idx="2482">
                  <c:v>243.86770000000001</c:v>
                </c:pt>
                <c:pt idx="2483">
                  <c:v>243.95030000000023</c:v>
                </c:pt>
                <c:pt idx="2484">
                  <c:v>244.0334</c:v>
                </c:pt>
                <c:pt idx="2485">
                  <c:v>244.11519999999999</c:v>
                </c:pt>
                <c:pt idx="2486">
                  <c:v>244.1978</c:v>
                </c:pt>
                <c:pt idx="2487">
                  <c:v>244.28200000000001</c:v>
                </c:pt>
                <c:pt idx="2488">
                  <c:v>244.36420000000001</c:v>
                </c:pt>
                <c:pt idx="2489">
                  <c:v>244.44820000000001</c:v>
                </c:pt>
                <c:pt idx="2490">
                  <c:v>244.53200000000001</c:v>
                </c:pt>
                <c:pt idx="2491">
                  <c:v>244.61669999999998</c:v>
                </c:pt>
                <c:pt idx="2492">
                  <c:v>244.70009999999999</c:v>
                </c:pt>
                <c:pt idx="2493">
                  <c:v>244.78389999999999</c:v>
                </c:pt>
                <c:pt idx="2494">
                  <c:v>244.86810000000023</c:v>
                </c:pt>
                <c:pt idx="2495">
                  <c:v>244.95310000000001</c:v>
                </c:pt>
                <c:pt idx="2496">
                  <c:v>245.03579999999999</c:v>
                </c:pt>
                <c:pt idx="2497">
                  <c:v>245.12100000000001</c:v>
                </c:pt>
                <c:pt idx="2498">
                  <c:v>245.20429999999999</c:v>
                </c:pt>
                <c:pt idx="2499">
                  <c:v>245.28810000000001</c:v>
                </c:pt>
                <c:pt idx="2500">
                  <c:v>245.37130000000022</c:v>
                </c:pt>
                <c:pt idx="2501">
                  <c:v>245.45660000000001</c:v>
                </c:pt>
                <c:pt idx="2502">
                  <c:v>245.53959999999998</c:v>
                </c:pt>
                <c:pt idx="2503">
                  <c:v>245.62350000000001</c:v>
                </c:pt>
                <c:pt idx="2504">
                  <c:v>245.70569999999998</c:v>
                </c:pt>
                <c:pt idx="2505">
                  <c:v>245.78900000000002</c:v>
                </c:pt>
                <c:pt idx="2506">
                  <c:v>245.87300000000002</c:v>
                </c:pt>
                <c:pt idx="2507">
                  <c:v>245.95660000000001</c:v>
                </c:pt>
                <c:pt idx="2508">
                  <c:v>246.04</c:v>
                </c:pt>
                <c:pt idx="2509">
                  <c:v>246.12379999999999</c:v>
                </c:pt>
                <c:pt idx="2510">
                  <c:v>246.20479999999998</c:v>
                </c:pt>
                <c:pt idx="2511">
                  <c:v>246.2894</c:v>
                </c:pt>
                <c:pt idx="2512">
                  <c:v>246.37220000000022</c:v>
                </c:pt>
                <c:pt idx="2513">
                  <c:v>246.45430000000007</c:v>
                </c:pt>
                <c:pt idx="2514">
                  <c:v>246.53820000000007</c:v>
                </c:pt>
                <c:pt idx="2515">
                  <c:v>246.6216</c:v>
                </c:pt>
                <c:pt idx="2516">
                  <c:v>246.70459999999977</c:v>
                </c:pt>
                <c:pt idx="2517">
                  <c:v>246.7886</c:v>
                </c:pt>
                <c:pt idx="2518">
                  <c:v>246.87260000000001</c:v>
                </c:pt>
                <c:pt idx="2519">
                  <c:v>246.95700000000022</c:v>
                </c:pt>
                <c:pt idx="2520">
                  <c:v>247.03890000000001</c:v>
                </c:pt>
                <c:pt idx="2521">
                  <c:v>247.1216</c:v>
                </c:pt>
                <c:pt idx="2522">
                  <c:v>247.20609999999999</c:v>
                </c:pt>
                <c:pt idx="2523">
                  <c:v>247.2885</c:v>
                </c:pt>
                <c:pt idx="2524">
                  <c:v>247.37140000000022</c:v>
                </c:pt>
                <c:pt idx="2525">
                  <c:v>247.45350000000002</c:v>
                </c:pt>
                <c:pt idx="2526">
                  <c:v>247.53620000000001</c:v>
                </c:pt>
                <c:pt idx="2527">
                  <c:v>247.61919999999998</c:v>
                </c:pt>
                <c:pt idx="2528">
                  <c:v>247.70319999999998</c:v>
                </c:pt>
                <c:pt idx="2529">
                  <c:v>247.78630000000001</c:v>
                </c:pt>
                <c:pt idx="2530">
                  <c:v>247.86920000000001</c:v>
                </c:pt>
                <c:pt idx="2531">
                  <c:v>247.9537</c:v>
                </c:pt>
                <c:pt idx="2532">
                  <c:v>248.03720000000001</c:v>
                </c:pt>
                <c:pt idx="2533">
                  <c:v>248.12090000000001</c:v>
                </c:pt>
                <c:pt idx="2534">
                  <c:v>248.20359999999977</c:v>
                </c:pt>
                <c:pt idx="2535">
                  <c:v>248.28640000000001</c:v>
                </c:pt>
                <c:pt idx="2536">
                  <c:v>248.36940000000001</c:v>
                </c:pt>
                <c:pt idx="2537">
                  <c:v>248.45260000000007</c:v>
                </c:pt>
                <c:pt idx="2538">
                  <c:v>248.5368</c:v>
                </c:pt>
                <c:pt idx="2539">
                  <c:v>248.61989999999992</c:v>
                </c:pt>
                <c:pt idx="2540">
                  <c:v>248.70159999999998</c:v>
                </c:pt>
                <c:pt idx="2541">
                  <c:v>248.78479999999999</c:v>
                </c:pt>
                <c:pt idx="2542">
                  <c:v>248.86850000000001</c:v>
                </c:pt>
                <c:pt idx="2543">
                  <c:v>248.95260000000007</c:v>
                </c:pt>
                <c:pt idx="2544">
                  <c:v>249.0352</c:v>
                </c:pt>
                <c:pt idx="2545">
                  <c:v>249.11969999999977</c:v>
                </c:pt>
                <c:pt idx="2546">
                  <c:v>249.20159999999998</c:v>
                </c:pt>
                <c:pt idx="2547">
                  <c:v>249.28479999999999</c:v>
                </c:pt>
                <c:pt idx="2548">
                  <c:v>249.36820000000026</c:v>
                </c:pt>
                <c:pt idx="2549">
                  <c:v>249.45200000000023</c:v>
                </c:pt>
                <c:pt idx="2550">
                  <c:v>249.53440000000001</c:v>
                </c:pt>
                <c:pt idx="2551">
                  <c:v>249.61779999999999</c:v>
                </c:pt>
                <c:pt idx="2552">
                  <c:v>249.70299999999997</c:v>
                </c:pt>
                <c:pt idx="2553">
                  <c:v>249.78559999999999</c:v>
                </c:pt>
                <c:pt idx="2554">
                  <c:v>249.86730000000023</c:v>
                </c:pt>
                <c:pt idx="2555">
                  <c:v>249.95310000000001</c:v>
                </c:pt>
                <c:pt idx="2556">
                  <c:v>250.03620000000001</c:v>
                </c:pt>
                <c:pt idx="2557">
                  <c:v>250.11879999999999</c:v>
                </c:pt>
                <c:pt idx="2558">
                  <c:v>250.20099999999999</c:v>
                </c:pt>
                <c:pt idx="2559">
                  <c:v>250.28550000000001</c:v>
                </c:pt>
                <c:pt idx="2560">
                  <c:v>250.36750000000001</c:v>
                </c:pt>
                <c:pt idx="2561">
                  <c:v>250.45030000000023</c:v>
                </c:pt>
                <c:pt idx="2562">
                  <c:v>250.53399999999999</c:v>
                </c:pt>
                <c:pt idx="2563">
                  <c:v>250.6183</c:v>
                </c:pt>
                <c:pt idx="2564">
                  <c:v>250.70069999999998</c:v>
                </c:pt>
                <c:pt idx="2565">
                  <c:v>250.78450000000001</c:v>
                </c:pt>
                <c:pt idx="2566">
                  <c:v>250.86870000000022</c:v>
                </c:pt>
                <c:pt idx="2567">
                  <c:v>250.95210000000026</c:v>
                </c:pt>
                <c:pt idx="2568">
                  <c:v>251.0361</c:v>
                </c:pt>
                <c:pt idx="2569">
                  <c:v>251.11939999999998</c:v>
                </c:pt>
                <c:pt idx="2570">
                  <c:v>251.20159999999998</c:v>
                </c:pt>
                <c:pt idx="2571">
                  <c:v>251.285</c:v>
                </c:pt>
                <c:pt idx="2572">
                  <c:v>251.36810000000023</c:v>
                </c:pt>
                <c:pt idx="2573">
                  <c:v>251.45100000000022</c:v>
                </c:pt>
                <c:pt idx="2574">
                  <c:v>251.53450000000001</c:v>
                </c:pt>
                <c:pt idx="2575">
                  <c:v>251.61769999999999</c:v>
                </c:pt>
                <c:pt idx="2576">
                  <c:v>251.70079999999999</c:v>
                </c:pt>
                <c:pt idx="2577">
                  <c:v>251.78440000000001</c:v>
                </c:pt>
                <c:pt idx="2578">
                  <c:v>251.86800000000022</c:v>
                </c:pt>
                <c:pt idx="2579">
                  <c:v>251.95260000000007</c:v>
                </c:pt>
                <c:pt idx="2580">
                  <c:v>252.03579999999999</c:v>
                </c:pt>
                <c:pt idx="2581">
                  <c:v>252.12040000000007</c:v>
                </c:pt>
                <c:pt idx="2582">
                  <c:v>252.2013</c:v>
                </c:pt>
                <c:pt idx="2583">
                  <c:v>252.28440000000001</c:v>
                </c:pt>
                <c:pt idx="2584">
                  <c:v>252.36830000000029</c:v>
                </c:pt>
                <c:pt idx="2585">
                  <c:v>252.4539</c:v>
                </c:pt>
                <c:pt idx="2586">
                  <c:v>252.53870000000001</c:v>
                </c:pt>
                <c:pt idx="2587">
                  <c:v>252.62120000000004</c:v>
                </c:pt>
                <c:pt idx="2588">
                  <c:v>252.70429999999999</c:v>
                </c:pt>
                <c:pt idx="2589">
                  <c:v>252.7868</c:v>
                </c:pt>
                <c:pt idx="2590">
                  <c:v>252.87110000000001</c:v>
                </c:pt>
                <c:pt idx="2591">
                  <c:v>252.9537</c:v>
                </c:pt>
                <c:pt idx="2592">
                  <c:v>253.0368</c:v>
                </c:pt>
                <c:pt idx="2593">
                  <c:v>253.12040000000007</c:v>
                </c:pt>
                <c:pt idx="2594">
                  <c:v>253.20419999999999</c:v>
                </c:pt>
                <c:pt idx="2595">
                  <c:v>253.2867</c:v>
                </c:pt>
                <c:pt idx="2596">
                  <c:v>253.369</c:v>
                </c:pt>
                <c:pt idx="2597">
                  <c:v>253.45280000000022</c:v>
                </c:pt>
                <c:pt idx="2598">
                  <c:v>253.53450000000001</c:v>
                </c:pt>
                <c:pt idx="2599">
                  <c:v>253.61499999999998</c:v>
                </c:pt>
                <c:pt idx="2600">
                  <c:v>253.69989999999999</c:v>
                </c:pt>
                <c:pt idx="2601">
                  <c:v>253.78059999999999</c:v>
                </c:pt>
                <c:pt idx="2602">
                  <c:v>253.86520000000004</c:v>
                </c:pt>
                <c:pt idx="2603">
                  <c:v>253.94840000000022</c:v>
                </c:pt>
                <c:pt idx="2604">
                  <c:v>254.0334</c:v>
                </c:pt>
                <c:pt idx="2605">
                  <c:v>254.1164</c:v>
                </c:pt>
                <c:pt idx="2606">
                  <c:v>254.2002</c:v>
                </c:pt>
                <c:pt idx="2607">
                  <c:v>254.28200000000001</c:v>
                </c:pt>
                <c:pt idx="2608">
                  <c:v>254.3647</c:v>
                </c:pt>
                <c:pt idx="2609">
                  <c:v>254.45180000000022</c:v>
                </c:pt>
                <c:pt idx="2610">
                  <c:v>254.53399999999999</c:v>
                </c:pt>
                <c:pt idx="2611">
                  <c:v>254.6172</c:v>
                </c:pt>
                <c:pt idx="2612">
                  <c:v>254.70140000000001</c:v>
                </c:pt>
                <c:pt idx="2613">
                  <c:v>254.78630000000001</c:v>
                </c:pt>
                <c:pt idx="2614">
                  <c:v>254.87</c:v>
                </c:pt>
                <c:pt idx="2615">
                  <c:v>254.95170000000007</c:v>
                </c:pt>
                <c:pt idx="2616">
                  <c:v>255.03540000000001</c:v>
                </c:pt>
                <c:pt idx="2617">
                  <c:v>255.11799999999999</c:v>
                </c:pt>
                <c:pt idx="2618">
                  <c:v>255.20419999999999</c:v>
                </c:pt>
                <c:pt idx="2619">
                  <c:v>255.28659999999999</c:v>
                </c:pt>
                <c:pt idx="2620">
                  <c:v>255.37020000000001</c:v>
                </c:pt>
                <c:pt idx="2621">
                  <c:v>255.45210000000026</c:v>
                </c:pt>
                <c:pt idx="2622">
                  <c:v>255.53550000000001</c:v>
                </c:pt>
                <c:pt idx="2623">
                  <c:v>255.61789999999999</c:v>
                </c:pt>
                <c:pt idx="2624">
                  <c:v>255.7012</c:v>
                </c:pt>
                <c:pt idx="2625">
                  <c:v>255.78579999999999</c:v>
                </c:pt>
                <c:pt idx="2626">
                  <c:v>255.87040000000007</c:v>
                </c:pt>
                <c:pt idx="2627">
                  <c:v>255.9524000000003</c:v>
                </c:pt>
                <c:pt idx="2628">
                  <c:v>256.03579999999937</c:v>
                </c:pt>
                <c:pt idx="2629">
                  <c:v>256.11950000000002</c:v>
                </c:pt>
                <c:pt idx="2630">
                  <c:v>256.19979999999993</c:v>
                </c:pt>
                <c:pt idx="2631">
                  <c:v>256.28339999999918</c:v>
                </c:pt>
                <c:pt idx="2632">
                  <c:v>256.36599999999999</c:v>
                </c:pt>
                <c:pt idx="2633">
                  <c:v>256.45080000000002</c:v>
                </c:pt>
                <c:pt idx="2634">
                  <c:v>256.5342</c:v>
                </c:pt>
                <c:pt idx="2635">
                  <c:v>256.61799999999999</c:v>
                </c:pt>
                <c:pt idx="2636">
                  <c:v>256.70159999999925</c:v>
                </c:pt>
                <c:pt idx="2637">
                  <c:v>256.78339999999918</c:v>
                </c:pt>
                <c:pt idx="2638">
                  <c:v>256.86619999999937</c:v>
                </c:pt>
                <c:pt idx="2639">
                  <c:v>256.95060000000001</c:v>
                </c:pt>
                <c:pt idx="2640">
                  <c:v>257.03329999999943</c:v>
                </c:pt>
                <c:pt idx="2641">
                  <c:v>257.1164</c:v>
                </c:pt>
                <c:pt idx="2642">
                  <c:v>257.2</c:v>
                </c:pt>
                <c:pt idx="2643">
                  <c:v>257.28319999999917</c:v>
                </c:pt>
                <c:pt idx="2644">
                  <c:v>257.36759999999964</c:v>
                </c:pt>
                <c:pt idx="2645">
                  <c:v>257.45129999999949</c:v>
                </c:pt>
                <c:pt idx="2646">
                  <c:v>257.5342</c:v>
                </c:pt>
                <c:pt idx="2647">
                  <c:v>257.61779999999999</c:v>
                </c:pt>
                <c:pt idx="2648">
                  <c:v>257.70260000000002</c:v>
                </c:pt>
                <c:pt idx="2649">
                  <c:v>257.78559999999936</c:v>
                </c:pt>
                <c:pt idx="2650">
                  <c:v>257.86779999999999</c:v>
                </c:pt>
                <c:pt idx="2651">
                  <c:v>257.95080000000002</c:v>
                </c:pt>
                <c:pt idx="2652">
                  <c:v>258.03429999999969</c:v>
                </c:pt>
                <c:pt idx="2653">
                  <c:v>258.11860000000001</c:v>
                </c:pt>
                <c:pt idx="2654">
                  <c:v>258.20420000000001</c:v>
                </c:pt>
                <c:pt idx="2655">
                  <c:v>258.28609999999918</c:v>
                </c:pt>
                <c:pt idx="2656">
                  <c:v>258.36829999999969</c:v>
                </c:pt>
                <c:pt idx="2657">
                  <c:v>258.45309999999949</c:v>
                </c:pt>
                <c:pt idx="2658">
                  <c:v>258.5379999999995</c:v>
                </c:pt>
                <c:pt idx="2659">
                  <c:v>258.61880000000002</c:v>
                </c:pt>
                <c:pt idx="2660">
                  <c:v>258.70299999999969</c:v>
                </c:pt>
                <c:pt idx="2661">
                  <c:v>258.78539999999919</c:v>
                </c:pt>
                <c:pt idx="2662">
                  <c:v>258.86790000000002</c:v>
                </c:pt>
                <c:pt idx="2663">
                  <c:v>258.95060000000001</c:v>
                </c:pt>
                <c:pt idx="2664">
                  <c:v>259.03519999999918</c:v>
                </c:pt>
                <c:pt idx="2665">
                  <c:v>259.1182</c:v>
                </c:pt>
                <c:pt idx="2666">
                  <c:v>259.20089999999999</c:v>
                </c:pt>
                <c:pt idx="2667">
                  <c:v>259.28319999999917</c:v>
                </c:pt>
                <c:pt idx="2668">
                  <c:v>259.36720000000008</c:v>
                </c:pt>
                <c:pt idx="2669">
                  <c:v>259.45229999999964</c:v>
                </c:pt>
                <c:pt idx="2670">
                  <c:v>259.5370999999995</c:v>
                </c:pt>
                <c:pt idx="2671">
                  <c:v>259.6207</c:v>
                </c:pt>
                <c:pt idx="2672">
                  <c:v>259.70639999999918</c:v>
                </c:pt>
                <c:pt idx="2673">
                  <c:v>259.7913999999991</c:v>
                </c:pt>
                <c:pt idx="2674">
                  <c:v>259.87180000000001</c:v>
                </c:pt>
                <c:pt idx="2675">
                  <c:v>259.95420000000001</c:v>
                </c:pt>
                <c:pt idx="2676">
                  <c:v>260.03839999999923</c:v>
                </c:pt>
                <c:pt idx="2677">
                  <c:v>260.11930000000001</c:v>
                </c:pt>
                <c:pt idx="2678">
                  <c:v>260.20319999999919</c:v>
                </c:pt>
                <c:pt idx="2679">
                  <c:v>260.28280000000001</c:v>
                </c:pt>
                <c:pt idx="2680">
                  <c:v>260.36779999999999</c:v>
                </c:pt>
                <c:pt idx="2681">
                  <c:v>260.45030000000003</c:v>
                </c:pt>
                <c:pt idx="2682">
                  <c:v>260.5342</c:v>
                </c:pt>
                <c:pt idx="2683">
                  <c:v>260.61860000000001</c:v>
                </c:pt>
                <c:pt idx="2684">
                  <c:v>260.70339999999936</c:v>
                </c:pt>
                <c:pt idx="2685">
                  <c:v>260.78649999999936</c:v>
                </c:pt>
                <c:pt idx="2686">
                  <c:v>260.87079999999969</c:v>
                </c:pt>
                <c:pt idx="2687">
                  <c:v>260.95460000000008</c:v>
                </c:pt>
                <c:pt idx="2688">
                  <c:v>261.03879999999918</c:v>
                </c:pt>
                <c:pt idx="2689">
                  <c:v>261.1207</c:v>
                </c:pt>
                <c:pt idx="2690">
                  <c:v>261.20429999999999</c:v>
                </c:pt>
                <c:pt idx="2691">
                  <c:v>261.2878</c:v>
                </c:pt>
                <c:pt idx="2692">
                  <c:v>261.37079999999969</c:v>
                </c:pt>
                <c:pt idx="2693">
                  <c:v>261.45280000000002</c:v>
                </c:pt>
                <c:pt idx="2694">
                  <c:v>261.53539999999919</c:v>
                </c:pt>
                <c:pt idx="2695">
                  <c:v>261.6182</c:v>
                </c:pt>
                <c:pt idx="2696">
                  <c:v>261.70299999999969</c:v>
                </c:pt>
                <c:pt idx="2697">
                  <c:v>261.78559999999936</c:v>
                </c:pt>
                <c:pt idx="2698">
                  <c:v>261.86980000000051</c:v>
                </c:pt>
                <c:pt idx="2699">
                  <c:v>261.95440000000002</c:v>
                </c:pt>
                <c:pt idx="2700">
                  <c:v>262.0376</c:v>
                </c:pt>
                <c:pt idx="2701">
                  <c:v>262.12099999999964</c:v>
                </c:pt>
                <c:pt idx="2702">
                  <c:v>262.202</c:v>
                </c:pt>
                <c:pt idx="2703">
                  <c:v>262.28500000000003</c:v>
                </c:pt>
                <c:pt idx="2704">
                  <c:v>262.36959999999999</c:v>
                </c:pt>
                <c:pt idx="2705">
                  <c:v>262.45260000000002</c:v>
                </c:pt>
                <c:pt idx="2706">
                  <c:v>262.53659999999917</c:v>
                </c:pt>
                <c:pt idx="2707">
                  <c:v>262.62</c:v>
                </c:pt>
                <c:pt idx="2708">
                  <c:v>262.70509999999956</c:v>
                </c:pt>
                <c:pt idx="2709">
                  <c:v>262.78739999999937</c:v>
                </c:pt>
                <c:pt idx="2710">
                  <c:v>262.86770000000001</c:v>
                </c:pt>
                <c:pt idx="2711">
                  <c:v>262.95139999999918</c:v>
                </c:pt>
                <c:pt idx="2712">
                  <c:v>263.03609999999918</c:v>
                </c:pt>
                <c:pt idx="2713">
                  <c:v>263.12009999999964</c:v>
                </c:pt>
                <c:pt idx="2714">
                  <c:v>263.20240000000001</c:v>
                </c:pt>
                <c:pt idx="2715">
                  <c:v>263.2888999999995</c:v>
                </c:pt>
                <c:pt idx="2716">
                  <c:v>263.3732</c:v>
                </c:pt>
                <c:pt idx="2717">
                  <c:v>263.45479999999969</c:v>
                </c:pt>
                <c:pt idx="2718">
                  <c:v>263.53949999999969</c:v>
                </c:pt>
                <c:pt idx="2719">
                  <c:v>263.62060000000002</c:v>
                </c:pt>
                <c:pt idx="2720">
                  <c:v>263.70389999999969</c:v>
                </c:pt>
                <c:pt idx="2721">
                  <c:v>263.7861999999991</c:v>
                </c:pt>
                <c:pt idx="2722">
                  <c:v>263.86779999999999</c:v>
                </c:pt>
                <c:pt idx="2723">
                  <c:v>263.95119999999918</c:v>
                </c:pt>
                <c:pt idx="2724">
                  <c:v>264.03569999999957</c:v>
                </c:pt>
                <c:pt idx="2725">
                  <c:v>264.11799999999999</c:v>
                </c:pt>
                <c:pt idx="2726">
                  <c:v>264.2</c:v>
                </c:pt>
                <c:pt idx="2727">
                  <c:v>264.28440000000001</c:v>
                </c:pt>
                <c:pt idx="2728">
                  <c:v>264.37129999999956</c:v>
                </c:pt>
                <c:pt idx="2729">
                  <c:v>264.45580000000001</c:v>
                </c:pt>
                <c:pt idx="2730">
                  <c:v>264.5379999999995</c:v>
                </c:pt>
                <c:pt idx="2731">
                  <c:v>264.62119999999936</c:v>
                </c:pt>
                <c:pt idx="2732">
                  <c:v>264.70440000000002</c:v>
                </c:pt>
                <c:pt idx="2733">
                  <c:v>264.78839999999923</c:v>
                </c:pt>
                <c:pt idx="2734">
                  <c:v>264.8732</c:v>
                </c:pt>
                <c:pt idx="2735">
                  <c:v>264.9556</c:v>
                </c:pt>
                <c:pt idx="2736">
                  <c:v>265.04070000000002</c:v>
                </c:pt>
                <c:pt idx="2737">
                  <c:v>265.1232</c:v>
                </c:pt>
                <c:pt idx="2738">
                  <c:v>265.20659999999918</c:v>
                </c:pt>
                <c:pt idx="2739">
                  <c:v>265.28899999999936</c:v>
                </c:pt>
                <c:pt idx="2740">
                  <c:v>265.37459999999999</c:v>
                </c:pt>
                <c:pt idx="2741">
                  <c:v>265.45529999999957</c:v>
                </c:pt>
                <c:pt idx="2742">
                  <c:v>265.53869999999949</c:v>
                </c:pt>
                <c:pt idx="2743">
                  <c:v>265.62099999999964</c:v>
                </c:pt>
                <c:pt idx="2744">
                  <c:v>265.70479999999969</c:v>
                </c:pt>
                <c:pt idx="2745">
                  <c:v>265.78899999999936</c:v>
                </c:pt>
                <c:pt idx="2746">
                  <c:v>265.87279999999993</c:v>
                </c:pt>
                <c:pt idx="2747">
                  <c:v>265.9545</c:v>
                </c:pt>
                <c:pt idx="2748">
                  <c:v>266.03680000000003</c:v>
                </c:pt>
                <c:pt idx="2749">
                  <c:v>266.12099999999964</c:v>
                </c:pt>
                <c:pt idx="2750">
                  <c:v>266.20599999999956</c:v>
                </c:pt>
                <c:pt idx="2751">
                  <c:v>266.28829999999937</c:v>
                </c:pt>
                <c:pt idx="2752">
                  <c:v>266.37090000000001</c:v>
                </c:pt>
                <c:pt idx="2753">
                  <c:v>266.45359999999937</c:v>
                </c:pt>
                <c:pt idx="2754">
                  <c:v>266.5361999999991</c:v>
                </c:pt>
                <c:pt idx="2755">
                  <c:v>266.62119999999936</c:v>
                </c:pt>
                <c:pt idx="2756">
                  <c:v>266.70499999999993</c:v>
                </c:pt>
                <c:pt idx="2757">
                  <c:v>266.78829999999937</c:v>
                </c:pt>
                <c:pt idx="2758">
                  <c:v>266.8716</c:v>
                </c:pt>
                <c:pt idx="2759">
                  <c:v>266.9538</c:v>
                </c:pt>
                <c:pt idx="2760">
                  <c:v>267.03680000000003</c:v>
                </c:pt>
                <c:pt idx="2761">
                  <c:v>267.12</c:v>
                </c:pt>
                <c:pt idx="2762">
                  <c:v>267.2054</c:v>
                </c:pt>
                <c:pt idx="2763">
                  <c:v>267.28930000000003</c:v>
                </c:pt>
                <c:pt idx="2764">
                  <c:v>267.37090000000001</c:v>
                </c:pt>
                <c:pt idx="2765">
                  <c:v>267.45229999999964</c:v>
                </c:pt>
                <c:pt idx="2766">
                  <c:v>267.53549999999956</c:v>
                </c:pt>
                <c:pt idx="2767">
                  <c:v>267.61759999999964</c:v>
                </c:pt>
                <c:pt idx="2768">
                  <c:v>267.70319999999919</c:v>
                </c:pt>
                <c:pt idx="2769">
                  <c:v>267.78590000000003</c:v>
                </c:pt>
                <c:pt idx="2770">
                  <c:v>267.8682</c:v>
                </c:pt>
                <c:pt idx="2771">
                  <c:v>267.95260000000002</c:v>
                </c:pt>
                <c:pt idx="2772">
                  <c:v>268.03460000000001</c:v>
                </c:pt>
                <c:pt idx="2773">
                  <c:v>268.11930000000001</c:v>
                </c:pt>
                <c:pt idx="2774">
                  <c:v>268.20179999999937</c:v>
                </c:pt>
                <c:pt idx="2775">
                  <c:v>268.28329999999943</c:v>
                </c:pt>
                <c:pt idx="2776">
                  <c:v>268.36700000000002</c:v>
                </c:pt>
                <c:pt idx="2777">
                  <c:v>268.45179999999937</c:v>
                </c:pt>
                <c:pt idx="2778">
                  <c:v>268.53519999999918</c:v>
                </c:pt>
                <c:pt idx="2779">
                  <c:v>268.61739999999969</c:v>
                </c:pt>
                <c:pt idx="2780">
                  <c:v>268.70319999999919</c:v>
                </c:pt>
                <c:pt idx="2781">
                  <c:v>268.78829999999937</c:v>
                </c:pt>
                <c:pt idx="2782">
                  <c:v>268.8734</c:v>
                </c:pt>
                <c:pt idx="2783">
                  <c:v>268.9556</c:v>
                </c:pt>
                <c:pt idx="2784">
                  <c:v>269.04000000000002</c:v>
                </c:pt>
                <c:pt idx="2785">
                  <c:v>269.12299999999999</c:v>
                </c:pt>
                <c:pt idx="2786">
                  <c:v>269.20849999999956</c:v>
                </c:pt>
                <c:pt idx="2787">
                  <c:v>269.28809999999936</c:v>
                </c:pt>
                <c:pt idx="2788">
                  <c:v>269.37220000000002</c:v>
                </c:pt>
                <c:pt idx="2789">
                  <c:v>269.45389999999969</c:v>
                </c:pt>
                <c:pt idx="2790">
                  <c:v>269.53960000000001</c:v>
                </c:pt>
                <c:pt idx="2791">
                  <c:v>269.62139999999937</c:v>
                </c:pt>
                <c:pt idx="2792">
                  <c:v>269.7054</c:v>
                </c:pt>
                <c:pt idx="2793">
                  <c:v>269.78869999999949</c:v>
                </c:pt>
                <c:pt idx="2794">
                  <c:v>269.87259999999969</c:v>
                </c:pt>
                <c:pt idx="2795">
                  <c:v>269.95609999999937</c:v>
                </c:pt>
                <c:pt idx="2796">
                  <c:v>270.03869999999949</c:v>
                </c:pt>
                <c:pt idx="2797">
                  <c:v>270.12119999999936</c:v>
                </c:pt>
                <c:pt idx="2798">
                  <c:v>270.20249999999999</c:v>
                </c:pt>
                <c:pt idx="2799">
                  <c:v>270.28659999999917</c:v>
                </c:pt>
                <c:pt idx="2800">
                  <c:v>270.37099999999964</c:v>
                </c:pt>
                <c:pt idx="2801">
                  <c:v>270.4522</c:v>
                </c:pt>
                <c:pt idx="2802">
                  <c:v>270.5342</c:v>
                </c:pt>
                <c:pt idx="2803">
                  <c:v>270.6189</c:v>
                </c:pt>
                <c:pt idx="2804">
                  <c:v>270.70280000000002</c:v>
                </c:pt>
                <c:pt idx="2805">
                  <c:v>270.78599999999949</c:v>
                </c:pt>
                <c:pt idx="2806">
                  <c:v>270.86959999999999</c:v>
                </c:pt>
                <c:pt idx="2807">
                  <c:v>270.95240000000001</c:v>
                </c:pt>
                <c:pt idx="2808">
                  <c:v>271.03809999999936</c:v>
                </c:pt>
                <c:pt idx="2809">
                  <c:v>271.12129999999956</c:v>
                </c:pt>
                <c:pt idx="2810">
                  <c:v>271.20280000000002</c:v>
                </c:pt>
                <c:pt idx="2811">
                  <c:v>271.28449999999964</c:v>
                </c:pt>
                <c:pt idx="2812">
                  <c:v>271.36829999999969</c:v>
                </c:pt>
                <c:pt idx="2813">
                  <c:v>271.45240000000001</c:v>
                </c:pt>
                <c:pt idx="2814">
                  <c:v>271.53649999999936</c:v>
                </c:pt>
                <c:pt idx="2815">
                  <c:v>271.6207</c:v>
                </c:pt>
                <c:pt idx="2816">
                  <c:v>271.70319999999919</c:v>
                </c:pt>
                <c:pt idx="2817">
                  <c:v>271.78609999999918</c:v>
                </c:pt>
                <c:pt idx="2818">
                  <c:v>271.86770000000001</c:v>
                </c:pt>
                <c:pt idx="2819">
                  <c:v>271.9529</c:v>
                </c:pt>
                <c:pt idx="2820">
                  <c:v>272.03500000000003</c:v>
                </c:pt>
                <c:pt idx="2821">
                  <c:v>272.11989999999997</c:v>
                </c:pt>
                <c:pt idx="2822">
                  <c:v>272.20569999999969</c:v>
                </c:pt>
                <c:pt idx="2823">
                  <c:v>272.28859999999918</c:v>
                </c:pt>
                <c:pt idx="2824">
                  <c:v>272.37200000000001</c:v>
                </c:pt>
                <c:pt idx="2825">
                  <c:v>272.45599999999956</c:v>
                </c:pt>
                <c:pt idx="2826">
                  <c:v>272.5370999999995</c:v>
                </c:pt>
                <c:pt idx="2827">
                  <c:v>272.62049999999999</c:v>
                </c:pt>
                <c:pt idx="2828">
                  <c:v>272.70129999999949</c:v>
                </c:pt>
                <c:pt idx="2829">
                  <c:v>272.7842</c:v>
                </c:pt>
                <c:pt idx="2830">
                  <c:v>272.86770000000001</c:v>
                </c:pt>
                <c:pt idx="2831">
                  <c:v>272.95099999999957</c:v>
                </c:pt>
                <c:pt idx="2832">
                  <c:v>273.03549999999956</c:v>
                </c:pt>
                <c:pt idx="2833">
                  <c:v>273.11900000000031</c:v>
                </c:pt>
                <c:pt idx="2834">
                  <c:v>273.20309999999949</c:v>
                </c:pt>
                <c:pt idx="2835">
                  <c:v>273.28829999999937</c:v>
                </c:pt>
                <c:pt idx="2836">
                  <c:v>273.37029999999999</c:v>
                </c:pt>
                <c:pt idx="2837">
                  <c:v>273.45529999999957</c:v>
                </c:pt>
                <c:pt idx="2838">
                  <c:v>273.5378</c:v>
                </c:pt>
                <c:pt idx="2839">
                  <c:v>273.62150000000003</c:v>
                </c:pt>
                <c:pt idx="2840">
                  <c:v>273.70460000000008</c:v>
                </c:pt>
                <c:pt idx="2841">
                  <c:v>273.78819999999916</c:v>
                </c:pt>
                <c:pt idx="2842">
                  <c:v>273.8716</c:v>
                </c:pt>
                <c:pt idx="2843">
                  <c:v>273.95460000000008</c:v>
                </c:pt>
                <c:pt idx="2844">
                  <c:v>274.0370999999995</c:v>
                </c:pt>
                <c:pt idx="2845">
                  <c:v>274.11900000000031</c:v>
                </c:pt>
                <c:pt idx="2846">
                  <c:v>274.20309999999949</c:v>
                </c:pt>
                <c:pt idx="2847">
                  <c:v>274.28639999999916</c:v>
                </c:pt>
                <c:pt idx="2848">
                  <c:v>274.36860000000001</c:v>
                </c:pt>
                <c:pt idx="2849">
                  <c:v>274.45139999999918</c:v>
                </c:pt>
                <c:pt idx="2850">
                  <c:v>274.53680000000003</c:v>
                </c:pt>
                <c:pt idx="2851">
                  <c:v>274.6182</c:v>
                </c:pt>
                <c:pt idx="2852">
                  <c:v>274.7014999999995</c:v>
                </c:pt>
                <c:pt idx="2853">
                  <c:v>274.78849999999949</c:v>
                </c:pt>
                <c:pt idx="2854">
                  <c:v>274.87020000000001</c:v>
                </c:pt>
                <c:pt idx="2855">
                  <c:v>274.95490000000001</c:v>
                </c:pt>
                <c:pt idx="2856">
                  <c:v>275.0379999999995</c:v>
                </c:pt>
                <c:pt idx="2857">
                  <c:v>275.12240000000008</c:v>
                </c:pt>
                <c:pt idx="2858">
                  <c:v>275.20659999999918</c:v>
                </c:pt>
                <c:pt idx="2859">
                  <c:v>275.29159999999916</c:v>
                </c:pt>
                <c:pt idx="2860">
                  <c:v>275.37720000000002</c:v>
                </c:pt>
                <c:pt idx="2861">
                  <c:v>275.459</c:v>
                </c:pt>
                <c:pt idx="2862">
                  <c:v>275.54140000000001</c:v>
                </c:pt>
                <c:pt idx="2863">
                  <c:v>275.6241</c:v>
                </c:pt>
                <c:pt idx="2864">
                  <c:v>275.70749999999964</c:v>
                </c:pt>
                <c:pt idx="2865">
                  <c:v>275.7904999999995</c:v>
                </c:pt>
                <c:pt idx="2866">
                  <c:v>275.87349999999969</c:v>
                </c:pt>
                <c:pt idx="2867">
                  <c:v>275.95729999999969</c:v>
                </c:pt>
                <c:pt idx="2868">
                  <c:v>276.03980000000001</c:v>
                </c:pt>
                <c:pt idx="2869">
                  <c:v>276.12270000000001</c:v>
                </c:pt>
                <c:pt idx="2870">
                  <c:v>276.2056</c:v>
                </c:pt>
                <c:pt idx="2871">
                  <c:v>276.28849999999949</c:v>
                </c:pt>
                <c:pt idx="2872">
                  <c:v>276.37360000000001</c:v>
                </c:pt>
                <c:pt idx="2873">
                  <c:v>276.45490000000001</c:v>
                </c:pt>
                <c:pt idx="2874">
                  <c:v>276.53809999999936</c:v>
                </c:pt>
                <c:pt idx="2875">
                  <c:v>276.62079999999969</c:v>
                </c:pt>
                <c:pt idx="2876">
                  <c:v>276.70549999999969</c:v>
                </c:pt>
                <c:pt idx="2877">
                  <c:v>276.78930000000003</c:v>
                </c:pt>
                <c:pt idx="2878">
                  <c:v>276.8707</c:v>
                </c:pt>
                <c:pt idx="2879">
                  <c:v>276.95269999999999</c:v>
                </c:pt>
                <c:pt idx="2880">
                  <c:v>277.03739999999937</c:v>
                </c:pt>
                <c:pt idx="2881">
                  <c:v>277.12049999999999</c:v>
                </c:pt>
                <c:pt idx="2882">
                  <c:v>277.20479999999969</c:v>
                </c:pt>
                <c:pt idx="2883">
                  <c:v>277.28980000000001</c:v>
                </c:pt>
                <c:pt idx="2884">
                  <c:v>277.37180000000001</c:v>
                </c:pt>
                <c:pt idx="2885">
                  <c:v>277.45679999999936</c:v>
                </c:pt>
                <c:pt idx="2886">
                  <c:v>277.53960000000001</c:v>
                </c:pt>
                <c:pt idx="2887">
                  <c:v>277.62540000000001</c:v>
                </c:pt>
                <c:pt idx="2888">
                  <c:v>277.709</c:v>
                </c:pt>
                <c:pt idx="2889">
                  <c:v>277.79269999999963</c:v>
                </c:pt>
                <c:pt idx="2890">
                  <c:v>277.87509999999969</c:v>
                </c:pt>
                <c:pt idx="2891">
                  <c:v>277.95679999999936</c:v>
                </c:pt>
                <c:pt idx="2892">
                  <c:v>278.03859999999918</c:v>
                </c:pt>
                <c:pt idx="2893">
                  <c:v>278.12259999999969</c:v>
                </c:pt>
                <c:pt idx="2894">
                  <c:v>278.2072</c:v>
                </c:pt>
                <c:pt idx="2895">
                  <c:v>278.2879999999995</c:v>
                </c:pt>
                <c:pt idx="2896">
                  <c:v>278.37009999999964</c:v>
                </c:pt>
                <c:pt idx="2897">
                  <c:v>278.45499999999993</c:v>
                </c:pt>
                <c:pt idx="2898">
                  <c:v>278.53699999999918</c:v>
                </c:pt>
                <c:pt idx="2899">
                  <c:v>278.62279999999993</c:v>
                </c:pt>
                <c:pt idx="2900">
                  <c:v>278.70589999999999</c:v>
                </c:pt>
                <c:pt idx="2901">
                  <c:v>278.78869999999949</c:v>
                </c:pt>
                <c:pt idx="2902">
                  <c:v>278.87240000000008</c:v>
                </c:pt>
                <c:pt idx="2903">
                  <c:v>278.95649999999949</c:v>
                </c:pt>
                <c:pt idx="2904">
                  <c:v>279.04070000000002</c:v>
                </c:pt>
                <c:pt idx="2905">
                  <c:v>279.12470000000002</c:v>
                </c:pt>
                <c:pt idx="2906">
                  <c:v>279.20699999999937</c:v>
                </c:pt>
                <c:pt idx="2907">
                  <c:v>279.28999999999957</c:v>
                </c:pt>
                <c:pt idx="2908">
                  <c:v>279.37520000000001</c:v>
                </c:pt>
                <c:pt idx="2909">
                  <c:v>279.45749999999964</c:v>
                </c:pt>
                <c:pt idx="2910">
                  <c:v>279.54090000000002</c:v>
                </c:pt>
                <c:pt idx="2911">
                  <c:v>279.62439999999964</c:v>
                </c:pt>
                <c:pt idx="2912">
                  <c:v>279.70629999999949</c:v>
                </c:pt>
                <c:pt idx="2913">
                  <c:v>279.78849999999949</c:v>
                </c:pt>
                <c:pt idx="2914">
                  <c:v>279.87200000000001</c:v>
                </c:pt>
                <c:pt idx="2915">
                  <c:v>279.95609999999937</c:v>
                </c:pt>
                <c:pt idx="2916">
                  <c:v>280.0379999999995</c:v>
                </c:pt>
                <c:pt idx="2917">
                  <c:v>280.12279999999993</c:v>
                </c:pt>
                <c:pt idx="2918">
                  <c:v>280.20409999999993</c:v>
                </c:pt>
                <c:pt idx="2919">
                  <c:v>280.28960000000001</c:v>
                </c:pt>
                <c:pt idx="2920">
                  <c:v>280.37150000000003</c:v>
                </c:pt>
                <c:pt idx="2921">
                  <c:v>280.45499999999993</c:v>
                </c:pt>
                <c:pt idx="2922">
                  <c:v>280.5378</c:v>
                </c:pt>
                <c:pt idx="2923">
                  <c:v>280.61930000000001</c:v>
                </c:pt>
                <c:pt idx="2924">
                  <c:v>280.70400000000001</c:v>
                </c:pt>
                <c:pt idx="2925">
                  <c:v>280.78689999999949</c:v>
                </c:pt>
                <c:pt idx="2926">
                  <c:v>280.86950000000002</c:v>
                </c:pt>
                <c:pt idx="2927">
                  <c:v>280.9545</c:v>
                </c:pt>
                <c:pt idx="2928">
                  <c:v>281.03539999999919</c:v>
                </c:pt>
                <c:pt idx="2929">
                  <c:v>281.11959999999999</c:v>
                </c:pt>
                <c:pt idx="2930">
                  <c:v>281.20119999999918</c:v>
                </c:pt>
                <c:pt idx="2931">
                  <c:v>281.28440000000001</c:v>
                </c:pt>
                <c:pt idx="2932">
                  <c:v>281.36840000000001</c:v>
                </c:pt>
                <c:pt idx="2933">
                  <c:v>281.45509999999956</c:v>
                </c:pt>
                <c:pt idx="2934">
                  <c:v>281.53849999999949</c:v>
                </c:pt>
                <c:pt idx="2935">
                  <c:v>281.6207</c:v>
                </c:pt>
                <c:pt idx="2936">
                  <c:v>281.7038</c:v>
                </c:pt>
                <c:pt idx="2937">
                  <c:v>281.7870999999995</c:v>
                </c:pt>
                <c:pt idx="2938">
                  <c:v>281.87169999999969</c:v>
                </c:pt>
                <c:pt idx="2939">
                  <c:v>281.95509999999956</c:v>
                </c:pt>
                <c:pt idx="2940">
                  <c:v>282.03829999999937</c:v>
                </c:pt>
                <c:pt idx="2941">
                  <c:v>282.12180000000001</c:v>
                </c:pt>
                <c:pt idx="2942">
                  <c:v>282.20359999999937</c:v>
                </c:pt>
                <c:pt idx="2943">
                  <c:v>282.28829999999937</c:v>
                </c:pt>
                <c:pt idx="2944">
                  <c:v>282.3723</c:v>
                </c:pt>
                <c:pt idx="2945">
                  <c:v>282.45689999999956</c:v>
                </c:pt>
                <c:pt idx="2946">
                  <c:v>282.53989999999999</c:v>
                </c:pt>
                <c:pt idx="2947">
                  <c:v>282.6232</c:v>
                </c:pt>
                <c:pt idx="2948">
                  <c:v>282.70619999999923</c:v>
                </c:pt>
                <c:pt idx="2949">
                  <c:v>282.78899999999936</c:v>
                </c:pt>
                <c:pt idx="2950">
                  <c:v>282.8723</c:v>
                </c:pt>
                <c:pt idx="2951">
                  <c:v>282.95389999999969</c:v>
                </c:pt>
                <c:pt idx="2952">
                  <c:v>283.03839999999923</c:v>
                </c:pt>
                <c:pt idx="2953">
                  <c:v>283.12279999999993</c:v>
                </c:pt>
                <c:pt idx="2954">
                  <c:v>283.20619999999923</c:v>
                </c:pt>
                <c:pt idx="2955">
                  <c:v>283.2888999999995</c:v>
                </c:pt>
                <c:pt idx="2956">
                  <c:v>283.37150000000003</c:v>
                </c:pt>
                <c:pt idx="2957">
                  <c:v>283.45409999999993</c:v>
                </c:pt>
                <c:pt idx="2958">
                  <c:v>283.53719999999925</c:v>
                </c:pt>
                <c:pt idx="2959">
                  <c:v>283.62109999999956</c:v>
                </c:pt>
                <c:pt idx="2960">
                  <c:v>283.70420000000001</c:v>
                </c:pt>
                <c:pt idx="2961">
                  <c:v>283.78590000000003</c:v>
                </c:pt>
                <c:pt idx="2962">
                  <c:v>283.87040000000002</c:v>
                </c:pt>
                <c:pt idx="2963">
                  <c:v>283.95240000000001</c:v>
                </c:pt>
                <c:pt idx="2964">
                  <c:v>284.03480000000002</c:v>
                </c:pt>
                <c:pt idx="2965">
                  <c:v>284.12020000000001</c:v>
                </c:pt>
                <c:pt idx="2966">
                  <c:v>284.20409999999993</c:v>
                </c:pt>
                <c:pt idx="2967">
                  <c:v>284.28789999999969</c:v>
                </c:pt>
                <c:pt idx="2968">
                  <c:v>284.37259999999969</c:v>
                </c:pt>
                <c:pt idx="2969">
                  <c:v>284.45400000000001</c:v>
                </c:pt>
                <c:pt idx="2970">
                  <c:v>284.53719999999925</c:v>
                </c:pt>
                <c:pt idx="2971">
                  <c:v>284.62079999999969</c:v>
                </c:pt>
                <c:pt idx="2972">
                  <c:v>284.70359999999937</c:v>
                </c:pt>
                <c:pt idx="2973">
                  <c:v>284.78599999999949</c:v>
                </c:pt>
                <c:pt idx="2974">
                  <c:v>284.87109999999956</c:v>
                </c:pt>
                <c:pt idx="2975">
                  <c:v>284.9529</c:v>
                </c:pt>
                <c:pt idx="2976">
                  <c:v>285.03689999999949</c:v>
                </c:pt>
                <c:pt idx="2977">
                  <c:v>285.1223</c:v>
                </c:pt>
                <c:pt idx="2978">
                  <c:v>285.20519999999937</c:v>
                </c:pt>
                <c:pt idx="2979">
                  <c:v>285.28749999999957</c:v>
                </c:pt>
                <c:pt idx="2980">
                  <c:v>285.36919999999969</c:v>
                </c:pt>
                <c:pt idx="2981">
                  <c:v>285.45319999999919</c:v>
                </c:pt>
                <c:pt idx="2982">
                  <c:v>285.53879999999918</c:v>
                </c:pt>
                <c:pt idx="2983">
                  <c:v>285.62279999999993</c:v>
                </c:pt>
                <c:pt idx="2984">
                  <c:v>285.70629999999949</c:v>
                </c:pt>
                <c:pt idx="2985">
                  <c:v>285.78930000000003</c:v>
                </c:pt>
                <c:pt idx="2986">
                  <c:v>285.87439999999964</c:v>
                </c:pt>
                <c:pt idx="2987">
                  <c:v>285.95619999999923</c:v>
                </c:pt>
                <c:pt idx="2988">
                  <c:v>286.03809999999936</c:v>
                </c:pt>
                <c:pt idx="2989">
                  <c:v>286.12259999999969</c:v>
                </c:pt>
                <c:pt idx="2990">
                  <c:v>286.20499999999993</c:v>
                </c:pt>
                <c:pt idx="2991">
                  <c:v>286.28949999999969</c:v>
                </c:pt>
                <c:pt idx="2992">
                  <c:v>286.37540000000001</c:v>
                </c:pt>
                <c:pt idx="2993">
                  <c:v>286.4582999999995</c:v>
                </c:pt>
                <c:pt idx="2994">
                  <c:v>286.54050000000001</c:v>
                </c:pt>
                <c:pt idx="2995">
                  <c:v>286.62380000000002</c:v>
                </c:pt>
                <c:pt idx="2996">
                  <c:v>286.70649999999949</c:v>
                </c:pt>
                <c:pt idx="2997">
                  <c:v>286.78919999999937</c:v>
                </c:pt>
                <c:pt idx="2998">
                  <c:v>286.87200000000001</c:v>
                </c:pt>
                <c:pt idx="2999">
                  <c:v>286.95679999999936</c:v>
                </c:pt>
                <c:pt idx="3000">
                  <c:v>287.0403</c:v>
                </c:pt>
                <c:pt idx="3001">
                  <c:v>287.1216</c:v>
                </c:pt>
                <c:pt idx="3002">
                  <c:v>287.2045</c:v>
                </c:pt>
                <c:pt idx="3003">
                  <c:v>287.28579999999937</c:v>
                </c:pt>
                <c:pt idx="3004">
                  <c:v>287.36980000000051</c:v>
                </c:pt>
                <c:pt idx="3005">
                  <c:v>287.45440000000002</c:v>
                </c:pt>
                <c:pt idx="3006">
                  <c:v>287.53639999999916</c:v>
                </c:pt>
                <c:pt idx="3007">
                  <c:v>287.62009999999964</c:v>
                </c:pt>
                <c:pt idx="3008">
                  <c:v>287.70240000000001</c:v>
                </c:pt>
                <c:pt idx="3009">
                  <c:v>287.78599999999949</c:v>
                </c:pt>
                <c:pt idx="3010">
                  <c:v>287.86980000000051</c:v>
                </c:pt>
                <c:pt idx="3011">
                  <c:v>287.95240000000001</c:v>
                </c:pt>
                <c:pt idx="3012">
                  <c:v>288.03519999999918</c:v>
                </c:pt>
                <c:pt idx="3013">
                  <c:v>288.11750000000001</c:v>
                </c:pt>
                <c:pt idx="3014">
                  <c:v>288.2002</c:v>
                </c:pt>
                <c:pt idx="3015">
                  <c:v>288.2842</c:v>
                </c:pt>
                <c:pt idx="3016">
                  <c:v>288.36660000000001</c:v>
                </c:pt>
                <c:pt idx="3017">
                  <c:v>288.44760000000002</c:v>
                </c:pt>
                <c:pt idx="3018">
                  <c:v>288.53280000000001</c:v>
                </c:pt>
                <c:pt idx="3019">
                  <c:v>288.61700000000002</c:v>
                </c:pt>
                <c:pt idx="3020">
                  <c:v>288.69970000000001</c:v>
                </c:pt>
                <c:pt idx="3021">
                  <c:v>288.78219999999936</c:v>
                </c:pt>
                <c:pt idx="3022">
                  <c:v>288.86849999999993</c:v>
                </c:pt>
                <c:pt idx="3023">
                  <c:v>288.952</c:v>
                </c:pt>
                <c:pt idx="3024">
                  <c:v>289.03590000000003</c:v>
                </c:pt>
                <c:pt idx="3025">
                  <c:v>289.12020000000001</c:v>
                </c:pt>
                <c:pt idx="3026">
                  <c:v>289.20400000000001</c:v>
                </c:pt>
                <c:pt idx="3027">
                  <c:v>289.28639999999916</c:v>
                </c:pt>
                <c:pt idx="3028">
                  <c:v>289.37</c:v>
                </c:pt>
                <c:pt idx="3029">
                  <c:v>289.45420000000001</c:v>
                </c:pt>
                <c:pt idx="3030">
                  <c:v>289.53739999999937</c:v>
                </c:pt>
                <c:pt idx="3031">
                  <c:v>289.62079999999969</c:v>
                </c:pt>
                <c:pt idx="3032">
                  <c:v>289.7056</c:v>
                </c:pt>
                <c:pt idx="3033">
                  <c:v>289.78739999999937</c:v>
                </c:pt>
                <c:pt idx="3034">
                  <c:v>289.86810000000003</c:v>
                </c:pt>
                <c:pt idx="3035">
                  <c:v>289.95179999999937</c:v>
                </c:pt>
                <c:pt idx="3036">
                  <c:v>290.03729999999956</c:v>
                </c:pt>
                <c:pt idx="3037">
                  <c:v>290.12259999999969</c:v>
                </c:pt>
                <c:pt idx="3038">
                  <c:v>290.20619999999923</c:v>
                </c:pt>
                <c:pt idx="3039">
                  <c:v>290.29299999999949</c:v>
                </c:pt>
                <c:pt idx="3040">
                  <c:v>290.37599999999969</c:v>
                </c:pt>
                <c:pt idx="3041">
                  <c:v>290.4588</c:v>
                </c:pt>
                <c:pt idx="3042">
                  <c:v>290.5437</c:v>
                </c:pt>
                <c:pt idx="3043">
                  <c:v>290.62709999999993</c:v>
                </c:pt>
                <c:pt idx="3044">
                  <c:v>290.709</c:v>
                </c:pt>
                <c:pt idx="3045">
                  <c:v>290.79249999999956</c:v>
                </c:pt>
                <c:pt idx="3046">
                  <c:v>290.87520000000001</c:v>
                </c:pt>
                <c:pt idx="3047">
                  <c:v>290.9597</c:v>
                </c:pt>
                <c:pt idx="3048">
                  <c:v>291.04520000000002</c:v>
                </c:pt>
                <c:pt idx="3049">
                  <c:v>291.12790000000001</c:v>
                </c:pt>
                <c:pt idx="3050">
                  <c:v>291.21179999999919</c:v>
                </c:pt>
                <c:pt idx="3051">
                  <c:v>291.2938999999995</c:v>
                </c:pt>
                <c:pt idx="3052">
                  <c:v>291.37629999999956</c:v>
                </c:pt>
                <c:pt idx="3053">
                  <c:v>291.45800000000003</c:v>
                </c:pt>
                <c:pt idx="3054">
                  <c:v>291.54199999999969</c:v>
                </c:pt>
                <c:pt idx="3055">
                  <c:v>291.62459999999999</c:v>
                </c:pt>
                <c:pt idx="3056">
                  <c:v>291.7056</c:v>
                </c:pt>
                <c:pt idx="3057">
                  <c:v>291.78839999999923</c:v>
                </c:pt>
                <c:pt idx="3058">
                  <c:v>291.87009999999964</c:v>
                </c:pt>
                <c:pt idx="3059">
                  <c:v>291.95389999999969</c:v>
                </c:pt>
                <c:pt idx="3060">
                  <c:v>292.03719999999925</c:v>
                </c:pt>
                <c:pt idx="3061">
                  <c:v>292.12009999999964</c:v>
                </c:pt>
                <c:pt idx="3062">
                  <c:v>292.2038</c:v>
                </c:pt>
                <c:pt idx="3063">
                  <c:v>292.28699999999918</c:v>
                </c:pt>
                <c:pt idx="3064">
                  <c:v>292.37139999999937</c:v>
                </c:pt>
                <c:pt idx="3065">
                  <c:v>292.45519999999937</c:v>
                </c:pt>
                <c:pt idx="3066">
                  <c:v>292.53579999999937</c:v>
                </c:pt>
                <c:pt idx="3067">
                  <c:v>292.61669999999964</c:v>
                </c:pt>
                <c:pt idx="3068">
                  <c:v>292.70060000000001</c:v>
                </c:pt>
                <c:pt idx="3069">
                  <c:v>292.78440000000001</c:v>
                </c:pt>
                <c:pt idx="3070">
                  <c:v>292.86680000000001</c:v>
                </c:pt>
                <c:pt idx="3071">
                  <c:v>292.94979999999993</c:v>
                </c:pt>
                <c:pt idx="3072">
                  <c:v>293.03349999999949</c:v>
                </c:pt>
                <c:pt idx="3073">
                  <c:v>293.11750000000001</c:v>
                </c:pt>
                <c:pt idx="3074">
                  <c:v>293.20080000000002</c:v>
                </c:pt>
                <c:pt idx="3075">
                  <c:v>293.28359999999918</c:v>
                </c:pt>
                <c:pt idx="3076">
                  <c:v>293.36609999999956</c:v>
                </c:pt>
                <c:pt idx="3077">
                  <c:v>293.44799999999969</c:v>
                </c:pt>
                <c:pt idx="3078">
                  <c:v>293.53179999999918</c:v>
                </c:pt>
                <c:pt idx="3079">
                  <c:v>293.61500000000001</c:v>
                </c:pt>
                <c:pt idx="3080">
                  <c:v>293.69920000000002</c:v>
                </c:pt>
                <c:pt idx="3081">
                  <c:v>293.78299999999956</c:v>
                </c:pt>
                <c:pt idx="3082">
                  <c:v>293.86930000000001</c:v>
                </c:pt>
                <c:pt idx="3083">
                  <c:v>293.95389999999969</c:v>
                </c:pt>
                <c:pt idx="3084">
                  <c:v>294.03649999999936</c:v>
                </c:pt>
                <c:pt idx="3085">
                  <c:v>294.12060000000002</c:v>
                </c:pt>
                <c:pt idx="3086">
                  <c:v>294.20780000000002</c:v>
                </c:pt>
                <c:pt idx="3087">
                  <c:v>294.28960000000001</c:v>
                </c:pt>
                <c:pt idx="3088">
                  <c:v>294.37259999999969</c:v>
                </c:pt>
                <c:pt idx="3089">
                  <c:v>294.45649999999949</c:v>
                </c:pt>
                <c:pt idx="3090">
                  <c:v>294.53699999999918</c:v>
                </c:pt>
                <c:pt idx="3091">
                  <c:v>294.62240000000008</c:v>
                </c:pt>
                <c:pt idx="3092">
                  <c:v>294.7054</c:v>
                </c:pt>
                <c:pt idx="3093">
                  <c:v>294.78869999999949</c:v>
                </c:pt>
                <c:pt idx="3094">
                  <c:v>294.87439999999964</c:v>
                </c:pt>
                <c:pt idx="3095">
                  <c:v>294.9582999999995</c:v>
                </c:pt>
                <c:pt idx="3096">
                  <c:v>295.04460000000051</c:v>
                </c:pt>
                <c:pt idx="3097">
                  <c:v>295.12540000000001</c:v>
                </c:pt>
                <c:pt idx="3098">
                  <c:v>295.20859999999936</c:v>
                </c:pt>
                <c:pt idx="3099">
                  <c:v>295.29099999999943</c:v>
                </c:pt>
                <c:pt idx="3100">
                  <c:v>295.37220000000002</c:v>
                </c:pt>
                <c:pt idx="3101">
                  <c:v>295.4545</c:v>
                </c:pt>
                <c:pt idx="3102">
                  <c:v>295.53879999999918</c:v>
                </c:pt>
                <c:pt idx="3103">
                  <c:v>295.6207</c:v>
                </c:pt>
                <c:pt idx="3104">
                  <c:v>295.7054</c:v>
                </c:pt>
                <c:pt idx="3105">
                  <c:v>295.78719999999925</c:v>
                </c:pt>
                <c:pt idx="3106">
                  <c:v>295.87279999999993</c:v>
                </c:pt>
                <c:pt idx="3107">
                  <c:v>295.95659999999918</c:v>
                </c:pt>
                <c:pt idx="3108">
                  <c:v>296.0394</c:v>
                </c:pt>
                <c:pt idx="3109">
                  <c:v>296.12180000000001</c:v>
                </c:pt>
                <c:pt idx="3110">
                  <c:v>296.2038</c:v>
                </c:pt>
                <c:pt idx="3111">
                  <c:v>296.28769999999969</c:v>
                </c:pt>
                <c:pt idx="3112">
                  <c:v>296.36810000000003</c:v>
                </c:pt>
                <c:pt idx="3113">
                  <c:v>296.4522</c:v>
                </c:pt>
                <c:pt idx="3114">
                  <c:v>296.53729999999956</c:v>
                </c:pt>
                <c:pt idx="3115">
                  <c:v>296.62099999999964</c:v>
                </c:pt>
                <c:pt idx="3116">
                  <c:v>296.70490000000001</c:v>
                </c:pt>
                <c:pt idx="3117">
                  <c:v>296.7879999999995</c:v>
                </c:pt>
                <c:pt idx="3118">
                  <c:v>296.87240000000008</c:v>
                </c:pt>
                <c:pt idx="3119">
                  <c:v>296.95569999999969</c:v>
                </c:pt>
                <c:pt idx="3120">
                  <c:v>297.03839999999923</c:v>
                </c:pt>
                <c:pt idx="3121">
                  <c:v>297.12220000000002</c:v>
                </c:pt>
                <c:pt idx="3122">
                  <c:v>297.20649999999949</c:v>
                </c:pt>
                <c:pt idx="3123">
                  <c:v>297.28899999999936</c:v>
                </c:pt>
                <c:pt idx="3124">
                  <c:v>297.37299999999999</c:v>
                </c:pt>
                <c:pt idx="3125">
                  <c:v>297.4556</c:v>
                </c:pt>
                <c:pt idx="3126">
                  <c:v>297.53859999999918</c:v>
                </c:pt>
                <c:pt idx="3127">
                  <c:v>297.62279999999993</c:v>
                </c:pt>
                <c:pt idx="3128">
                  <c:v>297.70580000000001</c:v>
                </c:pt>
                <c:pt idx="3129">
                  <c:v>297.78949999999969</c:v>
                </c:pt>
                <c:pt idx="3130">
                  <c:v>297.87299999999999</c:v>
                </c:pt>
                <c:pt idx="3131">
                  <c:v>297.95580000000001</c:v>
                </c:pt>
                <c:pt idx="3132">
                  <c:v>298.03980000000001</c:v>
                </c:pt>
                <c:pt idx="3133">
                  <c:v>298.12400000000002</c:v>
                </c:pt>
                <c:pt idx="3134">
                  <c:v>298.20699999999937</c:v>
                </c:pt>
                <c:pt idx="3135">
                  <c:v>298.28999999999957</c:v>
                </c:pt>
                <c:pt idx="3136">
                  <c:v>298.37299999999999</c:v>
                </c:pt>
                <c:pt idx="3137">
                  <c:v>298.45460000000008</c:v>
                </c:pt>
                <c:pt idx="3138">
                  <c:v>298.53819999999916</c:v>
                </c:pt>
                <c:pt idx="3139">
                  <c:v>298.62090000000001</c:v>
                </c:pt>
                <c:pt idx="3140">
                  <c:v>298.7056</c:v>
                </c:pt>
                <c:pt idx="3141">
                  <c:v>298.7878</c:v>
                </c:pt>
                <c:pt idx="3142">
                  <c:v>298.87129999999956</c:v>
                </c:pt>
                <c:pt idx="3143">
                  <c:v>298.95519999999937</c:v>
                </c:pt>
                <c:pt idx="3144">
                  <c:v>299.03839999999923</c:v>
                </c:pt>
                <c:pt idx="3145">
                  <c:v>299.12099999999964</c:v>
                </c:pt>
                <c:pt idx="3146">
                  <c:v>299.20409999999993</c:v>
                </c:pt>
                <c:pt idx="3147">
                  <c:v>299.28649999999936</c:v>
                </c:pt>
                <c:pt idx="3148">
                  <c:v>299.37220000000002</c:v>
                </c:pt>
                <c:pt idx="3149">
                  <c:v>299.45679999999936</c:v>
                </c:pt>
                <c:pt idx="3150">
                  <c:v>299.5394</c:v>
                </c:pt>
                <c:pt idx="3151">
                  <c:v>299.62430000000001</c:v>
                </c:pt>
                <c:pt idx="3152">
                  <c:v>299.7072</c:v>
                </c:pt>
                <c:pt idx="3153">
                  <c:v>299.78930000000003</c:v>
                </c:pt>
                <c:pt idx="3154">
                  <c:v>299.87520000000001</c:v>
                </c:pt>
                <c:pt idx="3155">
                  <c:v>299.9582999999995</c:v>
                </c:pt>
                <c:pt idx="3156">
                  <c:v>300.04020000000008</c:v>
                </c:pt>
                <c:pt idx="3157">
                  <c:v>300.1241</c:v>
                </c:pt>
                <c:pt idx="3158">
                  <c:v>300.20780000000002</c:v>
                </c:pt>
                <c:pt idx="3159">
                  <c:v>300.29159999999916</c:v>
                </c:pt>
                <c:pt idx="3160">
                  <c:v>300.37619999999924</c:v>
                </c:pt>
                <c:pt idx="3161">
                  <c:v>300.46029999999956</c:v>
                </c:pt>
                <c:pt idx="3162">
                  <c:v>300.54280000000051</c:v>
                </c:pt>
                <c:pt idx="3163">
                  <c:v>300.6266</c:v>
                </c:pt>
                <c:pt idx="3164">
                  <c:v>300.70979999999969</c:v>
                </c:pt>
                <c:pt idx="3165">
                  <c:v>300.79199999999918</c:v>
                </c:pt>
                <c:pt idx="3166">
                  <c:v>300.87490000000008</c:v>
                </c:pt>
                <c:pt idx="3167">
                  <c:v>300.9588</c:v>
                </c:pt>
                <c:pt idx="3168">
                  <c:v>301.04129999999969</c:v>
                </c:pt>
                <c:pt idx="3169">
                  <c:v>301.12549999999999</c:v>
                </c:pt>
                <c:pt idx="3170">
                  <c:v>301.20780000000002</c:v>
                </c:pt>
                <c:pt idx="3171">
                  <c:v>301.28949999999969</c:v>
                </c:pt>
                <c:pt idx="3172">
                  <c:v>301.3725</c:v>
                </c:pt>
                <c:pt idx="3173">
                  <c:v>301.45699999999937</c:v>
                </c:pt>
                <c:pt idx="3174">
                  <c:v>301.5401</c:v>
                </c:pt>
                <c:pt idx="3175">
                  <c:v>301.62439999999964</c:v>
                </c:pt>
                <c:pt idx="3176">
                  <c:v>301.70519999999937</c:v>
                </c:pt>
                <c:pt idx="3177">
                  <c:v>301.78999999999957</c:v>
                </c:pt>
                <c:pt idx="3178">
                  <c:v>301.87459999999999</c:v>
                </c:pt>
                <c:pt idx="3179">
                  <c:v>301.959</c:v>
                </c:pt>
                <c:pt idx="3180">
                  <c:v>302.0388999999995</c:v>
                </c:pt>
                <c:pt idx="3181">
                  <c:v>302.12279999999993</c:v>
                </c:pt>
                <c:pt idx="3182">
                  <c:v>302.20760000000001</c:v>
                </c:pt>
                <c:pt idx="3183">
                  <c:v>302.29020000000003</c:v>
                </c:pt>
                <c:pt idx="3184">
                  <c:v>302.3716</c:v>
                </c:pt>
                <c:pt idx="3185">
                  <c:v>302.45440000000002</c:v>
                </c:pt>
                <c:pt idx="3186">
                  <c:v>302.5378</c:v>
                </c:pt>
                <c:pt idx="3187">
                  <c:v>302.62090000000001</c:v>
                </c:pt>
                <c:pt idx="3188">
                  <c:v>302.70299999999969</c:v>
                </c:pt>
                <c:pt idx="3189">
                  <c:v>302.78449999999964</c:v>
                </c:pt>
                <c:pt idx="3190">
                  <c:v>302.86980000000051</c:v>
                </c:pt>
                <c:pt idx="3191">
                  <c:v>302.9554</c:v>
                </c:pt>
                <c:pt idx="3192">
                  <c:v>303.03980000000001</c:v>
                </c:pt>
                <c:pt idx="3193">
                  <c:v>303.12279999999993</c:v>
                </c:pt>
                <c:pt idx="3194">
                  <c:v>303.20769999999999</c:v>
                </c:pt>
                <c:pt idx="3195">
                  <c:v>303.29020000000003</c:v>
                </c:pt>
                <c:pt idx="3196">
                  <c:v>303.375</c:v>
                </c:pt>
                <c:pt idx="3197">
                  <c:v>303.4579</c:v>
                </c:pt>
                <c:pt idx="3198">
                  <c:v>303.54079999999999</c:v>
                </c:pt>
                <c:pt idx="3199">
                  <c:v>303.62470000000002</c:v>
                </c:pt>
                <c:pt idx="3200">
                  <c:v>303.70749999999964</c:v>
                </c:pt>
                <c:pt idx="3201">
                  <c:v>303.78919999999937</c:v>
                </c:pt>
                <c:pt idx="3202">
                  <c:v>303.86860000000001</c:v>
                </c:pt>
                <c:pt idx="3203">
                  <c:v>303.95509999999956</c:v>
                </c:pt>
                <c:pt idx="3204">
                  <c:v>304.03849999999949</c:v>
                </c:pt>
                <c:pt idx="3205">
                  <c:v>304.12299999999999</c:v>
                </c:pt>
                <c:pt idx="3206">
                  <c:v>304.20370000000003</c:v>
                </c:pt>
                <c:pt idx="3207">
                  <c:v>304.2861999999991</c:v>
                </c:pt>
                <c:pt idx="3208">
                  <c:v>304.37150000000003</c:v>
                </c:pt>
                <c:pt idx="3209">
                  <c:v>304.45359999999937</c:v>
                </c:pt>
                <c:pt idx="3210">
                  <c:v>304.53480000000002</c:v>
                </c:pt>
                <c:pt idx="3211">
                  <c:v>304.6191</c:v>
                </c:pt>
                <c:pt idx="3212">
                  <c:v>304.70679999999936</c:v>
                </c:pt>
                <c:pt idx="3213">
                  <c:v>304.79209999999949</c:v>
                </c:pt>
                <c:pt idx="3214">
                  <c:v>304.87099999999964</c:v>
                </c:pt>
                <c:pt idx="3215">
                  <c:v>304.95649999999949</c:v>
                </c:pt>
                <c:pt idx="3216">
                  <c:v>305.04219999999964</c:v>
                </c:pt>
                <c:pt idx="3217">
                  <c:v>305.12560000000002</c:v>
                </c:pt>
                <c:pt idx="3218">
                  <c:v>305.20940000000002</c:v>
                </c:pt>
                <c:pt idx="3219">
                  <c:v>305.29299999999949</c:v>
                </c:pt>
                <c:pt idx="3220">
                  <c:v>305.37430000000001</c:v>
                </c:pt>
                <c:pt idx="3221">
                  <c:v>305.45800000000003</c:v>
                </c:pt>
                <c:pt idx="3222">
                  <c:v>305.54180000000002</c:v>
                </c:pt>
                <c:pt idx="3223">
                  <c:v>305.62540000000001</c:v>
                </c:pt>
                <c:pt idx="3224">
                  <c:v>305.70869999999957</c:v>
                </c:pt>
                <c:pt idx="3225">
                  <c:v>305.79309999999919</c:v>
                </c:pt>
                <c:pt idx="3226">
                  <c:v>305.87060000000002</c:v>
                </c:pt>
                <c:pt idx="3227">
                  <c:v>305.95260000000002</c:v>
                </c:pt>
                <c:pt idx="3228">
                  <c:v>306.03539999999919</c:v>
                </c:pt>
                <c:pt idx="3229">
                  <c:v>306.11939999999993</c:v>
                </c:pt>
                <c:pt idx="3230">
                  <c:v>306.20139999999918</c:v>
                </c:pt>
                <c:pt idx="3231">
                  <c:v>306.28829999999937</c:v>
                </c:pt>
                <c:pt idx="3232">
                  <c:v>306.37240000000008</c:v>
                </c:pt>
                <c:pt idx="3233">
                  <c:v>306.45499999999993</c:v>
                </c:pt>
                <c:pt idx="3234">
                  <c:v>306.53719999999925</c:v>
                </c:pt>
                <c:pt idx="3235">
                  <c:v>306.62090000000001</c:v>
                </c:pt>
                <c:pt idx="3236">
                  <c:v>306.70800000000003</c:v>
                </c:pt>
                <c:pt idx="3237">
                  <c:v>306.7946</c:v>
                </c:pt>
                <c:pt idx="3238">
                  <c:v>306.87799999999999</c:v>
                </c:pt>
                <c:pt idx="3239">
                  <c:v>306.9606</c:v>
                </c:pt>
                <c:pt idx="3240">
                  <c:v>307.04399999999993</c:v>
                </c:pt>
                <c:pt idx="3241">
                  <c:v>307.12889999999999</c:v>
                </c:pt>
                <c:pt idx="3242">
                  <c:v>307.21319999999918</c:v>
                </c:pt>
                <c:pt idx="3243">
                  <c:v>307.2944</c:v>
                </c:pt>
                <c:pt idx="3244">
                  <c:v>307.37829999999963</c:v>
                </c:pt>
                <c:pt idx="3245">
                  <c:v>307.46159999999918</c:v>
                </c:pt>
                <c:pt idx="3246">
                  <c:v>307.54539999999969</c:v>
                </c:pt>
                <c:pt idx="3247">
                  <c:v>307.6284</c:v>
                </c:pt>
                <c:pt idx="3248">
                  <c:v>307.7106</c:v>
                </c:pt>
                <c:pt idx="3249">
                  <c:v>307.79249999999956</c:v>
                </c:pt>
                <c:pt idx="3250">
                  <c:v>307.87419999999969</c:v>
                </c:pt>
                <c:pt idx="3251">
                  <c:v>307.95949999999999</c:v>
                </c:pt>
                <c:pt idx="3252">
                  <c:v>308.04129999999969</c:v>
                </c:pt>
                <c:pt idx="3253">
                  <c:v>308.1234</c:v>
                </c:pt>
                <c:pt idx="3254">
                  <c:v>308.20839999999924</c:v>
                </c:pt>
                <c:pt idx="3255">
                  <c:v>308.2913999999991</c:v>
                </c:pt>
                <c:pt idx="3256">
                  <c:v>308.37540000000001</c:v>
                </c:pt>
                <c:pt idx="3257">
                  <c:v>308.45749999999964</c:v>
                </c:pt>
                <c:pt idx="3258">
                  <c:v>308.53960000000001</c:v>
                </c:pt>
                <c:pt idx="3259">
                  <c:v>308.62439999999964</c:v>
                </c:pt>
                <c:pt idx="3260">
                  <c:v>308.70649999999949</c:v>
                </c:pt>
                <c:pt idx="3261">
                  <c:v>308.78819999999916</c:v>
                </c:pt>
                <c:pt idx="3262">
                  <c:v>308.87129999999956</c:v>
                </c:pt>
                <c:pt idx="3263">
                  <c:v>308.95519999999937</c:v>
                </c:pt>
                <c:pt idx="3264">
                  <c:v>309.0401</c:v>
                </c:pt>
                <c:pt idx="3265">
                  <c:v>309.12220000000002</c:v>
                </c:pt>
                <c:pt idx="3266">
                  <c:v>309.20499999999993</c:v>
                </c:pt>
                <c:pt idx="3267">
                  <c:v>309.2879999999995</c:v>
                </c:pt>
                <c:pt idx="3268">
                  <c:v>309.37169999999969</c:v>
                </c:pt>
                <c:pt idx="3269">
                  <c:v>309.45589999999999</c:v>
                </c:pt>
                <c:pt idx="3270">
                  <c:v>309.54039999999969</c:v>
                </c:pt>
                <c:pt idx="3271">
                  <c:v>309.62220000000002</c:v>
                </c:pt>
                <c:pt idx="3272">
                  <c:v>309.70580000000001</c:v>
                </c:pt>
                <c:pt idx="3273">
                  <c:v>309.78960000000001</c:v>
                </c:pt>
                <c:pt idx="3274">
                  <c:v>309.8734</c:v>
                </c:pt>
                <c:pt idx="3275">
                  <c:v>309.95569999999969</c:v>
                </c:pt>
                <c:pt idx="3276">
                  <c:v>310.0421</c:v>
                </c:pt>
                <c:pt idx="3277">
                  <c:v>310.12639999999936</c:v>
                </c:pt>
                <c:pt idx="3278">
                  <c:v>310.20999999999964</c:v>
                </c:pt>
                <c:pt idx="3279">
                  <c:v>310.29269999999963</c:v>
                </c:pt>
                <c:pt idx="3280">
                  <c:v>310.37759999999969</c:v>
                </c:pt>
                <c:pt idx="3281">
                  <c:v>310.46019999999936</c:v>
                </c:pt>
                <c:pt idx="3282">
                  <c:v>310.54250000000002</c:v>
                </c:pt>
                <c:pt idx="3283">
                  <c:v>310.62520000000001</c:v>
                </c:pt>
                <c:pt idx="3284">
                  <c:v>310.70519999999937</c:v>
                </c:pt>
                <c:pt idx="3285">
                  <c:v>310.7879999999995</c:v>
                </c:pt>
                <c:pt idx="3286">
                  <c:v>310.87119999999936</c:v>
                </c:pt>
                <c:pt idx="3287">
                  <c:v>310.9554</c:v>
                </c:pt>
                <c:pt idx="3288">
                  <c:v>311.03919999999937</c:v>
                </c:pt>
                <c:pt idx="3289">
                  <c:v>311.12189999999993</c:v>
                </c:pt>
                <c:pt idx="3290">
                  <c:v>311.20599999999956</c:v>
                </c:pt>
                <c:pt idx="3291">
                  <c:v>311.28960000000001</c:v>
                </c:pt>
                <c:pt idx="3292">
                  <c:v>311.3725</c:v>
                </c:pt>
                <c:pt idx="3293">
                  <c:v>311.45599999999956</c:v>
                </c:pt>
                <c:pt idx="3294">
                  <c:v>311.54140000000001</c:v>
                </c:pt>
                <c:pt idx="3295">
                  <c:v>311.62599999999969</c:v>
                </c:pt>
                <c:pt idx="3296">
                  <c:v>311.7066999999995</c:v>
                </c:pt>
                <c:pt idx="3297">
                  <c:v>311.78919999999937</c:v>
                </c:pt>
                <c:pt idx="3298">
                  <c:v>311.87270000000001</c:v>
                </c:pt>
                <c:pt idx="3299">
                  <c:v>311.95679999999936</c:v>
                </c:pt>
                <c:pt idx="3300">
                  <c:v>312.04059999999993</c:v>
                </c:pt>
                <c:pt idx="3301">
                  <c:v>312.12299999999999</c:v>
                </c:pt>
                <c:pt idx="3302">
                  <c:v>312.20740000000001</c:v>
                </c:pt>
                <c:pt idx="3303">
                  <c:v>312.2904999999995</c:v>
                </c:pt>
                <c:pt idx="3304">
                  <c:v>312.37509999999969</c:v>
                </c:pt>
                <c:pt idx="3305">
                  <c:v>312.4572</c:v>
                </c:pt>
                <c:pt idx="3306">
                  <c:v>312.541</c:v>
                </c:pt>
                <c:pt idx="3307">
                  <c:v>312.62560000000002</c:v>
                </c:pt>
                <c:pt idx="3308">
                  <c:v>312.70869999999957</c:v>
                </c:pt>
                <c:pt idx="3309">
                  <c:v>312.79319999999916</c:v>
                </c:pt>
                <c:pt idx="3310">
                  <c:v>312.87380000000002</c:v>
                </c:pt>
                <c:pt idx="3311">
                  <c:v>312.95839999999924</c:v>
                </c:pt>
                <c:pt idx="3312">
                  <c:v>313.04250000000002</c:v>
                </c:pt>
                <c:pt idx="3313">
                  <c:v>313.1266</c:v>
                </c:pt>
                <c:pt idx="3314">
                  <c:v>313.20859999999936</c:v>
                </c:pt>
                <c:pt idx="3315">
                  <c:v>313.29149999999925</c:v>
                </c:pt>
                <c:pt idx="3316">
                  <c:v>313.37599999999969</c:v>
                </c:pt>
                <c:pt idx="3317">
                  <c:v>313.46129999999937</c:v>
                </c:pt>
                <c:pt idx="3318">
                  <c:v>313.54520000000002</c:v>
                </c:pt>
                <c:pt idx="3319">
                  <c:v>313.62740000000002</c:v>
                </c:pt>
                <c:pt idx="3320">
                  <c:v>313.71019999999936</c:v>
                </c:pt>
                <c:pt idx="3321">
                  <c:v>313.79599999999937</c:v>
                </c:pt>
                <c:pt idx="3322">
                  <c:v>313.87880000000001</c:v>
                </c:pt>
                <c:pt idx="3323">
                  <c:v>313.96149999999949</c:v>
                </c:pt>
                <c:pt idx="3324">
                  <c:v>314.04440000000045</c:v>
                </c:pt>
                <c:pt idx="3325">
                  <c:v>314.12849999999969</c:v>
                </c:pt>
                <c:pt idx="3326">
                  <c:v>314.21189999999956</c:v>
                </c:pt>
                <c:pt idx="3327">
                  <c:v>314.29499999999956</c:v>
                </c:pt>
                <c:pt idx="3328">
                  <c:v>314.37950000000001</c:v>
                </c:pt>
                <c:pt idx="3329">
                  <c:v>314.46269999999993</c:v>
                </c:pt>
                <c:pt idx="3330">
                  <c:v>314.5462</c:v>
                </c:pt>
                <c:pt idx="3331">
                  <c:v>314.63080000000002</c:v>
                </c:pt>
                <c:pt idx="3332">
                  <c:v>314.71460000000002</c:v>
                </c:pt>
                <c:pt idx="3333">
                  <c:v>314.79700000000003</c:v>
                </c:pt>
                <c:pt idx="3334">
                  <c:v>314.87880000000001</c:v>
                </c:pt>
                <c:pt idx="3335">
                  <c:v>314.9622</c:v>
                </c:pt>
                <c:pt idx="3336">
                  <c:v>315.04590000000002</c:v>
                </c:pt>
                <c:pt idx="3337">
                  <c:v>315.13080000000002</c:v>
                </c:pt>
                <c:pt idx="3338">
                  <c:v>315.21329999999949</c:v>
                </c:pt>
                <c:pt idx="3339">
                  <c:v>315.29509999999937</c:v>
                </c:pt>
                <c:pt idx="3340">
                  <c:v>315.37920000000008</c:v>
                </c:pt>
                <c:pt idx="3341">
                  <c:v>315.46309999999943</c:v>
                </c:pt>
                <c:pt idx="3342">
                  <c:v>315.54489999999998</c:v>
                </c:pt>
                <c:pt idx="3343">
                  <c:v>315.6275</c:v>
                </c:pt>
                <c:pt idx="3344">
                  <c:v>315.70949999999999</c:v>
                </c:pt>
                <c:pt idx="3345">
                  <c:v>315.7928</c:v>
                </c:pt>
                <c:pt idx="3346">
                  <c:v>315.875</c:v>
                </c:pt>
                <c:pt idx="3347">
                  <c:v>315.95999999999964</c:v>
                </c:pt>
                <c:pt idx="3348">
                  <c:v>316.04399999999993</c:v>
                </c:pt>
                <c:pt idx="3349">
                  <c:v>316.12540000000001</c:v>
                </c:pt>
                <c:pt idx="3350">
                  <c:v>316.21109999999936</c:v>
                </c:pt>
                <c:pt idx="3351">
                  <c:v>316.2928</c:v>
                </c:pt>
                <c:pt idx="3352">
                  <c:v>316.37700000000001</c:v>
                </c:pt>
                <c:pt idx="3353">
                  <c:v>316.45999999999964</c:v>
                </c:pt>
                <c:pt idx="3354">
                  <c:v>316.54379999999969</c:v>
                </c:pt>
                <c:pt idx="3355">
                  <c:v>316.62700000000001</c:v>
                </c:pt>
                <c:pt idx="3356">
                  <c:v>316.71039999999937</c:v>
                </c:pt>
                <c:pt idx="3357">
                  <c:v>316.79429999999957</c:v>
                </c:pt>
                <c:pt idx="3358">
                  <c:v>316.87560000000002</c:v>
                </c:pt>
                <c:pt idx="3359">
                  <c:v>316.95960000000002</c:v>
                </c:pt>
                <c:pt idx="3360">
                  <c:v>317.04109999999969</c:v>
                </c:pt>
                <c:pt idx="3361">
                  <c:v>317.12520000000001</c:v>
                </c:pt>
                <c:pt idx="3362">
                  <c:v>317.20890000000003</c:v>
                </c:pt>
                <c:pt idx="3363">
                  <c:v>317.29249999999956</c:v>
                </c:pt>
                <c:pt idx="3364">
                  <c:v>317.3760999999995</c:v>
                </c:pt>
                <c:pt idx="3365">
                  <c:v>317.45999999999964</c:v>
                </c:pt>
                <c:pt idx="3366">
                  <c:v>317.54270000000002</c:v>
                </c:pt>
                <c:pt idx="3367">
                  <c:v>317.62520000000001</c:v>
                </c:pt>
                <c:pt idx="3368">
                  <c:v>317.70780000000002</c:v>
                </c:pt>
                <c:pt idx="3369">
                  <c:v>317.78960000000001</c:v>
                </c:pt>
                <c:pt idx="3370">
                  <c:v>317.87279999999993</c:v>
                </c:pt>
                <c:pt idx="3371">
                  <c:v>317.95699999999937</c:v>
                </c:pt>
                <c:pt idx="3372">
                  <c:v>318.041</c:v>
                </c:pt>
                <c:pt idx="3373">
                  <c:v>318.12450000000001</c:v>
                </c:pt>
                <c:pt idx="3374">
                  <c:v>318.20849999999956</c:v>
                </c:pt>
                <c:pt idx="3375">
                  <c:v>318.29209999999949</c:v>
                </c:pt>
                <c:pt idx="3376">
                  <c:v>318.37459999999999</c:v>
                </c:pt>
                <c:pt idx="3377">
                  <c:v>318.45909999999969</c:v>
                </c:pt>
                <c:pt idx="3378">
                  <c:v>318.54169999999999</c:v>
                </c:pt>
                <c:pt idx="3379">
                  <c:v>318.62380000000002</c:v>
                </c:pt>
                <c:pt idx="3380">
                  <c:v>318.70780000000002</c:v>
                </c:pt>
                <c:pt idx="3381">
                  <c:v>318.79299999999949</c:v>
                </c:pt>
                <c:pt idx="3382">
                  <c:v>318.87580000000008</c:v>
                </c:pt>
                <c:pt idx="3383">
                  <c:v>318.9606</c:v>
                </c:pt>
                <c:pt idx="3384">
                  <c:v>319.04440000000045</c:v>
                </c:pt>
                <c:pt idx="3385">
                  <c:v>319.12869999999964</c:v>
                </c:pt>
                <c:pt idx="3386">
                  <c:v>319.21099999999956</c:v>
                </c:pt>
                <c:pt idx="3387">
                  <c:v>319.2944</c:v>
                </c:pt>
                <c:pt idx="3388">
                  <c:v>319.37700000000001</c:v>
                </c:pt>
                <c:pt idx="3389">
                  <c:v>319.45999999999964</c:v>
                </c:pt>
                <c:pt idx="3390">
                  <c:v>319.54239999999999</c:v>
                </c:pt>
                <c:pt idx="3391">
                  <c:v>319.62720000000002</c:v>
                </c:pt>
                <c:pt idx="3392">
                  <c:v>319.70909999999969</c:v>
                </c:pt>
                <c:pt idx="3393">
                  <c:v>319.78659999999917</c:v>
                </c:pt>
                <c:pt idx="3394">
                  <c:v>319.87209999999999</c:v>
                </c:pt>
                <c:pt idx="3395">
                  <c:v>319.95619999999923</c:v>
                </c:pt>
                <c:pt idx="3396">
                  <c:v>320.03599999999949</c:v>
                </c:pt>
                <c:pt idx="3397">
                  <c:v>320.12180000000001</c:v>
                </c:pt>
                <c:pt idx="3398">
                  <c:v>320.20679999999936</c:v>
                </c:pt>
                <c:pt idx="3399">
                  <c:v>320.29169999999937</c:v>
                </c:pt>
                <c:pt idx="3400">
                  <c:v>320.37419999999969</c:v>
                </c:pt>
                <c:pt idx="3401">
                  <c:v>320.4616999999995</c:v>
                </c:pt>
                <c:pt idx="3402">
                  <c:v>320.54599999999999</c:v>
                </c:pt>
                <c:pt idx="3403">
                  <c:v>320.6309</c:v>
                </c:pt>
                <c:pt idx="3404">
                  <c:v>320.71140000000003</c:v>
                </c:pt>
                <c:pt idx="3405">
                  <c:v>320.79209999999949</c:v>
                </c:pt>
                <c:pt idx="3406">
                  <c:v>320.87549999999999</c:v>
                </c:pt>
                <c:pt idx="3407">
                  <c:v>320.95920000000001</c:v>
                </c:pt>
                <c:pt idx="3408">
                  <c:v>321.04309999999964</c:v>
                </c:pt>
                <c:pt idx="3409">
                  <c:v>321.1284</c:v>
                </c:pt>
                <c:pt idx="3410">
                  <c:v>321.21379999999937</c:v>
                </c:pt>
                <c:pt idx="3411">
                  <c:v>321.29549999999949</c:v>
                </c:pt>
                <c:pt idx="3412">
                  <c:v>321.37849999999969</c:v>
                </c:pt>
                <c:pt idx="3413">
                  <c:v>321.4616999999995</c:v>
                </c:pt>
                <c:pt idx="3414">
                  <c:v>321.54320000000001</c:v>
                </c:pt>
                <c:pt idx="3415">
                  <c:v>321.6268</c:v>
                </c:pt>
                <c:pt idx="3416">
                  <c:v>321.71049999999963</c:v>
                </c:pt>
                <c:pt idx="3417">
                  <c:v>321.79409999999956</c:v>
                </c:pt>
                <c:pt idx="3418">
                  <c:v>321.87799999999999</c:v>
                </c:pt>
                <c:pt idx="3419">
                  <c:v>321.9606</c:v>
                </c:pt>
                <c:pt idx="3420">
                  <c:v>322.04199999999969</c:v>
                </c:pt>
                <c:pt idx="3421">
                  <c:v>322.12619999999924</c:v>
                </c:pt>
                <c:pt idx="3422">
                  <c:v>322.2106</c:v>
                </c:pt>
                <c:pt idx="3423">
                  <c:v>322.2946</c:v>
                </c:pt>
                <c:pt idx="3424">
                  <c:v>322.37779999999964</c:v>
                </c:pt>
                <c:pt idx="3425">
                  <c:v>322.45940000000002</c:v>
                </c:pt>
                <c:pt idx="3426">
                  <c:v>322.54239999999999</c:v>
                </c:pt>
                <c:pt idx="3427">
                  <c:v>322.625</c:v>
                </c:pt>
                <c:pt idx="3428">
                  <c:v>322.70960000000002</c:v>
                </c:pt>
                <c:pt idx="3429">
                  <c:v>322.7946</c:v>
                </c:pt>
                <c:pt idx="3430">
                  <c:v>322.87740000000002</c:v>
                </c:pt>
                <c:pt idx="3431">
                  <c:v>322.96019999999936</c:v>
                </c:pt>
                <c:pt idx="3432">
                  <c:v>323.04520000000002</c:v>
                </c:pt>
                <c:pt idx="3433">
                  <c:v>323.12670000000003</c:v>
                </c:pt>
                <c:pt idx="3434">
                  <c:v>323.20999999999964</c:v>
                </c:pt>
                <c:pt idx="3435">
                  <c:v>323.29239999999936</c:v>
                </c:pt>
                <c:pt idx="3436">
                  <c:v>323.3784</c:v>
                </c:pt>
                <c:pt idx="3437">
                  <c:v>323.46080000000001</c:v>
                </c:pt>
                <c:pt idx="3438">
                  <c:v>323.54340000000002</c:v>
                </c:pt>
                <c:pt idx="3439">
                  <c:v>323.62529999999964</c:v>
                </c:pt>
                <c:pt idx="3440">
                  <c:v>323.70819999999918</c:v>
                </c:pt>
                <c:pt idx="3441">
                  <c:v>323.79119999999904</c:v>
                </c:pt>
                <c:pt idx="3442">
                  <c:v>323.87520000000001</c:v>
                </c:pt>
                <c:pt idx="3443">
                  <c:v>323.95749999999964</c:v>
                </c:pt>
                <c:pt idx="3444">
                  <c:v>324.04180000000002</c:v>
                </c:pt>
                <c:pt idx="3445">
                  <c:v>324.12619999999924</c:v>
                </c:pt>
                <c:pt idx="3446">
                  <c:v>324.21140000000003</c:v>
                </c:pt>
                <c:pt idx="3447">
                  <c:v>324.2946</c:v>
                </c:pt>
                <c:pt idx="3448">
                  <c:v>324.37939999999969</c:v>
                </c:pt>
                <c:pt idx="3449">
                  <c:v>324.46209999999957</c:v>
                </c:pt>
                <c:pt idx="3450">
                  <c:v>324.5437</c:v>
                </c:pt>
                <c:pt idx="3451">
                  <c:v>324.62860000000001</c:v>
                </c:pt>
                <c:pt idx="3452">
                  <c:v>324.7122</c:v>
                </c:pt>
                <c:pt idx="3453">
                  <c:v>324.79549999999949</c:v>
                </c:pt>
                <c:pt idx="3454">
                  <c:v>324.87849999999969</c:v>
                </c:pt>
                <c:pt idx="3455">
                  <c:v>324.9624</c:v>
                </c:pt>
                <c:pt idx="3456">
                  <c:v>325.04590000000002</c:v>
                </c:pt>
                <c:pt idx="3457">
                  <c:v>325.12900000000002</c:v>
                </c:pt>
                <c:pt idx="3458">
                  <c:v>325.2116999999995</c:v>
                </c:pt>
                <c:pt idx="3459">
                  <c:v>325.29559999999918</c:v>
                </c:pt>
                <c:pt idx="3460">
                  <c:v>325.37939999999969</c:v>
                </c:pt>
                <c:pt idx="3461">
                  <c:v>325.46249999999969</c:v>
                </c:pt>
                <c:pt idx="3462">
                  <c:v>325.54500000000002</c:v>
                </c:pt>
                <c:pt idx="3463">
                  <c:v>325.6284</c:v>
                </c:pt>
                <c:pt idx="3464">
                  <c:v>325.7116999999995</c:v>
                </c:pt>
                <c:pt idx="3465">
                  <c:v>325.79639999999904</c:v>
                </c:pt>
                <c:pt idx="3466">
                  <c:v>325.87900000000002</c:v>
                </c:pt>
                <c:pt idx="3467">
                  <c:v>325.96179999999919</c:v>
                </c:pt>
                <c:pt idx="3468">
                  <c:v>326.04419999999999</c:v>
                </c:pt>
                <c:pt idx="3469">
                  <c:v>326.12849999999969</c:v>
                </c:pt>
                <c:pt idx="3470">
                  <c:v>326.21189999999956</c:v>
                </c:pt>
                <c:pt idx="3471">
                  <c:v>326.29349999999937</c:v>
                </c:pt>
                <c:pt idx="3472">
                  <c:v>326.37819999999937</c:v>
                </c:pt>
                <c:pt idx="3473">
                  <c:v>326.46080000000001</c:v>
                </c:pt>
                <c:pt idx="3474">
                  <c:v>326.54329999999999</c:v>
                </c:pt>
                <c:pt idx="3475">
                  <c:v>326.62740000000002</c:v>
                </c:pt>
                <c:pt idx="3476">
                  <c:v>326.7099</c:v>
                </c:pt>
                <c:pt idx="3477">
                  <c:v>326.7944</c:v>
                </c:pt>
                <c:pt idx="3478">
                  <c:v>326.87700000000001</c:v>
                </c:pt>
                <c:pt idx="3479">
                  <c:v>326.96089999999964</c:v>
                </c:pt>
                <c:pt idx="3480">
                  <c:v>327.04340000000002</c:v>
                </c:pt>
                <c:pt idx="3481">
                  <c:v>327.12799999999999</c:v>
                </c:pt>
                <c:pt idx="3482">
                  <c:v>327.21179999999919</c:v>
                </c:pt>
                <c:pt idx="3483">
                  <c:v>327.29409999999956</c:v>
                </c:pt>
                <c:pt idx="3484">
                  <c:v>327.37819999999937</c:v>
                </c:pt>
                <c:pt idx="3485">
                  <c:v>327.46159999999918</c:v>
                </c:pt>
                <c:pt idx="3486">
                  <c:v>327.54399999999993</c:v>
                </c:pt>
                <c:pt idx="3487">
                  <c:v>327.62720000000002</c:v>
                </c:pt>
                <c:pt idx="3488">
                  <c:v>327.71080000000001</c:v>
                </c:pt>
                <c:pt idx="3489">
                  <c:v>327.7928</c:v>
                </c:pt>
                <c:pt idx="3490">
                  <c:v>327.87619999999924</c:v>
                </c:pt>
                <c:pt idx="3491">
                  <c:v>327.96140000000003</c:v>
                </c:pt>
                <c:pt idx="3492">
                  <c:v>328.04039999999969</c:v>
                </c:pt>
                <c:pt idx="3493">
                  <c:v>328.12729999999999</c:v>
                </c:pt>
                <c:pt idx="3494">
                  <c:v>328.2100999999995</c:v>
                </c:pt>
                <c:pt idx="3495">
                  <c:v>328.29159999999916</c:v>
                </c:pt>
                <c:pt idx="3496">
                  <c:v>328.37599999999969</c:v>
                </c:pt>
                <c:pt idx="3497">
                  <c:v>328.45859999999936</c:v>
                </c:pt>
                <c:pt idx="3498">
                  <c:v>328.5419</c:v>
                </c:pt>
                <c:pt idx="3499">
                  <c:v>328.6275</c:v>
                </c:pt>
                <c:pt idx="3500">
                  <c:v>328.7106</c:v>
                </c:pt>
                <c:pt idx="3501">
                  <c:v>328.79499999999956</c:v>
                </c:pt>
                <c:pt idx="3502">
                  <c:v>328.87900000000002</c:v>
                </c:pt>
                <c:pt idx="3503">
                  <c:v>328.9616999999995</c:v>
                </c:pt>
                <c:pt idx="3504">
                  <c:v>329.04660000000001</c:v>
                </c:pt>
                <c:pt idx="3505">
                  <c:v>329.13</c:v>
                </c:pt>
                <c:pt idx="3506">
                  <c:v>329.2122</c:v>
                </c:pt>
                <c:pt idx="3507">
                  <c:v>329.29369999999949</c:v>
                </c:pt>
                <c:pt idx="3508">
                  <c:v>329.37580000000008</c:v>
                </c:pt>
                <c:pt idx="3509">
                  <c:v>329.45979999999969</c:v>
                </c:pt>
                <c:pt idx="3510">
                  <c:v>329.54390000000001</c:v>
                </c:pt>
                <c:pt idx="3511">
                  <c:v>329.62700000000001</c:v>
                </c:pt>
                <c:pt idx="3512">
                  <c:v>329.71119999999917</c:v>
                </c:pt>
                <c:pt idx="3513">
                  <c:v>329.79469999999969</c:v>
                </c:pt>
                <c:pt idx="3514">
                  <c:v>329.87900000000002</c:v>
                </c:pt>
                <c:pt idx="3515">
                  <c:v>329.96409999999969</c:v>
                </c:pt>
                <c:pt idx="3516">
                  <c:v>330.04680000000002</c:v>
                </c:pt>
                <c:pt idx="3517">
                  <c:v>330.13040000000001</c:v>
                </c:pt>
                <c:pt idx="3518">
                  <c:v>330.21319999999918</c:v>
                </c:pt>
                <c:pt idx="3519">
                  <c:v>330.29609999999917</c:v>
                </c:pt>
                <c:pt idx="3520">
                  <c:v>330.38099999999969</c:v>
                </c:pt>
                <c:pt idx="3521">
                  <c:v>330.46499999999969</c:v>
                </c:pt>
                <c:pt idx="3522">
                  <c:v>330.54750000000001</c:v>
                </c:pt>
                <c:pt idx="3523">
                  <c:v>330.62779999999964</c:v>
                </c:pt>
                <c:pt idx="3524">
                  <c:v>330.71230000000003</c:v>
                </c:pt>
                <c:pt idx="3525">
                  <c:v>330.79499999999956</c:v>
                </c:pt>
                <c:pt idx="3526">
                  <c:v>330.8766</c:v>
                </c:pt>
                <c:pt idx="3527">
                  <c:v>330.96019999999936</c:v>
                </c:pt>
                <c:pt idx="3528">
                  <c:v>331.04419999999999</c:v>
                </c:pt>
                <c:pt idx="3529">
                  <c:v>331.12720000000002</c:v>
                </c:pt>
                <c:pt idx="3530">
                  <c:v>331.21039999999937</c:v>
                </c:pt>
                <c:pt idx="3531">
                  <c:v>331.29329999999936</c:v>
                </c:pt>
                <c:pt idx="3532">
                  <c:v>331.37619999999924</c:v>
                </c:pt>
                <c:pt idx="3533">
                  <c:v>331.45979999999969</c:v>
                </c:pt>
                <c:pt idx="3534">
                  <c:v>331.54399999999993</c:v>
                </c:pt>
                <c:pt idx="3535">
                  <c:v>331.62740000000002</c:v>
                </c:pt>
                <c:pt idx="3536">
                  <c:v>331.71260000000001</c:v>
                </c:pt>
                <c:pt idx="3537">
                  <c:v>331.79619999999903</c:v>
                </c:pt>
                <c:pt idx="3538">
                  <c:v>331.88080000000002</c:v>
                </c:pt>
                <c:pt idx="3539">
                  <c:v>331.96449999999999</c:v>
                </c:pt>
                <c:pt idx="3540">
                  <c:v>332.04899999999969</c:v>
                </c:pt>
                <c:pt idx="3541">
                  <c:v>332.13309999999956</c:v>
                </c:pt>
                <c:pt idx="3542">
                  <c:v>332.21619999999916</c:v>
                </c:pt>
                <c:pt idx="3543">
                  <c:v>332.2998</c:v>
                </c:pt>
                <c:pt idx="3544">
                  <c:v>332.38240000000002</c:v>
                </c:pt>
                <c:pt idx="3545">
                  <c:v>332.4658</c:v>
                </c:pt>
                <c:pt idx="3546">
                  <c:v>332.54649999999964</c:v>
                </c:pt>
                <c:pt idx="3547">
                  <c:v>332.63080000000002</c:v>
                </c:pt>
                <c:pt idx="3548">
                  <c:v>332.71619999999916</c:v>
                </c:pt>
                <c:pt idx="3549">
                  <c:v>332.8</c:v>
                </c:pt>
                <c:pt idx="3550">
                  <c:v>332.88080000000002</c:v>
                </c:pt>
                <c:pt idx="3551">
                  <c:v>332.96299999999957</c:v>
                </c:pt>
                <c:pt idx="3552">
                  <c:v>333.04700000000008</c:v>
                </c:pt>
                <c:pt idx="3553">
                  <c:v>333.13</c:v>
                </c:pt>
                <c:pt idx="3554">
                  <c:v>333.21460000000002</c:v>
                </c:pt>
                <c:pt idx="3555">
                  <c:v>333.29599999999937</c:v>
                </c:pt>
                <c:pt idx="3556">
                  <c:v>333.37920000000008</c:v>
                </c:pt>
                <c:pt idx="3557">
                  <c:v>333.46129999999937</c:v>
                </c:pt>
                <c:pt idx="3558">
                  <c:v>333.54399999999993</c:v>
                </c:pt>
                <c:pt idx="3559">
                  <c:v>333.62649999999957</c:v>
                </c:pt>
                <c:pt idx="3560">
                  <c:v>333.7097</c:v>
                </c:pt>
                <c:pt idx="3561">
                  <c:v>333.79399999999919</c:v>
                </c:pt>
                <c:pt idx="3562">
                  <c:v>333.87700000000001</c:v>
                </c:pt>
                <c:pt idx="3563">
                  <c:v>333.95960000000002</c:v>
                </c:pt>
                <c:pt idx="3564">
                  <c:v>334.0419</c:v>
                </c:pt>
                <c:pt idx="3565">
                  <c:v>334.12520000000001</c:v>
                </c:pt>
                <c:pt idx="3566">
                  <c:v>334.21</c:v>
                </c:pt>
                <c:pt idx="3567">
                  <c:v>334.29249999999956</c:v>
                </c:pt>
                <c:pt idx="3568">
                  <c:v>334.37459999999999</c:v>
                </c:pt>
                <c:pt idx="3569">
                  <c:v>334.45839999999924</c:v>
                </c:pt>
                <c:pt idx="3570">
                  <c:v>334.54219999999964</c:v>
                </c:pt>
                <c:pt idx="3571">
                  <c:v>334.62520000000001</c:v>
                </c:pt>
                <c:pt idx="3572">
                  <c:v>334.70839999999924</c:v>
                </c:pt>
                <c:pt idx="3573">
                  <c:v>334.79059999999924</c:v>
                </c:pt>
                <c:pt idx="3574">
                  <c:v>334.87329999999969</c:v>
                </c:pt>
                <c:pt idx="3575">
                  <c:v>334.95659999999918</c:v>
                </c:pt>
                <c:pt idx="3576">
                  <c:v>335.04109999999969</c:v>
                </c:pt>
                <c:pt idx="3577">
                  <c:v>335.12689999999969</c:v>
                </c:pt>
                <c:pt idx="3578">
                  <c:v>335.20940000000002</c:v>
                </c:pt>
                <c:pt idx="3579">
                  <c:v>335.2938999999995</c:v>
                </c:pt>
                <c:pt idx="3580">
                  <c:v>335.37759999999969</c:v>
                </c:pt>
                <c:pt idx="3581">
                  <c:v>335.46289999999999</c:v>
                </c:pt>
                <c:pt idx="3582">
                  <c:v>335.54500000000002</c:v>
                </c:pt>
                <c:pt idx="3583">
                  <c:v>335.62720000000002</c:v>
                </c:pt>
                <c:pt idx="3584">
                  <c:v>335.71099999999956</c:v>
                </c:pt>
                <c:pt idx="3585">
                  <c:v>335.79480000000001</c:v>
                </c:pt>
                <c:pt idx="3586">
                  <c:v>335.87939999999969</c:v>
                </c:pt>
                <c:pt idx="3587">
                  <c:v>335.96199999999936</c:v>
                </c:pt>
                <c:pt idx="3588">
                  <c:v>336.04520000000002</c:v>
                </c:pt>
                <c:pt idx="3589">
                  <c:v>336.12979999999999</c:v>
                </c:pt>
                <c:pt idx="3590">
                  <c:v>336.21369999999956</c:v>
                </c:pt>
                <c:pt idx="3591">
                  <c:v>336.2981999999991</c:v>
                </c:pt>
                <c:pt idx="3592">
                  <c:v>336.38159999999937</c:v>
                </c:pt>
                <c:pt idx="3593">
                  <c:v>336.46589999999969</c:v>
                </c:pt>
                <c:pt idx="3594">
                  <c:v>336.54809999999969</c:v>
                </c:pt>
                <c:pt idx="3595">
                  <c:v>336.63279999999969</c:v>
                </c:pt>
                <c:pt idx="3596">
                  <c:v>336.71699999999925</c:v>
                </c:pt>
                <c:pt idx="3597">
                  <c:v>336.8014</c:v>
                </c:pt>
                <c:pt idx="3598">
                  <c:v>336.88260000000002</c:v>
                </c:pt>
                <c:pt idx="3599">
                  <c:v>336.96449999999999</c:v>
                </c:pt>
                <c:pt idx="3600">
                  <c:v>337.04739999999993</c:v>
                </c:pt>
                <c:pt idx="3601">
                  <c:v>337.13139999999936</c:v>
                </c:pt>
                <c:pt idx="3602">
                  <c:v>337.21519999999919</c:v>
                </c:pt>
                <c:pt idx="3603">
                  <c:v>337.29849999999936</c:v>
                </c:pt>
                <c:pt idx="3604">
                  <c:v>337.38149999999956</c:v>
                </c:pt>
                <c:pt idx="3605">
                  <c:v>337.46539999999936</c:v>
                </c:pt>
                <c:pt idx="3606">
                  <c:v>337.54680000000002</c:v>
                </c:pt>
                <c:pt idx="3607">
                  <c:v>337.63080000000002</c:v>
                </c:pt>
                <c:pt idx="3608">
                  <c:v>337.71499999999969</c:v>
                </c:pt>
                <c:pt idx="3609">
                  <c:v>337.79659999999916</c:v>
                </c:pt>
                <c:pt idx="3610">
                  <c:v>337.88</c:v>
                </c:pt>
                <c:pt idx="3611">
                  <c:v>337.9634999999995</c:v>
                </c:pt>
                <c:pt idx="3612">
                  <c:v>338.04719999999969</c:v>
                </c:pt>
                <c:pt idx="3613">
                  <c:v>338.13</c:v>
                </c:pt>
                <c:pt idx="3614">
                  <c:v>338.2149</c:v>
                </c:pt>
                <c:pt idx="3615">
                  <c:v>338.29859999999917</c:v>
                </c:pt>
                <c:pt idx="3616">
                  <c:v>338.38139999999936</c:v>
                </c:pt>
                <c:pt idx="3617">
                  <c:v>338.46519999999919</c:v>
                </c:pt>
                <c:pt idx="3618">
                  <c:v>338.54680000000002</c:v>
                </c:pt>
                <c:pt idx="3619">
                  <c:v>338.62979999999999</c:v>
                </c:pt>
                <c:pt idx="3620">
                  <c:v>338.71409999999969</c:v>
                </c:pt>
                <c:pt idx="3621">
                  <c:v>338.79559999999918</c:v>
                </c:pt>
                <c:pt idx="3622">
                  <c:v>338.87939999999969</c:v>
                </c:pt>
                <c:pt idx="3623">
                  <c:v>338.96199999999936</c:v>
                </c:pt>
                <c:pt idx="3624">
                  <c:v>339.0462</c:v>
                </c:pt>
                <c:pt idx="3625">
                  <c:v>339.12819999999937</c:v>
                </c:pt>
                <c:pt idx="3626">
                  <c:v>339.21189999999956</c:v>
                </c:pt>
                <c:pt idx="3627">
                  <c:v>339.29649999999918</c:v>
                </c:pt>
                <c:pt idx="3628">
                  <c:v>339.38040000000001</c:v>
                </c:pt>
                <c:pt idx="3629">
                  <c:v>339.46409999999969</c:v>
                </c:pt>
                <c:pt idx="3630">
                  <c:v>339.54820000000001</c:v>
                </c:pt>
                <c:pt idx="3631">
                  <c:v>339.62990000000002</c:v>
                </c:pt>
                <c:pt idx="3632">
                  <c:v>339.71389999999963</c:v>
                </c:pt>
                <c:pt idx="3633">
                  <c:v>339.79659999999916</c:v>
                </c:pt>
                <c:pt idx="3634">
                  <c:v>339.8802</c:v>
                </c:pt>
                <c:pt idx="3635">
                  <c:v>339.96589999999969</c:v>
                </c:pt>
                <c:pt idx="3636">
                  <c:v>340.0471</c:v>
                </c:pt>
                <c:pt idx="3637">
                  <c:v>340.12939999999969</c:v>
                </c:pt>
                <c:pt idx="3638">
                  <c:v>340.2124</c:v>
                </c:pt>
                <c:pt idx="3639">
                  <c:v>340.29739999999919</c:v>
                </c:pt>
                <c:pt idx="3640">
                  <c:v>340.38329999999956</c:v>
                </c:pt>
                <c:pt idx="3641">
                  <c:v>340.46780000000001</c:v>
                </c:pt>
                <c:pt idx="3642">
                  <c:v>340.54899999999969</c:v>
                </c:pt>
                <c:pt idx="3643">
                  <c:v>340.63109999999949</c:v>
                </c:pt>
                <c:pt idx="3644">
                  <c:v>340.71379999999937</c:v>
                </c:pt>
                <c:pt idx="3645">
                  <c:v>340.79709999999949</c:v>
                </c:pt>
                <c:pt idx="3646">
                  <c:v>340.88060000000002</c:v>
                </c:pt>
                <c:pt idx="3647">
                  <c:v>340.96460000000002</c:v>
                </c:pt>
                <c:pt idx="3648">
                  <c:v>341.04500000000002</c:v>
                </c:pt>
                <c:pt idx="3649">
                  <c:v>341.12799999999999</c:v>
                </c:pt>
                <c:pt idx="3650">
                  <c:v>341.21280000000002</c:v>
                </c:pt>
                <c:pt idx="3651">
                  <c:v>341.29589999999956</c:v>
                </c:pt>
                <c:pt idx="3652">
                  <c:v>341.38099999999969</c:v>
                </c:pt>
                <c:pt idx="3653">
                  <c:v>341.4658</c:v>
                </c:pt>
                <c:pt idx="3654">
                  <c:v>341.54969999999997</c:v>
                </c:pt>
                <c:pt idx="3655">
                  <c:v>341.63159999999937</c:v>
                </c:pt>
                <c:pt idx="3656">
                  <c:v>341.71549999999957</c:v>
                </c:pt>
                <c:pt idx="3657">
                  <c:v>341.7978</c:v>
                </c:pt>
                <c:pt idx="3658">
                  <c:v>341.88209999999964</c:v>
                </c:pt>
                <c:pt idx="3659">
                  <c:v>341.9668999999995</c:v>
                </c:pt>
                <c:pt idx="3660">
                  <c:v>342.04840000000002</c:v>
                </c:pt>
                <c:pt idx="3661">
                  <c:v>342.13</c:v>
                </c:pt>
                <c:pt idx="3662">
                  <c:v>342.21499999999969</c:v>
                </c:pt>
                <c:pt idx="3663">
                  <c:v>342.29929999999956</c:v>
                </c:pt>
                <c:pt idx="3664">
                  <c:v>342.38119999999918</c:v>
                </c:pt>
                <c:pt idx="3665">
                  <c:v>342.46449999999999</c:v>
                </c:pt>
                <c:pt idx="3666">
                  <c:v>342.548</c:v>
                </c:pt>
                <c:pt idx="3667">
                  <c:v>342.63099999999969</c:v>
                </c:pt>
                <c:pt idx="3668">
                  <c:v>342.71570000000003</c:v>
                </c:pt>
                <c:pt idx="3669">
                  <c:v>342.8014</c:v>
                </c:pt>
                <c:pt idx="3670">
                  <c:v>342.8864999999995</c:v>
                </c:pt>
                <c:pt idx="3671">
                  <c:v>342.96849999999949</c:v>
                </c:pt>
                <c:pt idx="3672">
                  <c:v>343.05020000000002</c:v>
                </c:pt>
                <c:pt idx="3673">
                  <c:v>343.13339999999937</c:v>
                </c:pt>
                <c:pt idx="3674">
                  <c:v>343.2150999999995</c:v>
                </c:pt>
                <c:pt idx="3675">
                  <c:v>343.29769999999957</c:v>
                </c:pt>
                <c:pt idx="3676">
                  <c:v>343.38249999999999</c:v>
                </c:pt>
                <c:pt idx="3677">
                  <c:v>343.46469999999999</c:v>
                </c:pt>
                <c:pt idx="3678">
                  <c:v>343.54719999999969</c:v>
                </c:pt>
                <c:pt idx="3679">
                  <c:v>343.63029999999969</c:v>
                </c:pt>
                <c:pt idx="3680">
                  <c:v>343.71319999999918</c:v>
                </c:pt>
                <c:pt idx="3681">
                  <c:v>343.79709999999949</c:v>
                </c:pt>
                <c:pt idx="3682">
                  <c:v>343.88</c:v>
                </c:pt>
                <c:pt idx="3683">
                  <c:v>343.9624</c:v>
                </c:pt>
                <c:pt idx="3684">
                  <c:v>344.04599999999999</c:v>
                </c:pt>
                <c:pt idx="3685">
                  <c:v>344.12939999999969</c:v>
                </c:pt>
                <c:pt idx="3686">
                  <c:v>344.21099999999956</c:v>
                </c:pt>
                <c:pt idx="3687">
                  <c:v>344.29369999999949</c:v>
                </c:pt>
                <c:pt idx="3688">
                  <c:v>344.37860000000001</c:v>
                </c:pt>
                <c:pt idx="3689">
                  <c:v>344.46319999999918</c:v>
                </c:pt>
                <c:pt idx="3690">
                  <c:v>344.5489</c:v>
                </c:pt>
                <c:pt idx="3691">
                  <c:v>344.63339999999937</c:v>
                </c:pt>
                <c:pt idx="3692">
                  <c:v>344.71749999999969</c:v>
                </c:pt>
                <c:pt idx="3693">
                  <c:v>344.8021</c:v>
                </c:pt>
                <c:pt idx="3694">
                  <c:v>344.88499999999999</c:v>
                </c:pt>
                <c:pt idx="3695">
                  <c:v>344.96999999999969</c:v>
                </c:pt>
                <c:pt idx="3696">
                  <c:v>345.05059999999969</c:v>
                </c:pt>
                <c:pt idx="3697">
                  <c:v>345.1343</c:v>
                </c:pt>
                <c:pt idx="3698">
                  <c:v>345.21829999999949</c:v>
                </c:pt>
                <c:pt idx="3699">
                  <c:v>345.30020000000002</c:v>
                </c:pt>
                <c:pt idx="3700">
                  <c:v>345.38329999999956</c:v>
                </c:pt>
                <c:pt idx="3701">
                  <c:v>345.46859999999919</c:v>
                </c:pt>
                <c:pt idx="3702">
                  <c:v>345.55059999999969</c:v>
                </c:pt>
                <c:pt idx="3703">
                  <c:v>345.63409999999999</c:v>
                </c:pt>
                <c:pt idx="3704">
                  <c:v>345.71719999999937</c:v>
                </c:pt>
                <c:pt idx="3705">
                  <c:v>345.80040000000002</c:v>
                </c:pt>
                <c:pt idx="3706">
                  <c:v>345.8836</c:v>
                </c:pt>
                <c:pt idx="3707">
                  <c:v>345.96549999999957</c:v>
                </c:pt>
                <c:pt idx="3708">
                  <c:v>346.04969999999997</c:v>
                </c:pt>
                <c:pt idx="3709">
                  <c:v>346.13319999999936</c:v>
                </c:pt>
                <c:pt idx="3710">
                  <c:v>346.21639999999917</c:v>
                </c:pt>
                <c:pt idx="3711">
                  <c:v>346.29899999999918</c:v>
                </c:pt>
                <c:pt idx="3712">
                  <c:v>346.38240000000002</c:v>
                </c:pt>
                <c:pt idx="3713">
                  <c:v>346.46499999999969</c:v>
                </c:pt>
                <c:pt idx="3714">
                  <c:v>346.54809999999969</c:v>
                </c:pt>
                <c:pt idx="3715">
                  <c:v>346.62979999999999</c:v>
                </c:pt>
                <c:pt idx="3716">
                  <c:v>346.71319999999918</c:v>
                </c:pt>
                <c:pt idx="3717">
                  <c:v>346.79639999999904</c:v>
                </c:pt>
                <c:pt idx="3718">
                  <c:v>346.88</c:v>
                </c:pt>
                <c:pt idx="3719">
                  <c:v>346.96389999999963</c:v>
                </c:pt>
                <c:pt idx="3720">
                  <c:v>347.04780000000045</c:v>
                </c:pt>
                <c:pt idx="3721">
                  <c:v>347.13159999999937</c:v>
                </c:pt>
                <c:pt idx="3722">
                  <c:v>347.21440000000001</c:v>
                </c:pt>
                <c:pt idx="3723">
                  <c:v>347.29719999999918</c:v>
                </c:pt>
                <c:pt idx="3724">
                  <c:v>347.38029999999969</c:v>
                </c:pt>
                <c:pt idx="3725">
                  <c:v>347.4650999999995</c:v>
                </c:pt>
                <c:pt idx="3726">
                  <c:v>347.54640000000001</c:v>
                </c:pt>
                <c:pt idx="3727">
                  <c:v>347.6309</c:v>
                </c:pt>
                <c:pt idx="3728">
                  <c:v>347.714</c:v>
                </c:pt>
                <c:pt idx="3729">
                  <c:v>347.79899999999918</c:v>
                </c:pt>
                <c:pt idx="3730">
                  <c:v>347.88080000000002</c:v>
                </c:pt>
                <c:pt idx="3731">
                  <c:v>347.9649</c:v>
                </c:pt>
                <c:pt idx="3732">
                  <c:v>348.048</c:v>
                </c:pt>
                <c:pt idx="3733">
                  <c:v>348.13319999999936</c:v>
                </c:pt>
                <c:pt idx="3734">
                  <c:v>348.21699999999925</c:v>
                </c:pt>
                <c:pt idx="3735">
                  <c:v>348.30059999999969</c:v>
                </c:pt>
                <c:pt idx="3736">
                  <c:v>348.38369999999969</c:v>
                </c:pt>
                <c:pt idx="3737">
                  <c:v>348.46699999999925</c:v>
                </c:pt>
                <c:pt idx="3738">
                  <c:v>348.55099999999999</c:v>
                </c:pt>
                <c:pt idx="3739">
                  <c:v>348.63380000000001</c:v>
                </c:pt>
                <c:pt idx="3740">
                  <c:v>348.7174</c:v>
                </c:pt>
                <c:pt idx="3741">
                  <c:v>348.80109999999956</c:v>
                </c:pt>
                <c:pt idx="3742">
                  <c:v>348.88339999999937</c:v>
                </c:pt>
                <c:pt idx="3743">
                  <c:v>348.96709999999956</c:v>
                </c:pt>
                <c:pt idx="3744">
                  <c:v>349.05239999999969</c:v>
                </c:pt>
                <c:pt idx="3745">
                  <c:v>349.13580000000002</c:v>
                </c:pt>
                <c:pt idx="3746">
                  <c:v>349.21829999999949</c:v>
                </c:pt>
                <c:pt idx="3747">
                  <c:v>349.30360000000002</c:v>
                </c:pt>
                <c:pt idx="3748">
                  <c:v>349.38690000000003</c:v>
                </c:pt>
                <c:pt idx="3749">
                  <c:v>349.4692</c:v>
                </c:pt>
                <c:pt idx="3750">
                  <c:v>349.55180000000001</c:v>
                </c:pt>
                <c:pt idx="3751">
                  <c:v>349.63560000000001</c:v>
                </c:pt>
                <c:pt idx="3752">
                  <c:v>349.7174</c:v>
                </c:pt>
                <c:pt idx="3753">
                  <c:v>349.80059999999969</c:v>
                </c:pt>
                <c:pt idx="3754">
                  <c:v>349.88389999999993</c:v>
                </c:pt>
                <c:pt idx="3755">
                  <c:v>349.96780000000001</c:v>
                </c:pt>
                <c:pt idx="3756">
                  <c:v>350.053</c:v>
                </c:pt>
                <c:pt idx="3757">
                  <c:v>350.13470000000001</c:v>
                </c:pt>
                <c:pt idx="3758">
                  <c:v>350.21709999999956</c:v>
                </c:pt>
                <c:pt idx="3759">
                  <c:v>350.3</c:v>
                </c:pt>
                <c:pt idx="3760">
                  <c:v>350.38369999999969</c:v>
                </c:pt>
                <c:pt idx="3761">
                  <c:v>350.4674</c:v>
                </c:pt>
                <c:pt idx="3762">
                  <c:v>350.55079999999964</c:v>
                </c:pt>
                <c:pt idx="3763">
                  <c:v>350.63400000000001</c:v>
                </c:pt>
                <c:pt idx="3764">
                  <c:v>350.7174</c:v>
                </c:pt>
                <c:pt idx="3765">
                  <c:v>350.80079999999964</c:v>
                </c:pt>
                <c:pt idx="3766">
                  <c:v>350.88260000000002</c:v>
                </c:pt>
                <c:pt idx="3767">
                  <c:v>350.96629999999936</c:v>
                </c:pt>
                <c:pt idx="3768">
                  <c:v>351.04829999999993</c:v>
                </c:pt>
                <c:pt idx="3769">
                  <c:v>351.13119999999918</c:v>
                </c:pt>
                <c:pt idx="3770">
                  <c:v>351.21549999999957</c:v>
                </c:pt>
                <c:pt idx="3771">
                  <c:v>351.29919999999925</c:v>
                </c:pt>
                <c:pt idx="3772">
                  <c:v>351.38109999999949</c:v>
                </c:pt>
                <c:pt idx="3773">
                  <c:v>351.46499999999969</c:v>
                </c:pt>
                <c:pt idx="3774">
                  <c:v>351.54860000000002</c:v>
                </c:pt>
                <c:pt idx="3775">
                  <c:v>351.63189999999969</c:v>
                </c:pt>
                <c:pt idx="3776">
                  <c:v>351.71519999999919</c:v>
                </c:pt>
                <c:pt idx="3777">
                  <c:v>351.79939999999937</c:v>
                </c:pt>
                <c:pt idx="3778">
                  <c:v>351.88279999999969</c:v>
                </c:pt>
                <c:pt idx="3779">
                  <c:v>351.96660000000003</c:v>
                </c:pt>
                <c:pt idx="3780">
                  <c:v>352.05040000000002</c:v>
                </c:pt>
                <c:pt idx="3781">
                  <c:v>352.13380000000001</c:v>
                </c:pt>
                <c:pt idx="3782">
                  <c:v>352.2159999999995</c:v>
                </c:pt>
                <c:pt idx="3783">
                  <c:v>352.30020000000002</c:v>
                </c:pt>
                <c:pt idx="3784">
                  <c:v>352.38509999999957</c:v>
                </c:pt>
                <c:pt idx="3785">
                  <c:v>352.46719999999937</c:v>
                </c:pt>
                <c:pt idx="3786">
                  <c:v>352.55079999999964</c:v>
                </c:pt>
                <c:pt idx="3787">
                  <c:v>352.63240000000002</c:v>
                </c:pt>
                <c:pt idx="3788">
                  <c:v>352.71619999999916</c:v>
                </c:pt>
                <c:pt idx="3789">
                  <c:v>352.80029999999999</c:v>
                </c:pt>
                <c:pt idx="3790">
                  <c:v>352.8852</c:v>
                </c:pt>
                <c:pt idx="3791">
                  <c:v>352.9668999999995</c:v>
                </c:pt>
                <c:pt idx="3792">
                  <c:v>353.05</c:v>
                </c:pt>
                <c:pt idx="3793">
                  <c:v>353.13599999999963</c:v>
                </c:pt>
                <c:pt idx="3794">
                  <c:v>353.21999999999969</c:v>
                </c:pt>
                <c:pt idx="3795">
                  <c:v>353.30149999999969</c:v>
                </c:pt>
                <c:pt idx="3796">
                  <c:v>353.38669999999956</c:v>
                </c:pt>
                <c:pt idx="3797">
                  <c:v>353.46849999999949</c:v>
                </c:pt>
                <c:pt idx="3798">
                  <c:v>353.55099999999999</c:v>
                </c:pt>
                <c:pt idx="3799">
                  <c:v>353.63669999999956</c:v>
                </c:pt>
                <c:pt idx="3800">
                  <c:v>353.71980000000002</c:v>
                </c:pt>
                <c:pt idx="3801">
                  <c:v>353.8039</c:v>
                </c:pt>
                <c:pt idx="3802">
                  <c:v>353.88720000000001</c:v>
                </c:pt>
                <c:pt idx="3803">
                  <c:v>353.96960000000001</c:v>
                </c:pt>
                <c:pt idx="3804">
                  <c:v>354.05149999999969</c:v>
                </c:pt>
                <c:pt idx="3805">
                  <c:v>354.13400000000001</c:v>
                </c:pt>
                <c:pt idx="3806">
                  <c:v>354.21639999999917</c:v>
                </c:pt>
                <c:pt idx="3807">
                  <c:v>354.30020000000002</c:v>
                </c:pt>
                <c:pt idx="3808">
                  <c:v>354.38329999999956</c:v>
                </c:pt>
                <c:pt idx="3809">
                  <c:v>354.46969999999999</c:v>
                </c:pt>
                <c:pt idx="3810">
                  <c:v>354.5521</c:v>
                </c:pt>
                <c:pt idx="3811">
                  <c:v>354.63549999999969</c:v>
                </c:pt>
                <c:pt idx="3812">
                  <c:v>354.71879999999936</c:v>
                </c:pt>
                <c:pt idx="3813">
                  <c:v>354.80259999999993</c:v>
                </c:pt>
                <c:pt idx="3814">
                  <c:v>354.88459999999969</c:v>
                </c:pt>
                <c:pt idx="3815">
                  <c:v>354.96639999999917</c:v>
                </c:pt>
                <c:pt idx="3816">
                  <c:v>355.04849999999999</c:v>
                </c:pt>
                <c:pt idx="3817">
                  <c:v>355.13159999999937</c:v>
                </c:pt>
                <c:pt idx="3818">
                  <c:v>355.21639999999917</c:v>
                </c:pt>
                <c:pt idx="3819">
                  <c:v>355.30169999999993</c:v>
                </c:pt>
                <c:pt idx="3820">
                  <c:v>355.38400000000001</c:v>
                </c:pt>
                <c:pt idx="3821">
                  <c:v>355.47019999999918</c:v>
                </c:pt>
                <c:pt idx="3822">
                  <c:v>355.55439999999999</c:v>
                </c:pt>
                <c:pt idx="3823">
                  <c:v>355.63669999999956</c:v>
                </c:pt>
                <c:pt idx="3824">
                  <c:v>355.71999999999969</c:v>
                </c:pt>
                <c:pt idx="3825">
                  <c:v>355.80520000000001</c:v>
                </c:pt>
                <c:pt idx="3826">
                  <c:v>355.88720000000001</c:v>
                </c:pt>
                <c:pt idx="3827">
                  <c:v>355.9692</c:v>
                </c:pt>
                <c:pt idx="3828">
                  <c:v>356.05200000000002</c:v>
                </c:pt>
                <c:pt idx="3829">
                  <c:v>356.13569999999999</c:v>
                </c:pt>
                <c:pt idx="3830">
                  <c:v>356.22019999999918</c:v>
                </c:pt>
                <c:pt idx="3831">
                  <c:v>356.30500000000001</c:v>
                </c:pt>
                <c:pt idx="3832">
                  <c:v>356.38669999999956</c:v>
                </c:pt>
                <c:pt idx="3833">
                  <c:v>356.46960000000001</c:v>
                </c:pt>
                <c:pt idx="3834">
                  <c:v>356.55349999999999</c:v>
                </c:pt>
                <c:pt idx="3835">
                  <c:v>356.63709999999969</c:v>
                </c:pt>
                <c:pt idx="3836">
                  <c:v>356.72099999999949</c:v>
                </c:pt>
                <c:pt idx="3837">
                  <c:v>356.80079999999964</c:v>
                </c:pt>
                <c:pt idx="3838">
                  <c:v>356.88560000000001</c:v>
                </c:pt>
                <c:pt idx="3839">
                  <c:v>356.96849999999949</c:v>
                </c:pt>
                <c:pt idx="3840">
                  <c:v>357.05099999999999</c:v>
                </c:pt>
                <c:pt idx="3841">
                  <c:v>357.13560000000001</c:v>
                </c:pt>
                <c:pt idx="3842">
                  <c:v>357.21960000000001</c:v>
                </c:pt>
                <c:pt idx="3843">
                  <c:v>357.30099999999999</c:v>
                </c:pt>
                <c:pt idx="3844">
                  <c:v>357.3843</c:v>
                </c:pt>
                <c:pt idx="3845">
                  <c:v>357.46899999999937</c:v>
                </c:pt>
                <c:pt idx="3846">
                  <c:v>357.55399999999969</c:v>
                </c:pt>
                <c:pt idx="3847">
                  <c:v>357.63740000000001</c:v>
                </c:pt>
                <c:pt idx="3848">
                  <c:v>357.7208</c:v>
                </c:pt>
                <c:pt idx="3849">
                  <c:v>357.80270000000002</c:v>
                </c:pt>
                <c:pt idx="3850">
                  <c:v>357.88799999999969</c:v>
                </c:pt>
                <c:pt idx="3851">
                  <c:v>357.97179999999918</c:v>
                </c:pt>
                <c:pt idx="3852">
                  <c:v>358.053</c:v>
                </c:pt>
                <c:pt idx="3853">
                  <c:v>358.13599999999963</c:v>
                </c:pt>
                <c:pt idx="3854">
                  <c:v>358.22049999999956</c:v>
                </c:pt>
                <c:pt idx="3855">
                  <c:v>358.30250000000001</c:v>
                </c:pt>
                <c:pt idx="3856">
                  <c:v>358.38760000000002</c:v>
                </c:pt>
                <c:pt idx="3857">
                  <c:v>358.46949999999993</c:v>
                </c:pt>
                <c:pt idx="3858">
                  <c:v>358.55399999999969</c:v>
                </c:pt>
                <c:pt idx="3859">
                  <c:v>358.63839999999936</c:v>
                </c:pt>
                <c:pt idx="3860">
                  <c:v>358.72199999999918</c:v>
                </c:pt>
                <c:pt idx="3861">
                  <c:v>358.80329999999969</c:v>
                </c:pt>
                <c:pt idx="3862">
                  <c:v>358.88659999999936</c:v>
                </c:pt>
                <c:pt idx="3863">
                  <c:v>358.96980000000002</c:v>
                </c:pt>
                <c:pt idx="3864">
                  <c:v>359.05220000000008</c:v>
                </c:pt>
                <c:pt idx="3865">
                  <c:v>359.1345</c:v>
                </c:pt>
                <c:pt idx="3866">
                  <c:v>359.22019999999918</c:v>
                </c:pt>
                <c:pt idx="3867">
                  <c:v>359.3014</c:v>
                </c:pt>
                <c:pt idx="3868">
                  <c:v>359.38479999999993</c:v>
                </c:pt>
                <c:pt idx="3869">
                  <c:v>359.46639999999917</c:v>
                </c:pt>
                <c:pt idx="3870">
                  <c:v>359.548</c:v>
                </c:pt>
                <c:pt idx="3871">
                  <c:v>359.63080000000002</c:v>
                </c:pt>
                <c:pt idx="3872">
                  <c:v>359.71559999999937</c:v>
                </c:pt>
                <c:pt idx="3873">
                  <c:v>359.80040000000002</c:v>
                </c:pt>
                <c:pt idx="3874">
                  <c:v>359.8852</c:v>
                </c:pt>
                <c:pt idx="3875">
                  <c:v>359.96869999999956</c:v>
                </c:pt>
                <c:pt idx="3876">
                  <c:v>360.05220000000008</c:v>
                </c:pt>
                <c:pt idx="3877">
                  <c:v>360.13599999999963</c:v>
                </c:pt>
                <c:pt idx="3878">
                  <c:v>360.21960000000001</c:v>
                </c:pt>
                <c:pt idx="3879">
                  <c:v>360.30270000000002</c:v>
                </c:pt>
                <c:pt idx="3880">
                  <c:v>360.3852</c:v>
                </c:pt>
                <c:pt idx="3881">
                  <c:v>360.46679999999918</c:v>
                </c:pt>
                <c:pt idx="3882">
                  <c:v>360.55079999999964</c:v>
                </c:pt>
                <c:pt idx="3883">
                  <c:v>360.6336</c:v>
                </c:pt>
                <c:pt idx="3884">
                  <c:v>360.71859999999919</c:v>
                </c:pt>
                <c:pt idx="3885">
                  <c:v>360.80099999999999</c:v>
                </c:pt>
                <c:pt idx="3886">
                  <c:v>360.88409999999999</c:v>
                </c:pt>
                <c:pt idx="3887">
                  <c:v>360.9674</c:v>
                </c:pt>
                <c:pt idx="3888">
                  <c:v>361.0521</c:v>
                </c:pt>
                <c:pt idx="3889">
                  <c:v>361.1345</c:v>
                </c:pt>
                <c:pt idx="3890">
                  <c:v>361.21799999999956</c:v>
                </c:pt>
                <c:pt idx="3891">
                  <c:v>361.30160000000001</c:v>
                </c:pt>
                <c:pt idx="3892">
                  <c:v>361.38499999999999</c:v>
                </c:pt>
                <c:pt idx="3893">
                  <c:v>361.46859999999919</c:v>
                </c:pt>
                <c:pt idx="3894">
                  <c:v>361.5539</c:v>
                </c:pt>
                <c:pt idx="3895">
                  <c:v>361.63639999999918</c:v>
                </c:pt>
                <c:pt idx="3896">
                  <c:v>361.71999999999969</c:v>
                </c:pt>
                <c:pt idx="3897">
                  <c:v>361.80259999999993</c:v>
                </c:pt>
                <c:pt idx="3898">
                  <c:v>361.88459999999969</c:v>
                </c:pt>
                <c:pt idx="3899">
                  <c:v>361.96799999999956</c:v>
                </c:pt>
                <c:pt idx="3900">
                  <c:v>362.05079999999964</c:v>
                </c:pt>
                <c:pt idx="3901">
                  <c:v>362.13499999999999</c:v>
                </c:pt>
                <c:pt idx="3902">
                  <c:v>362.21660000000003</c:v>
                </c:pt>
                <c:pt idx="3903">
                  <c:v>362.30040000000002</c:v>
                </c:pt>
                <c:pt idx="3904">
                  <c:v>362.38479999999993</c:v>
                </c:pt>
                <c:pt idx="3905">
                  <c:v>362.46749999999969</c:v>
                </c:pt>
                <c:pt idx="3906">
                  <c:v>362.55079999999964</c:v>
                </c:pt>
                <c:pt idx="3907">
                  <c:v>362.63159999999937</c:v>
                </c:pt>
                <c:pt idx="3908">
                  <c:v>362.71519999999919</c:v>
                </c:pt>
                <c:pt idx="3909">
                  <c:v>362.79829999999924</c:v>
                </c:pt>
                <c:pt idx="3910">
                  <c:v>362.88260000000002</c:v>
                </c:pt>
                <c:pt idx="3911">
                  <c:v>362.96719999999937</c:v>
                </c:pt>
                <c:pt idx="3912">
                  <c:v>363.05109999999956</c:v>
                </c:pt>
                <c:pt idx="3913">
                  <c:v>363.13369999999969</c:v>
                </c:pt>
                <c:pt idx="3914">
                  <c:v>363.21780000000001</c:v>
                </c:pt>
                <c:pt idx="3915">
                  <c:v>363.30029999999999</c:v>
                </c:pt>
                <c:pt idx="3916">
                  <c:v>363.38389999999993</c:v>
                </c:pt>
                <c:pt idx="3917">
                  <c:v>363.4674</c:v>
                </c:pt>
                <c:pt idx="3918">
                  <c:v>363.54980000000052</c:v>
                </c:pt>
                <c:pt idx="3919">
                  <c:v>363.63400000000001</c:v>
                </c:pt>
                <c:pt idx="3920">
                  <c:v>363.7159999999995</c:v>
                </c:pt>
                <c:pt idx="3921">
                  <c:v>363.80029999999999</c:v>
                </c:pt>
                <c:pt idx="3922">
                  <c:v>363.88389999999993</c:v>
                </c:pt>
                <c:pt idx="3923">
                  <c:v>363.9659999999995</c:v>
                </c:pt>
                <c:pt idx="3924">
                  <c:v>364.04860000000002</c:v>
                </c:pt>
                <c:pt idx="3925">
                  <c:v>364.13339999999937</c:v>
                </c:pt>
                <c:pt idx="3926">
                  <c:v>364.2176</c:v>
                </c:pt>
                <c:pt idx="3927">
                  <c:v>364.30040000000002</c:v>
                </c:pt>
                <c:pt idx="3928">
                  <c:v>364.38400000000001</c:v>
                </c:pt>
                <c:pt idx="3929">
                  <c:v>364.46699999999925</c:v>
                </c:pt>
                <c:pt idx="3930">
                  <c:v>364.5505</c:v>
                </c:pt>
                <c:pt idx="3931">
                  <c:v>364.63420000000002</c:v>
                </c:pt>
                <c:pt idx="3932">
                  <c:v>364.71789999999999</c:v>
                </c:pt>
                <c:pt idx="3933">
                  <c:v>364.80180000000001</c:v>
                </c:pt>
                <c:pt idx="3934">
                  <c:v>364.88470000000001</c:v>
                </c:pt>
                <c:pt idx="3935">
                  <c:v>364.96749999999969</c:v>
                </c:pt>
                <c:pt idx="3936">
                  <c:v>365.05079999999964</c:v>
                </c:pt>
                <c:pt idx="3937">
                  <c:v>365.13380000000001</c:v>
                </c:pt>
                <c:pt idx="3938">
                  <c:v>365.21999999999969</c:v>
                </c:pt>
                <c:pt idx="3939">
                  <c:v>365.3014</c:v>
                </c:pt>
                <c:pt idx="3940">
                  <c:v>365.3854</c:v>
                </c:pt>
                <c:pt idx="3941">
                  <c:v>365.46799999999956</c:v>
                </c:pt>
                <c:pt idx="3942">
                  <c:v>365.55369999999999</c:v>
                </c:pt>
                <c:pt idx="3943">
                  <c:v>365.63490000000002</c:v>
                </c:pt>
                <c:pt idx="3944">
                  <c:v>365.71729999999963</c:v>
                </c:pt>
                <c:pt idx="3945">
                  <c:v>365.80079999999964</c:v>
                </c:pt>
                <c:pt idx="3946">
                  <c:v>365.88440000000008</c:v>
                </c:pt>
                <c:pt idx="3947">
                  <c:v>365.96749999999969</c:v>
                </c:pt>
                <c:pt idx="3948">
                  <c:v>366.05020000000002</c:v>
                </c:pt>
                <c:pt idx="3949">
                  <c:v>366.1345</c:v>
                </c:pt>
                <c:pt idx="3950">
                  <c:v>366.21879999999936</c:v>
                </c:pt>
                <c:pt idx="3951">
                  <c:v>366.30160000000001</c:v>
                </c:pt>
                <c:pt idx="3952">
                  <c:v>366.38209999999964</c:v>
                </c:pt>
                <c:pt idx="3953">
                  <c:v>366.46619999999916</c:v>
                </c:pt>
                <c:pt idx="3954">
                  <c:v>366.54759999999999</c:v>
                </c:pt>
                <c:pt idx="3955">
                  <c:v>366.6318</c:v>
                </c:pt>
                <c:pt idx="3956">
                  <c:v>366.7159999999995</c:v>
                </c:pt>
                <c:pt idx="3957">
                  <c:v>366.79899999999918</c:v>
                </c:pt>
                <c:pt idx="3958">
                  <c:v>366.88319999999936</c:v>
                </c:pt>
                <c:pt idx="3959">
                  <c:v>366.96389999999963</c:v>
                </c:pt>
                <c:pt idx="3960">
                  <c:v>367.04640000000001</c:v>
                </c:pt>
                <c:pt idx="3961">
                  <c:v>367.13109999999949</c:v>
                </c:pt>
                <c:pt idx="3962">
                  <c:v>367.21529999999956</c:v>
                </c:pt>
                <c:pt idx="3963">
                  <c:v>367.29759999999936</c:v>
                </c:pt>
                <c:pt idx="3964">
                  <c:v>367.38240000000002</c:v>
                </c:pt>
                <c:pt idx="3965">
                  <c:v>367.46669999999949</c:v>
                </c:pt>
                <c:pt idx="3966">
                  <c:v>367.54980000000052</c:v>
                </c:pt>
                <c:pt idx="3967">
                  <c:v>367.63319999999936</c:v>
                </c:pt>
                <c:pt idx="3968">
                  <c:v>367.71619999999916</c:v>
                </c:pt>
                <c:pt idx="3969">
                  <c:v>367.8005</c:v>
                </c:pt>
                <c:pt idx="3970">
                  <c:v>367.88440000000008</c:v>
                </c:pt>
                <c:pt idx="3971">
                  <c:v>367.96799999999956</c:v>
                </c:pt>
                <c:pt idx="3972">
                  <c:v>368.05099999999999</c:v>
                </c:pt>
                <c:pt idx="3973">
                  <c:v>368.13389999999993</c:v>
                </c:pt>
                <c:pt idx="3974">
                  <c:v>368.21889999999956</c:v>
                </c:pt>
                <c:pt idx="3975">
                  <c:v>368.30270000000002</c:v>
                </c:pt>
                <c:pt idx="3976">
                  <c:v>368.3854</c:v>
                </c:pt>
                <c:pt idx="3977">
                  <c:v>368.4692</c:v>
                </c:pt>
                <c:pt idx="3978">
                  <c:v>368.5514</c:v>
                </c:pt>
                <c:pt idx="3979">
                  <c:v>368.6343</c:v>
                </c:pt>
                <c:pt idx="3980">
                  <c:v>368.71780000000001</c:v>
                </c:pt>
                <c:pt idx="3981">
                  <c:v>368.7998</c:v>
                </c:pt>
                <c:pt idx="3982">
                  <c:v>368.88470000000001</c:v>
                </c:pt>
                <c:pt idx="3983">
                  <c:v>368.96709999999956</c:v>
                </c:pt>
                <c:pt idx="3984">
                  <c:v>369.0505</c:v>
                </c:pt>
                <c:pt idx="3985">
                  <c:v>369.13299999999964</c:v>
                </c:pt>
                <c:pt idx="3986">
                  <c:v>369.2159999999995</c:v>
                </c:pt>
                <c:pt idx="3987">
                  <c:v>369.29939999999937</c:v>
                </c:pt>
                <c:pt idx="3988">
                  <c:v>369.38279999999969</c:v>
                </c:pt>
                <c:pt idx="3989">
                  <c:v>369.46389999999963</c:v>
                </c:pt>
                <c:pt idx="3990">
                  <c:v>369.54750000000001</c:v>
                </c:pt>
                <c:pt idx="3991">
                  <c:v>369.63109999999949</c:v>
                </c:pt>
                <c:pt idx="3992">
                  <c:v>369.71469999999999</c:v>
                </c:pt>
                <c:pt idx="3993">
                  <c:v>369.79809999999918</c:v>
                </c:pt>
                <c:pt idx="3994">
                  <c:v>369.88240000000002</c:v>
                </c:pt>
                <c:pt idx="3995">
                  <c:v>369.96539999999936</c:v>
                </c:pt>
                <c:pt idx="3996">
                  <c:v>370.04829999999993</c:v>
                </c:pt>
                <c:pt idx="3997">
                  <c:v>370.13260000000002</c:v>
                </c:pt>
                <c:pt idx="3998">
                  <c:v>370.21639999999917</c:v>
                </c:pt>
                <c:pt idx="3999">
                  <c:v>370.3</c:v>
                </c:pt>
                <c:pt idx="4000">
                  <c:v>370.38159999999937</c:v>
                </c:pt>
                <c:pt idx="4001">
                  <c:v>370.46629999999936</c:v>
                </c:pt>
                <c:pt idx="4002">
                  <c:v>370.548</c:v>
                </c:pt>
                <c:pt idx="4003">
                  <c:v>370.6302</c:v>
                </c:pt>
                <c:pt idx="4004">
                  <c:v>370.71309999999943</c:v>
                </c:pt>
                <c:pt idx="4005">
                  <c:v>370.79709999999949</c:v>
                </c:pt>
                <c:pt idx="4006">
                  <c:v>370.88139999999936</c:v>
                </c:pt>
                <c:pt idx="4007">
                  <c:v>370.96440000000001</c:v>
                </c:pt>
                <c:pt idx="4008">
                  <c:v>371.04780000000045</c:v>
                </c:pt>
                <c:pt idx="4009">
                  <c:v>371.1312999999995</c:v>
                </c:pt>
                <c:pt idx="4010">
                  <c:v>371.21559999999937</c:v>
                </c:pt>
                <c:pt idx="4011">
                  <c:v>371.29949999999963</c:v>
                </c:pt>
                <c:pt idx="4012">
                  <c:v>371.38139999999936</c:v>
                </c:pt>
                <c:pt idx="4013">
                  <c:v>371.46559999999937</c:v>
                </c:pt>
                <c:pt idx="4014">
                  <c:v>371.54750000000001</c:v>
                </c:pt>
                <c:pt idx="4015">
                  <c:v>371.63339999999937</c:v>
                </c:pt>
                <c:pt idx="4016">
                  <c:v>371.71639999999917</c:v>
                </c:pt>
                <c:pt idx="4017">
                  <c:v>371.79880000000003</c:v>
                </c:pt>
                <c:pt idx="4018">
                  <c:v>371.88369999999969</c:v>
                </c:pt>
                <c:pt idx="4019">
                  <c:v>371.9668999999995</c:v>
                </c:pt>
                <c:pt idx="4020">
                  <c:v>372.0505</c:v>
                </c:pt>
                <c:pt idx="4021">
                  <c:v>372.13369999999969</c:v>
                </c:pt>
                <c:pt idx="4022">
                  <c:v>372.21699999999925</c:v>
                </c:pt>
                <c:pt idx="4023">
                  <c:v>372.3014</c:v>
                </c:pt>
                <c:pt idx="4024">
                  <c:v>372.38389999999993</c:v>
                </c:pt>
                <c:pt idx="4025">
                  <c:v>372.46859999999919</c:v>
                </c:pt>
                <c:pt idx="4026">
                  <c:v>372.55239999999969</c:v>
                </c:pt>
                <c:pt idx="4027">
                  <c:v>372.63639999999918</c:v>
                </c:pt>
                <c:pt idx="4028">
                  <c:v>372.71980000000002</c:v>
                </c:pt>
                <c:pt idx="4029">
                  <c:v>372.80099999999999</c:v>
                </c:pt>
                <c:pt idx="4030">
                  <c:v>372.8852</c:v>
                </c:pt>
                <c:pt idx="4031">
                  <c:v>372.96780000000001</c:v>
                </c:pt>
                <c:pt idx="4032">
                  <c:v>373.05160000000001</c:v>
                </c:pt>
                <c:pt idx="4033">
                  <c:v>373.13339999999937</c:v>
                </c:pt>
                <c:pt idx="4034">
                  <c:v>373.2176</c:v>
                </c:pt>
                <c:pt idx="4035">
                  <c:v>373.30109999999956</c:v>
                </c:pt>
                <c:pt idx="4036">
                  <c:v>373.3852</c:v>
                </c:pt>
                <c:pt idx="4037">
                  <c:v>373.46879999999936</c:v>
                </c:pt>
                <c:pt idx="4038">
                  <c:v>373.55059999999969</c:v>
                </c:pt>
                <c:pt idx="4039">
                  <c:v>373.63149999999956</c:v>
                </c:pt>
                <c:pt idx="4040">
                  <c:v>373.71559999999937</c:v>
                </c:pt>
                <c:pt idx="4041">
                  <c:v>373.79839999999916</c:v>
                </c:pt>
                <c:pt idx="4042">
                  <c:v>373.8802</c:v>
                </c:pt>
                <c:pt idx="4043">
                  <c:v>373.96339999999918</c:v>
                </c:pt>
                <c:pt idx="4044">
                  <c:v>374.04860000000002</c:v>
                </c:pt>
                <c:pt idx="4045">
                  <c:v>374.13279999999969</c:v>
                </c:pt>
                <c:pt idx="4046">
                  <c:v>374.21499999999969</c:v>
                </c:pt>
                <c:pt idx="4047">
                  <c:v>374.29899999999918</c:v>
                </c:pt>
                <c:pt idx="4048">
                  <c:v>374.38369999999969</c:v>
                </c:pt>
                <c:pt idx="4049">
                  <c:v>374.4658</c:v>
                </c:pt>
                <c:pt idx="4050">
                  <c:v>374.548</c:v>
                </c:pt>
                <c:pt idx="4051">
                  <c:v>374.63169999999963</c:v>
                </c:pt>
                <c:pt idx="4052">
                  <c:v>374.71429999999964</c:v>
                </c:pt>
                <c:pt idx="4053">
                  <c:v>374.7998</c:v>
                </c:pt>
                <c:pt idx="4054">
                  <c:v>374.88319999999936</c:v>
                </c:pt>
                <c:pt idx="4055">
                  <c:v>374.96549999999957</c:v>
                </c:pt>
                <c:pt idx="4056">
                  <c:v>375.04829999999993</c:v>
                </c:pt>
                <c:pt idx="4057">
                  <c:v>375.13109999999949</c:v>
                </c:pt>
                <c:pt idx="4058">
                  <c:v>375.21539999999936</c:v>
                </c:pt>
                <c:pt idx="4059">
                  <c:v>375.29899999999918</c:v>
                </c:pt>
                <c:pt idx="4060">
                  <c:v>375.38400000000001</c:v>
                </c:pt>
                <c:pt idx="4061">
                  <c:v>375.46719999999937</c:v>
                </c:pt>
                <c:pt idx="4062">
                  <c:v>375.55189999999999</c:v>
                </c:pt>
                <c:pt idx="4063">
                  <c:v>375.63569999999999</c:v>
                </c:pt>
                <c:pt idx="4064">
                  <c:v>375.7174</c:v>
                </c:pt>
                <c:pt idx="4065">
                  <c:v>375.8014</c:v>
                </c:pt>
                <c:pt idx="4066">
                  <c:v>375.8854</c:v>
                </c:pt>
                <c:pt idx="4067">
                  <c:v>375.96699999999925</c:v>
                </c:pt>
                <c:pt idx="4068">
                  <c:v>376.04980000000052</c:v>
                </c:pt>
                <c:pt idx="4069">
                  <c:v>376.13380000000001</c:v>
                </c:pt>
                <c:pt idx="4070">
                  <c:v>376.21780000000001</c:v>
                </c:pt>
                <c:pt idx="4071">
                  <c:v>376.2996</c:v>
                </c:pt>
                <c:pt idx="4072">
                  <c:v>376.38169999999963</c:v>
                </c:pt>
                <c:pt idx="4073">
                  <c:v>376.4658</c:v>
                </c:pt>
                <c:pt idx="4074">
                  <c:v>376.54809999999969</c:v>
                </c:pt>
                <c:pt idx="4075">
                  <c:v>376.63229999999999</c:v>
                </c:pt>
                <c:pt idx="4076">
                  <c:v>376.71480000000008</c:v>
                </c:pt>
                <c:pt idx="4077">
                  <c:v>376.79939999999937</c:v>
                </c:pt>
                <c:pt idx="4078">
                  <c:v>376.88220000000001</c:v>
                </c:pt>
                <c:pt idx="4079">
                  <c:v>376.96420000000001</c:v>
                </c:pt>
                <c:pt idx="4080">
                  <c:v>377.04719999999969</c:v>
                </c:pt>
                <c:pt idx="4081">
                  <c:v>377.13319999999936</c:v>
                </c:pt>
                <c:pt idx="4082">
                  <c:v>377.2176</c:v>
                </c:pt>
                <c:pt idx="4083">
                  <c:v>377.30020000000002</c:v>
                </c:pt>
                <c:pt idx="4084">
                  <c:v>377.38350000000003</c:v>
                </c:pt>
                <c:pt idx="4085">
                  <c:v>377.46819999999923</c:v>
                </c:pt>
                <c:pt idx="4086">
                  <c:v>377.55099999999999</c:v>
                </c:pt>
                <c:pt idx="4087">
                  <c:v>377.63499999999999</c:v>
                </c:pt>
                <c:pt idx="4088">
                  <c:v>377.71780000000001</c:v>
                </c:pt>
                <c:pt idx="4089">
                  <c:v>377.8021</c:v>
                </c:pt>
                <c:pt idx="4090">
                  <c:v>377.8852</c:v>
                </c:pt>
                <c:pt idx="4091">
                  <c:v>377.9692</c:v>
                </c:pt>
                <c:pt idx="4092">
                  <c:v>378.05220000000008</c:v>
                </c:pt>
                <c:pt idx="4093">
                  <c:v>378.1352</c:v>
                </c:pt>
                <c:pt idx="4094">
                  <c:v>378.21749999999969</c:v>
                </c:pt>
                <c:pt idx="4095">
                  <c:v>378.30119999999937</c:v>
                </c:pt>
                <c:pt idx="4096">
                  <c:v>378.38459999999969</c:v>
                </c:pt>
                <c:pt idx="4097">
                  <c:v>378.46660000000003</c:v>
                </c:pt>
                <c:pt idx="4098">
                  <c:v>378.55090000000001</c:v>
                </c:pt>
                <c:pt idx="4099">
                  <c:v>378.63389999999993</c:v>
                </c:pt>
                <c:pt idx="4100">
                  <c:v>378.7174</c:v>
                </c:pt>
                <c:pt idx="4101">
                  <c:v>378.7998</c:v>
                </c:pt>
                <c:pt idx="4102">
                  <c:v>378.88369999999969</c:v>
                </c:pt>
                <c:pt idx="4103">
                  <c:v>378.96709999999956</c:v>
                </c:pt>
                <c:pt idx="4104">
                  <c:v>379.05099999999999</c:v>
                </c:pt>
                <c:pt idx="4105">
                  <c:v>379.1336</c:v>
                </c:pt>
                <c:pt idx="4106">
                  <c:v>379.21719999999937</c:v>
                </c:pt>
                <c:pt idx="4107">
                  <c:v>379.29859999999917</c:v>
                </c:pt>
                <c:pt idx="4108">
                  <c:v>379.38329999999956</c:v>
                </c:pt>
                <c:pt idx="4109">
                  <c:v>379.46549999999957</c:v>
                </c:pt>
                <c:pt idx="4110">
                  <c:v>379.54910000000001</c:v>
                </c:pt>
                <c:pt idx="4111">
                  <c:v>379.63260000000002</c:v>
                </c:pt>
                <c:pt idx="4112">
                  <c:v>379.71719999999937</c:v>
                </c:pt>
                <c:pt idx="4113">
                  <c:v>379.80169999999993</c:v>
                </c:pt>
                <c:pt idx="4114">
                  <c:v>379.88589999999999</c:v>
                </c:pt>
                <c:pt idx="4115">
                  <c:v>379.96899999999937</c:v>
                </c:pt>
                <c:pt idx="4116">
                  <c:v>380.05079999999964</c:v>
                </c:pt>
                <c:pt idx="4117">
                  <c:v>380.13549999999969</c:v>
                </c:pt>
                <c:pt idx="4118">
                  <c:v>380.21940000000001</c:v>
                </c:pt>
                <c:pt idx="4119">
                  <c:v>380.30189999999999</c:v>
                </c:pt>
                <c:pt idx="4120">
                  <c:v>380.38609999999949</c:v>
                </c:pt>
                <c:pt idx="4121">
                  <c:v>380.46969999999999</c:v>
                </c:pt>
                <c:pt idx="4122">
                  <c:v>380.55220000000008</c:v>
                </c:pt>
                <c:pt idx="4123">
                  <c:v>380.63690000000003</c:v>
                </c:pt>
                <c:pt idx="4124">
                  <c:v>380.71980000000002</c:v>
                </c:pt>
                <c:pt idx="4125">
                  <c:v>380.8032</c:v>
                </c:pt>
                <c:pt idx="4126">
                  <c:v>380.88499999999999</c:v>
                </c:pt>
                <c:pt idx="4127">
                  <c:v>380.96879999999936</c:v>
                </c:pt>
                <c:pt idx="4128">
                  <c:v>381.05059999999969</c:v>
                </c:pt>
                <c:pt idx="4129">
                  <c:v>381.13329999999956</c:v>
                </c:pt>
                <c:pt idx="4130">
                  <c:v>381.21849999999949</c:v>
                </c:pt>
                <c:pt idx="4131">
                  <c:v>381.29939999999937</c:v>
                </c:pt>
                <c:pt idx="4132">
                  <c:v>381.3843</c:v>
                </c:pt>
                <c:pt idx="4133">
                  <c:v>381.46899999999937</c:v>
                </c:pt>
                <c:pt idx="4134">
                  <c:v>381.55279999999999</c:v>
                </c:pt>
                <c:pt idx="4135">
                  <c:v>381.63479999999993</c:v>
                </c:pt>
                <c:pt idx="4136">
                  <c:v>381.71949999999993</c:v>
                </c:pt>
                <c:pt idx="4137">
                  <c:v>381.80259999999993</c:v>
                </c:pt>
                <c:pt idx="4138">
                  <c:v>381.88659999999936</c:v>
                </c:pt>
                <c:pt idx="4139">
                  <c:v>381.9708</c:v>
                </c:pt>
                <c:pt idx="4140">
                  <c:v>382.0521</c:v>
                </c:pt>
                <c:pt idx="4141">
                  <c:v>382.13619999999918</c:v>
                </c:pt>
                <c:pt idx="4142">
                  <c:v>382.21949999999993</c:v>
                </c:pt>
                <c:pt idx="4143">
                  <c:v>382.30200000000002</c:v>
                </c:pt>
                <c:pt idx="4144">
                  <c:v>382.38499999999999</c:v>
                </c:pt>
                <c:pt idx="4145">
                  <c:v>382.46589999999969</c:v>
                </c:pt>
                <c:pt idx="4146">
                  <c:v>382.55119999999937</c:v>
                </c:pt>
                <c:pt idx="4147">
                  <c:v>382.63479999999993</c:v>
                </c:pt>
                <c:pt idx="4148">
                  <c:v>382.71809999999937</c:v>
                </c:pt>
                <c:pt idx="4149">
                  <c:v>382.79939999999937</c:v>
                </c:pt>
                <c:pt idx="4150">
                  <c:v>382.88529999999969</c:v>
                </c:pt>
                <c:pt idx="4151">
                  <c:v>382.96949999999993</c:v>
                </c:pt>
                <c:pt idx="4152">
                  <c:v>383.05500000000001</c:v>
                </c:pt>
                <c:pt idx="4153">
                  <c:v>383.13959999999969</c:v>
                </c:pt>
                <c:pt idx="4154">
                  <c:v>383.22099999999949</c:v>
                </c:pt>
                <c:pt idx="4155">
                  <c:v>383.30380000000002</c:v>
                </c:pt>
                <c:pt idx="4156">
                  <c:v>383.38479999999993</c:v>
                </c:pt>
                <c:pt idx="4157">
                  <c:v>383.46629999999936</c:v>
                </c:pt>
                <c:pt idx="4158">
                  <c:v>383.54960000000051</c:v>
                </c:pt>
                <c:pt idx="4159">
                  <c:v>383.63200000000001</c:v>
                </c:pt>
                <c:pt idx="4160">
                  <c:v>383.71699999999925</c:v>
                </c:pt>
                <c:pt idx="4161">
                  <c:v>383.80020000000002</c:v>
                </c:pt>
                <c:pt idx="4162">
                  <c:v>383.88380000000001</c:v>
                </c:pt>
                <c:pt idx="4163">
                  <c:v>383.96660000000003</c:v>
                </c:pt>
                <c:pt idx="4164">
                  <c:v>384.05040000000002</c:v>
                </c:pt>
                <c:pt idx="4165">
                  <c:v>384.13440000000008</c:v>
                </c:pt>
                <c:pt idx="4166">
                  <c:v>384.21679999999918</c:v>
                </c:pt>
                <c:pt idx="4167">
                  <c:v>384.30079999999964</c:v>
                </c:pt>
                <c:pt idx="4168">
                  <c:v>384.38440000000008</c:v>
                </c:pt>
                <c:pt idx="4169">
                  <c:v>384.46839999999918</c:v>
                </c:pt>
                <c:pt idx="4170">
                  <c:v>384.55239999999969</c:v>
                </c:pt>
                <c:pt idx="4171">
                  <c:v>384.63609999999949</c:v>
                </c:pt>
                <c:pt idx="4172">
                  <c:v>384.71940000000001</c:v>
                </c:pt>
                <c:pt idx="4173">
                  <c:v>384.80419999999964</c:v>
                </c:pt>
                <c:pt idx="4174">
                  <c:v>384.8854</c:v>
                </c:pt>
                <c:pt idx="4175">
                  <c:v>384.97019999999918</c:v>
                </c:pt>
                <c:pt idx="4176">
                  <c:v>385.05369999999999</c:v>
                </c:pt>
                <c:pt idx="4177">
                  <c:v>385.13549999999969</c:v>
                </c:pt>
                <c:pt idx="4178">
                  <c:v>385.21879999999936</c:v>
                </c:pt>
                <c:pt idx="4179">
                  <c:v>385.30380000000002</c:v>
                </c:pt>
                <c:pt idx="4180">
                  <c:v>385.387</c:v>
                </c:pt>
                <c:pt idx="4181">
                  <c:v>385.47099999999949</c:v>
                </c:pt>
                <c:pt idx="4182">
                  <c:v>385.55340000000001</c:v>
                </c:pt>
                <c:pt idx="4183">
                  <c:v>385.63720000000001</c:v>
                </c:pt>
                <c:pt idx="4184">
                  <c:v>385.72239999999937</c:v>
                </c:pt>
                <c:pt idx="4185">
                  <c:v>385.80369999999999</c:v>
                </c:pt>
                <c:pt idx="4186">
                  <c:v>385.887</c:v>
                </c:pt>
                <c:pt idx="4187">
                  <c:v>385.96980000000002</c:v>
                </c:pt>
                <c:pt idx="4188">
                  <c:v>386.05309999999969</c:v>
                </c:pt>
                <c:pt idx="4189">
                  <c:v>386.13580000000002</c:v>
                </c:pt>
                <c:pt idx="4190">
                  <c:v>386.21839999999918</c:v>
                </c:pt>
                <c:pt idx="4191">
                  <c:v>386.30239999999969</c:v>
                </c:pt>
                <c:pt idx="4192">
                  <c:v>386.3864999999995</c:v>
                </c:pt>
                <c:pt idx="4193">
                  <c:v>386.46679999999918</c:v>
                </c:pt>
                <c:pt idx="4194">
                  <c:v>386.55149999999969</c:v>
                </c:pt>
                <c:pt idx="4195">
                  <c:v>386.63499999999999</c:v>
                </c:pt>
                <c:pt idx="4196">
                  <c:v>386.71839999999918</c:v>
                </c:pt>
                <c:pt idx="4197">
                  <c:v>386.80279999999999</c:v>
                </c:pt>
                <c:pt idx="4198">
                  <c:v>386.88400000000001</c:v>
                </c:pt>
                <c:pt idx="4199">
                  <c:v>386.96699999999925</c:v>
                </c:pt>
                <c:pt idx="4200">
                  <c:v>387.05020000000002</c:v>
                </c:pt>
                <c:pt idx="4201">
                  <c:v>387.1336</c:v>
                </c:pt>
                <c:pt idx="4202">
                  <c:v>387.21660000000003</c:v>
                </c:pt>
                <c:pt idx="4203">
                  <c:v>387.30020000000002</c:v>
                </c:pt>
                <c:pt idx="4204">
                  <c:v>387.3845</c:v>
                </c:pt>
                <c:pt idx="4205">
                  <c:v>387.46910000000003</c:v>
                </c:pt>
                <c:pt idx="4206">
                  <c:v>387.55419999999964</c:v>
                </c:pt>
                <c:pt idx="4207">
                  <c:v>387.63720000000001</c:v>
                </c:pt>
                <c:pt idx="4208">
                  <c:v>387.71999999999969</c:v>
                </c:pt>
                <c:pt idx="4209">
                  <c:v>387.8039</c:v>
                </c:pt>
                <c:pt idx="4210">
                  <c:v>387.8864999999995</c:v>
                </c:pt>
                <c:pt idx="4211">
                  <c:v>387.97099999999949</c:v>
                </c:pt>
                <c:pt idx="4212">
                  <c:v>388.05439999999999</c:v>
                </c:pt>
                <c:pt idx="4213">
                  <c:v>388.13869999999969</c:v>
                </c:pt>
                <c:pt idx="4214">
                  <c:v>388.22169999999943</c:v>
                </c:pt>
                <c:pt idx="4215">
                  <c:v>388.30309999999969</c:v>
                </c:pt>
                <c:pt idx="4216">
                  <c:v>388.38629999999949</c:v>
                </c:pt>
                <c:pt idx="4217">
                  <c:v>388.47099999999949</c:v>
                </c:pt>
                <c:pt idx="4218">
                  <c:v>388.55250000000001</c:v>
                </c:pt>
                <c:pt idx="4219">
                  <c:v>388.63589999999999</c:v>
                </c:pt>
                <c:pt idx="4220">
                  <c:v>388.71940000000001</c:v>
                </c:pt>
                <c:pt idx="4221">
                  <c:v>388.80149999999969</c:v>
                </c:pt>
                <c:pt idx="4222">
                  <c:v>388.88420000000002</c:v>
                </c:pt>
                <c:pt idx="4223">
                  <c:v>388.96799999999956</c:v>
                </c:pt>
                <c:pt idx="4224">
                  <c:v>389.05059999999969</c:v>
                </c:pt>
                <c:pt idx="4225">
                  <c:v>389.1343</c:v>
                </c:pt>
                <c:pt idx="4226">
                  <c:v>389.21749999999969</c:v>
                </c:pt>
                <c:pt idx="4227">
                  <c:v>389.30119999999937</c:v>
                </c:pt>
                <c:pt idx="4228">
                  <c:v>389.38409999999999</c:v>
                </c:pt>
                <c:pt idx="4229">
                  <c:v>389.4658</c:v>
                </c:pt>
                <c:pt idx="4230">
                  <c:v>389.55059999999969</c:v>
                </c:pt>
                <c:pt idx="4231">
                  <c:v>389.63290000000001</c:v>
                </c:pt>
                <c:pt idx="4232">
                  <c:v>389.71639999999917</c:v>
                </c:pt>
                <c:pt idx="4233">
                  <c:v>389.80160000000001</c:v>
                </c:pt>
                <c:pt idx="4234">
                  <c:v>389.88560000000001</c:v>
                </c:pt>
                <c:pt idx="4235">
                  <c:v>389.96849999999949</c:v>
                </c:pt>
                <c:pt idx="4236">
                  <c:v>390.05180000000001</c:v>
                </c:pt>
                <c:pt idx="4237">
                  <c:v>390.13720000000001</c:v>
                </c:pt>
                <c:pt idx="4238">
                  <c:v>390.21949999999993</c:v>
                </c:pt>
                <c:pt idx="4239">
                  <c:v>390.30329999999969</c:v>
                </c:pt>
                <c:pt idx="4240">
                  <c:v>390.38639999999918</c:v>
                </c:pt>
                <c:pt idx="4241">
                  <c:v>390.46839999999918</c:v>
                </c:pt>
                <c:pt idx="4242">
                  <c:v>390.55380000000002</c:v>
                </c:pt>
                <c:pt idx="4243">
                  <c:v>390.63580000000002</c:v>
                </c:pt>
                <c:pt idx="4244">
                  <c:v>390.71960000000001</c:v>
                </c:pt>
                <c:pt idx="4245">
                  <c:v>390.80329999999969</c:v>
                </c:pt>
                <c:pt idx="4246">
                  <c:v>390.88580000000002</c:v>
                </c:pt>
                <c:pt idx="4247">
                  <c:v>390.96949999999993</c:v>
                </c:pt>
                <c:pt idx="4248">
                  <c:v>391.05239999999969</c:v>
                </c:pt>
                <c:pt idx="4249">
                  <c:v>391.13479999999993</c:v>
                </c:pt>
                <c:pt idx="4250">
                  <c:v>391.21799999999956</c:v>
                </c:pt>
                <c:pt idx="4251">
                  <c:v>391.30029999999999</c:v>
                </c:pt>
                <c:pt idx="4252">
                  <c:v>391.3864999999995</c:v>
                </c:pt>
                <c:pt idx="4253">
                  <c:v>391.46940000000001</c:v>
                </c:pt>
                <c:pt idx="4254">
                  <c:v>391.54960000000051</c:v>
                </c:pt>
                <c:pt idx="4255">
                  <c:v>391.63299999999964</c:v>
                </c:pt>
                <c:pt idx="4256">
                  <c:v>391.71549999999957</c:v>
                </c:pt>
                <c:pt idx="4257">
                  <c:v>391.79739999999919</c:v>
                </c:pt>
                <c:pt idx="4258">
                  <c:v>391.87829999999963</c:v>
                </c:pt>
                <c:pt idx="4259">
                  <c:v>391.96179999999919</c:v>
                </c:pt>
                <c:pt idx="4260">
                  <c:v>392.04450000000008</c:v>
                </c:pt>
                <c:pt idx="4261">
                  <c:v>392.12819999999937</c:v>
                </c:pt>
                <c:pt idx="4262">
                  <c:v>392.21280000000002</c:v>
                </c:pt>
                <c:pt idx="4263">
                  <c:v>392.29499999999956</c:v>
                </c:pt>
                <c:pt idx="4264">
                  <c:v>392.37799999999999</c:v>
                </c:pt>
                <c:pt idx="4265">
                  <c:v>392.46119999999917</c:v>
                </c:pt>
                <c:pt idx="4266">
                  <c:v>392.54360000000008</c:v>
                </c:pt>
                <c:pt idx="4267">
                  <c:v>392.62799999999999</c:v>
                </c:pt>
                <c:pt idx="4268">
                  <c:v>392.7122</c:v>
                </c:pt>
                <c:pt idx="4269">
                  <c:v>392.79450000000003</c:v>
                </c:pt>
                <c:pt idx="4270">
                  <c:v>392.87700000000001</c:v>
                </c:pt>
                <c:pt idx="4271">
                  <c:v>392.96049999999963</c:v>
                </c:pt>
                <c:pt idx="4272">
                  <c:v>393.04340000000002</c:v>
                </c:pt>
                <c:pt idx="4273">
                  <c:v>393.12909999999999</c:v>
                </c:pt>
                <c:pt idx="4274">
                  <c:v>393.21129999999937</c:v>
                </c:pt>
                <c:pt idx="4275">
                  <c:v>393.29499999999956</c:v>
                </c:pt>
                <c:pt idx="4276">
                  <c:v>393.37849999999969</c:v>
                </c:pt>
                <c:pt idx="4277">
                  <c:v>393.46289999999999</c:v>
                </c:pt>
                <c:pt idx="4278">
                  <c:v>393.54640000000001</c:v>
                </c:pt>
                <c:pt idx="4279">
                  <c:v>393.63</c:v>
                </c:pt>
                <c:pt idx="4280">
                  <c:v>393.71440000000001</c:v>
                </c:pt>
                <c:pt idx="4281">
                  <c:v>393.79859999999917</c:v>
                </c:pt>
                <c:pt idx="4282">
                  <c:v>393.88299999999964</c:v>
                </c:pt>
                <c:pt idx="4283">
                  <c:v>393.96719999999937</c:v>
                </c:pt>
                <c:pt idx="4284">
                  <c:v>394.05059999999969</c:v>
                </c:pt>
                <c:pt idx="4285">
                  <c:v>394.13299999999964</c:v>
                </c:pt>
                <c:pt idx="4286">
                  <c:v>394.21749999999969</c:v>
                </c:pt>
                <c:pt idx="4287">
                  <c:v>394.30220000000008</c:v>
                </c:pt>
                <c:pt idx="4288">
                  <c:v>394.3854</c:v>
                </c:pt>
                <c:pt idx="4289">
                  <c:v>394.47089999999969</c:v>
                </c:pt>
                <c:pt idx="4290">
                  <c:v>394.55340000000001</c:v>
                </c:pt>
                <c:pt idx="4291">
                  <c:v>394.63780000000008</c:v>
                </c:pt>
                <c:pt idx="4292">
                  <c:v>394.72229999999956</c:v>
                </c:pt>
                <c:pt idx="4293">
                  <c:v>394.80540000000002</c:v>
                </c:pt>
                <c:pt idx="4294">
                  <c:v>394.8904</c:v>
                </c:pt>
                <c:pt idx="4295">
                  <c:v>394.97340000000003</c:v>
                </c:pt>
                <c:pt idx="4296">
                  <c:v>395.05629999999957</c:v>
                </c:pt>
                <c:pt idx="4297">
                  <c:v>395.1395</c:v>
                </c:pt>
                <c:pt idx="4298">
                  <c:v>395.2226</c:v>
                </c:pt>
                <c:pt idx="4299">
                  <c:v>395.30599999999993</c:v>
                </c:pt>
                <c:pt idx="4300">
                  <c:v>395.39029999999963</c:v>
                </c:pt>
                <c:pt idx="4301">
                  <c:v>395.47399999999936</c:v>
                </c:pt>
                <c:pt idx="4302">
                  <c:v>395.55930000000001</c:v>
                </c:pt>
                <c:pt idx="4303">
                  <c:v>395.64249999999998</c:v>
                </c:pt>
                <c:pt idx="4304">
                  <c:v>395.7254999999995</c:v>
                </c:pt>
                <c:pt idx="4305">
                  <c:v>395.80540000000002</c:v>
                </c:pt>
                <c:pt idx="4306">
                  <c:v>395.89060000000001</c:v>
                </c:pt>
                <c:pt idx="4307">
                  <c:v>395.97319999999917</c:v>
                </c:pt>
                <c:pt idx="4308">
                  <c:v>396.05349999999999</c:v>
                </c:pt>
                <c:pt idx="4309">
                  <c:v>396.13829999999956</c:v>
                </c:pt>
                <c:pt idx="4310">
                  <c:v>396.22280000000001</c:v>
                </c:pt>
                <c:pt idx="4311">
                  <c:v>396.30500000000001</c:v>
                </c:pt>
                <c:pt idx="4312">
                  <c:v>396.38940000000002</c:v>
                </c:pt>
                <c:pt idx="4313">
                  <c:v>396.47199999999918</c:v>
                </c:pt>
                <c:pt idx="4314">
                  <c:v>396.5557</c:v>
                </c:pt>
                <c:pt idx="4315">
                  <c:v>396.63720000000001</c:v>
                </c:pt>
                <c:pt idx="4316">
                  <c:v>396.72089999999969</c:v>
                </c:pt>
                <c:pt idx="4317">
                  <c:v>396.80399999999969</c:v>
                </c:pt>
                <c:pt idx="4318">
                  <c:v>396.88720000000001</c:v>
                </c:pt>
                <c:pt idx="4319">
                  <c:v>396.96960000000001</c:v>
                </c:pt>
                <c:pt idx="4320">
                  <c:v>397.05360000000002</c:v>
                </c:pt>
                <c:pt idx="4321">
                  <c:v>397.137</c:v>
                </c:pt>
                <c:pt idx="4322">
                  <c:v>397.22019999999918</c:v>
                </c:pt>
                <c:pt idx="4323">
                  <c:v>397.30399999999969</c:v>
                </c:pt>
                <c:pt idx="4324">
                  <c:v>397.38780000000008</c:v>
                </c:pt>
                <c:pt idx="4325">
                  <c:v>397.47019999999918</c:v>
                </c:pt>
                <c:pt idx="4326">
                  <c:v>397.5539</c:v>
                </c:pt>
                <c:pt idx="4327">
                  <c:v>397.63749999999999</c:v>
                </c:pt>
                <c:pt idx="4328">
                  <c:v>397.71980000000002</c:v>
                </c:pt>
                <c:pt idx="4329">
                  <c:v>397.80239999999969</c:v>
                </c:pt>
                <c:pt idx="4330">
                  <c:v>397.887</c:v>
                </c:pt>
                <c:pt idx="4331">
                  <c:v>397.96969999999999</c:v>
                </c:pt>
                <c:pt idx="4332">
                  <c:v>398.05349999999999</c:v>
                </c:pt>
                <c:pt idx="4333">
                  <c:v>398.13839999999936</c:v>
                </c:pt>
                <c:pt idx="4334">
                  <c:v>398.22059999999937</c:v>
                </c:pt>
                <c:pt idx="4335">
                  <c:v>398.30279999999999</c:v>
                </c:pt>
                <c:pt idx="4336">
                  <c:v>398.3877</c:v>
                </c:pt>
                <c:pt idx="4337">
                  <c:v>398.46940000000001</c:v>
                </c:pt>
                <c:pt idx="4338">
                  <c:v>398.55189999999999</c:v>
                </c:pt>
                <c:pt idx="4339">
                  <c:v>398.63659999999936</c:v>
                </c:pt>
                <c:pt idx="4340">
                  <c:v>398.7202999999995</c:v>
                </c:pt>
                <c:pt idx="4341">
                  <c:v>398.80480000000051</c:v>
                </c:pt>
                <c:pt idx="4342">
                  <c:v>398.88780000000008</c:v>
                </c:pt>
                <c:pt idx="4343">
                  <c:v>398.97189999999949</c:v>
                </c:pt>
                <c:pt idx="4344">
                  <c:v>399.05650000000003</c:v>
                </c:pt>
                <c:pt idx="4345">
                  <c:v>399.14120000000008</c:v>
                </c:pt>
                <c:pt idx="4346">
                  <c:v>399.22239999999937</c:v>
                </c:pt>
                <c:pt idx="4347">
                  <c:v>399.30439999999999</c:v>
                </c:pt>
                <c:pt idx="4348">
                  <c:v>399.39060000000001</c:v>
                </c:pt>
                <c:pt idx="4349">
                  <c:v>399.47319999999917</c:v>
                </c:pt>
                <c:pt idx="4350">
                  <c:v>399.55549999999999</c:v>
                </c:pt>
                <c:pt idx="4351">
                  <c:v>399.63839999999936</c:v>
                </c:pt>
                <c:pt idx="4352">
                  <c:v>399.7211999999991</c:v>
                </c:pt>
                <c:pt idx="4353">
                  <c:v>399.80500000000001</c:v>
                </c:pt>
                <c:pt idx="4354">
                  <c:v>399.88869999999969</c:v>
                </c:pt>
                <c:pt idx="4355">
                  <c:v>399.97099999999949</c:v>
                </c:pt>
                <c:pt idx="4356">
                  <c:v>400.05470000000008</c:v>
                </c:pt>
                <c:pt idx="4357">
                  <c:v>400.1377</c:v>
                </c:pt>
                <c:pt idx="4358">
                  <c:v>400.22129999999936</c:v>
                </c:pt>
                <c:pt idx="4359">
                  <c:v>400.303</c:v>
                </c:pt>
                <c:pt idx="4360">
                  <c:v>400.38889999999969</c:v>
                </c:pt>
                <c:pt idx="4361">
                  <c:v>400.47199999999918</c:v>
                </c:pt>
                <c:pt idx="4362">
                  <c:v>400.5564</c:v>
                </c:pt>
                <c:pt idx="4363">
                  <c:v>400.6397</c:v>
                </c:pt>
                <c:pt idx="4364">
                  <c:v>400.72399999999936</c:v>
                </c:pt>
                <c:pt idx="4365">
                  <c:v>400.80689999999993</c:v>
                </c:pt>
                <c:pt idx="4366">
                  <c:v>400.88929999999999</c:v>
                </c:pt>
                <c:pt idx="4367">
                  <c:v>400.97289999999964</c:v>
                </c:pt>
                <c:pt idx="4368">
                  <c:v>401.05700000000002</c:v>
                </c:pt>
                <c:pt idx="4369">
                  <c:v>401.13940000000002</c:v>
                </c:pt>
                <c:pt idx="4370">
                  <c:v>401.22409999999957</c:v>
                </c:pt>
                <c:pt idx="4371">
                  <c:v>401.30759999999964</c:v>
                </c:pt>
                <c:pt idx="4372">
                  <c:v>401.39109999999937</c:v>
                </c:pt>
                <c:pt idx="4373">
                  <c:v>401.47389999999956</c:v>
                </c:pt>
                <c:pt idx="4374">
                  <c:v>401.5564</c:v>
                </c:pt>
                <c:pt idx="4375">
                  <c:v>401.63799999999969</c:v>
                </c:pt>
                <c:pt idx="4376">
                  <c:v>401.71980000000002</c:v>
                </c:pt>
                <c:pt idx="4377">
                  <c:v>401.80380000000002</c:v>
                </c:pt>
                <c:pt idx="4378">
                  <c:v>401.88799999999969</c:v>
                </c:pt>
                <c:pt idx="4379">
                  <c:v>401.97039999999924</c:v>
                </c:pt>
                <c:pt idx="4380">
                  <c:v>402.05609999999956</c:v>
                </c:pt>
                <c:pt idx="4381">
                  <c:v>402.13669999999956</c:v>
                </c:pt>
                <c:pt idx="4382">
                  <c:v>402.21879999999936</c:v>
                </c:pt>
                <c:pt idx="4383">
                  <c:v>402.30259999999993</c:v>
                </c:pt>
                <c:pt idx="4384">
                  <c:v>402.38560000000001</c:v>
                </c:pt>
                <c:pt idx="4385">
                  <c:v>402.47139999999916</c:v>
                </c:pt>
                <c:pt idx="4386">
                  <c:v>402.55450000000002</c:v>
                </c:pt>
                <c:pt idx="4387">
                  <c:v>402.63669999999956</c:v>
                </c:pt>
                <c:pt idx="4388">
                  <c:v>402.71819999999923</c:v>
                </c:pt>
                <c:pt idx="4389">
                  <c:v>402.80079999999964</c:v>
                </c:pt>
                <c:pt idx="4390">
                  <c:v>402.88580000000002</c:v>
                </c:pt>
                <c:pt idx="4391">
                  <c:v>402.96629999999936</c:v>
                </c:pt>
                <c:pt idx="4392">
                  <c:v>403.04860000000002</c:v>
                </c:pt>
                <c:pt idx="4393">
                  <c:v>403.13479999999993</c:v>
                </c:pt>
                <c:pt idx="4394">
                  <c:v>403.21849999999949</c:v>
                </c:pt>
                <c:pt idx="4395">
                  <c:v>403.30250000000001</c:v>
                </c:pt>
                <c:pt idx="4396">
                  <c:v>403.38599999999963</c:v>
                </c:pt>
                <c:pt idx="4397">
                  <c:v>403.46799999999956</c:v>
                </c:pt>
                <c:pt idx="4398">
                  <c:v>403.55250000000001</c:v>
                </c:pt>
                <c:pt idx="4399">
                  <c:v>403.63589999999999</c:v>
                </c:pt>
                <c:pt idx="4400">
                  <c:v>403.72059999999937</c:v>
                </c:pt>
                <c:pt idx="4401">
                  <c:v>403.80369999999999</c:v>
                </c:pt>
                <c:pt idx="4402">
                  <c:v>403.88829999999956</c:v>
                </c:pt>
                <c:pt idx="4403">
                  <c:v>403.97199999999918</c:v>
                </c:pt>
                <c:pt idx="4404">
                  <c:v>404.05419999999964</c:v>
                </c:pt>
                <c:pt idx="4405">
                  <c:v>404.13780000000008</c:v>
                </c:pt>
                <c:pt idx="4406">
                  <c:v>404.22169999999943</c:v>
                </c:pt>
                <c:pt idx="4407">
                  <c:v>404.30529999999999</c:v>
                </c:pt>
                <c:pt idx="4408">
                  <c:v>404.3864999999995</c:v>
                </c:pt>
                <c:pt idx="4409">
                  <c:v>404.47089999999969</c:v>
                </c:pt>
                <c:pt idx="4410">
                  <c:v>404.55459999999999</c:v>
                </c:pt>
                <c:pt idx="4411">
                  <c:v>404.63819999999924</c:v>
                </c:pt>
                <c:pt idx="4412">
                  <c:v>404.72340000000003</c:v>
                </c:pt>
                <c:pt idx="4413">
                  <c:v>404.80529999999999</c:v>
                </c:pt>
                <c:pt idx="4414">
                  <c:v>404.88839999999936</c:v>
                </c:pt>
                <c:pt idx="4415">
                  <c:v>404.97359999999918</c:v>
                </c:pt>
                <c:pt idx="4416">
                  <c:v>405.05450000000002</c:v>
                </c:pt>
                <c:pt idx="4417">
                  <c:v>405.1379</c:v>
                </c:pt>
                <c:pt idx="4418">
                  <c:v>405.22280000000001</c:v>
                </c:pt>
                <c:pt idx="4419">
                  <c:v>405.30470000000008</c:v>
                </c:pt>
                <c:pt idx="4420">
                  <c:v>405.3886</c:v>
                </c:pt>
                <c:pt idx="4421">
                  <c:v>405.47219999999936</c:v>
                </c:pt>
                <c:pt idx="4422">
                  <c:v>405.55220000000008</c:v>
                </c:pt>
                <c:pt idx="4423">
                  <c:v>405.63459999999969</c:v>
                </c:pt>
                <c:pt idx="4424">
                  <c:v>405.72019999999918</c:v>
                </c:pt>
                <c:pt idx="4425">
                  <c:v>405.80329999999969</c:v>
                </c:pt>
                <c:pt idx="4426">
                  <c:v>405.88909999999993</c:v>
                </c:pt>
                <c:pt idx="4427">
                  <c:v>405.97280000000001</c:v>
                </c:pt>
                <c:pt idx="4428">
                  <c:v>406.05619999999936</c:v>
                </c:pt>
                <c:pt idx="4429">
                  <c:v>406.13959999999969</c:v>
                </c:pt>
                <c:pt idx="4430">
                  <c:v>406.2226</c:v>
                </c:pt>
                <c:pt idx="4431">
                  <c:v>406.30629999999957</c:v>
                </c:pt>
                <c:pt idx="4432">
                  <c:v>406.38889999999969</c:v>
                </c:pt>
                <c:pt idx="4433">
                  <c:v>406.46980000000002</c:v>
                </c:pt>
                <c:pt idx="4434">
                  <c:v>406.55419999999964</c:v>
                </c:pt>
                <c:pt idx="4435">
                  <c:v>406.63799999999969</c:v>
                </c:pt>
                <c:pt idx="4436">
                  <c:v>406.72280000000001</c:v>
                </c:pt>
                <c:pt idx="4437">
                  <c:v>406.80720000000002</c:v>
                </c:pt>
                <c:pt idx="4438">
                  <c:v>406.89029999999963</c:v>
                </c:pt>
                <c:pt idx="4439">
                  <c:v>406.97069999999957</c:v>
                </c:pt>
                <c:pt idx="4440">
                  <c:v>407.053</c:v>
                </c:pt>
                <c:pt idx="4441">
                  <c:v>407.13629999999949</c:v>
                </c:pt>
                <c:pt idx="4442">
                  <c:v>407.21999999999969</c:v>
                </c:pt>
                <c:pt idx="4443">
                  <c:v>407.30119999999937</c:v>
                </c:pt>
                <c:pt idx="4444">
                  <c:v>407.38639999999918</c:v>
                </c:pt>
                <c:pt idx="4445">
                  <c:v>407.46940000000001</c:v>
                </c:pt>
                <c:pt idx="4446">
                  <c:v>407.55130000000003</c:v>
                </c:pt>
                <c:pt idx="4447">
                  <c:v>407.6364999999995</c:v>
                </c:pt>
                <c:pt idx="4448">
                  <c:v>407.72059999999937</c:v>
                </c:pt>
                <c:pt idx="4449">
                  <c:v>407.8014</c:v>
                </c:pt>
                <c:pt idx="4450">
                  <c:v>407.887</c:v>
                </c:pt>
                <c:pt idx="4451">
                  <c:v>407.97019999999918</c:v>
                </c:pt>
                <c:pt idx="4452">
                  <c:v>408.05439999999999</c:v>
                </c:pt>
                <c:pt idx="4453">
                  <c:v>408.13609999999949</c:v>
                </c:pt>
                <c:pt idx="4454">
                  <c:v>408.21910000000003</c:v>
                </c:pt>
                <c:pt idx="4455">
                  <c:v>408.30279999999999</c:v>
                </c:pt>
                <c:pt idx="4456">
                  <c:v>408.38589999999999</c:v>
                </c:pt>
                <c:pt idx="4457">
                  <c:v>408.46940000000001</c:v>
                </c:pt>
                <c:pt idx="4458">
                  <c:v>408.55399999999969</c:v>
                </c:pt>
                <c:pt idx="4459">
                  <c:v>408.63639999999918</c:v>
                </c:pt>
                <c:pt idx="4460">
                  <c:v>408.72309999999936</c:v>
                </c:pt>
                <c:pt idx="4461">
                  <c:v>408.80759999999964</c:v>
                </c:pt>
                <c:pt idx="4462">
                  <c:v>408.89069999999964</c:v>
                </c:pt>
                <c:pt idx="4463">
                  <c:v>408.97349999999949</c:v>
                </c:pt>
                <c:pt idx="4464">
                  <c:v>409.05700000000002</c:v>
                </c:pt>
                <c:pt idx="4465">
                  <c:v>409.14000000000038</c:v>
                </c:pt>
                <c:pt idx="4466">
                  <c:v>409.22340000000003</c:v>
                </c:pt>
                <c:pt idx="4467">
                  <c:v>409.30720000000002</c:v>
                </c:pt>
                <c:pt idx="4468">
                  <c:v>409.3904</c:v>
                </c:pt>
                <c:pt idx="4469">
                  <c:v>409.47099999999949</c:v>
                </c:pt>
                <c:pt idx="4470">
                  <c:v>409.55540000000002</c:v>
                </c:pt>
                <c:pt idx="4471">
                  <c:v>409.64120000000008</c:v>
                </c:pt>
                <c:pt idx="4472">
                  <c:v>409.72129999999936</c:v>
                </c:pt>
                <c:pt idx="4473">
                  <c:v>409.80399999999969</c:v>
                </c:pt>
                <c:pt idx="4474">
                  <c:v>409.88729999999993</c:v>
                </c:pt>
                <c:pt idx="4475">
                  <c:v>409.96980000000002</c:v>
                </c:pt>
                <c:pt idx="4476">
                  <c:v>410.05200000000002</c:v>
                </c:pt>
                <c:pt idx="4477">
                  <c:v>410.13159999999937</c:v>
                </c:pt>
                <c:pt idx="4478">
                  <c:v>410.21499999999969</c:v>
                </c:pt>
                <c:pt idx="4479">
                  <c:v>410.29949999999963</c:v>
                </c:pt>
                <c:pt idx="4480">
                  <c:v>410.38470000000001</c:v>
                </c:pt>
                <c:pt idx="4481">
                  <c:v>410.46960000000001</c:v>
                </c:pt>
                <c:pt idx="4482">
                  <c:v>410.55529999999999</c:v>
                </c:pt>
                <c:pt idx="4483">
                  <c:v>410.64060000000052</c:v>
                </c:pt>
                <c:pt idx="4484">
                  <c:v>410.72359999999918</c:v>
                </c:pt>
                <c:pt idx="4485">
                  <c:v>410.80860000000001</c:v>
                </c:pt>
                <c:pt idx="4486">
                  <c:v>410.89240000000001</c:v>
                </c:pt>
                <c:pt idx="4487">
                  <c:v>410.97609999999918</c:v>
                </c:pt>
                <c:pt idx="4488">
                  <c:v>411.05970000000002</c:v>
                </c:pt>
                <c:pt idx="4489">
                  <c:v>411.14380000000051</c:v>
                </c:pt>
                <c:pt idx="4490">
                  <c:v>411.22659999999917</c:v>
                </c:pt>
                <c:pt idx="4491">
                  <c:v>411.30980000000045</c:v>
                </c:pt>
                <c:pt idx="4492">
                  <c:v>411.39299999999969</c:v>
                </c:pt>
                <c:pt idx="4493">
                  <c:v>411.47519999999918</c:v>
                </c:pt>
                <c:pt idx="4494">
                  <c:v>411.55900000000008</c:v>
                </c:pt>
                <c:pt idx="4495">
                  <c:v>411.64100000000002</c:v>
                </c:pt>
                <c:pt idx="4496">
                  <c:v>411.72460000000001</c:v>
                </c:pt>
                <c:pt idx="4497">
                  <c:v>411.80860000000001</c:v>
                </c:pt>
                <c:pt idx="4498">
                  <c:v>411.89159999999919</c:v>
                </c:pt>
                <c:pt idx="4499">
                  <c:v>411.97379999999919</c:v>
                </c:pt>
                <c:pt idx="4500">
                  <c:v>412.05619999999936</c:v>
                </c:pt>
                <c:pt idx="4501">
                  <c:v>412.14040000000051</c:v>
                </c:pt>
                <c:pt idx="4502">
                  <c:v>412.22349999999949</c:v>
                </c:pt>
                <c:pt idx="4503">
                  <c:v>412.30549999999999</c:v>
                </c:pt>
                <c:pt idx="4504">
                  <c:v>412.39029999999963</c:v>
                </c:pt>
                <c:pt idx="4505">
                  <c:v>412.47460000000001</c:v>
                </c:pt>
                <c:pt idx="4506">
                  <c:v>412.55840000000001</c:v>
                </c:pt>
                <c:pt idx="4507">
                  <c:v>412.64190000000002</c:v>
                </c:pt>
                <c:pt idx="4508">
                  <c:v>412.72399999999936</c:v>
                </c:pt>
                <c:pt idx="4509">
                  <c:v>412.8075</c:v>
                </c:pt>
                <c:pt idx="4510">
                  <c:v>412.8895</c:v>
                </c:pt>
                <c:pt idx="4511">
                  <c:v>412.97169999999943</c:v>
                </c:pt>
                <c:pt idx="4512">
                  <c:v>413.05410000000001</c:v>
                </c:pt>
                <c:pt idx="4513">
                  <c:v>413.13599999999963</c:v>
                </c:pt>
                <c:pt idx="4514">
                  <c:v>413.22019999999918</c:v>
                </c:pt>
                <c:pt idx="4515">
                  <c:v>413.30419999999964</c:v>
                </c:pt>
                <c:pt idx="4516">
                  <c:v>413.38720000000001</c:v>
                </c:pt>
                <c:pt idx="4517">
                  <c:v>413.46980000000002</c:v>
                </c:pt>
                <c:pt idx="4518">
                  <c:v>413.5539</c:v>
                </c:pt>
                <c:pt idx="4519">
                  <c:v>413.63819999999924</c:v>
                </c:pt>
                <c:pt idx="4520">
                  <c:v>413.72340000000003</c:v>
                </c:pt>
                <c:pt idx="4521">
                  <c:v>413.80759999999964</c:v>
                </c:pt>
                <c:pt idx="4522">
                  <c:v>413.8922</c:v>
                </c:pt>
                <c:pt idx="4523">
                  <c:v>413.9742</c:v>
                </c:pt>
                <c:pt idx="4524">
                  <c:v>414.05919999999969</c:v>
                </c:pt>
                <c:pt idx="4525">
                  <c:v>414.14339999999999</c:v>
                </c:pt>
                <c:pt idx="4526">
                  <c:v>414.22609999999918</c:v>
                </c:pt>
                <c:pt idx="4527">
                  <c:v>414.31</c:v>
                </c:pt>
                <c:pt idx="4528">
                  <c:v>414.3938</c:v>
                </c:pt>
                <c:pt idx="4529">
                  <c:v>414.47559999999936</c:v>
                </c:pt>
                <c:pt idx="4530">
                  <c:v>414.55759999999964</c:v>
                </c:pt>
                <c:pt idx="4531">
                  <c:v>414.6388</c:v>
                </c:pt>
                <c:pt idx="4532">
                  <c:v>414.7226</c:v>
                </c:pt>
                <c:pt idx="4533">
                  <c:v>414.80720000000002</c:v>
                </c:pt>
                <c:pt idx="4534">
                  <c:v>414.88940000000002</c:v>
                </c:pt>
                <c:pt idx="4535">
                  <c:v>414.97280000000001</c:v>
                </c:pt>
                <c:pt idx="4536">
                  <c:v>415.05599999999993</c:v>
                </c:pt>
                <c:pt idx="4537">
                  <c:v>415.13780000000008</c:v>
                </c:pt>
                <c:pt idx="4538">
                  <c:v>415.22189999999949</c:v>
                </c:pt>
                <c:pt idx="4539">
                  <c:v>415.30419999999964</c:v>
                </c:pt>
                <c:pt idx="4540">
                  <c:v>415.38669999999956</c:v>
                </c:pt>
                <c:pt idx="4541">
                  <c:v>415.47159999999923</c:v>
                </c:pt>
                <c:pt idx="4542">
                  <c:v>415.55700000000002</c:v>
                </c:pt>
                <c:pt idx="4543">
                  <c:v>415.63920000000002</c:v>
                </c:pt>
                <c:pt idx="4544">
                  <c:v>415.72159999999923</c:v>
                </c:pt>
                <c:pt idx="4545">
                  <c:v>415.80619999999936</c:v>
                </c:pt>
                <c:pt idx="4546">
                  <c:v>415.88849999999957</c:v>
                </c:pt>
                <c:pt idx="4547">
                  <c:v>415.97430000000003</c:v>
                </c:pt>
                <c:pt idx="4548">
                  <c:v>416.05700000000002</c:v>
                </c:pt>
                <c:pt idx="4549">
                  <c:v>416.14040000000051</c:v>
                </c:pt>
                <c:pt idx="4550">
                  <c:v>416.2254999999995</c:v>
                </c:pt>
                <c:pt idx="4551">
                  <c:v>416.31</c:v>
                </c:pt>
                <c:pt idx="4552">
                  <c:v>416.39440000000002</c:v>
                </c:pt>
                <c:pt idx="4553">
                  <c:v>416.47919999999937</c:v>
                </c:pt>
                <c:pt idx="4554">
                  <c:v>416.56299999999999</c:v>
                </c:pt>
                <c:pt idx="4555">
                  <c:v>416.64740000000052</c:v>
                </c:pt>
                <c:pt idx="4556">
                  <c:v>416.72969999999964</c:v>
                </c:pt>
                <c:pt idx="4557">
                  <c:v>416.8116</c:v>
                </c:pt>
                <c:pt idx="4558">
                  <c:v>416.89479999999969</c:v>
                </c:pt>
                <c:pt idx="4559">
                  <c:v>416.97519999999918</c:v>
                </c:pt>
                <c:pt idx="4560">
                  <c:v>417.05869999999999</c:v>
                </c:pt>
                <c:pt idx="4561">
                  <c:v>417.14389999999997</c:v>
                </c:pt>
                <c:pt idx="4562">
                  <c:v>417.2276</c:v>
                </c:pt>
                <c:pt idx="4563">
                  <c:v>417.31</c:v>
                </c:pt>
                <c:pt idx="4564">
                  <c:v>417.3922</c:v>
                </c:pt>
                <c:pt idx="4565">
                  <c:v>417.47659999999917</c:v>
                </c:pt>
                <c:pt idx="4566">
                  <c:v>417.55869999999999</c:v>
                </c:pt>
                <c:pt idx="4567">
                  <c:v>417.64380000000051</c:v>
                </c:pt>
                <c:pt idx="4568">
                  <c:v>417.72609999999918</c:v>
                </c:pt>
                <c:pt idx="4569">
                  <c:v>417.80939999999993</c:v>
                </c:pt>
                <c:pt idx="4570">
                  <c:v>417.89349999999956</c:v>
                </c:pt>
                <c:pt idx="4571">
                  <c:v>417.97619999999904</c:v>
                </c:pt>
                <c:pt idx="4572">
                  <c:v>418.0609</c:v>
                </c:pt>
                <c:pt idx="4573">
                  <c:v>418.14380000000051</c:v>
                </c:pt>
                <c:pt idx="4574">
                  <c:v>418.22809999999924</c:v>
                </c:pt>
                <c:pt idx="4575">
                  <c:v>418.30939999999993</c:v>
                </c:pt>
                <c:pt idx="4576">
                  <c:v>418.39260000000002</c:v>
                </c:pt>
                <c:pt idx="4577">
                  <c:v>418.47649999999936</c:v>
                </c:pt>
                <c:pt idx="4578">
                  <c:v>418.5591</c:v>
                </c:pt>
                <c:pt idx="4579">
                  <c:v>418.64240000000052</c:v>
                </c:pt>
                <c:pt idx="4580">
                  <c:v>418.7236999999995</c:v>
                </c:pt>
                <c:pt idx="4581">
                  <c:v>418.80549999999999</c:v>
                </c:pt>
                <c:pt idx="4582">
                  <c:v>418.89060000000001</c:v>
                </c:pt>
                <c:pt idx="4583">
                  <c:v>418.9742</c:v>
                </c:pt>
                <c:pt idx="4584">
                  <c:v>419.05759999999964</c:v>
                </c:pt>
                <c:pt idx="4585">
                  <c:v>419.14249999999998</c:v>
                </c:pt>
                <c:pt idx="4586">
                  <c:v>419.22639999999916</c:v>
                </c:pt>
                <c:pt idx="4587">
                  <c:v>419.31049999999999</c:v>
                </c:pt>
                <c:pt idx="4588">
                  <c:v>419.392</c:v>
                </c:pt>
                <c:pt idx="4589">
                  <c:v>419.47809999999924</c:v>
                </c:pt>
                <c:pt idx="4590">
                  <c:v>419.56009999999969</c:v>
                </c:pt>
                <c:pt idx="4591">
                  <c:v>419.64060000000052</c:v>
                </c:pt>
                <c:pt idx="4592">
                  <c:v>419.72579999999937</c:v>
                </c:pt>
                <c:pt idx="4593">
                  <c:v>419.80889999999999</c:v>
                </c:pt>
                <c:pt idx="4594">
                  <c:v>419.89120000000003</c:v>
                </c:pt>
                <c:pt idx="4595">
                  <c:v>419.97379999999919</c:v>
                </c:pt>
                <c:pt idx="4596">
                  <c:v>420.0582</c:v>
                </c:pt>
                <c:pt idx="4597">
                  <c:v>420.13940000000002</c:v>
                </c:pt>
                <c:pt idx="4598">
                  <c:v>420.22199999999918</c:v>
                </c:pt>
                <c:pt idx="4599">
                  <c:v>420.30480000000051</c:v>
                </c:pt>
                <c:pt idx="4600">
                  <c:v>420.38749999999999</c:v>
                </c:pt>
                <c:pt idx="4601">
                  <c:v>420.47239999999937</c:v>
                </c:pt>
                <c:pt idx="4602">
                  <c:v>420.55720000000002</c:v>
                </c:pt>
                <c:pt idx="4603">
                  <c:v>420.64030000000002</c:v>
                </c:pt>
                <c:pt idx="4604">
                  <c:v>420.72340000000003</c:v>
                </c:pt>
                <c:pt idx="4605">
                  <c:v>420.80680000000001</c:v>
                </c:pt>
                <c:pt idx="4606">
                  <c:v>420.88959999999969</c:v>
                </c:pt>
                <c:pt idx="4607">
                  <c:v>420.9711999999991</c:v>
                </c:pt>
                <c:pt idx="4608">
                  <c:v>421.05560000000008</c:v>
                </c:pt>
                <c:pt idx="4609">
                  <c:v>421.13940000000002</c:v>
                </c:pt>
                <c:pt idx="4610">
                  <c:v>421.22519999999918</c:v>
                </c:pt>
                <c:pt idx="4611">
                  <c:v>421.30579999999969</c:v>
                </c:pt>
                <c:pt idx="4612">
                  <c:v>421.38819999999924</c:v>
                </c:pt>
                <c:pt idx="4613">
                  <c:v>421.47340000000003</c:v>
                </c:pt>
                <c:pt idx="4614">
                  <c:v>421.55560000000008</c:v>
                </c:pt>
                <c:pt idx="4615">
                  <c:v>421.64200000000045</c:v>
                </c:pt>
                <c:pt idx="4616">
                  <c:v>421.72649999999936</c:v>
                </c:pt>
                <c:pt idx="4617">
                  <c:v>421.80889999999999</c:v>
                </c:pt>
                <c:pt idx="4618">
                  <c:v>421.89240000000001</c:v>
                </c:pt>
                <c:pt idx="4619">
                  <c:v>421.97699999999918</c:v>
                </c:pt>
                <c:pt idx="4620">
                  <c:v>422.05980000000045</c:v>
                </c:pt>
                <c:pt idx="4621">
                  <c:v>422.14380000000051</c:v>
                </c:pt>
                <c:pt idx="4622">
                  <c:v>422.22559999999936</c:v>
                </c:pt>
                <c:pt idx="4623">
                  <c:v>422.31020000000001</c:v>
                </c:pt>
                <c:pt idx="4624">
                  <c:v>422.39280000000002</c:v>
                </c:pt>
                <c:pt idx="4625">
                  <c:v>422.47659999999917</c:v>
                </c:pt>
                <c:pt idx="4626">
                  <c:v>422.56099999999969</c:v>
                </c:pt>
                <c:pt idx="4627">
                  <c:v>422.64179999999999</c:v>
                </c:pt>
                <c:pt idx="4628">
                  <c:v>422.72609999999918</c:v>
                </c:pt>
                <c:pt idx="4629">
                  <c:v>422.81079999999969</c:v>
                </c:pt>
                <c:pt idx="4630">
                  <c:v>422.89299999999969</c:v>
                </c:pt>
                <c:pt idx="4631">
                  <c:v>422.97639999999916</c:v>
                </c:pt>
                <c:pt idx="4632">
                  <c:v>423.05970000000002</c:v>
                </c:pt>
                <c:pt idx="4633">
                  <c:v>423.14359999999999</c:v>
                </c:pt>
                <c:pt idx="4634">
                  <c:v>423.22519999999918</c:v>
                </c:pt>
                <c:pt idx="4635">
                  <c:v>423.30919999999969</c:v>
                </c:pt>
                <c:pt idx="4636">
                  <c:v>423.39319999999918</c:v>
                </c:pt>
                <c:pt idx="4637">
                  <c:v>423.47589999999963</c:v>
                </c:pt>
                <c:pt idx="4638">
                  <c:v>423.55880000000002</c:v>
                </c:pt>
                <c:pt idx="4639">
                  <c:v>423.64179999999999</c:v>
                </c:pt>
                <c:pt idx="4640">
                  <c:v>423.72480000000002</c:v>
                </c:pt>
                <c:pt idx="4641">
                  <c:v>423.80790000000002</c:v>
                </c:pt>
                <c:pt idx="4642">
                  <c:v>423.89060000000001</c:v>
                </c:pt>
                <c:pt idx="4643">
                  <c:v>423.97499999999957</c:v>
                </c:pt>
                <c:pt idx="4644">
                  <c:v>424.05900000000008</c:v>
                </c:pt>
                <c:pt idx="4645">
                  <c:v>424.14139999999969</c:v>
                </c:pt>
                <c:pt idx="4646">
                  <c:v>424.22399999999936</c:v>
                </c:pt>
                <c:pt idx="4647">
                  <c:v>424.30720000000002</c:v>
                </c:pt>
                <c:pt idx="4648">
                  <c:v>424.39120000000003</c:v>
                </c:pt>
                <c:pt idx="4649">
                  <c:v>424.4744</c:v>
                </c:pt>
                <c:pt idx="4650">
                  <c:v>424.55980000000045</c:v>
                </c:pt>
                <c:pt idx="4651">
                  <c:v>424.64220000000051</c:v>
                </c:pt>
                <c:pt idx="4652">
                  <c:v>424.72480000000002</c:v>
                </c:pt>
                <c:pt idx="4653">
                  <c:v>424.80959999999999</c:v>
                </c:pt>
                <c:pt idx="4654">
                  <c:v>424.89499999999964</c:v>
                </c:pt>
                <c:pt idx="4655">
                  <c:v>424.97839999999917</c:v>
                </c:pt>
                <c:pt idx="4656">
                  <c:v>425.06009999999969</c:v>
                </c:pt>
                <c:pt idx="4657">
                  <c:v>425.14220000000051</c:v>
                </c:pt>
                <c:pt idx="4658">
                  <c:v>425.22680000000003</c:v>
                </c:pt>
                <c:pt idx="4659">
                  <c:v>425.31020000000001</c:v>
                </c:pt>
                <c:pt idx="4660">
                  <c:v>425.39369999999963</c:v>
                </c:pt>
                <c:pt idx="4661">
                  <c:v>425.4776</c:v>
                </c:pt>
                <c:pt idx="4662">
                  <c:v>425.56139999999937</c:v>
                </c:pt>
                <c:pt idx="4663">
                  <c:v>425.64240000000052</c:v>
                </c:pt>
                <c:pt idx="4664">
                  <c:v>425.72579999999937</c:v>
                </c:pt>
                <c:pt idx="4665">
                  <c:v>425.80700000000002</c:v>
                </c:pt>
                <c:pt idx="4666">
                  <c:v>425.89019999999937</c:v>
                </c:pt>
                <c:pt idx="4667">
                  <c:v>425.9744</c:v>
                </c:pt>
                <c:pt idx="4668">
                  <c:v>426.05980000000045</c:v>
                </c:pt>
                <c:pt idx="4669">
                  <c:v>426.1413</c:v>
                </c:pt>
                <c:pt idx="4670">
                  <c:v>426.22469999999993</c:v>
                </c:pt>
                <c:pt idx="4671">
                  <c:v>426.3082</c:v>
                </c:pt>
                <c:pt idx="4672">
                  <c:v>426.39440000000002</c:v>
                </c:pt>
                <c:pt idx="4673">
                  <c:v>426.47899999999925</c:v>
                </c:pt>
                <c:pt idx="4674">
                  <c:v>426.56060000000002</c:v>
                </c:pt>
                <c:pt idx="4675">
                  <c:v>426.64400000000052</c:v>
                </c:pt>
                <c:pt idx="4676">
                  <c:v>426.72559999999936</c:v>
                </c:pt>
                <c:pt idx="4677">
                  <c:v>426.8091</c:v>
                </c:pt>
                <c:pt idx="4678">
                  <c:v>426.89400000000001</c:v>
                </c:pt>
                <c:pt idx="4679">
                  <c:v>426.97689999999949</c:v>
                </c:pt>
                <c:pt idx="4680">
                  <c:v>427.06180000000001</c:v>
                </c:pt>
                <c:pt idx="4681">
                  <c:v>427.14479999999998</c:v>
                </c:pt>
                <c:pt idx="4682">
                  <c:v>427.22809999999924</c:v>
                </c:pt>
                <c:pt idx="4683">
                  <c:v>427.31060000000002</c:v>
                </c:pt>
                <c:pt idx="4684">
                  <c:v>427.39499999999964</c:v>
                </c:pt>
                <c:pt idx="4685">
                  <c:v>427.47879999999918</c:v>
                </c:pt>
                <c:pt idx="4686">
                  <c:v>427.5607</c:v>
                </c:pt>
                <c:pt idx="4687">
                  <c:v>427.64569999999998</c:v>
                </c:pt>
                <c:pt idx="4688">
                  <c:v>427.72819999999916</c:v>
                </c:pt>
                <c:pt idx="4689">
                  <c:v>427.81060000000002</c:v>
                </c:pt>
                <c:pt idx="4690">
                  <c:v>427.89159999999919</c:v>
                </c:pt>
                <c:pt idx="4691">
                  <c:v>427.97789999999969</c:v>
                </c:pt>
                <c:pt idx="4692">
                  <c:v>428.06129999999956</c:v>
                </c:pt>
                <c:pt idx="4693">
                  <c:v>428.14319999999969</c:v>
                </c:pt>
                <c:pt idx="4694">
                  <c:v>428.22569999999956</c:v>
                </c:pt>
                <c:pt idx="4695">
                  <c:v>428.30860000000001</c:v>
                </c:pt>
                <c:pt idx="4696">
                  <c:v>428.39159999999919</c:v>
                </c:pt>
                <c:pt idx="4697">
                  <c:v>428.47649999999936</c:v>
                </c:pt>
                <c:pt idx="4698">
                  <c:v>428.56119999999936</c:v>
                </c:pt>
                <c:pt idx="4699">
                  <c:v>428.64600000000002</c:v>
                </c:pt>
                <c:pt idx="4700">
                  <c:v>428.72899999999925</c:v>
                </c:pt>
                <c:pt idx="4701">
                  <c:v>428.81420000000008</c:v>
                </c:pt>
                <c:pt idx="4702">
                  <c:v>428.89839999999919</c:v>
                </c:pt>
                <c:pt idx="4703">
                  <c:v>428.98119999999903</c:v>
                </c:pt>
                <c:pt idx="4704">
                  <c:v>429.06609999999949</c:v>
                </c:pt>
                <c:pt idx="4705">
                  <c:v>429.14920000000052</c:v>
                </c:pt>
                <c:pt idx="4706">
                  <c:v>429.23339999999916</c:v>
                </c:pt>
                <c:pt idx="4707">
                  <c:v>429.31629999999956</c:v>
                </c:pt>
                <c:pt idx="4708">
                  <c:v>429.39760000000001</c:v>
                </c:pt>
                <c:pt idx="4709">
                  <c:v>429.48099999999937</c:v>
                </c:pt>
                <c:pt idx="4710">
                  <c:v>429.56439999999969</c:v>
                </c:pt>
                <c:pt idx="4711">
                  <c:v>429.64659999999969</c:v>
                </c:pt>
                <c:pt idx="4712">
                  <c:v>429.72980000000001</c:v>
                </c:pt>
                <c:pt idx="4713">
                  <c:v>429.81149999999963</c:v>
                </c:pt>
                <c:pt idx="4714">
                  <c:v>429.89389999999969</c:v>
                </c:pt>
                <c:pt idx="4715">
                  <c:v>429.9776</c:v>
                </c:pt>
                <c:pt idx="4716">
                  <c:v>430.06259999999969</c:v>
                </c:pt>
                <c:pt idx="4717">
                  <c:v>430.14490000000052</c:v>
                </c:pt>
                <c:pt idx="4718">
                  <c:v>430.22559999999936</c:v>
                </c:pt>
                <c:pt idx="4719">
                  <c:v>430.30860000000001</c:v>
                </c:pt>
                <c:pt idx="4720">
                  <c:v>430.39240000000001</c:v>
                </c:pt>
                <c:pt idx="4721">
                  <c:v>430.47559999999936</c:v>
                </c:pt>
                <c:pt idx="4722">
                  <c:v>430.55939999999993</c:v>
                </c:pt>
                <c:pt idx="4723">
                  <c:v>430.64519999999999</c:v>
                </c:pt>
                <c:pt idx="4724">
                  <c:v>430.72719999999919</c:v>
                </c:pt>
                <c:pt idx="4725">
                  <c:v>430.80980000000045</c:v>
                </c:pt>
                <c:pt idx="4726">
                  <c:v>430.89299999999969</c:v>
                </c:pt>
                <c:pt idx="4727">
                  <c:v>430.97659999999917</c:v>
                </c:pt>
                <c:pt idx="4728">
                  <c:v>431.06099999999969</c:v>
                </c:pt>
                <c:pt idx="4729">
                  <c:v>431.14380000000051</c:v>
                </c:pt>
                <c:pt idx="4730">
                  <c:v>431.22689999999949</c:v>
                </c:pt>
                <c:pt idx="4731">
                  <c:v>431.3107</c:v>
                </c:pt>
                <c:pt idx="4732">
                  <c:v>431.3947</c:v>
                </c:pt>
                <c:pt idx="4733">
                  <c:v>431.47659999999917</c:v>
                </c:pt>
                <c:pt idx="4734">
                  <c:v>431.55970000000002</c:v>
                </c:pt>
                <c:pt idx="4735">
                  <c:v>431.64400000000052</c:v>
                </c:pt>
                <c:pt idx="4736">
                  <c:v>431.72539999999918</c:v>
                </c:pt>
                <c:pt idx="4737">
                  <c:v>431.80779999999999</c:v>
                </c:pt>
                <c:pt idx="4738">
                  <c:v>431.89099999999956</c:v>
                </c:pt>
                <c:pt idx="4739">
                  <c:v>431.9744</c:v>
                </c:pt>
                <c:pt idx="4740">
                  <c:v>432.05779999999999</c:v>
                </c:pt>
                <c:pt idx="4741">
                  <c:v>432.14100000000002</c:v>
                </c:pt>
                <c:pt idx="4742">
                  <c:v>432.2242</c:v>
                </c:pt>
                <c:pt idx="4743">
                  <c:v>432.30560000000008</c:v>
                </c:pt>
                <c:pt idx="4744">
                  <c:v>432.38959999999969</c:v>
                </c:pt>
                <c:pt idx="4745">
                  <c:v>432.47309999999936</c:v>
                </c:pt>
                <c:pt idx="4746">
                  <c:v>432.55599999999993</c:v>
                </c:pt>
                <c:pt idx="4747">
                  <c:v>432.63920000000002</c:v>
                </c:pt>
                <c:pt idx="4748">
                  <c:v>432.72219999999936</c:v>
                </c:pt>
                <c:pt idx="4749">
                  <c:v>432.80560000000008</c:v>
                </c:pt>
                <c:pt idx="4750">
                  <c:v>432.88829999999956</c:v>
                </c:pt>
                <c:pt idx="4751">
                  <c:v>432.96999999999969</c:v>
                </c:pt>
                <c:pt idx="4752">
                  <c:v>433.05259999999993</c:v>
                </c:pt>
                <c:pt idx="4753">
                  <c:v>433.13760000000002</c:v>
                </c:pt>
                <c:pt idx="4754">
                  <c:v>433.21869999999956</c:v>
                </c:pt>
                <c:pt idx="4755">
                  <c:v>433.30259999999993</c:v>
                </c:pt>
                <c:pt idx="4756">
                  <c:v>433.38839999999936</c:v>
                </c:pt>
                <c:pt idx="4757">
                  <c:v>433.47359999999918</c:v>
                </c:pt>
                <c:pt idx="4758">
                  <c:v>433.55459999999999</c:v>
                </c:pt>
                <c:pt idx="4759">
                  <c:v>433.6388</c:v>
                </c:pt>
                <c:pt idx="4760">
                  <c:v>433.72359999999918</c:v>
                </c:pt>
                <c:pt idx="4761">
                  <c:v>433.80560000000008</c:v>
                </c:pt>
                <c:pt idx="4762">
                  <c:v>433.89</c:v>
                </c:pt>
                <c:pt idx="4763">
                  <c:v>433.97299999999956</c:v>
                </c:pt>
                <c:pt idx="4764">
                  <c:v>434.05689999999993</c:v>
                </c:pt>
                <c:pt idx="4765">
                  <c:v>434.14080000000058</c:v>
                </c:pt>
                <c:pt idx="4766">
                  <c:v>434.22409999999957</c:v>
                </c:pt>
                <c:pt idx="4767">
                  <c:v>434.30669999999969</c:v>
                </c:pt>
                <c:pt idx="4768">
                  <c:v>434.38839999999936</c:v>
                </c:pt>
                <c:pt idx="4769">
                  <c:v>434.47179999999918</c:v>
                </c:pt>
                <c:pt idx="4770">
                  <c:v>434.55540000000002</c:v>
                </c:pt>
                <c:pt idx="4771">
                  <c:v>434.63869999999969</c:v>
                </c:pt>
                <c:pt idx="4772">
                  <c:v>434.72280000000001</c:v>
                </c:pt>
                <c:pt idx="4773">
                  <c:v>434.80609999999956</c:v>
                </c:pt>
                <c:pt idx="4774">
                  <c:v>434.89</c:v>
                </c:pt>
                <c:pt idx="4775">
                  <c:v>434.97299999999956</c:v>
                </c:pt>
                <c:pt idx="4776">
                  <c:v>435.05900000000008</c:v>
                </c:pt>
                <c:pt idx="4777">
                  <c:v>435.14260000000064</c:v>
                </c:pt>
                <c:pt idx="4778">
                  <c:v>435.22349999999949</c:v>
                </c:pt>
                <c:pt idx="4779">
                  <c:v>435.30619999999936</c:v>
                </c:pt>
                <c:pt idx="4780">
                  <c:v>435.38819999999924</c:v>
                </c:pt>
                <c:pt idx="4781">
                  <c:v>435.47179999999918</c:v>
                </c:pt>
                <c:pt idx="4782">
                  <c:v>435.55439999999999</c:v>
                </c:pt>
                <c:pt idx="4783">
                  <c:v>435.6386</c:v>
                </c:pt>
                <c:pt idx="4784">
                  <c:v>435.72169999999943</c:v>
                </c:pt>
                <c:pt idx="4785">
                  <c:v>435.80349999999999</c:v>
                </c:pt>
                <c:pt idx="4786">
                  <c:v>435.88720000000001</c:v>
                </c:pt>
                <c:pt idx="4787">
                  <c:v>435.97069999999957</c:v>
                </c:pt>
                <c:pt idx="4788">
                  <c:v>436.05529999999999</c:v>
                </c:pt>
                <c:pt idx="4789">
                  <c:v>436.13900000000001</c:v>
                </c:pt>
                <c:pt idx="4790">
                  <c:v>436.21960000000001</c:v>
                </c:pt>
                <c:pt idx="4791">
                  <c:v>436.30419999999964</c:v>
                </c:pt>
                <c:pt idx="4792">
                  <c:v>436.38569999999999</c:v>
                </c:pt>
                <c:pt idx="4793">
                  <c:v>436.46960000000001</c:v>
                </c:pt>
                <c:pt idx="4794">
                  <c:v>436.55200000000002</c:v>
                </c:pt>
                <c:pt idx="4795">
                  <c:v>436.637</c:v>
                </c:pt>
                <c:pt idx="4796">
                  <c:v>436.72099999999949</c:v>
                </c:pt>
                <c:pt idx="4797">
                  <c:v>436.80529999999999</c:v>
                </c:pt>
                <c:pt idx="4798">
                  <c:v>436.88740000000001</c:v>
                </c:pt>
                <c:pt idx="4799">
                  <c:v>436.96999999999969</c:v>
                </c:pt>
                <c:pt idx="4800">
                  <c:v>437.05470000000008</c:v>
                </c:pt>
                <c:pt idx="4801">
                  <c:v>437.13920000000002</c:v>
                </c:pt>
                <c:pt idx="4802">
                  <c:v>437.2220999999995</c:v>
                </c:pt>
                <c:pt idx="4803">
                  <c:v>437.30799999999999</c:v>
                </c:pt>
                <c:pt idx="4804">
                  <c:v>437.392</c:v>
                </c:pt>
                <c:pt idx="4805">
                  <c:v>437.47689999999949</c:v>
                </c:pt>
                <c:pt idx="4806">
                  <c:v>437.5616</c:v>
                </c:pt>
                <c:pt idx="4807">
                  <c:v>437.64659999999969</c:v>
                </c:pt>
                <c:pt idx="4808">
                  <c:v>437.7294</c:v>
                </c:pt>
                <c:pt idx="4809">
                  <c:v>437.81299999999999</c:v>
                </c:pt>
                <c:pt idx="4810">
                  <c:v>437.89699999999937</c:v>
                </c:pt>
                <c:pt idx="4811">
                  <c:v>437.98169999999936</c:v>
                </c:pt>
                <c:pt idx="4812">
                  <c:v>438.065</c:v>
                </c:pt>
                <c:pt idx="4813">
                  <c:v>438.14980000000082</c:v>
                </c:pt>
                <c:pt idx="4814">
                  <c:v>438.23399999999918</c:v>
                </c:pt>
                <c:pt idx="4815">
                  <c:v>438.31479999999999</c:v>
                </c:pt>
                <c:pt idx="4816">
                  <c:v>438.39659999999918</c:v>
                </c:pt>
                <c:pt idx="4817">
                  <c:v>438.48029999999949</c:v>
                </c:pt>
                <c:pt idx="4818">
                  <c:v>438.56220000000002</c:v>
                </c:pt>
                <c:pt idx="4819">
                  <c:v>438.6465</c:v>
                </c:pt>
                <c:pt idx="4820">
                  <c:v>438.73039999999918</c:v>
                </c:pt>
                <c:pt idx="4821">
                  <c:v>438.81540000000001</c:v>
                </c:pt>
                <c:pt idx="4822">
                  <c:v>438.89809999999949</c:v>
                </c:pt>
                <c:pt idx="4823">
                  <c:v>438.97859999999918</c:v>
                </c:pt>
                <c:pt idx="4824">
                  <c:v>439.06389999999999</c:v>
                </c:pt>
                <c:pt idx="4825">
                  <c:v>439.14790000000045</c:v>
                </c:pt>
                <c:pt idx="4826">
                  <c:v>439.23200000000003</c:v>
                </c:pt>
                <c:pt idx="4827">
                  <c:v>439.31540000000001</c:v>
                </c:pt>
                <c:pt idx="4828">
                  <c:v>439.39869999999956</c:v>
                </c:pt>
                <c:pt idx="4829">
                  <c:v>439.48059999999919</c:v>
                </c:pt>
                <c:pt idx="4830">
                  <c:v>439.5641</c:v>
                </c:pt>
                <c:pt idx="4831">
                  <c:v>439.64780000000064</c:v>
                </c:pt>
                <c:pt idx="4832">
                  <c:v>439.72909999999956</c:v>
                </c:pt>
                <c:pt idx="4833">
                  <c:v>439.81220000000002</c:v>
                </c:pt>
                <c:pt idx="4834">
                  <c:v>439.89689999999956</c:v>
                </c:pt>
                <c:pt idx="4835">
                  <c:v>439.97859999999918</c:v>
                </c:pt>
                <c:pt idx="4836">
                  <c:v>440.06290000000001</c:v>
                </c:pt>
                <c:pt idx="4837">
                  <c:v>440.14540000000045</c:v>
                </c:pt>
                <c:pt idx="4838">
                  <c:v>440.22929999999963</c:v>
                </c:pt>
                <c:pt idx="4839">
                  <c:v>440.31119999999936</c:v>
                </c:pt>
                <c:pt idx="4840">
                  <c:v>440.39249999999993</c:v>
                </c:pt>
                <c:pt idx="4841">
                  <c:v>440.47579999999937</c:v>
                </c:pt>
                <c:pt idx="4842">
                  <c:v>440.55959999999999</c:v>
                </c:pt>
                <c:pt idx="4843">
                  <c:v>440.64380000000051</c:v>
                </c:pt>
                <c:pt idx="4844">
                  <c:v>440.72689999999949</c:v>
                </c:pt>
                <c:pt idx="4845">
                  <c:v>440.81</c:v>
                </c:pt>
                <c:pt idx="4846">
                  <c:v>440.89429999999999</c:v>
                </c:pt>
                <c:pt idx="4847">
                  <c:v>440.97579999999937</c:v>
                </c:pt>
                <c:pt idx="4848">
                  <c:v>441.06060000000002</c:v>
                </c:pt>
                <c:pt idx="4849">
                  <c:v>441.14170000000001</c:v>
                </c:pt>
                <c:pt idx="4850">
                  <c:v>441.2236999999995</c:v>
                </c:pt>
                <c:pt idx="4851">
                  <c:v>441.3064</c:v>
                </c:pt>
                <c:pt idx="4852">
                  <c:v>441.38920000000002</c:v>
                </c:pt>
                <c:pt idx="4853">
                  <c:v>441.47319999999917</c:v>
                </c:pt>
                <c:pt idx="4854">
                  <c:v>441.55619999999936</c:v>
                </c:pt>
                <c:pt idx="4855">
                  <c:v>441.64030000000002</c:v>
                </c:pt>
                <c:pt idx="4856">
                  <c:v>441.72559999999936</c:v>
                </c:pt>
                <c:pt idx="4857">
                  <c:v>441.8082</c:v>
                </c:pt>
                <c:pt idx="4858">
                  <c:v>441.8914999999995</c:v>
                </c:pt>
                <c:pt idx="4859">
                  <c:v>441.97519999999918</c:v>
                </c:pt>
                <c:pt idx="4860">
                  <c:v>442.0566</c:v>
                </c:pt>
                <c:pt idx="4861">
                  <c:v>442.13889999999969</c:v>
                </c:pt>
                <c:pt idx="4862">
                  <c:v>442.22340000000003</c:v>
                </c:pt>
                <c:pt idx="4863">
                  <c:v>442.30779999999999</c:v>
                </c:pt>
                <c:pt idx="4864">
                  <c:v>442.38839999999936</c:v>
                </c:pt>
                <c:pt idx="4865">
                  <c:v>442.47139999999916</c:v>
                </c:pt>
                <c:pt idx="4866">
                  <c:v>442.55500000000001</c:v>
                </c:pt>
                <c:pt idx="4867">
                  <c:v>442.64139999999969</c:v>
                </c:pt>
                <c:pt idx="4868">
                  <c:v>442.72559999999936</c:v>
                </c:pt>
                <c:pt idx="4869">
                  <c:v>442.80809999999963</c:v>
                </c:pt>
                <c:pt idx="4870">
                  <c:v>442.89189999999957</c:v>
                </c:pt>
                <c:pt idx="4871">
                  <c:v>442.97499999999957</c:v>
                </c:pt>
                <c:pt idx="4872">
                  <c:v>443.05779999999999</c:v>
                </c:pt>
                <c:pt idx="4873">
                  <c:v>443.14200000000045</c:v>
                </c:pt>
                <c:pt idx="4874">
                  <c:v>443.22519999999918</c:v>
                </c:pt>
                <c:pt idx="4875">
                  <c:v>443.30779999999999</c:v>
                </c:pt>
                <c:pt idx="4876">
                  <c:v>443.39159999999919</c:v>
                </c:pt>
                <c:pt idx="4877">
                  <c:v>443.47559999999936</c:v>
                </c:pt>
                <c:pt idx="4878">
                  <c:v>443.55900000000008</c:v>
                </c:pt>
                <c:pt idx="4879">
                  <c:v>443.64000000000038</c:v>
                </c:pt>
                <c:pt idx="4880">
                  <c:v>443.72469999999993</c:v>
                </c:pt>
                <c:pt idx="4881">
                  <c:v>443.80900000000008</c:v>
                </c:pt>
                <c:pt idx="4882">
                  <c:v>443.89260000000002</c:v>
                </c:pt>
                <c:pt idx="4883">
                  <c:v>443.97599999999949</c:v>
                </c:pt>
                <c:pt idx="4884">
                  <c:v>444.05880000000002</c:v>
                </c:pt>
                <c:pt idx="4885">
                  <c:v>444.14179999999999</c:v>
                </c:pt>
                <c:pt idx="4886">
                  <c:v>444.22519999999918</c:v>
                </c:pt>
                <c:pt idx="4887">
                  <c:v>444.30579999999969</c:v>
                </c:pt>
                <c:pt idx="4888">
                  <c:v>444.38839999999936</c:v>
                </c:pt>
                <c:pt idx="4889">
                  <c:v>444.4720999999995</c:v>
                </c:pt>
                <c:pt idx="4890">
                  <c:v>444.55540000000002</c:v>
                </c:pt>
                <c:pt idx="4891">
                  <c:v>444.63940000000002</c:v>
                </c:pt>
                <c:pt idx="4892">
                  <c:v>444.72359999999918</c:v>
                </c:pt>
                <c:pt idx="4893">
                  <c:v>444.80680000000001</c:v>
                </c:pt>
                <c:pt idx="4894">
                  <c:v>444.8880999999995</c:v>
                </c:pt>
                <c:pt idx="4895">
                  <c:v>444.97069999999957</c:v>
                </c:pt>
                <c:pt idx="4896">
                  <c:v>445.05480000000051</c:v>
                </c:pt>
                <c:pt idx="4897">
                  <c:v>445.1386</c:v>
                </c:pt>
                <c:pt idx="4898">
                  <c:v>445.22319999999917</c:v>
                </c:pt>
                <c:pt idx="4899">
                  <c:v>445.30590000000001</c:v>
                </c:pt>
                <c:pt idx="4900">
                  <c:v>445.39129999999949</c:v>
                </c:pt>
                <c:pt idx="4901">
                  <c:v>445.47340000000003</c:v>
                </c:pt>
                <c:pt idx="4902">
                  <c:v>445.55700000000002</c:v>
                </c:pt>
                <c:pt idx="4903">
                  <c:v>445.63979999999964</c:v>
                </c:pt>
                <c:pt idx="4904">
                  <c:v>445.7220999999995</c:v>
                </c:pt>
                <c:pt idx="4905">
                  <c:v>445.80540000000002</c:v>
                </c:pt>
                <c:pt idx="4906">
                  <c:v>445.88940000000002</c:v>
                </c:pt>
                <c:pt idx="4907">
                  <c:v>445.9742</c:v>
                </c:pt>
                <c:pt idx="4908">
                  <c:v>446.05919999999969</c:v>
                </c:pt>
                <c:pt idx="4909">
                  <c:v>446.14000000000038</c:v>
                </c:pt>
                <c:pt idx="4910">
                  <c:v>446.22379999999919</c:v>
                </c:pt>
                <c:pt idx="4911">
                  <c:v>446.30790000000002</c:v>
                </c:pt>
                <c:pt idx="4912">
                  <c:v>446.3922</c:v>
                </c:pt>
                <c:pt idx="4913">
                  <c:v>446.47469999999993</c:v>
                </c:pt>
                <c:pt idx="4914">
                  <c:v>446.5566</c:v>
                </c:pt>
                <c:pt idx="4915">
                  <c:v>446.64060000000052</c:v>
                </c:pt>
                <c:pt idx="4916">
                  <c:v>446.72359999999918</c:v>
                </c:pt>
                <c:pt idx="4917">
                  <c:v>446.80700000000002</c:v>
                </c:pt>
                <c:pt idx="4918">
                  <c:v>446.88900000000001</c:v>
                </c:pt>
                <c:pt idx="4919">
                  <c:v>446.97229999999956</c:v>
                </c:pt>
                <c:pt idx="4920">
                  <c:v>447.05439999999999</c:v>
                </c:pt>
                <c:pt idx="4921">
                  <c:v>447.13869999999969</c:v>
                </c:pt>
                <c:pt idx="4922">
                  <c:v>447.22359999999918</c:v>
                </c:pt>
                <c:pt idx="4923">
                  <c:v>447.30689999999993</c:v>
                </c:pt>
                <c:pt idx="4924">
                  <c:v>447.38940000000002</c:v>
                </c:pt>
                <c:pt idx="4925">
                  <c:v>447.47139999999916</c:v>
                </c:pt>
                <c:pt idx="4926">
                  <c:v>447.55540000000002</c:v>
                </c:pt>
                <c:pt idx="4927">
                  <c:v>447.64000000000038</c:v>
                </c:pt>
                <c:pt idx="4928">
                  <c:v>447.72460000000001</c:v>
                </c:pt>
                <c:pt idx="4929">
                  <c:v>447.80720000000002</c:v>
                </c:pt>
                <c:pt idx="4930">
                  <c:v>447.89060000000001</c:v>
                </c:pt>
                <c:pt idx="4931">
                  <c:v>447.97460000000001</c:v>
                </c:pt>
                <c:pt idx="4932">
                  <c:v>448.05799999999999</c:v>
                </c:pt>
                <c:pt idx="4933">
                  <c:v>448.14220000000051</c:v>
                </c:pt>
                <c:pt idx="4934">
                  <c:v>448.22739999999936</c:v>
                </c:pt>
                <c:pt idx="4935">
                  <c:v>448.31020000000001</c:v>
                </c:pt>
                <c:pt idx="4936">
                  <c:v>448.39449999999999</c:v>
                </c:pt>
                <c:pt idx="4937">
                  <c:v>448.47619999999904</c:v>
                </c:pt>
                <c:pt idx="4938">
                  <c:v>448.55970000000002</c:v>
                </c:pt>
                <c:pt idx="4939">
                  <c:v>448.64380000000051</c:v>
                </c:pt>
                <c:pt idx="4940">
                  <c:v>448.7279999999995</c:v>
                </c:pt>
                <c:pt idx="4941">
                  <c:v>448.81180000000001</c:v>
                </c:pt>
                <c:pt idx="4942">
                  <c:v>448.89599999999956</c:v>
                </c:pt>
                <c:pt idx="4943">
                  <c:v>448.98019999999923</c:v>
                </c:pt>
                <c:pt idx="4944">
                  <c:v>449.0610999999995</c:v>
                </c:pt>
                <c:pt idx="4945">
                  <c:v>449.14540000000045</c:v>
                </c:pt>
                <c:pt idx="4946">
                  <c:v>449.22899999999925</c:v>
                </c:pt>
                <c:pt idx="4947">
                  <c:v>449.31200000000001</c:v>
                </c:pt>
                <c:pt idx="4948">
                  <c:v>449.39529999999957</c:v>
                </c:pt>
                <c:pt idx="4949">
                  <c:v>449.47929999999963</c:v>
                </c:pt>
                <c:pt idx="4950">
                  <c:v>449.56220000000002</c:v>
                </c:pt>
                <c:pt idx="4951">
                  <c:v>449.64530000000002</c:v>
                </c:pt>
                <c:pt idx="4952">
                  <c:v>449.72819999999916</c:v>
                </c:pt>
                <c:pt idx="4953">
                  <c:v>449.81200000000001</c:v>
                </c:pt>
                <c:pt idx="4954">
                  <c:v>449.89599999999956</c:v>
                </c:pt>
                <c:pt idx="4955">
                  <c:v>449.9776</c:v>
                </c:pt>
                <c:pt idx="4956">
                  <c:v>450.06180000000001</c:v>
                </c:pt>
                <c:pt idx="4957">
                  <c:v>450.14400000000052</c:v>
                </c:pt>
                <c:pt idx="4958">
                  <c:v>450.22599999999949</c:v>
                </c:pt>
                <c:pt idx="4959">
                  <c:v>450.31020000000001</c:v>
                </c:pt>
                <c:pt idx="4960">
                  <c:v>450.39339999999936</c:v>
                </c:pt>
                <c:pt idx="4961">
                  <c:v>450.47739999999936</c:v>
                </c:pt>
                <c:pt idx="4962">
                  <c:v>450.56009999999969</c:v>
                </c:pt>
                <c:pt idx="4963">
                  <c:v>450.64499999999998</c:v>
                </c:pt>
                <c:pt idx="4964">
                  <c:v>450.72829999999936</c:v>
                </c:pt>
                <c:pt idx="4965">
                  <c:v>450.8107</c:v>
                </c:pt>
                <c:pt idx="4966">
                  <c:v>450.8932999999995</c:v>
                </c:pt>
                <c:pt idx="4967">
                  <c:v>450.9794</c:v>
                </c:pt>
                <c:pt idx="4968">
                  <c:v>451.0610999999995</c:v>
                </c:pt>
                <c:pt idx="4969">
                  <c:v>451.14659999999969</c:v>
                </c:pt>
                <c:pt idx="4970">
                  <c:v>451.22839999999917</c:v>
                </c:pt>
                <c:pt idx="4971">
                  <c:v>451.3110999999995</c:v>
                </c:pt>
                <c:pt idx="4972">
                  <c:v>451.39460000000008</c:v>
                </c:pt>
                <c:pt idx="4973">
                  <c:v>451.47809999999924</c:v>
                </c:pt>
                <c:pt idx="4974">
                  <c:v>451.56060000000002</c:v>
                </c:pt>
                <c:pt idx="4975">
                  <c:v>451.64299999999997</c:v>
                </c:pt>
                <c:pt idx="4976">
                  <c:v>451.72539999999918</c:v>
                </c:pt>
                <c:pt idx="4977">
                  <c:v>451.80900000000008</c:v>
                </c:pt>
                <c:pt idx="4978">
                  <c:v>451.8922</c:v>
                </c:pt>
                <c:pt idx="4979">
                  <c:v>451.97559999999936</c:v>
                </c:pt>
                <c:pt idx="4980">
                  <c:v>452.05880000000002</c:v>
                </c:pt>
                <c:pt idx="4981">
                  <c:v>452.14299999999997</c:v>
                </c:pt>
                <c:pt idx="4982">
                  <c:v>452.22480000000002</c:v>
                </c:pt>
                <c:pt idx="4983">
                  <c:v>452.3091</c:v>
                </c:pt>
                <c:pt idx="4984">
                  <c:v>452.39159999999919</c:v>
                </c:pt>
                <c:pt idx="4985">
                  <c:v>452.47699999999918</c:v>
                </c:pt>
                <c:pt idx="4986">
                  <c:v>452.56009999999969</c:v>
                </c:pt>
                <c:pt idx="4987">
                  <c:v>452.64519999999999</c:v>
                </c:pt>
                <c:pt idx="4988">
                  <c:v>452.72899999999925</c:v>
                </c:pt>
                <c:pt idx="4989">
                  <c:v>452.81439999999969</c:v>
                </c:pt>
                <c:pt idx="4990">
                  <c:v>452.89869999999956</c:v>
                </c:pt>
                <c:pt idx="4991">
                  <c:v>452.98379999999918</c:v>
                </c:pt>
                <c:pt idx="4992">
                  <c:v>453.0668</c:v>
                </c:pt>
                <c:pt idx="4993">
                  <c:v>453.14960000000065</c:v>
                </c:pt>
                <c:pt idx="4994">
                  <c:v>453.23159999999916</c:v>
                </c:pt>
                <c:pt idx="4995">
                  <c:v>453.31459999999993</c:v>
                </c:pt>
                <c:pt idx="4996">
                  <c:v>453.4</c:v>
                </c:pt>
                <c:pt idx="4997">
                  <c:v>453.48299999999949</c:v>
                </c:pt>
                <c:pt idx="4998">
                  <c:v>453.56619999999918</c:v>
                </c:pt>
                <c:pt idx="4999">
                  <c:v>453.65179999999964</c:v>
                </c:pt>
                <c:pt idx="5000">
                  <c:v>453.73599999999936</c:v>
                </c:pt>
                <c:pt idx="5001">
                  <c:v>453.81829999999957</c:v>
                </c:pt>
                <c:pt idx="5002">
                  <c:v>453.9009999999995</c:v>
                </c:pt>
                <c:pt idx="5003">
                  <c:v>453.98639999999904</c:v>
                </c:pt>
                <c:pt idx="5004">
                  <c:v>454.06700000000001</c:v>
                </c:pt>
                <c:pt idx="5005">
                  <c:v>454.15019999999993</c:v>
                </c:pt>
                <c:pt idx="5006">
                  <c:v>454.23519999999917</c:v>
                </c:pt>
                <c:pt idx="5007">
                  <c:v>454.31720000000001</c:v>
                </c:pt>
                <c:pt idx="5008">
                  <c:v>454.40069999999969</c:v>
                </c:pt>
                <c:pt idx="5009">
                  <c:v>454.48359999999923</c:v>
                </c:pt>
                <c:pt idx="5010">
                  <c:v>454.5686</c:v>
                </c:pt>
                <c:pt idx="5011">
                  <c:v>454.64960000000065</c:v>
                </c:pt>
                <c:pt idx="5012">
                  <c:v>454.73219999999918</c:v>
                </c:pt>
                <c:pt idx="5013">
                  <c:v>454.81560000000002</c:v>
                </c:pt>
                <c:pt idx="5014">
                  <c:v>454.89980000000008</c:v>
                </c:pt>
                <c:pt idx="5015">
                  <c:v>454.98239999999925</c:v>
                </c:pt>
                <c:pt idx="5016">
                  <c:v>455.06540000000001</c:v>
                </c:pt>
                <c:pt idx="5017">
                  <c:v>455.15080000000052</c:v>
                </c:pt>
                <c:pt idx="5018">
                  <c:v>455.23319999999916</c:v>
                </c:pt>
                <c:pt idx="5019">
                  <c:v>455.31569999999999</c:v>
                </c:pt>
                <c:pt idx="5020">
                  <c:v>455.40019999999924</c:v>
                </c:pt>
                <c:pt idx="5021">
                  <c:v>455.48259999999937</c:v>
                </c:pt>
                <c:pt idx="5022">
                  <c:v>455.56580000000002</c:v>
                </c:pt>
                <c:pt idx="5023">
                  <c:v>455.64879999999999</c:v>
                </c:pt>
                <c:pt idx="5024">
                  <c:v>455.7328</c:v>
                </c:pt>
                <c:pt idx="5025">
                  <c:v>455.81609999999949</c:v>
                </c:pt>
                <c:pt idx="5026">
                  <c:v>455.90039999999937</c:v>
                </c:pt>
                <c:pt idx="5027">
                  <c:v>455.98259999999937</c:v>
                </c:pt>
                <c:pt idx="5028">
                  <c:v>456.06639999999936</c:v>
                </c:pt>
                <c:pt idx="5029">
                  <c:v>456.14940000000064</c:v>
                </c:pt>
                <c:pt idx="5030">
                  <c:v>456.23329999999936</c:v>
                </c:pt>
                <c:pt idx="5031">
                  <c:v>456.31760000000008</c:v>
                </c:pt>
                <c:pt idx="5032">
                  <c:v>456.40129999999937</c:v>
                </c:pt>
                <c:pt idx="5033">
                  <c:v>456.48419999999936</c:v>
                </c:pt>
                <c:pt idx="5034">
                  <c:v>456.56849999999969</c:v>
                </c:pt>
                <c:pt idx="5035">
                  <c:v>456.64940000000064</c:v>
                </c:pt>
                <c:pt idx="5036">
                  <c:v>456.73379999999918</c:v>
                </c:pt>
                <c:pt idx="5037">
                  <c:v>456.81709999999993</c:v>
                </c:pt>
                <c:pt idx="5038">
                  <c:v>456.90119999999916</c:v>
                </c:pt>
                <c:pt idx="5039">
                  <c:v>456.98299999999949</c:v>
                </c:pt>
                <c:pt idx="5040">
                  <c:v>457.0668</c:v>
                </c:pt>
                <c:pt idx="5041">
                  <c:v>457.15019999999993</c:v>
                </c:pt>
                <c:pt idx="5042">
                  <c:v>457.23200000000003</c:v>
                </c:pt>
                <c:pt idx="5043">
                  <c:v>457.31709999999993</c:v>
                </c:pt>
                <c:pt idx="5044">
                  <c:v>457.40119999999916</c:v>
                </c:pt>
                <c:pt idx="5045">
                  <c:v>457.48559999999918</c:v>
                </c:pt>
                <c:pt idx="5046">
                  <c:v>457.56790000000001</c:v>
                </c:pt>
                <c:pt idx="5047">
                  <c:v>457.65260000000052</c:v>
                </c:pt>
                <c:pt idx="5048">
                  <c:v>457.73719999999918</c:v>
                </c:pt>
                <c:pt idx="5049">
                  <c:v>457.82080000000002</c:v>
                </c:pt>
                <c:pt idx="5050">
                  <c:v>457.90369999999956</c:v>
                </c:pt>
                <c:pt idx="5051">
                  <c:v>457.98669999999925</c:v>
                </c:pt>
                <c:pt idx="5052">
                  <c:v>458.07190000000003</c:v>
                </c:pt>
                <c:pt idx="5053">
                  <c:v>458.15410000000008</c:v>
                </c:pt>
                <c:pt idx="5054">
                  <c:v>458.23739999999918</c:v>
                </c:pt>
                <c:pt idx="5055">
                  <c:v>458.3202</c:v>
                </c:pt>
                <c:pt idx="5056">
                  <c:v>458.4024</c:v>
                </c:pt>
                <c:pt idx="5057">
                  <c:v>458.48629999999923</c:v>
                </c:pt>
                <c:pt idx="5058">
                  <c:v>458.56959999999964</c:v>
                </c:pt>
                <c:pt idx="5059">
                  <c:v>458.65320000000008</c:v>
                </c:pt>
                <c:pt idx="5060">
                  <c:v>458.73639999999904</c:v>
                </c:pt>
                <c:pt idx="5061">
                  <c:v>458.8218</c:v>
                </c:pt>
                <c:pt idx="5062">
                  <c:v>458.90499999999969</c:v>
                </c:pt>
                <c:pt idx="5063">
                  <c:v>458.98819999999904</c:v>
                </c:pt>
                <c:pt idx="5064">
                  <c:v>459.07060000000001</c:v>
                </c:pt>
                <c:pt idx="5065">
                  <c:v>459.15410000000008</c:v>
                </c:pt>
                <c:pt idx="5066">
                  <c:v>459.23779999999937</c:v>
                </c:pt>
                <c:pt idx="5067">
                  <c:v>459.32060000000001</c:v>
                </c:pt>
                <c:pt idx="5068">
                  <c:v>459.40299999999957</c:v>
                </c:pt>
                <c:pt idx="5069">
                  <c:v>459.4865999999991</c:v>
                </c:pt>
                <c:pt idx="5070">
                  <c:v>459.57</c:v>
                </c:pt>
                <c:pt idx="5071">
                  <c:v>459.65440000000052</c:v>
                </c:pt>
                <c:pt idx="5072">
                  <c:v>459.73739999999918</c:v>
                </c:pt>
                <c:pt idx="5073">
                  <c:v>459.82100000000003</c:v>
                </c:pt>
                <c:pt idx="5074">
                  <c:v>459.9049</c:v>
                </c:pt>
                <c:pt idx="5075">
                  <c:v>459.98889999999949</c:v>
                </c:pt>
                <c:pt idx="5076">
                  <c:v>460.07040000000001</c:v>
                </c:pt>
                <c:pt idx="5077">
                  <c:v>460.15410000000008</c:v>
                </c:pt>
                <c:pt idx="5078">
                  <c:v>460.23739999999918</c:v>
                </c:pt>
                <c:pt idx="5079">
                  <c:v>460.31970000000001</c:v>
                </c:pt>
                <c:pt idx="5080">
                  <c:v>460.40260000000001</c:v>
                </c:pt>
                <c:pt idx="5081">
                  <c:v>460.48599999999936</c:v>
                </c:pt>
                <c:pt idx="5082">
                  <c:v>460.56939999999969</c:v>
                </c:pt>
                <c:pt idx="5083">
                  <c:v>460.65199999999999</c:v>
                </c:pt>
                <c:pt idx="5084">
                  <c:v>460.73540000000003</c:v>
                </c:pt>
                <c:pt idx="5085">
                  <c:v>460.82040000000001</c:v>
                </c:pt>
                <c:pt idx="5086">
                  <c:v>460.90199999999936</c:v>
                </c:pt>
                <c:pt idx="5087">
                  <c:v>460.9865999999991</c:v>
                </c:pt>
                <c:pt idx="5088">
                  <c:v>461.06880000000001</c:v>
                </c:pt>
                <c:pt idx="5089">
                  <c:v>461.15280000000058</c:v>
                </c:pt>
                <c:pt idx="5090">
                  <c:v>461.23719999999918</c:v>
                </c:pt>
                <c:pt idx="5091">
                  <c:v>461.32100000000003</c:v>
                </c:pt>
                <c:pt idx="5092">
                  <c:v>461.40410000000003</c:v>
                </c:pt>
                <c:pt idx="5093">
                  <c:v>461.48829999999919</c:v>
                </c:pt>
                <c:pt idx="5094">
                  <c:v>461.5727</c:v>
                </c:pt>
                <c:pt idx="5095">
                  <c:v>461.65649999999999</c:v>
                </c:pt>
                <c:pt idx="5096">
                  <c:v>461.73939999999936</c:v>
                </c:pt>
                <c:pt idx="5097">
                  <c:v>461.82339999999937</c:v>
                </c:pt>
                <c:pt idx="5098">
                  <c:v>461.90679999999918</c:v>
                </c:pt>
                <c:pt idx="5099">
                  <c:v>461.99019999999916</c:v>
                </c:pt>
                <c:pt idx="5100">
                  <c:v>462.07499999999999</c:v>
                </c:pt>
                <c:pt idx="5101">
                  <c:v>462.15740000000045</c:v>
                </c:pt>
                <c:pt idx="5102">
                  <c:v>462.2414</c:v>
                </c:pt>
                <c:pt idx="5103">
                  <c:v>462.32349999999963</c:v>
                </c:pt>
                <c:pt idx="5104">
                  <c:v>462.40629999999936</c:v>
                </c:pt>
                <c:pt idx="5105">
                  <c:v>462.49099999999936</c:v>
                </c:pt>
                <c:pt idx="5106">
                  <c:v>462.57429999999999</c:v>
                </c:pt>
                <c:pt idx="5107">
                  <c:v>462.65710000000001</c:v>
                </c:pt>
                <c:pt idx="5108">
                  <c:v>462.74040000000002</c:v>
                </c:pt>
                <c:pt idx="5109">
                  <c:v>462.82229999999993</c:v>
                </c:pt>
                <c:pt idx="5110">
                  <c:v>462.90619999999916</c:v>
                </c:pt>
                <c:pt idx="5111">
                  <c:v>462.9896</c:v>
                </c:pt>
                <c:pt idx="5112">
                  <c:v>463.07400000000001</c:v>
                </c:pt>
                <c:pt idx="5113">
                  <c:v>463.15780000000052</c:v>
                </c:pt>
                <c:pt idx="5114">
                  <c:v>463.24220000000008</c:v>
                </c:pt>
                <c:pt idx="5115">
                  <c:v>463.32409999999999</c:v>
                </c:pt>
                <c:pt idx="5116">
                  <c:v>463.4074</c:v>
                </c:pt>
                <c:pt idx="5117">
                  <c:v>463.49209999999937</c:v>
                </c:pt>
                <c:pt idx="5118">
                  <c:v>463.57339999999937</c:v>
                </c:pt>
                <c:pt idx="5119">
                  <c:v>463.65699999999993</c:v>
                </c:pt>
                <c:pt idx="5120">
                  <c:v>463.74059999999969</c:v>
                </c:pt>
                <c:pt idx="5121">
                  <c:v>463.82499999999999</c:v>
                </c:pt>
                <c:pt idx="5122">
                  <c:v>463.90809999999937</c:v>
                </c:pt>
                <c:pt idx="5123">
                  <c:v>463.99149999999918</c:v>
                </c:pt>
                <c:pt idx="5124">
                  <c:v>464.07240000000002</c:v>
                </c:pt>
                <c:pt idx="5125">
                  <c:v>464.15859999999969</c:v>
                </c:pt>
                <c:pt idx="5126">
                  <c:v>464.2398</c:v>
                </c:pt>
                <c:pt idx="5127">
                  <c:v>464.3236</c:v>
                </c:pt>
                <c:pt idx="5128">
                  <c:v>464.40780000000001</c:v>
                </c:pt>
                <c:pt idx="5129">
                  <c:v>464.49019999999916</c:v>
                </c:pt>
                <c:pt idx="5130">
                  <c:v>464.57580000000002</c:v>
                </c:pt>
                <c:pt idx="5131">
                  <c:v>464.65719999999999</c:v>
                </c:pt>
                <c:pt idx="5132">
                  <c:v>464.73819999999904</c:v>
                </c:pt>
                <c:pt idx="5133">
                  <c:v>464.82190000000003</c:v>
                </c:pt>
                <c:pt idx="5134">
                  <c:v>464.9076</c:v>
                </c:pt>
                <c:pt idx="5135">
                  <c:v>464.98970000000003</c:v>
                </c:pt>
                <c:pt idx="5136">
                  <c:v>465.07369999999969</c:v>
                </c:pt>
                <c:pt idx="5137">
                  <c:v>465.15629999999999</c:v>
                </c:pt>
                <c:pt idx="5138">
                  <c:v>465.23939999999936</c:v>
                </c:pt>
                <c:pt idx="5139">
                  <c:v>465.32240000000002</c:v>
                </c:pt>
                <c:pt idx="5140">
                  <c:v>465.40660000000003</c:v>
                </c:pt>
                <c:pt idx="5141">
                  <c:v>465.49079999999918</c:v>
                </c:pt>
                <c:pt idx="5142">
                  <c:v>465.5729</c:v>
                </c:pt>
                <c:pt idx="5143">
                  <c:v>465.6567</c:v>
                </c:pt>
                <c:pt idx="5144">
                  <c:v>465.74059999999969</c:v>
                </c:pt>
                <c:pt idx="5145">
                  <c:v>465.82440000000008</c:v>
                </c:pt>
                <c:pt idx="5146">
                  <c:v>465.90789999999993</c:v>
                </c:pt>
                <c:pt idx="5147">
                  <c:v>465.99099999999936</c:v>
                </c:pt>
                <c:pt idx="5148">
                  <c:v>466.07599999999957</c:v>
                </c:pt>
                <c:pt idx="5149">
                  <c:v>466.15899999999999</c:v>
                </c:pt>
                <c:pt idx="5150">
                  <c:v>466.2414</c:v>
                </c:pt>
                <c:pt idx="5151">
                  <c:v>466.32459999999969</c:v>
                </c:pt>
                <c:pt idx="5152">
                  <c:v>466.40639999999917</c:v>
                </c:pt>
                <c:pt idx="5153">
                  <c:v>466.49189999999936</c:v>
                </c:pt>
                <c:pt idx="5154">
                  <c:v>466.57479999999993</c:v>
                </c:pt>
                <c:pt idx="5155">
                  <c:v>466.66019999999969</c:v>
                </c:pt>
                <c:pt idx="5156">
                  <c:v>466.74419999999969</c:v>
                </c:pt>
                <c:pt idx="5157">
                  <c:v>466.8272</c:v>
                </c:pt>
                <c:pt idx="5158">
                  <c:v>466.90960000000001</c:v>
                </c:pt>
                <c:pt idx="5159">
                  <c:v>466.99279999999936</c:v>
                </c:pt>
                <c:pt idx="5160">
                  <c:v>467.07599999999957</c:v>
                </c:pt>
                <c:pt idx="5161">
                  <c:v>467.15780000000052</c:v>
                </c:pt>
                <c:pt idx="5162">
                  <c:v>467.24279999999999</c:v>
                </c:pt>
                <c:pt idx="5163">
                  <c:v>467.32740000000001</c:v>
                </c:pt>
                <c:pt idx="5164">
                  <c:v>467.41109999999918</c:v>
                </c:pt>
                <c:pt idx="5165">
                  <c:v>467.49539999999917</c:v>
                </c:pt>
                <c:pt idx="5166">
                  <c:v>467.57839999999936</c:v>
                </c:pt>
                <c:pt idx="5167">
                  <c:v>467.66300000000001</c:v>
                </c:pt>
                <c:pt idx="5168">
                  <c:v>467.7466</c:v>
                </c:pt>
                <c:pt idx="5169">
                  <c:v>467.82960000000008</c:v>
                </c:pt>
                <c:pt idx="5170">
                  <c:v>467.91169999999937</c:v>
                </c:pt>
                <c:pt idx="5171">
                  <c:v>467.99629999999911</c:v>
                </c:pt>
                <c:pt idx="5172">
                  <c:v>468.07960000000008</c:v>
                </c:pt>
                <c:pt idx="5173">
                  <c:v>468.16340000000002</c:v>
                </c:pt>
                <c:pt idx="5174">
                  <c:v>468.24520000000001</c:v>
                </c:pt>
                <c:pt idx="5175">
                  <c:v>468.327</c:v>
                </c:pt>
                <c:pt idx="5176">
                  <c:v>468.4086999999995</c:v>
                </c:pt>
                <c:pt idx="5177">
                  <c:v>468.49220000000003</c:v>
                </c:pt>
                <c:pt idx="5178">
                  <c:v>468.57639999999918</c:v>
                </c:pt>
                <c:pt idx="5179">
                  <c:v>468.65879999999999</c:v>
                </c:pt>
                <c:pt idx="5180">
                  <c:v>468.74119999999937</c:v>
                </c:pt>
                <c:pt idx="5181">
                  <c:v>468.82530000000003</c:v>
                </c:pt>
                <c:pt idx="5182">
                  <c:v>468.90849999999949</c:v>
                </c:pt>
                <c:pt idx="5183">
                  <c:v>468.99199999999917</c:v>
                </c:pt>
                <c:pt idx="5184">
                  <c:v>469.07420000000002</c:v>
                </c:pt>
                <c:pt idx="5185">
                  <c:v>469.15780000000052</c:v>
                </c:pt>
                <c:pt idx="5186">
                  <c:v>469.24189999999999</c:v>
                </c:pt>
                <c:pt idx="5187">
                  <c:v>469.32609999999943</c:v>
                </c:pt>
                <c:pt idx="5188">
                  <c:v>469.40719999999936</c:v>
                </c:pt>
                <c:pt idx="5189">
                  <c:v>469.49259999999919</c:v>
                </c:pt>
                <c:pt idx="5190">
                  <c:v>469.57659999999925</c:v>
                </c:pt>
                <c:pt idx="5191">
                  <c:v>469.65980000000064</c:v>
                </c:pt>
                <c:pt idx="5192">
                  <c:v>469.74279999999999</c:v>
                </c:pt>
                <c:pt idx="5193">
                  <c:v>469.82619999999918</c:v>
                </c:pt>
                <c:pt idx="5194">
                  <c:v>469.91019999999918</c:v>
                </c:pt>
                <c:pt idx="5195">
                  <c:v>469.99299999999937</c:v>
                </c:pt>
                <c:pt idx="5196">
                  <c:v>470.07639999999918</c:v>
                </c:pt>
                <c:pt idx="5197">
                  <c:v>470.1585</c:v>
                </c:pt>
                <c:pt idx="5198">
                  <c:v>470.24200000000002</c:v>
                </c:pt>
                <c:pt idx="5199">
                  <c:v>470.32639999999918</c:v>
                </c:pt>
                <c:pt idx="5200">
                  <c:v>470.41069999999957</c:v>
                </c:pt>
                <c:pt idx="5201">
                  <c:v>470.49209999999937</c:v>
                </c:pt>
                <c:pt idx="5202">
                  <c:v>470.5772</c:v>
                </c:pt>
                <c:pt idx="5203">
                  <c:v>470.65839999999969</c:v>
                </c:pt>
                <c:pt idx="5204">
                  <c:v>470.74220000000008</c:v>
                </c:pt>
                <c:pt idx="5205">
                  <c:v>470.82429999999999</c:v>
                </c:pt>
                <c:pt idx="5206">
                  <c:v>470.90799999999956</c:v>
                </c:pt>
                <c:pt idx="5207">
                  <c:v>470.99079999999918</c:v>
                </c:pt>
                <c:pt idx="5208">
                  <c:v>471.07369999999969</c:v>
                </c:pt>
                <c:pt idx="5209">
                  <c:v>471.1567</c:v>
                </c:pt>
                <c:pt idx="5210">
                  <c:v>471.24059999999969</c:v>
                </c:pt>
                <c:pt idx="5211">
                  <c:v>471.32420000000002</c:v>
                </c:pt>
                <c:pt idx="5212">
                  <c:v>471.40719999999936</c:v>
                </c:pt>
                <c:pt idx="5213">
                  <c:v>471.49179999999916</c:v>
                </c:pt>
                <c:pt idx="5214">
                  <c:v>471.57349999999963</c:v>
                </c:pt>
                <c:pt idx="5215">
                  <c:v>471.65699999999993</c:v>
                </c:pt>
                <c:pt idx="5216">
                  <c:v>471.74099999999999</c:v>
                </c:pt>
                <c:pt idx="5217">
                  <c:v>471.82400000000001</c:v>
                </c:pt>
                <c:pt idx="5218">
                  <c:v>471.90940000000001</c:v>
                </c:pt>
                <c:pt idx="5219">
                  <c:v>471.9908999999995</c:v>
                </c:pt>
                <c:pt idx="5220">
                  <c:v>472.07609999999943</c:v>
                </c:pt>
                <c:pt idx="5221">
                  <c:v>472.15890000000002</c:v>
                </c:pt>
                <c:pt idx="5222">
                  <c:v>472.24119999999937</c:v>
                </c:pt>
                <c:pt idx="5223">
                  <c:v>472.32589999999999</c:v>
                </c:pt>
                <c:pt idx="5224">
                  <c:v>472.40679999999918</c:v>
                </c:pt>
                <c:pt idx="5225">
                  <c:v>472.49069999999949</c:v>
                </c:pt>
                <c:pt idx="5226">
                  <c:v>472.57380000000001</c:v>
                </c:pt>
                <c:pt idx="5227">
                  <c:v>472.65699999999993</c:v>
                </c:pt>
                <c:pt idx="5228">
                  <c:v>472.74109999999956</c:v>
                </c:pt>
                <c:pt idx="5229">
                  <c:v>472.82560000000001</c:v>
                </c:pt>
                <c:pt idx="5230">
                  <c:v>472.90799999999956</c:v>
                </c:pt>
                <c:pt idx="5231">
                  <c:v>472.9899999999995</c:v>
                </c:pt>
                <c:pt idx="5232">
                  <c:v>473.0736</c:v>
                </c:pt>
                <c:pt idx="5233">
                  <c:v>473.15660000000008</c:v>
                </c:pt>
                <c:pt idx="5234">
                  <c:v>473.23939999999936</c:v>
                </c:pt>
                <c:pt idx="5235">
                  <c:v>473.32409999999999</c:v>
                </c:pt>
                <c:pt idx="5236">
                  <c:v>473.40849999999949</c:v>
                </c:pt>
                <c:pt idx="5237">
                  <c:v>473.49119999999891</c:v>
                </c:pt>
                <c:pt idx="5238">
                  <c:v>473.57420000000002</c:v>
                </c:pt>
                <c:pt idx="5239">
                  <c:v>473.65800000000002</c:v>
                </c:pt>
                <c:pt idx="5240">
                  <c:v>473.74099999999999</c:v>
                </c:pt>
                <c:pt idx="5241">
                  <c:v>473.8236</c:v>
                </c:pt>
                <c:pt idx="5242">
                  <c:v>473.9074</c:v>
                </c:pt>
                <c:pt idx="5243">
                  <c:v>473.99019999999916</c:v>
                </c:pt>
                <c:pt idx="5244">
                  <c:v>474.07420000000002</c:v>
                </c:pt>
                <c:pt idx="5245">
                  <c:v>474.15580000000051</c:v>
                </c:pt>
                <c:pt idx="5246">
                  <c:v>474.23869999999937</c:v>
                </c:pt>
                <c:pt idx="5247">
                  <c:v>474.32060000000001</c:v>
                </c:pt>
                <c:pt idx="5248">
                  <c:v>474.40379999999936</c:v>
                </c:pt>
                <c:pt idx="5249">
                  <c:v>474.48799999999949</c:v>
                </c:pt>
                <c:pt idx="5250">
                  <c:v>474.5718</c:v>
                </c:pt>
                <c:pt idx="5251">
                  <c:v>474.65490000000051</c:v>
                </c:pt>
                <c:pt idx="5252">
                  <c:v>474.73739999999918</c:v>
                </c:pt>
                <c:pt idx="5253">
                  <c:v>474.82109999999949</c:v>
                </c:pt>
                <c:pt idx="5254">
                  <c:v>474.90299999999957</c:v>
                </c:pt>
                <c:pt idx="5255">
                  <c:v>474.98719999999918</c:v>
                </c:pt>
                <c:pt idx="5256">
                  <c:v>475.07040000000001</c:v>
                </c:pt>
                <c:pt idx="5257">
                  <c:v>475.15550000000002</c:v>
                </c:pt>
                <c:pt idx="5258">
                  <c:v>475.23899999999918</c:v>
                </c:pt>
                <c:pt idx="5259">
                  <c:v>475.32279999999969</c:v>
                </c:pt>
                <c:pt idx="5260">
                  <c:v>475.40359999999924</c:v>
                </c:pt>
                <c:pt idx="5261">
                  <c:v>475.48839999999916</c:v>
                </c:pt>
                <c:pt idx="5262">
                  <c:v>475.57240000000002</c:v>
                </c:pt>
                <c:pt idx="5263">
                  <c:v>475.65589999999997</c:v>
                </c:pt>
                <c:pt idx="5264">
                  <c:v>475.73779999999937</c:v>
                </c:pt>
                <c:pt idx="5265">
                  <c:v>475.82139999999919</c:v>
                </c:pt>
                <c:pt idx="5266">
                  <c:v>475.9052999999995</c:v>
                </c:pt>
                <c:pt idx="5267">
                  <c:v>475.99039999999917</c:v>
                </c:pt>
                <c:pt idx="5268">
                  <c:v>476.07149999999956</c:v>
                </c:pt>
                <c:pt idx="5269">
                  <c:v>476.15620000000001</c:v>
                </c:pt>
                <c:pt idx="5270">
                  <c:v>476.24</c:v>
                </c:pt>
                <c:pt idx="5271">
                  <c:v>476.32240000000002</c:v>
                </c:pt>
                <c:pt idx="5272">
                  <c:v>476.4074</c:v>
                </c:pt>
                <c:pt idx="5273">
                  <c:v>476.49179999999916</c:v>
                </c:pt>
                <c:pt idx="5274">
                  <c:v>476.57499999999999</c:v>
                </c:pt>
                <c:pt idx="5275">
                  <c:v>476.65780000000052</c:v>
                </c:pt>
                <c:pt idx="5276">
                  <c:v>476.74059999999969</c:v>
                </c:pt>
                <c:pt idx="5277">
                  <c:v>476.82459999999969</c:v>
                </c:pt>
                <c:pt idx="5278">
                  <c:v>476.9092</c:v>
                </c:pt>
                <c:pt idx="5279">
                  <c:v>476.99139999999903</c:v>
                </c:pt>
                <c:pt idx="5280">
                  <c:v>477.07369999999969</c:v>
                </c:pt>
                <c:pt idx="5281">
                  <c:v>477.15879999999999</c:v>
                </c:pt>
                <c:pt idx="5282">
                  <c:v>477.24200000000002</c:v>
                </c:pt>
                <c:pt idx="5283">
                  <c:v>477.32599999999957</c:v>
                </c:pt>
                <c:pt idx="5284">
                  <c:v>477.40799999999956</c:v>
                </c:pt>
                <c:pt idx="5285">
                  <c:v>477.49299999999937</c:v>
                </c:pt>
                <c:pt idx="5286">
                  <c:v>477.57420000000002</c:v>
                </c:pt>
                <c:pt idx="5287">
                  <c:v>477.65839999999969</c:v>
                </c:pt>
                <c:pt idx="5288">
                  <c:v>477.74020000000002</c:v>
                </c:pt>
                <c:pt idx="5289">
                  <c:v>477.8252</c:v>
                </c:pt>
                <c:pt idx="5290">
                  <c:v>477.90660000000003</c:v>
                </c:pt>
                <c:pt idx="5291">
                  <c:v>477.98970000000003</c:v>
                </c:pt>
                <c:pt idx="5292">
                  <c:v>478.07260000000002</c:v>
                </c:pt>
                <c:pt idx="5293">
                  <c:v>478.15699999999993</c:v>
                </c:pt>
                <c:pt idx="5294">
                  <c:v>478.24029999999999</c:v>
                </c:pt>
                <c:pt idx="5295">
                  <c:v>478.32580000000002</c:v>
                </c:pt>
                <c:pt idx="5296">
                  <c:v>478.4076</c:v>
                </c:pt>
                <c:pt idx="5297">
                  <c:v>478.49259999999919</c:v>
                </c:pt>
                <c:pt idx="5298">
                  <c:v>478.57429999999999</c:v>
                </c:pt>
                <c:pt idx="5299">
                  <c:v>478.65859999999969</c:v>
                </c:pt>
                <c:pt idx="5300">
                  <c:v>478.74380000000002</c:v>
                </c:pt>
                <c:pt idx="5301">
                  <c:v>478.82639999999918</c:v>
                </c:pt>
                <c:pt idx="5302">
                  <c:v>478.90980000000002</c:v>
                </c:pt>
                <c:pt idx="5303">
                  <c:v>478.99400000000003</c:v>
                </c:pt>
                <c:pt idx="5304">
                  <c:v>479.07780000000002</c:v>
                </c:pt>
                <c:pt idx="5305">
                  <c:v>479.16</c:v>
                </c:pt>
                <c:pt idx="5306">
                  <c:v>479.24279999999999</c:v>
                </c:pt>
                <c:pt idx="5307">
                  <c:v>479.32420000000002</c:v>
                </c:pt>
                <c:pt idx="5308">
                  <c:v>479.40819999999917</c:v>
                </c:pt>
                <c:pt idx="5309">
                  <c:v>479.49079999999918</c:v>
                </c:pt>
                <c:pt idx="5310">
                  <c:v>479.57339999999937</c:v>
                </c:pt>
                <c:pt idx="5311">
                  <c:v>479.65719999999999</c:v>
                </c:pt>
                <c:pt idx="5312">
                  <c:v>479.7396</c:v>
                </c:pt>
                <c:pt idx="5313">
                  <c:v>479.82339999999937</c:v>
                </c:pt>
                <c:pt idx="5314">
                  <c:v>479.90699999999919</c:v>
                </c:pt>
                <c:pt idx="5315">
                  <c:v>479.98889999999949</c:v>
                </c:pt>
                <c:pt idx="5316">
                  <c:v>480.072</c:v>
                </c:pt>
                <c:pt idx="5317">
                  <c:v>480.15539999999999</c:v>
                </c:pt>
                <c:pt idx="5318">
                  <c:v>480.23939999999936</c:v>
                </c:pt>
                <c:pt idx="5319">
                  <c:v>480.32220000000001</c:v>
                </c:pt>
                <c:pt idx="5320">
                  <c:v>480.40410000000003</c:v>
                </c:pt>
                <c:pt idx="5321">
                  <c:v>480.48689999999937</c:v>
                </c:pt>
                <c:pt idx="5322">
                  <c:v>480.57040000000001</c:v>
                </c:pt>
                <c:pt idx="5323">
                  <c:v>480.65240000000051</c:v>
                </c:pt>
                <c:pt idx="5324">
                  <c:v>480.7365999999991</c:v>
                </c:pt>
                <c:pt idx="5325">
                  <c:v>480.82009999999963</c:v>
                </c:pt>
                <c:pt idx="5326">
                  <c:v>480.90389999999957</c:v>
                </c:pt>
                <c:pt idx="5327">
                  <c:v>480.98739999999918</c:v>
                </c:pt>
                <c:pt idx="5328">
                  <c:v>481.07</c:v>
                </c:pt>
                <c:pt idx="5329">
                  <c:v>481.15240000000051</c:v>
                </c:pt>
                <c:pt idx="5330">
                  <c:v>481.23719999999918</c:v>
                </c:pt>
                <c:pt idx="5331">
                  <c:v>481.32080000000002</c:v>
                </c:pt>
                <c:pt idx="5332">
                  <c:v>481.40359999999924</c:v>
                </c:pt>
                <c:pt idx="5333">
                  <c:v>481.48719999999918</c:v>
                </c:pt>
                <c:pt idx="5334">
                  <c:v>481.57220000000001</c:v>
                </c:pt>
                <c:pt idx="5335">
                  <c:v>481.6551</c:v>
                </c:pt>
                <c:pt idx="5336">
                  <c:v>481.73899999999918</c:v>
                </c:pt>
                <c:pt idx="5337">
                  <c:v>481.82080000000002</c:v>
                </c:pt>
                <c:pt idx="5338">
                  <c:v>481.90339999999918</c:v>
                </c:pt>
                <c:pt idx="5339">
                  <c:v>481.98589999999956</c:v>
                </c:pt>
                <c:pt idx="5340">
                  <c:v>482.06920000000002</c:v>
                </c:pt>
                <c:pt idx="5341">
                  <c:v>482.15300000000002</c:v>
                </c:pt>
                <c:pt idx="5342">
                  <c:v>482.23649999999918</c:v>
                </c:pt>
                <c:pt idx="5343">
                  <c:v>482.31939999999969</c:v>
                </c:pt>
                <c:pt idx="5344">
                  <c:v>482.40410000000003</c:v>
                </c:pt>
                <c:pt idx="5345">
                  <c:v>482.48799999999949</c:v>
                </c:pt>
                <c:pt idx="5346">
                  <c:v>482.57139999999919</c:v>
                </c:pt>
                <c:pt idx="5347">
                  <c:v>482.65530000000001</c:v>
                </c:pt>
                <c:pt idx="5348">
                  <c:v>482.7396</c:v>
                </c:pt>
                <c:pt idx="5349">
                  <c:v>482.82339999999937</c:v>
                </c:pt>
                <c:pt idx="5350">
                  <c:v>482.9074</c:v>
                </c:pt>
                <c:pt idx="5351">
                  <c:v>482.99059999999918</c:v>
                </c:pt>
                <c:pt idx="5352">
                  <c:v>483.07400000000001</c:v>
                </c:pt>
                <c:pt idx="5353">
                  <c:v>483.15740000000045</c:v>
                </c:pt>
                <c:pt idx="5354">
                  <c:v>483.2390999999995</c:v>
                </c:pt>
                <c:pt idx="5355">
                  <c:v>483.32260000000002</c:v>
                </c:pt>
                <c:pt idx="5356">
                  <c:v>483.40679999999918</c:v>
                </c:pt>
                <c:pt idx="5357">
                  <c:v>483.49019999999916</c:v>
                </c:pt>
                <c:pt idx="5358">
                  <c:v>483.5730999999995</c:v>
                </c:pt>
                <c:pt idx="5359">
                  <c:v>483.65530000000001</c:v>
                </c:pt>
                <c:pt idx="5360">
                  <c:v>483.73689999999937</c:v>
                </c:pt>
                <c:pt idx="5361">
                  <c:v>483.82119999999918</c:v>
                </c:pt>
                <c:pt idx="5362">
                  <c:v>483.90609999999919</c:v>
                </c:pt>
                <c:pt idx="5363">
                  <c:v>483.98819999999904</c:v>
                </c:pt>
                <c:pt idx="5364">
                  <c:v>484.0712999999995</c:v>
                </c:pt>
                <c:pt idx="5365">
                  <c:v>484.15470000000045</c:v>
                </c:pt>
                <c:pt idx="5366">
                  <c:v>484.23739999999918</c:v>
                </c:pt>
                <c:pt idx="5367">
                  <c:v>484.32040000000001</c:v>
                </c:pt>
                <c:pt idx="5368">
                  <c:v>484.40260000000001</c:v>
                </c:pt>
                <c:pt idx="5369">
                  <c:v>484.48799999999949</c:v>
                </c:pt>
                <c:pt idx="5370">
                  <c:v>484.57279999999969</c:v>
                </c:pt>
                <c:pt idx="5371">
                  <c:v>484.65559999999999</c:v>
                </c:pt>
                <c:pt idx="5372">
                  <c:v>484.73899999999918</c:v>
                </c:pt>
                <c:pt idx="5373">
                  <c:v>484.82139999999919</c:v>
                </c:pt>
                <c:pt idx="5374">
                  <c:v>484.90499999999969</c:v>
                </c:pt>
                <c:pt idx="5375">
                  <c:v>484.9899999999995</c:v>
                </c:pt>
                <c:pt idx="5376">
                  <c:v>485.07319999999936</c:v>
                </c:pt>
                <c:pt idx="5377">
                  <c:v>485.15719999999999</c:v>
                </c:pt>
                <c:pt idx="5378">
                  <c:v>485.23789999999963</c:v>
                </c:pt>
                <c:pt idx="5379">
                  <c:v>485.32080000000002</c:v>
                </c:pt>
                <c:pt idx="5380">
                  <c:v>485.40619999999916</c:v>
                </c:pt>
                <c:pt idx="5381">
                  <c:v>485.49059999999918</c:v>
                </c:pt>
                <c:pt idx="5382">
                  <c:v>485.57389999999964</c:v>
                </c:pt>
                <c:pt idx="5383">
                  <c:v>485.65719999999999</c:v>
                </c:pt>
                <c:pt idx="5384">
                  <c:v>485.74059999999969</c:v>
                </c:pt>
                <c:pt idx="5385">
                  <c:v>485.82409999999999</c:v>
                </c:pt>
                <c:pt idx="5386">
                  <c:v>485.90699999999919</c:v>
                </c:pt>
                <c:pt idx="5387">
                  <c:v>485.99139999999903</c:v>
                </c:pt>
                <c:pt idx="5388">
                  <c:v>486.07609999999943</c:v>
                </c:pt>
                <c:pt idx="5389">
                  <c:v>486.15679999999969</c:v>
                </c:pt>
                <c:pt idx="5390">
                  <c:v>486.2414</c:v>
                </c:pt>
                <c:pt idx="5391">
                  <c:v>486.32089999999999</c:v>
                </c:pt>
                <c:pt idx="5392">
                  <c:v>486.4049</c:v>
                </c:pt>
                <c:pt idx="5393">
                  <c:v>486.48899999999918</c:v>
                </c:pt>
                <c:pt idx="5394">
                  <c:v>486.57319999999936</c:v>
                </c:pt>
                <c:pt idx="5395">
                  <c:v>486.65679999999969</c:v>
                </c:pt>
                <c:pt idx="5396">
                  <c:v>486.73779999999937</c:v>
                </c:pt>
                <c:pt idx="5397">
                  <c:v>486.82220000000001</c:v>
                </c:pt>
                <c:pt idx="5398">
                  <c:v>486.90440000000001</c:v>
                </c:pt>
                <c:pt idx="5399">
                  <c:v>486.98859999999917</c:v>
                </c:pt>
                <c:pt idx="5400">
                  <c:v>487.07279999999969</c:v>
                </c:pt>
                <c:pt idx="5401">
                  <c:v>487.15640000000002</c:v>
                </c:pt>
                <c:pt idx="5402">
                  <c:v>487.23939999999936</c:v>
                </c:pt>
                <c:pt idx="5403">
                  <c:v>487.32260000000002</c:v>
                </c:pt>
                <c:pt idx="5404">
                  <c:v>487.40379999999936</c:v>
                </c:pt>
                <c:pt idx="5405">
                  <c:v>487.49079999999918</c:v>
                </c:pt>
                <c:pt idx="5406">
                  <c:v>487.57420000000002</c:v>
                </c:pt>
                <c:pt idx="5407">
                  <c:v>487.65780000000052</c:v>
                </c:pt>
                <c:pt idx="5408">
                  <c:v>487.74059999999969</c:v>
                </c:pt>
                <c:pt idx="5409">
                  <c:v>487.82580000000002</c:v>
                </c:pt>
                <c:pt idx="5410">
                  <c:v>487.90859999999918</c:v>
                </c:pt>
                <c:pt idx="5411">
                  <c:v>487.99279999999936</c:v>
                </c:pt>
                <c:pt idx="5412">
                  <c:v>488.07709999999969</c:v>
                </c:pt>
                <c:pt idx="5413">
                  <c:v>488.16059999999999</c:v>
                </c:pt>
                <c:pt idx="5414">
                  <c:v>488.24220000000008</c:v>
                </c:pt>
                <c:pt idx="5415">
                  <c:v>488.32440000000008</c:v>
                </c:pt>
                <c:pt idx="5416">
                  <c:v>488.40750000000003</c:v>
                </c:pt>
                <c:pt idx="5417">
                  <c:v>488.49109999999911</c:v>
                </c:pt>
                <c:pt idx="5418">
                  <c:v>488.57560000000001</c:v>
                </c:pt>
                <c:pt idx="5419">
                  <c:v>488.65940000000052</c:v>
                </c:pt>
                <c:pt idx="5420">
                  <c:v>488.74360000000001</c:v>
                </c:pt>
                <c:pt idx="5421">
                  <c:v>488.8254</c:v>
                </c:pt>
                <c:pt idx="5422">
                  <c:v>488.9076</c:v>
                </c:pt>
                <c:pt idx="5423">
                  <c:v>488.99019999999916</c:v>
                </c:pt>
                <c:pt idx="5424">
                  <c:v>489.07260000000002</c:v>
                </c:pt>
                <c:pt idx="5425">
                  <c:v>489.15629999999999</c:v>
                </c:pt>
                <c:pt idx="5426">
                  <c:v>489.2407</c:v>
                </c:pt>
                <c:pt idx="5427">
                  <c:v>489.32339999999937</c:v>
                </c:pt>
                <c:pt idx="5428">
                  <c:v>489.40699999999919</c:v>
                </c:pt>
                <c:pt idx="5429">
                  <c:v>489.49139999999903</c:v>
                </c:pt>
                <c:pt idx="5430">
                  <c:v>489.5752</c:v>
                </c:pt>
                <c:pt idx="5431">
                  <c:v>489.65859999999969</c:v>
                </c:pt>
                <c:pt idx="5432">
                  <c:v>489.74239999999969</c:v>
                </c:pt>
                <c:pt idx="5433">
                  <c:v>489.82560000000001</c:v>
                </c:pt>
                <c:pt idx="5434">
                  <c:v>489.90960000000001</c:v>
                </c:pt>
                <c:pt idx="5435">
                  <c:v>489.99220000000003</c:v>
                </c:pt>
                <c:pt idx="5436">
                  <c:v>490.0754</c:v>
                </c:pt>
                <c:pt idx="5437">
                  <c:v>490.15740000000045</c:v>
                </c:pt>
                <c:pt idx="5438">
                  <c:v>490.24059999999969</c:v>
                </c:pt>
                <c:pt idx="5439">
                  <c:v>490.32479999999993</c:v>
                </c:pt>
                <c:pt idx="5440">
                  <c:v>490.40899999999937</c:v>
                </c:pt>
                <c:pt idx="5441">
                  <c:v>490.49159999999904</c:v>
                </c:pt>
                <c:pt idx="5442">
                  <c:v>490.57339999999937</c:v>
                </c:pt>
                <c:pt idx="5443">
                  <c:v>490.65780000000052</c:v>
                </c:pt>
                <c:pt idx="5444">
                  <c:v>490.74099999999999</c:v>
                </c:pt>
                <c:pt idx="5445">
                  <c:v>490.82479999999993</c:v>
                </c:pt>
                <c:pt idx="5446">
                  <c:v>490.90780000000001</c:v>
                </c:pt>
                <c:pt idx="5447">
                  <c:v>490.99279999999936</c:v>
                </c:pt>
                <c:pt idx="5448">
                  <c:v>491.07639999999918</c:v>
                </c:pt>
                <c:pt idx="5449">
                  <c:v>491.15879999999999</c:v>
                </c:pt>
                <c:pt idx="5450">
                  <c:v>491.24259999999964</c:v>
                </c:pt>
                <c:pt idx="5451">
                  <c:v>491.32560000000001</c:v>
                </c:pt>
                <c:pt idx="5452">
                  <c:v>491.40789999999993</c:v>
                </c:pt>
                <c:pt idx="5453">
                  <c:v>491.49220000000003</c:v>
                </c:pt>
                <c:pt idx="5454">
                  <c:v>491.57459999999969</c:v>
                </c:pt>
                <c:pt idx="5455">
                  <c:v>491.65800000000002</c:v>
                </c:pt>
                <c:pt idx="5456">
                  <c:v>491.74160000000001</c:v>
                </c:pt>
                <c:pt idx="5457">
                  <c:v>491.82619999999918</c:v>
                </c:pt>
                <c:pt idx="5458">
                  <c:v>491.91019999999918</c:v>
                </c:pt>
                <c:pt idx="5459">
                  <c:v>491.99259999999919</c:v>
                </c:pt>
                <c:pt idx="5460">
                  <c:v>492.07679999999937</c:v>
                </c:pt>
                <c:pt idx="5461">
                  <c:v>492.15820000000002</c:v>
                </c:pt>
                <c:pt idx="5462">
                  <c:v>492.24180000000001</c:v>
                </c:pt>
                <c:pt idx="5463">
                  <c:v>492.3252</c:v>
                </c:pt>
                <c:pt idx="5464">
                  <c:v>492.40709999999956</c:v>
                </c:pt>
                <c:pt idx="5465">
                  <c:v>492.49199999999917</c:v>
                </c:pt>
                <c:pt idx="5466">
                  <c:v>492.57560000000001</c:v>
                </c:pt>
                <c:pt idx="5467">
                  <c:v>492.65929999999997</c:v>
                </c:pt>
                <c:pt idx="5468">
                  <c:v>492.7432</c:v>
                </c:pt>
                <c:pt idx="5469">
                  <c:v>492.8272</c:v>
                </c:pt>
                <c:pt idx="5470">
                  <c:v>492.90849999999949</c:v>
                </c:pt>
                <c:pt idx="5471">
                  <c:v>492.99299999999937</c:v>
                </c:pt>
                <c:pt idx="5472">
                  <c:v>493.07470000000001</c:v>
                </c:pt>
                <c:pt idx="5473">
                  <c:v>493.15820000000002</c:v>
                </c:pt>
                <c:pt idx="5474">
                  <c:v>493.24119999999937</c:v>
                </c:pt>
                <c:pt idx="5475">
                  <c:v>493.32440000000008</c:v>
                </c:pt>
                <c:pt idx="5476">
                  <c:v>493.40899999999937</c:v>
                </c:pt>
                <c:pt idx="5477">
                  <c:v>493.49319999999904</c:v>
                </c:pt>
                <c:pt idx="5478">
                  <c:v>493.5772</c:v>
                </c:pt>
                <c:pt idx="5479">
                  <c:v>493.66059999999999</c:v>
                </c:pt>
                <c:pt idx="5480">
                  <c:v>493.7414</c:v>
                </c:pt>
                <c:pt idx="5481">
                  <c:v>493.8272</c:v>
                </c:pt>
                <c:pt idx="5482">
                  <c:v>493.91039999999919</c:v>
                </c:pt>
                <c:pt idx="5483">
                  <c:v>493.9948</c:v>
                </c:pt>
                <c:pt idx="5484">
                  <c:v>494.07760000000002</c:v>
                </c:pt>
                <c:pt idx="5485">
                  <c:v>494.16059999999999</c:v>
                </c:pt>
                <c:pt idx="5486">
                  <c:v>494.24459999999999</c:v>
                </c:pt>
                <c:pt idx="5487">
                  <c:v>494.32760000000002</c:v>
                </c:pt>
                <c:pt idx="5488">
                  <c:v>494.41219999999925</c:v>
                </c:pt>
                <c:pt idx="5489">
                  <c:v>494.49539999999917</c:v>
                </c:pt>
                <c:pt idx="5490">
                  <c:v>494.57689999999963</c:v>
                </c:pt>
                <c:pt idx="5491">
                  <c:v>494.66180000000008</c:v>
                </c:pt>
                <c:pt idx="5492">
                  <c:v>494.74419999999969</c:v>
                </c:pt>
                <c:pt idx="5493">
                  <c:v>494.82799999999969</c:v>
                </c:pt>
                <c:pt idx="5494">
                  <c:v>494.91109999999918</c:v>
                </c:pt>
                <c:pt idx="5495">
                  <c:v>494.99379999999917</c:v>
                </c:pt>
                <c:pt idx="5496">
                  <c:v>495.07760000000002</c:v>
                </c:pt>
                <c:pt idx="5497">
                  <c:v>495.1635</c:v>
                </c:pt>
                <c:pt idx="5498">
                  <c:v>495.24720000000002</c:v>
                </c:pt>
                <c:pt idx="5499">
                  <c:v>495.32900000000001</c:v>
                </c:pt>
                <c:pt idx="5500">
                  <c:v>495.41189999999949</c:v>
                </c:pt>
                <c:pt idx="5501">
                  <c:v>495.49449999999956</c:v>
                </c:pt>
                <c:pt idx="5502">
                  <c:v>495.57689999999963</c:v>
                </c:pt>
                <c:pt idx="5503">
                  <c:v>495.66109999999969</c:v>
                </c:pt>
                <c:pt idx="5504">
                  <c:v>495.74439999999993</c:v>
                </c:pt>
                <c:pt idx="5505">
                  <c:v>495.82760000000002</c:v>
                </c:pt>
                <c:pt idx="5506">
                  <c:v>495.90980000000002</c:v>
                </c:pt>
                <c:pt idx="5507">
                  <c:v>495.9948</c:v>
                </c:pt>
                <c:pt idx="5508">
                  <c:v>496.0795</c:v>
                </c:pt>
                <c:pt idx="5509">
                  <c:v>496.16260000000051</c:v>
                </c:pt>
                <c:pt idx="5510">
                  <c:v>496.2441</c:v>
                </c:pt>
                <c:pt idx="5511">
                  <c:v>496.32920000000001</c:v>
                </c:pt>
                <c:pt idx="5512">
                  <c:v>496.4120999999995</c:v>
                </c:pt>
                <c:pt idx="5513">
                  <c:v>496.49519999999916</c:v>
                </c:pt>
                <c:pt idx="5514">
                  <c:v>496.57740000000001</c:v>
                </c:pt>
                <c:pt idx="5515">
                  <c:v>496.66120000000001</c:v>
                </c:pt>
                <c:pt idx="5516">
                  <c:v>496.74329999999969</c:v>
                </c:pt>
                <c:pt idx="5517">
                  <c:v>496.82619999999918</c:v>
                </c:pt>
                <c:pt idx="5518">
                  <c:v>496.90940000000001</c:v>
                </c:pt>
                <c:pt idx="5519">
                  <c:v>496.99199999999917</c:v>
                </c:pt>
                <c:pt idx="5520">
                  <c:v>497.0754</c:v>
                </c:pt>
                <c:pt idx="5521">
                  <c:v>497.15760000000051</c:v>
                </c:pt>
                <c:pt idx="5522">
                  <c:v>497.24340000000001</c:v>
                </c:pt>
                <c:pt idx="5523">
                  <c:v>497.32760000000002</c:v>
                </c:pt>
                <c:pt idx="5524">
                  <c:v>497.40969999999999</c:v>
                </c:pt>
                <c:pt idx="5525">
                  <c:v>497.49559999999923</c:v>
                </c:pt>
                <c:pt idx="5526">
                  <c:v>497.57780000000002</c:v>
                </c:pt>
                <c:pt idx="5527">
                  <c:v>497.66260000000051</c:v>
                </c:pt>
                <c:pt idx="5528">
                  <c:v>497.74560000000002</c:v>
                </c:pt>
                <c:pt idx="5529">
                  <c:v>497.8295</c:v>
                </c:pt>
                <c:pt idx="5530">
                  <c:v>497.91419999999937</c:v>
                </c:pt>
                <c:pt idx="5531">
                  <c:v>497.99719999999917</c:v>
                </c:pt>
                <c:pt idx="5532">
                  <c:v>498.0816999999995</c:v>
                </c:pt>
                <c:pt idx="5533">
                  <c:v>498.16370000000001</c:v>
                </c:pt>
                <c:pt idx="5534">
                  <c:v>498.2466</c:v>
                </c:pt>
                <c:pt idx="5535">
                  <c:v>498.32889999999969</c:v>
                </c:pt>
                <c:pt idx="5536">
                  <c:v>498.41219999999925</c:v>
                </c:pt>
                <c:pt idx="5537">
                  <c:v>498.49559999999923</c:v>
                </c:pt>
                <c:pt idx="5538">
                  <c:v>498.5806</c:v>
                </c:pt>
                <c:pt idx="5539">
                  <c:v>498.66440000000051</c:v>
                </c:pt>
                <c:pt idx="5540">
                  <c:v>498.74880000000002</c:v>
                </c:pt>
                <c:pt idx="5541">
                  <c:v>498.83240000000001</c:v>
                </c:pt>
                <c:pt idx="5542">
                  <c:v>498.91539999999918</c:v>
                </c:pt>
                <c:pt idx="5543">
                  <c:v>498.99740000000003</c:v>
                </c:pt>
                <c:pt idx="5544">
                  <c:v>499.08080000000001</c:v>
                </c:pt>
                <c:pt idx="5545">
                  <c:v>499.1635</c:v>
                </c:pt>
                <c:pt idx="5546">
                  <c:v>499.24889999999999</c:v>
                </c:pt>
                <c:pt idx="5547">
                  <c:v>499.33280000000002</c:v>
                </c:pt>
                <c:pt idx="5548">
                  <c:v>499.41669999999937</c:v>
                </c:pt>
                <c:pt idx="5549">
                  <c:v>499.49879999999916</c:v>
                </c:pt>
                <c:pt idx="5550">
                  <c:v>499.58009999999956</c:v>
                </c:pt>
                <c:pt idx="5551">
                  <c:v>499.66399999999999</c:v>
                </c:pt>
                <c:pt idx="5552">
                  <c:v>499.74650000000003</c:v>
                </c:pt>
                <c:pt idx="5553">
                  <c:v>499.8306</c:v>
                </c:pt>
                <c:pt idx="5554">
                  <c:v>499.91399999999936</c:v>
                </c:pt>
                <c:pt idx="5555">
                  <c:v>499.99859999999916</c:v>
                </c:pt>
                <c:pt idx="5556">
                  <c:v>500.08199999999937</c:v>
                </c:pt>
                <c:pt idx="5557">
                  <c:v>500.16590000000002</c:v>
                </c:pt>
                <c:pt idx="5558">
                  <c:v>500.24639999999937</c:v>
                </c:pt>
                <c:pt idx="5559">
                  <c:v>500.3297</c:v>
                </c:pt>
                <c:pt idx="5560">
                  <c:v>500.41430000000003</c:v>
                </c:pt>
                <c:pt idx="5561">
                  <c:v>500.49719999999917</c:v>
                </c:pt>
                <c:pt idx="5562">
                  <c:v>500.57809999999949</c:v>
                </c:pt>
                <c:pt idx="5563">
                  <c:v>500.6635</c:v>
                </c:pt>
                <c:pt idx="5564">
                  <c:v>500.7466</c:v>
                </c:pt>
                <c:pt idx="5565">
                  <c:v>500.8306</c:v>
                </c:pt>
                <c:pt idx="5566">
                  <c:v>500.9128</c:v>
                </c:pt>
                <c:pt idx="5567">
                  <c:v>500.99740000000003</c:v>
                </c:pt>
                <c:pt idx="5568">
                  <c:v>501.08009999999956</c:v>
                </c:pt>
                <c:pt idx="5569">
                  <c:v>501.16440000000051</c:v>
                </c:pt>
                <c:pt idx="5570">
                  <c:v>501.24579999999969</c:v>
                </c:pt>
                <c:pt idx="5571">
                  <c:v>501.32870000000003</c:v>
                </c:pt>
                <c:pt idx="5572">
                  <c:v>501.41339999999923</c:v>
                </c:pt>
                <c:pt idx="5573">
                  <c:v>501.49689999999919</c:v>
                </c:pt>
                <c:pt idx="5574">
                  <c:v>501.57960000000008</c:v>
                </c:pt>
                <c:pt idx="5575">
                  <c:v>501.6617</c:v>
                </c:pt>
                <c:pt idx="5576">
                  <c:v>501.7466</c:v>
                </c:pt>
                <c:pt idx="5577">
                  <c:v>501.82819999999919</c:v>
                </c:pt>
                <c:pt idx="5578">
                  <c:v>501.91099999999949</c:v>
                </c:pt>
                <c:pt idx="5579">
                  <c:v>501.99419999999918</c:v>
                </c:pt>
                <c:pt idx="5580">
                  <c:v>502.07870000000003</c:v>
                </c:pt>
                <c:pt idx="5581">
                  <c:v>502.16160000000002</c:v>
                </c:pt>
                <c:pt idx="5582">
                  <c:v>502.2441</c:v>
                </c:pt>
                <c:pt idx="5583">
                  <c:v>502.32900000000001</c:v>
                </c:pt>
                <c:pt idx="5584">
                  <c:v>502.41309999999936</c:v>
                </c:pt>
                <c:pt idx="5585">
                  <c:v>502.49719999999917</c:v>
                </c:pt>
                <c:pt idx="5586">
                  <c:v>502.58139999999918</c:v>
                </c:pt>
                <c:pt idx="5587">
                  <c:v>502.666</c:v>
                </c:pt>
                <c:pt idx="5588">
                  <c:v>502.75</c:v>
                </c:pt>
                <c:pt idx="5589">
                  <c:v>502.83260000000001</c:v>
                </c:pt>
                <c:pt idx="5590">
                  <c:v>502.91399999999936</c:v>
                </c:pt>
                <c:pt idx="5591">
                  <c:v>502.99879999999916</c:v>
                </c:pt>
                <c:pt idx="5592">
                  <c:v>503.08339999999924</c:v>
                </c:pt>
                <c:pt idx="5593">
                  <c:v>503.16640000000001</c:v>
                </c:pt>
                <c:pt idx="5594">
                  <c:v>503.2482</c:v>
                </c:pt>
                <c:pt idx="5595">
                  <c:v>503.33119999999923</c:v>
                </c:pt>
                <c:pt idx="5596">
                  <c:v>503.41539999999918</c:v>
                </c:pt>
                <c:pt idx="5597">
                  <c:v>503.49759999999918</c:v>
                </c:pt>
                <c:pt idx="5598">
                  <c:v>503.58240000000001</c:v>
                </c:pt>
                <c:pt idx="5599">
                  <c:v>503.66370000000001</c:v>
                </c:pt>
                <c:pt idx="5600">
                  <c:v>503.7484</c:v>
                </c:pt>
                <c:pt idx="5601">
                  <c:v>503.83429999999993</c:v>
                </c:pt>
                <c:pt idx="5602">
                  <c:v>503.91539999999918</c:v>
                </c:pt>
                <c:pt idx="5603">
                  <c:v>504.00040000000001</c:v>
                </c:pt>
                <c:pt idx="5604">
                  <c:v>504.08280000000002</c:v>
                </c:pt>
                <c:pt idx="5605">
                  <c:v>504.16699999999969</c:v>
                </c:pt>
                <c:pt idx="5606">
                  <c:v>504.24930000000001</c:v>
                </c:pt>
                <c:pt idx="5607">
                  <c:v>504.33280000000002</c:v>
                </c:pt>
                <c:pt idx="5608">
                  <c:v>504.41520000000003</c:v>
                </c:pt>
                <c:pt idx="5609">
                  <c:v>504.49839999999904</c:v>
                </c:pt>
                <c:pt idx="5610">
                  <c:v>504.5816999999995</c:v>
                </c:pt>
                <c:pt idx="5611">
                  <c:v>504.66289999999998</c:v>
                </c:pt>
                <c:pt idx="5612">
                  <c:v>504.74740000000008</c:v>
                </c:pt>
                <c:pt idx="5613">
                  <c:v>504.834</c:v>
                </c:pt>
                <c:pt idx="5614">
                  <c:v>504.91559999999924</c:v>
                </c:pt>
                <c:pt idx="5615">
                  <c:v>504.99740000000003</c:v>
                </c:pt>
                <c:pt idx="5616">
                  <c:v>505.08119999999923</c:v>
                </c:pt>
                <c:pt idx="5617">
                  <c:v>505.16640000000001</c:v>
                </c:pt>
                <c:pt idx="5618">
                  <c:v>505.2484</c:v>
                </c:pt>
                <c:pt idx="5619">
                  <c:v>505.33199999999937</c:v>
                </c:pt>
                <c:pt idx="5620">
                  <c:v>505.41559999999924</c:v>
                </c:pt>
                <c:pt idx="5621">
                  <c:v>505.49799999999937</c:v>
                </c:pt>
                <c:pt idx="5622">
                  <c:v>505.58240000000001</c:v>
                </c:pt>
                <c:pt idx="5623">
                  <c:v>505.66820000000001</c:v>
                </c:pt>
                <c:pt idx="5624">
                  <c:v>505.75080000000008</c:v>
                </c:pt>
                <c:pt idx="5625">
                  <c:v>505.83359999999936</c:v>
                </c:pt>
                <c:pt idx="5626">
                  <c:v>505.91520000000003</c:v>
                </c:pt>
                <c:pt idx="5627">
                  <c:v>505.99939999999918</c:v>
                </c:pt>
                <c:pt idx="5628">
                  <c:v>506.08199999999937</c:v>
                </c:pt>
                <c:pt idx="5629">
                  <c:v>506.16440000000051</c:v>
                </c:pt>
                <c:pt idx="5630">
                  <c:v>506.24629999999956</c:v>
                </c:pt>
                <c:pt idx="5631">
                  <c:v>506.32929999999999</c:v>
                </c:pt>
                <c:pt idx="5632">
                  <c:v>506.41219999999925</c:v>
                </c:pt>
                <c:pt idx="5633">
                  <c:v>506.49469999999963</c:v>
                </c:pt>
                <c:pt idx="5634">
                  <c:v>506.57849999999956</c:v>
                </c:pt>
                <c:pt idx="5635">
                  <c:v>506.661</c:v>
                </c:pt>
                <c:pt idx="5636">
                  <c:v>506.745</c:v>
                </c:pt>
                <c:pt idx="5637">
                  <c:v>506.82859999999937</c:v>
                </c:pt>
                <c:pt idx="5638">
                  <c:v>506.91409999999956</c:v>
                </c:pt>
                <c:pt idx="5639">
                  <c:v>506.99809999999917</c:v>
                </c:pt>
                <c:pt idx="5640">
                  <c:v>507.08119999999923</c:v>
                </c:pt>
                <c:pt idx="5641">
                  <c:v>507.16410000000002</c:v>
                </c:pt>
                <c:pt idx="5642">
                  <c:v>507.24759999999969</c:v>
                </c:pt>
                <c:pt idx="5643">
                  <c:v>507.33009999999956</c:v>
                </c:pt>
                <c:pt idx="5644">
                  <c:v>507.41339999999923</c:v>
                </c:pt>
                <c:pt idx="5645">
                  <c:v>507.49779999999924</c:v>
                </c:pt>
                <c:pt idx="5646">
                  <c:v>507.5816999999995</c:v>
                </c:pt>
                <c:pt idx="5647">
                  <c:v>507.6653</c:v>
                </c:pt>
                <c:pt idx="5648">
                  <c:v>507.74889999999999</c:v>
                </c:pt>
                <c:pt idx="5649">
                  <c:v>507.83440000000002</c:v>
                </c:pt>
                <c:pt idx="5650">
                  <c:v>507.91699999999918</c:v>
                </c:pt>
                <c:pt idx="5651">
                  <c:v>507.99959999999936</c:v>
                </c:pt>
                <c:pt idx="5652">
                  <c:v>508.08359999999936</c:v>
                </c:pt>
                <c:pt idx="5653">
                  <c:v>508.16719999999964</c:v>
                </c:pt>
                <c:pt idx="5654">
                  <c:v>508.24930000000001</c:v>
                </c:pt>
                <c:pt idx="5655">
                  <c:v>508.33260000000001</c:v>
                </c:pt>
                <c:pt idx="5656">
                  <c:v>508.41659999999916</c:v>
                </c:pt>
                <c:pt idx="5657">
                  <c:v>508.5</c:v>
                </c:pt>
                <c:pt idx="5658">
                  <c:v>508.58129999999949</c:v>
                </c:pt>
                <c:pt idx="5659">
                  <c:v>508.66759999999999</c:v>
                </c:pt>
                <c:pt idx="5660">
                  <c:v>508.7509</c:v>
                </c:pt>
                <c:pt idx="5661">
                  <c:v>508.83440000000002</c:v>
                </c:pt>
                <c:pt idx="5662">
                  <c:v>508.91759999999937</c:v>
                </c:pt>
                <c:pt idx="5663">
                  <c:v>509</c:v>
                </c:pt>
                <c:pt idx="5664">
                  <c:v>509.08210000000003</c:v>
                </c:pt>
                <c:pt idx="5665">
                  <c:v>509.16480000000064</c:v>
                </c:pt>
                <c:pt idx="5666">
                  <c:v>509.25029999999964</c:v>
                </c:pt>
                <c:pt idx="5667">
                  <c:v>509.334</c:v>
                </c:pt>
                <c:pt idx="5668">
                  <c:v>509.41520000000003</c:v>
                </c:pt>
                <c:pt idx="5669">
                  <c:v>509.49719999999917</c:v>
                </c:pt>
                <c:pt idx="5670">
                  <c:v>509.5804</c:v>
                </c:pt>
                <c:pt idx="5671">
                  <c:v>509.66500000000002</c:v>
                </c:pt>
                <c:pt idx="5672">
                  <c:v>509.74900000000002</c:v>
                </c:pt>
                <c:pt idx="5673">
                  <c:v>509.83099999999956</c:v>
                </c:pt>
                <c:pt idx="5674">
                  <c:v>509.91529999999949</c:v>
                </c:pt>
                <c:pt idx="5675">
                  <c:v>509.99809999999917</c:v>
                </c:pt>
                <c:pt idx="5676">
                  <c:v>510.08280000000002</c:v>
                </c:pt>
                <c:pt idx="5677">
                  <c:v>510.166</c:v>
                </c:pt>
                <c:pt idx="5678">
                  <c:v>510.25020000000001</c:v>
                </c:pt>
                <c:pt idx="5679">
                  <c:v>510.33129999999949</c:v>
                </c:pt>
                <c:pt idx="5680">
                  <c:v>510.4163999999991</c:v>
                </c:pt>
                <c:pt idx="5681">
                  <c:v>510.49939999999918</c:v>
                </c:pt>
                <c:pt idx="5682">
                  <c:v>510.58319999999918</c:v>
                </c:pt>
                <c:pt idx="5683">
                  <c:v>510.66719999999964</c:v>
                </c:pt>
                <c:pt idx="5684">
                  <c:v>510.75099999999969</c:v>
                </c:pt>
                <c:pt idx="5685">
                  <c:v>510.83240000000001</c:v>
                </c:pt>
                <c:pt idx="5686">
                  <c:v>510.91419999999937</c:v>
                </c:pt>
                <c:pt idx="5687">
                  <c:v>510.99759999999918</c:v>
                </c:pt>
                <c:pt idx="5688">
                  <c:v>511.08240000000001</c:v>
                </c:pt>
                <c:pt idx="5689">
                  <c:v>511.16680000000002</c:v>
                </c:pt>
                <c:pt idx="5690">
                  <c:v>511.2516</c:v>
                </c:pt>
                <c:pt idx="5691">
                  <c:v>511.33390000000003</c:v>
                </c:pt>
                <c:pt idx="5692">
                  <c:v>511.4163999999991</c:v>
                </c:pt>
                <c:pt idx="5693">
                  <c:v>511.5</c:v>
                </c:pt>
                <c:pt idx="5694">
                  <c:v>511.584</c:v>
                </c:pt>
                <c:pt idx="5695">
                  <c:v>511.66640000000001</c:v>
                </c:pt>
                <c:pt idx="5696">
                  <c:v>511.74959999999999</c:v>
                </c:pt>
                <c:pt idx="5697">
                  <c:v>511.83189999999956</c:v>
                </c:pt>
                <c:pt idx="5698">
                  <c:v>511.91539999999918</c:v>
                </c:pt>
                <c:pt idx="5699">
                  <c:v>511.99899999999923</c:v>
                </c:pt>
                <c:pt idx="5700">
                  <c:v>512.08199999999999</c:v>
                </c:pt>
                <c:pt idx="5701">
                  <c:v>512.16579999999999</c:v>
                </c:pt>
                <c:pt idx="5702">
                  <c:v>512.25</c:v>
                </c:pt>
                <c:pt idx="5703">
                  <c:v>512.33239999999898</c:v>
                </c:pt>
                <c:pt idx="5704">
                  <c:v>512.4153</c:v>
                </c:pt>
                <c:pt idx="5705">
                  <c:v>512.49880000000053</c:v>
                </c:pt>
                <c:pt idx="5706">
                  <c:v>512.58130000000051</c:v>
                </c:pt>
                <c:pt idx="5707">
                  <c:v>512.66519999999946</c:v>
                </c:pt>
                <c:pt idx="5708">
                  <c:v>512.74860000000001</c:v>
                </c:pt>
                <c:pt idx="5709">
                  <c:v>512.83239999999898</c:v>
                </c:pt>
                <c:pt idx="5710">
                  <c:v>512.91609999999946</c:v>
                </c:pt>
                <c:pt idx="5711">
                  <c:v>513.00019999999938</c:v>
                </c:pt>
                <c:pt idx="5712">
                  <c:v>513.08380000000091</c:v>
                </c:pt>
                <c:pt idx="5713">
                  <c:v>513.1653</c:v>
                </c:pt>
                <c:pt idx="5714">
                  <c:v>513.24860000000001</c:v>
                </c:pt>
                <c:pt idx="5715">
                  <c:v>513.33289999999897</c:v>
                </c:pt>
                <c:pt idx="5716">
                  <c:v>513.41559999999947</c:v>
                </c:pt>
                <c:pt idx="5717">
                  <c:v>513.49959999999999</c:v>
                </c:pt>
                <c:pt idx="5718">
                  <c:v>513.58280000000002</c:v>
                </c:pt>
                <c:pt idx="5719">
                  <c:v>513.66679999999997</c:v>
                </c:pt>
                <c:pt idx="5720">
                  <c:v>513.75</c:v>
                </c:pt>
                <c:pt idx="5721">
                  <c:v>513.83239999999898</c:v>
                </c:pt>
                <c:pt idx="5722">
                  <c:v>513.91780000000006</c:v>
                </c:pt>
                <c:pt idx="5723">
                  <c:v>514.00059999999996</c:v>
                </c:pt>
                <c:pt idx="5724">
                  <c:v>514.08540000000005</c:v>
                </c:pt>
                <c:pt idx="5725">
                  <c:v>514.16869999999949</c:v>
                </c:pt>
                <c:pt idx="5726">
                  <c:v>514.25239999999997</c:v>
                </c:pt>
                <c:pt idx="5727">
                  <c:v>514.33579999999949</c:v>
                </c:pt>
                <c:pt idx="5728">
                  <c:v>514.41909999999996</c:v>
                </c:pt>
                <c:pt idx="5729">
                  <c:v>514.50139999999999</c:v>
                </c:pt>
                <c:pt idx="5730">
                  <c:v>514.58420000000001</c:v>
                </c:pt>
                <c:pt idx="5731">
                  <c:v>514.66709999999898</c:v>
                </c:pt>
                <c:pt idx="5732">
                  <c:v>514.75099999999998</c:v>
                </c:pt>
                <c:pt idx="5733">
                  <c:v>514.83479999999997</c:v>
                </c:pt>
                <c:pt idx="5734">
                  <c:v>514.91859999999997</c:v>
                </c:pt>
                <c:pt idx="5735">
                  <c:v>515.00019999999938</c:v>
                </c:pt>
                <c:pt idx="5736">
                  <c:v>515.08480000000054</c:v>
                </c:pt>
                <c:pt idx="5737">
                  <c:v>515.16759999999897</c:v>
                </c:pt>
                <c:pt idx="5738">
                  <c:v>515.25119999999947</c:v>
                </c:pt>
                <c:pt idx="5739">
                  <c:v>515.33299999999872</c:v>
                </c:pt>
                <c:pt idx="5740">
                  <c:v>515.41579999999999</c:v>
                </c:pt>
                <c:pt idx="5741">
                  <c:v>515.49839999999995</c:v>
                </c:pt>
                <c:pt idx="5742">
                  <c:v>515.58199999999999</c:v>
                </c:pt>
                <c:pt idx="5743">
                  <c:v>515.66579999999999</c:v>
                </c:pt>
                <c:pt idx="5744">
                  <c:v>515.74980000000005</c:v>
                </c:pt>
                <c:pt idx="5745">
                  <c:v>515.83439999999996</c:v>
                </c:pt>
                <c:pt idx="5746">
                  <c:v>515.91840000000002</c:v>
                </c:pt>
                <c:pt idx="5747">
                  <c:v>516.00099999999998</c:v>
                </c:pt>
                <c:pt idx="5748">
                  <c:v>516.08399999999995</c:v>
                </c:pt>
                <c:pt idx="5749">
                  <c:v>516.16699999999946</c:v>
                </c:pt>
                <c:pt idx="5750">
                  <c:v>516.25030000000004</c:v>
                </c:pt>
                <c:pt idx="5751">
                  <c:v>516.33239999999898</c:v>
                </c:pt>
                <c:pt idx="5752">
                  <c:v>516.41599999999949</c:v>
                </c:pt>
                <c:pt idx="5753">
                  <c:v>516.50030000000004</c:v>
                </c:pt>
                <c:pt idx="5754">
                  <c:v>516.58399999999995</c:v>
                </c:pt>
                <c:pt idx="5755">
                  <c:v>516.66800000000001</c:v>
                </c:pt>
                <c:pt idx="5756">
                  <c:v>516.75219999999911</c:v>
                </c:pt>
                <c:pt idx="5757">
                  <c:v>516.8370999999986</c:v>
                </c:pt>
                <c:pt idx="5758">
                  <c:v>516.92039999999997</c:v>
                </c:pt>
                <c:pt idx="5759">
                  <c:v>517.00059999999996</c:v>
                </c:pt>
                <c:pt idx="5760">
                  <c:v>517.08370000000104</c:v>
                </c:pt>
                <c:pt idx="5761">
                  <c:v>517.16759999999897</c:v>
                </c:pt>
                <c:pt idx="5762">
                  <c:v>517.25099999999998</c:v>
                </c:pt>
                <c:pt idx="5763">
                  <c:v>517.33399999999949</c:v>
                </c:pt>
                <c:pt idx="5764">
                  <c:v>517.41559999999947</c:v>
                </c:pt>
                <c:pt idx="5765">
                  <c:v>517.50259999999946</c:v>
                </c:pt>
                <c:pt idx="5766">
                  <c:v>517.58360000000005</c:v>
                </c:pt>
                <c:pt idx="5767">
                  <c:v>517.66579999999999</c:v>
                </c:pt>
                <c:pt idx="5768">
                  <c:v>517.74959999999999</c:v>
                </c:pt>
                <c:pt idx="5769">
                  <c:v>517.83479999999997</c:v>
                </c:pt>
                <c:pt idx="5770">
                  <c:v>517.91819999999996</c:v>
                </c:pt>
                <c:pt idx="5771">
                  <c:v>518.00059999999996</c:v>
                </c:pt>
                <c:pt idx="5772">
                  <c:v>518.08209999999997</c:v>
                </c:pt>
                <c:pt idx="5773">
                  <c:v>518.16719999999884</c:v>
                </c:pt>
                <c:pt idx="5774">
                  <c:v>518.24980000000005</c:v>
                </c:pt>
                <c:pt idx="5775">
                  <c:v>518.33519999999896</c:v>
                </c:pt>
                <c:pt idx="5776">
                  <c:v>518.41800000000001</c:v>
                </c:pt>
                <c:pt idx="5777">
                  <c:v>518.50059999999996</c:v>
                </c:pt>
                <c:pt idx="5778">
                  <c:v>518.58440000000053</c:v>
                </c:pt>
                <c:pt idx="5779">
                  <c:v>518.66800000000001</c:v>
                </c:pt>
                <c:pt idx="5780">
                  <c:v>518.75300000000004</c:v>
                </c:pt>
                <c:pt idx="5781">
                  <c:v>518.83649999999898</c:v>
                </c:pt>
                <c:pt idx="5782">
                  <c:v>518.91970000000003</c:v>
                </c:pt>
                <c:pt idx="5783">
                  <c:v>519.00409999999999</c:v>
                </c:pt>
                <c:pt idx="5784">
                  <c:v>519.0865</c:v>
                </c:pt>
                <c:pt idx="5785">
                  <c:v>519.16919999999948</c:v>
                </c:pt>
                <c:pt idx="5786">
                  <c:v>519.25360000000001</c:v>
                </c:pt>
                <c:pt idx="5787">
                  <c:v>519.33539999999948</c:v>
                </c:pt>
                <c:pt idx="5788">
                  <c:v>519.42019999999911</c:v>
                </c:pt>
                <c:pt idx="5789">
                  <c:v>519.50259999999946</c:v>
                </c:pt>
                <c:pt idx="5790">
                  <c:v>519.58590000000004</c:v>
                </c:pt>
                <c:pt idx="5791">
                  <c:v>519.66989999999998</c:v>
                </c:pt>
                <c:pt idx="5792">
                  <c:v>519.75239999999997</c:v>
                </c:pt>
                <c:pt idx="5793">
                  <c:v>519.83559999999898</c:v>
                </c:pt>
                <c:pt idx="5794">
                  <c:v>519.91789999999946</c:v>
                </c:pt>
                <c:pt idx="5795">
                  <c:v>520.00199999999938</c:v>
                </c:pt>
                <c:pt idx="5796">
                  <c:v>520.08470000000091</c:v>
                </c:pt>
                <c:pt idx="5797">
                  <c:v>520.16800000000001</c:v>
                </c:pt>
                <c:pt idx="5798">
                  <c:v>520.25099999999998</c:v>
                </c:pt>
                <c:pt idx="5799">
                  <c:v>520.33519999999896</c:v>
                </c:pt>
                <c:pt idx="5800">
                  <c:v>520.41899999999998</c:v>
                </c:pt>
                <c:pt idx="5801">
                  <c:v>520.50259999999946</c:v>
                </c:pt>
                <c:pt idx="5802">
                  <c:v>520.58500000000004</c:v>
                </c:pt>
                <c:pt idx="5803">
                  <c:v>520.66840000000002</c:v>
                </c:pt>
                <c:pt idx="5804">
                  <c:v>520.75040000000001</c:v>
                </c:pt>
                <c:pt idx="5805">
                  <c:v>520.83499999999947</c:v>
                </c:pt>
                <c:pt idx="5806">
                  <c:v>520.91830000000004</c:v>
                </c:pt>
                <c:pt idx="5807">
                  <c:v>521.00119999999947</c:v>
                </c:pt>
                <c:pt idx="5808">
                  <c:v>521.08540000000005</c:v>
                </c:pt>
                <c:pt idx="5809">
                  <c:v>521.1694</c:v>
                </c:pt>
                <c:pt idx="5810">
                  <c:v>521.25159999999948</c:v>
                </c:pt>
                <c:pt idx="5811">
                  <c:v>521.33539999999948</c:v>
                </c:pt>
                <c:pt idx="5812">
                  <c:v>521.41859999999997</c:v>
                </c:pt>
                <c:pt idx="5813">
                  <c:v>521.50239999999997</c:v>
                </c:pt>
                <c:pt idx="5814">
                  <c:v>521.58840000000055</c:v>
                </c:pt>
                <c:pt idx="5815">
                  <c:v>521.67540000000054</c:v>
                </c:pt>
                <c:pt idx="5816">
                  <c:v>521.75779999999997</c:v>
                </c:pt>
                <c:pt idx="5817">
                  <c:v>521.84039999999948</c:v>
                </c:pt>
                <c:pt idx="5818">
                  <c:v>521.9248</c:v>
                </c:pt>
                <c:pt idx="5819">
                  <c:v>522.00739999999996</c:v>
                </c:pt>
                <c:pt idx="5820">
                  <c:v>522.09119999999996</c:v>
                </c:pt>
                <c:pt idx="5821">
                  <c:v>522.17499999999995</c:v>
                </c:pt>
                <c:pt idx="5822">
                  <c:v>522.25879999999995</c:v>
                </c:pt>
                <c:pt idx="5823">
                  <c:v>522.34219999999834</c:v>
                </c:pt>
                <c:pt idx="5824">
                  <c:v>522.423</c:v>
                </c:pt>
                <c:pt idx="5825">
                  <c:v>522.50630000000001</c:v>
                </c:pt>
                <c:pt idx="5826">
                  <c:v>522.58960000000002</c:v>
                </c:pt>
                <c:pt idx="5827">
                  <c:v>522.67240000000004</c:v>
                </c:pt>
                <c:pt idx="5828">
                  <c:v>522.75440000000003</c:v>
                </c:pt>
                <c:pt idx="5829">
                  <c:v>522.83889999999997</c:v>
                </c:pt>
                <c:pt idx="5830">
                  <c:v>522.92259999999897</c:v>
                </c:pt>
                <c:pt idx="5831">
                  <c:v>523.00540000000001</c:v>
                </c:pt>
                <c:pt idx="5832">
                  <c:v>523.08840000000055</c:v>
                </c:pt>
                <c:pt idx="5833">
                  <c:v>523.1712</c:v>
                </c:pt>
                <c:pt idx="5834">
                  <c:v>523.25689999999997</c:v>
                </c:pt>
                <c:pt idx="5835">
                  <c:v>523.33959999999911</c:v>
                </c:pt>
                <c:pt idx="5836">
                  <c:v>523.42259999999897</c:v>
                </c:pt>
                <c:pt idx="5837">
                  <c:v>523.505</c:v>
                </c:pt>
                <c:pt idx="5838">
                  <c:v>523.58840000000055</c:v>
                </c:pt>
                <c:pt idx="5839">
                  <c:v>523.67110000000002</c:v>
                </c:pt>
                <c:pt idx="5840">
                  <c:v>523.75530000000003</c:v>
                </c:pt>
                <c:pt idx="5841">
                  <c:v>523.83909999999946</c:v>
                </c:pt>
                <c:pt idx="5842">
                  <c:v>523.92239999999947</c:v>
                </c:pt>
                <c:pt idx="5843">
                  <c:v>524.00739999999996</c:v>
                </c:pt>
                <c:pt idx="5844">
                  <c:v>524.09019999999998</c:v>
                </c:pt>
                <c:pt idx="5845">
                  <c:v>524.17300000000103</c:v>
                </c:pt>
                <c:pt idx="5846">
                  <c:v>524.25400000000002</c:v>
                </c:pt>
                <c:pt idx="5847">
                  <c:v>524.3368999999991</c:v>
                </c:pt>
                <c:pt idx="5848">
                  <c:v>524.42089999999996</c:v>
                </c:pt>
                <c:pt idx="5849">
                  <c:v>524.505</c:v>
                </c:pt>
                <c:pt idx="5850">
                  <c:v>524.58929999999998</c:v>
                </c:pt>
                <c:pt idx="5851">
                  <c:v>524.67259999999999</c:v>
                </c:pt>
                <c:pt idx="5852">
                  <c:v>524.7571999999991</c:v>
                </c:pt>
                <c:pt idx="5853">
                  <c:v>524.84109999999896</c:v>
                </c:pt>
                <c:pt idx="5854">
                  <c:v>524.92319999999938</c:v>
                </c:pt>
                <c:pt idx="5855">
                  <c:v>525.00630000000001</c:v>
                </c:pt>
                <c:pt idx="5856">
                  <c:v>525.08940000000052</c:v>
                </c:pt>
                <c:pt idx="5857">
                  <c:v>525.17390000000103</c:v>
                </c:pt>
                <c:pt idx="5858">
                  <c:v>525.2571999999991</c:v>
                </c:pt>
                <c:pt idx="5859">
                  <c:v>525.33959999999911</c:v>
                </c:pt>
                <c:pt idx="5860">
                  <c:v>525.4239</c:v>
                </c:pt>
                <c:pt idx="5861">
                  <c:v>525.50580000000002</c:v>
                </c:pt>
                <c:pt idx="5862">
                  <c:v>525.58900000000051</c:v>
                </c:pt>
                <c:pt idx="5863">
                  <c:v>525.67180000000053</c:v>
                </c:pt>
                <c:pt idx="5864">
                  <c:v>525.75599999999997</c:v>
                </c:pt>
                <c:pt idx="5865">
                  <c:v>525.83900000000006</c:v>
                </c:pt>
                <c:pt idx="5866">
                  <c:v>525.92139999999949</c:v>
                </c:pt>
                <c:pt idx="5867">
                  <c:v>526.005</c:v>
                </c:pt>
                <c:pt idx="5868">
                  <c:v>526.09059999999999</c:v>
                </c:pt>
                <c:pt idx="5869">
                  <c:v>526.17360000000053</c:v>
                </c:pt>
                <c:pt idx="5870">
                  <c:v>526.25919999999996</c:v>
                </c:pt>
                <c:pt idx="5871">
                  <c:v>526.34239999999897</c:v>
                </c:pt>
                <c:pt idx="5872">
                  <c:v>526.42499999999939</c:v>
                </c:pt>
                <c:pt idx="5873">
                  <c:v>526.50819999999999</c:v>
                </c:pt>
                <c:pt idx="5874">
                  <c:v>526.5888000000009</c:v>
                </c:pt>
                <c:pt idx="5875">
                  <c:v>526.67319999999995</c:v>
                </c:pt>
                <c:pt idx="5876">
                  <c:v>526.75739999999996</c:v>
                </c:pt>
                <c:pt idx="5877">
                  <c:v>526.83879999999999</c:v>
                </c:pt>
                <c:pt idx="5878">
                  <c:v>526.9215999999991</c:v>
                </c:pt>
                <c:pt idx="5879">
                  <c:v>527.00619999999947</c:v>
                </c:pt>
                <c:pt idx="5880">
                  <c:v>527.0874</c:v>
                </c:pt>
                <c:pt idx="5881">
                  <c:v>527.17290000000003</c:v>
                </c:pt>
                <c:pt idx="5882">
                  <c:v>527.25570000000005</c:v>
                </c:pt>
                <c:pt idx="5883">
                  <c:v>527.33919999999898</c:v>
                </c:pt>
                <c:pt idx="5884">
                  <c:v>527.42279999999948</c:v>
                </c:pt>
                <c:pt idx="5885">
                  <c:v>527.50699999999949</c:v>
                </c:pt>
                <c:pt idx="5886">
                  <c:v>527.58900000000051</c:v>
                </c:pt>
                <c:pt idx="5887">
                  <c:v>527.67290000000003</c:v>
                </c:pt>
                <c:pt idx="5888">
                  <c:v>527.75659999999948</c:v>
                </c:pt>
                <c:pt idx="5889">
                  <c:v>527.83929999999884</c:v>
                </c:pt>
                <c:pt idx="5890">
                  <c:v>527.9215999999991</c:v>
                </c:pt>
                <c:pt idx="5891">
                  <c:v>528.00659999999948</c:v>
                </c:pt>
                <c:pt idx="5892">
                  <c:v>528.08840000000055</c:v>
                </c:pt>
                <c:pt idx="5893">
                  <c:v>528.17070000000103</c:v>
                </c:pt>
                <c:pt idx="5894">
                  <c:v>528.25559999999996</c:v>
                </c:pt>
                <c:pt idx="5895">
                  <c:v>528.34039999999948</c:v>
                </c:pt>
                <c:pt idx="5896">
                  <c:v>528.42279999999948</c:v>
                </c:pt>
                <c:pt idx="5897">
                  <c:v>528.50469999999996</c:v>
                </c:pt>
                <c:pt idx="5898">
                  <c:v>528.58820000000003</c:v>
                </c:pt>
                <c:pt idx="5899">
                  <c:v>528.67110000000002</c:v>
                </c:pt>
                <c:pt idx="5900">
                  <c:v>528.75409999999999</c:v>
                </c:pt>
                <c:pt idx="5901">
                  <c:v>528.83849999999939</c:v>
                </c:pt>
                <c:pt idx="5902">
                  <c:v>528.92099999999948</c:v>
                </c:pt>
                <c:pt idx="5903">
                  <c:v>529.00450000000001</c:v>
                </c:pt>
                <c:pt idx="5904">
                  <c:v>529.08680000000004</c:v>
                </c:pt>
                <c:pt idx="5905">
                  <c:v>529.17090000000053</c:v>
                </c:pt>
                <c:pt idx="5906">
                  <c:v>529.25380000000052</c:v>
                </c:pt>
                <c:pt idx="5907">
                  <c:v>529.33739999999898</c:v>
                </c:pt>
                <c:pt idx="5908">
                  <c:v>529.42099999999948</c:v>
                </c:pt>
                <c:pt idx="5909">
                  <c:v>529.50549999999998</c:v>
                </c:pt>
                <c:pt idx="5910">
                  <c:v>529.58910000000003</c:v>
                </c:pt>
                <c:pt idx="5911">
                  <c:v>529.67340000000104</c:v>
                </c:pt>
                <c:pt idx="5912">
                  <c:v>529.7568</c:v>
                </c:pt>
                <c:pt idx="5913">
                  <c:v>529.84029999999859</c:v>
                </c:pt>
                <c:pt idx="5914">
                  <c:v>529.9248</c:v>
                </c:pt>
                <c:pt idx="5915">
                  <c:v>530.00739999999996</c:v>
                </c:pt>
                <c:pt idx="5916">
                  <c:v>530.08980000000054</c:v>
                </c:pt>
                <c:pt idx="5917">
                  <c:v>530.17300000000103</c:v>
                </c:pt>
                <c:pt idx="5918">
                  <c:v>530.25580000000002</c:v>
                </c:pt>
                <c:pt idx="5919">
                  <c:v>530.34119999999859</c:v>
                </c:pt>
                <c:pt idx="5920">
                  <c:v>530.4239</c:v>
                </c:pt>
                <c:pt idx="5921">
                  <c:v>530.50699999999949</c:v>
                </c:pt>
                <c:pt idx="5922">
                  <c:v>530.58940000000052</c:v>
                </c:pt>
                <c:pt idx="5923">
                  <c:v>530.67200000000003</c:v>
                </c:pt>
                <c:pt idx="5924">
                  <c:v>530.75450000000001</c:v>
                </c:pt>
                <c:pt idx="5925">
                  <c:v>530.84059999999897</c:v>
                </c:pt>
                <c:pt idx="5926">
                  <c:v>530.92239999999947</c:v>
                </c:pt>
                <c:pt idx="5927">
                  <c:v>531.005</c:v>
                </c:pt>
                <c:pt idx="5928">
                  <c:v>531.08860000000004</c:v>
                </c:pt>
                <c:pt idx="5929">
                  <c:v>531.1721</c:v>
                </c:pt>
                <c:pt idx="5930">
                  <c:v>531.25619999999947</c:v>
                </c:pt>
                <c:pt idx="5931">
                  <c:v>531.33849999999939</c:v>
                </c:pt>
                <c:pt idx="5932">
                  <c:v>531.42239999999947</c:v>
                </c:pt>
                <c:pt idx="5933">
                  <c:v>531.50400000000002</c:v>
                </c:pt>
                <c:pt idx="5934">
                  <c:v>531.58789999999999</c:v>
                </c:pt>
                <c:pt idx="5935">
                  <c:v>531.67100000000005</c:v>
                </c:pt>
                <c:pt idx="5936">
                  <c:v>531.75279999999998</c:v>
                </c:pt>
                <c:pt idx="5937">
                  <c:v>531.83669999999836</c:v>
                </c:pt>
                <c:pt idx="5938">
                  <c:v>531.91909999999996</c:v>
                </c:pt>
                <c:pt idx="5939">
                  <c:v>532.00319999999999</c:v>
                </c:pt>
                <c:pt idx="5940">
                  <c:v>532.08799999999997</c:v>
                </c:pt>
                <c:pt idx="5941">
                  <c:v>532.17020000000002</c:v>
                </c:pt>
                <c:pt idx="5942">
                  <c:v>532.25279999999998</c:v>
                </c:pt>
                <c:pt idx="5943">
                  <c:v>532.3361999999986</c:v>
                </c:pt>
                <c:pt idx="5944">
                  <c:v>532.42070000000001</c:v>
                </c:pt>
                <c:pt idx="5945">
                  <c:v>532.50409999999999</c:v>
                </c:pt>
                <c:pt idx="5946">
                  <c:v>532.58820000000003</c:v>
                </c:pt>
                <c:pt idx="5947">
                  <c:v>532.67150000000004</c:v>
                </c:pt>
                <c:pt idx="5948">
                  <c:v>532.75259999999946</c:v>
                </c:pt>
                <c:pt idx="5949">
                  <c:v>532.8359999999991</c:v>
                </c:pt>
                <c:pt idx="5950">
                  <c:v>532.91899999999998</c:v>
                </c:pt>
                <c:pt idx="5951">
                  <c:v>533.00149999999996</c:v>
                </c:pt>
                <c:pt idx="5952">
                  <c:v>533.08680000000004</c:v>
                </c:pt>
                <c:pt idx="5953">
                  <c:v>533.16840000000002</c:v>
                </c:pt>
                <c:pt idx="5954">
                  <c:v>533.25300000000004</c:v>
                </c:pt>
                <c:pt idx="5955">
                  <c:v>533.33589999999947</c:v>
                </c:pt>
                <c:pt idx="5956">
                  <c:v>533.42139999999949</c:v>
                </c:pt>
                <c:pt idx="5957">
                  <c:v>533.50390000000004</c:v>
                </c:pt>
                <c:pt idx="5958">
                  <c:v>533.58619999999996</c:v>
                </c:pt>
                <c:pt idx="5959">
                  <c:v>533.66859999999997</c:v>
                </c:pt>
                <c:pt idx="5960">
                  <c:v>533.75400000000002</c:v>
                </c:pt>
                <c:pt idx="5961">
                  <c:v>533.83739999999898</c:v>
                </c:pt>
                <c:pt idx="5962">
                  <c:v>533.91989999999998</c:v>
                </c:pt>
                <c:pt idx="5963">
                  <c:v>534.00519999999949</c:v>
                </c:pt>
                <c:pt idx="5964">
                  <c:v>534.08860000000004</c:v>
                </c:pt>
                <c:pt idx="5965">
                  <c:v>534.17280000000005</c:v>
                </c:pt>
                <c:pt idx="5966">
                  <c:v>534.25400000000002</c:v>
                </c:pt>
                <c:pt idx="5967">
                  <c:v>534.33559999999898</c:v>
                </c:pt>
                <c:pt idx="5968">
                  <c:v>534.41880000000003</c:v>
                </c:pt>
                <c:pt idx="5969">
                  <c:v>534.50249999999949</c:v>
                </c:pt>
                <c:pt idx="5970">
                  <c:v>534.5856</c:v>
                </c:pt>
                <c:pt idx="5971">
                  <c:v>534.66739999999947</c:v>
                </c:pt>
                <c:pt idx="5972">
                  <c:v>534.75099999999998</c:v>
                </c:pt>
                <c:pt idx="5973">
                  <c:v>534.8341999999991</c:v>
                </c:pt>
                <c:pt idx="5974">
                  <c:v>534.91970000000003</c:v>
                </c:pt>
                <c:pt idx="5975">
                  <c:v>535.00350000000003</c:v>
                </c:pt>
                <c:pt idx="5976">
                  <c:v>535.0865</c:v>
                </c:pt>
                <c:pt idx="5977">
                  <c:v>535.17070000000103</c:v>
                </c:pt>
                <c:pt idx="5978">
                  <c:v>535.255</c:v>
                </c:pt>
                <c:pt idx="5979">
                  <c:v>535.33879999999999</c:v>
                </c:pt>
                <c:pt idx="5980">
                  <c:v>535.42359999999996</c:v>
                </c:pt>
                <c:pt idx="5981">
                  <c:v>535.50659999999948</c:v>
                </c:pt>
                <c:pt idx="5982">
                  <c:v>535.59</c:v>
                </c:pt>
                <c:pt idx="5983">
                  <c:v>535.67180000000053</c:v>
                </c:pt>
                <c:pt idx="5984">
                  <c:v>535.75480000000005</c:v>
                </c:pt>
                <c:pt idx="5985">
                  <c:v>535.83739999999898</c:v>
                </c:pt>
                <c:pt idx="5986">
                  <c:v>535.92059999999947</c:v>
                </c:pt>
                <c:pt idx="5987">
                  <c:v>536.00480000000005</c:v>
                </c:pt>
                <c:pt idx="5988">
                  <c:v>536.08860000000004</c:v>
                </c:pt>
                <c:pt idx="5989">
                  <c:v>536.16999999999996</c:v>
                </c:pt>
                <c:pt idx="5990">
                  <c:v>536.25409999999999</c:v>
                </c:pt>
                <c:pt idx="5991">
                  <c:v>536.33849999999939</c:v>
                </c:pt>
                <c:pt idx="5992">
                  <c:v>536.42229999999836</c:v>
                </c:pt>
                <c:pt idx="5993">
                  <c:v>536.50459999999998</c:v>
                </c:pt>
                <c:pt idx="5994">
                  <c:v>536.58960000000002</c:v>
                </c:pt>
                <c:pt idx="5995">
                  <c:v>536.67219999999998</c:v>
                </c:pt>
                <c:pt idx="5996">
                  <c:v>536.75739999999996</c:v>
                </c:pt>
                <c:pt idx="5997">
                  <c:v>536.84079999999949</c:v>
                </c:pt>
                <c:pt idx="5998">
                  <c:v>536.923</c:v>
                </c:pt>
                <c:pt idx="5999">
                  <c:v>537.00630000000001</c:v>
                </c:pt>
                <c:pt idx="6000">
                  <c:v>537.08900000000051</c:v>
                </c:pt>
                <c:pt idx="6001">
                  <c:v>537.17529999999999</c:v>
                </c:pt>
                <c:pt idx="6002">
                  <c:v>537.25840000000005</c:v>
                </c:pt>
                <c:pt idx="6003">
                  <c:v>537.34129999999857</c:v>
                </c:pt>
                <c:pt idx="6004">
                  <c:v>537.42229999999836</c:v>
                </c:pt>
                <c:pt idx="6005">
                  <c:v>537.50619999999947</c:v>
                </c:pt>
                <c:pt idx="6006">
                  <c:v>537.58940000000052</c:v>
                </c:pt>
                <c:pt idx="6007">
                  <c:v>537.67259999999999</c:v>
                </c:pt>
                <c:pt idx="6008">
                  <c:v>537.75580000000002</c:v>
                </c:pt>
                <c:pt idx="6009">
                  <c:v>537.83939999999996</c:v>
                </c:pt>
                <c:pt idx="6010">
                  <c:v>537.9239</c:v>
                </c:pt>
                <c:pt idx="6011">
                  <c:v>538.00630000000001</c:v>
                </c:pt>
                <c:pt idx="6012">
                  <c:v>538.08960000000002</c:v>
                </c:pt>
                <c:pt idx="6013">
                  <c:v>538.17430000000104</c:v>
                </c:pt>
                <c:pt idx="6014">
                  <c:v>538.25630000000001</c:v>
                </c:pt>
                <c:pt idx="6015">
                  <c:v>538.34039999999948</c:v>
                </c:pt>
                <c:pt idx="6016">
                  <c:v>538.42289999999946</c:v>
                </c:pt>
                <c:pt idx="6017">
                  <c:v>538.50440000000003</c:v>
                </c:pt>
                <c:pt idx="6018">
                  <c:v>538.58860000000004</c:v>
                </c:pt>
                <c:pt idx="6019">
                  <c:v>538.67200000000003</c:v>
                </c:pt>
                <c:pt idx="6020">
                  <c:v>538.75609999999949</c:v>
                </c:pt>
                <c:pt idx="6021">
                  <c:v>538.84019999999884</c:v>
                </c:pt>
                <c:pt idx="6022">
                  <c:v>538.9248</c:v>
                </c:pt>
                <c:pt idx="6023">
                  <c:v>539.00800000000004</c:v>
                </c:pt>
                <c:pt idx="6024">
                  <c:v>539.09280000000001</c:v>
                </c:pt>
                <c:pt idx="6025">
                  <c:v>539.17560000000003</c:v>
                </c:pt>
                <c:pt idx="6026">
                  <c:v>539.25879999999995</c:v>
                </c:pt>
                <c:pt idx="6027">
                  <c:v>539.34259999999847</c:v>
                </c:pt>
                <c:pt idx="6028">
                  <c:v>539.42519999999911</c:v>
                </c:pt>
                <c:pt idx="6029">
                  <c:v>539.50930000000005</c:v>
                </c:pt>
                <c:pt idx="6030">
                  <c:v>539.59259999999949</c:v>
                </c:pt>
                <c:pt idx="6031">
                  <c:v>539.67629999999997</c:v>
                </c:pt>
                <c:pt idx="6032">
                  <c:v>539.75819999999999</c:v>
                </c:pt>
                <c:pt idx="6033">
                  <c:v>539.84179999999947</c:v>
                </c:pt>
                <c:pt idx="6034">
                  <c:v>539.9248</c:v>
                </c:pt>
                <c:pt idx="6035">
                  <c:v>540.0071999999991</c:v>
                </c:pt>
                <c:pt idx="6036">
                  <c:v>540.09090000000003</c:v>
                </c:pt>
                <c:pt idx="6037">
                  <c:v>540.17160000000001</c:v>
                </c:pt>
                <c:pt idx="6038">
                  <c:v>540.25409999999999</c:v>
                </c:pt>
                <c:pt idx="6039">
                  <c:v>540.33879999999999</c:v>
                </c:pt>
                <c:pt idx="6040">
                  <c:v>540.42289999999946</c:v>
                </c:pt>
                <c:pt idx="6041">
                  <c:v>540.50409999999999</c:v>
                </c:pt>
                <c:pt idx="6042">
                  <c:v>540.58749999999998</c:v>
                </c:pt>
                <c:pt idx="6043">
                  <c:v>540.67219999999998</c:v>
                </c:pt>
                <c:pt idx="6044">
                  <c:v>540.75580000000002</c:v>
                </c:pt>
                <c:pt idx="6045">
                  <c:v>540.83889999999997</c:v>
                </c:pt>
                <c:pt idx="6046">
                  <c:v>540.92279999999948</c:v>
                </c:pt>
                <c:pt idx="6047">
                  <c:v>541.00609999999949</c:v>
                </c:pt>
                <c:pt idx="6048">
                  <c:v>541.08929999999998</c:v>
                </c:pt>
                <c:pt idx="6049">
                  <c:v>541.17310000000055</c:v>
                </c:pt>
                <c:pt idx="6050">
                  <c:v>541.25540000000001</c:v>
                </c:pt>
                <c:pt idx="6051">
                  <c:v>541.33879999999999</c:v>
                </c:pt>
                <c:pt idx="6052">
                  <c:v>541.41989999999998</c:v>
                </c:pt>
                <c:pt idx="6053">
                  <c:v>541.50369999999998</c:v>
                </c:pt>
                <c:pt idx="6054">
                  <c:v>541.58640000000003</c:v>
                </c:pt>
                <c:pt idx="6055">
                  <c:v>541.67060000000004</c:v>
                </c:pt>
                <c:pt idx="6056">
                  <c:v>541.75459999999998</c:v>
                </c:pt>
                <c:pt idx="6057">
                  <c:v>541.83889999999997</c:v>
                </c:pt>
                <c:pt idx="6058">
                  <c:v>541.92169999999896</c:v>
                </c:pt>
                <c:pt idx="6059">
                  <c:v>542.00490000000002</c:v>
                </c:pt>
                <c:pt idx="6060">
                  <c:v>542.08770000000004</c:v>
                </c:pt>
                <c:pt idx="6061">
                  <c:v>542.17200000000003</c:v>
                </c:pt>
                <c:pt idx="6062">
                  <c:v>542.25390000000004</c:v>
                </c:pt>
                <c:pt idx="6063">
                  <c:v>542.33679999999947</c:v>
                </c:pt>
                <c:pt idx="6064">
                  <c:v>542.4215999999991</c:v>
                </c:pt>
                <c:pt idx="6065">
                  <c:v>542.50429999999949</c:v>
                </c:pt>
                <c:pt idx="6066">
                  <c:v>542.58860000000004</c:v>
                </c:pt>
                <c:pt idx="6067">
                  <c:v>542.67409999999995</c:v>
                </c:pt>
                <c:pt idx="6068">
                  <c:v>542.75699999999949</c:v>
                </c:pt>
                <c:pt idx="6069">
                  <c:v>542.84139999999911</c:v>
                </c:pt>
                <c:pt idx="6070">
                  <c:v>542.92519999999911</c:v>
                </c:pt>
                <c:pt idx="6071">
                  <c:v>543.00879999999995</c:v>
                </c:pt>
                <c:pt idx="6072">
                  <c:v>543.09259999999949</c:v>
                </c:pt>
                <c:pt idx="6073">
                  <c:v>543.17560000000003</c:v>
                </c:pt>
                <c:pt idx="6074">
                  <c:v>543.25930000000005</c:v>
                </c:pt>
                <c:pt idx="6075">
                  <c:v>543.34349999999949</c:v>
                </c:pt>
                <c:pt idx="6076">
                  <c:v>543.42709999999897</c:v>
                </c:pt>
                <c:pt idx="6077">
                  <c:v>543.51219999999898</c:v>
                </c:pt>
                <c:pt idx="6078">
                  <c:v>543.59460000000001</c:v>
                </c:pt>
                <c:pt idx="6079">
                  <c:v>543.67700000000002</c:v>
                </c:pt>
                <c:pt idx="6080">
                  <c:v>543.76030000000003</c:v>
                </c:pt>
                <c:pt idx="6081">
                  <c:v>543.84259999999847</c:v>
                </c:pt>
                <c:pt idx="6082">
                  <c:v>543.92619999999897</c:v>
                </c:pt>
                <c:pt idx="6083">
                  <c:v>544.00850000000003</c:v>
                </c:pt>
                <c:pt idx="6084">
                  <c:v>544.09320000000002</c:v>
                </c:pt>
                <c:pt idx="6085">
                  <c:v>544.17700000000002</c:v>
                </c:pt>
                <c:pt idx="6086">
                  <c:v>544.25980000000004</c:v>
                </c:pt>
                <c:pt idx="6087">
                  <c:v>544.34219999999834</c:v>
                </c:pt>
                <c:pt idx="6088">
                  <c:v>544.42579999999998</c:v>
                </c:pt>
                <c:pt idx="6089">
                  <c:v>544.51009999999997</c:v>
                </c:pt>
                <c:pt idx="6090">
                  <c:v>544.59199999999998</c:v>
                </c:pt>
                <c:pt idx="6091">
                  <c:v>544.67660000000001</c:v>
                </c:pt>
                <c:pt idx="6092">
                  <c:v>544.76</c:v>
                </c:pt>
                <c:pt idx="6093">
                  <c:v>544.84399999999948</c:v>
                </c:pt>
                <c:pt idx="6094">
                  <c:v>544.92779999999948</c:v>
                </c:pt>
                <c:pt idx="6095">
                  <c:v>545.01</c:v>
                </c:pt>
                <c:pt idx="6096">
                  <c:v>545.09500000000003</c:v>
                </c:pt>
                <c:pt idx="6097">
                  <c:v>545.17800000000091</c:v>
                </c:pt>
                <c:pt idx="6098">
                  <c:v>545.26199999999949</c:v>
                </c:pt>
                <c:pt idx="6099">
                  <c:v>545.34259999999847</c:v>
                </c:pt>
                <c:pt idx="6100">
                  <c:v>545.42499999999939</c:v>
                </c:pt>
                <c:pt idx="6101">
                  <c:v>545.50810000000001</c:v>
                </c:pt>
                <c:pt idx="6102">
                  <c:v>545.59519999999998</c:v>
                </c:pt>
                <c:pt idx="6103">
                  <c:v>545.67759999999998</c:v>
                </c:pt>
                <c:pt idx="6104">
                  <c:v>545.76019999999949</c:v>
                </c:pt>
                <c:pt idx="6105">
                  <c:v>545.84349999999949</c:v>
                </c:pt>
                <c:pt idx="6106">
                  <c:v>545.92769999999859</c:v>
                </c:pt>
                <c:pt idx="6107">
                  <c:v>546.01300000000003</c:v>
                </c:pt>
                <c:pt idx="6108">
                  <c:v>546.09480000000053</c:v>
                </c:pt>
                <c:pt idx="6109">
                  <c:v>546.17920000000004</c:v>
                </c:pt>
                <c:pt idx="6110">
                  <c:v>546.26219999999898</c:v>
                </c:pt>
                <c:pt idx="6111">
                  <c:v>546.34449999999947</c:v>
                </c:pt>
                <c:pt idx="6112">
                  <c:v>546.42689999999948</c:v>
                </c:pt>
                <c:pt idx="6113">
                  <c:v>546.51219999999898</c:v>
                </c:pt>
                <c:pt idx="6114">
                  <c:v>546.59450000000004</c:v>
                </c:pt>
                <c:pt idx="6115">
                  <c:v>546.67870000000141</c:v>
                </c:pt>
                <c:pt idx="6116">
                  <c:v>546.76219999999898</c:v>
                </c:pt>
                <c:pt idx="6117">
                  <c:v>546.84559999999897</c:v>
                </c:pt>
                <c:pt idx="6118">
                  <c:v>546.92999999999938</c:v>
                </c:pt>
                <c:pt idx="6119">
                  <c:v>547.01340000000005</c:v>
                </c:pt>
                <c:pt idx="6120">
                  <c:v>547.09609999999998</c:v>
                </c:pt>
                <c:pt idx="6121">
                  <c:v>547.17999999999995</c:v>
                </c:pt>
                <c:pt idx="6122">
                  <c:v>547.26300000000003</c:v>
                </c:pt>
                <c:pt idx="6123">
                  <c:v>547.34549999999911</c:v>
                </c:pt>
                <c:pt idx="6124">
                  <c:v>547.428</c:v>
                </c:pt>
                <c:pt idx="6125">
                  <c:v>547.51080000000002</c:v>
                </c:pt>
              </c:numCache>
            </c:numRef>
          </c:xVal>
          <c:yVal>
            <c:numRef>
              <c:f>'Rezultati 5°C min 60 rpm'!$C$4:$C$6129</c:f>
              <c:numCache>
                <c:formatCode>@</c:formatCode>
                <c:ptCount val="6126"/>
                <c:pt idx="0">
                  <c:v>99.995679999999993</c:v>
                </c:pt>
                <c:pt idx="1">
                  <c:v>99.99441000000013</c:v>
                </c:pt>
                <c:pt idx="2">
                  <c:v>99.992040000000003</c:v>
                </c:pt>
                <c:pt idx="3">
                  <c:v>99.988749999999982</c:v>
                </c:pt>
                <c:pt idx="4">
                  <c:v>99.988029999999995</c:v>
                </c:pt>
                <c:pt idx="5">
                  <c:v>99.983800000000002</c:v>
                </c:pt>
                <c:pt idx="6">
                  <c:v>99.978839999999948</c:v>
                </c:pt>
                <c:pt idx="7">
                  <c:v>99.969309999999993</c:v>
                </c:pt>
                <c:pt idx="8">
                  <c:v>99.974810000000005</c:v>
                </c:pt>
                <c:pt idx="9">
                  <c:v>99.971909999999994</c:v>
                </c:pt>
                <c:pt idx="10">
                  <c:v>99.975189999999998</c:v>
                </c:pt>
                <c:pt idx="11">
                  <c:v>99.971940000000004</c:v>
                </c:pt>
                <c:pt idx="12">
                  <c:v>99.980250000000026</c:v>
                </c:pt>
                <c:pt idx="13">
                  <c:v>99.978799999999978</c:v>
                </c:pt>
                <c:pt idx="14">
                  <c:v>99.979309999999998</c:v>
                </c:pt>
                <c:pt idx="15">
                  <c:v>99.975610000000003</c:v>
                </c:pt>
                <c:pt idx="16">
                  <c:v>99.976839999999982</c:v>
                </c:pt>
                <c:pt idx="17">
                  <c:v>99.975989999999982</c:v>
                </c:pt>
                <c:pt idx="18">
                  <c:v>99.970779999999948</c:v>
                </c:pt>
                <c:pt idx="19">
                  <c:v>99.967690000000147</c:v>
                </c:pt>
                <c:pt idx="20">
                  <c:v>99.965660000000113</c:v>
                </c:pt>
                <c:pt idx="21">
                  <c:v>99.964180000000027</c:v>
                </c:pt>
                <c:pt idx="22">
                  <c:v>99.954640000000026</c:v>
                </c:pt>
                <c:pt idx="23">
                  <c:v>99.95384</c:v>
                </c:pt>
                <c:pt idx="24">
                  <c:v>99.960080000000005</c:v>
                </c:pt>
                <c:pt idx="25">
                  <c:v>99.955920000000006</c:v>
                </c:pt>
                <c:pt idx="26">
                  <c:v>99.953559999999996</c:v>
                </c:pt>
                <c:pt idx="27">
                  <c:v>99.959779999999981</c:v>
                </c:pt>
                <c:pt idx="28">
                  <c:v>99.962280000000007</c:v>
                </c:pt>
                <c:pt idx="29">
                  <c:v>99.958590000000001</c:v>
                </c:pt>
                <c:pt idx="30">
                  <c:v>99.963679999999997</c:v>
                </c:pt>
                <c:pt idx="31">
                  <c:v>99.962800000000001</c:v>
                </c:pt>
                <c:pt idx="32">
                  <c:v>99.963089999999994</c:v>
                </c:pt>
                <c:pt idx="33">
                  <c:v>99.95716000000013</c:v>
                </c:pt>
                <c:pt idx="34">
                  <c:v>99.958079999999981</c:v>
                </c:pt>
                <c:pt idx="35">
                  <c:v>99.95416000000013</c:v>
                </c:pt>
                <c:pt idx="36">
                  <c:v>99.956530000000001</c:v>
                </c:pt>
                <c:pt idx="37">
                  <c:v>99.953360000000004</c:v>
                </c:pt>
                <c:pt idx="38">
                  <c:v>99.959410000000005</c:v>
                </c:pt>
                <c:pt idx="39">
                  <c:v>99.95984</c:v>
                </c:pt>
                <c:pt idx="40">
                  <c:v>99.951880000000003</c:v>
                </c:pt>
                <c:pt idx="41">
                  <c:v>99.938620000000114</c:v>
                </c:pt>
                <c:pt idx="42">
                  <c:v>99.942340000000002</c:v>
                </c:pt>
                <c:pt idx="43">
                  <c:v>99.946860000000129</c:v>
                </c:pt>
                <c:pt idx="44">
                  <c:v>99.950300000000013</c:v>
                </c:pt>
                <c:pt idx="45">
                  <c:v>99.954910000000027</c:v>
                </c:pt>
                <c:pt idx="46">
                  <c:v>99.956030000000013</c:v>
                </c:pt>
                <c:pt idx="47">
                  <c:v>99.9559</c:v>
                </c:pt>
                <c:pt idx="48">
                  <c:v>99.950580000000002</c:v>
                </c:pt>
                <c:pt idx="49">
                  <c:v>99.948400000000007</c:v>
                </c:pt>
                <c:pt idx="50">
                  <c:v>99.944440000000114</c:v>
                </c:pt>
                <c:pt idx="51">
                  <c:v>99.948420000000027</c:v>
                </c:pt>
                <c:pt idx="52">
                  <c:v>99.947120000000197</c:v>
                </c:pt>
                <c:pt idx="53">
                  <c:v>99.933060000000026</c:v>
                </c:pt>
                <c:pt idx="54">
                  <c:v>99.932930000000013</c:v>
                </c:pt>
                <c:pt idx="55">
                  <c:v>99.940740000000005</c:v>
                </c:pt>
                <c:pt idx="56">
                  <c:v>99.947180000000131</c:v>
                </c:pt>
                <c:pt idx="57">
                  <c:v>99.945660000000146</c:v>
                </c:pt>
                <c:pt idx="58">
                  <c:v>99.943860000000129</c:v>
                </c:pt>
                <c:pt idx="59">
                  <c:v>99.93952000000013</c:v>
                </c:pt>
                <c:pt idx="60">
                  <c:v>99.942989999999995</c:v>
                </c:pt>
                <c:pt idx="61">
                  <c:v>99.942279999999997</c:v>
                </c:pt>
                <c:pt idx="62">
                  <c:v>99.943900000000113</c:v>
                </c:pt>
                <c:pt idx="63">
                  <c:v>99.943680000000114</c:v>
                </c:pt>
                <c:pt idx="64">
                  <c:v>99.942420000000027</c:v>
                </c:pt>
                <c:pt idx="65">
                  <c:v>99.942939999999993</c:v>
                </c:pt>
                <c:pt idx="66">
                  <c:v>99.941310000000129</c:v>
                </c:pt>
                <c:pt idx="67">
                  <c:v>99.938140000000004</c:v>
                </c:pt>
                <c:pt idx="68">
                  <c:v>99.938919999999996</c:v>
                </c:pt>
                <c:pt idx="69">
                  <c:v>99.940300000000022</c:v>
                </c:pt>
                <c:pt idx="70">
                  <c:v>99.938910000000007</c:v>
                </c:pt>
                <c:pt idx="71">
                  <c:v>99.941090000000145</c:v>
                </c:pt>
                <c:pt idx="72">
                  <c:v>99.938749999999999</c:v>
                </c:pt>
                <c:pt idx="73">
                  <c:v>99.942660000000146</c:v>
                </c:pt>
                <c:pt idx="74">
                  <c:v>99.940190000000129</c:v>
                </c:pt>
                <c:pt idx="75">
                  <c:v>99.941590000000161</c:v>
                </c:pt>
                <c:pt idx="76">
                  <c:v>99.938360000000003</c:v>
                </c:pt>
                <c:pt idx="77">
                  <c:v>99.941660000000198</c:v>
                </c:pt>
                <c:pt idx="78">
                  <c:v>99.942779999999999</c:v>
                </c:pt>
                <c:pt idx="79">
                  <c:v>99.943280000000129</c:v>
                </c:pt>
                <c:pt idx="80">
                  <c:v>99.942260000000147</c:v>
                </c:pt>
                <c:pt idx="81">
                  <c:v>99.943660000000179</c:v>
                </c:pt>
                <c:pt idx="82">
                  <c:v>99.946050000000113</c:v>
                </c:pt>
                <c:pt idx="83">
                  <c:v>99.944550000000149</c:v>
                </c:pt>
                <c:pt idx="84">
                  <c:v>99.944720000000146</c:v>
                </c:pt>
                <c:pt idx="85">
                  <c:v>99.942279999999997</c:v>
                </c:pt>
                <c:pt idx="86">
                  <c:v>99.941410000000147</c:v>
                </c:pt>
                <c:pt idx="87">
                  <c:v>99.940340000000006</c:v>
                </c:pt>
                <c:pt idx="88">
                  <c:v>99.94481000000016</c:v>
                </c:pt>
                <c:pt idx="89">
                  <c:v>99.946970000000007</c:v>
                </c:pt>
                <c:pt idx="90">
                  <c:v>99.949810000000113</c:v>
                </c:pt>
                <c:pt idx="91">
                  <c:v>99.954840000000004</c:v>
                </c:pt>
                <c:pt idx="92">
                  <c:v>99.958320000000001</c:v>
                </c:pt>
                <c:pt idx="93">
                  <c:v>99.951160000000129</c:v>
                </c:pt>
                <c:pt idx="94">
                  <c:v>99.94156000000018</c:v>
                </c:pt>
                <c:pt idx="95">
                  <c:v>99.943110000000146</c:v>
                </c:pt>
                <c:pt idx="96">
                  <c:v>99.950999999999993</c:v>
                </c:pt>
                <c:pt idx="97">
                  <c:v>99.959050000000005</c:v>
                </c:pt>
                <c:pt idx="98">
                  <c:v>99.956289999999996</c:v>
                </c:pt>
                <c:pt idx="99">
                  <c:v>99.952039999999982</c:v>
                </c:pt>
                <c:pt idx="100">
                  <c:v>99.948740000000001</c:v>
                </c:pt>
                <c:pt idx="101">
                  <c:v>99.948359999999994</c:v>
                </c:pt>
                <c:pt idx="102">
                  <c:v>99.946000000000026</c:v>
                </c:pt>
                <c:pt idx="103">
                  <c:v>99.94415000000015</c:v>
                </c:pt>
                <c:pt idx="104">
                  <c:v>99.945070000000001</c:v>
                </c:pt>
                <c:pt idx="105">
                  <c:v>99.95022000000013</c:v>
                </c:pt>
                <c:pt idx="106">
                  <c:v>99.952910000000003</c:v>
                </c:pt>
                <c:pt idx="107">
                  <c:v>99.951319999999996</c:v>
                </c:pt>
                <c:pt idx="108">
                  <c:v>99.946620000000181</c:v>
                </c:pt>
                <c:pt idx="109">
                  <c:v>99.948740000000001</c:v>
                </c:pt>
                <c:pt idx="110">
                  <c:v>99.952969999999993</c:v>
                </c:pt>
                <c:pt idx="111">
                  <c:v>99.955630000000014</c:v>
                </c:pt>
                <c:pt idx="112">
                  <c:v>99.961250000000149</c:v>
                </c:pt>
                <c:pt idx="113">
                  <c:v>99.955719999999999</c:v>
                </c:pt>
                <c:pt idx="114">
                  <c:v>99.954809999999995</c:v>
                </c:pt>
                <c:pt idx="115">
                  <c:v>99.953199999999995</c:v>
                </c:pt>
                <c:pt idx="116">
                  <c:v>99.954910000000027</c:v>
                </c:pt>
                <c:pt idx="117">
                  <c:v>99.958119999999994</c:v>
                </c:pt>
                <c:pt idx="118">
                  <c:v>99.958280000000002</c:v>
                </c:pt>
                <c:pt idx="119">
                  <c:v>99.954989999999995</c:v>
                </c:pt>
                <c:pt idx="120">
                  <c:v>99.952240000000003</c:v>
                </c:pt>
                <c:pt idx="121">
                  <c:v>99.950760000000002</c:v>
                </c:pt>
                <c:pt idx="122">
                  <c:v>99.952500000000001</c:v>
                </c:pt>
                <c:pt idx="123">
                  <c:v>99.951600000000113</c:v>
                </c:pt>
                <c:pt idx="124">
                  <c:v>99.95274999999998</c:v>
                </c:pt>
                <c:pt idx="125">
                  <c:v>99.960920000000129</c:v>
                </c:pt>
                <c:pt idx="126">
                  <c:v>99.954490000000007</c:v>
                </c:pt>
                <c:pt idx="127">
                  <c:v>99.952339999999978</c:v>
                </c:pt>
                <c:pt idx="128">
                  <c:v>99.956030000000013</c:v>
                </c:pt>
                <c:pt idx="129">
                  <c:v>99.962180000000004</c:v>
                </c:pt>
                <c:pt idx="130">
                  <c:v>99.960110000000114</c:v>
                </c:pt>
                <c:pt idx="131">
                  <c:v>99.958359999999999</c:v>
                </c:pt>
                <c:pt idx="132">
                  <c:v>99.948910000000026</c:v>
                </c:pt>
                <c:pt idx="133">
                  <c:v>99.944720000000146</c:v>
                </c:pt>
                <c:pt idx="134">
                  <c:v>99.951840000000004</c:v>
                </c:pt>
                <c:pt idx="135">
                  <c:v>99.956159999999997</c:v>
                </c:pt>
                <c:pt idx="136">
                  <c:v>99.960310000000007</c:v>
                </c:pt>
                <c:pt idx="137">
                  <c:v>99.959700000000012</c:v>
                </c:pt>
                <c:pt idx="138">
                  <c:v>99.958590000000001</c:v>
                </c:pt>
                <c:pt idx="139">
                  <c:v>99.958680000000001</c:v>
                </c:pt>
                <c:pt idx="140">
                  <c:v>99.960460000000026</c:v>
                </c:pt>
                <c:pt idx="141">
                  <c:v>99.963260000000147</c:v>
                </c:pt>
                <c:pt idx="142">
                  <c:v>99.963560000000129</c:v>
                </c:pt>
                <c:pt idx="143">
                  <c:v>99.961060000000145</c:v>
                </c:pt>
                <c:pt idx="144">
                  <c:v>99.958749999999981</c:v>
                </c:pt>
                <c:pt idx="145">
                  <c:v>99.952160000000006</c:v>
                </c:pt>
                <c:pt idx="146">
                  <c:v>99.954440000000005</c:v>
                </c:pt>
                <c:pt idx="147">
                  <c:v>99.956140000000005</c:v>
                </c:pt>
                <c:pt idx="148">
                  <c:v>99.954089999999994</c:v>
                </c:pt>
                <c:pt idx="149">
                  <c:v>99.955619999999996</c:v>
                </c:pt>
                <c:pt idx="150">
                  <c:v>99.956130000000002</c:v>
                </c:pt>
                <c:pt idx="151">
                  <c:v>99.953819999999993</c:v>
                </c:pt>
                <c:pt idx="152">
                  <c:v>99.952569999999994</c:v>
                </c:pt>
                <c:pt idx="153">
                  <c:v>99.957070000000002</c:v>
                </c:pt>
                <c:pt idx="154">
                  <c:v>99.95608</c:v>
                </c:pt>
                <c:pt idx="155">
                  <c:v>99.95805</c:v>
                </c:pt>
                <c:pt idx="156">
                  <c:v>99.957120000000145</c:v>
                </c:pt>
                <c:pt idx="157">
                  <c:v>99.958439999999982</c:v>
                </c:pt>
                <c:pt idx="158">
                  <c:v>99.958979999999983</c:v>
                </c:pt>
                <c:pt idx="159">
                  <c:v>99.95532</c:v>
                </c:pt>
                <c:pt idx="160">
                  <c:v>99.949220000000182</c:v>
                </c:pt>
                <c:pt idx="161">
                  <c:v>99.949889999999996</c:v>
                </c:pt>
                <c:pt idx="162">
                  <c:v>99.953450000000004</c:v>
                </c:pt>
                <c:pt idx="163">
                  <c:v>99.953599999999994</c:v>
                </c:pt>
                <c:pt idx="164">
                  <c:v>99.956800000000001</c:v>
                </c:pt>
                <c:pt idx="165">
                  <c:v>99.960930000000005</c:v>
                </c:pt>
                <c:pt idx="166">
                  <c:v>99.961079999999995</c:v>
                </c:pt>
                <c:pt idx="167">
                  <c:v>99.96222000000013</c:v>
                </c:pt>
                <c:pt idx="168">
                  <c:v>99.963290000000114</c:v>
                </c:pt>
                <c:pt idx="169">
                  <c:v>99.961520000000135</c:v>
                </c:pt>
                <c:pt idx="170">
                  <c:v>99.959779999999981</c:v>
                </c:pt>
                <c:pt idx="171">
                  <c:v>99.956300000000013</c:v>
                </c:pt>
                <c:pt idx="172">
                  <c:v>99.957310000000007</c:v>
                </c:pt>
                <c:pt idx="173">
                  <c:v>99.954530000000005</c:v>
                </c:pt>
                <c:pt idx="174">
                  <c:v>99.955240000000003</c:v>
                </c:pt>
                <c:pt idx="175">
                  <c:v>99.957179999999994</c:v>
                </c:pt>
                <c:pt idx="176">
                  <c:v>99.957340000000002</c:v>
                </c:pt>
                <c:pt idx="177">
                  <c:v>99.95725000000013</c:v>
                </c:pt>
                <c:pt idx="178">
                  <c:v>99.955160000000006</c:v>
                </c:pt>
                <c:pt idx="179">
                  <c:v>99.954130000000006</c:v>
                </c:pt>
                <c:pt idx="180">
                  <c:v>99.95514</c:v>
                </c:pt>
                <c:pt idx="181">
                  <c:v>99.960189999999997</c:v>
                </c:pt>
                <c:pt idx="182">
                  <c:v>99.964290000000148</c:v>
                </c:pt>
                <c:pt idx="183">
                  <c:v>99.959050000000005</c:v>
                </c:pt>
                <c:pt idx="184">
                  <c:v>99.95416000000013</c:v>
                </c:pt>
                <c:pt idx="185">
                  <c:v>99.958379999999948</c:v>
                </c:pt>
                <c:pt idx="186">
                  <c:v>99.966399999999993</c:v>
                </c:pt>
                <c:pt idx="187">
                  <c:v>99.972359999999981</c:v>
                </c:pt>
                <c:pt idx="188">
                  <c:v>99.971000000000004</c:v>
                </c:pt>
                <c:pt idx="189">
                  <c:v>99.964500000000129</c:v>
                </c:pt>
                <c:pt idx="190">
                  <c:v>99.960820000000027</c:v>
                </c:pt>
                <c:pt idx="191">
                  <c:v>99.95725000000013</c:v>
                </c:pt>
                <c:pt idx="192">
                  <c:v>99.953429999999997</c:v>
                </c:pt>
                <c:pt idx="193">
                  <c:v>99.950800000000001</c:v>
                </c:pt>
                <c:pt idx="194">
                  <c:v>99.952379999999948</c:v>
                </c:pt>
                <c:pt idx="195">
                  <c:v>99.953509999999994</c:v>
                </c:pt>
                <c:pt idx="196">
                  <c:v>99.958209999999994</c:v>
                </c:pt>
                <c:pt idx="197">
                  <c:v>99.958680000000001</c:v>
                </c:pt>
                <c:pt idx="198">
                  <c:v>99.956940000000003</c:v>
                </c:pt>
                <c:pt idx="199">
                  <c:v>99.957279999999997</c:v>
                </c:pt>
                <c:pt idx="200">
                  <c:v>99.955630000000014</c:v>
                </c:pt>
                <c:pt idx="201">
                  <c:v>99.958920000000006</c:v>
                </c:pt>
                <c:pt idx="202">
                  <c:v>99.959559999999996</c:v>
                </c:pt>
                <c:pt idx="203">
                  <c:v>99.955690000000004</c:v>
                </c:pt>
                <c:pt idx="204">
                  <c:v>99.954930000000004</c:v>
                </c:pt>
                <c:pt idx="205">
                  <c:v>99.957809999999995</c:v>
                </c:pt>
                <c:pt idx="206">
                  <c:v>99.956030000000013</c:v>
                </c:pt>
                <c:pt idx="207">
                  <c:v>99.956120000000027</c:v>
                </c:pt>
                <c:pt idx="208">
                  <c:v>99.958609999999993</c:v>
                </c:pt>
                <c:pt idx="209">
                  <c:v>99.961580000000026</c:v>
                </c:pt>
                <c:pt idx="210">
                  <c:v>99.961389999999994</c:v>
                </c:pt>
                <c:pt idx="211">
                  <c:v>99.962490000000003</c:v>
                </c:pt>
                <c:pt idx="212">
                  <c:v>99.962430000000012</c:v>
                </c:pt>
                <c:pt idx="213">
                  <c:v>99.957359999999994</c:v>
                </c:pt>
                <c:pt idx="214">
                  <c:v>99.960470000000001</c:v>
                </c:pt>
                <c:pt idx="215">
                  <c:v>99.959919999999997</c:v>
                </c:pt>
                <c:pt idx="216">
                  <c:v>99.962000000000003</c:v>
                </c:pt>
                <c:pt idx="217">
                  <c:v>99.961340000000007</c:v>
                </c:pt>
                <c:pt idx="218">
                  <c:v>99.960049999999995</c:v>
                </c:pt>
                <c:pt idx="219">
                  <c:v>99.958839999999981</c:v>
                </c:pt>
                <c:pt idx="220">
                  <c:v>99.957310000000007</c:v>
                </c:pt>
                <c:pt idx="221">
                  <c:v>99.956800000000001</c:v>
                </c:pt>
                <c:pt idx="222">
                  <c:v>99.957080000000005</c:v>
                </c:pt>
                <c:pt idx="223">
                  <c:v>99.958429999999993</c:v>
                </c:pt>
                <c:pt idx="224">
                  <c:v>99.959159999999997</c:v>
                </c:pt>
                <c:pt idx="225">
                  <c:v>99.959300000000013</c:v>
                </c:pt>
                <c:pt idx="226">
                  <c:v>99.960110000000114</c:v>
                </c:pt>
                <c:pt idx="227">
                  <c:v>99.959469999999996</c:v>
                </c:pt>
                <c:pt idx="228">
                  <c:v>99.956649999999996</c:v>
                </c:pt>
                <c:pt idx="229">
                  <c:v>99.953599999999994</c:v>
                </c:pt>
                <c:pt idx="230">
                  <c:v>99.953429999999997</c:v>
                </c:pt>
                <c:pt idx="231">
                  <c:v>99.953739999999982</c:v>
                </c:pt>
                <c:pt idx="232">
                  <c:v>99.957539999999995</c:v>
                </c:pt>
                <c:pt idx="233">
                  <c:v>99.957380000000001</c:v>
                </c:pt>
                <c:pt idx="234">
                  <c:v>99.952339999999978</c:v>
                </c:pt>
                <c:pt idx="235">
                  <c:v>99.948319999999995</c:v>
                </c:pt>
                <c:pt idx="236">
                  <c:v>99.958979999999983</c:v>
                </c:pt>
                <c:pt idx="237">
                  <c:v>99.972589999999983</c:v>
                </c:pt>
                <c:pt idx="238">
                  <c:v>99.972219999999993</c:v>
                </c:pt>
                <c:pt idx="239">
                  <c:v>99.969359999999995</c:v>
                </c:pt>
                <c:pt idx="240">
                  <c:v>99.964940000000027</c:v>
                </c:pt>
                <c:pt idx="241">
                  <c:v>99.957380000000001</c:v>
                </c:pt>
                <c:pt idx="242">
                  <c:v>99.951740000000001</c:v>
                </c:pt>
                <c:pt idx="243">
                  <c:v>99.953300000000013</c:v>
                </c:pt>
                <c:pt idx="244">
                  <c:v>99.951989999999995</c:v>
                </c:pt>
                <c:pt idx="245">
                  <c:v>99.95147</c:v>
                </c:pt>
                <c:pt idx="246">
                  <c:v>99.952809999999999</c:v>
                </c:pt>
                <c:pt idx="247">
                  <c:v>99.954279999999997</c:v>
                </c:pt>
                <c:pt idx="248">
                  <c:v>99.956260000000114</c:v>
                </c:pt>
                <c:pt idx="249">
                  <c:v>99.959410000000005</c:v>
                </c:pt>
                <c:pt idx="250">
                  <c:v>99.962280000000007</c:v>
                </c:pt>
                <c:pt idx="251">
                  <c:v>99.963939999999994</c:v>
                </c:pt>
                <c:pt idx="252">
                  <c:v>99.965940000000003</c:v>
                </c:pt>
                <c:pt idx="253">
                  <c:v>99.969060000000027</c:v>
                </c:pt>
                <c:pt idx="254">
                  <c:v>99.969020000000114</c:v>
                </c:pt>
                <c:pt idx="255">
                  <c:v>99.966220000000149</c:v>
                </c:pt>
                <c:pt idx="256">
                  <c:v>99.963790000000003</c:v>
                </c:pt>
                <c:pt idx="257">
                  <c:v>99.961680000000129</c:v>
                </c:pt>
                <c:pt idx="258">
                  <c:v>99.960040000000006</c:v>
                </c:pt>
                <c:pt idx="259">
                  <c:v>99.959990000000005</c:v>
                </c:pt>
                <c:pt idx="260">
                  <c:v>99.962649999999996</c:v>
                </c:pt>
                <c:pt idx="261">
                  <c:v>99.962310000000002</c:v>
                </c:pt>
                <c:pt idx="262">
                  <c:v>99.960440000000006</c:v>
                </c:pt>
                <c:pt idx="263">
                  <c:v>99.957279999999997</c:v>
                </c:pt>
                <c:pt idx="264">
                  <c:v>99.955110000000005</c:v>
                </c:pt>
                <c:pt idx="265">
                  <c:v>99.957260000000161</c:v>
                </c:pt>
                <c:pt idx="266">
                  <c:v>99.959660000000113</c:v>
                </c:pt>
                <c:pt idx="267">
                  <c:v>99.959419999999994</c:v>
                </c:pt>
                <c:pt idx="268">
                  <c:v>99.962249999999997</c:v>
                </c:pt>
                <c:pt idx="269">
                  <c:v>99.958560000000006</c:v>
                </c:pt>
                <c:pt idx="270">
                  <c:v>99.95975</c:v>
                </c:pt>
                <c:pt idx="271">
                  <c:v>99.958680000000001</c:v>
                </c:pt>
                <c:pt idx="272">
                  <c:v>99.958219999999997</c:v>
                </c:pt>
                <c:pt idx="273">
                  <c:v>99.959310000000002</c:v>
                </c:pt>
                <c:pt idx="274">
                  <c:v>99.960610000000145</c:v>
                </c:pt>
                <c:pt idx="275">
                  <c:v>99.961389999999994</c:v>
                </c:pt>
                <c:pt idx="276">
                  <c:v>99.962530000000001</c:v>
                </c:pt>
                <c:pt idx="277">
                  <c:v>99.964079999999996</c:v>
                </c:pt>
                <c:pt idx="278">
                  <c:v>99.964140000000114</c:v>
                </c:pt>
                <c:pt idx="279">
                  <c:v>99.965159999999997</c:v>
                </c:pt>
                <c:pt idx="280">
                  <c:v>99.965280000000007</c:v>
                </c:pt>
                <c:pt idx="281">
                  <c:v>99.959300000000013</c:v>
                </c:pt>
                <c:pt idx="282">
                  <c:v>99.960279999999997</c:v>
                </c:pt>
                <c:pt idx="283">
                  <c:v>99.95684</c:v>
                </c:pt>
                <c:pt idx="284">
                  <c:v>99.954260000000161</c:v>
                </c:pt>
                <c:pt idx="285">
                  <c:v>99.959419999999994</c:v>
                </c:pt>
                <c:pt idx="286">
                  <c:v>99.960279999999997</c:v>
                </c:pt>
                <c:pt idx="287">
                  <c:v>99.960150000000027</c:v>
                </c:pt>
                <c:pt idx="288">
                  <c:v>99.959610000000026</c:v>
                </c:pt>
                <c:pt idx="289">
                  <c:v>99.963390000000004</c:v>
                </c:pt>
                <c:pt idx="290">
                  <c:v>99.952719999999999</c:v>
                </c:pt>
                <c:pt idx="291">
                  <c:v>99.960350000000005</c:v>
                </c:pt>
                <c:pt idx="292">
                  <c:v>99.965689999999995</c:v>
                </c:pt>
                <c:pt idx="293">
                  <c:v>99.963880000000003</c:v>
                </c:pt>
                <c:pt idx="294">
                  <c:v>99.955939999999998</c:v>
                </c:pt>
                <c:pt idx="295">
                  <c:v>99.947080000000113</c:v>
                </c:pt>
                <c:pt idx="296">
                  <c:v>99.949530000000024</c:v>
                </c:pt>
                <c:pt idx="297">
                  <c:v>99.964180000000027</c:v>
                </c:pt>
                <c:pt idx="298">
                  <c:v>99.966300000000004</c:v>
                </c:pt>
                <c:pt idx="299">
                  <c:v>99.952690000000004</c:v>
                </c:pt>
                <c:pt idx="300">
                  <c:v>99.964780000000005</c:v>
                </c:pt>
                <c:pt idx="301">
                  <c:v>99.971090000000004</c:v>
                </c:pt>
                <c:pt idx="302">
                  <c:v>99.968710000000002</c:v>
                </c:pt>
                <c:pt idx="303">
                  <c:v>99.97372</c:v>
                </c:pt>
                <c:pt idx="304">
                  <c:v>99.972260000000006</c:v>
                </c:pt>
                <c:pt idx="305">
                  <c:v>99.968410000000006</c:v>
                </c:pt>
                <c:pt idx="306">
                  <c:v>99.957920000000129</c:v>
                </c:pt>
                <c:pt idx="307">
                  <c:v>99.956090000000003</c:v>
                </c:pt>
                <c:pt idx="308">
                  <c:v>99.958160000000007</c:v>
                </c:pt>
                <c:pt idx="309">
                  <c:v>99.957359999999994</c:v>
                </c:pt>
                <c:pt idx="310">
                  <c:v>99.957690000000113</c:v>
                </c:pt>
                <c:pt idx="311">
                  <c:v>99.954700000000003</c:v>
                </c:pt>
                <c:pt idx="312">
                  <c:v>99.963520000000145</c:v>
                </c:pt>
                <c:pt idx="313">
                  <c:v>99.966809999999995</c:v>
                </c:pt>
                <c:pt idx="314">
                  <c:v>99.963370000000012</c:v>
                </c:pt>
                <c:pt idx="315">
                  <c:v>99.965739999999983</c:v>
                </c:pt>
                <c:pt idx="316">
                  <c:v>99.964470000000006</c:v>
                </c:pt>
                <c:pt idx="317">
                  <c:v>99.964050000000114</c:v>
                </c:pt>
                <c:pt idx="318">
                  <c:v>99.959990000000005</c:v>
                </c:pt>
                <c:pt idx="319">
                  <c:v>99.965159999999997</c:v>
                </c:pt>
                <c:pt idx="320">
                  <c:v>99.972099999999998</c:v>
                </c:pt>
                <c:pt idx="321">
                  <c:v>99.974909999999994</c:v>
                </c:pt>
                <c:pt idx="322">
                  <c:v>99.972139999999982</c:v>
                </c:pt>
                <c:pt idx="323">
                  <c:v>99.969420000000113</c:v>
                </c:pt>
                <c:pt idx="324">
                  <c:v>99.967300000000023</c:v>
                </c:pt>
                <c:pt idx="325">
                  <c:v>99.967560000000134</c:v>
                </c:pt>
                <c:pt idx="326">
                  <c:v>99.968199999999996</c:v>
                </c:pt>
                <c:pt idx="327">
                  <c:v>99.968180000000004</c:v>
                </c:pt>
                <c:pt idx="328">
                  <c:v>99.967580000000027</c:v>
                </c:pt>
                <c:pt idx="329">
                  <c:v>99.967749999999995</c:v>
                </c:pt>
                <c:pt idx="330">
                  <c:v>99.966579999999993</c:v>
                </c:pt>
                <c:pt idx="331">
                  <c:v>99.964490000000026</c:v>
                </c:pt>
                <c:pt idx="332">
                  <c:v>99.963089999999994</c:v>
                </c:pt>
                <c:pt idx="333">
                  <c:v>99.963390000000004</c:v>
                </c:pt>
                <c:pt idx="334">
                  <c:v>99.96195000000013</c:v>
                </c:pt>
                <c:pt idx="335">
                  <c:v>99.960750000000004</c:v>
                </c:pt>
                <c:pt idx="336">
                  <c:v>99.962339999999998</c:v>
                </c:pt>
                <c:pt idx="337">
                  <c:v>99.964410000000129</c:v>
                </c:pt>
                <c:pt idx="338">
                  <c:v>99.963710000000006</c:v>
                </c:pt>
                <c:pt idx="339">
                  <c:v>99.959660000000113</c:v>
                </c:pt>
                <c:pt idx="340">
                  <c:v>99.960880000000003</c:v>
                </c:pt>
                <c:pt idx="341">
                  <c:v>99.965509999999995</c:v>
                </c:pt>
                <c:pt idx="342">
                  <c:v>99.96442000000016</c:v>
                </c:pt>
                <c:pt idx="343">
                  <c:v>99.963049999999996</c:v>
                </c:pt>
                <c:pt idx="344">
                  <c:v>99.962280000000007</c:v>
                </c:pt>
                <c:pt idx="345">
                  <c:v>99.961560000000148</c:v>
                </c:pt>
                <c:pt idx="346">
                  <c:v>99.961260000000181</c:v>
                </c:pt>
                <c:pt idx="347">
                  <c:v>99.965389999999999</c:v>
                </c:pt>
                <c:pt idx="348">
                  <c:v>99.965999999999994</c:v>
                </c:pt>
                <c:pt idx="349">
                  <c:v>99.964879999999994</c:v>
                </c:pt>
                <c:pt idx="350">
                  <c:v>99.965379999999982</c:v>
                </c:pt>
                <c:pt idx="351">
                  <c:v>99.965660000000113</c:v>
                </c:pt>
                <c:pt idx="352">
                  <c:v>99.964740000000006</c:v>
                </c:pt>
                <c:pt idx="353">
                  <c:v>99.960989999999995</c:v>
                </c:pt>
                <c:pt idx="354">
                  <c:v>99.960610000000145</c:v>
                </c:pt>
                <c:pt idx="355">
                  <c:v>99.966809999999995</c:v>
                </c:pt>
                <c:pt idx="356">
                  <c:v>99.965090000000004</c:v>
                </c:pt>
                <c:pt idx="357">
                  <c:v>99.963279999999997</c:v>
                </c:pt>
                <c:pt idx="358">
                  <c:v>99.966030000000003</c:v>
                </c:pt>
                <c:pt idx="359">
                  <c:v>99.962180000000004</c:v>
                </c:pt>
                <c:pt idx="360">
                  <c:v>99.963679999999997</c:v>
                </c:pt>
                <c:pt idx="361">
                  <c:v>99.96378</c:v>
                </c:pt>
                <c:pt idx="362">
                  <c:v>99.965030000000013</c:v>
                </c:pt>
                <c:pt idx="363">
                  <c:v>99.967380000000006</c:v>
                </c:pt>
                <c:pt idx="364">
                  <c:v>99.967180000000027</c:v>
                </c:pt>
                <c:pt idx="365">
                  <c:v>99.962379999999982</c:v>
                </c:pt>
                <c:pt idx="366">
                  <c:v>99.966510000000113</c:v>
                </c:pt>
                <c:pt idx="367">
                  <c:v>99.968320000000006</c:v>
                </c:pt>
                <c:pt idx="368">
                  <c:v>99.968689999999995</c:v>
                </c:pt>
                <c:pt idx="369">
                  <c:v>99.965459999999993</c:v>
                </c:pt>
                <c:pt idx="370">
                  <c:v>99.961370000000002</c:v>
                </c:pt>
                <c:pt idx="371">
                  <c:v>99.962819999999994</c:v>
                </c:pt>
                <c:pt idx="372">
                  <c:v>99.966009999999997</c:v>
                </c:pt>
                <c:pt idx="373">
                  <c:v>99.968710000000002</c:v>
                </c:pt>
                <c:pt idx="374">
                  <c:v>99.970749999999981</c:v>
                </c:pt>
                <c:pt idx="375">
                  <c:v>99.970560000000006</c:v>
                </c:pt>
                <c:pt idx="376">
                  <c:v>99.971090000000004</c:v>
                </c:pt>
                <c:pt idx="377">
                  <c:v>99.971130000000002</c:v>
                </c:pt>
                <c:pt idx="378">
                  <c:v>99.969759999999994</c:v>
                </c:pt>
                <c:pt idx="379">
                  <c:v>99.962419999999995</c:v>
                </c:pt>
                <c:pt idx="380">
                  <c:v>99.959970000000013</c:v>
                </c:pt>
                <c:pt idx="381">
                  <c:v>99.963279999999997</c:v>
                </c:pt>
                <c:pt idx="382">
                  <c:v>99.966700000000003</c:v>
                </c:pt>
                <c:pt idx="383">
                  <c:v>99.968320000000006</c:v>
                </c:pt>
                <c:pt idx="384">
                  <c:v>99.967540000000113</c:v>
                </c:pt>
                <c:pt idx="385">
                  <c:v>99.967460000000145</c:v>
                </c:pt>
                <c:pt idx="386">
                  <c:v>99.967079999999996</c:v>
                </c:pt>
                <c:pt idx="387">
                  <c:v>99.965450000000004</c:v>
                </c:pt>
                <c:pt idx="388">
                  <c:v>99.964720000000113</c:v>
                </c:pt>
                <c:pt idx="389">
                  <c:v>99.964490000000026</c:v>
                </c:pt>
                <c:pt idx="390">
                  <c:v>99.965379999999982</c:v>
                </c:pt>
                <c:pt idx="391">
                  <c:v>99.964020000000161</c:v>
                </c:pt>
                <c:pt idx="392">
                  <c:v>99.962459999999993</c:v>
                </c:pt>
                <c:pt idx="393">
                  <c:v>99.965120000000027</c:v>
                </c:pt>
                <c:pt idx="394">
                  <c:v>99.96786000000013</c:v>
                </c:pt>
                <c:pt idx="395">
                  <c:v>99.966510000000113</c:v>
                </c:pt>
                <c:pt idx="396">
                  <c:v>99.963120000000146</c:v>
                </c:pt>
                <c:pt idx="397">
                  <c:v>99.961910000000131</c:v>
                </c:pt>
                <c:pt idx="398">
                  <c:v>99.960890000000006</c:v>
                </c:pt>
                <c:pt idx="399">
                  <c:v>99.962580000000003</c:v>
                </c:pt>
                <c:pt idx="400">
                  <c:v>99.962620000000129</c:v>
                </c:pt>
                <c:pt idx="401">
                  <c:v>99.965379999999982</c:v>
                </c:pt>
                <c:pt idx="402">
                  <c:v>99.965800000000002</c:v>
                </c:pt>
                <c:pt idx="403">
                  <c:v>99.966910000000027</c:v>
                </c:pt>
                <c:pt idx="404">
                  <c:v>99.968509999999995</c:v>
                </c:pt>
                <c:pt idx="405">
                  <c:v>99.969089999999994</c:v>
                </c:pt>
                <c:pt idx="406">
                  <c:v>99.966260000000148</c:v>
                </c:pt>
                <c:pt idx="407">
                  <c:v>99.967150000000146</c:v>
                </c:pt>
                <c:pt idx="408">
                  <c:v>99.968120000000027</c:v>
                </c:pt>
                <c:pt idx="409">
                  <c:v>99.967900000000114</c:v>
                </c:pt>
                <c:pt idx="410">
                  <c:v>99.967120000000179</c:v>
                </c:pt>
                <c:pt idx="411">
                  <c:v>99.965900000000005</c:v>
                </c:pt>
                <c:pt idx="412">
                  <c:v>99.965059999999994</c:v>
                </c:pt>
                <c:pt idx="413">
                  <c:v>99.965630000000004</c:v>
                </c:pt>
                <c:pt idx="414">
                  <c:v>99.966250000000144</c:v>
                </c:pt>
                <c:pt idx="415">
                  <c:v>99.966750000000005</c:v>
                </c:pt>
                <c:pt idx="416">
                  <c:v>99.96710000000013</c:v>
                </c:pt>
                <c:pt idx="417">
                  <c:v>99.968500000000006</c:v>
                </c:pt>
                <c:pt idx="418">
                  <c:v>99.968549999999993</c:v>
                </c:pt>
                <c:pt idx="419">
                  <c:v>99.967690000000147</c:v>
                </c:pt>
                <c:pt idx="420">
                  <c:v>99.966319999999996</c:v>
                </c:pt>
                <c:pt idx="421">
                  <c:v>99.966250000000144</c:v>
                </c:pt>
                <c:pt idx="422">
                  <c:v>99.965909999999994</c:v>
                </c:pt>
                <c:pt idx="423">
                  <c:v>99.96508</c:v>
                </c:pt>
                <c:pt idx="424">
                  <c:v>99.96461000000015</c:v>
                </c:pt>
                <c:pt idx="425">
                  <c:v>99.965549999999993</c:v>
                </c:pt>
                <c:pt idx="426">
                  <c:v>99.965610000000027</c:v>
                </c:pt>
                <c:pt idx="427">
                  <c:v>99.965059999999994</c:v>
                </c:pt>
                <c:pt idx="428">
                  <c:v>99.966009999999997</c:v>
                </c:pt>
                <c:pt idx="429">
                  <c:v>99.968030000000013</c:v>
                </c:pt>
                <c:pt idx="430">
                  <c:v>99.968339999999998</c:v>
                </c:pt>
                <c:pt idx="431">
                  <c:v>99.967799999999997</c:v>
                </c:pt>
                <c:pt idx="432">
                  <c:v>99.967389999999995</c:v>
                </c:pt>
                <c:pt idx="433">
                  <c:v>99.966840000000005</c:v>
                </c:pt>
                <c:pt idx="434">
                  <c:v>99.965440000000001</c:v>
                </c:pt>
                <c:pt idx="435">
                  <c:v>99.965890000000002</c:v>
                </c:pt>
                <c:pt idx="436">
                  <c:v>99.967150000000146</c:v>
                </c:pt>
                <c:pt idx="437">
                  <c:v>99.96724000000016</c:v>
                </c:pt>
                <c:pt idx="438">
                  <c:v>99.966550000000026</c:v>
                </c:pt>
                <c:pt idx="439">
                  <c:v>99.964560000000134</c:v>
                </c:pt>
                <c:pt idx="440">
                  <c:v>99.962720000000004</c:v>
                </c:pt>
                <c:pt idx="441">
                  <c:v>99.962660000000113</c:v>
                </c:pt>
                <c:pt idx="442">
                  <c:v>99.964940000000027</c:v>
                </c:pt>
                <c:pt idx="443">
                  <c:v>99.965620000000129</c:v>
                </c:pt>
                <c:pt idx="444">
                  <c:v>99.964960000000161</c:v>
                </c:pt>
                <c:pt idx="445">
                  <c:v>99.965469999999996</c:v>
                </c:pt>
                <c:pt idx="446">
                  <c:v>99.965590000000006</c:v>
                </c:pt>
                <c:pt idx="447">
                  <c:v>99.966060000000027</c:v>
                </c:pt>
                <c:pt idx="448">
                  <c:v>99.965509999999995</c:v>
                </c:pt>
                <c:pt idx="449">
                  <c:v>99.964940000000027</c:v>
                </c:pt>
                <c:pt idx="450">
                  <c:v>99.964590000000129</c:v>
                </c:pt>
                <c:pt idx="451">
                  <c:v>99.964740000000006</c:v>
                </c:pt>
                <c:pt idx="452">
                  <c:v>99.969910000000027</c:v>
                </c:pt>
                <c:pt idx="453">
                  <c:v>99.972529999999992</c:v>
                </c:pt>
                <c:pt idx="454">
                  <c:v>99.966319999999996</c:v>
                </c:pt>
                <c:pt idx="455">
                  <c:v>99.964160000000149</c:v>
                </c:pt>
                <c:pt idx="456">
                  <c:v>99.964260000000181</c:v>
                </c:pt>
                <c:pt idx="457">
                  <c:v>99.963910000000027</c:v>
                </c:pt>
                <c:pt idx="458">
                  <c:v>99.965819999999994</c:v>
                </c:pt>
                <c:pt idx="459">
                  <c:v>99.969679999999997</c:v>
                </c:pt>
                <c:pt idx="460">
                  <c:v>99.969690000000114</c:v>
                </c:pt>
                <c:pt idx="461">
                  <c:v>99.96724000000016</c:v>
                </c:pt>
                <c:pt idx="462">
                  <c:v>99.963859999999997</c:v>
                </c:pt>
                <c:pt idx="463">
                  <c:v>99.966110000000114</c:v>
                </c:pt>
                <c:pt idx="464">
                  <c:v>99.970320000000001</c:v>
                </c:pt>
                <c:pt idx="465">
                  <c:v>99.971860000000007</c:v>
                </c:pt>
                <c:pt idx="466">
                  <c:v>99.968860000000006</c:v>
                </c:pt>
                <c:pt idx="467">
                  <c:v>99.968360000000004</c:v>
                </c:pt>
                <c:pt idx="468">
                  <c:v>99.968549999999993</c:v>
                </c:pt>
                <c:pt idx="469">
                  <c:v>99.967530000000025</c:v>
                </c:pt>
                <c:pt idx="470">
                  <c:v>99.969530000000006</c:v>
                </c:pt>
                <c:pt idx="471">
                  <c:v>99.972469999999987</c:v>
                </c:pt>
                <c:pt idx="472">
                  <c:v>99.971940000000004</c:v>
                </c:pt>
                <c:pt idx="473">
                  <c:v>99.969290000000129</c:v>
                </c:pt>
                <c:pt idx="474">
                  <c:v>99.969740000000002</c:v>
                </c:pt>
                <c:pt idx="475">
                  <c:v>99.968379999999982</c:v>
                </c:pt>
                <c:pt idx="476">
                  <c:v>99.965620000000129</c:v>
                </c:pt>
                <c:pt idx="477">
                  <c:v>99.963679999999997</c:v>
                </c:pt>
                <c:pt idx="478">
                  <c:v>99.961580000000026</c:v>
                </c:pt>
                <c:pt idx="479">
                  <c:v>99.958709999999982</c:v>
                </c:pt>
                <c:pt idx="480">
                  <c:v>99.958799999999982</c:v>
                </c:pt>
                <c:pt idx="481">
                  <c:v>99.964310000000026</c:v>
                </c:pt>
                <c:pt idx="482">
                  <c:v>99.96786000000013</c:v>
                </c:pt>
                <c:pt idx="483">
                  <c:v>99.967590000000129</c:v>
                </c:pt>
                <c:pt idx="484">
                  <c:v>99.965389999999999</c:v>
                </c:pt>
                <c:pt idx="485">
                  <c:v>99.963740000000001</c:v>
                </c:pt>
                <c:pt idx="486">
                  <c:v>99.966510000000113</c:v>
                </c:pt>
                <c:pt idx="487">
                  <c:v>99.968140000000005</c:v>
                </c:pt>
                <c:pt idx="488">
                  <c:v>99.968010000000007</c:v>
                </c:pt>
                <c:pt idx="489">
                  <c:v>99.967280000000144</c:v>
                </c:pt>
                <c:pt idx="490">
                  <c:v>99.964960000000161</c:v>
                </c:pt>
                <c:pt idx="491">
                  <c:v>99.964690000000147</c:v>
                </c:pt>
                <c:pt idx="492">
                  <c:v>99.962490000000003</c:v>
                </c:pt>
                <c:pt idx="493">
                  <c:v>99.964590000000129</c:v>
                </c:pt>
                <c:pt idx="494">
                  <c:v>99.966759999999994</c:v>
                </c:pt>
                <c:pt idx="495">
                  <c:v>99.965320000000006</c:v>
                </c:pt>
                <c:pt idx="496">
                  <c:v>99.967580000000027</c:v>
                </c:pt>
                <c:pt idx="497">
                  <c:v>99.970280000000002</c:v>
                </c:pt>
                <c:pt idx="498">
                  <c:v>99.969309999999993</c:v>
                </c:pt>
                <c:pt idx="499">
                  <c:v>99.968810000000005</c:v>
                </c:pt>
                <c:pt idx="500">
                  <c:v>99.967979999999997</c:v>
                </c:pt>
                <c:pt idx="501">
                  <c:v>99.965559999999996</c:v>
                </c:pt>
                <c:pt idx="502">
                  <c:v>99.963759999999994</c:v>
                </c:pt>
                <c:pt idx="503">
                  <c:v>99.963179999999994</c:v>
                </c:pt>
                <c:pt idx="504">
                  <c:v>99.967320000000129</c:v>
                </c:pt>
                <c:pt idx="505">
                  <c:v>99.967360000000113</c:v>
                </c:pt>
                <c:pt idx="506">
                  <c:v>99.967690000000147</c:v>
                </c:pt>
                <c:pt idx="507">
                  <c:v>99.959469999999996</c:v>
                </c:pt>
                <c:pt idx="508">
                  <c:v>99.962440000000001</c:v>
                </c:pt>
                <c:pt idx="509">
                  <c:v>99.962980000000002</c:v>
                </c:pt>
                <c:pt idx="510">
                  <c:v>99.953090000000003</c:v>
                </c:pt>
                <c:pt idx="511">
                  <c:v>99.965000000000003</c:v>
                </c:pt>
                <c:pt idx="512">
                  <c:v>99.969340000000003</c:v>
                </c:pt>
                <c:pt idx="513">
                  <c:v>99.976889999999983</c:v>
                </c:pt>
                <c:pt idx="514">
                  <c:v>99.97681</c:v>
                </c:pt>
                <c:pt idx="515">
                  <c:v>99.96508</c:v>
                </c:pt>
                <c:pt idx="516">
                  <c:v>99.966060000000027</c:v>
                </c:pt>
                <c:pt idx="517">
                  <c:v>99.97</c:v>
                </c:pt>
                <c:pt idx="518">
                  <c:v>99.969840000000005</c:v>
                </c:pt>
                <c:pt idx="519">
                  <c:v>99.969240000000113</c:v>
                </c:pt>
                <c:pt idx="520">
                  <c:v>99.970920000000007</c:v>
                </c:pt>
                <c:pt idx="521">
                  <c:v>99.970820000000003</c:v>
                </c:pt>
                <c:pt idx="522">
                  <c:v>99.969840000000005</c:v>
                </c:pt>
                <c:pt idx="523">
                  <c:v>99.97</c:v>
                </c:pt>
                <c:pt idx="524">
                  <c:v>99.964720000000113</c:v>
                </c:pt>
                <c:pt idx="525">
                  <c:v>99.965190000000007</c:v>
                </c:pt>
                <c:pt idx="526">
                  <c:v>99.968320000000006</c:v>
                </c:pt>
                <c:pt idx="527">
                  <c:v>99.965310000000002</c:v>
                </c:pt>
                <c:pt idx="528">
                  <c:v>99.960930000000005</c:v>
                </c:pt>
                <c:pt idx="529">
                  <c:v>99.963009999999997</c:v>
                </c:pt>
                <c:pt idx="530">
                  <c:v>99.968379999999982</c:v>
                </c:pt>
                <c:pt idx="531">
                  <c:v>99.970150000000004</c:v>
                </c:pt>
                <c:pt idx="532">
                  <c:v>99.961300000000023</c:v>
                </c:pt>
                <c:pt idx="533">
                  <c:v>99.970389999999981</c:v>
                </c:pt>
                <c:pt idx="534">
                  <c:v>99.971050000000005</c:v>
                </c:pt>
                <c:pt idx="535">
                  <c:v>99.969120000000146</c:v>
                </c:pt>
                <c:pt idx="536">
                  <c:v>99.971010000000007</c:v>
                </c:pt>
                <c:pt idx="537">
                  <c:v>99.970389999999981</c:v>
                </c:pt>
                <c:pt idx="538">
                  <c:v>99.948049999999995</c:v>
                </c:pt>
                <c:pt idx="539">
                  <c:v>99.945620000000162</c:v>
                </c:pt>
                <c:pt idx="540">
                  <c:v>99.964140000000114</c:v>
                </c:pt>
                <c:pt idx="541">
                  <c:v>99.961320000000114</c:v>
                </c:pt>
                <c:pt idx="542">
                  <c:v>99.967560000000134</c:v>
                </c:pt>
                <c:pt idx="543">
                  <c:v>99.972439999999978</c:v>
                </c:pt>
                <c:pt idx="544">
                  <c:v>99.974850000000004</c:v>
                </c:pt>
                <c:pt idx="545">
                  <c:v>99.970979999999983</c:v>
                </c:pt>
                <c:pt idx="546">
                  <c:v>99.966970000000003</c:v>
                </c:pt>
                <c:pt idx="547">
                  <c:v>99.962739999999982</c:v>
                </c:pt>
                <c:pt idx="548">
                  <c:v>99.964740000000006</c:v>
                </c:pt>
                <c:pt idx="549">
                  <c:v>99.964760000000027</c:v>
                </c:pt>
                <c:pt idx="550">
                  <c:v>99.959779999999981</c:v>
                </c:pt>
                <c:pt idx="551">
                  <c:v>99.964690000000147</c:v>
                </c:pt>
                <c:pt idx="552">
                  <c:v>99.974490000000003</c:v>
                </c:pt>
                <c:pt idx="553">
                  <c:v>99.973399999999998</c:v>
                </c:pt>
                <c:pt idx="554">
                  <c:v>99.968630000000005</c:v>
                </c:pt>
                <c:pt idx="555">
                  <c:v>99.968739999999983</c:v>
                </c:pt>
                <c:pt idx="556">
                  <c:v>99.960820000000027</c:v>
                </c:pt>
                <c:pt idx="557">
                  <c:v>99.950839999999999</c:v>
                </c:pt>
                <c:pt idx="558">
                  <c:v>99.965940000000003</c:v>
                </c:pt>
                <c:pt idx="559">
                  <c:v>99.969020000000114</c:v>
                </c:pt>
                <c:pt idx="560">
                  <c:v>99.974919999999997</c:v>
                </c:pt>
                <c:pt idx="561">
                  <c:v>99.973200000000006</c:v>
                </c:pt>
                <c:pt idx="562">
                  <c:v>99.968660000000114</c:v>
                </c:pt>
                <c:pt idx="563">
                  <c:v>99.967910000000145</c:v>
                </c:pt>
                <c:pt idx="564">
                  <c:v>99.971090000000004</c:v>
                </c:pt>
                <c:pt idx="565">
                  <c:v>99.968440000000001</c:v>
                </c:pt>
                <c:pt idx="566">
                  <c:v>99.965490000000003</c:v>
                </c:pt>
                <c:pt idx="567">
                  <c:v>99.973320000000001</c:v>
                </c:pt>
                <c:pt idx="568">
                  <c:v>99.974310000000003</c:v>
                </c:pt>
                <c:pt idx="569">
                  <c:v>99.971469999999997</c:v>
                </c:pt>
                <c:pt idx="570">
                  <c:v>99.968010000000007</c:v>
                </c:pt>
                <c:pt idx="571">
                  <c:v>99.967690000000147</c:v>
                </c:pt>
                <c:pt idx="572">
                  <c:v>99.964079999999996</c:v>
                </c:pt>
                <c:pt idx="573">
                  <c:v>99.968379999999982</c:v>
                </c:pt>
                <c:pt idx="574">
                  <c:v>99.974310000000003</c:v>
                </c:pt>
                <c:pt idx="575">
                  <c:v>99.973159999999993</c:v>
                </c:pt>
                <c:pt idx="576">
                  <c:v>99.969489999999993</c:v>
                </c:pt>
                <c:pt idx="577">
                  <c:v>99.96166000000018</c:v>
                </c:pt>
                <c:pt idx="578">
                  <c:v>99.960579999999993</c:v>
                </c:pt>
                <c:pt idx="579">
                  <c:v>99.961410000000129</c:v>
                </c:pt>
                <c:pt idx="580">
                  <c:v>99.958979999999983</c:v>
                </c:pt>
                <c:pt idx="581">
                  <c:v>99.963060000000027</c:v>
                </c:pt>
                <c:pt idx="582">
                  <c:v>99.965869999999995</c:v>
                </c:pt>
                <c:pt idx="583">
                  <c:v>99.973560000000006</c:v>
                </c:pt>
                <c:pt idx="584">
                  <c:v>99.973619999999997</c:v>
                </c:pt>
                <c:pt idx="585">
                  <c:v>99.968879999999999</c:v>
                </c:pt>
                <c:pt idx="586">
                  <c:v>99.968250000000026</c:v>
                </c:pt>
                <c:pt idx="587">
                  <c:v>99.971500000000006</c:v>
                </c:pt>
                <c:pt idx="588">
                  <c:v>99.973130000000012</c:v>
                </c:pt>
                <c:pt idx="589">
                  <c:v>99.969510000000113</c:v>
                </c:pt>
                <c:pt idx="590">
                  <c:v>99.97081</c:v>
                </c:pt>
                <c:pt idx="591">
                  <c:v>99.972679999999983</c:v>
                </c:pt>
                <c:pt idx="592">
                  <c:v>99.972970000000004</c:v>
                </c:pt>
                <c:pt idx="593">
                  <c:v>99.972799999999978</c:v>
                </c:pt>
                <c:pt idx="594">
                  <c:v>99.971959999999996</c:v>
                </c:pt>
                <c:pt idx="595">
                  <c:v>99.968919999999997</c:v>
                </c:pt>
                <c:pt idx="596">
                  <c:v>99.966620000000134</c:v>
                </c:pt>
                <c:pt idx="597">
                  <c:v>99.965549999999993</c:v>
                </c:pt>
                <c:pt idx="598">
                  <c:v>99.963120000000146</c:v>
                </c:pt>
                <c:pt idx="599">
                  <c:v>99.954820000000026</c:v>
                </c:pt>
                <c:pt idx="600">
                  <c:v>99.952590000000001</c:v>
                </c:pt>
                <c:pt idx="601">
                  <c:v>99.958820000000003</c:v>
                </c:pt>
                <c:pt idx="602">
                  <c:v>99.966319999999996</c:v>
                </c:pt>
                <c:pt idx="603">
                  <c:v>99.972160000000002</c:v>
                </c:pt>
                <c:pt idx="604">
                  <c:v>99.976779999999948</c:v>
                </c:pt>
                <c:pt idx="605">
                  <c:v>99.974180000000004</c:v>
                </c:pt>
                <c:pt idx="606">
                  <c:v>99.972339999999988</c:v>
                </c:pt>
                <c:pt idx="607">
                  <c:v>99.968909999999994</c:v>
                </c:pt>
                <c:pt idx="608">
                  <c:v>99.969220000000149</c:v>
                </c:pt>
                <c:pt idx="609">
                  <c:v>99.967320000000129</c:v>
                </c:pt>
                <c:pt idx="610">
                  <c:v>99.966600000000113</c:v>
                </c:pt>
                <c:pt idx="611">
                  <c:v>99.968559999999997</c:v>
                </c:pt>
                <c:pt idx="612">
                  <c:v>99.968760000000003</c:v>
                </c:pt>
                <c:pt idx="613">
                  <c:v>99.967720000000114</c:v>
                </c:pt>
                <c:pt idx="614">
                  <c:v>99.972700000000003</c:v>
                </c:pt>
                <c:pt idx="615">
                  <c:v>99.974909999999994</c:v>
                </c:pt>
                <c:pt idx="616">
                  <c:v>99.973489999999998</c:v>
                </c:pt>
                <c:pt idx="617">
                  <c:v>99.970160000000007</c:v>
                </c:pt>
                <c:pt idx="618">
                  <c:v>99.969099999999997</c:v>
                </c:pt>
                <c:pt idx="619">
                  <c:v>99.970950000000002</c:v>
                </c:pt>
                <c:pt idx="620">
                  <c:v>99.966840000000005</c:v>
                </c:pt>
                <c:pt idx="621">
                  <c:v>99.959909999999994</c:v>
                </c:pt>
                <c:pt idx="622">
                  <c:v>99.960510000000113</c:v>
                </c:pt>
                <c:pt idx="623">
                  <c:v>99.966759999999994</c:v>
                </c:pt>
                <c:pt idx="624">
                  <c:v>99.970510000000004</c:v>
                </c:pt>
                <c:pt idx="625">
                  <c:v>99.973560000000006</c:v>
                </c:pt>
                <c:pt idx="626">
                  <c:v>99.972189999999998</c:v>
                </c:pt>
                <c:pt idx="627">
                  <c:v>99.967690000000147</c:v>
                </c:pt>
                <c:pt idx="628">
                  <c:v>99.967300000000023</c:v>
                </c:pt>
                <c:pt idx="629">
                  <c:v>99.969640000000027</c:v>
                </c:pt>
                <c:pt idx="630">
                  <c:v>99.969139999999996</c:v>
                </c:pt>
                <c:pt idx="631">
                  <c:v>99.970029999999994</c:v>
                </c:pt>
                <c:pt idx="632">
                  <c:v>99.97</c:v>
                </c:pt>
                <c:pt idx="633">
                  <c:v>99.971250000000026</c:v>
                </c:pt>
                <c:pt idx="634">
                  <c:v>99.970140000000001</c:v>
                </c:pt>
                <c:pt idx="635">
                  <c:v>99.969240000000113</c:v>
                </c:pt>
                <c:pt idx="636">
                  <c:v>99.970119999999994</c:v>
                </c:pt>
                <c:pt idx="637">
                  <c:v>99.971620000000129</c:v>
                </c:pt>
                <c:pt idx="638">
                  <c:v>99.97202999999999</c:v>
                </c:pt>
                <c:pt idx="639">
                  <c:v>99.971940000000004</c:v>
                </c:pt>
                <c:pt idx="640">
                  <c:v>99.971369999999993</c:v>
                </c:pt>
                <c:pt idx="641">
                  <c:v>99.969340000000003</c:v>
                </c:pt>
                <c:pt idx="642">
                  <c:v>99.968500000000006</c:v>
                </c:pt>
                <c:pt idx="643">
                  <c:v>99.969020000000114</c:v>
                </c:pt>
                <c:pt idx="644">
                  <c:v>99.96978</c:v>
                </c:pt>
                <c:pt idx="645">
                  <c:v>99.969620000000134</c:v>
                </c:pt>
                <c:pt idx="646">
                  <c:v>99.968279999999993</c:v>
                </c:pt>
                <c:pt idx="647">
                  <c:v>99.967460000000145</c:v>
                </c:pt>
                <c:pt idx="648">
                  <c:v>99.967560000000134</c:v>
                </c:pt>
                <c:pt idx="649">
                  <c:v>99.968860000000006</c:v>
                </c:pt>
                <c:pt idx="650">
                  <c:v>99.969359999999995</c:v>
                </c:pt>
                <c:pt idx="651">
                  <c:v>99.96710000000013</c:v>
                </c:pt>
                <c:pt idx="652">
                  <c:v>99.968509999999995</c:v>
                </c:pt>
                <c:pt idx="653">
                  <c:v>99.97296</c:v>
                </c:pt>
                <c:pt idx="654">
                  <c:v>99.975079999999949</c:v>
                </c:pt>
                <c:pt idx="655">
                  <c:v>99.971030000000013</c:v>
                </c:pt>
                <c:pt idx="656">
                  <c:v>99.968739999999983</c:v>
                </c:pt>
                <c:pt idx="657">
                  <c:v>99.96848</c:v>
                </c:pt>
                <c:pt idx="658">
                  <c:v>99.971599999999995</c:v>
                </c:pt>
                <c:pt idx="659">
                  <c:v>99.970500000000001</c:v>
                </c:pt>
                <c:pt idx="660">
                  <c:v>99.973529999999997</c:v>
                </c:pt>
                <c:pt idx="661">
                  <c:v>99.974000000000004</c:v>
                </c:pt>
                <c:pt idx="662">
                  <c:v>99.972549999999998</c:v>
                </c:pt>
                <c:pt idx="663">
                  <c:v>99.970690000000005</c:v>
                </c:pt>
                <c:pt idx="664">
                  <c:v>99.972929999999991</c:v>
                </c:pt>
                <c:pt idx="665">
                  <c:v>99.973839999999981</c:v>
                </c:pt>
                <c:pt idx="666">
                  <c:v>99.974450000000004</c:v>
                </c:pt>
                <c:pt idx="667">
                  <c:v>99.973889999999983</c:v>
                </c:pt>
                <c:pt idx="668">
                  <c:v>99.972929999999991</c:v>
                </c:pt>
                <c:pt idx="669">
                  <c:v>99.971860000000007</c:v>
                </c:pt>
                <c:pt idx="670">
                  <c:v>99.970280000000002</c:v>
                </c:pt>
                <c:pt idx="671">
                  <c:v>99.969759999999994</c:v>
                </c:pt>
                <c:pt idx="672">
                  <c:v>99.968250000000026</c:v>
                </c:pt>
                <c:pt idx="673">
                  <c:v>99.966130000000007</c:v>
                </c:pt>
                <c:pt idx="674">
                  <c:v>99.967160000000149</c:v>
                </c:pt>
                <c:pt idx="675">
                  <c:v>99.969359999999995</c:v>
                </c:pt>
                <c:pt idx="676">
                  <c:v>99.967720000000114</c:v>
                </c:pt>
                <c:pt idx="677">
                  <c:v>99.965739999999983</c:v>
                </c:pt>
                <c:pt idx="678">
                  <c:v>99.96701000000013</c:v>
                </c:pt>
                <c:pt idx="679">
                  <c:v>99.967780000000005</c:v>
                </c:pt>
                <c:pt idx="680">
                  <c:v>99.975479999999948</c:v>
                </c:pt>
                <c:pt idx="681">
                  <c:v>99.978179999999981</c:v>
                </c:pt>
                <c:pt idx="682">
                  <c:v>99.979140000000001</c:v>
                </c:pt>
                <c:pt idx="683">
                  <c:v>99.978009999999998</c:v>
                </c:pt>
                <c:pt idx="684">
                  <c:v>99.976240000000004</c:v>
                </c:pt>
                <c:pt idx="685">
                  <c:v>99.974100000000007</c:v>
                </c:pt>
                <c:pt idx="686">
                  <c:v>99.974369999999993</c:v>
                </c:pt>
                <c:pt idx="687">
                  <c:v>99.97575999999998</c:v>
                </c:pt>
                <c:pt idx="688">
                  <c:v>99.975279999999998</c:v>
                </c:pt>
                <c:pt idx="689">
                  <c:v>99.973550000000003</c:v>
                </c:pt>
                <c:pt idx="690">
                  <c:v>99.973560000000006</c:v>
                </c:pt>
                <c:pt idx="691">
                  <c:v>99.973110000000005</c:v>
                </c:pt>
                <c:pt idx="692">
                  <c:v>99.973159999999993</c:v>
                </c:pt>
                <c:pt idx="693">
                  <c:v>99.97381</c:v>
                </c:pt>
                <c:pt idx="694">
                  <c:v>99.974130000000002</c:v>
                </c:pt>
                <c:pt idx="695">
                  <c:v>99.974310000000003</c:v>
                </c:pt>
                <c:pt idx="696">
                  <c:v>99.973119999999994</c:v>
                </c:pt>
                <c:pt idx="697">
                  <c:v>99.970550000000003</c:v>
                </c:pt>
                <c:pt idx="698">
                  <c:v>99.968680000000006</c:v>
                </c:pt>
                <c:pt idx="699">
                  <c:v>99.970619999999997</c:v>
                </c:pt>
                <c:pt idx="700">
                  <c:v>99.97345</c:v>
                </c:pt>
                <c:pt idx="701">
                  <c:v>99.974490000000003</c:v>
                </c:pt>
                <c:pt idx="702">
                  <c:v>99.976110000000006</c:v>
                </c:pt>
                <c:pt idx="703">
                  <c:v>99.975700000000003</c:v>
                </c:pt>
                <c:pt idx="704">
                  <c:v>99.974210000000113</c:v>
                </c:pt>
                <c:pt idx="705">
                  <c:v>99.973820000000003</c:v>
                </c:pt>
                <c:pt idx="706">
                  <c:v>99.973240000000004</c:v>
                </c:pt>
                <c:pt idx="707">
                  <c:v>99.971680000000006</c:v>
                </c:pt>
                <c:pt idx="708">
                  <c:v>99.969179999999994</c:v>
                </c:pt>
                <c:pt idx="709">
                  <c:v>99.966640000000027</c:v>
                </c:pt>
                <c:pt idx="710">
                  <c:v>99.967930000000024</c:v>
                </c:pt>
                <c:pt idx="711">
                  <c:v>99.969600000000113</c:v>
                </c:pt>
                <c:pt idx="712">
                  <c:v>99.972739999999988</c:v>
                </c:pt>
                <c:pt idx="713">
                  <c:v>99.977919999999997</c:v>
                </c:pt>
                <c:pt idx="714">
                  <c:v>99.977900000000005</c:v>
                </c:pt>
                <c:pt idx="715">
                  <c:v>99.9773</c:v>
                </c:pt>
                <c:pt idx="716">
                  <c:v>99.977080000000001</c:v>
                </c:pt>
                <c:pt idx="717">
                  <c:v>99.976280000000003</c:v>
                </c:pt>
                <c:pt idx="718">
                  <c:v>99.974000000000004</c:v>
                </c:pt>
                <c:pt idx="719">
                  <c:v>99.974189999999993</c:v>
                </c:pt>
                <c:pt idx="720">
                  <c:v>99.974450000000004</c:v>
                </c:pt>
                <c:pt idx="721">
                  <c:v>99.972859999999983</c:v>
                </c:pt>
                <c:pt idx="722">
                  <c:v>99.972819999999999</c:v>
                </c:pt>
                <c:pt idx="723">
                  <c:v>99.973489999999998</c:v>
                </c:pt>
                <c:pt idx="724">
                  <c:v>99.973240000000004</c:v>
                </c:pt>
                <c:pt idx="725">
                  <c:v>99.973200000000006</c:v>
                </c:pt>
                <c:pt idx="726">
                  <c:v>99.973179999999999</c:v>
                </c:pt>
                <c:pt idx="727">
                  <c:v>99.973439999999982</c:v>
                </c:pt>
                <c:pt idx="728">
                  <c:v>99.973680000000002</c:v>
                </c:pt>
                <c:pt idx="729">
                  <c:v>99.974189999999993</c:v>
                </c:pt>
                <c:pt idx="730">
                  <c:v>99.973889999999983</c:v>
                </c:pt>
                <c:pt idx="731">
                  <c:v>99.973060000000004</c:v>
                </c:pt>
                <c:pt idx="732">
                  <c:v>99.972799999999978</c:v>
                </c:pt>
                <c:pt idx="733">
                  <c:v>99.973600000000005</c:v>
                </c:pt>
                <c:pt idx="734">
                  <c:v>99.973640000000003</c:v>
                </c:pt>
                <c:pt idx="735">
                  <c:v>99.974220000000145</c:v>
                </c:pt>
                <c:pt idx="736">
                  <c:v>99.973690000000005</c:v>
                </c:pt>
                <c:pt idx="737">
                  <c:v>99.97439</c:v>
                </c:pt>
                <c:pt idx="738">
                  <c:v>99.974810000000005</c:v>
                </c:pt>
                <c:pt idx="739">
                  <c:v>99.975049999999982</c:v>
                </c:pt>
                <c:pt idx="740">
                  <c:v>99.974490000000003</c:v>
                </c:pt>
                <c:pt idx="741">
                  <c:v>99.973749999999981</c:v>
                </c:pt>
                <c:pt idx="742">
                  <c:v>99.973179999999999</c:v>
                </c:pt>
                <c:pt idx="743">
                  <c:v>99.972779999999958</c:v>
                </c:pt>
                <c:pt idx="744">
                  <c:v>99.97296</c:v>
                </c:pt>
                <c:pt idx="745">
                  <c:v>99.972889999999978</c:v>
                </c:pt>
                <c:pt idx="746">
                  <c:v>99.972260000000006</c:v>
                </c:pt>
                <c:pt idx="747">
                  <c:v>99.971440000000001</c:v>
                </c:pt>
                <c:pt idx="748">
                  <c:v>99.970820000000003</c:v>
                </c:pt>
                <c:pt idx="749">
                  <c:v>99.971440000000001</c:v>
                </c:pt>
                <c:pt idx="750">
                  <c:v>99.971310000000003</c:v>
                </c:pt>
                <c:pt idx="751">
                  <c:v>99.971710000000002</c:v>
                </c:pt>
                <c:pt idx="752">
                  <c:v>99.972219999999993</c:v>
                </c:pt>
                <c:pt idx="753">
                  <c:v>99.972309999999979</c:v>
                </c:pt>
                <c:pt idx="754">
                  <c:v>99.972359999999981</c:v>
                </c:pt>
                <c:pt idx="755">
                  <c:v>99.972639999999998</c:v>
                </c:pt>
                <c:pt idx="756">
                  <c:v>99.972260000000006</c:v>
                </c:pt>
                <c:pt idx="757">
                  <c:v>99.972489999999979</c:v>
                </c:pt>
                <c:pt idx="758">
                  <c:v>99.971680000000006</c:v>
                </c:pt>
                <c:pt idx="759">
                  <c:v>99.971379999999982</c:v>
                </c:pt>
                <c:pt idx="760">
                  <c:v>99.97072</c:v>
                </c:pt>
                <c:pt idx="761">
                  <c:v>99.970160000000007</c:v>
                </c:pt>
                <c:pt idx="762">
                  <c:v>99.969640000000027</c:v>
                </c:pt>
                <c:pt idx="763">
                  <c:v>99.970150000000004</c:v>
                </c:pt>
                <c:pt idx="764">
                  <c:v>99.970429999999993</c:v>
                </c:pt>
                <c:pt idx="765">
                  <c:v>99.97063</c:v>
                </c:pt>
                <c:pt idx="766">
                  <c:v>99.970590000000001</c:v>
                </c:pt>
                <c:pt idx="767">
                  <c:v>99.970349999999982</c:v>
                </c:pt>
                <c:pt idx="768">
                  <c:v>99.971469999999997</c:v>
                </c:pt>
                <c:pt idx="769">
                  <c:v>99.972110000000001</c:v>
                </c:pt>
                <c:pt idx="770">
                  <c:v>99.972110000000001</c:v>
                </c:pt>
                <c:pt idx="771">
                  <c:v>99.971959999999996</c:v>
                </c:pt>
                <c:pt idx="772">
                  <c:v>99.971879999999999</c:v>
                </c:pt>
                <c:pt idx="773">
                  <c:v>99.971419999999995</c:v>
                </c:pt>
                <c:pt idx="774">
                  <c:v>99.971260000000129</c:v>
                </c:pt>
                <c:pt idx="775">
                  <c:v>99.97099</c:v>
                </c:pt>
                <c:pt idx="776">
                  <c:v>99.970220000000026</c:v>
                </c:pt>
                <c:pt idx="777">
                  <c:v>99.96786000000013</c:v>
                </c:pt>
                <c:pt idx="778">
                  <c:v>99.968680000000006</c:v>
                </c:pt>
                <c:pt idx="779">
                  <c:v>99.96848</c:v>
                </c:pt>
                <c:pt idx="780">
                  <c:v>99.969060000000027</c:v>
                </c:pt>
                <c:pt idx="781">
                  <c:v>99.968590000000006</c:v>
                </c:pt>
                <c:pt idx="782">
                  <c:v>99.968250000000026</c:v>
                </c:pt>
                <c:pt idx="783">
                  <c:v>99.966650000000129</c:v>
                </c:pt>
                <c:pt idx="784">
                  <c:v>99.965339999999998</c:v>
                </c:pt>
                <c:pt idx="785">
                  <c:v>99.965660000000113</c:v>
                </c:pt>
                <c:pt idx="786">
                  <c:v>99.967620000000181</c:v>
                </c:pt>
                <c:pt idx="787">
                  <c:v>99.96442000000016</c:v>
                </c:pt>
                <c:pt idx="788">
                  <c:v>99.959700000000012</c:v>
                </c:pt>
                <c:pt idx="789">
                  <c:v>99.972409999999982</c:v>
                </c:pt>
                <c:pt idx="790">
                  <c:v>99.967280000000144</c:v>
                </c:pt>
                <c:pt idx="791">
                  <c:v>99.970619999999997</c:v>
                </c:pt>
                <c:pt idx="792">
                  <c:v>99.97381</c:v>
                </c:pt>
                <c:pt idx="793">
                  <c:v>99.974379999999982</c:v>
                </c:pt>
                <c:pt idx="794">
                  <c:v>99.974059999999994</c:v>
                </c:pt>
                <c:pt idx="795">
                  <c:v>99.972110000000001</c:v>
                </c:pt>
                <c:pt idx="796">
                  <c:v>99.969910000000027</c:v>
                </c:pt>
                <c:pt idx="797">
                  <c:v>99.968239999999994</c:v>
                </c:pt>
                <c:pt idx="798">
                  <c:v>99.96522000000013</c:v>
                </c:pt>
                <c:pt idx="799">
                  <c:v>99.962180000000004</c:v>
                </c:pt>
                <c:pt idx="800">
                  <c:v>99.967339999999993</c:v>
                </c:pt>
                <c:pt idx="801">
                  <c:v>99.968789999999998</c:v>
                </c:pt>
                <c:pt idx="802">
                  <c:v>99.972160000000002</c:v>
                </c:pt>
                <c:pt idx="803">
                  <c:v>99.970359999999999</c:v>
                </c:pt>
                <c:pt idx="804">
                  <c:v>99.971059999999994</c:v>
                </c:pt>
                <c:pt idx="805">
                  <c:v>99.971339999999998</c:v>
                </c:pt>
                <c:pt idx="806">
                  <c:v>99.969719999999995</c:v>
                </c:pt>
                <c:pt idx="807">
                  <c:v>99.971490000000003</c:v>
                </c:pt>
                <c:pt idx="808">
                  <c:v>99.96884</c:v>
                </c:pt>
                <c:pt idx="809">
                  <c:v>99.96508</c:v>
                </c:pt>
                <c:pt idx="810">
                  <c:v>99.965630000000004</c:v>
                </c:pt>
                <c:pt idx="811">
                  <c:v>99.967930000000024</c:v>
                </c:pt>
                <c:pt idx="812">
                  <c:v>99.965549999999993</c:v>
                </c:pt>
                <c:pt idx="813">
                  <c:v>99.966620000000134</c:v>
                </c:pt>
                <c:pt idx="814">
                  <c:v>99.968090000000004</c:v>
                </c:pt>
                <c:pt idx="815">
                  <c:v>99.965149999999994</c:v>
                </c:pt>
                <c:pt idx="816">
                  <c:v>99.965389999999999</c:v>
                </c:pt>
                <c:pt idx="817">
                  <c:v>99.966470000000001</c:v>
                </c:pt>
                <c:pt idx="818">
                  <c:v>99.965720000000005</c:v>
                </c:pt>
                <c:pt idx="819">
                  <c:v>99.964740000000006</c:v>
                </c:pt>
                <c:pt idx="820">
                  <c:v>99.963630000000023</c:v>
                </c:pt>
                <c:pt idx="821">
                  <c:v>99.962000000000003</c:v>
                </c:pt>
                <c:pt idx="822">
                  <c:v>99.958439999999982</c:v>
                </c:pt>
                <c:pt idx="823">
                  <c:v>99.965120000000027</c:v>
                </c:pt>
                <c:pt idx="824">
                  <c:v>99.967910000000145</c:v>
                </c:pt>
                <c:pt idx="825">
                  <c:v>99.967050000000114</c:v>
                </c:pt>
                <c:pt idx="826">
                  <c:v>99.963440000000006</c:v>
                </c:pt>
                <c:pt idx="827">
                  <c:v>99.95908</c:v>
                </c:pt>
                <c:pt idx="828">
                  <c:v>99.96222000000013</c:v>
                </c:pt>
                <c:pt idx="829">
                  <c:v>99.968819999999994</c:v>
                </c:pt>
                <c:pt idx="830">
                  <c:v>99.970359999999999</c:v>
                </c:pt>
                <c:pt idx="831">
                  <c:v>99.972160000000002</c:v>
                </c:pt>
                <c:pt idx="832">
                  <c:v>99.97063</c:v>
                </c:pt>
                <c:pt idx="833">
                  <c:v>99.967500000000129</c:v>
                </c:pt>
                <c:pt idx="834">
                  <c:v>99.967500000000129</c:v>
                </c:pt>
                <c:pt idx="835">
                  <c:v>99.97</c:v>
                </c:pt>
                <c:pt idx="836">
                  <c:v>99.970690000000005</c:v>
                </c:pt>
                <c:pt idx="837">
                  <c:v>99.96978</c:v>
                </c:pt>
                <c:pt idx="838">
                  <c:v>99.966420000000113</c:v>
                </c:pt>
                <c:pt idx="839">
                  <c:v>99.964780000000005</c:v>
                </c:pt>
                <c:pt idx="840">
                  <c:v>99.966009999999997</c:v>
                </c:pt>
                <c:pt idx="841">
                  <c:v>99.966520000000131</c:v>
                </c:pt>
                <c:pt idx="842">
                  <c:v>99.965590000000006</c:v>
                </c:pt>
                <c:pt idx="843">
                  <c:v>99.964760000000027</c:v>
                </c:pt>
                <c:pt idx="844">
                  <c:v>99.963949999999997</c:v>
                </c:pt>
                <c:pt idx="845">
                  <c:v>99.962819999999994</c:v>
                </c:pt>
                <c:pt idx="846">
                  <c:v>99.963120000000146</c:v>
                </c:pt>
                <c:pt idx="847">
                  <c:v>99.966489999999993</c:v>
                </c:pt>
                <c:pt idx="848">
                  <c:v>99.966340000000002</c:v>
                </c:pt>
                <c:pt idx="849">
                  <c:v>99.964220000000196</c:v>
                </c:pt>
                <c:pt idx="850">
                  <c:v>99.962720000000004</c:v>
                </c:pt>
                <c:pt idx="851">
                  <c:v>99.960700000000003</c:v>
                </c:pt>
                <c:pt idx="852">
                  <c:v>99.961250000000149</c:v>
                </c:pt>
                <c:pt idx="853">
                  <c:v>99.961160000000149</c:v>
                </c:pt>
                <c:pt idx="854">
                  <c:v>99.962620000000129</c:v>
                </c:pt>
                <c:pt idx="855">
                  <c:v>99.963809999999995</c:v>
                </c:pt>
                <c:pt idx="856">
                  <c:v>99.963560000000129</c:v>
                </c:pt>
                <c:pt idx="857">
                  <c:v>99.962559999999996</c:v>
                </c:pt>
                <c:pt idx="858">
                  <c:v>99.962339999999998</c:v>
                </c:pt>
                <c:pt idx="859">
                  <c:v>99.962649999999996</c:v>
                </c:pt>
                <c:pt idx="860">
                  <c:v>99.962190000000007</c:v>
                </c:pt>
                <c:pt idx="861">
                  <c:v>99.961060000000145</c:v>
                </c:pt>
                <c:pt idx="862">
                  <c:v>99.962490000000003</c:v>
                </c:pt>
                <c:pt idx="863">
                  <c:v>99.960840000000005</c:v>
                </c:pt>
                <c:pt idx="864">
                  <c:v>99.960240000000027</c:v>
                </c:pt>
                <c:pt idx="865">
                  <c:v>99.960150000000027</c:v>
                </c:pt>
                <c:pt idx="866">
                  <c:v>99.959410000000005</c:v>
                </c:pt>
                <c:pt idx="867">
                  <c:v>99.959540000000004</c:v>
                </c:pt>
                <c:pt idx="868">
                  <c:v>99.959879999999998</c:v>
                </c:pt>
                <c:pt idx="869">
                  <c:v>99.960380000000001</c:v>
                </c:pt>
                <c:pt idx="870">
                  <c:v>99.959760000000003</c:v>
                </c:pt>
                <c:pt idx="871">
                  <c:v>99.959320000000005</c:v>
                </c:pt>
                <c:pt idx="872">
                  <c:v>99.960080000000005</c:v>
                </c:pt>
                <c:pt idx="873">
                  <c:v>99.95984</c:v>
                </c:pt>
                <c:pt idx="874">
                  <c:v>99.959059999999994</c:v>
                </c:pt>
                <c:pt idx="875">
                  <c:v>99.957530000000006</c:v>
                </c:pt>
                <c:pt idx="876">
                  <c:v>99.95725000000013</c:v>
                </c:pt>
                <c:pt idx="877">
                  <c:v>99.956810000000004</c:v>
                </c:pt>
                <c:pt idx="878">
                  <c:v>99.957120000000145</c:v>
                </c:pt>
                <c:pt idx="879">
                  <c:v>99.957570000000004</c:v>
                </c:pt>
                <c:pt idx="880">
                  <c:v>99.957849999999993</c:v>
                </c:pt>
                <c:pt idx="881">
                  <c:v>99.957279999999997</c:v>
                </c:pt>
                <c:pt idx="882">
                  <c:v>99.957700000000003</c:v>
                </c:pt>
                <c:pt idx="883">
                  <c:v>99.956639999999993</c:v>
                </c:pt>
                <c:pt idx="884">
                  <c:v>99.957679999999996</c:v>
                </c:pt>
                <c:pt idx="885">
                  <c:v>99.956779999999981</c:v>
                </c:pt>
                <c:pt idx="886">
                  <c:v>99.956440000000001</c:v>
                </c:pt>
                <c:pt idx="887">
                  <c:v>99.957040000000006</c:v>
                </c:pt>
                <c:pt idx="888">
                  <c:v>99.957070000000002</c:v>
                </c:pt>
                <c:pt idx="889">
                  <c:v>99.956649999999996</c:v>
                </c:pt>
                <c:pt idx="890">
                  <c:v>99.95581</c:v>
                </c:pt>
                <c:pt idx="891">
                  <c:v>99.954679999999996</c:v>
                </c:pt>
                <c:pt idx="892">
                  <c:v>99.953819999999993</c:v>
                </c:pt>
                <c:pt idx="893">
                  <c:v>99.953630000000004</c:v>
                </c:pt>
                <c:pt idx="894">
                  <c:v>99.955349999999981</c:v>
                </c:pt>
                <c:pt idx="895">
                  <c:v>99.95466000000016</c:v>
                </c:pt>
                <c:pt idx="896">
                  <c:v>99.954640000000026</c:v>
                </c:pt>
                <c:pt idx="897">
                  <c:v>99.954989999999995</c:v>
                </c:pt>
                <c:pt idx="898">
                  <c:v>99.953909999999993</c:v>
                </c:pt>
                <c:pt idx="899">
                  <c:v>99.952879999999979</c:v>
                </c:pt>
                <c:pt idx="900">
                  <c:v>99.952259999999995</c:v>
                </c:pt>
                <c:pt idx="901">
                  <c:v>99.951099999999997</c:v>
                </c:pt>
                <c:pt idx="902">
                  <c:v>99.949150000000131</c:v>
                </c:pt>
                <c:pt idx="903">
                  <c:v>99.950590000000005</c:v>
                </c:pt>
                <c:pt idx="904">
                  <c:v>99.950860000000006</c:v>
                </c:pt>
                <c:pt idx="905">
                  <c:v>99.951030000000003</c:v>
                </c:pt>
                <c:pt idx="906">
                  <c:v>99.951290000000114</c:v>
                </c:pt>
                <c:pt idx="907">
                  <c:v>99.950919999999996</c:v>
                </c:pt>
                <c:pt idx="908">
                  <c:v>99.951179999999994</c:v>
                </c:pt>
                <c:pt idx="909">
                  <c:v>99.951240000000027</c:v>
                </c:pt>
                <c:pt idx="910">
                  <c:v>99.95152000000013</c:v>
                </c:pt>
                <c:pt idx="911">
                  <c:v>99.950310000000002</c:v>
                </c:pt>
                <c:pt idx="912">
                  <c:v>99.949940000000026</c:v>
                </c:pt>
                <c:pt idx="913">
                  <c:v>99.949960000000146</c:v>
                </c:pt>
                <c:pt idx="914">
                  <c:v>99.948719999999994</c:v>
                </c:pt>
                <c:pt idx="915">
                  <c:v>99.947320000000147</c:v>
                </c:pt>
                <c:pt idx="916">
                  <c:v>99.944610000000196</c:v>
                </c:pt>
                <c:pt idx="917">
                  <c:v>99.945340000000002</c:v>
                </c:pt>
                <c:pt idx="918">
                  <c:v>99.946090000000027</c:v>
                </c:pt>
                <c:pt idx="919">
                  <c:v>99.947379999999995</c:v>
                </c:pt>
                <c:pt idx="920">
                  <c:v>99.947510000000179</c:v>
                </c:pt>
                <c:pt idx="921">
                  <c:v>99.946889999999996</c:v>
                </c:pt>
                <c:pt idx="922">
                  <c:v>99.945820000000026</c:v>
                </c:pt>
                <c:pt idx="923">
                  <c:v>99.945980000000006</c:v>
                </c:pt>
                <c:pt idx="924">
                  <c:v>99.94538</c:v>
                </c:pt>
                <c:pt idx="925">
                  <c:v>99.944020000000179</c:v>
                </c:pt>
                <c:pt idx="926">
                  <c:v>99.941810000000146</c:v>
                </c:pt>
                <c:pt idx="927">
                  <c:v>99.939369999999997</c:v>
                </c:pt>
                <c:pt idx="928">
                  <c:v>99.939030000000002</c:v>
                </c:pt>
                <c:pt idx="929">
                  <c:v>99.940360000000027</c:v>
                </c:pt>
                <c:pt idx="930">
                  <c:v>99.940320000000114</c:v>
                </c:pt>
                <c:pt idx="931">
                  <c:v>99.940870000000004</c:v>
                </c:pt>
                <c:pt idx="932">
                  <c:v>99.944370000000006</c:v>
                </c:pt>
                <c:pt idx="933">
                  <c:v>99.945040000000006</c:v>
                </c:pt>
                <c:pt idx="934">
                  <c:v>99.944650000000181</c:v>
                </c:pt>
                <c:pt idx="935">
                  <c:v>99.943420000000131</c:v>
                </c:pt>
                <c:pt idx="936">
                  <c:v>99.942110000000113</c:v>
                </c:pt>
                <c:pt idx="937">
                  <c:v>99.941960000000179</c:v>
                </c:pt>
                <c:pt idx="938">
                  <c:v>99.943590000000114</c:v>
                </c:pt>
                <c:pt idx="939">
                  <c:v>99.941160000000181</c:v>
                </c:pt>
                <c:pt idx="940">
                  <c:v>99.93961000000013</c:v>
                </c:pt>
                <c:pt idx="941">
                  <c:v>99.939970000000002</c:v>
                </c:pt>
                <c:pt idx="942">
                  <c:v>99.941300000000027</c:v>
                </c:pt>
                <c:pt idx="943">
                  <c:v>99.941060000000135</c:v>
                </c:pt>
                <c:pt idx="944">
                  <c:v>99.939970000000002</c:v>
                </c:pt>
                <c:pt idx="945">
                  <c:v>99.939679999999996</c:v>
                </c:pt>
                <c:pt idx="946">
                  <c:v>99.939260000000147</c:v>
                </c:pt>
                <c:pt idx="947">
                  <c:v>99.93877999999998</c:v>
                </c:pt>
                <c:pt idx="948">
                  <c:v>99.937740000000005</c:v>
                </c:pt>
                <c:pt idx="949">
                  <c:v>99.937540000000027</c:v>
                </c:pt>
                <c:pt idx="950">
                  <c:v>99.936819999999997</c:v>
                </c:pt>
                <c:pt idx="951">
                  <c:v>99.936089999999993</c:v>
                </c:pt>
                <c:pt idx="952">
                  <c:v>99.935479999999998</c:v>
                </c:pt>
                <c:pt idx="953">
                  <c:v>99.935469999999995</c:v>
                </c:pt>
                <c:pt idx="954">
                  <c:v>99.934070000000006</c:v>
                </c:pt>
                <c:pt idx="955">
                  <c:v>99.934210000000135</c:v>
                </c:pt>
                <c:pt idx="956">
                  <c:v>99.934140000000113</c:v>
                </c:pt>
                <c:pt idx="957">
                  <c:v>99.934300000000007</c:v>
                </c:pt>
                <c:pt idx="958">
                  <c:v>99.933920000000114</c:v>
                </c:pt>
                <c:pt idx="959">
                  <c:v>99.933160000000129</c:v>
                </c:pt>
                <c:pt idx="960">
                  <c:v>99.931560000000147</c:v>
                </c:pt>
                <c:pt idx="961">
                  <c:v>99.931280000000129</c:v>
                </c:pt>
                <c:pt idx="962">
                  <c:v>99.931780000000003</c:v>
                </c:pt>
                <c:pt idx="963">
                  <c:v>99.932580000000002</c:v>
                </c:pt>
                <c:pt idx="964">
                  <c:v>99.933549999999997</c:v>
                </c:pt>
                <c:pt idx="965">
                  <c:v>99.935940000000002</c:v>
                </c:pt>
                <c:pt idx="966">
                  <c:v>99.939250000000129</c:v>
                </c:pt>
                <c:pt idx="967">
                  <c:v>99.940079999999995</c:v>
                </c:pt>
                <c:pt idx="968">
                  <c:v>99.938509999999994</c:v>
                </c:pt>
                <c:pt idx="969">
                  <c:v>99.937510000000131</c:v>
                </c:pt>
                <c:pt idx="970">
                  <c:v>99.936250000000129</c:v>
                </c:pt>
                <c:pt idx="971">
                  <c:v>99.935190000000006</c:v>
                </c:pt>
                <c:pt idx="972">
                  <c:v>99.935120000000026</c:v>
                </c:pt>
                <c:pt idx="973">
                  <c:v>99.935260000000113</c:v>
                </c:pt>
                <c:pt idx="974">
                  <c:v>99.935540000000003</c:v>
                </c:pt>
                <c:pt idx="975">
                  <c:v>99.935450000000003</c:v>
                </c:pt>
                <c:pt idx="976">
                  <c:v>99.934660000000179</c:v>
                </c:pt>
                <c:pt idx="977">
                  <c:v>99.934700000000007</c:v>
                </c:pt>
                <c:pt idx="978">
                  <c:v>99.934190000000129</c:v>
                </c:pt>
                <c:pt idx="979">
                  <c:v>99.933390000000003</c:v>
                </c:pt>
                <c:pt idx="980">
                  <c:v>99.933310000000006</c:v>
                </c:pt>
                <c:pt idx="981">
                  <c:v>99.932100000000005</c:v>
                </c:pt>
                <c:pt idx="982">
                  <c:v>99.931220000000181</c:v>
                </c:pt>
                <c:pt idx="983">
                  <c:v>99.929760000000002</c:v>
                </c:pt>
                <c:pt idx="984">
                  <c:v>99.928309999999982</c:v>
                </c:pt>
                <c:pt idx="985">
                  <c:v>99.928339999999949</c:v>
                </c:pt>
                <c:pt idx="986">
                  <c:v>99.928479999999979</c:v>
                </c:pt>
                <c:pt idx="987">
                  <c:v>99.929879999999983</c:v>
                </c:pt>
                <c:pt idx="988">
                  <c:v>99.929810000000003</c:v>
                </c:pt>
                <c:pt idx="989">
                  <c:v>99.929490000000001</c:v>
                </c:pt>
                <c:pt idx="990">
                  <c:v>99.930480000000003</c:v>
                </c:pt>
                <c:pt idx="991">
                  <c:v>99.930449999999993</c:v>
                </c:pt>
                <c:pt idx="992">
                  <c:v>99.930880000000002</c:v>
                </c:pt>
                <c:pt idx="993">
                  <c:v>99.930200000000113</c:v>
                </c:pt>
                <c:pt idx="994">
                  <c:v>99.928889999999981</c:v>
                </c:pt>
                <c:pt idx="995">
                  <c:v>99.928529999999995</c:v>
                </c:pt>
                <c:pt idx="996">
                  <c:v>99.928920000000005</c:v>
                </c:pt>
                <c:pt idx="997">
                  <c:v>99.928529999999995</c:v>
                </c:pt>
                <c:pt idx="998">
                  <c:v>99.928429999999992</c:v>
                </c:pt>
                <c:pt idx="999">
                  <c:v>99.9285</c:v>
                </c:pt>
                <c:pt idx="1000">
                  <c:v>99.928049999999999</c:v>
                </c:pt>
                <c:pt idx="1001">
                  <c:v>99.927530000000004</c:v>
                </c:pt>
                <c:pt idx="1002">
                  <c:v>99.926509999999993</c:v>
                </c:pt>
                <c:pt idx="1003">
                  <c:v>99.927490000000006</c:v>
                </c:pt>
                <c:pt idx="1004">
                  <c:v>99.927099999999996</c:v>
                </c:pt>
                <c:pt idx="1005">
                  <c:v>99.926029999999997</c:v>
                </c:pt>
                <c:pt idx="1006">
                  <c:v>99.926010000000005</c:v>
                </c:pt>
                <c:pt idx="1007">
                  <c:v>99.925690000000003</c:v>
                </c:pt>
                <c:pt idx="1008">
                  <c:v>99.926090000000002</c:v>
                </c:pt>
                <c:pt idx="1009">
                  <c:v>99.925779999999989</c:v>
                </c:pt>
                <c:pt idx="1010">
                  <c:v>99.926789999999983</c:v>
                </c:pt>
                <c:pt idx="1011">
                  <c:v>99.927000000000007</c:v>
                </c:pt>
                <c:pt idx="1012">
                  <c:v>99.926879999999983</c:v>
                </c:pt>
                <c:pt idx="1013">
                  <c:v>99.925789999999978</c:v>
                </c:pt>
                <c:pt idx="1014">
                  <c:v>99.925550000000001</c:v>
                </c:pt>
                <c:pt idx="1015">
                  <c:v>99.926699999999997</c:v>
                </c:pt>
                <c:pt idx="1016">
                  <c:v>99.927909999999997</c:v>
                </c:pt>
                <c:pt idx="1017">
                  <c:v>99.927340000000001</c:v>
                </c:pt>
                <c:pt idx="1018">
                  <c:v>99.926580000000001</c:v>
                </c:pt>
                <c:pt idx="1019">
                  <c:v>99.925630000000012</c:v>
                </c:pt>
                <c:pt idx="1020">
                  <c:v>99.925409999999999</c:v>
                </c:pt>
                <c:pt idx="1021">
                  <c:v>99.924310000000006</c:v>
                </c:pt>
                <c:pt idx="1022">
                  <c:v>99.923060000000007</c:v>
                </c:pt>
                <c:pt idx="1023">
                  <c:v>99.923140000000004</c:v>
                </c:pt>
                <c:pt idx="1024">
                  <c:v>99.923300000000012</c:v>
                </c:pt>
                <c:pt idx="1025">
                  <c:v>99.923479999999998</c:v>
                </c:pt>
                <c:pt idx="1026">
                  <c:v>99.923280000000005</c:v>
                </c:pt>
                <c:pt idx="1027">
                  <c:v>99.923640000000006</c:v>
                </c:pt>
                <c:pt idx="1028">
                  <c:v>99.92337999999998</c:v>
                </c:pt>
                <c:pt idx="1029">
                  <c:v>99.922759999999982</c:v>
                </c:pt>
                <c:pt idx="1030">
                  <c:v>99.921560000000113</c:v>
                </c:pt>
                <c:pt idx="1031">
                  <c:v>99.920910000000006</c:v>
                </c:pt>
                <c:pt idx="1032">
                  <c:v>99.921059999999997</c:v>
                </c:pt>
                <c:pt idx="1033">
                  <c:v>99.920360000000002</c:v>
                </c:pt>
                <c:pt idx="1034">
                  <c:v>99.920419999999993</c:v>
                </c:pt>
                <c:pt idx="1035">
                  <c:v>99.920509999999993</c:v>
                </c:pt>
                <c:pt idx="1036">
                  <c:v>99.920010000000005</c:v>
                </c:pt>
                <c:pt idx="1037">
                  <c:v>99.920500000000004</c:v>
                </c:pt>
                <c:pt idx="1038">
                  <c:v>99.921319999999994</c:v>
                </c:pt>
                <c:pt idx="1039">
                  <c:v>99.920660000000026</c:v>
                </c:pt>
                <c:pt idx="1040">
                  <c:v>99.920010000000005</c:v>
                </c:pt>
                <c:pt idx="1041">
                  <c:v>99.920310000000001</c:v>
                </c:pt>
                <c:pt idx="1042">
                  <c:v>99.9208</c:v>
                </c:pt>
                <c:pt idx="1043">
                  <c:v>99.920410000000004</c:v>
                </c:pt>
                <c:pt idx="1044">
                  <c:v>99.921499999999995</c:v>
                </c:pt>
                <c:pt idx="1045">
                  <c:v>99.922799999999981</c:v>
                </c:pt>
                <c:pt idx="1046">
                  <c:v>99.922619999999995</c:v>
                </c:pt>
                <c:pt idx="1047">
                  <c:v>99.920940000000002</c:v>
                </c:pt>
                <c:pt idx="1048">
                  <c:v>99.920469999999995</c:v>
                </c:pt>
                <c:pt idx="1049">
                  <c:v>99.919910000000129</c:v>
                </c:pt>
                <c:pt idx="1050">
                  <c:v>99.920249999999996</c:v>
                </c:pt>
                <c:pt idx="1051">
                  <c:v>99.920400000000001</c:v>
                </c:pt>
                <c:pt idx="1052">
                  <c:v>99.920010000000005</c:v>
                </c:pt>
                <c:pt idx="1053">
                  <c:v>99.920280000000005</c:v>
                </c:pt>
                <c:pt idx="1054">
                  <c:v>99.919370000000001</c:v>
                </c:pt>
                <c:pt idx="1055">
                  <c:v>99.917779999999993</c:v>
                </c:pt>
                <c:pt idx="1056">
                  <c:v>99.91741000000016</c:v>
                </c:pt>
                <c:pt idx="1057">
                  <c:v>99.91718000000013</c:v>
                </c:pt>
                <c:pt idx="1058">
                  <c:v>99.916320000000027</c:v>
                </c:pt>
                <c:pt idx="1059">
                  <c:v>99.917739999999995</c:v>
                </c:pt>
                <c:pt idx="1060">
                  <c:v>99.91759000000016</c:v>
                </c:pt>
                <c:pt idx="1061">
                  <c:v>99.918279999999996</c:v>
                </c:pt>
                <c:pt idx="1062">
                  <c:v>99.91874</c:v>
                </c:pt>
                <c:pt idx="1063">
                  <c:v>99.918279999999996</c:v>
                </c:pt>
                <c:pt idx="1064">
                  <c:v>99.916660000000135</c:v>
                </c:pt>
                <c:pt idx="1065">
                  <c:v>99.916089999999997</c:v>
                </c:pt>
                <c:pt idx="1066">
                  <c:v>99.915949999999995</c:v>
                </c:pt>
                <c:pt idx="1067">
                  <c:v>99.914339999999996</c:v>
                </c:pt>
                <c:pt idx="1068">
                  <c:v>99.91342000000013</c:v>
                </c:pt>
                <c:pt idx="1069">
                  <c:v>99.914460000000147</c:v>
                </c:pt>
                <c:pt idx="1070">
                  <c:v>99.914930000000027</c:v>
                </c:pt>
                <c:pt idx="1071">
                  <c:v>99.912809999999993</c:v>
                </c:pt>
                <c:pt idx="1072">
                  <c:v>99.911240000000149</c:v>
                </c:pt>
                <c:pt idx="1073">
                  <c:v>99.913630000000026</c:v>
                </c:pt>
                <c:pt idx="1074">
                  <c:v>99.915440000000004</c:v>
                </c:pt>
                <c:pt idx="1075">
                  <c:v>99.914310000000114</c:v>
                </c:pt>
                <c:pt idx="1076">
                  <c:v>99.91418000000013</c:v>
                </c:pt>
                <c:pt idx="1077">
                  <c:v>99.910610000000148</c:v>
                </c:pt>
                <c:pt idx="1078">
                  <c:v>99.909719999999993</c:v>
                </c:pt>
                <c:pt idx="1079">
                  <c:v>99.909880000000001</c:v>
                </c:pt>
                <c:pt idx="1080">
                  <c:v>99.909859999999995</c:v>
                </c:pt>
                <c:pt idx="1081">
                  <c:v>99.911779999999993</c:v>
                </c:pt>
                <c:pt idx="1082">
                  <c:v>99.913399999999996</c:v>
                </c:pt>
                <c:pt idx="1083">
                  <c:v>99.914440000000027</c:v>
                </c:pt>
                <c:pt idx="1084">
                  <c:v>99.910630000000026</c:v>
                </c:pt>
                <c:pt idx="1085">
                  <c:v>99.905339999999981</c:v>
                </c:pt>
                <c:pt idx="1086">
                  <c:v>99.908910000000006</c:v>
                </c:pt>
                <c:pt idx="1087">
                  <c:v>99.913380000000004</c:v>
                </c:pt>
                <c:pt idx="1088">
                  <c:v>99.916439999999994</c:v>
                </c:pt>
                <c:pt idx="1089">
                  <c:v>99.916910000000129</c:v>
                </c:pt>
                <c:pt idx="1090">
                  <c:v>99.915470000000013</c:v>
                </c:pt>
                <c:pt idx="1091">
                  <c:v>99.91741000000016</c:v>
                </c:pt>
                <c:pt idx="1092">
                  <c:v>99.91741000000016</c:v>
                </c:pt>
                <c:pt idx="1093">
                  <c:v>99.913260000000179</c:v>
                </c:pt>
                <c:pt idx="1094">
                  <c:v>99.915980000000005</c:v>
                </c:pt>
                <c:pt idx="1095">
                  <c:v>99.916190000000114</c:v>
                </c:pt>
                <c:pt idx="1096">
                  <c:v>99.915700000000001</c:v>
                </c:pt>
                <c:pt idx="1097">
                  <c:v>99.915459999999996</c:v>
                </c:pt>
                <c:pt idx="1098">
                  <c:v>99.91459000000016</c:v>
                </c:pt>
                <c:pt idx="1099">
                  <c:v>99.913510000000144</c:v>
                </c:pt>
                <c:pt idx="1100">
                  <c:v>99.913089999999997</c:v>
                </c:pt>
                <c:pt idx="1101">
                  <c:v>99.911950000000147</c:v>
                </c:pt>
                <c:pt idx="1102">
                  <c:v>99.911890000000113</c:v>
                </c:pt>
                <c:pt idx="1103">
                  <c:v>99.911339999999996</c:v>
                </c:pt>
                <c:pt idx="1104">
                  <c:v>99.911080000000027</c:v>
                </c:pt>
                <c:pt idx="1105">
                  <c:v>99.910550000000114</c:v>
                </c:pt>
                <c:pt idx="1106">
                  <c:v>99.910610000000148</c:v>
                </c:pt>
                <c:pt idx="1107">
                  <c:v>99.909679999999994</c:v>
                </c:pt>
                <c:pt idx="1108">
                  <c:v>99.910620000000179</c:v>
                </c:pt>
                <c:pt idx="1109">
                  <c:v>99.910089999999997</c:v>
                </c:pt>
                <c:pt idx="1110">
                  <c:v>99.910620000000179</c:v>
                </c:pt>
                <c:pt idx="1111">
                  <c:v>99.908699999999996</c:v>
                </c:pt>
                <c:pt idx="1112">
                  <c:v>99.907460000000114</c:v>
                </c:pt>
                <c:pt idx="1113">
                  <c:v>99.907610000000147</c:v>
                </c:pt>
                <c:pt idx="1114">
                  <c:v>99.908900000000003</c:v>
                </c:pt>
                <c:pt idx="1115">
                  <c:v>99.907380000000003</c:v>
                </c:pt>
                <c:pt idx="1116">
                  <c:v>99.907749999999993</c:v>
                </c:pt>
                <c:pt idx="1117">
                  <c:v>99.907140000000027</c:v>
                </c:pt>
                <c:pt idx="1118">
                  <c:v>99.907349999999994</c:v>
                </c:pt>
                <c:pt idx="1119">
                  <c:v>99.907780000000002</c:v>
                </c:pt>
                <c:pt idx="1120">
                  <c:v>99.90451000000013</c:v>
                </c:pt>
                <c:pt idx="1121">
                  <c:v>99.901250000000147</c:v>
                </c:pt>
                <c:pt idx="1122">
                  <c:v>99.901359999999997</c:v>
                </c:pt>
                <c:pt idx="1123">
                  <c:v>99.904889999999995</c:v>
                </c:pt>
                <c:pt idx="1124">
                  <c:v>99.908590000000004</c:v>
                </c:pt>
                <c:pt idx="1125">
                  <c:v>99.908919999999995</c:v>
                </c:pt>
                <c:pt idx="1126">
                  <c:v>99.909580000000005</c:v>
                </c:pt>
                <c:pt idx="1127">
                  <c:v>99.909800000000004</c:v>
                </c:pt>
                <c:pt idx="1128">
                  <c:v>99.909160000000114</c:v>
                </c:pt>
                <c:pt idx="1129">
                  <c:v>99.910060000000129</c:v>
                </c:pt>
                <c:pt idx="1130">
                  <c:v>99.910300000000007</c:v>
                </c:pt>
                <c:pt idx="1131">
                  <c:v>99.908969999999997</c:v>
                </c:pt>
                <c:pt idx="1132">
                  <c:v>99.911810000000131</c:v>
                </c:pt>
                <c:pt idx="1133">
                  <c:v>99.913380000000004</c:v>
                </c:pt>
                <c:pt idx="1134">
                  <c:v>99.912930000000003</c:v>
                </c:pt>
                <c:pt idx="1135">
                  <c:v>99.911190000000147</c:v>
                </c:pt>
                <c:pt idx="1136">
                  <c:v>99.909360000000007</c:v>
                </c:pt>
                <c:pt idx="1137">
                  <c:v>99.904839999999993</c:v>
                </c:pt>
                <c:pt idx="1138">
                  <c:v>99.906779999999998</c:v>
                </c:pt>
                <c:pt idx="1139">
                  <c:v>99.910200000000131</c:v>
                </c:pt>
                <c:pt idx="1140">
                  <c:v>99.909679999999994</c:v>
                </c:pt>
                <c:pt idx="1141">
                  <c:v>99.908199999999994</c:v>
                </c:pt>
                <c:pt idx="1142">
                  <c:v>99.90598</c:v>
                </c:pt>
                <c:pt idx="1143">
                  <c:v>99.903630000000007</c:v>
                </c:pt>
                <c:pt idx="1144">
                  <c:v>99.900739999999999</c:v>
                </c:pt>
                <c:pt idx="1145">
                  <c:v>99.898160000000004</c:v>
                </c:pt>
                <c:pt idx="1146">
                  <c:v>99.898200000000003</c:v>
                </c:pt>
                <c:pt idx="1147">
                  <c:v>99.900549999999996</c:v>
                </c:pt>
                <c:pt idx="1148">
                  <c:v>99.902069999999995</c:v>
                </c:pt>
                <c:pt idx="1149">
                  <c:v>99.902159999999995</c:v>
                </c:pt>
                <c:pt idx="1150">
                  <c:v>99.902779999999979</c:v>
                </c:pt>
                <c:pt idx="1151">
                  <c:v>99.903920000000113</c:v>
                </c:pt>
                <c:pt idx="1152">
                  <c:v>99.904740000000004</c:v>
                </c:pt>
                <c:pt idx="1153">
                  <c:v>99.904079999999993</c:v>
                </c:pt>
                <c:pt idx="1154">
                  <c:v>99.902559999999994</c:v>
                </c:pt>
                <c:pt idx="1155">
                  <c:v>99.900700000000001</c:v>
                </c:pt>
                <c:pt idx="1156">
                  <c:v>99.900800000000004</c:v>
                </c:pt>
                <c:pt idx="1157">
                  <c:v>99.900949999999995</c:v>
                </c:pt>
                <c:pt idx="1158">
                  <c:v>99.900700000000001</c:v>
                </c:pt>
                <c:pt idx="1159">
                  <c:v>99.901060000000129</c:v>
                </c:pt>
                <c:pt idx="1160">
                  <c:v>99.898989999999998</c:v>
                </c:pt>
                <c:pt idx="1161">
                  <c:v>99.899360000000001</c:v>
                </c:pt>
                <c:pt idx="1162">
                  <c:v>99.900639999999996</c:v>
                </c:pt>
                <c:pt idx="1163">
                  <c:v>99.900260000000131</c:v>
                </c:pt>
                <c:pt idx="1164">
                  <c:v>99.900220000000147</c:v>
                </c:pt>
                <c:pt idx="1165">
                  <c:v>99.90204</c:v>
                </c:pt>
                <c:pt idx="1166">
                  <c:v>99.901449999999997</c:v>
                </c:pt>
                <c:pt idx="1167">
                  <c:v>99.899620000000027</c:v>
                </c:pt>
                <c:pt idx="1168">
                  <c:v>99.899850000000001</c:v>
                </c:pt>
                <c:pt idx="1169">
                  <c:v>99.900239999999997</c:v>
                </c:pt>
                <c:pt idx="1170">
                  <c:v>99.897360000000006</c:v>
                </c:pt>
                <c:pt idx="1171">
                  <c:v>99.898299999999992</c:v>
                </c:pt>
                <c:pt idx="1172">
                  <c:v>99.901470000000003</c:v>
                </c:pt>
                <c:pt idx="1173">
                  <c:v>99.901300000000006</c:v>
                </c:pt>
                <c:pt idx="1174">
                  <c:v>99.901410000000027</c:v>
                </c:pt>
                <c:pt idx="1175">
                  <c:v>99.900909999999996</c:v>
                </c:pt>
                <c:pt idx="1176">
                  <c:v>99.902500000000003</c:v>
                </c:pt>
                <c:pt idx="1177">
                  <c:v>99.901640000000114</c:v>
                </c:pt>
                <c:pt idx="1178">
                  <c:v>99.899299999999997</c:v>
                </c:pt>
                <c:pt idx="1179">
                  <c:v>99.896140000000003</c:v>
                </c:pt>
                <c:pt idx="1180">
                  <c:v>99.897890000000004</c:v>
                </c:pt>
                <c:pt idx="1181">
                  <c:v>99.898369999999986</c:v>
                </c:pt>
                <c:pt idx="1182">
                  <c:v>99.898449999999983</c:v>
                </c:pt>
                <c:pt idx="1183">
                  <c:v>99.898939999999982</c:v>
                </c:pt>
                <c:pt idx="1184">
                  <c:v>99.897279999999995</c:v>
                </c:pt>
                <c:pt idx="1185">
                  <c:v>99.895989999999998</c:v>
                </c:pt>
                <c:pt idx="1186">
                  <c:v>99.893869999999993</c:v>
                </c:pt>
                <c:pt idx="1187">
                  <c:v>99.894999999999996</c:v>
                </c:pt>
                <c:pt idx="1188">
                  <c:v>99.894760000000005</c:v>
                </c:pt>
                <c:pt idx="1189">
                  <c:v>99.892589999999998</c:v>
                </c:pt>
                <c:pt idx="1190">
                  <c:v>99.894279999999995</c:v>
                </c:pt>
                <c:pt idx="1191">
                  <c:v>99.896590000000003</c:v>
                </c:pt>
                <c:pt idx="1192">
                  <c:v>99.898110000000003</c:v>
                </c:pt>
                <c:pt idx="1193">
                  <c:v>99.898449999999983</c:v>
                </c:pt>
                <c:pt idx="1194">
                  <c:v>99.899159999999995</c:v>
                </c:pt>
                <c:pt idx="1195">
                  <c:v>99.898389999999978</c:v>
                </c:pt>
                <c:pt idx="1196">
                  <c:v>99.898110000000003</c:v>
                </c:pt>
                <c:pt idx="1197">
                  <c:v>99.897639999999996</c:v>
                </c:pt>
                <c:pt idx="1198">
                  <c:v>99.896940000000001</c:v>
                </c:pt>
                <c:pt idx="1199">
                  <c:v>99.896299999999997</c:v>
                </c:pt>
                <c:pt idx="1200">
                  <c:v>99.895589999999999</c:v>
                </c:pt>
                <c:pt idx="1201">
                  <c:v>99.894490000000005</c:v>
                </c:pt>
                <c:pt idx="1202">
                  <c:v>99.893919999999994</c:v>
                </c:pt>
                <c:pt idx="1203">
                  <c:v>99.893510000000006</c:v>
                </c:pt>
                <c:pt idx="1204">
                  <c:v>99.893500000000003</c:v>
                </c:pt>
                <c:pt idx="1205">
                  <c:v>99.893010000000004</c:v>
                </c:pt>
                <c:pt idx="1206">
                  <c:v>99.89297999999998</c:v>
                </c:pt>
                <c:pt idx="1207">
                  <c:v>99.892679999999999</c:v>
                </c:pt>
                <c:pt idx="1208">
                  <c:v>99.892179999999982</c:v>
                </c:pt>
                <c:pt idx="1209">
                  <c:v>99.891530000000003</c:v>
                </c:pt>
                <c:pt idx="1210">
                  <c:v>99.891290000000026</c:v>
                </c:pt>
                <c:pt idx="1211">
                  <c:v>99.890510000000006</c:v>
                </c:pt>
                <c:pt idx="1212">
                  <c:v>99.88988999999998</c:v>
                </c:pt>
                <c:pt idx="1213">
                  <c:v>99.889339999999919</c:v>
                </c:pt>
                <c:pt idx="1214">
                  <c:v>99.890060000000005</c:v>
                </c:pt>
                <c:pt idx="1215">
                  <c:v>99.889859999999999</c:v>
                </c:pt>
                <c:pt idx="1216">
                  <c:v>99.890810000000002</c:v>
                </c:pt>
                <c:pt idx="1217">
                  <c:v>99.891490000000005</c:v>
                </c:pt>
                <c:pt idx="1218">
                  <c:v>99.891679999999994</c:v>
                </c:pt>
                <c:pt idx="1219">
                  <c:v>99.891009999999994</c:v>
                </c:pt>
                <c:pt idx="1220">
                  <c:v>99.891390000000001</c:v>
                </c:pt>
                <c:pt idx="1221">
                  <c:v>99.890659999999997</c:v>
                </c:pt>
                <c:pt idx="1222">
                  <c:v>99.889660000000006</c:v>
                </c:pt>
                <c:pt idx="1223">
                  <c:v>99.887979999999999</c:v>
                </c:pt>
                <c:pt idx="1224">
                  <c:v>99.886139999999983</c:v>
                </c:pt>
                <c:pt idx="1225">
                  <c:v>99.885339999999886</c:v>
                </c:pt>
                <c:pt idx="1226">
                  <c:v>99.884609999999995</c:v>
                </c:pt>
                <c:pt idx="1227">
                  <c:v>99.883120000000005</c:v>
                </c:pt>
                <c:pt idx="1228">
                  <c:v>99.886259999999993</c:v>
                </c:pt>
                <c:pt idx="1229">
                  <c:v>99.894419999999997</c:v>
                </c:pt>
                <c:pt idx="1230">
                  <c:v>99.896969999999996</c:v>
                </c:pt>
                <c:pt idx="1231">
                  <c:v>99.890590000000003</c:v>
                </c:pt>
                <c:pt idx="1232">
                  <c:v>99.892139999999998</c:v>
                </c:pt>
                <c:pt idx="1233">
                  <c:v>99.891689999999997</c:v>
                </c:pt>
                <c:pt idx="1234">
                  <c:v>99.888439999999989</c:v>
                </c:pt>
                <c:pt idx="1235">
                  <c:v>99.887119999999996</c:v>
                </c:pt>
                <c:pt idx="1236">
                  <c:v>99.884990000000002</c:v>
                </c:pt>
                <c:pt idx="1237">
                  <c:v>99.882309999999919</c:v>
                </c:pt>
                <c:pt idx="1238">
                  <c:v>99.883489999999981</c:v>
                </c:pt>
                <c:pt idx="1239">
                  <c:v>99.886110000000002</c:v>
                </c:pt>
                <c:pt idx="1240">
                  <c:v>99.88485</c:v>
                </c:pt>
                <c:pt idx="1241">
                  <c:v>99.883160000000004</c:v>
                </c:pt>
                <c:pt idx="1242">
                  <c:v>99.882239999999982</c:v>
                </c:pt>
                <c:pt idx="1243">
                  <c:v>99.884439999999998</c:v>
                </c:pt>
                <c:pt idx="1244">
                  <c:v>99.886529999999993</c:v>
                </c:pt>
                <c:pt idx="1245">
                  <c:v>99.884879999999981</c:v>
                </c:pt>
                <c:pt idx="1246">
                  <c:v>99.886219999999994</c:v>
                </c:pt>
                <c:pt idx="1247">
                  <c:v>99.886129999999994</c:v>
                </c:pt>
                <c:pt idx="1248">
                  <c:v>99.88273999999987</c:v>
                </c:pt>
                <c:pt idx="1249">
                  <c:v>99.88537999999987</c:v>
                </c:pt>
                <c:pt idx="1250">
                  <c:v>99.882029999999986</c:v>
                </c:pt>
                <c:pt idx="1251">
                  <c:v>99.870199999999983</c:v>
                </c:pt>
                <c:pt idx="1252">
                  <c:v>99.848320000000001</c:v>
                </c:pt>
                <c:pt idx="1253">
                  <c:v>99.889110000000002</c:v>
                </c:pt>
                <c:pt idx="1254">
                  <c:v>99.875189999999989</c:v>
                </c:pt>
                <c:pt idx="1255">
                  <c:v>99.873349999999988</c:v>
                </c:pt>
                <c:pt idx="1256">
                  <c:v>99.883920000000003</c:v>
                </c:pt>
                <c:pt idx="1257">
                  <c:v>99.901970000000006</c:v>
                </c:pt>
                <c:pt idx="1258">
                  <c:v>99.897989999999993</c:v>
                </c:pt>
                <c:pt idx="1259">
                  <c:v>99.884020000000007</c:v>
                </c:pt>
                <c:pt idx="1260">
                  <c:v>99.886629999999997</c:v>
                </c:pt>
                <c:pt idx="1261">
                  <c:v>99.885120000000001</c:v>
                </c:pt>
                <c:pt idx="1262">
                  <c:v>99.880939999999981</c:v>
                </c:pt>
                <c:pt idx="1263">
                  <c:v>99.898809999999983</c:v>
                </c:pt>
                <c:pt idx="1264">
                  <c:v>99.901340000000005</c:v>
                </c:pt>
                <c:pt idx="1265">
                  <c:v>99.891319999999993</c:v>
                </c:pt>
                <c:pt idx="1266">
                  <c:v>99.883250000000004</c:v>
                </c:pt>
                <c:pt idx="1267">
                  <c:v>99.880459999999999</c:v>
                </c:pt>
                <c:pt idx="1268">
                  <c:v>99.884510000000006</c:v>
                </c:pt>
                <c:pt idx="1269">
                  <c:v>99.884200000000007</c:v>
                </c:pt>
                <c:pt idx="1270">
                  <c:v>99.889470000000003</c:v>
                </c:pt>
                <c:pt idx="1271">
                  <c:v>99.895690000000002</c:v>
                </c:pt>
                <c:pt idx="1272">
                  <c:v>99.893690000000007</c:v>
                </c:pt>
                <c:pt idx="1273">
                  <c:v>99.888289999999998</c:v>
                </c:pt>
                <c:pt idx="1274">
                  <c:v>99.878059999999948</c:v>
                </c:pt>
                <c:pt idx="1275">
                  <c:v>99.87542999999998</c:v>
                </c:pt>
                <c:pt idx="1276">
                  <c:v>99.883359999999982</c:v>
                </c:pt>
                <c:pt idx="1277">
                  <c:v>99.886120000000005</c:v>
                </c:pt>
                <c:pt idx="1278">
                  <c:v>99.884609999999995</c:v>
                </c:pt>
                <c:pt idx="1279">
                  <c:v>99.88355</c:v>
                </c:pt>
                <c:pt idx="1280">
                  <c:v>99.884209999999996</c:v>
                </c:pt>
                <c:pt idx="1281">
                  <c:v>99.88382</c:v>
                </c:pt>
                <c:pt idx="1282">
                  <c:v>99.88273999999987</c:v>
                </c:pt>
                <c:pt idx="1283">
                  <c:v>99.881500000000003</c:v>
                </c:pt>
                <c:pt idx="1284">
                  <c:v>99.879889999999989</c:v>
                </c:pt>
                <c:pt idx="1285">
                  <c:v>99.880120000000005</c:v>
                </c:pt>
                <c:pt idx="1286">
                  <c:v>99.879689999999982</c:v>
                </c:pt>
                <c:pt idx="1287">
                  <c:v>99.87874999999984</c:v>
                </c:pt>
                <c:pt idx="1288">
                  <c:v>99.881240000000005</c:v>
                </c:pt>
                <c:pt idx="1289">
                  <c:v>99.882199999999983</c:v>
                </c:pt>
                <c:pt idx="1290">
                  <c:v>99.882419999999982</c:v>
                </c:pt>
                <c:pt idx="1291">
                  <c:v>99.884389999999982</c:v>
                </c:pt>
                <c:pt idx="1292">
                  <c:v>99.88273999999987</c:v>
                </c:pt>
                <c:pt idx="1293">
                  <c:v>99.882530000000003</c:v>
                </c:pt>
                <c:pt idx="1294">
                  <c:v>99.880250000000004</c:v>
                </c:pt>
                <c:pt idx="1295">
                  <c:v>99.880379999999988</c:v>
                </c:pt>
                <c:pt idx="1296">
                  <c:v>99.879679999999979</c:v>
                </c:pt>
                <c:pt idx="1297">
                  <c:v>99.878189999999989</c:v>
                </c:pt>
                <c:pt idx="1298">
                  <c:v>99.876389999999958</c:v>
                </c:pt>
                <c:pt idx="1299">
                  <c:v>99.875279999999989</c:v>
                </c:pt>
                <c:pt idx="1300">
                  <c:v>99.875199999999978</c:v>
                </c:pt>
                <c:pt idx="1301">
                  <c:v>99.874759999999981</c:v>
                </c:pt>
                <c:pt idx="1302">
                  <c:v>99.875869999999978</c:v>
                </c:pt>
                <c:pt idx="1303">
                  <c:v>99.876419999999982</c:v>
                </c:pt>
                <c:pt idx="1304">
                  <c:v>99.87612</c:v>
                </c:pt>
                <c:pt idx="1305">
                  <c:v>99.875319999999988</c:v>
                </c:pt>
                <c:pt idx="1306">
                  <c:v>99.872509999999949</c:v>
                </c:pt>
                <c:pt idx="1307">
                  <c:v>99.872879999999796</c:v>
                </c:pt>
                <c:pt idx="1308">
                  <c:v>99.876239999999981</c:v>
                </c:pt>
                <c:pt idx="1309">
                  <c:v>99.875579999999886</c:v>
                </c:pt>
                <c:pt idx="1310">
                  <c:v>99.874439999999979</c:v>
                </c:pt>
                <c:pt idx="1311">
                  <c:v>99.876479999999958</c:v>
                </c:pt>
                <c:pt idx="1312">
                  <c:v>99.874690000000001</c:v>
                </c:pt>
                <c:pt idx="1313">
                  <c:v>99.87415</c:v>
                </c:pt>
                <c:pt idx="1314">
                  <c:v>99.874839999999978</c:v>
                </c:pt>
                <c:pt idx="1315">
                  <c:v>99.876519999999999</c:v>
                </c:pt>
                <c:pt idx="1316">
                  <c:v>99.876589999999979</c:v>
                </c:pt>
                <c:pt idx="1317">
                  <c:v>99.874949999999998</c:v>
                </c:pt>
                <c:pt idx="1318">
                  <c:v>99.872279999999989</c:v>
                </c:pt>
                <c:pt idx="1319">
                  <c:v>99.87269999999998</c:v>
                </c:pt>
                <c:pt idx="1320">
                  <c:v>99.872659999999982</c:v>
                </c:pt>
                <c:pt idx="1321">
                  <c:v>99.871589999999998</c:v>
                </c:pt>
                <c:pt idx="1322">
                  <c:v>99.871619999999993</c:v>
                </c:pt>
                <c:pt idx="1323">
                  <c:v>99.872899999999959</c:v>
                </c:pt>
                <c:pt idx="1324">
                  <c:v>99.871449999999982</c:v>
                </c:pt>
                <c:pt idx="1325">
                  <c:v>99.868160000000003</c:v>
                </c:pt>
                <c:pt idx="1326">
                  <c:v>99.865739999999988</c:v>
                </c:pt>
                <c:pt idx="1327">
                  <c:v>99.865079999999978</c:v>
                </c:pt>
                <c:pt idx="1328">
                  <c:v>99.87182</c:v>
                </c:pt>
                <c:pt idx="1329">
                  <c:v>99.87327999999998</c:v>
                </c:pt>
                <c:pt idx="1330">
                  <c:v>99.868219999999994</c:v>
                </c:pt>
                <c:pt idx="1331">
                  <c:v>99.871799999999979</c:v>
                </c:pt>
                <c:pt idx="1332">
                  <c:v>99.873469999999998</c:v>
                </c:pt>
                <c:pt idx="1333">
                  <c:v>99.883029999999991</c:v>
                </c:pt>
                <c:pt idx="1334">
                  <c:v>99.881360000000001</c:v>
                </c:pt>
                <c:pt idx="1335">
                  <c:v>99.872719999999958</c:v>
                </c:pt>
                <c:pt idx="1336">
                  <c:v>99.86739</c:v>
                </c:pt>
                <c:pt idx="1337">
                  <c:v>99.85996999999999</c:v>
                </c:pt>
                <c:pt idx="1338">
                  <c:v>99.855349999999959</c:v>
                </c:pt>
                <c:pt idx="1339">
                  <c:v>99.844539999999995</c:v>
                </c:pt>
                <c:pt idx="1340">
                  <c:v>99.857039999999998</c:v>
                </c:pt>
                <c:pt idx="1341">
                  <c:v>99.865859999999998</c:v>
                </c:pt>
                <c:pt idx="1342">
                  <c:v>99.825529999999986</c:v>
                </c:pt>
                <c:pt idx="1343">
                  <c:v>99.853430000000003</c:v>
                </c:pt>
                <c:pt idx="1344">
                  <c:v>99.889920000000004</c:v>
                </c:pt>
                <c:pt idx="1345">
                  <c:v>99.892009999999999</c:v>
                </c:pt>
                <c:pt idx="1346">
                  <c:v>99.890190000000004</c:v>
                </c:pt>
                <c:pt idx="1347">
                  <c:v>99.888419999999982</c:v>
                </c:pt>
                <c:pt idx="1348">
                  <c:v>99.885660000000001</c:v>
                </c:pt>
                <c:pt idx="1349">
                  <c:v>99.879309999999919</c:v>
                </c:pt>
                <c:pt idx="1350">
                  <c:v>99.870029999999986</c:v>
                </c:pt>
                <c:pt idx="1351">
                  <c:v>99.856399999999979</c:v>
                </c:pt>
                <c:pt idx="1352">
                  <c:v>99.871439999999978</c:v>
                </c:pt>
                <c:pt idx="1353">
                  <c:v>99.87851999999998</c:v>
                </c:pt>
                <c:pt idx="1354">
                  <c:v>99.866690000000006</c:v>
                </c:pt>
                <c:pt idx="1355">
                  <c:v>99.862120000000004</c:v>
                </c:pt>
                <c:pt idx="1356">
                  <c:v>99.865639999999999</c:v>
                </c:pt>
                <c:pt idx="1357">
                  <c:v>99.860299999999995</c:v>
                </c:pt>
                <c:pt idx="1358">
                  <c:v>99.856260000000006</c:v>
                </c:pt>
                <c:pt idx="1359">
                  <c:v>99.860979999999998</c:v>
                </c:pt>
                <c:pt idx="1360">
                  <c:v>99.862560000000002</c:v>
                </c:pt>
                <c:pt idx="1361">
                  <c:v>99.859520000000003</c:v>
                </c:pt>
                <c:pt idx="1362">
                  <c:v>99.85821</c:v>
                </c:pt>
                <c:pt idx="1363">
                  <c:v>99.860690000000005</c:v>
                </c:pt>
                <c:pt idx="1364">
                  <c:v>99.867620000000144</c:v>
                </c:pt>
                <c:pt idx="1365">
                  <c:v>99.874660000000006</c:v>
                </c:pt>
                <c:pt idx="1366">
                  <c:v>99.876620000000003</c:v>
                </c:pt>
                <c:pt idx="1367">
                  <c:v>99.874319999999983</c:v>
                </c:pt>
                <c:pt idx="1368">
                  <c:v>99.870689999999982</c:v>
                </c:pt>
                <c:pt idx="1369">
                  <c:v>99.867639999999994</c:v>
                </c:pt>
                <c:pt idx="1370">
                  <c:v>99.862560000000002</c:v>
                </c:pt>
                <c:pt idx="1371">
                  <c:v>99.859549999999999</c:v>
                </c:pt>
                <c:pt idx="1372">
                  <c:v>99.865739999999988</c:v>
                </c:pt>
                <c:pt idx="1373">
                  <c:v>99.869839999999982</c:v>
                </c:pt>
                <c:pt idx="1374">
                  <c:v>99.868369999999999</c:v>
                </c:pt>
                <c:pt idx="1375">
                  <c:v>99.868179999999981</c:v>
                </c:pt>
                <c:pt idx="1376">
                  <c:v>99.864909999999995</c:v>
                </c:pt>
                <c:pt idx="1377">
                  <c:v>99.863779999999949</c:v>
                </c:pt>
                <c:pt idx="1378">
                  <c:v>99.864250000000027</c:v>
                </c:pt>
                <c:pt idx="1379">
                  <c:v>99.866119999999995</c:v>
                </c:pt>
                <c:pt idx="1380">
                  <c:v>99.867500000000007</c:v>
                </c:pt>
                <c:pt idx="1381">
                  <c:v>99.86524</c:v>
                </c:pt>
                <c:pt idx="1382">
                  <c:v>99.860560000000007</c:v>
                </c:pt>
                <c:pt idx="1383">
                  <c:v>99.858699999999999</c:v>
                </c:pt>
                <c:pt idx="1384">
                  <c:v>99.858159999999998</c:v>
                </c:pt>
                <c:pt idx="1385">
                  <c:v>99.858309999999989</c:v>
                </c:pt>
                <c:pt idx="1386">
                  <c:v>99.858559999999983</c:v>
                </c:pt>
                <c:pt idx="1387">
                  <c:v>99.857799999999983</c:v>
                </c:pt>
                <c:pt idx="1388">
                  <c:v>99.858239999999981</c:v>
                </c:pt>
                <c:pt idx="1389">
                  <c:v>99.857420000000005</c:v>
                </c:pt>
                <c:pt idx="1390">
                  <c:v>99.859290000000001</c:v>
                </c:pt>
                <c:pt idx="1391">
                  <c:v>99.861720000000005</c:v>
                </c:pt>
                <c:pt idx="1392">
                  <c:v>99.861130000000003</c:v>
                </c:pt>
                <c:pt idx="1393">
                  <c:v>99.858260000000001</c:v>
                </c:pt>
                <c:pt idx="1394">
                  <c:v>99.856560000000002</c:v>
                </c:pt>
                <c:pt idx="1395">
                  <c:v>99.857259999999997</c:v>
                </c:pt>
                <c:pt idx="1396">
                  <c:v>99.857659999999996</c:v>
                </c:pt>
                <c:pt idx="1397">
                  <c:v>99.858679999999978</c:v>
                </c:pt>
                <c:pt idx="1398">
                  <c:v>99.85833999999987</c:v>
                </c:pt>
                <c:pt idx="1399">
                  <c:v>99.857119999999995</c:v>
                </c:pt>
                <c:pt idx="1400">
                  <c:v>99.858869999999982</c:v>
                </c:pt>
                <c:pt idx="1401">
                  <c:v>99.857299999999995</c:v>
                </c:pt>
                <c:pt idx="1402">
                  <c:v>99.858789999999885</c:v>
                </c:pt>
                <c:pt idx="1403">
                  <c:v>99.869960000000006</c:v>
                </c:pt>
                <c:pt idx="1404">
                  <c:v>99.87588999999987</c:v>
                </c:pt>
                <c:pt idx="1405">
                  <c:v>99.873689999999982</c:v>
                </c:pt>
                <c:pt idx="1406">
                  <c:v>99.867890000000003</c:v>
                </c:pt>
                <c:pt idx="1407">
                  <c:v>99.858799999999988</c:v>
                </c:pt>
                <c:pt idx="1408">
                  <c:v>99.851010000000002</c:v>
                </c:pt>
                <c:pt idx="1409">
                  <c:v>99.849909999999994</c:v>
                </c:pt>
                <c:pt idx="1410">
                  <c:v>99.847589999999997</c:v>
                </c:pt>
                <c:pt idx="1411">
                  <c:v>99.845469999999992</c:v>
                </c:pt>
                <c:pt idx="1412">
                  <c:v>99.847650000000129</c:v>
                </c:pt>
                <c:pt idx="1413">
                  <c:v>99.852839999999958</c:v>
                </c:pt>
                <c:pt idx="1414">
                  <c:v>99.853430000000003</c:v>
                </c:pt>
                <c:pt idx="1415">
                  <c:v>99.85324</c:v>
                </c:pt>
                <c:pt idx="1416">
                  <c:v>99.851410000000001</c:v>
                </c:pt>
                <c:pt idx="1417">
                  <c:v>99.849919999999997</c:v>
                </c:pt>
                <c:pt idx="1418">
                  <c:v>99.856189999999998</c:v>
                </c:pt>
                <c:pt idx="1419">
                  <c:v>99.854060000000004</c:v>
                </c:pt>
                <c:pt idx="1420">
                  <c:v>99.849490000000003</c:v>
                </c:pt>
                <c:pt idx="1421">
                  <c:v>99.847740000000002</c:v>
                </c:pt>
                <c:pt idx="1422">
                  <c:v>99.855620000000002</c:v>
                </c:pt>
                <c:pt idx="1423">
                  <c:v>99.854799999999983</c:v>
                </c:pt>
                <c:pt idx="1424">
                  <c:v>99.854550000000003</c:v>
                </c:pt>
                <c:pt idx="1425">
                  <c:v>99.85181</c:v>
                </c:pt>
                <c:pt idx="1426">
                  <c:v>99.855260000000001</c:v>
                </c:pt>
                <c:pt idx="1427">
                  <c:v>99.856439999999978</c:v>
                </c:pt>
                <c:pt idx="1428">
                  <c:v>99.854640000000003</c:v>
                </c:pt>
                <c:pt idx="1429">
                  <c:v>99.855899999999949</c:v>
                </c:pt>
                <c:pt idx="1430">
                  <c:v>99.854950000000002</c:v>
                </c:pt>
                <c:pt idx="1431">
                  <c:v>99.852299999999985</c:v>
                </c:pt>
                <c:pt idx="1432">
                  <c:v>99.848560000000006</c:v>
                </c:pt>
                <c:pt idx="1433">
                  <c:v>99.845950000000002</c:v>
                </c:pt>
                <c:pt idx="1434">
                  <c:v>99.845200000000006</c:v>
                </c:pt>
                <c:pt idx="1435">
                  <c:v>99.848739999999978</c:v>
                </c:pt>
                <c:pt idx="1436">
                  <c:v>99.857739999999978</c:v>
                </c:pt>
                <c:pt idx="1437">
                  <c:v>99.860079999999982</c:v>
                </c:pt>
                <c:pt idx="1438">
                  <c:v>99.859179999999981</c:v>
                </c:pt>
                <c:pt idx="1439">
                  <c:v>99.853949999999998</c:v>
                </c:pt>
                <c:pt idx="1440">
                  <c:v>99.853549999999998</c:v>
                </c:pt>
                <c:pt idx="1441">
                  <c:v>99.85299999999998</c:v>
                </c:pt>
                <c:pt idx="1442">
                  <c:v>99.851799999999983</c:v>
                </c:pt>
                <c:pt idx="1443">
                  <c:v>99.850589999999983</c:v>
                </c:pt>
                <c:pt idx="1444">
                  <c:v>99.85181</c:v>
                </c:pt>
                <c:pt idx="1445">
                  <c:v>99.854179999999999</c:v>
                </c:pt>
                <c:pt idx="1446">
                  <c:v>99.856839999999949</c:v>
                </c:pt>
                <c:pt idx="1447">
                  <c:v>99.854950000000002</c:v>
                </c:pt>
                <c:pt idx="1448">
                  <c:v>99.854839999999982</c:v>
                </c:pt>
                <c:pt idx="1449">
                  <c:v>99.848259999999996</c:v>
                </c:pt>
                <c:pt idx="1450">
                  <c:v>99.83905</c:v>
                </c:pt>
                <c:pt idx="1451">
                  <c:v>99.836089999999999</c:v>
                </c:pt>
                <c:pt idx="1452">
                  <c:v>99.835989999999981</c:v>
                </c:pt>
                <c:pt idx="1453">
                  <c:v>99.838589999999982</c:v>
                </c:pt>
                <c:pt idx="1454">
                  <c:v>99.840610000000027</c:v>
                </c:pt>
                <c:pt idx="1455">
                  <c:v>99.829749999999919</c:v>
                </c:pt>
                <c:pt idx="1456">
                  <c:v>99.831000000000003</c:v>
                </c:pt>
                <c:pt idx="1457">
                  <c:v>99.843379999999982</c:v>
                </c:pt>
                <c:pt idx="1458">
                  <c:v>99.852929999999986</c:v>
                </c:pt>
                <c:pt idx="1459">
                  <c:v>99.857969999999995</c:v>
                </c:pt>
                <c:pt idx="1460">
                  <c:v>99.849990000000005</c:v>
                </c:pt>
                <c:pt idx="1461">
                  <c:v>99.849410000000006</c:v>
                </c:pt>
                <c:pt idx="1462">
                  <c:v>99.850309999999979</c:v>
                </c:pt>
                <c:pt idx="1463">
                  <c:v>99.846869999999996</c:v>
                </c:pt>
                <c:pt idx="1464">
                  <c:v>99.835759999999979</c:v>
                </c:pt>
                <c:pt idx="1465">
                  <c:v>99.833489999999998</c:v>
                </c:pt>
                <c:pt idx="1466">
                  <c:v>99.850139999999982</c:v>
                </c:pt>
                <c:pt idx="1467">
                  <c:v>99.855469999999983</c:v>
                </c:pt>
                <c:pt idx="1468">
                  <c:v>99.849459999999993</c:v>
                </c:pt>
                <c:pt idx="1469">
                  <c:v>99.852689999999981</c:v>
                </c:pt>
                <c:pt idx="1470">
                  <c:v>99.851560000000006</c:v>
                </c:pt>
                <c:pt idx="1471">
                  <c:v>99.850409999999982</c:v>
                </c:pt>
                <c:pt idx="1472">
                  <c:v>99.851469999999992</c:v>
                </c:pt>
                <c:pt idx="1473">
                  <c:v>99.841260000000148</c:v>
                </c:pt>
                <c:pt idx="1474">
                  <c:v>99.835560000000001</c:v>
                </c:pt>
                <c:pt idx="1475">
                  <c:v>99.841970000000003</c:v>
                </c:pt>
                <c:pt idx="1476">
                  <c:v>99.841759999999994</c:v>
                </c:pt>
                <c:pt idx="1477">
                  <c:v>99.839309999999998</c:v>
                </c:pt>
                <c:pt idx="1478">
                  <c:v>99.849500000000006</c:v>
                </c:pt>
                <c:pt idx="1479">
                  <c:v>99.848399999999998</c:v>
                </c:pt>
                <c:pt idx="1480">
                  <c:v>99.83475</c:v>
                </c:pt>
                <c:pt idx="1481">
                  <c:v>99.820709999999949</c:v>
                </c:pt>
                <c:pt idx="1482">
                  <c:v>99.83399</c:v>
                </c:pt>
                <c:pt idx="1483">
                  <c:v>99.845460000000003</c:v>
                </c:pt>
                <c:pt idx="1484">
                  <c:v>99.846990000000005</c:v>
                </c:pt>
                <c:pt idx="1485">
                  <c:v>99.847409999999996</c:v>
                </c:pt>
                <c:pt idx="1486">
                  <c:v>99.845699999999994</c:v>
                </c:pt>
                <c:pt idx="1487">
                  <c:v>99.841600000000113</c:v>
                </c:pt>
                <c:pt idx="1488">
                  <c:v>99.841200000000114</c:v>
                </c:pt>
                <c:pt idx="1489">
                  <c:v>99.841880000000003</c:v>
                </c:pt>
                <c:pt idx="1490">
                  <c:v>99.839410000000001</c:v>
                </c:pt>
                <c:pt idx="1491">
                  <c:v>99.834559999999996</c:v>
                </c:pt>
                <c:pt idx="1492">
                  <c:v>99.837620000000129</c:v>
                </c:pt>
                <c:pt idx="1493">
                  <c:v>99.83905</c:v>
                </c:pt>
                <c:pt idx="1494">
                  <c:v>99.83987999999998</c:v>
                </c:pt>
                <c:pt idx="1495">
                  <c:v>99.841650000000129</c:v>
                </c:pt>
                <c:pt idx="1496">
                  <c:v>99.836280000000002</c:v>
                </c:pt>
                <c:pt idx="1497">
                  <c:v>99.828059999999979</c:v>
                </c:pt>
                <c:pt idx="1498">
                  <c:v>99.827939999999998</c:v>
                </c:pt>
                <c:pt idx="1499">
                  <c:v>99.84308</c:v>
                </c:pt>
                <c:pt idx="1500">
                  <c:v>99.843010000000007</c:v>
                </c:pt>
                <c:pt idx="1501">
                  <c:v>99.837819999999994</c:v>
                </c:pt>
                <c:pt idx="1502">
                  <c:v>99.83808999999998</c:v>
                </c:pt>
                <c:pt idx="1503">
                  <c:v>99.840459999999993</c:v>
                </c:pt>
                <c:pt idx="1504">
                  <c:v>99.840559999999996</c:v>
                </c:pt>
                <c:pt idx="1505">
                  <c:v>99.836219999999997</c:v>
                </c:pt>
                <c:pt idx="1506">
                  <c:v>99.834140000000005</c:v>
                </c:pt>
                <c:pt idx="1507">
                  <c:v>99.833299999999994</c:v>
                </c:pt>
                <c:pt idx="1508">
                  <c:v>99.830839999999981</c:v>
                </c:pt>
                <c:pt idx="1509">
                  <c:v>99.830309999999983</c:v>
                </c:pt>
                <c:pt idx="1510">
                  <c:v>99.82671999999998</c:v>
                </c:pt>
                <c:pt idx="1511">
                  <c:v>99.826309999999978</c:v>
                </c:pt>
                <c:pt idx="1512">
                  <c:v>99.832560000000001</c:v>
                </c:pt>
                <c:pt idx="1513">
                  <c:v>99.837810000000005</c:v>
                </c:pt>
                <c:pt idx="1514">
                  <c:v>99.838909999999998</c:v>
                </c:pt>
                <c:pt idx="1515">
                  <c:v>99.840120000000027</c:v>
                </c:pt>
                <c:pt idx="1516">
                  <c:v>99.841020000000114</c:v>
                </c:pt>
                <c:pt idx="1517">
                  <c:v>99.840419999999995</c:v>
                </c:pt>
                <c:pt idx="1518">
                  <c:v>99.841409999999996</c:v>
                </c:pt>
                <c:pt idx="1519">
                  <c:v>99.83869</c:v>
                </c:pt>
                <c:pt idx="1520">
                  <c:v>99.837069999999997</c:v>
                </c:pt>
                <c:pt idx="1521">
                  <c:v>99.831999999999994</c:v>
                </c:pt>
                <c:pt idx="1522">
                  <c:v>99.832529999999991</c:v>
                </c:pt>
                <c:pt idx="1523">
                  <c:v>99.835579999999979</c:v>
                </c:pt>
                <c:pt idx="1524">
                  <c:v>99.839510000000004</c:v>
                </c:pt>
                <c:pt idx="1525">
                  <c:v>99.840010000000007</c:v>
                </c:pt>
                <c:pt idx="1526">
                  <c:v>99.837350000000001</c:v>
                </c:pt>
                <c:pt idx="1527">
                  <c:v>99.834410000000005</c:v>
                </c:pt>
                <c:pt idx="1528">
                  <c:v>99.832430000000002</c:v>
                </c:pt>
                <c:pt idx="1529">
                  <c:v>99.83244999999998</c:v>
                </c:pt>
                <c:pt idx="1530">
                  <c:v>99.831909999999993</c:v>
                </c:pt>
                <c:pt idx="1531">
                  <c:v>99.830969999999994</c:v>
                </c:pt>
                <c:pt idx="1532">
                  <c:v>99.824809999999999</c:v>
                </c:pt>
                <c:pt idx="1533">
                  <c:v>99.827309999999983</c:v>
                </c:pt>
                <c:pt idx="1534">
                  <c:v>99.83722000000013</c:v>
                </c:pt>
                <c:pt idx="1535">
                  <c:v>99.834339999999983</c:v>
                </c:pt>
                <c:pt idx="1536">
                  <c:v>99.830250000000007</c:v>
                </c:pt>
                <c:pt idx="1537">
                  <c:v>99.830219999999997</c:v>
                </c:pt>
                <c:pt idx="1538">
                  <c:v>99.830309999999983</c:v>
                </c:pt>
                <c:pt idx="1539">
                  <c:v>99.831970000000013</c:v>
                </c:pt>
                <c:pt idx="1540">
                  <c:v>99.832509999999999</c:v>
                </c:pt>
                <c:pt idx="1541">
                  <c:v>99.831100000000006</c:v>
                </c:pt>
                <c:pt idx="1542">
                  <c:v>99.831239999999994</c:v>
                </c:pt>
                <c:pt idx="1543">
                  <c:v>99.830079999999981</c:v>
                </c:pt>
                <c:pt idx="1544">
                  <c:v>99.828939999999989</c:v>
                </c:pt>
                <c:pt idx="1545">
                  <c:v>99.825979999999959</c:v>
                </c:pt>
                <c:pt idx="1546">
                  <c:v>99.826319999999981</c:v>
                </c:pt>
                <c:pt idx="1547">
                  <c:v>99.827299999999994</c:v>
                </c:pt>
                <c:pt idx="1548">
                  <c:v>99.825309999999988</c:v>
                </c:pt>
                <c:pt idx="1549">
                  <c:v>99.824420000000003</c:v>
                </c:pt>
                <c:pt idx="1550">
                  <c:v>99.825159999999983</c:v>
                </c:pt>
                <c:pt idx="1551">
                  <c:v>99.827010000000001</c:v>
                </c:pt>
                <c:pt idx="1552">
                  <c:v>99.827719999999999</c:v>
                </c:pt>
                <c:pt idx="1553">
                  <c:v>99.826339999999988</c:v>
                </c:pt>
                <c:pt idx="1554">
                  <c:v>99.823059999999998</c:v>
                </c:pt>
                <c:pt idx="1555">
                  <c:v>99.824029999999993</c:v>
                </c:pt>
                <c:pt idx="1556">
                  <c:v>99.826650000000001</c:v>
                </c:pt>
                <c:pt idx="1557">
                  <c:v>99.826489999999978</c:v>
                </c:pt>
                <c:pt idx="1558">
                  <c:v>99.826160000000002</c:v>
                </c:pt>
                <c:pt idx="1559">
                  <c:v>99.825079999999886</c:v>
                </c:pt>
                <c:pt idx="1560">
                  <c:v>99.819930000000014</c:v>
                </c:pt>
                <c:pt idx="1561">
                  <c:v>99.816090000000003</c:v>
                </c:pt>
                <c:pt idx="1562">
                  <c:v>99.821439999999981</c:v>
                </c:pt>
                <c:pt idx="1563">
                  <c:v>99.821179999999998</c:v>
                </c:pt>
                <c:pt idx="1564">
                  <c:v>99.817310000000006</c:v>
                </c:pt>
                <c:pt idx="1565">
                  <c:v>99.819260000000114</c:v>
                </c:pt>
                <c:pt idx="1566">
                  <c:v>99.828279999999978</c:v>
                </c:pt>
                <c:pt idx="1567">
                  <c:v>99.824640000000002</c:v>
                </c:pt>
                <c:pt idx="1568">
                  <c:v>99.823679999999982</c:v>
                </c:pt>
                <c:pt idx="1569">
                  <c:v>99.824719999999999</c:v>
                </c:pt>
                <c:pt idx="1570">
                  <c:v>99.815820000000002</c:v>
                </c:pt>
                <c:pt idx="1571">
                  <c:v>99.817719999999994</c:v>
                </c:pt>
                <c:pt idx="1572">
                  <c:v>99.825549999999978</c:v>
                </c:pt>
                <c:pt idx="1573">
                  <c:v>99.824879999999979</c:v>
                </c:pt>
                <c:pt idx="1574">
                  <c:v>99.822149999999979</c:v>
                </c:pt>
                <c:pt idx="1575">
                  <c:v>99.822939999999988</c:v>
                </c:pt>
                <c:pt idx="1576">
                  <c:v>99.822309999999959</c:v>
                </c:pt>
                <c:pt idx="1577">
                  <c:v>99.820589999999982</c:v>
                </c:pt>
                <c:pt idx="1578">
                  <c:v>99.818209999999993</c:v>
                </c:pt>
                <c:pt idx="1579">
                  <c:v>99.819739999999982</c:v>
                </c:pt>
                <c:pt idx="1580">
                  <c:v>99.822220000000002</c:v>
                </c:pt>
                <c:pt idx="1581">
                  <c:v>99.819000000000003</c:v>
                </c:pt>
                <c:pt idx="1582">
                  <c:v>99.814440000000005</c:v>
                </c:pt>
                <c:pt idx="1583">
                  <c:v>99.816559999999996</c:v>
                </c:pt>
                <c:pt idx="1584">
                  <c:v>99.816410000000005</c:v>
                </c:pt>
                <c:pt idx="1585">
                  <c:v>99.814719999999994</c:v>
                </c:pt>
                <c:pt idx="1586">
                  <c:v>99.814809999999994</c:v>
                </c:pt>
                <c:pt idx="1587">
                  <c:v>99.820849999999979</c:v>
                </c:pt>
                <c:pt idx="1588">
                  <c:v>99.825119999999998</c:v>
                </c:pt>
                <c:pt idx="1589">
                  <c:v>99.824420000000003</c:v>
                </c:pt>
                <c:pt idx="1590">
                  <c:v>99.818010000000001</c:v>
                </c:pt>
                <c:pt idx="1591">
                  <c:v>99.820160000000001</c:v>
                </c:pt>
                <c:pt idx="1592">
                  <c:v>99.819180000000003</c:v>
                </c:pt>
                <c:pt idx="1593">
                  <c:v>99.818860000000001</c:v>
                </c:pt>
                <c:pt idx="1594">
                  <c:v>99.81814</c:v>
                </c:pt>
                <c:pt idx="1595">
                  <c:v>99.817779999999999</c:v>
                </c:pt>
                <c:pt idx="1596">
                  <c:v>99.816249999999997</c:v>
                </c:pt>
                <c:pt idx="1597">
                  <c:v>99.815119999999993</c:v>
                </c:pt>
                <c:pt idx="1598">
                  <c:v>99.811369999999997</c:v>
                </c:pt>
                <c:pt idx="1599">
                  <c:v>99.812779999999989</c:v>
                </c:pt>
                <c:pt idx="1600">
                  <c:v>99.812160000000006</c:v>
                </c:pt>
                <c:pt idx="1601">
                  <c:v>99.815739999999948</c:v>
                </c:pt>
                <c:pt idx="1602">
                  <c:v>99.816609999999997</c:v>
                </c:pt>
                <c:pt idx="1603">
                  <c:v>99.815690000000004</c:v>
                </c:pt>
                <c:pt idx="1604">
                  <c:v>99.813280000000006</c:v>
                </c:pt>
                <c:pt idx="1605">
                  <c:v>99.813120000000026</c:v>
                </c:pt>
                <c:pt idx="1606">
                  <c:v>99.813140000000004</c:v>
                </c:pt>
                <c:pt idx="1607">
                  <c:v>99.814020000000113</c:v>
                </c:pt>
                <c:pt idx="1608">
                  <c:v>99.814089999999993</c:v>
                </c:pt>
                <c:pt idx="1609">
                  <c:v>99.814690000000027</c:v>
                </c:pt>
                <c:pt idx="1610">
                  <c:v>99.812690000000003</c:v>
                </c:pt>
                <c:pt idx="1611">
                  <c:v>99.812259999999995</c:v>
                </c:pt>
                <c:pt idx="1612">
                  <c:v>99.808839999999989</c:v>
                </c:pt>
                <c:pt idx="1613">
                  <c:v>99.808589999999981</c:v>
                </c:pt>
                <c:pt idx="1614">
                  <c:v>99.810450000000003</c:v>
                </c:pt>
                <c:pt idx="1615">
                  <c:v>99.809640000000002</c:v>
                </c:pt>
                <c:pt idx="1616">
                  <c:v>99.808909999999983</c:v>
                </c:pt>
                <c:pt idx="1617">
                  <c:v>99.806809999999999</c:v>
                </c:pt>
                <c:pt idx="1618">
                  <c:v>99.811179999999993</c:v>
                </c:pt>
                <c:pt idx="1619">
                  <c:v>99.811819999999997</c:v>
                </c:pt>
                <c:pt idx="1620">
                  <c:v>99.810050000000004</c:v>
                </c:pt>
                <c:pt idx="1621">
                  <c:v>99.811449999999994</c:v>
                </c:pt>
                <c:pt idx="1622">
                  <c:v>99.809920000000005</c:v>
                </c:pt>
                <c:pt idx="1623">
                  <c:v>99.806630000000013</c:v>
                </c:pt>
                <c:pt idx="1624">
                  <c:v>99.804919999999996</c:v>
                </c:pt>
                <c:pt idx="1625">
                  <c:v>99.805189999999982</c:v>
                </c:pt>
                <c:pt idx="1626">
                  <c:v>99.807919999999996</c:v>
                </c:pt>
                <c:pt idx="1627">
                  <c:v>99.807689999999994</c:v>
                </c:pt>
                <c:pt idx="1628">
                  <c:v>99.806219999999996</c:v>
                </c:pt>
                <c:pt idx="1629">
                  <c:v>99.805479999999989</c:v>
                </c:pt>
                <c:pt idx="1630">
                  <c:v>99.80292</c:v>
                </c:pt>
                <c:pt idx="1631">
                  <c:v>99.803129999999996</c:v>
                </c:pt>
                <c:pt idx="1632">
                  <c:v>99.805089999999979</c:v>
                </c:pt>
                <c:pt idx="1633">
                  <c:v>99.805039999999948</c:v>
                </c:pt>
                <c:pt idx="1634">
                  <c:v>99.803659999999994</c:v>
                </c:pt>
                <c:pt idx="1635">
                  <c:v>99.804990000000004</c:v>
                </c:pt>
                <c:pt idx="1636">
                  <c:v>99.802549999999982</c:v>
                </c:pt>
                <c:pt idx="1637">
                  <c:v>99.803120000000007</c:v>
                </c:pt>
                <c:pt idx="1638">
                  <c:v>99.79898</c:v>
                </c:pt>
                <c:pt idx="1639">
                  <c:v>99.799809999999994</c:v>
                </c:pt>
                <c:pt idx="1640">
                  <c:v>99.802620000000005</c:v>
                </c:pt>
                <c:pt idx="1641">
                  <c:v>99.80359</c:v>
                </c:pt>
                <c:pt idx="1642">
                  <c:v>99.803560000000004</c:v>
                </c:pt>
                <c:pt idx="1643">
                  <c:v>99.799369999999996</c:v>
                </c:pt>
                <c:pt idx="1644">
                  <c:v>99.799589999999995</c:v>
                </c:pt>
                <c:pt idx="1645">
                  <c:v>99.791690000000131</c:v>
                </c:pt>
                <c:pt idx="1646">
                  <c:v>99.801940000000002</c:v>
                </c:pt>
                <c:pt idx="1647">
                  <c:v>99.807180000000002</c:v>
                </c:pt>
                <c:pt idx="1648">
                  <c:v>99.801389999999998</c:v>
                </c:pt>
                <c:pt idx="1649">
                  <c:v>99.802499999999981</c:v>
                </c:pt>
                <c:pt idx="1650">
                  <c:v>99.805030000000002</c:v>
                </c:pt>
                <c:pt idx="1651">
                  <c:v>99.807000000000002</c:v>
                </c:pt>
                <c:pt idx="1652">
                  <c:v>99.805179999999979</c:v>
                </c:pt>
                <c:pt idx="1653">
                  <c:v>99.80368</c:v>
                </c:pt>
                <c:pt idx="1654">
                  <c:v>99.801450000000003</c:v>
                </c:pt>
                <c:pt idx="1655">
                  <c:v>99.800389999999979</c:v>
                </c:pt>
                <c:pt idx="1656">
                  <c:v>99.800439999999981</c:v>
                </c:pt>
                <c:pt idx="1657">
                  <c:v>99.801760000000002</c:v>
                </c:pt>
                <c:pt idx="1658">
                  <c:v>99.802339999999958</c:v>
                </c:pt>
                <c:pt idx="1659">
                  <c:v>99.802819999999983</c:v>
                </c:pt>
                <c:pt idx="1660">
                  <c:v>99.802889999999948</c:v>
                </c:pt>
                <c:pt idx="1661">
                  <c:v>99.801339999999982</c:v>
                </c:pt>
                <c:pt idx="1662">
                  <c:v>99.800120000000007</c:v>
                </c:pt>
                <c:pt idx="1663">
                  <c:v>99.799379999999999</c:v>
                </c:pt>
                <c:pt idx="1664">
                  <c:v>99.797260000000179</c:v>
                </c:pt>
                <c:pt idx="1665">
                  <c:v>99.796440000000004</c:v>
                </c:pt>
                <c:pt idx="1666">
                  <c:v>99.797450000000026</c:v>
                </c:pt>
                <c:pt idx="1667">
                  <c:v>99.798680000000004</c:v>
                </c:pt>
                <c:pt idx="1668">
                  <c:v>99.799560000000113</c:v>
                </c:pt>
                <c:pt idx="1669">
                  <c:v>99.800379999999919</c:v>
                </c:pt>
                <c:pt idx="1670">
                  <c:v>99.800190000000001</c:v>
                </c:pt>
                <c:pt idx="1671">
                  <c:v>99.801969999999997</c:v>
                </c:pt>
                <c:pt idx="1672">
                  <c:v>99.802099999999982</c:v>
                </c:pt>
                <c:pt idx="1673">
                  <c:v>99.800510000000003</c:v>
                </c:pt>
                <c:pt idx="1674">
                  <c:v>99.797640000000129</c:v>
                </c:pt>
                <c:pt idx="1675">
                  <c:v>99.794160000000161</c:v>
                </c:pt>
                <c:pt idx="1676">
                  <c:v>99.79312000000013</c:v>
                </c:pt>
                <c:pt idx="1677">
                  <c:v>99.792280000000005</c:v>
                </c:pt>
                <c:pt idx="1678">
                  <c:v>99.790030000000002</c:v>
                </c:pt>
                <c:pt idx="1679">
                  <c:v>99.792590000000004</c:v>
                </c:pt>
                <c:pt idx="1680">
                  <c:v>99.795779999999979</c:v>
                </c:pt>
                <c:pt idx="1681">
                  <c:v>99.797160000000162</c:v>
                </c:pt>
                <c:pt idx="1682">
                  <c:v>99.793710000000004</c:v>
                </c:pt>
                <c:pt idx="1683">
                  <c:v>99.79422000000018</c:v>
                </c:pt>
                <c:pt idx="1684">
                  <c:v>99.79804</c:v>
                </c:pt>
                <c:pt idx="1685">
                  <c:v>99.796690000000027</c:v>
                </c:pt>
                <c:pt idx="1686">
                  <c:v>99.799490000000006</c:v>
                </c:pt>
                <c:pt idx="1687">
                  <c:v>99.800280000000001</c:v>
                </c:pt>
                <c:pt idx="1688">
                  <c:v>99.790560000000113</c:v>
                </c:pt>
                <c:pt idx="1689">
                  <c:v>99.788789999999949</c:v>
                </c:pt>
                <c:pt idx="1690">
                  <c:v>99.782259999999994</c:v>
                </c:pt>
                <c:pt idx="1691">
                  <c:v>99.783789999999982</c:v>
                </c:pt>
                <c:pt idx="1692">
                  <c:v>99.785470000000004</c:v>
                </c:pt>
                <c:pt idx="1693">
                  <c:v>99.785579999999982</c:v>
                </c:pt>
                <c:pt idx="1694">
                  <c:v>99.786339999999981</c:v>
                </c:pt>
                <c:pt idx="1695">
                  <c:v>99.78586</c:v>
                </c:pt>
                <c:pt idx="1696">
                  <c:v>99.787049999999994</c:v>
                </c:pt>
                <c:pt idx="1697">
                  <c:v>99.782650000000004</c:v>
                </c:pt>
                <c:pt idx="1698">
                  <c:v>99.782690000000002</c:v>
                </c:pt>
                <c:pt idx="1699">
                  <c:v>99.786389999999983</c:v>
                </c:pt>
                <c:pt idx="1700">
                  <c:v>99.788759999999982</c:v>
                </c:pt>
                <c:pt idx="1701">
                  <c:v>99.787509999999997</c:v>
                </c:pt>
                <c:pt idx="1702">
                  <c:v>99.791700000000006</c:v>
                </c:pt>
                <c:pt idx="1703">
                  <c:v>99.787139999999994</c:v>
                </c:pt>
                <c:pt idx="1704">
                  <c:v>99.77737999999998</c:v>
                </c:pt>
                <c:pt idx="1705">
                  <c:v>99.782719999999998</c:v>
                </c:pt>
                <c:pt idx="1706">
                  <c:v>99.781700000000001</c:v>
                </c:pt>
                <c:pt idx="1707">
                  <c:v>99.785160000000005</c:v>
                </c:pt>
                <c:pt idx="1708">
                  <c:v>99.786630000000002</c:v>
                </c:pt>
                <c:pt idx="1709">
                  <c:v>99.782910000000001</c:v>
                </c:pt>
                <c:pt idx="1710">
                  <c:v>99.780640000000005</c:v>
                </c:pt>
                <c:pt idx="1711">
                  <c:v>99.777010000000004</c:v>
                </c:pt>
                <c:pt idx="1712">
                  <c:v>99.779739999999919</c:v>
                </c:pt>
                <c:pt idx="1713">
                  <c:v>99.779179999999982</c:v>
                </c:pt>
                <c:pt idx="1714">
                  <c:v>99.779939999999982</c:v>
                </c:pt>
                <c:pt idx="1715">
                  <c:v>99.790610000000129</c:v>
                </c:pt>
                <c:pt idx="1716">
                  <c:v>99.77628</c:v>
                </c:pt>
                <c:pt idx="1717">
                  <c:v>99.795079999999999</c:v>
                </c:pt>
                <c:pt idx="1718">
                  <c:v>99.791260000000179</c:v>
                </c:pt>
                <c:pt idx="1719">
                  <c:v>99.789540000000002</c:v>
                </c:pt>
                <c:pt idx="1720">
                  <c:v>99.787999999999997</c:v>
                </c:pt>
                <c:pt idx="1721">
                  <c:v>99.78421000000013</c:v>
                </c:pt>
                <c:pt idx="1722">
                  <c:v>99.765659999999997</c:v>
                </c:pt>
                <c:pt idx="1723">
                  <c:v>99.770690000000002</c:v>
                </c:pt>
                <c:pt idx="1724">
                  <c:v>99.787319999999994</c:v>
                </c:pt>
                <c:pt idx="1725">
                  <c:v>99.801969999999997</c:v>
                </c:pt>
                <c:pt idx="1726">
                  <c:v>99.810199999999995</c:v>
                </c:pt>
                <c:pt idx="1727">
                  <c:v>99.809389999999979</c:v>
                </c:pt>
                <c:pt idx="1728">
                  <c:v>99.795140000000004</c:v>
                </c:pt>
                <c:pt idx="1729">
                  <c:v>99.782690000000002</c:v>
                </c:pt>
                <c:pt idx="1730">
                  <c:v>99.789150000000006</c:v>
                </c:pt>
                <c:pt idx="1731">
                  <c:v>99.792019999999994</c:v>
                </c:pt>
                <c:pt idx="1732">
                  <c:v>99.781130000000005</c:v>
                </c:pt>
                <c:pt idx="1733">
                  <c:v>99.776129999999995</c:v>
                </c:pt>
                <c:pt idx="1734">
                  <c:v>99.785039999999981</c:v>
                </c:pt>
                <c:pt idx="1735">
                  <c:v>99.783660000000026</c:v>
                </c:pt>
                <c:pt idx="1736">
                  <c:v>99.772089999999949</c:v>
                </c:pt>
                <c:pt idx="1737">
                  <c:v>99.773379999999989</c:v>
                </c:pt>
                <c:pt idx="1738">
                  <c:v>99.774990000000003</c:v>
                </c:pt>
                <c:pt idx="1739">
                  <c:v>99.781030000000001</c:v>
                </c:pt>
                <c:pt idx="1740">
                  <c:v>99.789410000000004</c:v>
                </c:pt>
                <c:pt idx="1741">
                  <c:v>99.780609999999996</c:v>
                </c:pt>
                <c:pt idx="1742">
                  <c:v>99.779510000000002</c:v>
                </c:pt>
                <c:pt idx="1743">
                  <c:v>99.778739999999885</c:v>
                </c:pt>
                <c:pt idx="1744">
                  <c:v>99.771420000000006</c:v>
                </c:pt>
                <c:pt idx="1745">
                  <c:v>99.764280000000113</c:v>
                </c:pt>
                <c:pt idx="1746">
                  <c:v>99.771320000000003</c:v>
                </c:pt>
                <c:pt idx="1747">
                  <c:v>99.768640000000005</c:v>
                </c:pt>
                <c:pt idx="1748">
                  <c:v>99.764080000000007</c:v>
                </c:pt>
                <c:pt idx="1749">
                  <c:v>99.764260000000135</c:v>
                </c:pt>
                <c:pt idx="1750">
                  <c:v>99.764820000000114</c:v>
                </c:pt>
                <c:pt idx="1751">
                  <c:v>99.766180000000006</c:v>
                </c:pt>
                <c:pt idx="1752">
                  <c:v>99.760859999999994</c:v>
                </c:pt>
                <c:pt idx="1753">
                  <c:v>99.769220000000161</c:v>
                </c:pt>
                <c:pt idx="1754">
                  <c:v>99.766009999999994</c:v>
                </c:pt>
                <c:pt idx="1755">
                  <c:v>99.760930000000002</c:v>
                </c:pt>
                <c:pt idx="1756">
                  <c:v>99.767950000000027</c:v>
                </c:pt>
                <c:pt idx="1757">
                  <c:v>99.775539999999978</c:v>
                </c:pt>
                <c:pt idx="1758">
                  <c:v>99.786220000000114</c:v>
                </c:pt>
                <c:pt idx="1759">
                  <c:v>99.774299999999997</c:v>
                </c:pt>
                <c:pt idx="1760">
                  <c:v>99.766509999999997</c:v>
                </c:pt>
                <c:pt idx="1761">
                  <c:v>99.776820000000001</c:v>
                </c:pt>
                <c:pt idx="1762">
                  <c:v>99.768900000000002</c:v>
                </c:pt>
                <c:pt idx="1763">
                  <c:v>99.773939999999982</c:v>
                </c:pt>
                <c:pt idx="1764">
                  <c:v>99.777260000000027</c:v>
                </c:pt>
                <c:pt idx="1765">
                  <c:v>99.774919999999995</c:v>
                </c:pt>
                <c:pt idx="1766">
                  <c:v>99.775139999999979</c:v>
                </c:pt>
                <c:pt idx="1767">
                  <c:v>99.771339999999981</c:v>
                </c:pt>
                <c:pt idx="1768">
                  <c:v>99.769720000000007</c:v>
                </c:pt>
                <c:pt idx="1769">
                  <c:v>99.769620000000145</c:v>
                </c:pt>
                <c:pt idx="1770">
                  <c:v>99.773319999999998</c:v>
                </c:pt>
                <c:pt idx="1771">
                  <c:v>99.770219999999995</c:v>
                </c:pt>
                <c:pt idx="1772">
                  <c:v>99.767179999999996</c:v>
                </c:pt>
                <c:pt idx="1773">
                  <c:v>99.764640000000114</c:v>
                </c:pt>
                <c:pt idx="1774">
                  <c:v>99.762150000000005</c:v>
                </c:pt>
                <c:pt idx="1775">
                  <c:v>99.764820000000114</c:v>
                </c:pt>
                <c:pt idx="1776">
                  <c:v>99.769020000000026</c:v>
                </c:pt>
                <c:pt idx="1777">
                  <c:v>99.763739999999999</c:v>
                </c:pt>
                <c:pt idx="1778">
                  <c:v>99.763300000000001</c:v>
                </c:pt>
                <c:pt idx="1779">
                  <c:v>99.766409999999993</c:v>
                </c:pt>
                <c:pt idx="1780">
                  <c:v>99.768590000000003</c:v>
                </c:pt>
                <c:pt idx="1781">
                  <c:v>99.769960000000026</c:v>
                </c:pt>
                <c:pt idx="1782">
                  <c:v>99.764240000000129</c:v>
                </c:pt>
                <c:pt idx="1783">
                  <c:v>99.761420000000129</c:v>
                </c:pt>
                <c:pt idx="1784">
                  <c:v>99.757350000000002</c:v>
                </c:pt>
                <c:pt idx="1785">
                  <c:v>99.756519999999995</c:v>
                </c:pt>
                <c:pt idx="1786">
                  <c:v>99.757070000000013</c:v>
                </c:pt>
                <c:pt idx="1787">
                  <c:v>99.759320000000002</c:v>
                </c:pt>
                <c:pt idx="1788">
                  <c:v>99.759820000000005</c:v>
                </c:pt>
                <c:pt idx="1789">
                  <c:v>99.760080000000002</c:v>
                </c:pt>
                <c:pt idx="1790">
                  <c:v>99.762510000000006</c:v>
                </c:pt>
                <c:pt idx="1791">
                  <c:v>99.764939999999996</c:v>
                </c:pt>
                <c:pt idx="1792">
                  <c:v>99.768709999999999</c:v>
                </c:pt>
                <c:pt idx="1793">
                  <c:v>99.769390000000001</c:v>
                </c:pt>
                <c:pt idx="1794">
                  <c:v>99.766360000000006</c:v>
                </c:pt>
                <c:pt idx="1795">
                  <c:v>99.763200000000026</c:v>
                </c:pt>
                <c:pt idx="1796">
                  <c:v>99.760059999999996</c:v>
                </c:pt>
                <c:pt idx="1797">
                  <c:v>99.761719999999997</c:v>
                </c:pt>
                <c:pt idx="1798">
                  <c:v>99.760279999999995</c:v>
                </c:pt>
                <c:pt idx="1799">
                  <c:v>99.759720000000002</c:v>
                </c:pt>
                <c:pt idx="1800">
                  <c:v>99.760310000000004</c:v>
                </c:pt>
                <c:pt idx="1801">
                  <c:v>99.758510000000001</c:v>
                </c:pt>
                <c:pt idx="1802">
                  <c:v>99.758510000000001</c:v>
                </c:pt>
                <c:pt idx="1803">
                  <c:v>99.758600000000001</c:v>
                </c:pt>
                <c:pt idx="1804">
                  <c:v>99.756640000000004</c:v>
                </c:pt>
                <c:pt idx="1805">
                  <c:v>99.758210000000005</c:v>
                </c:pt>
                <c:pt idx="1806">
                  <c:v>99.757660000000129</c:v>
                </c:pt>
                <c:pt idx="1807">
                  <c:v>99.756600000000006</c:v>
                </c:pt>
                <c:pt idx="1808">
                  <c:v>99.757900000000006</c:v>
                </c:pt>
                <c:pt idx="1809">
                  <c:v>99.756910000000005</c:v>
                </c:pt>
                <c:pt idx="1810">
                  <c:v>99.752510000000001</c:v>
                </c:pt>
                <c:pt idx="1811">
                  <c:v>99.754000000000005</c:v>
                </c:pt>
                <c:pt idx="1812">
                  <c:v>99.751840000000001</c:v>
                </c:pt>
                <c:pt idx="1813">
                  <c:v>99.749750000000006</c:v>
                </c:pt>
                <c:pt idx="1814">
                  <c:v>99.75197</c:v>
                </c:pt>
                <c:pt idx="1815">
                  <c:v>99.751239999999996</c:v>
                </c:pt>
                <c:pt idx="1816">
                  <c:v>99.752809999999982</c:v>
                </c:pt>
                <c:pt idx="1817">
                  <c:v>99.754210000000114</c:v>
                </c:pt>
                <c:pt idx="1818">
                  <c:v>99.75609</c:v>
                </c:pt>
                <c:pt idx="1819">
                  <c:v>99.757390000000001</c:v>
                </c:pt>
                <c:pt idx="1820">
                  <c:v>99.755079999999978</c:v>
                </c:pt>
                <c:pt idx="1821">
                  <c:v>99.748130000000003</c:v>
                </c:pt>
                <c:pt idx="1822">
                  <c:v>99.748620000000145</c:v>
                </c:pt>
                <c:pt idx="1823">
                  <c:v>99.748109999999997</c:v>
                </c:pt>
                <c:pt idx="1824">
                  <c:v>99.746660000000148</c:v>
                </c:pt>
                <c:pt idx="1825">
                  <c:v>99.743480000000005</c:v>
                </c:pt>
                <c:pt idx="1826">
                  <c:v>99.751339999999999</c:v>
                </c:pt>
                <c:pt idx="1827">
                  <c:v>99.750550000000004</c:v>
                </c:pt>
                <c:pt idx="1828">
                  <c:v>99.745040000000003</c:v>
                </c:pt>
                <c:pt idx="1829">
                  <c:v>99.747860000000131</c:v>
                </c:pt>
                <c:pt idx="1830">
                  <c:v>99.760890000000003</c:v>
                </c:pt>
                <c:pt idx="1831">
                  <c:v>99.763000000000005</c:v>
                </c:pt>
                <c:pt idx="1832">
                  <c:v>99.752879999999948</c:v>
                </c:pt>
                <c:pt idx="1833">
                  <c:v>99.745909999999995</c:v>
                </c:pt>
                <c:pt idx="1834">
                  <c:v>99.74826000000013</c:v>
                </c:pt>
                <c:pt idx="1835">
                  <c:v>99.746889999999993</c:v>
                </c:pt>
                <c:pt idx="1836">
                  <c:v>99.748320000000007</c:v>
                </c:pt>
                <c:pt idx="1837">
                  <c:v>99.752339999999919</c:v>
                </c:pt>
                <c:pt idx="1838">
                  <c:v>99.754949999999994</c:v>
                </c:pt>
                <c:pt idx="1839">
                  <c:v>99.748739999999998</c:v>
                </c:pt>
                <c:pt idx="1840">
                  <c:v>99.745720000000006</c:v>
                </c:pt>
                <c:pt idx="1841">
                  <c:v>99.748180000000005</c:v>
                </c:pt>
                <c:pt idx="1842">
                  <c:v>99.751120000000114</c:v>
                </c:pt>
                <c:pt idx="1843">
                  <c:v>99.754019999999997</c:v>
                </c:pt>
                <c:pt idx="1844">
                  <c:v>99.75203999999998</c:v>
                </c:pt>
                <c:pt idx="1845">
                  <c:v>99.748470000000012</c:v>
                </c:pt>
                <c:pt idx="1846">
                  <c:v>99.74732000000013</c:v>
                </c:pt>
                <c:pt idx="1847">
                  <c:v>99.747780000000006</c:v>
                </c:pt>
                <c:pt idx="1848">
                  <c:v>99.747439999999997</c:v>
                </c:pt>
                <c:pt idx="1849">
                  <c:v>99.747570000000024</c:v>
                </c:pt>
                <c:pt idx="1850">
                  <c:v>99.748810000000006</c:v>
                </c:pt>
                <c:pt idx="1851">
                  <c:v>99.746700000000004</c:v>
                </c:pt>
                <c:pt idx="1852">
                  <c:v>99.746489999999994</c:v>
                </c:pt>
                <c:pt idx="1853">
                  <c:v>99.743499999999997</c:v>
                </c:pt>
                <c:pt idx="1854">
                  <c:v>99.741370000000003</c:v>
                </c:pt>
                <c:pt idx="1855">
                  <c:v>99.740630000000024</c:v>
                </c:pt>
                <c:pt idx="1856">
                  <c:v>99.740380000000002</c:v>
                </c:pt>
                <c:pt idx="1857">
                  <c:v>99.739920000000026</c:v>
                </c:pt>
                <c:pt idx="1858">
                  <c:v>99.740280000000027</c:v>
                </c:pt>
                <c:pt idx="1859">
                  <c:v>99.740240000000114</c:v>
                </c:pt>
                <c:pt idx="1860">
                  <c:v>99.740309999999994</c:v>
                </c:pt>
                <c:pt idx="1861">
                  <c:v>99.739000000000004</c:v>
                </c:pt>
                <c:pt idx="1862">
                  <c:v>99.739490000000004</c:v>
                </c:pt>
                <c:pt idx="1863">
                  <c:v>99.739660000000114</c:v>
                </c:pt>
                <c:pt idx="1864">
                  <c:v>99.739649999999997</c:v>
                </c:pt>
                <c:pt idx="1865">
                  <c:v>99.739879999999999</c:v>
                </c:pt>
                <c:pt idx="1866">
                  <c:v>99.739909999999995</c:v>
                </c:pt>
                <c:pt idx="1867">
                  <c:v>99.739500000000007</c:v>
                </c:pt>
                <c:pt idx="1868">
                  <c:v>99.738939999999999</c:v>
                </c:pt>
                <c:pt idx="1869">
                  <c:v>99.737340000000003</c:v>
                </c:pt>
                <c:pt idx="1870">
                  <c:v>99.738919999999993</c:v>
                </c:pt>
                <c:pt idx="1871">
                  <c:v>99.740350000000007</c:v>
                </c:pt>
                <c:pt idx="1872">
                  <c:v>99.738159999999993</c:v>
                </c:pt>
                <c:pt idx="1873">
                  <c:v>99.736369999999994</c:v>
                </c:pt>
                <c:pt idx="1874">
                  <c:v>99.735799999999998</c:v>
                </c:pt>
                <c:pt idx="1875">
                  <c:v>99.734840000000005</c:v>
                </c:pt>
                <c:pt idx="1876">
                  <c:v>99.736379999999983</c:v>
                </c:pt>
                <c:pt idx="1877">
                  <c:v>99.736630000000005</c:v>
                </c:pt>
                <c:pt idx="1878">
                  <c:v>99.735590000000002</c:v>
                </c:pt>
                <c:pt idx="1879">
                  <c:v>99.734510000000114</c:v>
                </c:pt>
                <c:pt idx="1880">
                  <c:v>99.734260000000134</c:v>
                </c:pt>
                <c:pt idx="1881">
                  <c:v>99.733680000000007</c:v>
                </c:pt>
                <c:pt idx="1882">
                  <c:v>99.732969999999995</c:v>
                </c:pt>
                <c:pt idx="1883">
                  <c:v>99.732799999999983</c:v>
                </c:pt>
                <c:pt idx="1884">
                  <c:v>99.732349999999983</c:v>
                </c:pt>
                <c:pt idx="1885">
                  <c:v>99.731690000000114</c:v>
                </c:pt>
                <c:pt idx="1886">
                  <c:v>99.731780000000001</c:v>
                </c:pt>
                <c:pt idx="1887">
                  <c:v>99.731359999999995</c:v>
                </c:pt>
                <c:pt idx="1888">
                  <c:v>99.730700000000013</c:v>
                </c:pt>
                <c:pt idx="1889">
                  <c:v>99.730700000000013</c:v>
                </c:pt>
                <c:pt idx="1890">
                  <c:v>99.730339999999998</c:v>
                </c:pt>
                <c:pt idx="1891">
                  <c:v>99.729929999999996</c:v>
                </c:pt>
                <c:pt idx="1892">
                  <c:v>99.729590000000002</c:v>
                </c:pt>
                <c:pt idx="1893">
                  <c:v>99.728499999999983</c:v>
                </c:pt>
                <c:pt idx="1894">
                  <c:v>99.727649999999997</c:v>
                </c:pt>
                <c:pt idx="1895">
                  <c:v>99.726950000000002</c:v>
                </c:pt>
                <c:pt idx="1896">
                  <c:v>99.726439999999982</c:v>
                </c:pt>
                <c:pt idx="1897">
                  <c:v>99.725219999999993</c:v>
                </c:pt>
                <c:pt idx="1898">
                  <c:v>99.72439</c:v>
                </c:pt>
                <c:pt idx="1899">
                  <c:v>99.72439</c:v>
                </c:pt>
                <c:pt idx="1900">
                  <c:v>99.723050000000001</c:v>
                </c:pt>
                <c:pt idx="1901">
                  <c:v>99.722409999999982</c:v>
                </c:pt>
                <c:pt idx="1902">
                  <c:v>99.720339999999979</c:v>
                </c:pt>
                <c:pt idx="1903">
                  <c:v>99.722469999999987</c:v>
                </c:pt>
                <c:pt idx="1904">
                  <c:v>99.724160000000026</c:v>
                </c:pt>
                <c:pt idx="1905">
                  <c:v>99.726249999999993</c:v>
                </c:pt>
                <c:pt idx="1906">
                  <c:v>99.728279999999998</c:v>
                </c:pt>
                <c:pt idx="1907">
                  <c:v>99.728679999999983</c:v>
                </c:pt>
                <c:pt idx="1908">
                  <c:v>99.730040000000002</c:v>
                </c:pt>
                <c:pt idx="1909">
                  <c:v>99.733220000000131</c:v>
                </c:pt>
                <c:pt idx="1910">
                  <c:v>99.734420000000114</c:v>
                </c:pt>
                <c:pt idx="1911">
                  <c:v>99.726690000000005</c:v>
                </c:pt>
                <c:pt idx="1912">
                  <c:v>99.712739999999982</c:v>
                </c:pt>
                <c:pt idx="1913">
                  <c:v>99.703199999999995</c:v>
                </c:pt>
                <c:pt idx="1914">
                  <c:v>99.70077999999998</c:v>
                </c:pt>
                <c:pt idx="1915">
                  <c:v>99.714879999999994</c:v>
                </c:pt>
                <c:pt idx="1916">
                  <c:v>99.724320000000006</c:v>
                </c:pt>
                <c:pt idx="1917">
                  <c:v>99.699719999999999</c:v>
                </c:pt>
                <c:pt idx="1918">
                  <c:v>99.687190000000001</c:v>
                </c:pt>
                <c:pt idx="1919">
                  <c:v>99.709700000000012</c:v>
                </c:pt>
                <c:pt idx="1920">
                  <c:v>99.713279999999997</c:v>
                </c:pt>
                <c:pt idx="1921">
                  <c:v>99.713510000000113</c:v>
                </c:pt>
                <c:pt idx="1922">
                  <c:v>99.71378</c:v>
                </c:pt>
                <c:pt idx="1923">
                  <c:v>99.712819999999994</c:v>
                </c:pt>
                <c:pt idx="1924">
                  <c:v>99.718950000000007</c:v>
                </c:pt>
                <c:pt idx="1925">
                  <c:v>99.731390000000005</c:v>
                </c:pt>
                <c:pt idx="1926">
                  <c:v>99.72869</c:v>
                </c:pt>
                <c:pt idx="1927">
                  <c:v>99.722039999999978</c:v>
                </c:pt>
                <c:pt idx="1928">
                  <c:v>99.731719999999996</c:v>
                </c:pt>
                <c:pt idx="1929">
                  <c:v>99.719989999999996</c:v>
                </c:pt>
                <c:pt idx="1930">
                  <c:v>99.720410000000001</c:v>
                </c:pt>
                <c:pt idx="1931">
                  <c:v>99.722879999999989</c:v>
                </c:pt>
                <c:pt idx="1932">
                  <c:v>99.715030000000013</c:v>
                </c:pt>
                <c:pt idx="1933">
                  <c:v>99.714720000000113</c:v>
                </c:pt>
                <c:pt idx="1934">
                  <c:v>99.714300000000023</c:v>
                </c:pt>
                <c:pt idx="1935">
                  <c:v>99.714720000000113</c:v>
                </c:pt>
                <c:pt idx="1936">
                  <c:v>99.713989999999995</c:v>
                </c:pt>
                <c:pt idx="1937">
                  <c:v>99.712469999999996</c:v>
                </c:pt>
                <c:pt idx="1938">
                  <c:v>99.70886999999999</c:v>
                </c:pt>
                <c:pt idx="1939">
                  <c:v>99.707380000000001</c:v>
                </c:pt>
                <c:pt idx="1940">
                  <c:v>99.704809999999995</c:v>
                </c:pt>
                <c:pt idx="1941">
                  <c:v>99.709620000000129</c:v>
                </c:pt>
                <c:pt idx="1942">
                  <c:v>99.711610000000135</c:v>
                </c:pt>
                <c:pt idx="1943">
                  <c:v>99.712970000000013</c:v>
                </c:pt>
                <c:pt idx="1944">
                  <c:v>99.716550000000026</c:v>
                </c:pt>
                <c:pt idx="1945">
                  <c:v>99.711370000000002</c:v>
                </c:pt>
                <c:pt idx="1946">
                  <c:v>99.706779999999981</c:v>
                </c:pt>
                <c:pt idx="1947">
                  <c:v>99.703680000000006</c:v>
                </c:pt>
                <c:pt idx="1948">
                  <c:v>99.703700000000012</c:v>
                </c:pt>
                <c:pt idx="1949">
                  <c:v>99.705449999999999</c:v>
                </c:pt>
                <c:pt idx="1950">
                  <c:v>99.702939999999998</c:v>
                </c:pt>
                <c:pt idx="1951">
                  <c:v>99.698939999999979</c:v>
                </c:pt>
                <c:pt idx="1952">
                  <c:v>99.699240000000003</c:v>
                </c:pt>
                <c:pt idx="1953">
                  <c:v>99.69941</c:v>
                </c:pt>
                <c:pt idx="1954">
                  <c:v>99.703819999999993</c:v>
                </c:pt>
                <c:pt idx="1955">
                  <c:v>99.705969999999994</c:v>
                </c:pt>
                <c:pt idx="1956">
                  <c:v>99.706990000000005</c:v>
                </c:pt>
                <c:pt idx="1957">
                  <c:v>99.70716000000013</c:v>
                </c:pt>
                <c:pt idx="1958">
                  <c:v>99.709410000000005</c:v>
                </c:pt>
                <c:pt idx="1959">
                  <c:v>99.710139999999996</c:v>
                </c:pt>
                <c:pt idx="1960">
                  <c:v>99.708420000000004</c:v>
                </c:pt>
                <c:pt idx="1961">
                  <c:v>99.703550000000007</c:v>
                </c:pt>
                <c:pt idx="1962">
                  <c:v>99.702219999999997</c:v>
                </c:pt>
                <c:pt idx="1963">
                  <c:v>99.698859999999982</c:v>
                </c:pt>
                <c:pt idx="1964">
                  <c:v>99.698709999999949</c:v>
                </c:pt>
                <c:pt idx="1965">
                  <c:v>99.700860000000006</c:v>
                </c:pt>
                <c:pt idx="1966">
                  <c:v>99.69905</c:v>
                </c:pt>
                <c:pt idx="1967">
                  <c:v>99.698739999999958</c:v>
                </c:pt>
                <c:pt idx="1968">
                  <c:v>99.698430000000002</c:v>
                </c:pt>
                <c:pt idx="1969">
                  <c:v>99.697620000000114</c:v>
                </c:pt>
                <c:pt idx="1970">
                  <c:v>99.694680000000005</c:v>
                </c:pt>
                <c:pt idx="1971">
                  <c:v>99.69408</c:v>
                </c:pt>
                <c:pt idx="1972">
                  <c:v>99.693709999999982</c:v>
                </c:pt>
                <c:pt idx="1973">
                  <c:v>99.69383999999998</c:v>
                </c:pt>
                <c:pt idx="1974">
                  <c:v>99.696369999999987</c:v>
                </c:pt>
                <c:pt idx="1975">
                  <c:v>99.697550000000007</c:v>
                </c:pt>
                <c:pt idx="1976">
                  <c:v>99.69659</c:v>
                </c:pt>
                <c:pt idx="1977">
                  <c:v>99.700320000000005</c:v>
                </c:pt>
                <c:pt idx="1978">
                  <c:v>99.699020000000004</c:v>
                </c:pt>
                <c:pt idx="1979">
                  <c:v>99.696439999999981</c:v>
                </c:pt>
                <c:pt idx="1980">
                  <c:v>99.693060000000003</c:v>
                </c:pt>
                <c:pt idx="1981">
                  <c:v>99.693899999999999</c:v>
                </c:pt>
                <c:pt idx="1982">
                  <c:v>99.69341</c:v>
                </c:pt>
                <c:pt idx="1983">
                  <c:v>99.69253999999998</c:v>
                </c:pt>
                <c:pt idx="1984">
                  <c:v>99.691280000000006</c:v>
                </c:pt>
                <c:pt idx="1985">
                  <c:v>99.692620000000005</c:v>
                </c:pt>
                <c:pt idx="1986">
                  <c:v>99.696100000000001</c:v>
                </c:pt>
                <c:pt idx="1987">
                  <c:v>99.698909999999998</c:v>
                </c:pt>
                <c:pt idx="1988">
                  <c:v>99.700190000000006</c:v>
                </c:pt>
                <c:pt idx="1989">
                  <c:v>99.699160000000006</c:v>
                </c:pt>
                <c:pt idx="1990">
                  <c:v>99.694059999999993</c:v>
                </c:pt>
                <c:pt idx="1991">
                  <c:v>99.691369999999992</c:v>
                </c:pt>
                <c:pt idx="1992">
                  <c:v>99.690699999999993</c:v>
                </c:pt>
                <c:pt idx="1993">
                  <c:v>99.69086999999999</c:v>
                </c:pt>
                <c:pt idx="1994">
                  <c:v>99.690060000000003</c:v>
                </c:pt>
                <c:pt idx="1995">
                  <c:v>99.689079999999919</c:v>
                </c:pt>
                <c:pt idx="1996">
                  <c:v>99.688839999999885</c:v>
                </c:pt>
                <c:pt idx="1997">
                  <c:v>99.690389999999979</c:v>
                </c:pt>
                <c:pt idx="1998">
                  <c:v>99.692309999999978</c:v>
                </c:pt>
                <c:pt idx="1999">
                  <c:v>99.692300000000003</c:v>
                </c:pt>
                <c:pt idx="2000">
                  <c:v>99.68992999999999</c:v>
                </c:pt>
                <c:pt idx="2001">
                  <c:v>99.686819999999983</c:v>
                </c:pt>
                <c:pt idx="2002">
                  <c:v>99.684049999999999</c:v>
                </c:pt>
                <c:pt idx="2003">
                  <c:v>99.685009999999949</c:v>
                </c:pt>
                <c:pt idx="2004">
                  <c:v>99.688559999999981</c:v>
                </c:pt>
                <c:pt idx="2005">
                  <c:v>99.690510000000003</c:v>
                </c:pt>
                <c:pt idx="2006">
                  <c:v>99.692030000000003</c:v>
                </c:pt>
                <c:pt idx="2007">
                  <c:v>99.692949999999982</c:v>
                </c:pt>
                <c:pt idx="2008">
                  <c:v>99.693190000000001</c:v>
                </c:pt>
                <c:pt idx="2009">
                  <c:v>99.691660000000027</c:v>
                </c:pt>
                <c:pt idx="2010">
                  <c:v>99.689759999999978</c:v>
                </c:pt>
                <c:pt idx="2011">
                  <c:v>99.686599999999999</c:v>
                </c:pt>
                <c:pt idx="2012">
                  <c:v>99.683499999999981</c:v>
                </c:pt>
                <c:pt idx="2013">
                  <c:v>99.679939999999988</c:v>
                </c:pt>
                <c:pt idx="2014">
                  <c:v>99.679059999999978</c:v>
                </c:pt>
                <c:pt idx="2015">
                  <c:v>99.678869999999918</c:v>
                </c:pt>
                <c:pt idx="2016">
                  <c:v>99.679859999999948</c:v>
                </c:pt>
                <c:pt idx="2017">
                  <c:v>99.685179999999988</c:v>
                </c:pt>
                <c:pt idx="2018">
                  <c:v>99.680300000000003</c:v>
                </c:pt>
                <c:pt idx="2019">
                  <c:v>99.678249999999949</c:v>
                </c:pt>
                <c:pt idx="2020">
                  <c:v>99.687049999999999</c:v>
                </c:pt>
                <c:pt idx="2021">
                  <c:v>99.70416000000013</c:v>
                </c:pt>
                <c:pt idx="2022">
                  <c:v>99.691990000000004</c:v>
                </c:pt>
                <c:pt idx="2023">
                  <c:v>99.672299999999979</c:v>
                </c:pt>
                <c:pt idx="2024">
                  <c:v>99.67235999999987</c:v>
                </c:pt>
                <c:pt idx="2025">
                  <c:v>99.677879999999988</c:v>
                </c:pt>
                <c:pt idx="2026">
                  <c:v>99.68233999999984</c:v>
                </c:pt>
                <c:pt idx="2027">
                  <c:v>99.682659999999998</c:v>
                </c:pt>
                <c:pt idx="2028">
                  <c:v>99.679859999999948</c:v>
                </c:pt>
                <c:pt idx="2029">
                  <c:v>99.675909999999988</c:v>
                </c:pt>
                <c:pt idx="2030">
                  <c:v>99.677610000000001</c:v>
                </c:pt>
                <c:pt idx="2031">
                  <c:v>99.67498999999998</c:v>
                </c:pt>
                <c:pt idx="2032">
                  <c:v>99.678519999999978</c:v>
                </c:pt>
                <c:pt idx="2033">
                  <c:v>99.687190000000001</c:v>
                </c:pt>
                <c:pt idx="2034">
                  <c:v>99.682809999999989</c:v>
                </c:pt>
                <c:pt idx="2035">
                  <c:v>99.684510000000003</c:v>
                </c:pt>
                <c:pt idx="2036">
                  <c:v>99.679679999999948</c:v>
                </c:pt>
                <c:pt idx="2037">
                  <c:v>99.68268999999998</c:v>
                </c:pt>
                <c:pt idx="2038">
                  <c:v>99.688009999999949</c:v>
                </c:pt>
                <c:pt idx="2039">
                  <c:v>99.685659999999999</c:v>
                </c:pt>
                <c:pt idx="2040">
                  <c:v>99.675799999999796</c:v>
                </c:pt>
                <c:pt idx="2041">
                  <c:v>99.672109999999989</c:v>
                </c:pt>
                <c:pt idx="2042">
                  <c:v>99.680409999999981</c:v>
                </c:pt>
                <c:pt idx="2043">
                  <c:v>99.685419999999979</c:v>
                </c:pt>
                <c:pt idx="2044">
                  <c:v>99.680689999999998</c:v>
                </c:pt>
                <c:pt idx="2045">
                  <c:v>99.675619999999981</c:v>
                </c:pt>
                <c:pt idx="2046">
                  <c:v>99.672379999999805</c:v>
                </c:pt>
                <c:pt idx="2047">
                  <c:v>99.676359999999988</c:v>
                </c:pt>
                <c:pt idx="2048">
                  <c:v>99.668379999999885</c:v>
                </c:pt>
                <c:pt idx="2049">
                  <c:v>99.67830999999984</c:v>
                </c:pt>
                <c:pt idx="2050">
                  <c:v>99.682919999999982</c:v>
                </c:pt>
                <c:pt idx="2051">
                  <c:v>99.683039999999949</c:v>
                </c:pt>
                <c:pt idx="2052">
                  <c:v>99.676659999999998</c:v>
                </c:pt>
                <c:pt idx="2053">
                  <c:v>99.668439999999919</c:v>
                </c:pt>
                <c:pt idx="2054">
                  <c:v>99.666939999999983</c:v>
                </c:pt>
                <c:pt idx="2055">
                  <c:v>99.659939999999978</c:v>
                </c:pt>
                <c:pt idx="2056">
                  <c:v>99.66549999999998</c:v>
                </c:pt>
                <c:pt idx="2057">
                  <c:v>99.670809999999989</c:v>
                </c:pt>
                <c:pt idx="2058">
                  <c:v>99.667940000000002</c:v>
                </c:pt>
                <c:pt idx="2059">
                  <c:v>99.66437999999998</c:v>
                </c:pt>
                <c:pt idx="2060">
                  <c:v>99.667570000000012</c:v>
                </c:pt>
                <c:pt idx="2061">
                  <c:v>99.669240000000002</c:v>
                </c:pt>
                <c:pt idx="2062">
                  <c:v>99.669379999999919</c:v>
                </c:pt>
                <c:pt idx="2063">
                  <c:v>99.669280000000001</c:v>
                </c:pt>
                <c:pt idx="2064">
                  <c:v>99.66028</c:v>
                </c:pt>
                <c:pt idx="2065">
                  <c:v>99.653629999999993</c:v>
                </c:pt>
                <c:pt idx="2066">
                  <c:v>99.659239999999983</c:v>
                </c:pt>
                <c:pt idx="2067">
                  <c:v>99.661180000000002</c:v>
                </c:pt>
                <c:pt idx="2068">
                  <c:v>99.665930000000003</c:v>
                </c:pt>
                <c:pt idx="2069">
                  <c:v>99.677509999999998</c:v>
                </c:pt>
                <c:pt idx="2070">
                  <c:v>99.684960000000004</c:v>
                </c:pt>
                <c:pt idx="2071">
                  <c:v>99.673939999999988</c:v>
                </c:pt>
                <c:pt idx="2072">
                  <c:v>99.673220000000001</c:v>
                </c:pt>
                <c:pt idx="2073">
                  <c:v>99.67140999999998</c:v>
                </c:pt>
                <c:pt idx="2074">
                  <c:v>99.672419999999988</c:v>
                </c:pt>
                <c:pt idx="2075">
                  <c:v>99.672749999999795</c:v>
                </c:pt>
                <c:pt idx="2076">
                  <c:v>99.673089999999988</c:v>
                </c:pt>
                <c:pt idx="2077">
                  <c:v>99.669999999999987</c:v>
                </c:pt>
                <c:pt idx="2078">
                  <c:v>99.663420000000002</c:v>
                </c:pt>
                <c:pt idx="2079">
                  <c:v>99.662489999999949</c:v>
                </c:pt>
                <c:pt idx="2080">
                  <c:v>99.666920000000005</c:v>
                </c:pt>
                <c:pt idx="2081">
                  <c:v>99.663429999999991</c:v>
                </c:pt>
                <c:pt idx="2082">
                  <c:v>99.645989999999998</c:v>
                </c:pt>
                <c:pt idx="2083">
                  <c:v>99.649439999999998</c:v>
                </c:pt>
                <c:pt idx="2084">
                  <c:v>99.660219999999995</c:v>
                </c:pt>
                <c:pt idx="2085">
                  <c:v>99.659559999999999</c:v>
                </c:pt>
                <c:pt idx="2086">
                  <c:v>99.64588999999998</c:v>
                </c:pt>
                <c:pt idx="2087">
                  <c:v>99.64828</c:v>
                </c:pt>
                <c:pt idx="2088">
                  <c:v>99.648749999999978</c:v>
                </c:pt>
                <c:pt idx="2089">
                  <c:v>99.660839999999979</c:v>
                </c:pt>
                <c:pt idx="2090">
                  <c:v>99.668469999999999</c:v>
                </c:pt>
                <c:pt idx="2091">
                  <c:v>99.664060000000006</c:v>
                </c:pt>
                <c:pt idx="2092">
                  <c:v>99.668059999999983</c:v>
                </c:pt>
                <c:pt idx="2093">
                  <c:v>99.660200000000003</c:v>
                </c:pt>
                <c:pt idx="2094">
                  <c:v>99.651369999999986</c:v>
                </c:pt>
                <c:pt idx="2095">
                  <c:v>99.647160000000113</c:v>
                </c:pt>
                <c:pt idx="2096">
                  <c:v>99.65701</c:v>
                </c:pt>
                <c:pt idx="2097">
                  <c:v>99.653049999999979</c:v>
                </c:pt>
                <c:pt idx="2098">
                  <c:v>99.654489999999981</c:v>
                </c:pt>
                <c:pt idx="2099">
                  <c:v>99.664699999999996</c:v>
                </c:pt>
                <c:pt idx="2100">
                  <c:v>99.665660000000003</c:v>
                </c:pt>
                <c:pt idx="2101">
                  <c:v>99.664519999999996</c:v>
                </c:pt>
                <c:pt idx="2102">
                  <c:v>99.660779999999988</c:v>
                </c:pt>
                <c:pt idx="2103">
                  <c:v>99.65878999999984</c:v>
                </c:pt>
                <c:pt idx="2104">
                  <c:v>99.656719999999979</c:v>
                </c:pt>
                <c:pt idx="2105">
                  <c:v>99.656699999999987</c:v>
                </c:pt>
                <c:pt idx="2106">
                  <c:v>99.655359999999988</c:v>
                </c:pt>
                <c:pt idx="2107">
                  <c:v>99.654969999999992</c:v>
                </c:pt>
                <c:pt idx="2108">
                  <c:v>99.654359999999983</c:v>
                </c:pt>
                <c:pt idx="2109">
                  <c:v>99.652379999999795</c:v>
                </c:pt>
                <c:pt idx="2110">
                  <c:v>99.649990000000003</c:v>
                </c:pt>
                <c:pt idx="2111">
                  <c:v>99.644409999999993</c:v>
                </c:pt>
                <c:pt idx="2112">
                  <c:v>99.644650000000027</c:v>
                </c:pt>
                <c:pt idx="2113">
                  <c:v>99.646820000000005</c:v>
                </c:pt>
                <c:pt idx="2114">
                  <c:v>99.636920000000003</c:v>
                </c:pt>
                <c:pt idx="2115">
                  <c:v>99.639560000000003</c:v>
                </c:pt>
                <c:pt idx="2116">
                  <c:v>99.640220000000113</c:v>
                </c:pt>
                <c:pt idx="2117">
                  <c:v>99.645449999999983</c:v>
                </c:pt>
                <c:pt idx="2118">
                  <c:v>99.652589999999989</c:v>
                </c:pt>
                <c:pt idx="2119">
                  <c:v>99.659019999999998</c:v>
                </c:pt>
                <c:pt idx="2120">
                  <c:v>99.661439999999999</c:v>
                </c:pt>
                <c:pt idx="2121">
                  <c:v>99.659279999999981</c:v>
                </c:pt>
                <c:pt idx="2122">
                  <c:v>99.657889999999981</c:v>
                </c:pt>
                <c:pt idx="2123">
                  <c:v>99.655699999999982</c:v>
                </c:pt>
                <c:pt idx="2124">
                  <c:v>99.652109999999979</c:v>
                </c:pt>
                <c:pt idx="2125">
                  <c:v>99.648259999999993</c:v>
                </c:pt>
                <c:pt idx="2126">
                  <c:v>99.6447</c:v>
                </c:pt>
                <c:pt idx="2127">
                  <c:v>99.640429999999995</c:v>
                </c:pt>
                <c:pt idx="2128">
                  <c:v>99.639150000000001</c:v>
                </c:pt>
                <c:pt idx="2129">
                  <c:v>99.639809999999983</c:v>
                </c:pt>
                <c:pt idx="2130">
                  <c:v>99.636210000000005</c:v>
                </c:pt>
                <c:pt idx="2131">
                  <c:v>99.634680000000003</c:v>
                </c:pt>
                <c:pt idx="2132">
                  <c:v>99.637699999999995</c:v>
                </c:pt>
                <c:pt idx="2133">
                  <c:v>99.636629999999997</c:v>
                </c:pt>
                <c:pt idx="2134">
                  <c:v>99.634460000000004</c:v>
                </c:pt>
                <c:pt idx="2135">
                  <c:v>99.637810000000002</c:v>
                </c:pt>
                <c:pt idx="2136">
                  <c:v>99.639650000000003</c:v>
                </c:pt>
                <c:pt idx="2137">
                  <c:v>99.641689999999997</c:v>
                </c:pt>
                <c:pt idx="2138">
                  <c:v>99.640659999999997</c:v>
                </c:pt>
                <c:pt idx="2139">
                  <c:v>99.639359999999982</c:v>
                </c:pt>
                <c:pt idx="2140">
                  <c:v>99.639619999999994</c:v>
                </c:pt>
                <c:pt idx="2141">
                  <c:v>99.638739999999871</c:v>
                </c:pt>
                <c:pt idx="2142">
                  <c:v>99.63691</c:v>
                </c:pt>
                <c:pt idx="2143">
                  <c:v>99.635309999999919</c:v>
                </c:pt>
                <c:pt idx="2144">
                  <c:v>99.633579999999981</c:v>
                </c:pt>
                <c:pt idx="2145">
                  <c:v>99.630879999999948</c:v>
                </c:pt>
                <c:pt idx="2146">
                  <c:v>99.628939999999886</c:v>
                </c:pt>
                <c:pt idx="2147">
                  <c:v>99.629139999999978</c:v>
                </c:pt>
                <c:pt idx="2148">
                  <c:v>99.631180000000001</c:v>
                </c:pt>
                <c:pt idx="2149">
                  <c:v>99.641310000000004</c:v>
                </c:pt>
                <c:pt idx="2150">
                  <c:v>99.64188</c:v>
                </c:pt>
                <c:pt idx="2151">
                  <c:v>99.639200000000002</c:v>
                </c:pt>
                <c:pt idx="2152">
                  <c:v>99.640079999999998</c:v>
                </c:pt>
                <c:pt idx="2153">
                  <c:v>99.638499999999979</c:v>
                </c:pt>
                <c:pt idx="2154">
                  <c:v>99.635220000000004</c:v>
                </c:pt>
                <c:pt idx="2155">
                  <c:v>99.628719999999959</c:v>
                </c:pt>
                <c:pt idx="2156">
                  <c:v>99.625859999999989</c:v>
                </c:pt>
                <c:pt idx="2157">
                  <c:v>99.62469999999999</c:v>
                </c:pt>
                <c:pt idx="2158">
                  <c:v>99.626839999999959</c:v>
                </c:pt>
                <c:pt idx="2159">
                  <c:v>99.630759999999981</c:v>
                </c:pt>
                <c:pt idx="2160">
                  <c:v>99.630679999999998</c:v>
                </c:pt>
                <c:pt idx="2161">
                  <c:v>99.628509999999949</c:v>
                </c:pt>
                <c:pt idx="2162">
                  <c:v>99.627989999999983</c:v>
                </c:pt>
                <c:pt idx="2163">
                  <c:v>99.627299999999991</c:v>
                </c:pt>
                <c:pt idx="2164">
                  <c:v>99.622009999999989</c:v>
                </c:pt>
                <c:pt idx="2165">
                  <c:v>99.619540000000001</c:v>
                </c:pt>
                <c:pt idx="2166">
                  <c:v>99.623939999999948</c:v>
                </c:pt>
                <c:pt idx="2167">
                  <c:v>99.626709999999989</c:v>
                </c:pt>
                <c:pt idx="2168">
                  <c:v>99.624279999999999</c:v>
                </c:pt>
                <c:pt idx="2169">
                  <c:v>99.624779999999959</c:v>
                </c:pt>
                <c:pt idx="2170">
                  <c:v>99.62469999999999</c:v>
                </c:pt>
                <c:pt idx="2171">
                  <c:v>99.623519999999999</c:v>
                </c:pt>
                <c:pt idx="2172">
                  <c:v>99.622619999999998</c:v>
                </c:pt>
                <c:pt idx="2173">
                  <c:v>99.621510000000001</c:v>
                </c:pt>
                <c:pt idx="2174">
                  <c:v>99.619879999999981</c:v>
                </c:pt>
                <c:pt idx="2175">
                  <c:v>99.619240000000005</c:v>
                </c:pt>
                <c:pt idx="2176">
                  <c:v>99.618660000000006</c:v>
                </c:pt>
                <c:pt idx="2177">
                  <c:v>99.617379999999983</c:v>
                </c:pt>
                <c:pt idx="2178">
                  <c:v>99.615839999999949</c:v>
                </c:pt>
                <c:pt idx="2179">
                  <c:v>99.615189999999998</c:v>
                </c:pt>
                <c:pt idx="2180">
                  <c:v>99.614739999999998</c:v>
                </c:pt>
                <c:pt idx="2181">
                  <c:v>99.614779999999982</c:v>
                </c:pt>
                <c:pt idx="2182">
                  <c:v>99.614559999999997</c:v>
                </c:pt>
                <c:pt idx="2183">
                  <c:v>99.615079999999978</c:v>
                </c:pt>
                <c:pt idx="2184">
                  <c:v>99.613919999999993</c:v>
                </c:pt>
                <c:pt idx="2185">
                  <c:v>99.614590000000007</c:v>
                </c:pt>
                <c:pt idx="2186">
                  <c:v>99.61275999999998</c:v>
                </c:pt>
                <c:pt idx="2187">
                  <c:v>99.611689999999996</c:v>
                </c:pt>
                <c:pt idx="2188">
                  <c:v>99.61275999999998</c:v>
                </c:pt>
                <c:pt idx="2189">
                  <c:v>99.613220000000027</c:v>
                </c:pt>
                <c:pt idx="2190">
                  <c:v>99.612779999999958</c:v>
                </c:pt>
                <c:pt idx="2191">
                  <c:v>99.61296999999999</c:v>
                </c:pt>
                <c:pt idx="2192">
                  <c:v>99.611720000000005</c:v>
                </c:pt>
                <c:pt idx="2193">
                  <c:v>99.609989999999982</c:v>
                </c:pt>
                <c:pt idx="2194">
                  <c:v>99.608399999999989</c:v>
                </c:pt>
                <c:pt idx="2195">
                  <c:v>99.609290000000001</c:v>
                </c:pt>
                <c:pt idx="2196">
                  <c:v>99.610919999999993</c:v>
                </c:pt>
                <c:pt idx="2197">
                  <c:v>99.611369999999994</c:v>
                </c:pt>
                <c:pt idx="2198">
                  <c:v>99.613039999999998</c:v>
                </c:pt>
                <c:pt idx="2199">
                  <c:v>99.611450000000005</c:v>
                </c:pt>
                <c:pt idx="2200">
                  <c:v>99.608489999999989</c:v>
                </c:pt>
                <c:pt idx="2201">
                  <c:v>99.60821</c:v>
                </c:pt>
                <c:pt idx="2202">
                  <c:v>99.607280000000003</c:v>
                </c:pt>
                <c:pt idx="2203">
                  <c:v>99.607089999999999</c:v>
                </c:pt>
                <c:pt idx="2204">
                  <c:v>99.606449999999981</c:v>
                </c:pt>
                <c:pt idx="2205">
                  <c:v>99.604500000000002</c:v>
                </c:pt>
                <c:pt idx="2206">
                  <c:v>99.603039999999979</c:v>
                </c:pt>
                <c:pt idx="2207">
                  <c:v>99.60051</c:v>
                </c:pt>
                <c:pt idx="2208">
                  <c:v>99.597049999999996</c:v>
                </c:pt>
                <c:pt idx="2209">
                  <c:v>99.600529999999992</c:v>
                </c:pt>
                <c:pt idx="2210">
                  <c:v>99.602179999999919</c:v>
                </c:pt>
                <c:pt idx="2211">
                  <c:v>99.604309999999998</c:v>
                </c:pt>
                <c:pt idx="2212">
                  <c:v>99.602309999999989</c:v>
                </c:pt>
                <c:pt idx="2213">
                  <c:v>99.604510000000005</c:v>
                </c:pt>
                <c:pt idx="2214">
                  <c:v>99.606049999999982</c:v>
                </c:pt>
                <c:pt idx="2215">
                  <c:v>99.604690000000005</c:v>
                </c:pt>
                <c:pt idx="2216">
                  <c:v>99.601079999999982</c:v>
                </c:pt>
                <c:pt idx="2217">
                  <c:v>99.602199999999982</c:v>
                </c:pt>
                <c:pt idx="2218">
                  <c:v>99.602260000000001</c:v>
                </c:pt>
                <c:pt idx="2219">
                  <c:v>99.60136</c:v>
                </c:pt>
                <c:pt idx="2220">
                  <c:v>99.600999999999999</c:v>
                </c:pt>
                <c:pt idx="2221">
                  <c:v>99.598130000000012</c:v>
                </c:pt>
                <c:pt idx="2222">
                  <c:v>99.597679999999997</c:v>
                </c:pt>
                <c:pt idx="2223">
                  <c:v>99.598179999999999</c:v>
                </c:pt>
                <c:pt idx="2224">
                  <c:v>99.597719999999995</c:v>
                </c:pt>
                <c:pt idx="2225">
                  <c:v>99.596720000000005</c:v>
                </c:pt>
                <c:pt idx="2226">
                  <c:v>99.59272</c:v>
                </c:pt>
                <c:pt idx="2227">
                  <c:v>99.590850000000003</c:v>
                </c:pt>
                <c:pt idx="2228">
                  <c:v>99.590239999999994</c:v>
                </c:pt>
                <c:pt idx="2229">
                  <c:v>99.592029999999994</c:v>
                </c:pt>
                <c:pt idx="2230">
                  <c:v>99.597190000000026</c:v>
                </c:pt>
                <c:pt idx="2231">
                  <c:v>99.597489999999993</c:v>
                </c:pt>
                <c:pt idx="2232">
                  <c:v>99.595820000000003</c:v>
                </c:pt>
                <c:pt idx="2233">
                  <c:v>99.592590000000001</c:v>
                </c:pt>
                <c:pt idx="2234">
                  <c:v>99.588739999999959</c:v>
                </c:pt>
                <c:pt idx="2235">
                  <c:v>99.586190000000002</c:v>
                </c:pt>
                <c:pt idx="2236">
                  <c:v>99.585309999999978</c:v>
                </c:pt>
                <c:pt idx="2237">
                  <c:v>99.587720000000004</c:v>
                </c:pt>
                <c:pt idx="2238">
                  <c:v>99.585749999999948</c:v>
                </c:pt>
                <c:pt idx="2239">
                  <c:v>99.578299999999999</c:v>
                </c:pt>
                <c:pt idx="2240">
                  <c:v>99.59022000000013</c:v>
                </c:pt>
                <c:pt idx="2241">
                  <c:v>99.592739999999978</c:v>
                </c:pt>
                <c:pt idx="2242">
                  <c:v>99.588239999999999</c:v>
                </c:pt>
                <c:pt idx="2243">
                  <c:v>99.588279999999983</c:v>
                </c:pt>
                <c:pt idx="2244">
                  <c:v>99.587590000000006</c:v>
                </c:pt>
                <c:pt idx="2245">
                  <c:v>99.586370000000002</c:v>
                </c:pt>
                <c:pt idx="2246">
                  <c:v>99.584890000000001</c:v>
                </c:pt>
                <c:pt idx="2247">
                  <c:v>99.584120000000027</c:v>
                </c:pt>
                <c:pt idx="2248">
                  <c:v>99.584530000000001</c:v>
                </c:pt>
                <c:pt idx="2249">
                  <c:v>99.582749999999919</c:v>
                </c:pt>
                <c:pt idx="2250">
                  <c:v>99.581599999999995</c:v>
                </c:pt>
                <c:pt idx="2251">
                  <c:v>99.580619999999996</c:v>
                </c:pt>
                <c:pt idx="2252">
                  <c:v>99.580439999999982</c:v>
                </c:pt>
                <c:pt idx="2253">
                  <c:v>99.580119999999994</c:v>
                </c:pt>
                <c:pt idx="2254">
                  <c:v>99.57823999999998</c:v>
                </c:pt>
                <c:pt idx="2255">
                  <c:v>99.578559999999982</c:v>
                </c:pt>
                <c:pt idx="2256">
                  <c:v>99.577659999999995</c:v>
                </c:pt>
                <c:pt idx="2257">
                  <c:v>99.575589999999949</c:v>
                </c:pt>
                <c:pt idx="2258">
                  <c:v>99.578659999999999</c:v>
                </c:pt>
                <c:pt idx="2259">
                  <c:v>99.581700000000012</c:v>
                </c:pt>
                <c:pt idx="2260">
                  <c:v>99.581860000000006</c:v>
                </c:pt>
                <c:pt idx="2261">
                  <c:v>99.579989999999981</c:v>
                </c:pt>
                <c:pt idx="2262">
                  <c:v>99.578129999999987</c:v>
                </c:pt>
                <c:pt idx="2263">
                  <c:v>99.57587999999987</c:v>
                </c:pt>
                <c:pt idx="2264">
                  <c:v>99.57438999999998</c:v>
                </c:pt>
                <c:pt idx="2265">
                  <c:v>99.570709999999949</c:v>
                </c:pt>
                <c:pt idx="2266">
                  <c:v>99.570689999999999</c:v>
                </c:pt>
                <c:pt idx="2267">
                  <c:v>99.57114</c:v>
                </c:pt>
                <c:pt idx="2268">
                  <c:v>99.573520000000002</c:v>
                </c:pt>
                <c:pt idx="2269">
                  <c:v>99.568690000000004</c:v>
                </c:pt>
                <c:pt idx="2270">
                  <c:v>99.572489999999988</c:v>
                </c:pt>
                <c:pt idx="2271">
                  <c:v>99.571650000000005</c:v>
                </c:pt>
                <c:pt idx="2272">
                  <c:v>99.571100000000001</c:v>
                </c:pt>
                <c:pt idx="2273">
                  <c:v>99.568240000000003</c:v>
                </c:pt>
                <c:pt idx="2274">
                  <c:v>99.568060000000003</c:v>
                </c:pt>
                <c:pt idx="2275">
                  <c:v>99.572179999999989</c:v>
                </c:pt>
                <c:pt idx="2276">
                  <c:v>99.570639999999983</c:v>
                </c:pt>
                <c:pt idx="2277">
                  <c:v>99.569369999999992</c:v>
                </c:pt>
                <c:pt idx="2278">
                  <c:v>99.569300000000013</c:v>
                </c:pt>
                <c:pt idx="2279">
                  <c:v>99.568349999999981</c:v>
                </c:pt>
                <c:pt idx="2280">
                  <c:v>99.567890000000006</c:v>
                </c:pt>
                <c:pt idx="2281">
                  <c:v>99.567899999999995</c:v>
                </c:pt>
                <c:pt idx="2282">
                  <c:v>99.567510000000027</c:v>
                </c:pt>
                <c:pt idx="2283">
                  <c:v>99.566990000000004</c:v>
                </c:pt>
                <c:pt idx="2284">
                  <c:v>99.566500000000005</c:v>
                </c:pt>
                <c:pt idx="2285">
                  <c:v>99.564760000000007</c:v>
                </c:pt>
                <c:pt idx="2286">
                  <c:v>99.563749999999999</c:v>
                </c:pt>
                <c:pt idx="2287">
                  <c:v>99.563059999999993</c:v>
                </c:pt>
                <c:pt idx="2288">
                  <c:v>99.562439999999981</c:v>
                </c:pt>
                <c:pt idx="2289">
                  <c:v>99.562259999999995</c:v>
                </c:pt>
                <c:pt idx="2290">
                  <c:v>99.561700000000002</c:v>
                </c:pt>
                <c:pt idx="2291">
                  <c:v>99.560300000000012</c:v>
                </c:pt>
                <c:pt idx="2292">
                  <c:v>99.558909999999983</c:v>
                </c:pt>
                <c:pt idx="2293">
                  <c:v>99.557509999999994</c:v>
                </c:pt>
                <c:pt idx="2294">
                  <c:v>99.556560000000005</c:v>
                </c:pt>
                <c:pt idx="2295">
                  <c:v>99.555879999999988</c:v>
                </c:pt>
                <c:pt idx="2296">
                  <c:v>99.554100000000005</c:v>
                </c:pt>
                <c:pt idx="2297">
                  <c:v>99.552549999999982</c:v>
                </c:pt>
                <c:pt idx="2298">
                  <c:v>99.554910000000007</c:v>
                </c:pt>
                <c:pt idx="2299">
                  <c:v>99.554969999999997</c:v>
                </c:pt>
                <c:pt idx="2300">
                  <c:v>99.554500000000004</c:v>
                </c:pt>
                <c:pt idx="2301">
                  <c:v>99.554220000000129</c:v>
                </c:pt>
                <c:pt idx="2302">
                  <c:v>99.552089999999978</c:v>
                </c:pt>
                <c:pt idx="2303">
                  <c:v>99.552889999999948</c:v>
                </c:pt>
                <c:pt idx="2304">
                  <c:v>99.552679999999981</c:v>
                </c:pt>
                <c:pt idx="2305">
                  <c:v>99.552539999999979</c:v>
                </c:pt>
                <c:pt idx="2306">
                  <c:v>99.551680000000005</c:v>
                </c:pt>
                <c:pt idx="2307">
                  <c:v>99.551940000000002</c:v>
                </c:pt>
                <c:pt idx="2308">
                  <c:v>99.550690000000003</c:v>
                </c:pt>
                <c:pt idx="2309">
                  <c:v>99.54871</c:v>
                </c:pt>
                <c:pt idx="2310">
                  <c:v>99.547250000000147</c:v>
                </c:pt>
                <c:pt idx="2311">
                  <c:v>99.54889</c:v>
                </c:pt>
                <c:pt idx="2312">
                  <c:v>99.549449999999993</c:v>
                </c:pt>
                <c:pt idx="2313">
                  <c:v>99.551640000000006</c:v>
                </c:pt>
                <c:pt idx="2314">
                  <c:v>99.548990000000003</c:v>
                </c:pt>
                <c:pt idx="2315">
                  <c:v>99.547690000000131</c:v>
                </c:pt>
                <c:pt idx="2316">
                  <c:v>99.54621000000013</c:v>
                </c:pt>
                <c:pt idx="2317">
                  <c:v>99.542720000000003</c:v>
                </c:pt>
                <c:pt idx="2318">
                  <c:v>99.540679999999995</c:v>
                </c:pt>
                <c:pt idx="2319">
                  <c:v>99.540779999999998</c:v>
                </c:pt>
                <c:pt idx="2320">
                  <c:v>99.540180000000007</c:v>
                </c:pt>
                <c:pt idx="2321">
                  <c:v>99.538789999999949</c:v>
                </c:pt>
                <c:pt idx="2322">
                  <c:v>99.537809999999993</c:v>
                </c:pt>
                <c:pt idx="2323">
                  <c:v>99.536410000000004</c:v>
                </c:pt>
                <c:pt idx="2324">
                  <c:v>99.535979999999981</c:v>
                </c:pt>
                <c:pt idx="2325">
                  <c:v>99.536680000000004</c:v>
                </c:pt>
                <c:pt idx="2326">
                  <c:v>99.536919999999995</c:v>
                </c:pt>
                <c:pt idx="2327">
                  <c:v>99.536439999999999</c:v>
                </c:pt>
                <c:pt idx="2328">
                  <c:v>99.535589999999999</c:v>
                </c:pt>
                <c:pt idx="2329">
                  <c:v>99.534260000000131</c:v>
                </c:pt>
                <c:pt idx="2330">
                  <c:v>99.532139999999998</c:v>
                </c:pt>
                <c:pt idx="2331">
                  <c:v>99.530150000000006</c:v>
                </c:pt>
                <c:pt idx="2332">
                  <c:v>99.527559999999994</c:v>
                </c:pt>
                <c:pt idx="2333">
                  <c:v>99.523820000000001</c:v>
                </c:pt>
                <c:pt idx="2334">
                  <c:v>99.52173999999998</c:v>
                </c:pt>
                <c:pt idx="2335">
                  <c:v>99.515779999999978</c:v>
                </c:pt>
                <c:pt idx="2336">
                  <c:v>99.516300000000001</c:v>
                </c:pt>
                <c:pt idx="2337">
                  <c:v>99.522570000000002</c:v>
                </c:pt>
                <c:pt idx="2338">
                  <c:v>99.529749999999979</c:v>
                </c:pt>
                <c:pt idx="2339">
                  <c:v>99.537239999999997</c:v>
                </c:pt>
                <c:pt idx="2340">
                  <c:v>99.539649999999995</c:v>
                </c:pt>
                <c:pt idx="2341">
                  <c:v>99.533550000000005</c:v>
                </c:pt>
                <c:pt idx="2342">
                  <c:v>99.534200000000027</c:v>
                </c:pt>
                <c:pt idx="2343">
                  <c:v>99.535749999999979</c:v>
                </c:pt>
                <c:pt idx="2344">
                  <c:v>99.529600000000002</c:v>
                </c:pt>
                <c:pt idx="2345">
                  <c:v>99.530119999999997</c:v>
                </c:pt>
                <c:pt idx="2346">
                  <c:v>99.52749</c:v>
                </c:pt>
                <c:pt idx="2347">
                  <c:v>99.518379999999979</c:v>
                </c:pt>
                <c:pt idx="2348">
                  <c:v>99.515659999999997</c:v>
                </c:pt>
                <c:pt idx="2349">
                  <c:v>99.526560000000003</c:v>
                </c:pt>
                <c:pt idx="2350">
                  <c:v>99.528049999999979</c:v>
                </c:pt>
                <c:pt idx="2351">
                  <c:v>99.52225</c:v>
                </c:pt>
                <c:pt idx="2352">
                  <c:v>99.519520000000114</c:v>
                </c:pt>
                <c:pt idx="2353">
                  <c:v>99.517190000000113</c:v>
                </c:pt>
                <c:pt idx="2354">
                  <c:v>99.518609999999995</c:v>
                </c:pt>
                <c:pt idx="2355">
                  <c:v>99.520910000000001</c:v>
                </c:pt>
                <c:pt idx="2356">
                  <c:v>99.519459999999995</c:v>
                </c:pt>
                <c:pt idx="2357">
                  <c:v>99.512510000000006</c:v>
                </c:pt>
                <c:pt idx="2358">
                  <c:v>99.505299999999991</c:v>
                </c:pt>
                <c:pt idx="2359">
                  <c:v>99.508210000000005</c:v>
                </c:pt>
                <c:pt idx="2360">
                  <c:v>99.511240000000129</c:v>
                </c:pt>
                <c:pt idx="2361">
                  <c:v>99.513059999999996</c:v>
                </c:pt>
                <c:pt idx="2362">
                  <c:v>99.51233999999998</c:v>
                </c:pt>
                <c:pt idx="2363">
                  <c:v>99.516250000000113</c:v>
                </c:pt>
                <c:pt idx="2364">
                  <c:v>99.518889999999999</c:v>
                </c:pt>
                <c:pt idx="2365">
                  <c:v>99.507610000000113</c:v>
                </c:pt>
                <c:pt idx="2366">
                  <c:v>99.510040000000004</c:v>
                </c:pt>
                <c:pt idx="2367">
                  <c:v>99.513909999999996</c:v>
                </c:pt>
                <c:pt idx="2368">
                  <c:v>99.516800000000003</c:v>
                </c:pt>
                <c:pt idx="2369">
                  <c:v>99.512910000000005</c:v>
                </c:pt>
                <c:pt idx="2370">
                  <c:v>99.511840000000007</c:v>
                </c:pt>
                <c:pt idx="2371">
                  <c:v>99.508420000000001</c:v>
                </c:pt>
                <c:pt idx="2372">
                  <c:v>99.499719999999996</c:v>
                </c:pt>
                <c:pt idx="2373">
                  <c:v>99.49755000000016</c:v>
                </c:pt>
                <c:pt idx="2374">
                  <c:v>99.511579999999995</c:v>
                </c:pt>
                <c:pt idx="2375">
                  <c:v>99.514719999999997</c:v>
                </c:pt>
                <c:pt idx="2376">
                  <c:v>99.512910000000005</c:v>
                </c:pt>
                <c:pt idx="2377">
                  <c:v>99.506050000000002</c:v>
                </c:pt>
                <c:pt idx="2378">
                  <c:v>99.511709999999994</c:v>
                </c:pt>
                <c:pt idx="2379">
                  <c:v>99.506600000000006</c:v>
                </c:pt>
                <c:pt idx="2380">
                  <c:v>99.50694</c:v>
                </c:pt>
                <c:pt idx="2381">
                  <c:v>99.501909999999995</c:v>
                </c:pt>
                <c:pt idx="2382">
                  <c:v>99.502920000000003</c:v>
                </c:pt>
                <c:pt idx="2383">
                  <c:v>99.5047</c:v>
                </c:pt>
                <c:pt idx="2384">
                  <c:v>99.50569999999999</c:v>
                </c:pt>
                <c:pt idx="2385">
                  <c:v>99.499780000000001</c:v>
                </c:pt>
                <c:pt idx="2386">
                  <c:v>99.495679999999993</c:v>
                </c:pt>
                <c:pt idx="2387">
                  <c:v>99.493799999999993</c:v>
                </c:pt>
                <c:pt idx="2388">
                  <c:v>99.489509999999996</c:v>
                </c:pt>
                <c:pt idx="2389">
                  <c:v>99.493080000000006</c:v>
                </c:pt>
                <c:pt idx="2390">
                  <c:v>99.490759999999995</c:v>
                </c:pt>
                <c:pt idx="2391">
                  <c:v>99.484510000000114</c:v>
                </c:pt>
                <c:pt idx="2392">
                  <c:v>99.478449999999981</c:v>
                </c:pt>
                <c:pt idx="2393">
                  <c:v>99.480840000000001</c:v>
                </c:pt>
                <c:pt idx="2394">
                  <c:v>99.486940000000004</c:v>
                </c:pt>
                <c:pt idx="2395">
                  <c:v>99.492660000000129</c:v>
                </c:pt>
                <c:pt idx="2396">
                  <c:v>99.497470000000007</c:v>
                </c:pt>
                <c:pt idx="2397">
                  <c:v>99.49620000000013</c:v>
                </c:pt>
                <c:pt idx="2398">
                  <c:v>99.496560000000144</c:v>
                </c:pt>
                <c:pt idx="2399">
                  <c:v>99.494650000000135</c:v>
                </c:pt>
                <c:pt idx="2400">
                  <c:v>99.492819999999995</c:v>
                </c:pt>
                <c:pt idx="2401">
                  <c:v>99.490000000000023</c:v>
                </c:pt>
                <c:pt idx="2402">
                  <c:v>99.487660000000147</c:v>
                </c:pt>
                <c:pt idx="2403">
                  <c:v>99.485159999999993</c:v>
                </c:pt>
                <c:pt idx="2404">
                  <c:v>99.482939999999999</c:v>
                </c:pt>
                <c:pt idx="2405">
                  <c:v>99.479410000000001</c:v>
                </c:pt>
                <c:pt idx="2406">
                  <c:v>99.480400000000003</c:v>
                </c:pt>
                <c:pt idx="2407">
                  <c:v>99.483360000000005</c:v>
                </c:pt>
                <c:pt idx="2408">
                  <c:v>99.480639999999994</c:v>
                </c:pt>
                <c:pt idx="2409">
                  <c:v>99.474199999999996</c:v>
                </c:pt>
                <c:pt idx="2410">
                  <c:v>99.471559999999997</c:v>
                </c:pt>
                <c:pt idx="2411">
                  <c:v>99.475399999999979</c:v>
                </c:pt>
                <c:pt idx="2412">
                  <c:v>99.477239999999995</c:v>
                </c:pt>
                <c:pt idx="2413">
                  <c:v>99.47784</c:v>
                </c:pt>
                <c:pt idx="2414">
                  <c:v>99.47824</c:v>
                </c:pt>
                <c:pt idx="2415">
                  <c:v>99.477260000000129</c:v>
                </c:pt>
                <c:pt idx="2416">
                  <c:v>99.476110000000006</c:v>
                </c:pt>
                <c:pt idx="2417">
                  <c:v>99.472049999999982</c:v>
                </c:pt>
                <c:pt idx="2418">
                  <c:v>99.469260000000148</c:v>
                </c:pt>
                <c:pt idx="2419">
                  <c:v>99.471800000000002</c:v>
                </c:pt>
                <c:pt idx="2420">
                  <c:v>99.472499999999982</c:v>
                </c:pt>
                <c:pt idx="2421">
                  <c:v>99.473479999999981</c:v>
                </c:pt>
                <c:pt idx="2422">
                  <c:v>99.475529999999992</c:v>
                </c:pt>
                <c:pt idx="2423">
                  <c:v>99.474970000000013</c:v>
                </c:pt>
                <c:pt idx="2424">
                  <c:v>99.475379999999959</c:v>
                </c:pt>
                <c:pt idx="2425">
                  <c:v>99.475039999999979</c:v>
                </c:pt>
                <c:pt idx="2426">
                  <c:v>99.470259999999996</c:v>
                </c:pt>
                <c:pt idx="2427">
                  <c:v>99.469420000000113</c:v>
                </c:pt>
                <c:pt idx="2428">
                  <c:v>99.470609999999994</c:v>
                </c:pt>
                <c:pt idx="2429">
                  <c:v>99.469220000000149</c:v>
                </c:pt>
                <c:pt idx="2430">
                  <c:v>99.462310000000002</c:v>
                </c:pt>
                <c:pt idx="2431">
                  <c:v>99.460820000000027</c:v>
                </c:pt>
                <c:pt idx="2432">
                  <c:v>99.459810000000004</c:v>
                </c:pt>
                <c:pt idx="2433">
                  <c:v>99.462620000000129</c:v>
                </c:pt>
                <c:pt idx="2434">
                  <c:v>99.462360000000004</c:v>
                </c:pt>
                <c:pt idx="2435">
                  <c:v>99.454440000000005</c:v>
                </c:pt>
                <c:pt idx="2436">
                  <c:v>99.452690000000004</c:v>
                </c:pt>
                <c:pt idx="2437">
                  <c:v>99.451300000000003</c:v>
                </c:pt>
                <c:pt idx="2438">
                  <c:v>99.448189999999997</c:v>
                </c:pt>
                <c:pt idx="2439">
                  <c:v>99.445679999999996</c:v>
                </c:pt>
                <c:pt idx="2440">
                  <c:v>99.44449000000013</c:v>
                </c:pt>
                <c:pt idx="2441">
                  <c:v>99.448300000000003</c:v>
                </c:pt>
                <c:pt idx="2442">
                  <c:v>99.460049999999995</c:v>
                </c:pt>
                <c:pt idx="2443">
                  <c:v>99.455979999999983</c:v>
                </c:pt>
                <c:pt idx="2444">
                  <c:v>99.454279999999997</c:v>
                </c:pt>
                <c:pt idx="2445">
                  <c:v>99.448440000000005</c:v>
                </c:pt>
                <c:pt idx="2446">
                  <c:v>99.441950000000148</c:v>
                </c:pt>
                <c:pt idx="2447">
                  <c:v>99.431250000000148</c:v>
                </c:pt>
                <c:pt idx="2448">
                  <c:v>99.437810000000027</c:v>
                </c:pt>
                <c:pt idx="2449">
                  <c:v>99.454220000000149</c:v>
                </c:pt>
                <c:pt idx="2450">
                  <c:v>99.466600000000113</c:v>
                </c:pt>
                <c:pt idx="2451">
                  <c:v>99.469570000000004</c:v>
                </c:pt>
                <c:pt idx="2452">
                  <c:v>99.463430000000002</c:v>
                </c:pt>
                <c:pt idx="2453">
                  <c:v>99.460030000000003</c:v>
                </c:pt>
                <c:pt idx="2454">
                  <c:v>99.452560000000005</c:v>
                </c:pt>
                <c:pt idx="2455">
                  <c:v>99.44702000000018</c:v>
                </c:pt>
                <c:pt idx="2456">
                  <c:v>99.442560000000114</c:v>
                </c:pt>
                <c:pt idx="2457">
                  <c:v>99.439620000000161</c:v>
                </c:pt>
                <c:pt idx="2458">
                  <c:v>99.439220000000134</c:v>
                </c:pt>
                <c:pt idx="2459">
                  <c:v>99.439150000000026</c:v>
                </c:pt>
                <c:pt idx="2460">
                  <c:v>99.436890000000005</c:v>
                </c:pt>
                <c:pt idx="2461">
                  <c:v>99.436719999999994</c:v>
                </c:pt>
                <c:pt idx="2462">
                  <c:v>99.436210000000145</c:v>
                </c:pt>
                <c:pt idx="2463">
                  <c:v>99.434880000000007</c:v>
                </c:pt>
                <c:pt idx="2464">
                  <c:v>99.435320000000004</c:v>
                </c:pt>
                <c:pt idx="2465">
                  <c:v>99.436260000000146</c:v>
                </c:pt>
                <c:pt idx="2466">
                  <c:v>99.43711000000016</c:v>
                </c:pt>
                <c:pt idx="2467">
                  <c:v>99.433440000000004</c:v>
                </c:pt>
                <c:pt idx="2468">
                  <c:v>99.430070000000001</c:v>
                </c:pt>
                <c:pt idx="2469">
                  <c:v>99.426969999999997</c:v>
                </c:pt>
                <c:pt idx="2470">
                  <c:v>99.424520000000129</c:v>
                </c:pt>
                <c:pt idx="2471">
                  <c:v>99.424520000000129</c:v>
                </c:pt>
                <c:pt idx="2472">
                  <c:v>99.425200000000004</c:v>
                </c:pt>
                <c:pt idx="2473">
                  <c:v>99.425809999999998</c:v>
                </c:pt>
                <c:pt idx="2474">
                  <c:v>99.426339999999982</c:v>
                </c:pt>
                <c:pt idx="2475">
                  <c:v>99.427160000000114</c:v>
                </c:pt>
                <c:pt idx="2476">
                  <c:v>99.424989999999994</c:v>
                </c:pt>
                <c:pt idx="2477">
                  <c:v>99.419530000000023</c:v>
                </c:pt>
                <c:pt idx="2478">
                  <c:v>99.418920000000114</c:v>
                </c:pt>
                <c:pt idx="2479">
                  <c:v>99.420079999999999</c:v>
                </c:pt>
                <c:pt idx="2480">
                  <c:v>99.417280000000162</c:v>
                </c:pt>
                <c:pt idx="2481">
                  <c:v>99.415510000000026</c:v>
                </c:pt>
                <c:pt idx="2482">
                  <c:v>99.414810000000131</c:v>
                </c:pt>
                <c:pt idx="2483">
                  <c:v>99.413990000000027</c:v>
                </c:pt>
                <c:pt idx="2484">
                  <c:v>99.410889999999995</c:v>
                </c:pt>
                <c:pt idx="2485">
                  <c:v>99.408109999999994</c:v>
                </c:pt>
                <c:pt idx="2486">
                  <c:v>99.408190000000005</c:v>
                </c:pt>
                <c:pt idx="2487">
                  <c:v>99.409809999999993</c:v>
                </c:pt>
                <c:pt idx="2488">
                  <c:v>99.405810000000002</c:v>
                </c:pt>
                <c:pt idx="2489">
                  <c:v>99.406890000000004</c:v>
                </c:pt>
                <c:pt idx="2490">
                  <c:v>99.407780000000002</c:v>
                </c:pt>
                <c:pt idx="2491">
                  <c:v>99.411760000000129</c:v>
                </c:pt>
                <c:pt idx="2492">
                  <c:v>99.414860000000147</c:v>
                </c:pt>
                <c:pt idx="2493">
                  <c:v>99.414860000000147</c:v>
                </c:pt>
                <c:pt idx="2494">
                  <c:v>99.415719999999993</c:v>
                </c:pt>
                <c:pt idx="2495">
                  <c:v>99.415300000000002</c:v>
                </c:pt>
                <c:pt idx="2496">
                  <c:v>99.414850000000129</c:v>
                </c:pt>
                <c:pt idx="2497">
                  <c:v>99.411990000000131</c:v>
                </c:pt>
                <c:pt idx="2498">
                  <c:v>99.410120000000134</c:v>
                </c:pt>
                <c:pt idx="2499">
                  <c:v>99.408580000000001</c:v>
                </c:pt>
                <c:pt idx="2500">
                  <c:v>99.406120000000129</c:v>
                </c:pt>
                <c:pt idx="2501">
                  <c:v>99.404500000000027</c:v>
                </c:pt>
                <c:pt idx="2502">
                  <c:v>99.401650000000146</c:v>
                </c:pt>
                <c:pt idx="2503">
                  <c:v>99.403009999999995</c:v>
                </c:pt>
                <c:pt idx="2504">
                  <c:v>99.399930000000012</c:v>
                </c:pt>
                <c:pt idx="2505">
                  <c:v>99.399299999999997</c:v>
                </c:pt>
                <c:pt idx="2506">
                  <c:v>99.398759999999982</c:v>
                </c:pt>
                <c:pt idx="2507">
                  <c:v>99.397509999999997</c:v>
                </c:pt>
                <c:pt idx="2508">
                  <c:v>99.396299999999997</c:v>
                </c:pt>
                <c:pt idx="2509">
                  <c:v>99.395029999999991</c:v>
                </c:pt>
                <c:pt idx="2510">
                  <c:v>99.393079999999998</c:v>
                </c:pt>
                <c:pt idx="2511">
                  <c:v>99.391300000000001</c:v>
                </c:pt>
                <c:pt idx="2512">
                  <c:v>99.389749999999978</c:v>
                </c:pt>
                <c:pt idx="2513">
                  <c:v>99.389489999999981</c:v>
                </c:pt>
                <c:pt idx="2514">
                  <c:v>99.389739999999989</c:v>
                </c:pt>
                <c:pt idx="2515">
                  <c:v>99.388299999999987</c:v>
                </c:pt>
                <c:pt idx="2516">
                  <c:v>99.387810000000002</c:v>
                </c:pt>
                <c:pt idx="2517">
                  <c:v>99.387649999999994</c:v>
                </c:pt>
                <c:pt idx="2518">
                  <c:v>99.386960000000002</c:v>
                </c:pt>
                <c:pt idx="2519">
                  <c:v>99.385809999999978</c:v>
                </c:pt>
                <c:pt idx="2520">
                  <c:v>99.384910000000005</c:v>
                </c:pt>
                <c:pt idx="2521">
                  <c:v>99.384220000000113</c:v>
                </c:pt>
                <c:pt idx="2522">
                  <c:v>99.38306</c:v>
                </c:pt>
                <c:pt idx="2523">
                  <c:v>99.381220000000027</c:v>
                </c:pt>
                <c:pt idx="2524">
                  <c:v>99.379599999999982</c:v>
                </c:pt>
                <c:pt idx="2525">
                  <c:v>99.378679999999989</c:v>
                </c:pt>
                <c:pt idx="2526">
                  <c:v>99.377619999999993</c:v>
                </c:pt>
                <c:pt idx="2527">
                  <c:v>99.377139999999983</c:v>
                </c:pt>
                <c:pt idx="2528">
                  <c:v>99.376389999999958</c:v>
                </c:pt>
                <c:pt idx="2529">
                  <c:v>99.374989999999983</c:v>
                </c:pt>
                <c:pt idx="2530">
                  <c:v>99.373949999999979</c:v>
                </c:pt>
                <c:pt idx="2531">
                  <c:v>99.373159999999999</c:v>
                </c:pt>
                <c:pt idx="2532">
                  <c:v>99.372879999999796</c:v>
                </c:pt>
                <c:pt idx="2533">
                  <c:v>99.371859999999998</c:v>
                </c:pt>
                <c:pt idx="2534">
                  <c:v>99.370909999999981</c:v>
                </c:pt>
                <c:pt idx="2535">
                  <c:v>99.369200000000006</c:v>
                </c:pt>
                <c:pt idx="2536">
                  <c:v>99.368629999999996</c:v>
                </c:pt>
                <c:pt idx="2537">
                  <c:v>99.367490000000004</c:v>
                </c:pt>
                <c:pt idx="2538">
                  <c:v>99.367490000000004</c:v>
                </c:pt>
                <c:pt idx="2539">
                  <c:v>99.366759999999999</c:v>
                </c:pt>
                <c:pt idx="2540">
                  <c:v>99.36584999999998</c:v>
                </c:pt>
                <c:pt idx="2541">
                  <c:v>99.365009999999998</c:v>
                </c:pt>
                <c:pt idx="2542">
                  <c:v>99.363379999999978</c:v>
                </c:pt>
                <c:pt idx="2543">
                  <c:v>99.360779999999949</c:v>
                </c:pt>
                <c:pt idx="2544">
                  <c:v>99.359339999999989</c:v>
                </c:pt>
                <c:pt idx="2545">
                  <c:v>99.358309999999989</c:v>
                </c:pt>
                <c:pt idx="2546">
                  <c:v>99.356129999999993</c:v>
                </c:pt>
                <c:pt idx="2547">
                  <c:v>99.354990000000001</c:v>
                </c:pt>
                <c:pt idx="2548">
                  <c:v>99.354179999999999</c:v>
                </c:pt>
                <c:pt idx="2549">
                  <c:v>99.35393999999998</c:v>
                </c:pt>
                <c:pt idx="2550">
                  <c:v>99.35324</c:v>
                </c:pt>
                <c:pt idx="2551">
                  <c:v>99.352359999999948</c:v>
                </c:pt>
                <c:pt idx="2552">
                  <c:v>99.351519999999994</c:v>
                </c:pt>
                <c:pt idx="2553">
                  <c:v>99.351650000000006</c:v>
                </c:pt>
                <c:pt idx="2554">
                  <c:v>99.350920000000002</c:v>
                </c:pt>
                <c:pt idx="2555">
                  <c:v>99.348910000000004</c:v>
                </c:pt>
                <c:pt idx="2556">
                  <c:v>99.347570000000005</c:v>
                </c:pt>
                <c:pt idx="2557">
                  <c:v>99.348590000000002</c:v>
                </c:pt>
                <c:pt idx="2558">
                  <c:v>99.347089999999994</c:v>
                </c:pt>
                <c:pt idx="2559">
                  <c:v>99.344160000000144</c:v>
                </c:pt>
                <c:pt idx="2560">
                  <c:v>99.341949999999997</c:v>
                </c:pt>
                <c:pt idx="2561">
                  <c:v>99.341560000000129</c:v>
                </c:pt>
                <c:pt idx="2562">
                  <c:v>99.342759999999998</c:v>
                </c:pt>
                <c:pt idx="2563">
                  <c:v>99.342349999999982</c:v>
                </c:pt>
                <c:pt idx="2564">
                  <c:v>99.339839999999981</c:v>
                </c:pt>
                <c:pt idx="2565">
                  <c:v>99.337320000000005</c:v>
                </c:pt>
                <c:pt idx="2566">
                  <c:v>99.336619999999996</c:v>
                </c:pt>
                <c:pt idx="2567">
                  <c:v>99.338319999999982</c:v>
                </c:pt>
                <c:pt idx="2568">
                  <c:v>99.336789999999979</c:v>
                </c:pt>
                <c:pt idx="2569">
                  <c:v>99.333029999999994</c:v>
                </c:pt>
                <c:pt idx="2570">
                  <c:v>99.326369999999983</c:v>
                </c:pt>
                <c:pt idx="2571">
                  <c:v>99.329779999999886</c:v>
                </c:pt>
                <c:pt idx="2572">
                  <c:v>99.330950000000001</c:v>
                </c:pt>
                <c:pt idx="2573">
                  <c:v>99.327489999999983</c:v>
                </c:pt>
                <c:pt idx="2574">
                  <c:v>99.324290000000005</c:v>
                </c:pt>
                <c:pt idx="2575">
                  <c:v>99.323819999999998</c:v>
                </c:pt>
                <c:pt idx="2576">
                  <c:v>99.32329</c:v>
                </c:pt>
                <c:pt idx="2577">
                  <c:v>99.32071999999998</c:v>
                </c:pt>
                <c:pt idx="2578">
                  <c:v>99.322620000000001</c:v>
                </c:pt>
                <c:pt idx="2579">
                  <c:v>99.324259999999995</c:v>
                </c:pt>
                <c:pt idx="2580">
                  <c:v>99.323529999999991</c:v>
                </c:pt>
                <c:pt idx="2581">
                  <c:v>99.323439999999948</c:v>
                </c:pt>
                <c:pt idx="2582">
                  <c:v>99.319950000000006</c:v>
                </c:pt>
                <c:pt idx="2583">
                  <c:v>99.314920000000129</c:v>
                </c:pt>
                <c:pt idx="2584">
                  <c:v>99.317719999999994</c:v>
                </c:pt>
                <c:pt idx="2585">
                  <c:v>99.328999999999979</c:v>
                </c:pt>
                <c:pt idx="2586">
                  <c:v>99.331479999999999</c:v>
                </c:pt>
                <c:pt idx="2587">
                  <c:v>99.319260000000114</c:v>
                </c:pt>
                <c:pt idx="2588">
                  <c:v>99.308709999999948</c:v>
                </c:pt>
                <c:pt idx="2589">
                  <c:v>99.30552999999999</c:v>
                </c:pt>
                <c:pt idx="2590">
                  <c:v>99.308920000000001</c:v>
                </c:pt>
                <c:pt idx="2591">
                  <c:v>99.308220000000006</c:v>
                </c:pt>
                <c:pt idx="2592">
                  <c:v>99.311130000000006</c:v>
                </c:pt>
                <c:pt idx="2593">
                  <c:v>99.313199999999995</c:v>
                </c:pt>
                <c:pt idx="2594">
                  <c:v>99.312100000000001</c:v>
                </c:pt>
                <c:pt idx="2595">
                  <c:v>99.307429999999997</c:v>
                </c:pt>
                <c:pt idx="2596">
                  <c:v>99.303939999999983</c:v>
                </c:pt>
                <c:pt idx="2597">
                  <c:v>99.300319999999999</c:v>
                </c:pt>
                <c:pt idx="2598">
                  <c:v>99.28937999999998</c:v>
                </c:pt>
                <c:pt idx="2599">
                  <c:v>99.287360000000007</c:v>
                </c:pt>
                <c:pt idx="2600">
                  <c:v>99.302699999999987</c:v>
                </c:pt>
                <c:pt idx="2601">
                  <c:v>99.293989999999994</c:v>
                </c:pt>
                <c:pt idx="2602">
                  <c:v>99.300429999999992</c:v>
                </c:pt>
                <c:pt idx="2603">
                  <c:v>99.297470000000004</c:v>
                </c:pt>
                <c:pt idx="2604">
                  <c:v>99.295720000000003</c:v>
                </c:pt>
                <c:pt idx="2605">
                  <c:v>99.293760000000006</c:v>
                </c:pt>
                <c:pt idx="2606">
                  <c:v>99.294510000000145</c:v>
                </c:pt>
                <c:pt idx="2607">
                  <c:v>99.293300000000002</c:v>
                </c:pt>
                <c:pt idx="2608">
                  <c:v>99.293700000000001</c:v>
                </c:pt>
                <c:pt idx="2609">
                  <c:v>99.29706000000013</c:v>
                </c:pt>
                <c:pt idx="2610">
                  <c:v>99.294650000000146</c:v>
                </c:pt>
                <c:pt idx="2611">
                  <c:v>99.291390000000007</c:v>
                </c:pt>
                <c:pt idx="2612">
                  <c:v>99.294260000000179</c:v>
                </c:pt>
                <c:pt idx="2613">
                  <c:v>99.295320000000004</c:v>
                </c:pt>
                <c:pt idx="2614">
                  <c:v>99.290470000000013</c:v>
                </c:pt>
                <c:pt idx="2615">
                  <c:v>99.286779999999979</c:v>
                </c:pt>
                <c:pt idx="2616">
                  <c:v>99.286630000000002</c:v>
                </c:pt>
                <c:pt idx="2617">
                  <c:v>99.284059999999997</c:v>
                </c:pt>
                <c:pt idx="2618">
                  <c:v>99.283320000000003</c:v>
                </c:pt>
                <c:pt idx="2619">
                  <c:v>99.283010000000004</c:v>
                </c:pt>
                <c:pt idx="2620">
                  <c:v>99.283090000000001</c:v>
                </c:pt>
                <c:pt idx="2621">
                  <c:v>99.281009999999995</c:v>
                </c:pt>
                <c:pt idx="2622">
                  <c:v>99.27688999999998</c:v>
                </c:pt>
                <c:pt idx="2623">
                  <c:v>99.272849999999949</c:v>
                </c:pt>
                <c:pt idx="2624">
                  <c:v>99.273520000000005</c:v>
                </c:pt>
                <c:pt idx="2625">
                  <c:v>99.274510000000006</c:v>
                </c:pt>
                <c:pt idx="2626">
                  <c:v>99.274500000000003</c:v>
                </c:pt>
                <c:pt idx="2627">
                  <c:v>99.269909999999996</c:v>
                </c:pt>
                <c:pt idx="2628">
                  <c:v>99.271190000000004</c:v>
                </c:pt>
                <c:pt idx="2629">
                  <c:v>99.265940000000001</c:v>
                </c:pt>
                <c:pt idx="2630">
                  <c:v>99.254360000000005</c:v>
                </c:pt>
                <c:pt idx="2631">
                  <c:v>99.253969999999995</c:v>
                </c:pt>
                <c:pt idx="2632">
                  <c:v>99.260689999999997</c:v>
                </c:pt>
                <c:pt idx="2633">
                  <c:v>99.263300000000001</c:v>
                </c:pt>
                <c:pt idx="2634">
                  <c:v>99.273060000000001</c:v>
                </c:pt>
                <c:pt idx="2635">
                  <c:v>99.274649999999994</c:v>
                </c:pt>
                <c:pt idx="2636">
                  <c:v>99.264460000000113</c:v>
                </c:pt>
                <c:pt idx="2637">
                  <c:v>99.255240000000001</c:v>
                </c:pt>
                <c:pt idx="2638">
                  <c:v>99.254059999999996</c:v>
                </c:pt>
                <c:pt idx="2639">
                  <c:v>99.253349999999998</c:v>
                </c:pt>
                <c:pt idx="2640">
                  <c:v>99.255179999999982</c:v>
                </c:pt>
                <c:pt idx="2641">
                  <c:v>99.255319999999998</c:v>
                </c:pt>
                <c:pt idx="2642">
                  <c:v>99.25506</c:v>
                </c:pt>
                <c:pt idx="2643">
                  <c:v>99.254279999999994</c:v>
                </c:pt>
                <c:pt idx="2644">
                  <c:v>99.253320000000002</c:v>
                </c:pt>
                <c:pt idx="2645">
                  <c:v>99.251840000000001</c:v>
                </c:pt>
                <c:pt idx="2646">
                  <c:v>99.250779999999978</c:v>
                </c:pt>
                <c:pt idx="2647">
                  <c:v>99.247680000000145</c:v>
                </c:pt>
                <c:pt idx="2648">
                  <c:v>99.245350000000002</c:v>
                </c:pt>
                <c:pt idx="2649">
                  <c:v>99.245450000000005</c:v>
                </c:pt>
                <c:pt idx="2650">
                  <c:v>99.246960000000129</c:v>
                </c:pt>
                <c:pt idx="2651">
                  <c:v>99.246489999999994</c:v>
                </c:pt>
                <c:pt idx="2652">
                  <c:v>99.245400000000004</c:v>
                </c:pt>
                <c:pt idx="2653">
                  <c:v>99.243309999999994</c:v>
                </c:pt>
                <c:pt idx="2654">
                  <c:v>99.240200000000129</c:v>
                </c:pt>
                <c:pt idx="2655">
                  <c:v>99.236970000000014</c:v>
                </c:pt>
                <c:pt idx="2656">
                  <c:v>99.235320000000002</c:v>
                </c:pt>
                <c:pt idx="2657">
                  <c:v>99.234260000000134</c:v>
                </c:pt>
                <c:pt idx="2658">
                  <c:v>99.234309999999994</c:v>
                </c:pt>
                <c:pt idx="2659">
                  <c:v>99.233900000000006</c:v>
                </c:pt>
                <c:pt idx="2660">
                  <c:v>99.232379999999978</c:v>
                </c:pt>
                <c:pt idx="2661">
                  <c:v>99.231790000000004</c:v>
                </c:pt>
                <c:pt idx="2662">
                  <c:v>99.229379999999978</c:v>
                </c:pt>
                <c:pt idx="2663">
                  <c:v>99.224149999999995</c:v>
                </c:pt>
                <c:pt idx="2664">
                  <c:v>99.222679999999983</c:v>
                </c:pt>
                <c:pt idx="2665">
                  <c:v>99.224279999999993</c:v>
                </c:pt>
                <c:pt idx="2666">
                  <c:v>99.22251</c:v>
                </c:pt>
                <c:pt idx="2667">
                  <c:v>99.221940000000004</c:v>
                </c:pt>
                <c:pt idx="2668">
                  <c:v>99.223010000000002</c:v>
                </c:pt>
                <c:pt idx="2669">
                  <c:v>99.222339999999988</c:v>
                </c:pt>
                <c:pt idx="2670">
                  <c:v>99.220939999999999</c:v>
                </c:pt>
                <c:pt idx="2671">
                  <c:v>99.221120000000113</c:v>
                </c:pt>
                <c:pt idx="2672">
                  <c:v>99.220579999999998</c:v>
                </c:pt>
                <c:pt idx="2673">
                  <c:v>99.218220000000144</c:v>
                </c:pt>
                <c:pt idx="2674">
                  <c:v>99.216089999999994</c:v>
                </c:pt>
                <c:pt idx="2675">
                  <c:v>99.211910000000131</c:v>
                </c:pt>
                <c:pt idx="2676">
                  <c:v>99.208590000000001</c:v>
                </c:pt>
                <c:pt idx="2677">
                  <c:v>99.207920000000129</c:v>
                </c:pt>
                <c:pt idx="2678">
                  <c:v>99.206800000000001</c:v>
                </c:pt>
                <c:pt idx="2679">
                  <c:v>99.197739999999982</c:v>
                </c:pt>
                <c:pt idx="2680">
                  <c:v>99.201530000000005</c:v>
                </c:pt>
                <c:pt idx="2681">
                  <c:v>99.204949999999997</c:v>
                </c:pt>
                <c:pt idx="2682">
                  <c:v>99.207110000000114</c:v>
                </c:pt>
                <c:pt idx="2683">
                  <c:v>99.205280000000002</c:v>
                </c:pt>
                <c:pt idx="2684">
                  <c:v>99.203680000000006</c:v>
                </c:pt>
                <c:pt idx="2685">
                  <c:v>99.203819999999993</c:v>
                </c:pt>
                <c:pt idx="2686">
                  <c:v>99.202259999999995</c:v>
                </c:pt>
                <c:pt idx="2687">
                  <c:v>99.200509999999994</c:v>
                </c:pt>
                <c:pt idx="2688">
                  <c:v>99.19905</c:v>
                </c:pt>
                <c:pt idx="2689">
                  <c:v>99.196379999999948</c:v>
                </c:pt>
                <c:pt idx="2690">
                  <c:v>99.194460000000007</c:v>
                </c:pt>
                <c:pt idx="2691">
                  <c:v>99.192120000000003</c:v>
                </c:pt>
                <c:pt idx="2692">
                  <c:v>99.189300000000003</c:v>
                </c:pt>
                <c:pt idx="2693">
                  <c:v>99.187349999999981</c:v>
                </c:pt>
                <c:pt idx="2694">
                  <c:v>99.185509999999979</c:v>
                </c:pt>
                <c:pt idx="2695">
                  <c:v>99.185919999999982</c:v>
                </c:pt>
                <c:pt idx="2696">
                  <c:v>99.18953999999998</c:v>
                </c:pt>
                <c:pt idx="2697">
                  <c:v>99.188079999999886</c:v>
                </c:pt>
                <c:pt idx="2698">
                  <c:v>99.186389999999989</c:v>
                </c:pt>
                <c:pt idx="2699">
                  <c:v>99.184690000000003</c:v>
                </c:pt>
                <c:pt idx="2700">
                  <c:v>99.181280000000001</c:v>
                </c:pt>
                <c:pt idx="2701">
                  <c:v>99.177389999999988</c:v>
                </c:pt>
                <c:pt idx="2702">
                  <c:v>99.170419999999979</c:v>
                </c:pt>
                <c:pt idx="2703">
                  <c:v>99.171699999999987</c:v>
                </c:pt>
                <c:pt idx="2704">
                  <c:v>99.182409999999948</c:v>
                </c:pt>
                <c:pt idx="2705">
                  <c:v>99.178289999999919</c:v>
                </c:pt>
                <c:pt idx="2706">
                  <c:v>99.173519999999982</c:v>
                </c:pt>
                <c:pt idx="2707">
                  <c:v>99.167739999999981</c:v>
                </c:pt>
                <c:pt idx="2708">
                  <c:v>99.166409999999999</c:v>
                </c:pt>
                <c:pt idx="2709">
                  <c:v>99.162959999999998</c:v>
                </c:pt>
                <c:pt idx="2710">
                  <c:v>99.157379999999989</c:v>
                </c:pt>
                <c:pt idx="2711">
                  <c:v>99.162610000000001</c:v>
                </c:pt>
                <c:pt idx="2712">
                  <c:v>99.166409999999999</c:v>
                </c:pt>
                <c:pt idx="2713">
                  <c:v>99.168009999999981</c:v>
                </c:pt>
                <c:pt idx="2714">
                  <c:v>99.170499999999919</c:v>
                </c:pt>
                <c:pt idx="2715">
                  <c:v>99.169879999999978</c:v>
                </c:pt>
                <c:pt idx="2716">
                  <c:v>99.166129999999995</c:v>
                </c:pt>
                <c:pt idx="2717">
                  <c:v>99.160489999999982</c:v>
                </c:pt>
                <c:pt idx="2718">
                  <c:v>99.15340999999998</c:v>
                </c:pt>
                <c:pt idx="2719">
                  <c:v>99.150189999999981</c:v>
                </c:pt>
                <c:pt idx="2720">
                  <c:v>99.14931</c:v>
                </c:pt>
                <c:pt idx="2721">
                  <c:v>99.148160000000004</c:v>
                </c:pt>
                <c:pt idx="2722">
                  <c:v>99.146680000000003</c:v>
                </c:pt>
                <c:pt idx="2723">
                  <c:v>99.150179999999978</c:v>
                </c:pt>
                <c:pt idx="2724">
                  <c:v>99.148160000000004</c:v>
                </c:pt>
                <c:pt idx="2725">
                  <c:v>99.144610000000114</c:v>
                </c:pt>
                <c:pt idx="2726">
                  <c:v>99.145690000000002</c:v>
                </c:pt>
                <c:pt idx="2727">
                  <c:v>99.148809999999983</c:v>
                </c:pt>
                <c:pt idx="2728">
                  <c:v>99.150179999999978</c:v>
                </c:pt>
                <c:pt idx="2729">
                  <c:v>99.148739999999989</c:v>
                </c:pt>
                <c:pt idx="2730">
                  <c:v>99.145240000000001</c:v>
                </c:pt>
                <c:pt idx="2731">
                  <c:v>99.142539999999983</c:v>
                </c:pt>
                <c:pt idx="2732">
                  <c:v>99.140320000000003</c:v>
                </c:pt>
                <c:pt idx="2733">
                  <c:v>99.137720000000002</c:v>
                </c:pt>
                <c:pt idx="2734">
                  <c:v>99.136110000000002</c:v>
                </c:pt>
                <c:pt idx="2735">
                  <c:v>99.13306</c:v>
                </c:pt>
                <c:pt idx="2736">
                  <c:v>99.131320000000002</c:v>
                </c:pt>
                <c:pt idx="2737">
                  <c:v>99.129679999999979</c:v>
                </c:pt>
                <c:pt idx="2738">
                  <c:v>99.129439999999988</c:v>
                </c:pt>
                <c:pt idx="2739">
                  <c:v>99.128659999999982</c:v>
                </c:pt>
                <c:pt idx="2740">
                  <c:v>99.126949999999979</c:v>
                </c:pt>
                <c:pt idx="2741">
                  <c:v>99.126289999999983</c:v>
                </c:pt>
                <c:pt idx="2742">
                  <c:v>99.125279999999989</c:v>
                </c:pt>
                <c:pt idx="2743">
                  <c:v>99.124279999999999</c:v>
                </c:pt>
                <c:pt idx="2744">
                  <c:v>99.121409999999983</c:v>
                </c:pt>
                <c:pt idx="2745">
                  <c:v>99.119540000000001</c:v>
                </c:pt>
                <c:pt idx="2746">
                  <c:v>99.117310000000003</c:v>
                </c:pt>
                <c:pt idx="2747">
                  <c:v>99.115110000000001</c:v>
                </c:pt>
                <c:pt idx="2748">
                  <c:v>99.112690000000001</c:v>
                </c:pt>
                <c:pt idx="2749">
                  <c:v>99.111199999999997</c:v>
                </c:pt>
                <c:pt idx="2750">
                  <c:v>99.109779999999958</c:v>
                </c:pt>
                <c:pt idx="2751">
                  <c:v>99.109560000000002</c:v>
                </c:pt>
                <c:pt idx="2752">
                  <c:v>99.108629999999991</c:v>
                </c:pt>
                <c:pt idx="2753">
                  <c:v>99.108679999999978</c:v>
                </c:pt>
                <c:pt idx="2754">
                  <c:v>99.106379999999959</c:v>
                </c:pt>
                <c:pt idx="2755">
                  <c:v>99.104680000000002</c:v>
                </c:pt>
                <c:pt idx="2756">
                  <c:v>99.106339999999989</c:v>
                </c:pt>
                <c:pt idx="2757">
                  <c:v>99.107309999999998</c:v>
                </c:pt>
                <c:pt idx="2758">
                  <c:v>99.104699999999994</c:v>
                </c:pt>
                <c:pt idx="2759">
                  <c:v>99.101990000000001</c:v>
                </c:pt>
                <c:pt idx="2760">
                  <c:v>99.100039999999979</c:v>
                </c:pt>
                <c:pt idx="2761">
                  <c:v>99.097800000000007</c:v>
                </c:pt>
                <c:pt idx="2762">
                  <c:v>99.095150000000004</c:v>
                </c:pt>
                <c:pt idx="2763">
                  <c:v>99.091470000000001</c:v>
                </c:pt>
                <c:pt idx="2764">
                  <c:v>99.090040000000002</c:v>
                </c:pt>
                <c:pt idx="2765">
                  <c:v>99.087030000000013</c:v>
                </c:pt>
                <c:pt idx="2766">
                  <c:v>99.084490000000002</c:v>
                </c:pt>
                <c:pt idx="2767">
                  <c:v>99.083420000000004</c:v>
                </c:pt>
                <c:pt idx="2768">
                  <c:v>99.082610000000003</c:v>
                </c:pt>
                <c:pt idx="2769">
                  <c:v>99.084590000000006</c:v>
                </c:pt>
                <c:pt idx="2770">
                  <c:v>99.081210000000027</c:v>
                </c:pt>
                <c:pt idx="2771">
                  <c:v>99.081260000000114</c:v>
                </c:pt>
                <c:pt idx="2772">
                  <c:v>99.080089999999998</c:v>
                </c:pt>
                <c:pt idx="2773">
                  <c:v>99.079839999999948</c:v>
                </c:pt>
                <c:pt idx="2774">
                  <c:v>99.078839999999886</c:v>
                </c:pt>
                <c:pt idx="2775">
                  <c:v>99.075949999999978</c:v>
                </c:pt>
                <c:pt idx="2776">
                  <c:v>99.073739999999958</c:v>
                </c:pt>
                <c:pt idx="2777">
                  <c:v>99.078909999999979</c:v>
                </c:pt>
                <c:pt idx="2778">
                  <c:v>99.070220000000006</c:v>
                </c:pt>
                <c:pt idx="2779">
                  <c:v>99.068989999999999</c:v>
                </c:pt>
                <c:pt idx="2780">
                  <c:v>99.074579999999983</c:v>
                </c:pt>
                <c:pt idx="2781">
                  <c:v>99.080410000000001</c:v>
                </c:pt>
                <c:pt idx="2782">
                  <c:v>99.075049999999948</c:v>
                </c:pt>
                <c:pt idx="2783">
                  <c:v>99.070739999999958</c:v>
                </c:pt>
                <c:pt idx="2784">
                  <c:v>99.065719999999999</c:v>
                </c:pt>
                <c:pt idx="2785">
                  <c:v>99.063940000000002</c:v>
                </c:pt>
                <c:pt idx="2786">
                  <c:v>99.060239999999993</c:v>
                </c:pt>
                <c:pt idx="2787">
                  <c:v>99.058419999999998</c:v>
                </c:pt>
                <c:pt idx="2788">
                  <c:v>99.057919999999996</c:v>
                </c:pt>
                <c:pt idx="2789">
                  <c:v>99.056179999999998</c:v>
                </c:pt>
                <c:pt idx="2790">
                  <c:v>99.05444</c:v>
                </c:pt>
                <c:pt idx="2791">
                  <c:v>99.054260000000113</c:v>
                </c:pt>
                <c:pt idx="2792">
                  <c:v>99.05256</c:v>
                </c:pt>
                <c:pt idx="2793">
                  <c:v>99.05046999999999</c:v>
                </c:pt>
                <c:pt idx="2794">
                  <c:v>99.04974</c:v>
                </c:pt>
                <c:pt idx="2795">
                  <c:v>99.046409999999995</c:v>
                </c:pt>
                <c:pt idx="2796">
                  <c:v>99.040220000000161</c:v>
                </c:pt>
                <c:pt idx="2797">
                  <c:v>99.035309999999981</c:v>
                </c:pt>
                <c:pt idx="2798">
                  <c:v>99.03631</c:v>
                </c:pt>
                <c:pt idx="2799">
                  <c:v>99.038659999999993</c:v>
                </c:pt>
                <c:pt idx="2800">
                  <c:v>99.040059999999997</c:v>
                </c:pt>
                <c:pt idx="2801">
                  <c:v>99.034310000000005</c:v>
                </c:pt>
                <c:pt idx="2802">
                  <c:v>99.027749999999983</c:v>
                </c:pt>
                <c:pt idx="2803">
                  <c:v>99.030640000000005</c:v>
                </c:pt>
                <c:pt idx="2804">
                  <c:v>99.030389999999983</c:v>
                </c:pt>
                <c:pt idx="2805">
                  <c:v>99.028439999999989</c:v>
                </c:pt>
                <c:pt idx="2806">
                  <c:v>99.02758</c:v>
                </c:pt>
                <c:pt idx="2807">
                  <c:v>99.02737999999998</c:v>
                </c:pt>
                <c:pt idx="2808">
                  <c:v>99.025759999999948</c:v>
                </c:pt>
                <c:pt idx="2809">
                  <c:v>99.028339999999886</c:v>
                </c:pt>
                <c:pt idx="2810">
                  <c:v>99.013390000000001</c:v>
                </c:pt>
                <c:pt idx="2811">
                  <c:v>99.016599999999997</c:v>
                </c:pt>
                <c:pt idx="2812">
                  <c:v>99.022339999999886</c:v>
                </c:pt>
                <c:pt idx="2813">
                  <c:v>99.020899999999983</c:v>
                </c:pt>
                <c:pt idx="2814">
                  <c:v>99.020779999999988</c:v>
                </c:pt>
                <c:pt idx="2815">
                  <c:v>99.024140000000003</c:v>
                </c:pt>
                <c:pt idx="2816">
                  <c:v>99.018990000000002</c:v>
                </c:pt>
                <c:pt idx="2817">
                  <c:v>99.013549999999995</c:v>
                </c:pt>
                <c:pt idx="2818">
                  <c:v>99.008789999999948</c:v>
                </c:pt>
                <c:pt idx="2819">
                  <c:v>99.006180000000001</c:v>
                </c:pt>
                <c:pt idx="2820">
                  <c:v>99.005179999999982</c:v>
                </c:pt>
                <c:pt idx="2821">
                  <c:v>99.007109999999997</c:v>
                </c:pt>
                <c:pt idx="2822">
                  <c:v>99.008839999999978</c:v>
                </c:pt>
                <c:pt idx="2823">
                  <c:v>99.007999999999996</c:v>
                </c:pt>
                <c:pt idx="2824">
                  <c:v>99.00242999999999</c:v>
                </c:pt>
                <c:pt idx="2825">
                  <c:v>98.998869999999997</c:v>
                </c:pt>
                <c:pt idx="2826">
                  <c:v>98.994780000000006</c:v>
                </c:pt>
                <c:pt idx="2827">
                  <c:v>98.993089999999995</c:v>
                </c:pt>
                <c:pt idx="2828">
                  <c:v>98.990060000000113</c:v>
                </c:pt>
                <c:pt idx="2829">
                  <c:v>98.986419999999995</c:v>
                </c:pt>
                <c:pt idx="2830">
                  <c:v>98.990089999999995</c:v>
                </c:pt>
                <c:pt idx="2831">
                  <c:v>98.991130000000027</c:v>
                </c:pt>
                <c:pt idx="2832">
                  <c:v>98.989850000000004</c:v>
                </c:pt>
                <c:pt idx="2833">
                  <c:v>98.987489999999994</c:v>
                </c:pt>
                <c:pt idx="2834">
                  <c:v>98.983689999999996</c:v>
                </c:pt>
                <c:pt idx="2835">
                  <c:v>98.984139999999996</c:v>
                </c:pt>
                <c:pt idx="2836">
                  <c:v>98.981679999999997</c:v>
                </c:pt>
                <c:pt idx="2837">
                  <c:v>98.976939999999999</c:v>
                </c:pt>
                <c:pt idx="2838">
                  <c:v>98.975449999999981</c:v>
                </c:pt>
                <c:pt idx="2839">
                  <c:v>98.978009999999998</c:v>
                </c:pt>
                <c:pt idx="2840">
                  <c:v>98.977080000000001</c:v>
                </c:pt>
                <c:pt idx="2841">
                  <c:v>98.975250000000003</c:v>
                </c:pt>
                <c:pt idx="2842">
                  <c:v>98.97296</c:v>
                </c:pt>
                <c:pt idx="2843">
                  <c:v>98.968339999999998</c:v>
                </c:pt>
                <c:pt idx="2844">
                  <c:v>98.96166000000018</c:v>
                </c:pt>
                <c:pt idx="2845">
                  <c:v>98.956010000000006</c:v>
                </c:pt>
                <c:pt idx="2846">
                  <c:v>98.955839999999981</c:v>
                </c:pt>
                <c:pt idx="2847">
                  <c:v>98.959879999999998</c:v>
                </c:pt>
                <c:pt idx="2848">
                  <c:v>98.953440000000001</c:v>
                </c:pt>
                <c:pt idx="2849">
                  <c:v>98.95008</c:v>
                </c:pt>
                <c:pt idx="2850">
                  <c:v>98.955219999999997</c:v>
                </c:pt>
                <c:pt idx="2851">
                  <c:v>98.952259999999995</c:v>
                </c:pt>
                <c:pt idx="2852">
                  <c:v>98.952799999999982</c:v>
                </c:pt>
                <c:pt idx="2853">
                  <c:v>98.960690000000113</c:v>
                </c:pt>
                <c:pt idx="2854">
                  <c:v>98.955259999999996</c:v>
                </c:pt>
                <c:pt idx="2855">
                  <c:v>98.949860000000129</c:v>
                </c:pt>
                <c:pt idx="2856">
                  <c:v>98.953810000000004</c:v>
                </c:pt>
                <c:pt idx="2857">
                  <c:v>98.953530000000001</c:v>
                </c:pt>
                <c:pt idx="2858">
                  <c:v>98.951220000000134</c:v>
                </c:pt>
                <c:pt idx="2859">
                  <c:v>98.949740000000006</c:v>
                </c:pt>
                <c:pt idx="2860">
                  <c:v>98.946560000000161</c:v>
                </c:pt>
                <c:pt idx="2861">
                  <c:v>98.940900000000113</c:v>
                </c:pt>
                <c:pt idx="2862">
                  <c:v>98.938239999999993</c:v>
                </c:pt>
                <c:pt idx="2863">
                  <c:v>98.935280000000006</c:v>
                </c:pt>
                <c:pt idx="2864">
                  <c:v>98.930940000000007</c:v>
                </c:pt>
                <c:pt idx="2865">
                  <c:v>98.927639999999997</c:v>
                </c:pt>
                <c:pt idx="2866">
                  <c:v>98.929050000000004</c:v>
                </c:pt>
                <c:pt idx="2867">
                  <c:v>98.930630000000022</c:v>
                </c:pt>
                <c:pt idx="2868">
                  <c:v>98.928429999999992</c:v>
                </c:pt>
                <c:pt idx="2869">
                  <c:v>98.924940000000007</c:v>
                </c:pt>
                <c:pt idx="2870">
                  <c:v>98.923280000000005</c:v>
                </c:pt>
                <c:pt idx="2871">
                  <c:v>98.92246999999999</c:v>
                </c:pt>
                <c:pt idx="2872">
                  <c:v>98.922029999999992</c:v>
                </c:pt>
                <c:pt idx="2873">
                  <c:v>98.918490000000006</c:v>
                </c:pt>
                <c:pt idx="2874">
                  <c:v>98.915510000000026</c:v>
                </c:pt>
                <c:pt idx="2875">
                  <c:v>98.914640000000148</c:v>
                </c:pt>
                <c:pt idx="2876">
                  <c:v>98.913060000000129</c:v>
                </c:pt>
                <c:pt idx="2877">
                  <c:v>98.910160000000147</c:v>
                </c:pt>
                <c:pt idx="2878">
                  <c:v>98.905240000000006</c:v>
                </c:pt>
                <c:pt idx="2879">
                  <c:v>98.902940000000001</c:v>
                </c:pt>
                <c:pt idx="2880">
                  <c:v>98.905590000000004</c:v>
                </c:pt>
                <c:pt idx="2881">
                  <c:v>98.906800000000004</c:v>
                </c:pt>
                <c:pt idx="2882">
                  <c:v>98.905150000000006</c:v>
                </c:pt>
                <c:pt idx="2883">
                  <c:v>98.902620000000027</c:v>
                </c:pt>
                <c:pt idx="2884">
                  <c:v>98.902720000000002</c:v>
                </c:pt>
                <c:pt idx="2885">
                  <c:v>98.902439999999999</c:v>
                </c:pt>
                <c:pt idx="2886">
                  <c:v>98.901759999999996</c:v>
                </c:pt>
                <c:pt idx="2887">
                  <c:v>98.900049999999993</c:v>
                </c:pt>
                <c:pt idx="2888">
                  <c:v>98.896960000000007</c:v>
                </c:pt>
                <c:pt idx="2889">
                  <c:v>98.892359999999982</c:v>
                </c:pt>
                <c:pt idx="2890">
                  <c:v>98.886179999999982</c:v>
                </c:pt>
                <c:pt idx="2891">
                  <c:v>98.882109999999983</c:v>
                </c:pt>
                <c:pt idx="2892">
                  <c:v>98.876159999999999</c:v>
                </c:pt>
                <c:pt idx="2893">
                  <c:v>98.872569999999982</c:v>
                </c:pt>
                <c:pt idx="2894">
                  <c:v>98.879499999999979</c:v>
                </c:pt>
                <c:pt idx="2895">
                  <c:v>98.874549999999999</c:v>
                </c:pt>
                <c:pt idx="2896">
                  <c:v>98.868799999999979</c:v>
                </c:pt>
                <c:pt idx="2897">
                  <c:v>98.870359999999948</c:v>
                </c:pt>
                <c:pt idx="2898">
                  <c:v>98.872489999999885</c:v>
                </c:pt>
                <c:pt idx="2899">
                  <c:v>98.875119999999981</c:v>
                </c:pt>
                <c:pt idx="2900">
                  <c:v>98.875399999999885</c:v>
                </c:pt>
                <c:pt idx="2901">
                  <c:v>98.872619999999998</c:v>
                </c:pt>
                <c:pt idx="2902">
                  <c:v>98.866720000000001</c:v>
                </c:pt>
                <c:pt idx="2903">
                  <c:v>98.868049999999982</c:v>
                </c:pt>
                <c:pt idx="2904">
                  <c:v>98.869879999999981</c:v>
                </c:pt>
                <c:pt idx="2905">
                  <c:v>98.866519999999994</c:v>
                </c:pt>
                <c:pt idx="2906">
                  <c:v>98.857259999999997</c:v>
                </c:pt>
                <c:pt idx="2907">
                  <c:v>98.853359999999981</c:v>
                </c:pt>
                <c:pt idx="2908">
                  <c:v>98.856809999999982</c:v>
                </c:pt>
                <c:pt idx="2909">
                  <c:v>98.856189999999998</c:v>
                </c:pt>
                <c:pt idx="2910">
                  <c:v>98.852509999999981</c:v>
                </c:pt>
                <c:pt idx="2911">
                  <c:v>98.848889999999983</c:v>
                </c:pt>
                <c:pt idx="2912">
                  <c:v>98.841560000000129</c:v>
                </c:pt>
                <c:pt idx="2913">
                  <c:v>98.841300000000004</c:v>
                </c:pt>
                <c:pt idx="2914">
                  <c:v>98.841020000000114</c:v>
                </c:pt>
                <c:pt idx="2915">
                  <c:v>98.84022000000013</c:v>
                </c:pt>
                <c:pt idx="2916">
                  <c:v>98.841759999999994</c:v>
                </c:pt>
                <c:pt idx="2917">
                  <c:v>98.839219999999997</c:v>
                </c:pt>
                <c:pt idx="2918">
                  <c:v>98.836079999999981</c:v>
                </c:pt>
                <c:pt idx="2919">
                  <c:v>98.836309999999983</c:v>
                </c:pt>
                <c:pt idx="2920">
                  <c:v>98.833240000000004</c:v>
                </c:pt>
                <c:pt idx="2921">
                  <c:v>98.829189999999983</c:v>
                </c:pt>
                <c:pt idx="2922">
                  <c:v>98.827579999999998</c:v>
                </c:pt>
                <c:pt idx="2923">
                  <c:v>98.827119999999994</c:v>
                </c:pt>
                <c:pt idx="2924">
                  <c:v>98.825119999999998</c:v>
                </c:pt>
                <c:pt idx="2925">
                  <c:v>98.822220000000002</c:v>
                </c:pt>
                <c:pt idx="2926">
                  <c:v>98.82</c:v>
                </c:pt>
                <c:pt idx="2927">
                  <c:v>98.818690000000004</c:v>
                </c:pt>
                <c:pt idx="2928">
                  <c:v>98.817300000000003</c:v>
                </c:pt>
                <c:pt idx="2929">
                  <c:v>98.81474</c:v>
                </c:pt>
                <c:pt idx="2930">
                  <c:v>98.812309999999982</c:v>
                </c:pt>
                <c:pt idx="2931">
                  <c:v>98.813360000000003</c:v>
                </c:pt>
                <c:pt idx="2932">
                  <c:v>98.812899999999999</c:v>
                </c:pt>
                <c:pt idx="2933">
                  <c:v>98.810550000000006</c:v>
                </c:pt>
                <c:pt idx="2934">
                  <c:v>98.807969999999997</c:v>
                </c:pt>
                <c:pt idx="2935">
                  <c:v>98.803969999999993</c:v>
                </c:pt>
                <c:pt idx="2936">
                  <c:v>98.800259999999994</c:v>
                </c:pt>
                <c:pt idx="2937">
                  <c:v>98.798490000000001</c:v>
                </c:pt>
                <c:pt idx="2938">
                  <c:v>98.797200000000146</c:v>
                </c:pt>
                <c:pt idx="2939">
                  <c:v>98.796639999999996</c:v>
                </c:pt>
                <c:pt idx="2940">
                  <c:v>98.795299999999997</c:v>
                </c:pt>
                <c:pt idx="2941">
                  <c:v>98.791530000000023</c:v>
                </c:pt>
                <c:pt idx="2942">
                  <c:v>98.786159999999995</c:v>
                </c:pt>
                <c:pt idx="2943">
                  <c:v>98.787490000000005</c:v>
                </c:pt>
                <c:pt idx="2944">
                  <c:v>98.786280000000005</c:v>
                </c:pt>
                <c:pt idx="2945">
                  <c:v>98.783320000000003</c:v>
                </c:pt>
                <c:pt idx="2946">
                  <c:v>98.78037999999998</c:v>
                </c:pt>
                <c:pt idx="2947">
                  <c:v>98.781099999999995</c:v>
                </c:pt>
                <c:pt idx="2948">
                  <c:v>98.776679999999999</c:v>
                </c:pt>
                <c:pt idx="2949">
                  <c:v>98.770759999999981</c:v>
                </c:pt>
                <c:pt idx="2950">
                  <c:v>98.770389999999978</c:v>
                </c:pt>
                <c:pt idx="2951">
                  <c:v>98.769930000000002</c:v>
                </c:pt>
                <c:pt idx="2952">
                  <c:v>98.769960000000026</c:v>
                </c:pt>
                <c:pt idx="2953">
                  <c:v>98.767590000000027</c:v>
                </c:pt>
                <c:pt idx="2954">
                  <c:v>98.765709999999999</c:v>
                </c:pt>
                <c:pt idx="2955">
                  <c:v>98.764579999999995</c:v>
                </c:pt>
                <c:pt idx="2956">
                  <c:v>98.761920000000146</c:v>
                </c:pt>
                <c:pt idx="2957">
                  <c:v>98.757070000000013</c:v>
                </c:pt>
                <c:pt idx="2958">
                  <c:v>98.751920000000027</c:v>
                </c:pt>
                <c:pt idx="2959">
                  <c:v>98.748289999999997</c:v>
                </c:pt>
                <c:pt idx="2960">
                  <c:v>98.743160000000131</c:v>
                </c:pt>
                <c:pt idx="2961">
                  <c:v>98.741839999999996</c:v>
                </c:pt>
                <c:pt idx="2962">
                  <c:v>98.748440000000002</c:v>
                </c:pt>
                <c:pt idx="2963">
                  <c:v>98.744220000000198</c:v>
                </c:pt>
                <c:pt idx="2964">
                  <c:v>98.745160000000027</c:v>
                </c:pt>
                <c:pt idx="2965">
                  <c:v>98.746880000000004</c:v>
                </c:pt>
                <c:pt idx="2966">
                  <c:v>98.740799999999993</c:v>
                </c:pt>
                <c:pt idx="2967">
                  <c:v>98.739689999999996</c:v>
                </c:pt>
                <c:pt idx="2968">
                  <c:v>98.73662000000013</c:v>
                </c:pt>
                <c:pt idx="2969">
                  <c:v>98.732590000000002</c:v>
                </c:pt>
                <c:pt idx="2970">
                  <c:v>98.728879999999918</c:v>
                </c:pt>
                <c:pt idx="2971">
                  <c:v>98.727140000000006</c:v>
                </c:pt>
                <c:pt idx="2972">
                  <c:v>98.726510000000005</c:v>
                </c:pt>
                <c:pt idx="2973">
                  <c:v>98.725979999999979</c:v>
                </c:pt>
                <c:pt idx="2974">
                  <c:v>98.726010000000002</c:v>
                </c:pt>
                <c:pt idx="2975">
                  <c:v>98.723060000000004</c:v>
                </c:pt>
                <c:pt idx="2976">
                  <c:v>98.719179999999994</c:v>
                </c:pt>
                <c:pt idx="2977">
                  <c:v>98.718950000000007</c:v>
                </c:pt>
                <c:pt idx="2978">
                  <c:v>98.716679999999997</c:v>
                </c:pt>
                <c:pt idx="2979">
                  <c:v>98.714600000000146</c:v>
                </c:pt>
                <c:pt idx="2980">
                  <c:v>98.711760000000027</c:v>
                </c:pt>
                <c:pt idx="2981">
                  <c:v>98.709120000000027</c:v>
                </c:pt>
                <c:pt idx="2982">
                  <c:v>98.706990000000005</c:v>
                </c:pt>
                <c:pt idx="2983">
                  <c:v>98.706010000000006</c:v>
                </c:pt>
                <c:pt idx="2984">
                  <c:v>98.704700000000003</c:v>
                </c:pt>
                <c:pt idx="2985">
                  <c:v>98.702219999999997</c:v>
                </c:pt>
                <c:pt idx="2986">
                  <c:v>98.699520000000007</c:v>
                </c:pt>
                <c:pt idx="2987">
                  <c:v>98.696860000000001</c:v>
                </c:pt>
                <c:pt idx="2988">
                  <c:v>98.694839999999999</c:v>
                </c:pt>
                <c:pt idx="2989">
                  <c:v>98.693939999999998</c:v>
                </c:pt>
                <c:pt idx="2990">
                  <c:v>98.691059999999993</c:v>
                </c:pt>
                <c:pt idx="2991">
                  <c:v>98.687779999999989</c:v>
                </c:pt>
                <c:pt idx="2992">
                  <c:v>98.684939999999983</c:v>
                </c:pt>
                <c:pt idx="2993">
                  <c:v>98.682529999999986</c:v>
                </c:pt>
                <c:pt idx="2994">
                  <c:v>98.680189999999982</c:v>
                </c:pt>
                <c:pt idx="2995">
                  <c:v>98.677739999999886</c:v>
                </c:pt>
                <c:pt idx="2996">
                  <c:v>98.675189999999958</c:v>
                </c:pt>
                <c:pt idx="2997">
                  <c:v>98.673509999999979</c:v>
                </c:pt>
                <c:pt idx="2998">
                  <c:v>98.671469999999999</c:v>
                </c:pt>
                <c:pt idx="2999">
                  <c:v>98.670509999999979</c:v>
                </c:pt>
                <c:pt idx="3000">
                  <c:v>98.666719999999998</c:v>
                </c:pt>
                <c:pt idx="3001">
                  <c:v>98.664850000000001</c:v>
                </c:pt>
                <c:pt idx="3002">
                  <c:v>98.661339999999981</c:v>
                </c:pt>
                <c:pt idx="3003">
                  <c:v>98.656489999999948</c:v>
                </c:pt>
                <c:pt idx="3004">
                  <c:v>98.658379999999795</c:v>
                </c:pt>
                <c:pt idx="3005">
                  <c:v>98.657240000000002</c:v>
                </c:pt>
                <c:pt idx="3006">
                  <c:v>98.651969999999992</c:v>
                </c:pt>
                <c:pt idx="3007">
                  <c:v>98.648690000000002</c:v>
                </c:pt>
                <c:pt idx="3008">
                  <c:v>98.643839999999983</c:v>
                </c:pt>
                <c:pt idx="3009">
                  <c:v>98.642099999999999</c:v>
                </c:pt>
                <c:pt idx="3010">
                  <c:v>98.643039999999999</c:v>
                </c:pt>
                <c:pt idx="3011">
                  <c:v>98.643990000000002</c:v>
                </c:pt>
                <c:pt idx="3012">
                  <c:v>98.638909999999981</c:v>
                </c:pt>
                <c:pt idx="3013">
                  <c:v>98.63330999999998</c:v>
                </c:pt>
                <c:pt idx="3014">
                  <c:v>98.629439999999988</c:v>
                </c:pt>
                <c:pt idx="3015">
                  <c:v>98.627739999999989</c:v>
                </c:pt>
                <c:pt idx="3016">
                  <c:v>98.624379999999988</c:v>
                </c:pt>
                <c:pt idx="3017">
                  <c:v>98.621260000000007</c:v>
                </c:pt>
                <c:pt idx="3018">
                  <c:v>98.627279999999999</c:v>
                </c:pt>
                <c:pt idx="3019">
                  <c:v>98.625969999999981</c:v>
                </c:pt>
                <c:pt idx="3020">
                  <c:v>98.625989999999959</c:v>
                </c:pt>
                <c:pt idx="3021">
                  <c:v>98.624020000000002</c:v>
                </c:pt>
                <c:pt idx="3022">
                  <c:v>98.621789999999919</c:v>
                </c:pt>
                <c:pt idx="3023">
                  <c:v>98.620109999999983</c:v>
                </c:pt>
                <c:pt idx="3024">
                  <c:v>98.620309999999989</c:v>
                </c:pt>
                <c:pt idx="3025">
                  <c:v>98.619469999999993</c:v>
                </c:pt>
                <c:pt idx="3026">
                  <c:v>98.61542</c:v>
                </c:pt>
                <c:pt idx="3027">
                  <c:v>98.609779999999958</c:v>
                </c:pt>
                <c:pt idx="3028">
                  <c:v>98.604969999999994</c:v>
                </c:pt>
                <c:pt idx="3029">
                  <c:v>98.598749999999981</c:v>
                </c:pt>
                <c:pt idx="3030">
                  <c:v>98.590469999999996</c:v>
                </c:pt>
                <c:pt idx="3031">
                  <c:v>98.592460000000003</c:v>
                </c:pt>
                <c:pt idx="3032">
                  <c:v>98.593940000000003</c:v>
                </c:pt>
                <c:pt idx="3033">
                  <c:v>98.58</c:v>
                </c:pt>
                <c:pt idx="3034">
                  <c:v>98.578549999999979</c:v>
                </c:pt>
                <c:pt idx="3035">
                  <c:v>98.590159999999997</c:v>
                </c:pt>
                <c:pt idx="3036">
                  <c:v>98.601439999999982</c:v>
                </c:pt>
                <c:pt idx="3037">
                  <c:v>98.601320000000001</c:v>
                </c:pt>
                <c:pt idx="3038">
                  <c:v>98.593590000000006</c:v>
                </c:pt>
                <c:pt idx="3039">
                  <c:v>98.586939999999998</c:v>
                </c:pt>
                <c:pt idx="3040">
                  <c:v>98.584890000000001</c:v>
                </c:pt>
                <c:pt idx="3041">
                  <c:v>98.581620000000129</c:v>
                </c:pt>
                <c:pt idx="3042">
                  <c:v>98.58235999999998</c:v>
                </c:pt>
                <c:pt idx="3043">
                  <c:v>98.579220000000007</c:v>
                </c:pt>
                <c:pt idx="3044">
                  <c:v>98.571439999999981</c:v>
                </c:pt>
                <c:pt idx="3045">
                  <c:v>98.563050000000004</c:v>
                </c:pt>
                <c:pt idx="3046">
                  <c:v>98.560559999999995</c:v>
                </c:pt>
                <c:pt idx="3047">
                  <c:v>98.562960000000004</c:v>
                </c:pt>
                <c:pt idx="3048">
                  <c:v>98.564989999999995</c:v>
                </c:pt>
                <c:pt idx="3049">
                  <c:v>98.562309999999982</c:v>
                </c:pt>
                <c:pt idx="3050">
                  <c:v>98.561089999999993</c:v>
                </c:pt>
                <c:pt idx="3051">
                  <c:v>98.558359999999979</c:v>
                </c:pt>
                <c:pt idx="3052">
                  <c:v>98.555379999999886</c:v>
                </c:pt>
                <c:pt idx="3053">
                  <c:v>98.552799999999948</c:v>
                </c:pt>
                <c:pt idx="3054">
                  <c:v>98.548190000000005</c:v>
                </c:pt>
                <c:pt idx="3055">
                  <c:v>98.540160000000114</c:v>
                </c:pt>
                <c:pt idx="3056">
                  <c:v>98.530760000000001</c:v>
                </c:pt>
                <c:pt idx="3057">
                  <c:v>98.524180000000001</c:v>
                </c:pt>
                <c:pt idx="3058">
                  <c:v>98.523560000000003</c:v>
                </c:pt>
                <c:pt idx="3059">
                  <c:v>98.524569999999997</c:v>
                </c:pt>
                <c:pt idx="3060">
                  <c:v>98.524620000000027</c:v>
                </c:pt>
                <c:pt idx="3061">
                  <c:v>98.532339999999948</c:v>
                </c:pt>
                <c:pt idx="3062">
                  <c:v>98.534760000000006</c:v>
                </c:pt>
                <c:pt idx="3063">
                  <c:v>98.530510000000007</c:v>
                </c:pt>
                <c:pt idx="3064">
                  <c:v>98.531090000000006</c:v>
                </c:pt>
                <c:pt idx="3065">
                  <c:v>98.521159999999995</c:v>
                </c:pt>
                <c:pt idx="3066">
                  <c:v>98.507750000000001</c:v>
                </c:pt>
                <c:pt idx="3067">
                  <c:v>98.49159000000013</c:v>
                </c:pt>
                <c:pt idx="3068">
                  <c:v>98.494150000000147</c:v>
                </c:pt>
                <c:pt idx="3069">
                  <c:v>98.505779999999959</c:v>
                </c:pt>
                <c:pt idx="3070">
                  <c:v>98.503190000000004</c:v>
                </c:pt>
                <c:pt idx="3071">
                  <c:v>98.500060000000005</c:v>
                </c:pt>
                <c:pt idx="3072">
                  <c:v>98.498509999999996</c:v>
                </c:pt>
                <c:pt idx="3073">
                  <c:v>98.503200000000007</c:v>
                </c:pt>
                <c:pt idx="3074">
                  <c:v>98.500640000000004</c:v>
                </c:pt>
                <c:pt idx="3075">
                  <c:v>98.497079999999997</c:v>
                </c:pt>
                <c:pt idx="3076">
                  <c:v>98.490139999999997</c:v>
                </c:pt>
                <c:pt idx="3077">
                  <c:v>98.480800000000002</c:v>
                </c:pt>
                <c:pt idx="3078">
                  <c:v>98.474410000000006</c:v>
                </c:pt>
                <c:pt idx="3079">
                  <c:v>98.47802999999999</c:v>
                </c:pt>
                <c:pt idx="3080">
                  <c:v>98.483599999999996</c:v>
                </c:pt>
                <c:pt idx="3081">
                  <c:v>98.484409999999997</c:v>
                </c:pt>
                <c:pt idx="3082">
                  <c:v>98.485810000000001</c:v>
                </c:pt>
                <c:pt idx="3083">
                  <c:v>98.486260000000129</c:v>
                </c:pt>
                <c:pt idx="3084">
                  <c:v>98.478909999999999</c:v>
                </c:pt>
                <c:pt idx="3085">
                  <c:v>98.484380000000002</c:v>
                </c:pt>
                <c:pt idx="3086">
                  <c:v>98.480059999999995</c:v>
                </c:pt>
                <c:pt idx="3087">
                  <c:v>98.466759999999994</c:v>
                </c:pt>
                <c:pt idx="3088">
                  <c:v>98.456410000000005</c:v>
                </c:pt>
                <c:pt idx="3089">
                  <c:v>98.459159999999997</c:v>
                </c:pt>
                <c:pt idx="3090">
                  <c:v>98.457310000000007</c:v>
                </c:pt>
                <c:pt idx="3091">
                  <c:v>98.461340000000007</c:v>
                </c:pt>
                <c:pt idx="3092">
                  <c:v>98.459549999999993</c:v>
                </c:pt>
                <c:pt idx="3093">
                  <c:v>98.457440000000005</c:v>
                </c:pt>
                <c:pt idx="3094">
                  <c:v>98.457490000000007</c:v>
                </c:pt>
                <c:pt idx="3095">
                  <c:v>98.457460000000026</c:v>
                </c:pt>
                <c:pt idx="3096">
                  <c:v>98.456810000000004</c:v>
                </c:pt>
                <c:pt idx="3097">
                  <c:v>98.451210000000131</c:v>
                </c:pt>
                <c:pt idx="3098">
                  <c:v>98.444510000000179</c:v>
                </c:pt>
                <c:pt idx="3099">
                  <c:v>98.435239999999993</c:v>
                </c:pt>
                <c:pt idx="3100">
                  <c:v>98.425449999999998</c:v>
                </c:pt>
                <c:pt idx="3101">
                  <c:v>98.420159999999996</c:v>
                </c:pt>
                <c:pt idx="3102">
                  <c:v>98.422319999999999</c:v>
                </c:pt>
                <c:pt idx="3103">
                  <c:v>98.424700000000001</c:v>
                </c:pt>
                <c:pt idx="3104">
                  <c:v>98.425379999999919</c:v>
                </c:pt>
                <c:pt idx="3105">
                  <c:v>98.424510000000026</c:v>
                </c:pt>
                <c:pt idx="3106">
                  <c:v>98.42268</c:v>
                </c:pt>
                <c:pt idx="3107">
                  <c:v>98.420930000000013</c:v>
                </c:pt>
                <c:pt idx="3108">
                  <c:v>98.418660000000131</c:v>
                </c:pt>
                <c:pt idx="3109">
                  <c:v>98.417200000000179</c:v>
                </c:pt>
                <c:pt idx="3110">
                  <c:v>98.414840000000027</c:v>
                </c:pt>
                <c:pt idx="3111">
                  <c:v>98.409719999999993</c:v>
                </c:pt>
                <c:pt idx="3112">
                  <c:v>98.397419999999997</c:v>
                </c:pt>
                <c:pt idx="3113">
                  <c:v>98.396600000000007</c:v>
                </c:pt>
                <c:pt idx="3114">
                  <c:v>98.404780000000002</c:v>
                </c:pt>
                <c:pt idx="3115">
                  <c:v>98.402190000000004</c:v>
                </c:pt>
                <c:pt idx="3116">
                  <c:v>98.400310000000005</c:v>
                </c:pt>
                <c:pt idx="3117">
                  <c:v>98.397459999999995</c:v>
                </c:pt>
                <c:pt idx="3118">
                  <c:v>98.393590000000003</c:v>
                </c:pt>
                <c:pt idx="3119">
                  <c:v>98.39203999999998</c:v>
                </c:pt>
                <c:pt idx="3120">
                  <c:v>98.390389999999982</c:v>
                </c:pt>
                <c:pt idx="3121">
                  <c:v>98.387069999999994</c:v>
                </c:pt>
                <c:pt idx="3122">
                  <c:v>98.381950000000003</c:v>
                </c:pt>
                <c:pt idx="3123">
                  <c:v>98.377470000000002</c:v>
                </c:pt>
                <c:pt idx="3124">
                  <c:v>98.37706</c:v>
                </c:pt>
                <c:pt idx="3125">
                  <c:v>98.375469999999979</c:v>
                </c:pt>
                <c:pt idx="3126">
                  <c:v>98.374449999999982</c:v>
                </c:pt>
                <c:pt idx="3127">
                  <c:v>98.372339999999795</c:v>
                </c:pt>
                <c:pt idx="3128">
                  <c:v>98.369020000000006</c:v>
                </c:pt>
                <c:pt idx="3129">
                  <c:v>98.366630000000001</c:v>
                </c:pt>
                <c:pt idx="3130">
                  <c:v>98.364199999999997</c:v>
                </c:pt>
                <c:pt idx="3131">
                  <c:v>98.362359999999981</c:v>
                </c:pt>
                <c:pt idx="3132">
                  <c:v>98.360280000000003</c:v>
                </c:pt>
                <c:pt idx="3133">
                  <c:v>98.356859999999998</c:v>
                </c:pt>
                <c:pt idx="3134">
                  <c:v>98.349860000000007</c:v>
                </c:pt>
                <c:pt idx="3135">
                  <c:v>98.346190000000007</c:v>
                </c:pt>
                <c:pt idx="3136">
                  <c:v>98.344880000000003</c:v>
                </c:pt>
                <c:pt idx="3137">
                  <c:v>98.34</c:v>
                </c:pt>
                <c:pt idx="3138">
                  <c:v>98.334440000000001</c:v>
                </c:pt>
                <c:pt idx="3139">
                  <c:v>98.332489999999979</c:v>
                </c:pt>
                <c:pt idx="3140">
                  <c:v>98.334990000000005</c:v>
                </c:pt>
                <c:pt idx="3141">
                  <c:v>98.334419999999994</c:v>
                </c:pt>
                <c:pt idx="3142">
                  <c:v>98.333089999999999</c:v>
                </c:pt>
                <c:pt idx="3143">
                  <c:v>98.331559999999996</c:v>
                </c:pt>
                <c:pt idx="3144">
                  <c:v>98.330579999999998</c:v>
                </c:pt>
                <c:pt idx="3145">
                  <c:v>98.324950000000001</c:v>
                </c:pt>
                <c:pt idx="3146">
                  <c:v>98.318809999999999</c:v>
                </c:pt>
                <c:pt idx="3147">
                  <c:v>98.313419999999994</c:v>
                </c:pt>
                <c:pt idx="3148">
                  <c:v>98.31274999999998</c:v>
                </c:pt>
                <c:pt idx="3149">
                  <c:v>98.310760000000002</c:v>
                </c:pt>
                <c:pt idx="3150">
                  <c:v>98.307320000000004</c:v>
                </c:pt>
                <c:pt idx="3151">
                  <c:v>98.308589999999981</c:v>
                </c:pt>
                <c:pt idx="3152">
                  <c:v>98.307310000000001</c:v>
                </c:pt>
                <c:pt idx="3153">
                  <c:v>98.308089999999979</c:v>
                </c:pt>
                <c:pt idx="3154">
                  <c:v>98.312879999999979</c:v>
                </c:pt>
                <c:pt idx="3155">
                  <c:v>98.305089999999979</c:v>
                </c:pt>
                <c:pt idx="3156">
                  <c:v>98.292879999999982</c:v>
                </c:pt>
                <c:pt idx="3157">
                  <c:v>98.291880000000006</c:v>
                </c:pt>
                <c:pt idx="3158">
                  <c:v>98.291489999999996</c:v>
                </c:pt>
                <c:pt idx="3159">
                  <c:v>98.289910000000006</c:v>
                </c:pt>
                <c:pt idx="3160">
                  <c:v>98.287779999999998</c:v>
                </c:pt>
                <c:pt idx="3161">
                  <c:v>98.287049999999994</c:v>
                </c:pt>
                <c:pt idx="3162">
                  <c:v>98.285630000000012</c:v>
                </c:pt>
                <c:pt idx="3163">
                  <c:v>98.281290000000027</c:v>
                </c:pt>
                <c:pt idx="3164">
                  <c:v>98.277500000000003</c:v>
                </c:pt>
                <c:pt idx="3165">
                  <c:v>98.274260000000027</c:v>
                </c:pt>
                <c:pt idx="3166">
                  <c:v>98.271299999999997</c:v>
                </c:pt>
                <c:pt idx="3167">
                  <c:v>98.268640000000005</c:v>
                </c:pt>
                <c:pt idx="3168">
                  <c:v>98.265709999999999</c:v>
                </c:pt>
                <c:pt idx="3169">
                  <c:v>98.262360000000001</c:v>
                </c:pt>
                <c:pt idx="3170">
                  <c:v>98.25958</c:v>
                </c:pt>
                <c:pt idx="3171">
                  <c:v>98.257720000000006</c:v>
                </c:pt>
                <c:pt idx="3172">
                  <c:v>98.254779999999982</c:v>
                </c:pt>
                <c:pt idx="3173">
                  <c:v>98.252349999999979</c:v>
                </c:pt>
                <c:pt idx="3174">
                  <c:v>98.249420000000114</c:v>
                </c:pt>
                <c:pt idx="3175">
                  <c:v>98.249210000000161</c:v>
                </c:pt>
                <c:pt idx="3176">
                  <c:v>98.247050000000129</c:v>
                </c:pt>
                <c:pt idx="3177">
                  <c:v>98.244749999999996</c:v>
                </c:pt>
                <c:pt idx="3178">
                  <c:v>98.243010000000027</c:v>
                </c:pt>
                <c:pt idx="3179">
                  <c:v>98.239570000000001</c:v>
                </c:pt>
                <c:pt idx="3180">
                  <c:v>98.235299999999995</c:v>
                </c:pt>
                <c:pt idx="3181">
                  <c:v>98.232469999999992</c:v>
                </c:pt>
                <c:pt idx="3182">
                  <c:v>98.228469999999987</c:v>
                </c:pt>
                <c:pt idx="3183">
                  <c:v>98.223579999999998</c:v>
                </c:pt>
                <c:pt idx="3184">
                  <c:v>98.219759999999994</c:v>
                </c:pt>
                <c:pt idx="3185">
                  <c:v>98.215010000000007</c:v>
                </c:pt>
                <c:pt idx="3186">
                  <c:v>98.21293</c:v>
                </c:pt>
                <c:pt idx="3187">
                  <c:v>98.208089999999999</c:v>
                </c:pt>
                <c:pt idx="3188">
                  <c:v>98.206689999999995</c:v>
                </c:pt>
                <c:pt idx="3189">
                  <c:v>98.21442000000016</c:v>
                </c:pt>
                <c:pt idx="3190">
                  <c:v>98.22078999999998</c:v>
                </c:pt>
                <c:pt idx="3191">
                  <c:v>98.22045</c:v>
                </c:pt>
                <c:pt idx="3192">
                  <c:v>98.217079999999996</c:v>
                </c:pt>
                <c:pt idx="3193">
                  <c:v>98.211839999999995</c:v>
                </c:pt>
                <c:pt idx="3194">
                  <c:v>98.208379999999948</c:v>
                </c:pt>
                <c:pt idx="3195">
                  <c:v>98.201589999999996</c:v>
                </c:pt>
                <c:pt idx="3196">
                  <c:v>98.19647999999998</c:v>
                </c:pt>
                <c:pt idx="3197">
                  <c:v>98.19211</c:v>
                </c:pt>
                <c:pt idx="3198">
                  <c:v>98.189749999999989</c:v>
                </c:pt>
                <c:pt idx="3199">
                  <c:v>98.183160000000001</c:v>
                </c:pt>
                <c:pt idx="3200">
                  <c:v>98.172119999999978</c:v>
                </c:pt>
                <c:pt idx="3201">
                  <c:v>98.166020000000003</c:v>
                </c:pt>
                <c:pt idx="3202">
                  <c:v>98.15743999999998</c:v>
                </c:pt>
                <c:pt idx="3203">
                  <c:v>98.185499999999948</c:v>
                </c:pt>
                <c:pt idx="3204">
                  <c:v>98.18146999999999</c:v>
                </c:pt>
                <c:pt idx="3205">
                  <c:v>98.176259999999999</c:v>
                </c:pt>
                <c:pt idx="3206">
                  <c:v>98.165279999999981</c:v>
                </c:pt>
                <c:pt idx="3207">
                  <c:v>98.162049999999979</c:v>
                </c:pt>
                <c:pt idx="3208">
                  <c:v>98.165239999999983</c:v>
                </c:pt>
                <c:pt idx="3209">
                  <c:v>98.158809999999988</c:v>
                </c:pt>
                <c:pt idx="3210">
                  <c:v>98.148560000000003</c:v>
                </c:pt>
                <c:pt idx="3211">
                  <c:v>98.160309999999981</c:v>
                </c:pt>
                <c:pt idx="3212">
                  <c:v>98.174309999999949</c:v>
                </c:pt>
                <c:pt idx="3213">
                  <c:v>98.171739999999886</c:v>
                </c:pt>
                <c:pt idx="3214">
                  <c:v>98.141890000000004</c:v>
                </c:pt>
                <c:pt idx="3215">
                  <c:v>98.156709999999919</c:v>
                </c:pt>
                <c:pt idx="3216">
                  <c:v>98.16173999999998</c:v>
                </c:pt>
                <c:pt idx="3217">
                  <c:v>98.148240000000001</c:v>
                </c:pt>
                <c:pt idx="3218">
                  <c:v>98.140940000000001</c:v>
                </c:pt>
                <c:pt idx="3219">
                  <c:v>98.13006</c:v>
                </c:pt>
                <c:pt idx="3220">
                  <c:v>98.127470000000002</c:v>
                </c:pt>
                <c:pt idx="3221">
                  <c:v>98.13069999999999</c:v>
                </c:pt>
                <c:pt idx="3222">
                  <c:v>98.137150000000005</c:v>
                </c:pt>
                <c:pt idx="3223">
                  <c:v>98.133479999999949</c:v>
                </c:pt>
                <c:pt idx="3224">
                  <c:v>98.129089999999948</c:v>
                </c:pt>
                <c:pt idx="3225">
                  <c:v>98.127020000000002</c:v>
                </c:pt>
                <c:pt idx="3226">
                  <c:v>98.102719999999948</c:v>
                </c:pt>
                <c:pt idx="3227">
                  <c:v>98.098690000000005</c:v>
                </c:pt>
                <c:pt idx="3228">
                  <c:v>98.094759999999994</c:v>
                </c:pt>
                <c:pt idx="3229">
                  <c:v>98.104889999999983</c:v>
                </c:pt>
                <c:pt idx="3230">
                  <c:v>98.107119999999995</c:v>
                </c:pt>
                <c:pt idx="3231">
                  <c:v>98.112749999999949</c:v>
                </c:pt>
                <c:pt idx="3232">
                  <c:v>98.123419999999982</c:v>
                </c:pt>
                <c:pt idx="3233">
                  <c:v>98.108749999999958</c:v>
                </c:pt>
                <c:pt idx="3234">
                  <c:v>98.098920000000007</c:v>
                </c:pt>
                <c:pt idx="3235">
                  <c:v>98.101130000000012</c:v>
                </c:pt>
                <c:pt idx="3236">
                  <c:v>98.105220000000003</c:v>
                </c:pt>
                <c:pt idx="3237">
                  <c:v>98.106660000000005</c:v>
                </c:pt>
                <c:pt idx="3238">
                  <c:v>98.101799999999983</c:v>
                </c:pt>
                <c:pt idx="3239">
                  <c:v>98.088819999999998</c:v>
                </c:pt>
                <c:pt idx="3240">
                  <c:v>98.085300000000004</c:v>
                </c:pt>
                <c:pt idx="3241">
                  <c:v>98.084000000000003</c:v>
                </c:pt>
                <c:pt idx="3242">
                  <c:v>98.08422000000013</c:v>
                </c:pt>
                <c:pt idx="3243">
                  <c:v>98.081210000000027</c:v>
                </c:pt>
                <c:pt idx="3244">
                  <c:v>98.077420000000004</c:v>
                </c:pt>
                <c:pt idx="3245">
                  <c:v>98.079859999999982</c:v>
                </c:pt>
                <c:pt idx="3246">
                  <c:v>98.076989999999981</c:v>
                </c:pt>
                <c:pt idx="3247">
                  <c:v>98.072029999999998</c:v>
                </c:pt>
                <c:pt idx="3248">
                  <c:v>98.065799999999982</c:v>
                </c:pt>
                <c:pt idx="3249">
                  <c:v>98.064089999999993</c:v>
                </c:pt>
                <c:pt idx="3250">
                  <c:v>98.049000000000007</c:v>
                </c:pt>
                <c:pt idx="3251">
                  <c:v>98.055239999999998</c:v>
                </c:pt>
                <c:pt idx="3252">
                  <c:v>98.046880000000002</c:v>
                </c:pt>
                <c:pt idx="3253">
                  <c:v>98.048119999999997</c:v>
                </c:pt>
                <c:pt idx="3254">
                  <c:v>98.05804999999998</c:v>
                </c:pt>
                <c:pt idx="3255">
                  <c:v>98.057739999999981</c:v>
                </c:pt>
                <c:pt idx="3256">
                  <c:v>98.052069999999986</c:v>
                </c:pt>
                <c:pt idx="3257">
                  <c:v>98.046840000000003</c:v>
                </c:pt>
                <c:pt idx="3258">
                  <c:v>98.042540000000002</c:v>
                </c:pt>
                <c:pt idx="3259">
                  <c:v>98.038939999999982</c:v>
                </c:pt>
                <c:pt idx="3260">
                  <c:v>98.034149999999997</c:v>
                </c:pt>
                <c:pt idx="3261">
                  <c:v>98.029529999999994</c:v>
                </c:pt>
                <c:pt idx="3262">
                  <c:v>98.022819999999982</c:v>
                </c:pt>
                <c:pt idx="3263">
                  <c:v>98.02516</c:v>
                </c:pt>
                <c:pt idx="3264">
                  <c:v>98.029470000000003</c:v>
                </c:pt>
                <c:pt idx="3265">
                  <c:v>98.025399999999948</c:v>
                </c:pt>
                <c:pt idx="3266">
                  <c:v>98.021630000000002</c:v>
                </c:pt>
                <c:pt idx="3267">
                  <c:v>98.018640000000005</c:v>
                </c:pt>
                <c:pt idx="3268">
                  <c:v>98.015530000000012</c:v>
                </c:pt>
                <c:pt idx="3269">
                  <c:v>98.014280000000113</c:v>
                </c:pt>
                <c:pt idx="3270">
                  <c:v>98.012050000000002</c:v>
                </c:pt>
                <c:pt idx="3271">
                  <c:v>98.00869999999999</c:v>
                </c:pt>
                <c:pt idx="3272">
                  <c:v>98.006259999999997</c:v>
                </c:pt>
                <c:pt idx="3273">
                  <c:v>98.0047</c:v>
                </c:pt>
                <c:pt idx="3274">
                  <c:v>98.000680000000003</c:v>
                </c:pt>
                <c:pt idx="3275">
                  <c:v>97.997380000000007</c:v>
                </c:pt>
                <c:pt idx="3276">
                  <c:v>97.995360000000005</c:v>
                </c:pt>
                <c:pt idx="3277">
                  <c:v>97.994220000000198</c:v>
                </c:pt>
                <c:pt idx="3278">
                  <c:v>97.991760000000113</c:v>
                </c:pt>
                <c:pt idx="3279">
                  <c:v>97.990160000000131</c:v>
                </c:pt>
                <c:pt idx="3280">
                  <c:v>97.987640000000027</c:v>
                </c:pt>
                <c:pt idx="3281">
                  <c:v>97.98422000000015</c:v>
                </c:pt>
                <c:pt idx="3282">
                  <c:v>97.979119999999995</c:v>
                </c:pt>
                <c:pt idx="3283">
                  <c:v>97.976439999999982</c:v>
                </c:pt>
                <c:pt idx="3284">
                  <c:v>97.975409999999982</c:v>
                </c:pt>
                <c:pt idx="3285">
                  <c:v>97.971649999999997</c:v>
                </c:pt>
                <c:pt idx="3286">
                  <c:v>97.967930000000024</c:v>
                </c:pt>
                <c:pt idx="3287">
                  <c:v>97.967990000000114</c:v>
                </c:pt>
                <c:pt idx="3288">
                  <c:v>97.965479999999999</c:v>
                </c:pt>
                <c:pt idx="3289">
                  <c:v>97.961439999999996</c:v>
                </c:pt>
                <c:pt idx="3290">
                  <c:v>97.958950000000002</c:v>
                </c:pt>
                <c:pt idx="3291">
                  <c:v>97.954210000000145</c:v>
                </c:pt>
                <c:pt idx="3292">
                  <c:v>97.955010000000001</c:v>
                </c:pt>
                <c:pt idx="3293">
                  <c:v>97.956109999999995</c:v>
                </c:pt>
                <c:pt idx="3294">
                  <c:v>97.960840000000005</c:v>
                </c:pt>
                <c:pt idx="3295">
                  <c:v>97.957279999999997</c:v>
                </c:pt>
                <c:pt idx="3296">
                  <c:v>97.947280000000134</c:v>
                </c:pt>
                <c:pt idx="3297">
                  <c:v>97.938660000000027</c:v>
                </c:pt>
                <c:pt idx="3298">
                  <c:v>97.935460000000006</c:v>
                </c:pt>
                <c:pt idx="3299">
                  <c:v>97.933049999999994</c:v>
                </c:pt>
                <c:pt idx="3300">
                  <c:v>97.932180000000002</c:v>
                </c:pt>
                <c:pt idx="3301">
                  <c:v>97.930639999999997</c:v>
                </c:pt>
                <c:pt idx="3302">
                  <c:v>97.930999999999997</c:v>
                </c:pt>
                <c:pt idx="3303">
                  <c:v>97.932180000000002</c:v>
                </c:pt>
                <c:pt idx="3304">
                  <c:v>97.931030000000007</c:v>
                </c:pt>
                <c:pt idx="3305">
                  <c:v>97.928120000000007</c:v>
                </c:pt>
                <c:pt idx="3306">
                  <c:v>97.923220000000114</c:v>
                </c:pt>
                <c:pt idx="3307">
                  <c:v>97.921779999999998</c:v>
                </c:pt>
                <c:pt idx="3308">
                  <c:v>97.915760000000006</c:v>
                </c:pt>
                <c:pt idx="3309">
                  <c:v>97.913520000000148</c:v>
                </c:pt>
                <c:pt idx="3310">
                  <c:v>97.909989999999993</c:v>
                </c:pt>
                <c:pt idx="3311">
                  <c:v>97.906319999999994</c:v>
                </c:pt>
                <c:pt idx="3312">
                  <c:v>97.905220000000114</c:v>
                </c:pt>
                <c:pt idx="3313">
                  <c:v>97.903689999999997</c:v>
                </c:pt>
                <c:pt idx="3314">
                  <c:v>97.899779999999978</c:v>
                </c:pt>
                <c:pt idx="3315">
                  <c:v>97.902140000000003</c:v>
                </c:pt>
                <c:pt idx="3316">
                  <c:v>97.904309999999995</c:v>
                </c:pt>
                <c:pt idx="3317">
                  <c:v>97.899699999999996</c:v>
                </c:pt>
                <c:pt idx="3318">
                  <c:v>97.895510000000002</c:v>
                </c:pt>
                <c:pt idx="3319">
                  <c:v>97.891080000000002</c:v>
                </c:pt>
                <c:pt idx="3320">
                  <c:v>97.889989999999983</c:v>
                </c:pt>
                <c:pt idx="3321">
                  <c:v>97.886510000000001</c:v>
                </c:pt>
                <c:pt idx="3322">
                  <c:v>97.881659999999997</c:v>
                </c:pt>
                <c:pt idx="3323">
                  <c:v>97.876799999999989</c:v>
                </c:pt>
                <c:pt idx="3324">
                  <c:v>97.87469999999999</c:v>
                </c:pt>
                <c:pt idx="3325">
                  <c:v>97.87496999999999</c:v>
                </c:pt>
                <c:pt idx="3326">
                  <c:v>97.874449999999982</c:v>
                </c:pt>
                <c:pt idx="3327">
                  <c:v>97.873620000000003</c:v>
                </c:pt>
                <c:pt idx="3328">
                  <c:v>97.871120000000005</c:v>
                </c:pt>
                <c:pt idx="3329">
                  <c:v>97.870849999999919</c:v>
                </c:pt>
                <c:pt idx="3330">
                  <c:v>97.869500000000002</c:v>
                </c:pt>
                <c:pt idx="3331">
                  <c:v>97.866990000000001</c:v>
                </c:pt>
                <c:pt idx="3332">
                  <c:v>97.864000000000004</c:v>
                </c:pt>
                <c:pt idx="3333">
                  <c:v>97.859779999999958</c:v>
                </c:pt>
                <c:pt idx="3334">
                  <c:v>97.856290000000001</c:v>
                </c:pt>
                <c:pt idx="3335">
                  <c:v>97.853219999999993</c:v>
                </c:pt>
                <c:pt idx="3336">
                  <c:v>97.850459999999998</c:v>
                </c:pt>
                <c:pt idx="3337">
                  <c:v>97.847420000000113</c:v>
                </c:pt>
                <c:pt idx="3338">
                  <c:v>97.843530000000001</c:v>
                </c:pt>
                <c:pt idx="3339">
                  <c:v>97.841319999999996</c:v>
                </c:pt>
                <c:pt idx="3340">
                  <c:v>97.840010000000007</c:v>
                </c:pt>
                <c:pt idx="3341">
                  <c:v>97.837610000000026</c:v>
                </c:pt>
                <c:pt idx="3342">
                  <c:v>97.835070000000002</c:v>
                </c:pt>
                <c:pt idx="3343">
                  <c:v>97.832379999999958</c:v>
                </c:pt>
                <c:pt idx="3344">
                  <c:v>97.829409999999982</c:v>
                </c:pt>
                <c:pt idx="3345">
                  <c:v>97.826239999999999</c:v>
                </c:pt>
                <c:pt idx="3346">
                  <c:v>97.822089999999989</c:v>
                </c:pt>
                <c:pt idx="3347">
                  <c:v>97.819609999999997</c:v>
                </c:pt>
                <c:pt idx="3348">
                  <c:v>97.817820000000026</c:v>
                </c:pt>
                <c:pt idx="3349">
                  <c:v>97.816100000000006</c:v>
                </c:pt>
                <c:pt idx="3350">
                  <c:v>97.815280000000001</c:v>
                </c:pt>
                <c:pt idx="3351">
                  <c:v>97.817110000000113</c:v>
                </c:pt>
                <c:pt idx="3352">
                  <c:v>97.814800000000005</c:v>
                </c:pt>
                <c:pt idx="3353">
                  <c:v>97.809809999999999</c:v>
                </c:pt>
                <c:pt idx="3354">
                  <c:v>97.805089999999979</c:v>
                </c:pt>
                <c:pt idx="3355">
                  <c:v>97.801990000000004</c:v>
                </c:pt>
                <c:pt idx="3356">
                  <c:v>97.800240000000002</c:v>
                </c:pt>
                <c:pt idx="3357">
                  <c:v>97.798109999999994</c:v>
                </c:pt>
                <c:pt idx="3358">
                  <c:v>97.79537999999998</c:v>
                </c:pt>
                <c:pt idx="3359">
                  <c:v>97.794070000000005</c:v>
                </c:pt>
                <c:pt idx="3360">
                  <c:v>97.787999999999997</c:v>
                </c:pt>
                <c:pt idx="3361">
                  <c:v>97.788510000000002</c:v>
                </c:pt>
                <c:pt idx="3362">
                  <c:v>97.78762000000016</c:v>
                </c:pt>
                <c:pt idx="3363">
                  <c:v>97.785510000000002</c:v>
                </c:pt>
                <c:pt idx="3364">
                  <c:v>97.785589999999999</c:v>
                </c:pt>
                <c:pt idx="3365">
                  <c:v>97.784260000000131</c:v>
                </c:pt>
                <c:pt idx="3366">
                  <c:v>97.78098</c:v>
                </c:pt>
                <c:pt idx="3367">
                  <c:v>97.77303999999998</c:v>
                </c:pt>
                <c:pt idx="3368">
                  <c:v>97.771960000000007</c:v>
                </c:pt>
                <c:pt idx="3369">
                  <c:v>97.766059999999996</c:v>
                </c:pt>
                <c:pt idx="3370">
                  <c:v>97.76462000000015</c:v>
                </c:pt>
                <c:pt idx="3371">
                  <c:v>97.768839999999983</c:v>
                </c:pt>
                <c:pt idx="3372">
                  <c:v>97.770409999999998</c:v>
                </c:pt>
                <c:pt idx="3373">
                  <c:v>97.768079999999998</c:v>
                </c:pt>
                <c:pt idx="3374">
                  <c:v>97.76379</c:v>
                </c:pt>
                <c:pt idx="3375">
                  <c:v>97.759810000000002</c:v>
                </c:pt>
                <c:pt idx="3376">
                  <c:v>97.755420000000001</c:v>
                </c:pt>
                <c:pt idx="3377">
                  <c:v>97.754059999999996</c:v>
                </c:pt>
                <c:pt idx="3378">
                  <c:v>97.754009999999994</c:v>
                </c:pt>
                <c:pt idx="3379">
                  <c:v>97.751840000000001</c:v>
                </c:pt>
                <c:pt idx="3380">
                  <c:v>97.750609999999995</c:v>
                </c:pt>
                <c:pt idx="3381">
                  <c:v>97.750280000000004</c:v>
                </c:pt>
                <c:pt idx="3382">
                  <c:v>97.746179999999995</c:v>
                </c:pt>
                <c:pt idx="3383">
                  <c:v>97.742120000000114</c:v>
                </c:pt>
                <c:pt idx="3384">
                  <c:v>97.736279999999994</c:v>
                </c:pt>
                <c:pt idx="3385">
                  <c:v>97.735619999999997</c:v>
                </c:pt>
                <c:pt idx="3386">
                  <c:v>97.735220000000027</c:v>
                </c:pt>
                <c:pt idx="3387">
                  <c:v>97.7286</c:v>
                </c:pt>
                <c:pt idx="3388">
                  <c:v>97.73254</c:v>
                </c:pt>
                <c:pt idx="3389">
                  <c:v>97.728629999999995</c:v>
                </c:pt>
                <c:pt idx="3390">
                  <c:v>97.721760000000003</c:v>
                </c:pt>
                <c:pt idx="3391">
                  <c:v>97.722250000000003</c:v>
                </c:pt>
                <c:pt idx="3392">
                  <c:v>97.718950000000007</c:v>
                </c:pt>
                <c:pt idx="3393">
                  <c:v>97.694339999999983</c:v>
                </c:pt>
                <c:pt idx="3394">
                  <c:v>97.706789999999998</c:v>
                </c:pt>
                <c:pt idx="3395">
                  <c:v>97.72251</c:v>
                </c:pt>
                <c:pt idx="3396">
                  <c:v>97.702640000000002</c:v>
                </c:pt>
                <c:pt idx="3397">
                  <c:v>97.695979999999949</c:v>
                </c:pt>
                <c:pt idx="3398">
                  <c:v>97.705250000000007</c:v>
                </c:pt>
                <c:pt idx="3399">
                  <c:v>97.709059999999994</c:v>
                </c:pt>
                <c:pt idx="3400">
                  <c:v>97.715720000000005</c:v>
                </c:pt>
                <c:pt idx="3401">
                  <c:v>97.721630000000005</c:v>
                </c:pt>
                <c:pt idx="3402">
                  <c:v>97.719099999999997</c:v>
                </c:pt>
                <c:pt idx="3403">
                  <c:v>97.70908</c:v>
                </c:pt>
                <c:pt idx="3404">
                  <c:v>97.695879999999988</c:v>
                </c:pt>
                <c:pt idx="3405">
                  <c:v>97.684060000000002</c:v>
                </c:pt>
                <c:pt idx="3406">
                  <c:v>97.679259999999999</c:v>
                </c:pt>
                <c:pt idx="3407">
                  <c:v>97.682989999999918</c:v>
                </c:pt>
                <c:pt idx="3408">
                  <c:v>97.685239999999979</c:v>
                </c:pt>
                <c:pt idx="3409">
                  <c:v>97.690910000000002</c:v>
                </c:pt>
                <c:pt idx="3410">
                  <c:v>97.697050000000004</c:v>
                </c:pt>
                <c:pt idx="3411">
                  <c:v>97.692030000000003</c:v>
                </c:pt>
                <c:pt idx="3412">
                  <c:v>97.685279999999949</c:v>
                </c:pt>
                <c:pt idx="3413">
                  <c:v>97.678659999999979</c:v>
                </c:pt>
                <c:pt idx="3414">
                  <c:v>97.67113999999998</c:v>
                </c:pt>
                <c:pt idx="3415">
                  <c:v>97.66798</c:v>
                </c:pt>
                <c:pt idx="3416">
                  <c:v>97.667999999999992</c:v>
                </c:pt>
                <c:pt idx="3417">
                  <c:v>97.666420000000002</c:v>
                </c:pt>
                <c:pt idx="3418">
                  <c:v>97.663659999999993</c:v>
                </c:pt>
                <c:pt idx="3419">
                  <c:v>97.660589999999999</c:v>
                </c:pt>
                <c:pt idx="3420">
                  <c:v>97.66552999999999</c:v>
                </c:pt>
                <c:pt idx="3421">
                  <c:v>97.65916</c:v>
                </c:pt>
                <c:pt idx="3422">
                  <c:v>97.657699999999991</c:v>
                </c:pt>
                <c:pt idx="3423">
                  <c:v>97.65977999999987</c:v>
                </c:pt>
                <c:pt idx="3424">
                  <c:v>97.657120000000006</c:v>
                </c:pt>
                <c:pt idx="3425">
                  <c:v>97.648589999999999</c:v>
                </c:pt>
                <c:pt idx="3426">
                  <c:v>97.640609999999995</c:v>
                </c:pt>
                <c:pt idx="3427">
                  <c:v>97.636020000000002</c:v>
                </c:pt>
                <c:pt idx="3428">
                  <c:v>97.643680000000003</c:v>
                </c:pt>
                <c:pt idx="3429">
                  <c:v>97.645200000000003</c:v>
                </c:pt>
                <c:pt idx="3430">
                  <c:v>97.640950000000004</c:v>
                </c:pt>
                <c:pt idx="3431">
                  <c:v>97.637420000000006</c:v>
                </c:pt>
                <c:pt idx="3432">
                  <c:v>97.635159999999999</c:v>
                </c:pt>
                <c:pt idx="3433">
                  <c:v>97.633260000000007</c:v>
                </c:pt>
                <c:pt idx="3434">
                  <c:v>97.630989999999983</c:v>
                </c:pt>
                <c:pt idx="3435">
                  <c:v>97.629719999999978</c:v>
                </c:pt>
                <c:pt idx="3436">
                  <c:v>97.628509999999949</c:v>
                </c:pt>
                <c:pt idx="3437">
                  <c:v>97.624679999999998</c:v>
                </c:pt>
                <c:pt idx="3438">
                  <c:v>97.622009999999989</c:v>
                </c:pt>
                <c:pt idx="3439">
                  <c:v>97.618510000000001</c:v>
                </c:pt>
                <c:pt idx="3440">
                  <c:v>97.609409999999983</c:v>
                </c:pt>
                <c:pt idx="3441">
                  <c:v>97.60657999999998</c:v>
                </c:pt>
                <c:pt idx="3442">
                  <c:v>97.607240000000004</c:v>
                </c:pt>
                <c:pt idx="3443">
                  <c:v>97.610690000000005</c:v>
                </c:pt>
                <c:pt idx="3444">
                  <c:v>97.611199999999997</c:v>
                </c:pt>
                <c:pt idx="3445">
                  <c:v>97.605119999999999</c:v>
                </c:pt>
                <c:pt idx="3446">
                  <c:v>97.608899999999949</c:v>
                </c:pt>
                <c:pt idx="3447">
                  <c:v>97.608919999999998</c:v>
                </c:pt>
                <c:pt idx="3448">
                  <c:v>97.605249999999998</c:v>
                </c:pt>
                <c:pt idx="3449">
                  <c:v>97.596689999999995</c:v>
                </c:pt>
                <c:pt idx="3450">
                  <c:v>97.594750000000005</c:v>
                </c:pt>
                <c:pt idx="3451">
                  <c:v>97.60145</c:v>
                </c:pt>
                <c:pt idx="3452">
                  <c:v>97.602529999999987</c:v>
                </c:pt>
                <c:pt idx="3453">
                  <c:v>97.595179999999999</c:v>
                </c:pt>
                <c:pt idx="3454">
                  <c:v>97.591240000000113</c:v>
                </c:pt>
                <c:pt idx="3455">
                  <c:v>97.587890000000002</c:v>
                </c:pt>
                <c:pt idx="3456">
                  <c:v>97.587320000000005</c:v>
                </c:pt>
                <c:pt idx="3457">
                  <c:v>97.582419999999999</c:v>
                </c:pt>
                <c:pt idx="3458">
                  <c:v>97.577379999999948</c:v>
                </c:pt>
                <c:pt idx="3459">
                  <c:v>97.572569999999999</c:v>
                </c:pt>
                <c:pt idx="3460">
                  <c:v>97.569950000000006</c:v>
                </c:pt>
                <c:pt idx="3461">
                  <c:v>97.568690000000004</c:v>
                </c:pt>
                <c:pt idx="3462">
                  <c:v>97.568910000000002</c:v>
                </c:pt>
                <c:pt idx="3463">
                  <c:v>97.566739999999982</c:v>
                </c:pt>
                <c:pt idx="3464">
                  <c:v>97.564620000000161</c:v>
                </c:pt>
                <c:pt idx="3465">
                  <c:v>97.567040000000006</c:v>
                </c:pt>
                <c:pt idx="3466">
                  <c:v>97.568179999999998</c:v>
                </c:pt>
                <c:pt idx="3467">
                  <c:v>97.565379999999948</c:v>
                </c:pt>
                <c:pt idx="3468">
                  <c:v>97.563140000000004</c:v>
                </c:pt>
                <c:pt idx="3469">
                  <c:v>97.560239999999993</c:v>
                </c:pt>
                <c:pt idx="3470">
                  <c:v>97.557810000000003</c:v>
                </c:pt>
                <c:pt idx="3471">
                  <c:v>97.553510000000003</c:v>
                </c:pt>
                <c:pt idx="3472">
                  <c:v>97.548590000000004</c:v>
                </c:pt>
                <c:pt idx="3473">
                  <c:v>97.542240000000007</c:v>
                </c:pt>
                <c:pt idx="3474">
                  <c:v>97.544960000000131</c:v>
                </c:pt>
                <c:pt idx="3475">
                  <c:v>97.545349999999999</c:v>
                </c:pt>
                <c:pt idx="3476">
                  <c:v>97.54312000000013</c:v>
                </c:pt>
                <c:pt idx="3477">
                  <c:v>97.545779999999979</c:v>
                </c:pt>
                <c:pt idx="3478">
                  <c:v>97.545640000000006</c:v>
                </c:pt>
                <c:pt idx="3479">
                  <c:v>97.543750000000003</c:v>
                </c:pt>
                <c:pt idx="3480">
                  <c:v>97.540589999999995</c:v>
                </c:pt>
                <c:pt idx="3481">
                  <c:v>97.536249999999995</c:v>
                </c:pt>
                <c:pt idx="3482">
                  <c:v>97.530950000000004</c:v>
                </c:pt>
                <c:pt idx="3483">
                  <c:v>97.530159999999995</c:v>
                </c:pt>
                <c:pt idx="3484">
                  <c:v>97.530220000000114</c:v>
                </c:pt>
                <c:pt idx="3485">
                  <c:v>97.526160000000004</c:v>
                </c:pt>
                <c:pt idx="3486">
                  <c:v>97.525029999999987</c:v>
                </c:pt>
                <c:pt idx="3487">
                  <c:v>97.521410000000003</c:v>
                </c:pt>
                <c:pt idx="3488">
                  <c:v>97.519279999999995</c:v>
                </c:pt>
                <c:pt idx="3489">
                  <c:v>97.509320000000002</c:v>
                </c:pt>
                <c:pt idx="3490">
                  <c:v>97.508510000000001</c:v>
                </c:pt>
                <c:pt idx="3491">
                  <c:v>97.518820000000005</c:v>
                </c:pt>
                <c:pt idx="3492">
                  <c:v>97.500249999999994</c:v>
                </c:pt>
                <c:pt idx="3493">
                  <c:v>97.512950000000004</c:v>
                </c:pt>
                <c:pt idx="3494">
                  <c:v>97.517309999999995</c:v>
                </c:pt>
                <c:pt idx="3495">
                  <c:v>97.506439999999998</c:v>
                </c:pt>
                <c:pt idx="3496">
                  <c:v>97.510189999999994</c:v>
                </c:pt>
                <c:pt idx="3497">
                  <c:v>97.503910000000005</c:v>
                </c:pt>
                <c:pt idx="3498">
                  <c:v>97.498360000000005</c:v>
                </c:pt>
                <c:pt idx="3499">
                  <c:v>97.505299999999991</c:v>
                </c:pt>
                <c:pt idx="3500">
                  <c:v>97.505339999999919</c:v>
                </c:pt>
                <c:pt idx="3501">
                  <c:v>97.504779999999982</c:v>
                </c:pt>
                <c:pt idx="3502">
                  <c:v>97.499680000000026</c:v>
                </c:pt>
                <c:pt idx="3503">
                  <c:v>97.496399999999994</c:v>
                </c:pt>
                <c:pt idx="3504">
                  <c:v>97.499809999999997</c:v>
                </c:pt>
                <c:pt idx="3505">
                  <c:v>97.492379999999983</c:v>
                </c:pt>
                <c:pt idx="3506">
                  <c:v>97.481809999999996</c:v>
                </c:pt>
                <c:pt idx="3507">
                  <c:v>97.473910000000004</c:v>
                </c:pt>
                <c:pt idx="3508">
                  <c:v>97.465350000000001</c:v>
                </c:pt>
                <c:pt idx="3509">
                  <c:v>97.465909999999994</c:v>
                </c:pt>
                <c:pt idx="3510">
                  <c:v>97.470280000000002</c:v>
                </c:pt>
                <c:pt idx="3511">
                  <c:v>97.475160000000002</c:v>
                </c:pt>
                <c:pt idx="3512">
                  <c:v>97.479060000000004</c:v>
                </c:pt>
                <c:pt idx="3513">
                  <c:v>97.477559999999997</c:v>
                </c:pt>
                <c:pt idx="3514">
                  <c:v>97.478369999999998</c:v>
                </c:pt>
                <c:pt idx="3515">
                  <c:v>97.483090000000004</c:v>
                </c:pt>
                <c:pt idx="3516">
                  <c:v>97.481910000000113</c:v>
                </c:pt>
                <c:pt idx="3517">
                  <c:v>97.474239999999995</c:v>
                </c:pt>
                <c:pt idx="3518">
                  <c:v>97.465689999999995</c:v>
                </c:pt>
                <c:pt idx="3519">
                  <c:v>97.461490000000026</c:v>
                </c:pt>
                <c:pt idx="3520">
                  <c:v>97.463499999999996</c:v>
                </c:pt>
                <c:pt idx="3521">
                  <c:v>97.462459999999993</c:v>
                </c:pt>
                <c:pt idx="3522">
                  <c:v>97.455160000000006</c:v>
                </c:pt>
                <c:pt idx="3523">
                  <c:v>97.451089999999994</c:v>
                </c:pt>
                <c:pt idx="3524">
                  <c:v>97.450469999999996</c:v>
                </c:pt>
                <c:pt idx="3525">
                  <c:v>97.447280000000134</c:v>
                </c:pt>
                <c:pt idx="3526">
                  <c:v>97.44355000000013</c:v>
                </c:pt>
                <c:pt idx="3527">
                  <c:v>97.43871</c:v>
                </c:pt>
                <c:pt idx="3528">
                  <c:v>97.439369999999997</c:v>
                </c:pt>
                <c:pt idx="3529">
                  <c:v>97.441739999999996</c:v>
                </c:pt>
                <c:pt idx="3530">
                  <c:v>97.440910000000144</c:v>
                </c:pt>
                <c:pt idx="3531">
                  <c:v>97.435260000000113</c:v>
                </c:pt>
                <c:pt idx="3532">
                  <c:v>97.433530000000005</c:v>
                </c:pt>
                <c:pt idx="3533">
                  <c:v>97.436710000000005</c:v>
                </c:pt>
                <c:pt idx="3534">
                  <c:v>97.438660000000027</c:v>
                </c:pt>
                <c:pt idx="3535">
                  <c:v>97.439340000000001</c:v>
                </c:pt>
                <c:pt idx="3536">
                  <c:v>97.437810000000027</c:v>
                </c:pt>
                <c:pt idx="3537">
                  <c:v>97.436120000000145</c:v>
                </c:pt>
                <c:pt idx="3538">
                  <c:v>97.437090000000026</c:v>
                </c:pt>
                <c:pt idx="3539">
                  <c:v>97.439049999999995</c:v>
                </c:pt>
                <c:pt idx="3540">
                  <c:v>97.436760000000007</c:v>
                </c:pt>
                <c:pt idx="3541">
                  <c:v>97.433359999999993</c:v>
                </c:pt>
                <c:pt idx="3542">
                  <c:v>97.429879999999983</c:v>
                </c:pt>
                <c:pt idx="3543">
                  <c:v>97.425690000000003</c:v>
                </c:pt>
                <c:pt idx="3544">
                  <c:v>97.422190000000001</c:v>
                </c:pt>
                <c:pt idx="3545">
                  <c:v>97.419550000000129</c:v>
                </c:pt>
                <c:pt idx="3546">
                  <c:v>97.413979999999995</c:v>
                </c:pt>
                <c:pt idx="3547">
                  <c:v>97.410309999999996</c:v>
                </c:pt>
                <c:pt idx="3548">
                  <c:v>97.410280000000114</c:v>
                </c:pt>
                <c:pt idx="3549">
                  <c:v>97.41022000000018</c:v>
                </c:pt>
                <c:pt idx="3550">
                  <c:v>97.407410000000027</c:v>
                </c:pt>
                <c:pt idx="3551">
                  <c:v>97.402410000000003</c:v>
                </c:pt>
                <c:pt idx="3552">
                  <c:v>97.401160000000147</c:v>
                </c:pt>
                <c:pt idx="3553">
                  <c:v>97.400880000000001</c:v>
                </c:pt>
                <c:pt idx="3554">
                  <c:v>97.39879999999998</c:v>
                </c:pt>
                <c:pt idx="3555">
                  <c:v>97.396640000000005</c:v>
                </c:pt>
                <c:pt idx="3556">
                  <c:v>97.395759999999981</c:v>
                </c:pt>
                <c:pt idx="3557">
                  <c:v>97.394859999999994</c:v>
                </c:pt>
                <c:pt idx="3558">
                  <c:v>97.392489999999981</c:v>
                </c:pt>
                <c:pt idx="3559">
                  <c:v>97.390450000000001</c:v>
                </c:pt>
                <c:pt idx="3560">
                  <c:v>97.38991</c:v>
                </c:pt>
                <c:pt idx="3561">
                  <c:v>97.388499999999979</c:v>
                </c:pt>
                <c:pt idx="3562">
                  <c:v>97.386439999999979</c:v>
                </c:pt>
                <c:pt idx="3563">
                  <c:v>97.382819999999981</c:v>
                </c:pt>
                <c:pt idx="3564">
                  <c:v>97.379649999999998</c:v>
                </c:pt>
                <c:pt idx="3565">
                  <c:v>97.378819999999948</c:v>
                </c:pt>
                <c:pt idx="3566">
                  <c:v>97.378449999999958</c:v>
                </c:pt>
                <c:pt idx="3567">
                  <c:v>97.376109999999983</c:v>
                </c:pt>
                <c:pt idx="3568">
                  <c:v>97.373579999999919</c:v>
                </c:pt>
                <c:pt idx="3569">
                  <c:v>97.374879999999948</c:v>
                </c:pt>
                <c:pt idx="3570">
                  <c:v>97.374539999999982</c:v>
                </c:pt>
                <c:pt idx="3571">
                  <c:v>97.370939999999948</c:v>
                </c:pt>
                <c:pt idx="3572">
                  <c:v>97.368339999999989</c:v>
                </c:pt>
                <c:pt idx="3573">
                  <c:v>97.367410000000007</c:v>
                </c:pt>
                <c:pt idx="3574">
                  <c:v>97.365879999999919</c:v>
                </c:pt>
                <c:pt idx="3575">
                  <c:v>97.362779999999958</c:v>
                </c:pt>
                <c:pt idx="3576">
                  <c:v>97.35993999999998</c:v>
                </c:pt>
                <c:pt idx="3577">
                  <c:v>97.35951</c:v>
                </c:pt>
                <c:pt idx="3578">
                  <c:v>97.357349999999983</c:v>
                </c:pt>
                <c:pt idx="3579">
                  <c:v>97.354339999999979</c:v>
                </c:pt>
                <c:pt idx="3580">
                  <c:v>97.35281999999998</c:v>
                </c:pt>
                <c:pt idx="3581">
                  <c:v>97.354619999999997</c:v>
                </c:pt>
                <c:pt idx="3582">
                  <c:v>97.353909999999999</c:v>
                </c:pt>
                <c:pt idx="3583">
                  <c:v>97.352739999999855</c:v>
                </c:pt>
                <c:pt idx="3584">
                  <c:v>97.352539999999948</c:v>
                </c:pt>
                <c:pt idx="3585">
                  <c:v>97.350560000000002</c:v>
                </c:pt>
                <c:pt idx="3586">
                  <c:v>97.347489999999993</c:v>
                </c:pt>
                <c:pt idx="3587">
                  <c:v>97.344179999999994</c:v>
                </c:pt>
                <c:pt idx="3588">
                  <c:v>97.341470000000001</c:v>
                </c:pt>
                <c:pt idx="3589">
                  <c:v>97.335620000000006</c:v>
                </c:pt>
                <c:pt idx="3590">
                  <c:v>97.337950000000006</c:v>
                </c:pt>
                <c:pt idx="3591">
                  <c:v>97.341340000000002</c:v>
                </c:pt>
                <c:pt idx="3592">
                  <c:v>97.34093</c:v>
                </c:pt>
                <c:pt idx="3593">
                  <c:v>97.33844999999998</c:v>
                </c:pt>
                <c:pt idx="3594">
                  <c:v>97.336060000000003</c:v>
                </c:pt>
                <c:pt idx="3595">
                  <c:v>97.333739999999949</c:v>
                </c:pt>
                <c:pt idx="3596">
                  <c:v>97.331239999999994</c:v>
                </c:pt>
                <c:pt idx="3597">
                  <c:v>97.329309999999978</c:v>
                </c:pt>
                <c:pt idx="3598">
                  <c:v>97.32696</c:v>
                </c:pt>
                <c:pt idx="3599">
                  <c:v>97.324809999999999</c:v>
                </c:pt>
                <c:pt idx="3600">
                  <c:v>97.322239999999979</c:v>
                </c:pt>
                <c:pt idx="3601">
                  <c:v>97.320189999999982</c:v>
                </c:pt>
                <c:pt idx="3602">
                  <c:v>97.317260000000147</c:v>
                </c:pt>
                <c:pt idx="3603">
                  <c:v>97.316079999999999</c:v>
                </c:pt>
                <c:pt idx="3604">
                  <c:v>97.313059999999993</c:v>
                </c:pt>
                <c:pt idx="3605">
                  <c:v>97.310590000000005</c:v>
                </c:pt>
                <c:pt idx="3606">
                  <c:v>97.310260000000113</c:v>
                </c:pt>
                <c:pt idx="3607">
                  <c:v>97.309910000000002</c:v>
                </c:pt>
                <c:pt idx="3608">
                  <c:v>97.308620000000005</c:v>
                </c:pt>
                <c:pt idx="3609">
                  <c:v>97.307010000000005</c:v>
                </c:pt>
                <c:pt idx="3610">
                  <c:v>97.304879999999983</c:v>
                </c:pt>
                <c:pt idx="3611">
                  <c:v>97.304839999999999</c:v>
                </c:pt>
                <c:pt idx="3612">
                  <c:v>97.304689999999994</c:v>
                </c:pt>
                <c:pt idx="3613">
                  <c:v>97.303479999999979</c:v>
                </c:pt>
                <c:pt idx="3614">
                  <c:v>97.300039999999981</c:v>
                </c:pt>
                <c:pt idx="3615">
                  <c:v>97.297950000000114</c:v>
                </c:pt>
                <c:pt idx="3616">
                  <c:v>97.296200000000027</c:v>
                </c:pt>
                <c:pt idx="3617">
                  <c:v>97.293580000000006</c:v>
                </c:pt>
                <c:pt idx="3618">
                  <c:v>97.290589999999995</c:v>
                </c:pt>
                <c:pt idx="3619">
                  <c:v>97.289159999999995</c:v>
                </c:pt>
                <c:pt idx="3620">
                  <c:v>97.289460000000005</c:v>
                </c:pt>
                <c:pt idx="3621">
                  <c:v>97.290310000000005</c:v>
                </c:pt>
                <c:pt idx="3622">
                  <c:v>97.287930000000003</c:v>
                </c:pt>
                <c:pt idx="3623">
                  <c:v>97.285219999999995</c:v>
                </c:pt>
                <c:pt idx="3624">
                  <c:v>97.282489999999981</c:v>
                </c:pt>
                <c:pt idx="3625">
                  <c:v>97.280410000000003</c:v>
                </c:pt>
                <c:pt idx="3626">
                  <c:v>97.279120000000006</c:v>
                </c:pt>
                <c:pt idx="3627">
                  <c:v>97.278089999999978</c:v>
                </c:pt>
                <c:pt idx="3628">
                  <c:v>97.275660000000002</c:v>
                </c:pt>
                <c:pt idx="3629">
                  <c:v>97.273949999999999</c:v>
                </c:pt>
                <c:pt idx="3630">
                  <c:v>97.27303999999998</c:v>
                </c:pt>
                <c:pt idx="3631">
                  <c:v>97.273560000000003</c:v>
                </c:pt>
                <c:pt idx="3632">
                  <c:v>97.277969999999996</c:v>
                </c:pt>
                <c:pt idx="3633">
                  <c:v>97.276379999999989</c:v>
                </c:pt>
                <c:pt idx="3634">
                  <c:v>97.271950000000004</c:v>
                </c:pt>
                <c:pt idx="3635">
                  <c:v>97.267250000000161</c:v>
                </c:pt>
                <c:pt idx="3636">
                  <c:v>97.261220000000179</c:v>
                </c:pt>
                <c:pt idx="3637">
                  <c:v>97.257999999999996</c:v>
                </c:pt>
                <c:pt idx="3638">
                  <c:v>97.25588999999998</c:v>
                </c:pt>
                <c:pt idx="3639">
                  <c:v>97.262779999999978</c:v>
                </c:pt>
                <c:pt idx="3640">
                  <c:v>97.266509999999997</c:v>
                </c:pt>
                <c:pt idx="3641">
                  <c:v>97.26666000000013</c:v>
                </c:pt>
                <c:pt idx="3642">
                  <c:v>97.262360000000001</c:v>
                </c:pt>
                <c:pt idx="3643">
                  <c:v>97.257810000000006</c:v>
                </c:pt>
                <c:pt idx="3644">
                  <c:v>97.256029999999996</c:v>
                </c:pt>
                <c:pt idx="3645">
                  <c:v>97.254779999999982</c:v>
                </c:pt>
                <c:pt idx="3646">
                  <c:v>97.25009</c:v>
                </c:pt>
                <c:pt idx="3647">
                  <c:v>97.243470000000002</c:v>
                </c:pt>
                <c:pt idx="3648">
                  <c:v>97.235889999999998</c:v>
                </c:pt>
                <c:pt idx="3649">
                  <c:v>97.232420000000005</c:v>
                </c:pt>
                <c:pt idx="3650">
                  <c:v>97.241739999999993</c:v>
                </c:pt>
                <c:pt idx="3651">
                  <c:v>97.247660000000181</c:v>
                </c:pt>
                <c:pt idx="3652">
                  <c:v>97.248059999999995</c:v>
                </c:pt>
                <c:pt idx="3653">
                  <c:v>97.246240000000114</c:v>
                </c:pt>
                <c:pt idx="3654">
                  <c:v>97.241389999999996</c:v>
                </c:pt>
                <c:pt idx="3655">
                  <c:v>97.227610000000027</c:v>
                </c:pt>
                <c:pt idx="3656">
                  <c:v>97.227930000000001</c:v>
                </c:pt>
                <c:pt idx="3657">
                  <c:v>97.233140000000006</c:v>
                </c:pt>
                <c:pt idx="3658">
                  <c:v>97.234380000000002</c:v>
                </c:pt>
                <c:pt idx="3659">
                  <c:v>97.237200000000129</c:v>
                </c:pt>
                <c:pt idx="3660">
                  <c:v>97.236080000000001</c:v>
                </c:pt>
                <c:pt idx="3661">
                  <c:v>97.232759999999999</c:v>
                </c:pt>
                <c:pt idx="3662">
                  <c:v>97.229240000000004</c:v>
                </c:pt>
                <c:pt idx="3663">
                  <c:v>97.226439999999982</c:v>
                </c:pt>
                <c:pt idx="3664">
                  <c:v>97.223200000000006</c:v>
                </c:pt>
                <c:pt idx="3665">
                  <c:v>97.224700000000013</c:v>
                </c:pt>
                <c:pt idx="3666">
                  <c:v>97.223159999999993</c:v>
                </c:pt>
                <c:pt idx="3667">
                  <c:v>97.219020000000114</c:v>
                </c:pt>
                <c:pt idx="3668">
                  <c:v>97.218010000000007</c:v>
                </c:pt>
                <c:pt idx="3669">
                  <c:v>97.223519999999994</c:v>
                </c:pt>
                <c:pt idx="3670">
                  <c:v>97.226190000000003</c:v>
                </c:pt>
                <c:pt idx="3671">
                  <c:v>97.220839999999981</c:v>
                </c:pt>
                <c:pt idx="3672">
                  <c:v>97.217150000000146</c:v>
                </c:pt>
                <c:pt idx="3673">
                  <c:v>97.213520000000145</c:v>
                </c:pt>
                <c:pt idx="3674">
                  <c:v>97.20725000000013</c:v>
                </c:pt>
                <c:pt idx="3675">
                  <c:v>97.204459999999997</c:v>
                </c:pt>
                <c:pt idx="3676">
                  <c:v>97.205000000000013</c:v>
                </c:pt>
                <c:pt idx="3677">
                  <c:v>97.199759999999998</c:v>
                </c:pt>
                <c:pt idx="3678">
                  <c:v>97.200660000000113</c:v>
                </c:pt>
                <c:pt idx="3679">
                  <c:v>97.20214</c:v>
                </c:pt>
                <c:pt idx="3680">
                  <c:v>97.195779999999885</c:v>
                </c:pt>
                <c:pt idx="3681">
                  <c:v>97.18768</c:v>
                </c:pt>
                <c:pt idx="3682">
                  <c:v>97.189379999999886</c:v>
                </c:pt>
                <c:pt idx="3683">
                  <c:v>97.182809999999989</c:v>
                </c:pt>
                <c:pt idx="3684">
                  <c:v>97.190779999999918</c:v>
                </c:pt>
                <c:pt idx="3685">
                  <c:v>97.193550000000002</c:v>
                </c:pt>
                <c:pt idx="3686">
                  <c:v>97.190160000000006</c:v>
                </c:pt>
                <c:pt idx="3687">
                  <c:v>97.188359999999989</c:v>
                </c:pt>
                <c:pt idx="3688">
                  <c:v>97.194720000000004</c:v>
                </c:pt>
                <c:pt idx="3689">
                  <c:v>97.199889999999982</c:v>
                </c:pt>
                <c:pt idx="3690">
                  <c:v>97.201060000000027</c:v>
                </c:pt>
                <c:pt idx="3691">
                  <c:v>97.198629999999994</c:v>
                </c:pt>
                <c:pt idx="3692">
                  <c:v>97.194609999999997</c:v>
                </c:pt>
                <c:pt idx="3693">
                  <c:v>97.194050000000004</c:v>
                </c:pt>
                <c:pt idx="3694">
                  <c:v>97.194419999999994</c:v>
                </c:pt>
                <c:pt idx="3695">
                  <c:v>97.191680000000005</c:v>
                </c:pt>
                <c:pt idx="3696">
                  <c:v>97.182259999999999</c:v>
                </c:pt>
                <c:pt idx="3697">
                  <c:v>97.17910999999998</c:v>
                </c:pt>
                <c:pt idx="3698">
                  <c:v>97.176759999999959</c:v>
                </c:pt>
                <c:pt idx="3699">
                  <c:v>97.173739999999796</c:v>
                </c:pt>
                <c:pt idx="3700">
                  <c:v>97.172179999999855</c:v>
                </c:pt>
                <c:pt idx="3701">
                  <c:v>97.170659999999998</c:v>
                </c:pt>
                <c:pt idx="3702">
                  <c:v>97.172049999999885</c:v>
                </c:pt>
                <c:pt idx="3703">
                  <c:v>97.171759999999978</c:v>
                </c:pt>
                <c:pt idx="3704">
                  <c:v>97.171589999999981</c:v>
                </c:pt>
                <c:pt idx="3705">
                  <c:v>97.170359999999988</c:v>
                </c:pt>
                <c:pt idx="3706">
                  <c:v>97.169299999999993</c:v>
                </c:pt>
                <c:pt idx="3707">
                  <c:v>97.167420000000007</c:v>
                </c:pt>
                <c:pt idx="3708">
                  <c:v>97.165610000000001</c:v>
                </c:pt>
                <c:pt idx="3709">
                  <c:v>97.164029999999997</c:v>
                </c:pt>
                <c:pt idx="3710">
                  <c:v>97.160759999999982</c:v>
                </c:pt>
                <c:pt idx="3711">
                  <c:v>97.157120000000006</c:v>
                </c:pt>
                <c:pt idx="3712">
                  <c:v>97.154719999999998</c:v>
                </c:pt>
                <c:pt idx="3713">
                  <c:v>97.153879999999958</c:v>
                </c:pt>
                <c:pt idx="3714">
                  <c:v>97.152339999999796</c:v>
                </c:pt>
                <c:pt idx="3715">
                  <c:v>97.152089999999959</c:v>
                </c:pt>
                <c:pt idx="3716">
                  <c:v>97.153210000000001</c:v>
                </c:pt>
                <c:pt idx="3717">
                  <c:v>97.15222</c:v>
                </c:pt>
                <c:pt idx="3718">
                  <c:v>97.148789999999948</c:v>
                </c:pt>
                <c:pt idx="3719">
                  <c:v>97.145200000000003</c:v>
                </c:pt>
                <c:pt idx="3720">
                  <c:v>97.146699999999996</c:v>
                </c:pt>
                <c:pt idx="3721">
                  <c:v>97.15119</c:v>
                </c:pt>
                <c:pt idx="3722">
                  <c:v>97.149600000000007</c:v>
                </c:pt>
                <c:pt idx="3723">
                  <c:v>97.140799999999999</c:v>
                </c:pt>
                <c:pt idx="3724">
                  <c:v>97.144720000000007</c:v>
                </c:pt>
                <c:pt idx="3725">
                  <c:v>97.145399999999981</c:v>
                </c:pt>
                <c:pt idx="3726">
                  <c:v>97.141599999999997</c:v>
                </c:pt>
                <c:pt idx="3727">
                  <c:v>97.141260000000145</c:v>
                </c:pt>
                <c:pt idx="3728">
                  <c:v>97.140150000000006</c:v>
                </c:pt>
                <c:pt idx="3729">
                  <c:v>97.137969999999996</c:v>
                </c:pt>
                <c:pt idx="3730">
                  <c:v>97.134050000000002</c:v>
                </c:pt>
                <c:pt idx="3731">
                  <c:v>97.130579999999981</c:v>
                </c:pt>
                <c:pt idx="3732">
                  <c:v>97.129019999999983</c:v>
                </c:pt>
                <c:pt idx="3733">
                  <c:v>97.132879999999886</c:v>
                </c:pt>
                <c:pt idx="3734">
                  <c:v>97.129799999999989</c:v>
                </c:pt>
                <c:pt idx="3735">
                  <c:v>97.134559999999993</c:v>
                </c:pt>
                <c:pt idx="3736">
                  <c:v>97.129839999999959</c:v>
                </c:pt>
                <c:pt idx="3737">
                  <c:v>97.12883999999984</c:v>
                </c:pt>
                <c:pt idx="3738">
                  <c:v>97.12815999999998</c:v>
                </c:pt>
                <c:pt idx="3739">
                  <c:v>97.126439999999988</c:v>
                </c:pt>
                <c:pt idx="3740">
                  <c:v>97.122319999999988</c:v>
                </c:pt>
                <c:pt idx="3741">
                  <c:v>97.116759999999999</c:v>
                </c:pt>
                <c:pt idx="3742">
                  <c:v>97.117149999999995</c:v>
                </c:pt>
                <c:pt idx="3743">
                  <c:v>97.121089999999981</c:v>
                </c:pt>
                <c:pt idx="3744">
                  <c:v>97.121920000000003</c:v>
                </c:pt>
                <c:pt idx="3745">
                  <c:v>97.11999999999999</c:v>
                </c:pt>
                <c:pt idx="3746">
                  <c:v>97.120449999999948</c:v>
                </c:pt>
                <c:pt idx="3747">
                  <c:v>97.118690000000001</c:v>
                </c:pt>
                <c:pt idx="3748">
                  <c:v>97.115049999999982</c:v>
                </c:pt>
                <c:pt idx="3749">
                  <c:v>97.11284999999998</c:v>
                </c:pt>
                <c:pt idx="3750">
                  <c:v>97.109589999999983</c:v>
                </c:pt>
                <c:pt idx="3751">
                  <c:v>97.10693999999998</c:v>
                </c:pt>
                <c:pt idx="3752">
                  <c:v>97.104690000000005</c:v>
                </c:pt>
                <c:pt idx="3753">
                  <c:v>97.105869999999982</c:v>
                </c:pt>
                <c:pt idx="3754">
                  <c:v>97.104849999999999</c:v>
                </c:pt>
                <c:pt idx="3755">
                  <c:v>97.102969999999999</c:v>
                </c:pt>
                <c:pt idx="3756">
                  <c:v>97.102299999999985</c:v>
                </c:pt>
                <c:pt idx="3757">
                  <c:v>97.101680000000002</c:v>
                </c:pt>
                <c:pt idx="3758">
                  <c:v>97.100219999999993</c:v>
                </c:pt>
                <c:pt idx="3759">
                  <c:v>97.098320000000001</c:v>
                </c:pt>
                <c:pt idx="3760">
                  <c:v>97.096310000000003</c:v>
                </c:pt>
                <c:pt idx="3761">
                  <c:v>97.094840000000005</c:v>
                </c:pt>
                <c:pt idx="3762">
                  <c:v>97.093940000000003</c:v>
                </c:pt>
                <c:pt idx="3763">
                  <c:v>97.093630000000005</c:v>
                </c:pt>
                <c:pt idx="3764">
                  <c:v>97.092280000000002</c:v>
                </c:pt>
                <c:pt idx="3765">
                  <c:v>97.091759999999994</c:v>
                </c:pt>
                <c:pt idx="3766">
                  <c:v>97.089690000000004</c:v>
                </c:pt>
                <c:pt idx="3767">
                  <c:v>97.086600000000004</c:v>
                </c:pt>
                <c:pt idx="3768">
                  <c:v>97.084549999999993</c:v>
                </c:pt>
                <c:pt idx="3769">
                  <c:v>97.083190000000002</c:v>
                </c:pt>
                <c:pt idx="3770">
                  <c:v>97.080560000000006</c:v>
                </c:pt>
                <c:pt idx="3771">
                  <c:v>97.079819999999998</c:v>
                </c:pt>
                <c:pt idx="3772">
                  <c:v>97.079889999999978</c:v>
                </c:pt>
                <c:pt idx="3773">
                  <c:v>97.077719999999999</c:v>
                </c:pt>
                <c:pt idx="3774">
                  <c:v>97.073210000000003</c:v>
                </c:pt>
                <c:pt idx="3775">
                  <c:v>97.073509999999999</c:v>
                </c:pt>
                <c:pt idx="3776">
                  <c:v>97.072589999999948</c:v>
                </c:pt>
                <c:pt idx="3777">
                  <c:v>97.073430000000002</c:v>
                </c:pt>
                <c:pt idx="3778">
                  <c:v>97.074020000000004</c:v>
                </c:pt>
                <c:pt idx="3779">
                  <c:v>97.074690000000004</c:v>
                </c:pt>
                <c:pt idx="3780">
                  <c:v>97.075139999999948</c:v>
                </c:pt>
                <c:pt idx="3781">
                  <c:v>97.074849999999998</c:v>
                </c:pt>
                <c:pt idx="3782">
                  <c:v>97.070339999999959</c:v>
                </c:pt>
                <c:pt idx="3783">
                  <c:v>97.068190000000001</c:v>
                </c:pt>
                <c:pt idx="3784">
                  <c:v>97.066400000000002</c:v>
                </c:pt>
                <c:pt idx="3785">
                  <c:v>97.066079999999999</c:v>
                </c:pt>
                <c:pt idx="3786">
                  <c:v>97.065739999999948</c:v>
                </c:pt>
                <c:pt idx="3787">
                  <c:v>97.059049999999999</c:v>
                </c:pt>
                <c:pt idx="3788">
                  <c:v>97.051580000000001</c:v>
                </c:pt>
                <c:pt idx="3789">
                  <c:v>97.056200000000004</c:v>
                </c:pt>
                <c:pt idx="3790">
                  <c:v>97.063220000000129</c:v>
                </c:pt>
                <c:pt idx="3791">
                  <c:v>97.064300000000003</c:v>
                </c:pt>
                <c:pt idx="3792">
                  <c:v>97.062879999999979</c:v>
                </c:pt>
                <c:pt idx="3793">
                  <c:v>97.05889999999998</c:v>
                </c:pt>
                <c:pt idx="3794">
                  <c:v>97.055389999999989</c:v>
                </c:pt>
                <c:pt idx="3795">
                  <c:v>97.056550000000001</c:v>
                </c:pt>
                <c:pt idx="3796">
                  <c:v>97.060860000000005</c:v>
                </c:pt>
                <c:pt idx="3797">
                  <c:v>97.057460000000006</c:v>
                </c:pt>
                <c:pt idx="3798">
                  <c:v>97.054599999999994</c:v>
                </c:pt>
                <c:pt idx="3799">
                  <c:v>97.051450000000003</c:v>
                </c:pt>
                <c:pt idx="3800">
                  <c:v>97.048010000000005</c:v>
                </c:pt>
                <c:pt idx="3801">
                  <c:v>97.045900000000003</c:v>
                </c:pt>
                <c:pt idx="3802">
                  <c:v>97.044550000000129</c:v>
                </c:pt>
                <c:pt idx="3803">
                  <c:v>97.040279999999996</c:v>
                </c:pt>
                <c:pt idx="3804">
                  <c:v>97.035939999999982</c:v>
                </c:pt>
                <c:pt idx="3805">
                  <c:v>97.031059999999997</c:v>
                </c:pt>
                <c:pt idx="3806">
                  <c:v>97.028989999999979</c:v>
                </c:pt>
                <c:pt idx="3807">
                  <c:v>97.029110000000003</c:v>
                </c:pt>
                <c:pt idx="3808">
                  <c:v>97.029339999999948</c:v>
                </c:pt>
                <c:pt idx="3809">
                  <c:v>97.03058</c:v>
                </c:pt>
                <c:pt idx="3810">
                  <c:v>97.032839999999979</c:v>
                </c:pt>
                <c:pt idx="3811">
                  <c:v>97.037009999999995</c:v>
                </c:pt>
                <c:pt idx="3812">
                  <c:v>97.038240000000002</c:v>
                </c:pt>
                <c:pt idx="3813">
                  <c:v>97.032699999999991</c:v>
                </c:pt>
                <c:pt idx="3814">
                  <c:v>97.024060000000006</c:v>
                </c:pt>
                <c:pt idx="3815">
                  <c:v>97.01285</c:v>
                </c:pt>
                <c:pt idx="3816">
                  <c:v>97.010490000000004</c:v>
                </c:pt>
                <c:pt idx="3817">
                  <c:v>97.021010000000004</c:v>
                </c:pt>
                <c:pt idx="3818">
                  <c:v>97.030389999999983</c:v>
                </c:pt>
                <c:pt idx="3819">
                  <c:v>97.029619999999994</c:v>
                </c:pt>
                <c:pt idx="3820">
                  <c:v>97.03734</c:v>
                </c:pt>
                <c:pt idx="3821">
                  <c:v>97.038210000000007</c:v>
                </c:pt>
                <c:pt idx="3822">
                  <c:v>97.027410000000003</c:v>
                </c:pt>
                <c:pt idx="3823">
                  <c:v>97.018320000000003</c:v>
                </c:pt>
                <c:pt idx="3824">
                  <c:v>97.01576</c:v>
                </c:pt>
                <c:pt idx="3825">
                  <c:v>97.019200000000026</c:v>
                </c:pt>
                <c:pt idx="3826">
                  <c:v>97.01379</c:v>
                </c:pt>
                <c:pt idx="3827">
                  <c:v>97.006779999999978</c:v>
                </c:pt>
                <c:pt idx="3828">
                  <c:v>97.010620000000131</c:v>
                </c:pt>
                <c:pt idx="3829">
                  <c:v>97.012090000000001</c:v>
                </c:pt>
                <c:pt idx="3830">
                  <c:v>97.012929999999997</c:v>
                </c:pt>
                <c:pt idx="3831">
                  <c:v>97.010810000000006</c:v>
                </c:pt>
                <c:pt idx="3832">
                  <c:v>97.006990000000002</c:v>
                </c:pt>
                <c:pt idx="3833">
                  <c:v>97.009779999999978</c:v>
                </c:pt>
                <c:pt idx="3834">
                  <c:v>97.010560000000027</c:v>
                </c:pt>
                <c:pt idx="3835">
                  <c:v>97.005179999999982</c:v>
                </c:pt>
                <c:pt idx="3836">
                  <c:v>97.003680000000003</c:v>
                </c:pt>
                <c:pt idx="3837">
                  <c:v>96.99911000000013</c:v>
                </c:pt>
                <c:pt idx="3838">
                  <c:v>96.993889999999993</c:v>
                </c:pt>
                <c:pt idx="3839">
                  <c:v>96.993640000000113</c:v>
                </c:pt>
                <c:pt idx="3840">
                  <c:v>97.000240000000005</c:v>
                </c:pt>
                <c:pt idx="3841">
                  <c:v>97.003969999999995</c:v>
                </c:pt>
                <c:pt idx="3842">
                  <c:v>96.99879</c:v>
                </c:pt>
                <c:pt idx="3843">
                  <c:v>96.993010000000027</c:v>
                </c:pt>
                <c:pt idx="3844">
                  <c:v>96.991079999999997</c:v>
                </c:pt>
                <c:pt idx="3845">
                  <c:v>96.988159999999993</c:v>
                </c:pt>
                <c:pt idx="3846">
                  <c:v>96.986120000000113</c:v>
                </c:pt>
                <c:pt idx="3847">
                  <c:v>96.984910000000113</c:v>
                </c:pt>
                <c:pt idx="3848">
                  <c:v>96.985510000000005</c:v>
                </c:pt>
                <c:pt idx="3849">
                  <c:v>96.984120000000146</c:v>
                </c:pt>
                <c:pt idx="3850">
                  <c:v>96.989360000000005</c:v>
                </c:pt>
                <c:pt idx="3851">
                  <c:v>96.995549999999994</c:v>
                </c:pt>
                <c:pt idx="3852">
                  <c:v>96.990280000000027</c:v>
                </c:pt>
                <c:pt idx="3853">
                  <c:v>96.982950000000002</c:v>
                </c:pt>
                <c:pt idx="3854">
                  <c:v>96.980160000000026</c:v>
                </c:pt>
                <c:pt idx="3855">
                  <c:v>96.983610000000027</c:v>
                </c:pt>
                <c:pt idx="3856">
                  <c:v>96.973969999999994</c:v>
                </c:pt>
                <c:pt idx="3857">
                  <c:v>96.970619999999997</c:v>
                </c:pt>
                <c:pt idx="3858">
                  <c:v>96.984200000000129</c:v>
                </c:pt>
                <c:pt idx="3859">
                  <c:v>96.984440000000006</c:v>
                </c:pt>
                <c:pt idx="3860">
                  <c:v>96.985060000000004</c:v>
                </c:pt>
                <c:pt idx="3861">
                  <c:v>96.976479999999981</c:v>
                </c:pt>
                <c:pt idx="3862">
                  <c:v>96.976050000000001</c:v>
                </c:pt>
                <c:pt idx="3863">
                  <c:v>96.969489999999993</c:v>
                </c:pt>
                <c:pt idx="3864">
                  <c:v>96.967920000000149</c:v>
                </c:pt>
                <c:pt idx="3865">
                  <c:v>96.966120000000146</c:v>
                </c:pt>
                <c:pt idx="3866">
                  <c:v>96.961110000000161</c:v>
                </c:pt>
                <c:pt idx="3867">
                  <c:v>96.952889999999982</c:v>
                </c:pt>
                <c:pt idx="3868">
                  <c:v>96.949470000000005</c:v>
                </c:pt>
                <c:pt idx="3869">
                  <c:v>96.951420000000027</c:v>
                </c:pt>
                <c:pt idx="3870">
                  <c:v>96.949560000000162</c:v>
                </c:pt>
                <c:pt idx="3871">
                  <c:v>96.953360000000004</c:v>
                </c:pt>
                <c:pt idx="3872">
                  <c:v>96.95899</c:v>
                </c:pt>
                <c:pt idx="3873">
                  <c:v>96.962800000000001</c:v>
                </c:pt>
                <c:pt idx="3874">
                  <c:v>96.963859999999997</c:v>
                </c:pt>
                <c:pt idx="3875">
                  <c:v>96.962990000000005</c:v>
                </c:pt>
                <c:pt idx="3876">
                  <c:v>96.960939999999994</c:v>
                </c:pt>
                <c:pt idx="3877">
                  <c:v>96.95532</c:v>
                </c:pt>
                <c:pt idx="3878">
                  <c:v>96.952690000000004</c:v>
                </c:pt>
                <c:pt idx="3879">
                  <c:v>96.951989999999995</c:v>
                </c:pt>
                <c:pt idx="3880">
                  <c:v>96.952150000000003</c:v>
                </c:pt>
                <c:pt idx="3881">
                  <c:v>96.951030000000003</c:v>
                </c:pt>
                <c:pt idx="3882">
                  <c:v>96.949340000000007</c:v>
                </c:pt>
                <c:pt idx="3883">
                  <c:v>96.947260000000227</c:v>
                </c:pt>
                <c:pt idx="3884">
                  <c:v>96.947990000000146</c:v>
                </c:pt>
                <c:pt idx="3885">
                  <c:v>96.947510000000179</c:v>
                </c:pt>
                <c:pt idx="3886">
                  <c:v>96.946110000000147</c:v>
                </c:pt>
                <c:pt idx="3887">
                  <c:v>96.945240000000027</c:v>
                </c:pt>
                <c:pt idx="3888">
                  <c:v>96.941590000000161</c:v>
                </c:pt>
                <c:pt idx="3889">
                  <c:v>96.937720000000027</c:v>
                </c:pt>
                <c:pt idx="3890">
                  <c:v>96.936440000000005</c:v>
                </c:pt>
                <c:pt idx="3891">
                  <c:v>96.934489999999997</c:v>
                </c:pt>
                <c:pt idx="3892">
                  <c:v>96.932689999999994</c:v>
                </c:pt>
                <c:pt idx="3893">
                  <c:v>96.933679999999995</c:v>
                </c:pt>
                <c:pt idx="3894">
                  <c:v>96.936340000000001</c:v>
                </c:pt>
                <c:pt idx="3895">
                  <c:v>96.934690000000145</c:v>
                </c:pt>
                <c:pt idx="3896">
                  <c:v>96.93374</c:v>
                </c:pt>
                <c:pt idx="3897">
                  <c:v>96.929410000000004</c:v>
                </c:pt>
                <c:pt idx="3898">
                  <c:v>96.926720000000003</c:v>
                </c:pt>
                <c:pt idx="3899">
                  <c:v>96.925739999999948</c:v>
                </c:pt>
                <c:pt idx="3900">
                  <c:v>96.925039999999981</c:v>
                </c:pt>
                <c:pt idx="3901">
                  <c:v>96.92407</c:v>
                </c:pt>
                <c:pt idx="3902">
                  <c:v>96.92371</c:v>
                </c:pt>
                <c:pt idx="3903">
                  <c:v>96.922069999999991</c:v>
                </c:pt>
                <c:pt idx="3904">
                  <c:v>96.92</c:v>
                </c:pt>
                <c:pt idx="3905">
                  <c:v>96.919190000000114</c:v>
                </c:pt>
                <c:pt idx="3906">
                  <c:v>96.917550000000148</c:v>
                </c:pt>
                <c:pt idx="3907">
                  <c:v>96.916140000000027</c:v>
                </c:pt>
                <c:pt idx="3908">
                  <c:v>96.915440000000004</c:v>
                </c:pt>
                <c:pt idx="3909">
                  <c:v>96.913200000000145</c:v>
                </c:pt>
                <c:pt idx="3910">
                  <c:v>96.912200000000027</c:v>
                </c:pt>
                <c:pt idx="3911">
                  <c:v>96.911710000000113</c:v>
                </c:pt>
                <c:pt idx="3912">
                  <c:v>96.91125000000018</c:v>
                </c:pt>
                <c:pt idx="3913">
                  <c:v>96.910610000000148</c:v>
                </c:pt>
                <c:pt idx="3914">
                  <c:v>96.909509999999997</c:v>
                </c:pt>
                <c:pt idx="3915">
                  <c:v>96.907070000000004</c:v>
                </c:pt>
                <c:pt idx="3916">
                  <c:v>96.903819999999996</c:v>
                </c:pt>
                <c:pt idx="3917">
                  <c:v>96.900279999999995</c:v>
                </c:pt>
                <c:pt idx="3918">
                  <c:v>96.899100000000004</c:v>
                </c:pt>
                <c:pt idx="3919">
                  <c:v>96.898319999999998</c:v>
                </c:pt>
                <c:pt idx="3920">
                  <c:v>96.898969999999991</c:v>
                </c:pt>
                <c:pt idx="3921">
                  <c:v>96.90273999999998</c:v>
                </c:pt>
                <c:pt idx="3922">
                  <c:v>96.903710000000004</c:v>
                </c:pt>
                <c:pt idx="3923">
                  <c:v>96.902559999999994</c:v>
                </c:pt>
                <c:pt idx="3924">
                  <c:v>96.899720000000002</c:v>
                </c:pt>
                <c:pt idx="3925">
                  <c:v>96.897549999999995</c:v>
                </c:pt>
                <c:pt idx="3926">
                  <c:v>96.895389999999978</c:v>
                </c:pt>
                <c:pt idx="3927">
                  <c:v>96.892179999999982</c:v>
                </c:pt>
                <c:pt idx="3928">
                  <c:v>96.889520000000005</c:v>
                </c:pt>
                <c:pt idx="3929">
                  <c:v>96.888559999999998</c:v>
                </c:pt>
                <c:pt idx="3930">
                  <c:v>96.88818999999998</c:v>
                </c:pt>
                <c:pt idx="3931">
                  <c:v>96.885799999999989</c:v>
                </c:pt>
                <c:pt idx="3932">
                  <c:v>96.885899999999978</c:v>
                </c:pt>
                <c:pt idx="3933">
                  <c:v>96.886719999999983</c:v>
                </c:pt>
                <c:pt idx="3934">
                  <c:v>96.882620000000003</c:v>
                </c:pt>
                <c:pt idx="3935">
                  <c:v>96.879389999999958</c:v>
                </c:pt>
                <c:pt idx="3936">
                  <c:v>96.876249999999999</c:v>
                </c:pt>
                <c:pt idx="3937">
                  <c:v>96.878859999999989</c:v>
                </c:pt>
                <c:pt idx="3938">
                  <c:v>96.881720000000001</c:v>
                </c:pt>
                <c:pt idx="3939">
                  <c:v>96.87937999999987</c:v>
                </c:pt>
                <c:pt idx="3940">
                  <c:v>96.877260000000007</c:v>
                </c:pt>
                <c:pt idx="3941">
                  <c:v>96.877779999999959</c:v>
                </c:pt>
                <c:pt idx="3942">
                  <c:v>96.876159999999999</c:v>
                </c:pt>
                <c:pt idx="3943">
                  <c:v>96.873719999999949</c:v>
                </c:pt>
                <c:pt idx="3944">
                  <c:v>96.871809999999982</c:v>
                </c:pt>
                <c:pt idx="3945">
                  <c:v>96.870319999999978</c:v>
                </c:pt>
                <c:pt idx="3946">
                  <c:v>96.869079999999983</c:v>
                </c:pt>
                <c:pt idx="3947">
                  <c:v>96.868210000000005</c:v>
                </c:pt>
                <c:pt idx="3948">
                  <c:v>96.866810000000001</c:v>
                </c:pt>
                <c:pt idx="3949">
                  <c:v>96.865869999999987</c:v>
                </c:pt>
                <c:pt idx="3950">
                  <c:v>96.865839999999949</c:v>
                </c:pt>
                <c:pt idx="3951">
                  <c:v>96.862539999999981</c:v>
                </c:pt>
                <c:pt idx="3952">
                  <c:v>96.853339999999989</c:v>
                </c:pt>
                <c:pt idx="3953">
                  <c:v>96.856620000000007</c:v>
                </c:pt>
                <c:pt idx="3954">
                  <c:v>96.859219999999993</c:v>
                </c:pt>
                <c:pt idx="3955">
                  <c:v>96.853700000000003</c:v>
                </c:pt>
                <c:pt idx="3956">
                  <c:v>96.852689999999981</c:v>
                </c:pt>
                <c:pt idx="3957">
                  <c:v>96.852489999999989</c:v>
                </c:pt>
                <c:pt idx="3958">
                  <c:v>96.851839999999982</c:v>
                </c:pt>
                <c:pt idx="3959">
                  <c:v>96.849109999999996</c:v>
                </c:pt>
                <c:pt idx="3960">
                  <c:v>96.850409999999982</c:v>
                </c:pt>
                <c:pt idx="3961">
                  <c:v>96.853920000000002</c:v>
                </c:pt>
                <c:pt idx="3962">
                  <c:v>96.853839999999948</c:v>
                </c:pt>
                <c:pt idx="3963">
                  <c:v>96.850819999999999</c:v>
                </c:pt>
                <c:pt idx="3964">
                  <c:v>96.849090000000004</c:v>
                </c:pt>
                <c:pt idx="3965">
                  <c:v>96.849239999999995</c:v>
                </c:pt>
                <c:pt idx="3966">
                  <c:v>96.848910000000004</c:v>
                </c:pt>
                <c:pt idx="3967">
                  <c:v>96.846549999999993</c:v>
                </c:pt>
                <c:pt idx="3968">
                  <c:v>96.845839999999981</c:v>
                </c:pt>
                <c:pt idx="3969">
                  <c:v>96.843050000000005</c:v>
                </c:pt>
                <c:pt idx="3970">
                  <c:v>96.839379999999949</c:v>
                </c:pt>
                <c:pt idx="3971">
                  <c:v>96.837549999999993</c:v>
                </c:pt>
                <c:pt idx="3972">
                  <c:v>96.836299999999994</c:v>
                </c:pt>
                <c:pt idx="3973">
                  <c:v>96.836619999999996</c:v>
                </c:pt>
                <c:pt idx="3974">
                  <c:v>96.838779999999886</c:v>
                </c:pt>
                <c:pt idx="3975">
                  <c:v>96.837620000000129</c:v>
                </c:pt>
                <c:pt idx="3976">
                  <c:v>96.834490000000002</c:v>
                </c:pt>
                <c:pt idx="3977">
                  <c:v>96.831999999999994</c:v>
                </c:pt>
                <c:pt idx="3978">
                  <c:v>96.82862999999999</c:v>
                </c:pt>
                <c:pt idx="3979">
                  <c:v>96.825799999999958</c:v>
                </c:pt>
                <c:pt idx="3980">
                  <c:v>96.825189999999978</c:v>
                </c:pt>
                <c:pt idx="3981">
                  <c:v>96.824690000000004</c:v>
                </c:pt>
                <c:pt idx="3982">
                  <c:v>96.82483999999998</c:v>
                </c:pt>
                <c:pt idx="3983">
                  <c:v>96.82344999999998</c:v>
                </c:pt>
                <c:pt idx="3984">
                  <c:v>96.819320000000005</c:v>
                </c:pt>
                <c:pt idx="3985">
                  <c:v>96.816810000000004</c:v>
                </c:pt>
                <c:pt idx="3986">
                  <c:v>96.815820000000002</c:v>
                </c:pt>
                <c:pt idx="3987">
                  <c:v>96.815879999999979</c:v>
                </c:pt>
                <c:pt idx="3988">
                  <c:v>96.815069999999992</c:v>
                </c:pt>
                <c:pt idx="3989">
                  <c:v>96.813869999999994</c:v>
                </c:pt>
                <c:pt idx="3990">
                  <c:v>96.812379999999948</c:v>
                </c:pt>
                <c:pt idx="3991">
                  <c:v>96.810630000000003</c:v>
                </c:pt>
                <c:pt idx="3992">
                  <c:v>96.809690000000003</c:v>
                </c:pt>
                <c:pt idx="3993">
                  <c:v>96.807609999999997</c:v>
                </c:pt>
                <c:pt idx="3994">
                  <c:v>96.804280000000006</c:v>
                </c:pt>
                <c:pt idx="3995">
                  <c:v>96.805509999999998</c:v>
                </c:pt>
                <c:pt idx="3996">
                  <c:v>96.807410000000004</c:v>
                </c:pt>
                <c:pt idx="3997">
                  <c:v>96.805239999999998</c:v>
                </c:pt>
                <c:pt idx="3998">
                  <c:v>96.802739999999886</c:v>
                </c:pt>
                <c:pt idx="3999">
                  <c:v>96.802189999999982</c:v>
                </c:pt>
                <c:pt idx="4000">
                  <c:v>96.799880000000002</c:v>
                </c:pt>
                <c:pt idx="4001">
                  <c:v>96.799379999999999</c:v>
                </c:pt>
                <c:pt idx="4002">
                  <c:v>96.797200000000146</c:v>
                </c:pt>
                <c:pt idx="4003">
                  <c:v>96.796009999999995</c:v>
                </c:pt>
                <c:pt idx="4004">
                  <c:v>96.794839999999994</c:v>
                </c:pt>
                <c:pt idx="4005">
                  <c:v>96.794010000000114</c:v>
                </c:pt>
                <c:pt idx="4006">
                  <c:v>96.793430000000001</c:v>
                </c:pt>
                <c:pt idx="4007">
                  <c:v>96.791790000000006</c:v>
                </c:pt>
                <c:pt idx="4008">
                  <c:v>96.789919999999995</c:v>
                </c:pt>
                <c:pt idx="4009">
                  <c:v>96.788160000000005</c:v>
                </c:pt>
                <c:pt idx="4010">
                  <c:v>96.785690000000002</c:v>
                </c:pt>
                <c:pt idx="4011">
                  <c:v>96.784310000000005</c:v>
                </c:pt>
                <c:pt idx="4012">
                  <c:v>96.782560000000004</c:v>
                </c:pt>
                <c:pt idx="4013">
                  <c:v>96.781710000000004</c:v>
                </c:pt>
                <c:pt idx="4014">
                  <c:v>96.780150000000006</c:v>
                </c:pt>
                <c:pt idx="4015">
                  <c:v>96.778969999999987</c:v>
                </c:pt>
                <c:pt idx="4016">
                  <c:v>96.777720000000002</c:v>
                </c:pt>
                <c:pt idx="4017">
                  <c:v>96.776870000000002</c:v>
                </c:pt>
                <c:pt idx="4018">
                  <c:v>96.776210000000006</c:v>
                </c:pt>
                <c:pt idx="4019">
                  <c:v>96.774959999999993</c:v>
                </c:pt>
                <c:pt idx="4020">
                  <c:v>96.774379999999979</c:v>
                </c:pt>
                <c:pt idx="4021">
                  <c:v>96.773759999999982</c:v>
                </c:pt>
                <c:pt idx="4022">
                  <c:v>96.771720000000002</c:v>
                </c:pt>
                <c:pt idx="4023">
                  <c:v>96.770160000000004</c:v>
                </c:pt>
                <c:pt idx="4024">
                  <c:v>96.768479999999983</c:v>
                </c:pt>
                <c:pt idx="4025">
                  <c:v>96.766999999999996</c:v>
                </c:pt>
                <c:pt idx="4026">
                  <c:v>96.765410000000003</c:v>
                </c:pt>
                <c:pt idx="4027">
                  <c:v>96.76402000000013</c:v>
                </c:pt>
                <c:pt idx="4028">
                  <c:v>96.762929999999997</c:v>
                </c:pt>
                <c:pt idx="4029">
                  <c:v>96.761719999999997</c:v>
                </c:pt>
                <c:pt idx="4030">
                  <c:v>96.760339999999999</c:v>
                </c:pt>
                <c:pt idx="4031">
                  <c:v>96.759460000000004</c:v>
                </c:pt>
                <c:pt idx="4032">
                  <c:v>96.758260000000007</c:v>
                </c:pt>
                <c:pt idx="4033">
                  <c:v>96.756489999999999</c:v>
                </c:pt>
                <c:pt idx="4034">
                  <c:v>96.754999999999995</c:v>
                </c:pt>
                <c:pt idx="4035">
                  <c:v>96.753479999999982</c:v>
                </c:pt>
                <c:pt idx="4036">
                  <c:v>96.751810000000006</c:v>
                </c:pt>
                <c:pt idx="4037">
                  <c:v>96.750479999999982</c:v>
                </c:pt>
                <c:pt idx="4038">
                  <c:v>96.748840000000001</c:v>
                </c:pt>
                <c:pt idx="4039">
                  <c:v>96.747110000000134</c:v>
                </c:pt>
                <c:pt idx="4040">
                  <c:v>96.745660000000129</c:v>
                </c:pt>
                <c:pt idx="4041">
                  <c:v>96.744180000000114</c:v>
                </c:pt>
                <c:pt idx="4042">
                  <c:v>96.742720000000006</c:v>
                </c:pt>
                <c:pt idx="4043">
                  <c:v>96.740710000000007</c:v>
                </c:pt>
                <c:pt idx="4044">
                  <c:v>96.738739999999979</c:v>
                </c:pt>
                <c:pt idx="4045">
                  <c:v>96.738779999999949</c:v>
                </c:pt>
                <c:pt idx="4046">
                  <c:v>96.735900000000001</c:v>
                </c:pt>
                <c:pt idx="4047">
                  <c:v>96.733369999999994</c:v>
                </c:pt>
                <c:pt idx="4048">
                  <c:v>96.735240000000005</c:v>
                </c:pt>
                <c:pt idx="4049">
                  <c:v>96.734679999999997</c:v>
                </c:pt>
                <c:pt idx="4050">
                  <c:v>96.730890000000002</c:v>
                </c:pt>
                <c:pt idx="4051">
                  <c:v>96.722620000000006</c:v>
                </c:pt>
                <c:pt idx="4052">
                  <c:v>96.726439999999982</c:v>
                </c:pt>
                <c:pt idx="4053">
                  <c:v>96.727940000000004</c:v>
                </c:pt>
                <c:pt idx="4054">
                  <c:v>96.729690000000005</c:v>
                </c:pt>
                <c:pt idx="4055">
                  <c:v>96.729680000000002</c:v>
                </c:pt>
                <c:pt idx="4056">
                  <c:v>96.728059999999999</c:v>
                </c:pt>
                <c:pt idx="4057">
                  <c:v>96.726749999999981</c:v>
                </c:pt>
                <c:pt idx="4058">
                  <c:v>96.724339999999998</c:v>
                </c:pt>
                <c:pt idx="4059">
                  <c:v>96.723029999999994</c:v>
                </c:pt>
                <c:pt idx="4060">
                  <c:v>96.721590000000006</c:v>
                </c:pt>
                <c:pt idx="4061">
                  <c:v>96.720200000000006</c:v>
                </c:pt>
                <c:pt idx="4062">
                  <c:v>96.717879999999994</c:v>
                </c:pt>
                <c:pt idx="4063">
                  <c:v>96.71522000000013</c:v>
                </c:pt>
                <c:pt idx="4064">
                  <c:v>96.713499999999996</c:v>
                </c:pt>
                <c:pt idx="4065">
                  <c:v>96.711600000000161</c:v>
                </c:pt>
                <c:pt idx="4066">
                  <c:v>96.709239999999994</c:v>
                </c:pt>
                <c:pt idx="4067">
                  <c:v>96.707740000000001</c:v>
                </c:pt>
                <c:pt idx="4068">
                  <c:v>96.706680000000006</c:v>
                </c:pt>
                <c:pt idx="4069">
                  <c:v>96.705560000000006</c:v>
                </c:pt>
                <c:pt idx="4070">
                  <c:v>96.703900000000004</c:v>
                </c:pt>
                <c:pt idx="4071">
                  <c:v>96.703040000000001</c:v>
                </c:pt>
                <c:pt idx="4072">
                  <c:v>96.702200000000005</c:v>
                </c:pt>
                <c:pt idx="4073">
                  <c:v>96.70214</c:v>
                </c:pt>
                <c:pt idx="4074">
                  <c:v>96.700940000000003</c:v>
                </c:pt>
                <c:pt idx="4075">
                  <c:v>96.698560000000001</c:v>
                </c:pt>
                <c:pt idx="4076">
                  <c:v>96.696200000000005</c:v>
                </c:pt>
                <c:pt idx="4077">
                  <c:v>96.694260000000114</c:v>
                </c:pt>
                <c:pt idx="4078">
                  <c:v>96.693439999999981</c:v>
                </c:pt>
                <c:pt idx="4079">
                  <c:v>96.691059999999993</c:v>
                </c:pt>
                <c:pt idx="4080">
                  <c:v>96.690010000000001</c:v>
                </c:pt>
                <c:pt idx="4081">
                  <c:v>96.689610000000002</c:v>
                </c:pt>
                <c:pt idx="4082">
                  <c:v>96.686970000000002</c:v>
                </c:pt>
                <c:pt idx="4083">
                  <c:v>96.685839999999885</c:v>
                </c:pt>
                <c:pt idx="4084">
                  <c:v>96.683419999999998</c:v>
                </c:pt>
                <c:pt idx="4085">
                  <c:v>96.680309999999949</c:v>
                </c:pt>
                <c:pt idx="4086">
                  <c:v>96.676949999999948</c:v>
                </c:pt>
                <c:pt idx="4087">
                  <c:v>96.677949999999981</c:v>
                </c:pt>
                <c:pt idx="4088">
                  <c:v>96.677069999999986</c:v>
                </c:pt>
                <c:pt idx="4089">
                  <c:v>96.673159999999982</c:v>
                </c:pt>
                <c:pt idx="4090">
                  <c:v>96.674179999999978</c:v>
                </c:pt>
                <c:pt idx="4091">
                  <c:v>96.673969999999983</c:v>
                </c:pt>
                <c:pt idx="4092">
                  <c:v>96.67248999999984</c:v>
                </c:pt>
                <c:pt idx="4093">
                  <c:v>96.669690000000003</c:v>
                </c:pt>
                <c:pt idx="4094">
                  <c:v>96.668789999999959</c:v>
                </c:pt>
                <c:pt idx="4095">
                  <c:v>96.66825</c:v>
                </c:pt>
                <c:pt idx="4096">
                  <c:v>96.66413</c:v>
                </c:pt>
                <c:pt idx="4097">
                  <c:v>96.661969999999997</c:v>
                </c:pt>
                <c:pt idx="4098">
                  <c:v>96.661559999999994</c:v>
                </c:pt>
                <c:pt idx="4099">
                  <c:v>96.660799999999981</c:v>
                </c:pt>
                <c:pt idx="4100">
                  <c:v>96.657650000000004</c:v>
                </c:pt>
                <c:pt idx="4101">
                  <c:v>96.655009999999919</c:v>
                </c:pt>
                <c:pt idx="4102">
                  <c:v>96.654290000000003</c:v>
                </c:pt>
                <c:pt idx="4103">
                  <c:v>96.647930000000002</c:v>
                </c:pt>
                <c:pt idx="4104">
                  <c:v>96.646249999999995</c:v>
                </c:pt>
                <c:pt idx="4105">
                  <c:v>96.644440000000003</c:v>
                </c:pt>
                <c:pt idx="4106">
                  <c:v>96.648439999999979</c:v>
                </c:pt>
                <c:pt idx="4107">
                  <c:v>96.644440000000003</c:v>
                </c:pt>
                <c:pt idx="4108">
                  <c:v>96.643119999999996</c:v>
                </c:pt>
                <c:pt idx="4109">
                  <c:v>96.641580000000005</c:v>
                </c:pt>
                <c:pt idx="4110">
                  <c:v>96.644470000000013</c:v>
                </c:pt>
                <c:pt idx="4111">
                  <c:v>96.647859999999994</c:v>
                </c:pt>
                <c:pt idx="4112">
                  <c:v>96.644779999999983</c:v>
                </c:pt>
                <c:pt idx="4113">
                  <c:v>96.64166000000013</c:v>
                </c:pt>
                <c:pt idx="4114">
                  <c:v>96.638439999999989</c:v>
                </c:pt>
                <c:pt idx="4115">
                  <c:v>96.636610000000005</c:v>
                </c:pt>
                <c:pt idx="4116">
                  <c:v>96.63212</c:v>
                </c:pt>
                <c:pt idx="4117">
                  <c:v>96.631739999999979</c:v>
                </c:pt>
                <c:pt idx="4118">
                  <c:v>96.628339999999795</c:v>
                </c:pt>
                <c:pt idx="4119">
                  <c:v>96.627560000000003</c:v>
                </c:pt>
                <c:pt idx="4120">
                  <c:v>96.624379999999988</c:v>
                </c:pt>
                <c:pt idx="4121">
                  <c:v>96.626379999999855</c:v>
                </c:pt>
                <c:pt idx="4122">
                  <c:v>96.627589999999998</c:v>
                </c:pt>
                <c:pt idx="4123">
                  <c:v>96.628319999999988</c:v>
                </c:pt>
                <c:pt idx="4124">
                  <c:v>96.624319999999983</c:v>
                </c:pt>
                <c:pt idx="4125">
                  <c:v>96.617379999999983</c:v>
                </c:pt>
                <c:pt idx="4126">
                  <c:v>96.611109999999996</c:v>
                </c:pt>
                <c:pt idx="4127">
                  <c:v>96.612359999999981</c:v>
                </c:pt>
                <c:pt idx="4128">
                  <c:v>96.608220000000003</c:v>
                </c:pt>
                <c:pt idx="4129">
                  <c:v>96.605839999999958</c:v>
                </c:pt>
                <c:pt idx="4130">
                  <c:v>96.608049999999949</c:v>
                </c:pt>
                <c:pt idx="4131">
                  <c:v>96.605079999999958</c:v>
                </c:pt>
                <c:pt idx="4132">
                  <c:v>96.60718</c:v>
                </c:pt>
                <c:pt idx="4133">
                  <c:v>96.61018</c:v>
                </c:pt>
                <c:pt idx="4134">
                  <c:v>96.606520000000003</c:v>
                </c:pt>
                <c:pt idx="4135">
                  <c:v>96.606049999999982</c:v>
                </c:pt>
                <c:pt idx="4136">
                  <c:v>96.60266</c:v>
                </c:pt>
                <c:pt idx="4137">
                  <c:v>96.60145</c:v>
                </c:pt>
                <c:pt idx="4138">
                  <c:v>96.598200000000006</c:v>
                </c:pt>
                <c:pt idx="4139">
                  <c:v>96.592849999999999</c:v>
                </c:pt>
                <c:pt idx="4140">
                  <c:v>96.591859999999997</c:v>
                </c:pt>
                <c:pt idx="4141">
                  <c:v>96.591089999999994</c:v>
                </c:pt>
                <c:pt idx="4142">
                  <c:v>96.586820000000003</c:v>
                </c:pt>
                <c:pt idx="4143">
                  <c:v>96.581010000000006</c:v>
                </c:pt>
                <c:pt idx="4144">
                  <c:v>96.574779999999919</c:v>
                </c:pt>
                <c:pt idx="4145">
                  <c:v>96.57696</c:v>
                </c:pt>
                <c:pt idx="4146">
                  <c:v>96.57935999999998</c:v>
                </c:pt>
                <c:pt idx="4147">
                  <c:v>96.580560000000006</c:v>
                </c:pt>
                <c:pt idx="4148">
                  <c:v>96.576809999999981</c:v>
                </c:pt>
                <c:pt idx="4149">
                  <c:v>96.573939999999979</c:v>
                </c:pt>
                <c:pt idx="4150">
                  <c:v>96.57944999999998</c:v>
                </c:pt>
                <c:pt idx="4151">
                  <c:v>96.581440000000001</c:v>
                </c:pt>
                <c:pt idx="4152">
                  <c:v>96.580179999999999</c:v>
                </c:pt>
                <c:pt idx="4153">
                  <c:v>96.575919999999982</c:v>
                </c:pt>
                <c:pt idx="4154">
                  <c:v>96.571339999999978</c:v>
                </c:pt>
                <c:pt idx="4155">
                  <c:v>96.566220000000129</c:v>
                </c:pt>
                <c:pt idx="4156">
                  <c:v>96.558599999999998</c:v>
                </c:pt>
                <c:pt idx="4157">
                  <c:v>96.547749999999994</c:v>
                </c:pt>
                <c:pt idx="4158">
                  <c:v>96.55231999999998</c:v>
                </c:pt>
                <c:pt idx="4159">
                  <c:v>96.556120000000007</c:v>
                </c:pt>
                <c:pt idx="4160">
                  <c:v>96.553739999999948</c:v>
                </c:pt>
                <c:pt idx="4161">
                  <c:v>96.55477999999998</c:v>
                </c:pt>
                <c:pt idx="4162">
                  <c:v>96.547389999999993</c:v>
                </c:pt>
                <c:pt idx="4163">
                  <c:v>96.540490000000005</c:v>
                </c:pt>
                <c:pt idx="4164">
                  <c:v>96.543030000000002</c:v>
                </c:pt>
                <c:pt idx="4165">
                  <c:v>96.544410000000113</c:v>
                </c:pt>
                <c:pt idx="4166">
                  <c:v>96.542779999999979</c:v>
                </c:pt>
                <c:pt idx="4167">
                  <c:v>96.543450000000007</c:v>
                </c:pt>
                <c:pt idx="4168">
                  <c:v>96.543189999999996</c:v>
                </c:pt>
                <c:pt idx="4169">
                  <c:v>96.541250000000161</c:v>
                </c:pt>
                <c:pt idx="4170">
                  <c:v>96.538259999999994</c:v>
                </c:pt>
                <c:pt idx="4171">
                  <c:v>96.537509999999997</c:v>
                </c:pt>
                <c:pt idx="4172">
                  <c:v>96.536680000000004</c:v>
                </c:pt>
                <c:pt idx="4173">
                  <c:v>96.535139999999998</c:v>
                </c:pt>
                <c:pt idx="4174">
                  <c:v>96.532499999999999</c:v>
                </c:pt>
                <c:pt idx="4175">
                  <c:v>96.528509999999983</c:v>
                </c:pt>
                <c:pt idx="4176">
                  <c:v>96.525379999999871</c:v>
                </c:pt>
                <c:pt idx="4177">
                  <c:v>96.521010000000004</c:v>
                </c:pt>
                <c:pt idx="4178">
                  <c:v>96.5184</c:v>
                </c:pt>
                <c:pt idx="4179">
                  <c:v>96.516260000000145</c:v>
                </c:pt>
                <c:pt idx="4180">
                  <c:v>96.515749999999983</c:v>
                </c:pt>
                <c:pt idx="4181">
                  <c:v>96.516210000000129</c:v>
                </c:pt>
                <c:pt idx="4182">
                  <c:v>96.513679999999994</c:v>
                </c:pt>
                <c:pt idx="4183">
                  <c:v>96.509779999999978</c:v>
                </c:pt>
                <c:pt idx="4184">
                  <c:v>96.50591</c:v>
                </c:pt>
                <c:pt idx="4185">
                  <c:v>96.502589999999998</c:v>
                </c:pt>
                <c:pt idx="4186">
                  <c:v>96.499809999999997</c:v>
                </c:pt>
                <c:pt idx="4187">
                  <c:v>96.497020000000134</c:v>
                </c:pt>
                <c:pt idx="4188">
                  <c:v>96.494060000000147</c:v>
                </c:pt>
                <c:pt idx="4189">
                  <c:v>96.490480000000005</c:v>
                </c:pt>
                <c:pt idx="4190">
                  <c:v>96.488379999999978</c:v>
                </c:pt>
                <c:pt idx="4191">
                  <c:v>96.489149999999995</c:v>
                </c:pt>
                <c:pt idx="4192">
                  <c:v>96.487160000000131</c:v>
                </c:pt>
                <c:pt idx="4193">
                  <c:v>96.483900000000006</c:v>
                </c:pt>
                <c:pt idx="4194">
                  <c:v>96.485190000000003</c:v>
                </c:pt>
                <c:pt idx="4195">
                  <c:v>96.481190000000026</c:v>
                </c:pt>
                <c:pt idx="4196">
                  <c:v>96.473320000000001</c:v>
                </c:pt>
                <c:pt idx="4197">
                  <c:v>96.471599999999995</c:v>
                </c:pt>
                <c:pt idx="4198">
                  <c:v>96.471680000000006</c:v>
                </c:pt>
                <c:pt idx="4199">
                  <c:v>96.46719000000013</c:v>
                </c:pt>
                <c:pt idx="4200">
                  <c:v>96.470140000000001</c:v>
                </c:pt>
                <c:pt idx="4201">
                  <c:v>96.469600000000113</c:v>
                </c:pt>
                <c:pt idx="4202">
                  <c:v>96.465459999999993</c:v>
                </c:pt>
                <c:pt idx="4203">
                  <c:v>96.463910000000027</c:v>
                </c:pt>
                <c:pt idx="4204">
                  <c:v>96.463380000000001</c:v>
                </c:pt>
                <c:pt idx="4205">
                  <c:v>96.462680000000006</c:v>
                </c:pt>
                <c:pt idx="4206">
                  <c:v>96.459280000000007</c:v>
                </c:pt>
                <c:pt idx="4207">
                  <c:v>96.451160000000129</c:v>
                </c:pt>
                <c:pt idx="4208">
                  <c:v>96.45125000000013</c:v>
                </c:pt>
                <c:pt idx="4209">
                  <c:v>96.455719999999999</c:v>
                </c:pt>
                <c:pt idx="4210">
                  <c:v>96.455680000000001</c:v>
                </c:pt>
                <c:pt idx="4211">
                  <c:v>96.453749999999999</c:v>
                </c:pt>
                <c:pt idx="4212">
                  <c:v>96.446879999999993</c:v>
                </c:pt>
                <c:pt idx="4213">
                  <c:v>96.439260000000147</c:v>
                </c:pt>
                <c:pt idx="4214">
                  <c:v>96.431700000000006</c:v>
                </c:pt>
                <c:pt idx="4215">
                  <c:v>96.427650000000114</c:v>
                </c:pt>
                <c:pt idx="4216">
                  <c:v>96.426559999999995</c:v>
                </c:pt>
                <c:pt idx="4217">
                  <c:v>96.424510000000026</c:v>
                </c:pt>
                <c:pt idx="4218">
                  <c:v>96.42259</c:v>
                </c:pt>
                <c:pt idx="4219">
                  <c:v>96.421409999999995</c:v>
                </c:pt>
                <c:pt idx="4220">
                  <c:v>96.419910000000129</c:v>
                </c:pt>
                <c:pt idx="4221">
                  <c:v>96.416120000000149</c:v>
                </c:pt>
                <c:pt idx="4222">
                  <c:v>96.415419999999997</c:v>
                </c:pt>
                <c:pt idx="4223">
                  <c:v>96.41725000000018</c:v>
                </c:pt>
                <c:pt idx="4224">
                  <c:v>96.414030000000025</c:v>
                </c:pt>
                <c:pt idx="4225">
                  <c:v>96.409220000000147</c:v>
                </c:pt>
                <c:pt idx="4226">
                  <c:v>96.405659999999997</c:v>
                </c:pt>
                <c:pt idx="4227">
                  <c:v>96.404650000000146</c:v>
                </c:pt>
                <c:pt idx="4228">
                  <c:v>96.400689999999997</c:v>
                </c:pt>
                <c:pt idx="4229">
                  <c:v>96.397279999999995</c:v>
                </c:pt>
                <c:pt idx="4230">
                  <c:v>96.394650000000027</c:v>
                </c:pt>
                <c:pt idx="4231">
                  <c:v>96.391509999999997</c:v>
                </c:pt>
                <c:pt idx="4232">
                  <c:v>96.390069999999994</c:v>
                </c:pt>
                <c:pt idx="4233">
                  <c:v>96.392579999999981</c:v>
                </c:pt>
                <c:pt idx="4234">
                  <c:v>96.39331</c:v>
                </c:pt>
                <c:pt idx="4235">
                  <c:v>96.391440000000003</c:v>
                </c:pt>
                <c:pt idx="4236">
                  <c:v>96.388309999999919</c:v>
                </c:pt>
                <c:pt idx="4237">
                  <c:v>96.383409999999998</c:v>
                </c:pt>
                <c:pt idx="4238">
                  <c:v>96.379989999999978</c:v>
                </c:pt>
                <c:pt idx="4239">
                  <c:v>96.37560999999998</c:v>
                </c:pt>
                <c:pt idx="4240">
                  <c:v>96.371939999999981</c:v>
                </c:pt>
                <c:pt idx="4241">
                  <c:v>96.369220000000027</c:v>
                </c:pt>
                <c:pt idx="4242">
                  <c:v>96.366759999999999</c:v>
                </c:pt>
                <c:pt idx="4243">
                  <c:v>96.362620000000007</c:v>
                </c:pt>
                <c:pt idx="4244">
                  <c:v>96.359179999999981</c:v>
                </c:pt>
                <c:pt idx="4245">
                  <c:v>96.358009999999979</c:v>
                </c:pt>
                <c:pt idx="4246">
                  <c:v>96.354969999999994</c:v>
                </c:pt>
                <c:pt idx="4247">
                  <c:v>96.353139999999982</c:v>
                </c:pt>
                <c:pt idx="4248">
                  <c:v>96.349620000000129</c:v>
                </c:pt>
                <c:pt idx="4249">
                  <c:v>96.347309999999993</c:v>
                </c:pt>
                <c:pt idx="4250">
                  <c:v>96.346010000000007</c:v>
                </c:pt>
                <c:pt idx="4251">
                  <c:v>96.342179999999999</c:v>
                </c:pt>
                <c:pt idx="4252">
                  <c:v>96.338279999999983</c:v>
                </c:pt>
                <c:pt idx="4253">
                  <c:v>96.33681</c:v>
                </c:pt>
                <c:pt idx="4254">
                  <c:v>96.333110000000005</c:v>
                </c:pt>
                <c:pt idx="4255">
                  <c:v>96.328220000000002</c:v>
                </c:pt>
                <c:pt idx="4256">
                  <c:v>96.325309999999988</c:v>
                </c:pt>
                <c:pt idx="4257">
                  <c:v>96.323239999999998</c:v>
                </c:pt>
                <c:pt idx="4258">
                  <c:v>96.320089999999979</c:v>
                </c:pt>
                <c:pt idx="4259">
                  <c:v>96.317580000000007</c:v>
                </c:pt>
                <c:pt idx="4260">
                  <c:v>96.315399999999983</c:v>
                </c:pt>
                <c:pt idx="4261">
                  <c:v>96.313590000000005</c:v>
                </c:pt>
                <c:pt idx="4262">
                  <c:v>96.311009999999996</c:v>
                </c:pt>
                <c:pt idx="4263">
                  <c:v>96.308759999999978</c:v>
                </c:pt>
                <c:pt idx="4264">
                  <c:v>96.307000000000002</c:v>
                </c:pt>
                <c:pt idx="4265">
                  <c:v>96.303920000000005</c:v>
                </c:pt>
                <c:pt idx="4266">
                  <c:v>96.301220000000129</c:v>
                </c:pt>
                <c:pt idx="4267">
                  <c:v>96.297650000000147</c:v>
                </c:pt>
                <c:pt idx="4268">
                  <c:v>96.294970000000006</c:v>
                </c:pt>
                <c:pt idx="4269">
                  <c:v>96.291020000000131</c:v>
                </c:pt>
                <c:pt idx="4270">
                  <c:v>96.286779999999979</c:v>
                </c:pt>
                <c:pt idx="4271">
                  <c:v>96.284880000000001</c:v>
                </c:pt>
                <c:pt idx="4272">
                  <c:v>96.282879999999949</c:v>
                </c:pt>
                <c:pt idx="4273">
                  <c:v>96.282889999999981</c:v>
                </c:pt>
                <c:pt idx="4274">
                  <c:v>96.279510000000002</c:v>
                </c:pt>
                <c:pt idx="4275">
                  <c:v>96.273779999999988</c:v>
                </c:pt>
                <c:pt idx="4276">
                  <c:v>96.270779999999988</c:v>
                </c:pt>
                <c:pt idx="4277">
                  <c:v>96.268220000000113</c:v>
                </c:pt>
                <c:pt idx="4278">
                  <c:v>96.264939999999996</c:v>
                </c:pt>
                <c:pt idx="4279">
                  <c:v>96.260490000000004</c:v>
                </c:pt>
                <c:pt idx="4280">
                  <c:v>96.256190000000004</c:v>
                </c:pt>
                <c:pt idx="4281">
                  <c:v>96.257180000000005</c:v>
                </c:pt>
                <c:pt idx="4282">
                  <c:v>96.257540000000006</c:v>
                </c:pt>
                <c:pt idx="4283">
                  <c:v>96.256810000000002</c:v>
                </c:pt>
                <c:pt idx="4284">
                  <c:v>96.253429999999994</c:v>
                </c:pt>
                <c:pt idx="4285">
                  <c:v>96.250510000000006</c:v>
                </c:pt>
                <c:pt idx="4286">
                  <c:v>96.247570000000024</c:v>
                </c:pt>
                <c:pt idx="4287">
                  <c:v>96.245560000000026</c:v>
                </c:pt>
                <c:pt idx="4288">
                  <c:v>96.242720000000006</c:v>
                </c:pt>
                <c:pt idx="4289">
                  <c:v>96.240420000000114</c:v>
                </c:pt>
                <c:pt idx="4290">
                  <c:v>96.237679999999997</c:v>
                </c:pt>
                <c:pt idx="4291">
                  <c:v>96.234620000000149</c:v>
                </c:pt>
                <c:pt idx="4292">
                  <c:v>96.232119999999995</c:v>
                </c:pt>
                <c:pt idx="4293">
                  <c:v>96.22824</c:v>
                </c:pt>
                <c:pt idx="4294">
                  <c:v>96.223990000000001</c:v>
                </c:pt>
                <c:pt idx="4295">
                  <c:v>96.220699999999994</c:v>
                </c:pt>
                <c:pt idx="4296">
                  <c:v>96.215320000000006</c:v>
                </c:pt>
                <c:pt idx="4297">
                  <c:v>96.210880000000003</c:v>
                </c:pt>
                <c:pt idx="4298">
                  <c:v>96.20725000000013</c:v>
                </c:pt>
                <c:pt idx="4299">
                  <c:v>96.203530000000001</c:v>
                </c:pt>
                <c:pt idx="4300">
                  <c:v>96.200739999999982</c:v>
                </c:pt>
                <c:pt idx="4301">
                  <c:v>96.198139999999981</c:v>
                </c:pt>
                <c:pt idx="4302">
                  <c:v>96.194990000000004</c:v>
                </c:pt>
                <c:pt idx="4303">
                  <c:v>96.192300000000003</c:v>
                </c:pt>
                <c:pt idx="4304">
                  <c:v>96.188049999999919</c:v>
                </c:pt>
                <c:pt idx="4305">
                  <c:v>96.18486</c:v>
                </c:pt>
                <c:pt idx="4306">
                  <c:v>96.182659999999998</c:v>
                </c:pt>
                <c:pt idx="4307">
                  <c:v>96.180309999999949</c:v>
                </c:pt>
                <c:pt idx="4308">
                  <c:v>96.176409999999919</c:v>
                </c:pt>
                <c:pt idx="4309">
                  <c:v>96.172989999999885</c:v>
                </c:pt>
                <c:pt idx="4310">
                  <c:v>96.168220000000005</c:v>
                </c:pt>
                <c:pt idx="4311">
                  <c:v>96.164460000000005</c:v>
                </c:pt>
                <c:pt idx="4312">
                  <c:v>96.161060000000006</c:v>
                </c:pt>
                <c:pt idx="4313">
                  <c:v>96.157719999999998</c:v>
                </c:pt>
                <c:pt idx="4314">
                  <c:v>96.153739999999885</c:v>
                </c:pt>
                <c:pt idx="4315">
                  <c:v>96.15000999999998</c:v>
                </c:pt>
                <c:pt idx="4316">
                  <c:v>96.146190000000004</c:v>
                </c:pt>
                <c:pt idx="4317">
                  <c:v>96.143550000000005</c:v>
                </c:pt>
                <c:pt idx="4318">
                  <c:v>96.139939999999982</c:v>
                </c:pt>
                <c:pt idx="4319">
                  <c:v>96.136009999999999</c:v>
                </c:pt>
                <c:pt idx="4320">
                  <c:v>96.131720000000001</c:v>
                </c:pt>
                <c:pt idx="4321">
                  <c:v>96.127809999999982</c:v>
                </c:pt>
                <c:pt idx="4322">
                  <c:v>96.123759999999919</c:v>
                </c:pt>
                <c:pt idx="4323">
                  <c:v>96.120299999999986</c:v>
                </c:pt>
                <c:pt idx="4324">
                  <c:v>96.116630000000001</c:v>
                </c:pt>
                <c:pt idx="4325">
                  <c:v>96.113010000000003</c:v>
                </c:pt>
                <c:pt idx="4326">
                  <c:v>96.109949999999998</c:v>
                </c:pt>
                <c:pt idx="4327">
                  <c:v>96.106529999999992</c:v>
                </c:pt>
                <c:pt idx="4328">
                  <c:v>96.102529999999987</c:v>
                </c:pt>
                <c:pt idx="4329">
                  <c:v>96.097809999999996</c:v>
                </c:pt>
                <c:pt idx="4330">
                  <c:v>96.093010000000007</c:v>
                </c:pt>
                <c:pt idx="4331">
                  <c:v>96.090260000000129</c:v>
                </c:pt>
                <c:pt idx="4332">
                  <c:v>96.087339999999998</c:v>
                </c:pt>
                <c:pt idx="4333">
                  <c:v>96.083820000000003</c:v>
                </c:pt>
                <c:pt idx="4334">
                  <c:v>96.080609999999993</c:v>
                </c:pt>
                <c:pt idx="4335">
                  <c:v>96.076189999999983</c:v>
                </c:pt>
                <c:pt idx="4336">
                  <c:v>96.070789999999988</c:v>
                </c:pt>
                <c:pt idx="4337">
                  <c:v>96.066050000000004</c:v>
                </c:pt>
                <c:pt idx="4338">
                  <c:v>96.061760000000007</c:v>
                </c:pt>
                <c:pt idx="4339">
                  <c:v>96.058439999999948</c:v>
                </c:pt>
                <c:pt idx="4340">
                  <c:v>96.055279999999982</c:v>
                </c:pt>
                <c:pt idx="4341">
                  <c:v>96.052220000000005</c:v>
                </c:pt>
                <c:pt idx="4342">
                  <c:v>96.049499999999995</c:v>
                </c:pt>
                <c:pt idx="4343">
                  <c:v>96.045159999999996</c:v>
                </c:pt>
                <c:pt idx="4344">
                  <c:v>96.041530000000023</c:v>
                </c:pt>
                <c:pt idx="4345">
                  <c:v>96.036580000000001</c:v>
                </c:pt>
                <c:pt idx="4346">
                  <c:v>96.031139999999994</c:v>
                </c:pt>
                <c:pt idx="4347">
                  <c:v>96.02594999999998</c:v>
                </c:pt>
                <c:pt idx="4348">
                  <c:v>96.021879999999982</c:v>
                </c:pt>
                <c:pt idx="4349">
                  <c:v>96.015559999999994</c:v>
                </c:pt>
                <c:pt idx="4350">
                  <c:v>96.011680000000027</c:v>
                </c:pt>
                <c:pt idx="4351">
                  <c:v>96.006079999999983</c:v>
                </c:pt>
                <c:pt idx="4352">
                  <c:v>96.001959999999997</c:v>
                </c:pt>
                <c:pt idx="4353">
                  <c:v>95.99732000000013</c:v>
                </c:pt>
                <c:pt idx="4354">
                  <c:v>95.992009999999993</c:v>
                </c:pt>
                <c:pt idx="4355">
                  <c:v>95.991860000000145</c:v>
                </c:pt>
                <c:pt idx="4356">
                  <c:v>95.987939999999995</c:v>
                </c:pt>
                <c:pt idx="4357">
                  <c:v>95.981809999999996</c:v>
                </c:pt>
                <c:pt idx="4358">
                  <c:v>95.975949999999983</c:v>
                </c:pt>
                <c:pt idx="4359">
                  <c:v>95.971549999999993</c:v>
                </c:pt>
                <c:pt idx="4360">
                  <c:v>95.971490000000003</c:v>
                </c:pt>
                <c:pt idx="4361">
                  <c:v>95.968360000000004</c:v>
                </c:pt>
                <c:pt idx="4362">
                  <c:v>95.96195000000013</c:v>
                </c:pt>
                <c:pt idx="4363">
                  <c:v>95.957340000000002</c:v>
                </c:pt>
                <c:pt idx="4364">
                  <c:v>95.952349999999981</c:v>
                </c:pt>
                <c:pt idx="4365">
                  <c:v>95.948740000000001</c:v>
                </c:pt>
                <c:pt idx="4366">
                  <c:v>95.944370000000006</c:v>
                </c:pt>
                <c:pt idx="4367">
                  <c:v>95.939859999999996</c:v>
                </c:pt>
                <c:pt idx="4368">
                  <c:v>95.935590000000005</c:v>
                </c:pt>
                <c:pt idx="4369">
                  <c:v>95.929810000000003</c:v>
                </c:pt>
                <c:pt idx="4370">
                  <c:v>95.924180000000007</c:v>
                </c:pt>
                <c:pt idx="4371">
                  <c:v>95.918809999999993</c:v>
                </c:pt>
                <c:pt idx="4372">
                  <c:v>95.913120000000134</c:v>
                </c:pt>
                <c:pt idx="4373">
                  <c:v>95.906710000000004</c:v>
                </c:pt>
                <c:pt idx="4374">
                  <c:v>95.90043</c:v>
                </c:pt>
                <c:pt idx="4375">
                  <c:v>95.894650000000027</c:v>
                </c:pt>
                <c:pt idx="4376">
                  <c:v>95.889470000000003</c:v>
                </c:pt>
                <c:pt idx="4377">
                  <c:v>95.883839999999978</c:v>
                </c:pt>
                <c:pt idx="4378">
                  <c:v>95.87874999999984</c:v>
                </c:pt>
                <c:pt idx="4379">
                  <c:v>95.873709999999988</c:v>
                </c:pt>
                <c:pt idx="4380">
                  <c:v>95.868219999999994</c:v>
                </c:pt>
                <c:pt idx="4381">
                  <c:v>95.862200000000001</c:v>
                </c:pt>
                <c:pt idx="4382">
                  <c:v>95.857699999999994</c:v>
                </c:pt>
                <c:pt idx="4383">
                  <c:v>95.851410000000001</c:v>
                </c:pt>
                <c:pt idx="4384">
                  <c:v>95.844489999999993</c:v>
                </c:pt>
                <c:pt idx="4385">
                  <c:v>95.840410000000006</c:v>
                </c:pt>
                <c:pt idx="4386">
                  <c:v>95.837249999999997</c:v>
                </c:pt>
                <c:pt idx="4387">
                  <c:v>95.832700000000003</c:v>
                </c:pt>
                <c:pt idx="4388">
                  <c:v>95.827739999999949</c:v>
                </c:pt>
                <c:pt idx="4389">
                  <c:v>95.824640000000002</c:v>
                </c:pt>
                <c:pt idx="4390">
                  <c:v>95.824489999999983</c:v>
                </c:pt>
                <c:pt idx="4391">
                  <c:v>95.808379999999886</c:v>
                </c:pt>
                <c:pt idx="4392">
                  <c:v>95.798469999999995</c:v>
                </c:pt>
                <c:pt idx="4393">
                  <c:v>95.801839999999999</c:v>
                </c:pt>
                <c:pt idx="4394">
                  <c:v>95.794780000000003</c:v>
                </c:pt>
                <c:pt idx="4395">
                  <c:v>95.791860000000113</c:v>
                </c:pt>
                <c:pt idx="4396">
                  <c:v>95.786209999999997</c:v>
                </c:pt>
                <c:pt idx="4397">
                  <c:v>95.775279999999981</c:v>
                </c:pt>
                <c:pt idx="4398">
                  <c:v>95.771010000000004</c:v>
                </c:pt>
                <c:pt idx="4399">
                  <c:v>95.770719999999983</c:v>
                </c:pt>
                <c:pt idx="4400">
                  <c:v>95.773679999999999</c:v>
                </c:pt>
                <c:pt idx="4401">
                  <c:v>95.771910000000005</c:v>
                </c:pt>
                <c:pt idx="4402">
                  <c:v>95.759119999999996</c:v>
                </c:pt>
                <c:pt idx="4403">
                  <c:v>95.744860000000131</c:v>
                </c:pt>
                <c:pt idx="4404">
                  <c:v>95.744220000000198</c:v>
                </c:pt>
                <c:pt idx="4405">
                  <c:v>95.73272</c:v>
                </c:pt>
                <c:pt idx="4406">
                  <c:v>95.727720000000005</c:v>
                </c:pt>
                <c:pt idx="4407">
                  <c:v>95.718109999999996</c:v>
                </c:pt>
                <c:pt idx="4408">
                  <c:v>95.702820000000003</c:v>
                </c:pt>
                <c:pt idx="4409">
                  <c:v>95.693339999999978</c:v>
                </c:pt>
                <c:pt idx="4410">
                  <c:v>95.695909999999998</c:v>
                </c:pt>
                <c:pt idx="4411">
                  <c:v>95.69835999999998</c:v>
                </c:pt>
                <c:pt idx="4412">
                  <c:v>95.704920000000129</c:v>
                </c:pt>
                <c:pt idx="4413">
                  <c:v>95.687219999999996</c:v>
                </c:pt>
                <c:pt idx="4414">
                  <c:v>95.681259999999995</c:v>
                </c:pt>
                <c:pt idx="4415">
                  <c:v>95.675779999999804</c:v>
                </c:pt>
                <c:pt idx="4416">
                  <c:v>95.662079999999989</c:v>
                </c:pt>
                <c:pt idx="4417">
                  <c:v>95.662109999999998</c:v>
                </c:pt>
                <c:pt idx="4418">
                  <c:v>95.65887999999984</c:v>
                </c:pt>
                <c:pt idx="4419">
                  <c:v>95.654409999999999</c:v>
                </c:pt>
                <c:pt idx="4420">
                  <c:v>95.642879999999948</c:v>
                </c:pt>
                <c:pt idx="4421">
                  <c:v>95.631489999999999</c:v>
                </c:pt>
                <c:pt idx="4422">
                  <c:v>95.604220000000026</c:v>
                </c:pt>
                <c:pt idx="4423">
                  <c:v>95.599250000000026</c:v>
                </c:pt>
                <c:pt idx="4424">
                  <c:v>95.614559999999997</c:v>
                </c:pt>
                <c:pt idx="4425">
                  <c:v>95.61591</c:v>
                </c:pt>
                <c:pt idx="4426">
                  <c:v>95.605759999999989</c:v>
                </c:pt>
                <c:pt idx="4427">
                  <c:v>95.597679999999997</c:v>
                </c:pt>
                <c:pt idx="4428">
                  <c:v>95.589839999999981</c:v>
                </c:pt>
                <c:pt idx="4429">
                  <c:v>95.581970000000013</c:v>
                </c:pt>
                <c:pt idx="4430">
                  <c:v>95.584090000000003</c:v>
                </c:pt>
                <c:pt idx="4431">
                  <c:v>95.575379999999825</c:v>
                </c:pt>
                <c:pt idx="4432">
                  <c:v>95.552359999999979</c:v>
                </c:pt>
                <c:pt idx="4433">
                  <c:v>95.535139999999998</c:v>
                </c:pt>
                <c:pt idx="4434">
                  <c:v>95.536820000000006</c:v>
                </c:pt>
                <c:pt idx="4435">
                  <c:v>95.541680000000113</c:v>
                </c:pt>
                <c:pt idx="4436">
                  <c:v>95.541939999999997</c:v>
                </c:pt>
                <c:pt idx="4437">
                  <c:v>95.532719999999998</c:v>
                </c:pt>
                <c:pt idx="4438">
                  <c:v>95.52176</c:v>
                </c:pt>
                <c:pt idx="4439">
                  <c:v>95.498840000000001</c:v>
                </c:pt>
                <c:pt idx="4440">
                  <c:v>95.480990000000006</c:v>
                </c:pt>
                <c:pt idx="4441">
                  <c:v>95.486109999999996</c:v>
                </c:pt>
                <c:pt idx="4442">
                  <c:v>95.489819999999995</c:v>
                </c:pt>
                <c:pt idx="4443">
                  <c:v>95.475979999999979</c:v>
                </c:pt>
                <c:pt idx="4444">
                  <c:v>95.471379999999982</c:v>
                </c:pt>
                <c:pt idx="4445">
                  <c:v>95.463240000000027</c:v>
                </c:pt>
                <c:pt idx="4446">
                  <c:v>95.454260000000161</c:v>
                </c:pt>
                <c:pt idx="4447">
                  <c:v>95.455939999999998</c:v>
                </c:pt>
                <c:pt idx="4448">
                  <c:v>95.453159999999997</c:v>
                </c:pt>
                <c:pt idx="4449">
                  <c:v>95.42398</c:v>
                </c:pt>
                <c:pt idx="4450">
                  <c:v>95.424319999999994</c:v>
                </c:pt>
                <c:pt idx="4451">
                  <c:v>95.417050000000131</c:v>
                </c:pt>
                <c:pt idx="4452">
                  <c:v>95.407410000000027</c:v>
                </c:pt>
                <c:pt idx="4453">
                  <c:v>95.394490000000005</c:v>
                </c:pt>
                <c:pt idx="4454">
                  <c:v>95.385249999999999</c:v>
                </c:pt>
                <c:pt idx="4455">
                  <c:v>95.382069999999999</c:v>
                </c:pt>
                <c:pt idx="4456">
                  <c:v>95.377020000000002</c:v>
                </c:pt>
                <c:pt idx="4457">
                  <c:v>95.37130999999998</c:v>
                </c:pt>
                <c:pt idx="4458">
                  <c:v>95.368379999999988</c:v>
                </c:pt>
                <c:pt idx="4459">
                  <c:v>95.35993999999998</c:v>
                </c:pt>
                <c:pt idx="4460">
                  <c:v>95.353120000000004</c:v>
                </c:pt>
                <c:pt idx="4461">
                  <c:v>95.342569999999995</c:v>
                </c:pt>
                <c:pt idx="4462">
                  <c:v>95.327920000000006</c:v>
                </c:pt>
                <c:pt idx="4463">
                  <c:v>95.315039999999982</c:v>
                </c:pt>
                <c:pt idx="4464">
                  <c:v>95.303989999999999</c:v>
                </c:pt>
                <c:pt idx="4465">
                  <c:v>95.293009999999995</c:v>
                </c:pt>
                <c:pt idx="4466">
                  <c:v>95.285179999999983</c:v>
                </c:pt>
                <c:pt idx="4467">
                  <c:v>95.276719999999983</c:v>
                </c:pt>
                <c:pt idx="4468">
                  <c:v>95.260660000000129</c:v>
                </c:pt>
                <c:pt idx="4469">
                  <c:v>95.249280000000027</c:v>
                </c:pt>
                <c:pt idx="4470">
                  <c:v>95.247720000000129</c:v>
                </c:pt>
                <c:pt idx="4471">
                  <c:v>95.251410000000007</c:v>
                </c:pt>
                <c:pt idx="4472">
                  <c:v>95.230779999999982</c:v>
                </c:pt>
                <c:pt idx="4473">
                  <c:v>95.208510000000004</c:v>
                </c:pt>
                <c:pt idx="4474">
                  <c:v>95.195679999999982</c:v>
                </c:pt>
                <c:pt idx="4475">
                  <c:v>95.191220000000129</c:v>
                </c:pt>
                <c:pt idx="4476">
                  <c:v>95.182259999999999</c:v>
                </c:pt>
                <c:pt idx="4477">
                  <c:v>95.166619999999995</c:v>
                </c:pt>
                <c:pt idx="4478">
                  <c:v>95.160389999999978</c:v>
                </c:pt>
                <c:pt idx="4479">
                  <c:v>95.159689999999998</c:v>
                </c:pt>
                <c:pt idx="4480">
                  <c:v>95.157849999999982</c:v>
                </c:pt>
                <c:pt idx="4481">
                  <c:v>95.154409999999999</c:v>
                </c:pt>
                <c:pt idx="4482">
                  <c:v>95.149810000000002</c:v>
                </c:pt>
                <c:pt idx="4483">
                  <c:v>95.143029999999996</c:v>
                </c:pt>
                <c:pt idx="4484">
                  <c:v>95.135039999999989</c:v>
                </c:pt>
                <c:pt idx="4485">
                  <c:v>95.124690000000001</c:v>
                </c:pt>
                <c:pt idx="4486">
                  <c:v>95.111080000000001</c:v>
                </c:pt>
                <c:pt idx="4487">
                  <c:v>95.098690000000005</c:v>
                </c:pt>
                <c:pt idx="4488">
                  <c:v>95.085629999999995</c:v>
                </c:pt>
                <c:pt idx="4489">
                  <c:v>95.072539999999989</c:v>
                </c:pt>
                <c:pt idx="4490">
                  <c:v>95.058839999999989</c:v>
                </c:pt>
                <c:pt idx="4491">
                  <c:v>95.047260000000179</c:v>
                </c:pt>
                <c:pt idx="4492">
                  <c:v>95.03407</c:v>
                </c:pt>
                <c:pt idx="4493">
                  <c:v>95.023429999999991</c:v>
                </c:pt>
                <c:pt idx="4494">
                  <c:v>95.01233999999998</c:v>
                </c:pt>
                <c:pt idx="4495">
                  <c:v>94.997720000000129</c:v>
                </c:pt>
                <c:pt idx="4496">
                  <c:v>94.988910000000004</c:v>
                </c:pt>
                <c:pt idx="4497">
                  <c:v>94.983810000000005</c:v>
                </c:pt>
                <c:pt idx="4498">
                  <c:v>94.973590000000002</c:v>
                </c:pt>
                <c:pt idx="4499">
                  <c:v>94.959879999999998</c:v>
                </c:pt>
                <c:pt idx="4500">
                  <c:v>94.94781000000016</c:v>
                </c:pt>
                <c:pt idx="4501">
                  <c:v>94.941400000000129</c:v>
                </c:pt>
                <c:pt idx="4502">
                  <c:v>94.924200000000027</c:v>
                </c:pt>
                <c:pt idx="4503">
                  <c:v>94.910820000000129</c:v>
                </c:pt>
                <c:pt idx="4504">
                  <c:v>94.907660000000149</c:v>
                </c:pt>
                <c:pt idx="4505">
                  <c:v>94.90442000000013</c:v>
                </c:pt>
                <c:pt idx="4506">
                  <c:v>94.89373999999998</c:v>
                </c:pt>
                <c:pt idx="4507">
                  <c:v>94.87457999999998</c:v>
                </c:pt>
                <c:pt idx="4508">
                  <c:v>94.850589999999983</c:v>
                </c:pt>
                <c:pt idx="4509">
                  <c:v>94.833449999999999</c:v>
                </c:pt>
                <c:pt idx="4510">
                  <c:v>94.826469999999986</c:v>
                </c:pt>
                <c:pt idx="4511">
                  <c:v>94.811189999999996</c:v>
                </c:pt>
                <c:pt idx="4512">
                  <c:v>94.794690000000131</c:v>
                </c:pt>
                <c:pt idx="4513">
                  <c:v>94.786410000000004</c:v>
                </c:pt>
                <c:pt idx="4514">
                  <c:v>94.783620000000113</c:v>
                </c:pt>
                <c:pt idx="4515">
                  <c:v>94.771180000000001</c:v>
                </c:pt>
                <c:pt idx="4516">
                  <c:v>94.753659999999996</c:v>
                </c:pt>
                <c:pt idx="4517">
                  <c:v>94.746440000000007</c:v>
                </c:pt>
                <c:pt idx="4518">
                  <c:v>94.738839999999982</c:v>
                </c:pt>
                <c:pt idx="4519">
                  <c:v>94.729410000000001</c:v>
                </c:pt>
                <c:pt idx="4520">
                  <c:v>94.720659999999995</c:v>
                </c:pt>
                <c:pt idx="4521">
                  <c:v>94.707560000000129</c:v>
                </c:pt>
                <c:pt idx="4522">
                  <c:v>94.692509999999999</c:v>
                </c:pt>
                <c:pt idx="4523">
                  <c:v>94.676909999999978</c:v>
                </c:pt>
                <c:pt idx="4524">
                  <c:v>94.661140000000003</c:v>
                </c:pt>
                <c:pt idx="4525">
                  <c:v>94.645399999999981</c:v>
                </c:pt>
                <c:pt idx="4526">
                  <c:v>94.632509999999982</c:v>
                </c:pt>
                <c:pt idx="4527">
                  <c:v>94.616779999999949</c:v>
                </c:pt>
                <c:pt idx="4528">
                  <c:v>94.609200000000001</c:v>
                </c:pt>
                <c:pt idx="4529">
                  <c:v>94.593440000000001</c:v>
                </c:pt>
                <c:pt idx="4530">
                  <c:v>94.565309999999982</c:v>
                </c:pt>
                <c:pt idx="4531">
                  <c:v>94.543279999999996</c:v>
                </c:pt>
                <c:pt idx="4532">
                  <c:v>94.532849999999982</c:v>
                </c:pt>
                <c:pt idx="4533">
                  <c:v>94.52737999999998</c:v>
                </c:pt>
                <c:pt idx="4534">
                  <c:v>94.513090000000005</c:v>
                </c:pt>
                <c:pt idx="4535">
                  <c:v>94.502409999999998</c:v>
                </c:pt>
                <c:pt idx="4536">
                  <c:v>94.488119999999995</c:v>
                </c:pt>
                <c:pt idx="4537">
                  <c:v>94.463589999999996</c:v>
                </c:pt>
                <c:pt idx="4538">
                  <c:v>94.44158000000013</c:v>
                </c:pt>
                <c:pt idx="4539">
                  <c:v>94.420320000000004</c:v>
                </c:pt>
                <c:pt idx="4540">
                  <c:v>94.395510000000002</c:v>
                </c:pt>
                <c:pt idx="4541">
                  <c:v>94.401880000000006</c:v>
                </c:pt>
                <c:pt idx="4542">
                  <c:v>94.402220000000113</c:v>
                </c:pt>
                <c:pt idx="4543">
                  <c:v>94.379029999999986</c:v>
                </c:pt>
                <c:pt idx="4544">
                  <c:v>94.360159999999993</c:v>
                </c:pt>
                <c:pt idx="4545">
                  <c:v>94.346289999999996</c:v>
                </c:pt>
                <c:pt idx="4546">
                  <c:v>94.332689999999999</c:v>
                </c:pt>
                <c:pt idx="4547">
                  <c:v>94.317220000000134</c:v>
                </c:pt>
                <c:pt idx="4548">
                  <c:v>94.299200000000027</c:v>
                </c:pt>
                <c:pt idx="4549">
                  <c:v>94.291120000000149</c:v>
                </c:pt>
                <c:pt idx="4550">
                  <c:v>94.278260000000003</c:v>
                </c:pt>
                <c:pt idx="4551">
                  <c:v>94.269009999999994</c:v>
                </c:pt>
                <c:pt idx="4552">
                  <c:v>94.248580000000004</c:v>
                </c:pt>
                <c:pt idx="4553">
                  <c:v>94.231290000000129</c:v>
                </c:pt>
                <c:pt idx="4554">
                  <c:v>94.212000000000003</c:v>
                </c:pt>
                <c:pt idx="4555">
                  <c:v>94.192079999999919</c:v>
                </c:pt>
                <c:pt idx="4556">
                  <c:v>94.165049999999979</c:v>
                </c:pt>
                <c:pt idx="4557">
                  <c:v>94.137680000000003</c:v>
                </c:pt>
                <c:pt idx="4558">
                  <c:v>94.122359999999958</c:v>
                </c:pt>
                <c:pt idx="4559">
                  <c:v>94.104550000000003</c:v>
                </c:pt>
                <c:pt idx="4560">
                  <c:v>94.10624</c:v>
                </c:pt>
                <c:pt idx="4561">
                  <c:v>94.097650000000129</c:v>
                </c:pt>
                <c:pt idx="4562">
                  <c:v>94.079839999999948</c:v>
                </c:pt>
                <c:pt idx="4563">
                  <c:v>94.053799999999981</c:v>
                </c:pt>
                <c:pt idx="4564">
                  <c:v>94.028599999999983</c:v>
                </c:pt>
                <c:pt idx="4565">
                  <c:v>94.016419999999997</c:v>
                </c:pt>
                <c:pt idx="4566">
                  <c:v>93.989610000000027</c:v>
                </c:pt>
                <c:pt idx="4567">
                  <c:v>93.990510000000114</c:v>
                </c:pt>
                <c:pt idx="4568">
                  <c:v>93.966640000000027</c:v>
                </c:pt>
                <c:pt idx="4569">
                  <c:v>93.937900000000027</c:v>
                </c:pt>
                <c:pt idx="4570">
                  <c:v>93.927719999999994</c:v>
                </c:pt>
                <c:pt idx="4571">
                  <c:v>93.916550000000129</c:v>
                </c:pt>
                <c:pt idx="4572">
                  <c:v>93.897859999999994</c:v>
                </c:pt>
                <c:pt idx="4573">
                  <c:v>93.874809999999982</c:v>
                </c:pt>
                <c:pt idx="4574">
                  <c:v>93.850049999999982</c:v>
                </c:pt>
                <c:pt idx="4575">
                  <c:v>93.83108</c:v>
                </c:pt>
                <c:pt idx="4576">
                  <c:v>93.804660000000027</c:v>
                </c:pt>
                <c:pt idx="4577">
                  <c:v>93.777879999999982</c:v>
                </c:pt>
                <c:pt idx="4578">
                  <c:v>93.753349999999998</c:v>
                </c:pt>
                <c:pt idx="4579">
                  <c:v>93.736879999999999</c:v>
                </c:pt>
                <c:pt idx="4580">
                  <c:v>93.714410000000129</c:v>
                </c:pt>
                <c:pt idx="4581">
                  <c:v>93.69059</c:v>
                </c:pt>
                <c:pt idx="4582">
                  <c:v>93.672569999999979</c:v>
                </c:pt>
                <c:pt idx="4583">
                  <c:v>93.651489999999981</c:v>
                </c:pt>
                <c:pt idx="4584">
                  <c:v>93.632239999999982</c:v>
                </c:pt>
                <c:pt idx="4585">
                  <c:v>93.609179999999981</c:v>
                </c:pt>
                <c:pt idx="4586">
                  <c:v>93.584890000000001</c:v>
                </c:pt>
                <c:pt idx="4587">
                  <c:v>93.568119999999993</c:v>
                </c:pt>
                <c:pt idx="4588">
                  <c:v>93.548010000000005</c:v>
                </c:pt>
                <c:pt idx="4589">
                  <c:v>93.52436999999999</c:v>
                </c:pt>
                <c:pt idx="4590">
                  <c:v>93.497530000000026</c:v>
                </c:pt>
                <c:pt idx="4591">
                  <c:v>93.470039999999983</c:v>
                </c:pt>
                <c:pt idx="4592">
                  <c:v>93.446870000000004</c:v>
                </c:pt>
                <c:pt idx="4593">
                  <c:v>93.420090000000002</c:v>
                </c:pt>
                <c:pt idx="4594">
                  <c:v>93.394300000000001</c:v>
                </c:pt>
                <c:pt idx="4595">
                  <c:v>93.370979999999989</c:v>
                </c:pt>
                <c:pt idx="4596">
                  <c:v>93.347880000000004</c:v>
                </c:pt>
                <c:pt idx="4597">
                  <c:v>93.327280000000002</c:v>
                </c:pt>
                <c:pt idx="4598">
                  <c:v>93.304210000000026</c:v>
                </c:pt>
                <c:pt idx="4599">
                  <c:v>93.286010000000005</c:v>
                </c:pt>
                <c:pt idx="4600">
                  <c:v>93.264220000000179</c:v>
                </c:pt>
                <c:pt idx="4601">
                  <c:v>93.244280000000145</c:v>
                </c:pt>
                <c:pt idx="4602">
                  <c:v>93.220510000000004</c:v>
                </c:pt>
                <c:pt idx="4603">
                  <c:v>93.189570000000003</c:v>
                </c:pt>
                <c:pt idx="4604">
                  <c:v>93.162639999999982</c:v>
                </c:pt>
                <c:pt idx="4605">
                  <c:v>93.132799999999989</c:v>
                </c:pt>
                <c:pt idx="4606">
                  <c:v>93.103869999999986</c:v>
                </c:pt>
                <c:pt idx="4607">
                  <c:v>93.066079999999999</c:v>
                </c:pt>
                <c:pt idx="4608">
                  <c:v>93.042640000000006</c:v>
                </c:pt>
                <c:pt idx="4609">
                  <c:v>93.024029999999996</c:v>
                </c:pt>
                <c:pt idx="4610">
                  <c:v>92.997910000000147</c:v>
                </c:pt>
                <c:pt idx="4611">
                  <c:v>92.955560000000006</c:v>
                </c:pt>
                <c:pt idx="4612">
                  <c:v>92.919120000000149</c:v>
                </c:pt>
                <c:pt idx="4613">
                  <c:v>92.894200000000026</c:v>
                </c:pt>
                <c:pt idx="4614">
                  <c:v>92.871089999999981</c:v>
                </c:pt>
                <c:pt idx="4615">
                  <c:v>92.847539999999995</c:v>
                </c:pt>
                <c:pt idx="4616">
                  <c:v>92.820939999999979</c:v>
                </c:pt>
                <c:pt idx="4617">
                  <c:v>92.786630000000002</c:v>
                </c:pt>
                <c:pt idx="4618">
                  <c:v>92.754059999999996</c:v>
                </c:pt>
                <c:pt idx="4619">
                  <c:v>92.720950000000002</c:v>
                </c:pt>
                <c:pt idx="4620">
                  <c:v>92.687489999999983</c:v>
                </c:pt>
                <c:pt idx="4621">
                  <c:v>92.656239999999983</c:v>
                </c:pt>
                <c:pt idx="4622">
                  <c:v>92.62506999999998</c:v>
                </c:pt>
                <c:pt idx="4623">
                  <c:v>92.593050000000005</c:v>
                </c:pt>
                <c:pt idx="4624">
                  <c:v>92.564139999999995</c:v>
                </c:pt>
                <c:pt idx="4625">
                  <c:v>92.532589999999999</c:v>
                </c:pt>
                <c:pt idx="4626">
                  <c:v>92.502949999999998</c:v>
                </c:pt>
                <c:pt idx="4627">
                  <c:v>92.466470000000001</c:v>
                </c:pt>
                <c:pt idx="4628">
                  <c:v>92.433279999999996</c:v>
                </c:pt>
                <c:pt idx="4629">
                  <c:v>92.40066000000013</c:v>
                </c:pt>
                <c:pt idx="4630">
                  <c:v>92.368009999999998</c:v>
                </c:pt>
                <c:pt idx="4631">
                  <c:v>92.334570000000014</c:v>
                </c:pt>
                <c:pt idx="4632">
                  <c:v>92.296310000000005</c:v>
                </c:pt>
                <c:pt idx="4633">
                  <c:v>92.26079</c:v>
                </c:pt>
                <c:pt idx="4634">
                  <c:v>92.22687999999998</c:v>
                </c:pt>
                <c:pt idx="4635">
                  <c:v>92.192189999999982</c:v>
                </c:pt>
                <c:pt idx="4636">
                  <c:v>92.159089999999978</c:v>
                </c:pt>
                <c:pt idx="4637">
                  <c:v>92.123059999999981</c:v>
                </c:pt>
                <c:pt idx="4638">
                  <c:v>92.088430000000002</c:v>
                </c:pt>
                <c:pt idx="4639">
                  <c:v>92.053759999999983</c:v>
                </c:pt>
                <c:pt idx="4640">
                  <c:v>92.013300000000001</c:v>
                </c:pt>
                <c:pt idx="4641">
                  <c:v>91.977410000000006</c:v>
                </c:pt>
                <c:pt idx="4642">
                  <c:v>91.938990000000004</c:v>
                </c:pt>
                <c:pt idx="4643">
                  <c:v>91.899500000000003</c:v>
                </c:pt>
                <c:pt idx="4644">
                  <c:v>91.863749999999982</c:v>
                </c:pt>
                <c:pt idx="4645">
                  <c:v>91.828979999999959</c:v>
                </c:pt>
                <c:pt idx="4646">
                  <c:v>91.7928</c:v>
                </c:pt>
                <c:pt idx="4647">
                  <c:v>91.75530999999998</c:v>
                </c:pt>
                <c:pt idx="4648">
                  <c:v>91.719510000000113</c:v>
                </c:pt>
                <c:pt idx="4649">
                  <c:v>91.681579999999983</c:v>
                </c:pt>
                <c:pt idx="4650">
                  <c:v>91.64076</c:v>
                </c:pt>
                <c:pt idx="4651">
                  <c:v>91.598839999999981</c:v>
                </c:pt>
                <c:pt idx="4652">
                  <c:v>91.555579999999978</c:v>
                </c:pt>
                <c:pt idx="4653">
                  <c:v>91.513520000000113</c:v>
                </c:pt>
                <c:pt idx="4654">
                  <c:v>91.474059999999994</c:v>
                </c:pt>
                <c:pt idx="4655">
                  <c:v>91.431950000000114</c:v>
                </c:pt>
                <c:pt idx="4656">
                  <c:v>91.391679999999994</c:v>
                </c:pt>
                <c:pt idx="4657">
                  <c:v>91.349220000000145</c:v>
                </c:pt>
                <c:pt idx="4658">
                  <c:v>91.308239999999998</c:v>
                </c:pt>
                <c:pt idx="4659">
                  <c:v>91.267309999999995</c:v>
                </c:pt>
                <c:pt idx="4660">
                  <c:v>91.224410000000006</c:v>
                </c:pt>
                <c:pt idx="4661">
                  <c:v>91.180939999999978</c:v>
                </c:pt>
                <c:pt idx="4662">
                  <c:v>91.139439999999979</c:v>
                </c:pt>
                <c:pt idx="4663">
                  <c:v>91.097550000000027</c:v>
                </c:pt>
                <c:pt idx="4664">
                  <c:v>91.054599999999994</c:v>
                </c:pt>
                <c:pt idx="4665">
                  <c:v>91.003910000000005</c:v>
                </c:pt>
                <c:pt idx="4666">
                  <c:v>90.96284</c:v>
                </c:pt>
                <c:pt idx="4667">
                  <c:v>90.922539999999998</c:v>
                </c:pt>
                <c:pt idx="4668">
                  <c:v>90.881630000000001</c:v>
                </c:pt>
                <c:pt idx="4669">
                  <c:v>90.835319999999982</c:v>
                </c:pt>
                <c:pt idx="4670">
                  <c:v>90.788659999999993</c:v>
                </c:pt>
                <c:pt idx="4671">
                  <c:v>90.739840000000001</c:v>
                </c:pt>
                <c:pt idx="4672">
                  <c:v>90.697570000000013</c:v>
                </c:pt>
                <c:pt idx="4673">
                  <c:v>90.649860000000004</c:v>
                </c:pt>
                <c:pt idx="4674">
                  <c:v>90.601439999999982</c:v>
                </c:pt>
                <c:pt idx="4675">
                  <c:v>90.549180000000007</c:v>
                </c:pt>
                <c:pt idx="4676">
                  <c:v>90.501080000000002</c:v>
                </c:pt>
                <c:pt idx="4677">
                  <c:v>90.453210000000027</c:v>
                </c:pt>
                <c:pt idx="4678">
                  <c:v>90.404780000000002</c:v>
                </c:pt>
                <c:pt idx="4679">
                  <c:v>90.3536</c:v>
                </c:pt>
                <c:pt idx="4680">
                  <c:v>90.302699999999987</c:v>
                </c:pt>
                <c:pt idx="4681">
                  <c:v>90.249620000000135</c:v>
                </c:pt>
                <c:pt idx="4682">
                  <c:v>90.19835999999998</c:v>
                </c:pt>
                <c:pt idx="4683">
                  <c:v>90.148949999999999</c:v>
                </c:pt>
                <c:pt idx="4684">
                  <c:v>90.095939999999999</c:v>
                </c:pt>
                <c:pt idx="4685">
                  <c:v>90.038060000000002</c:v>
                </c:pt>
                <c:pt idx="4686">
                  <c:v>89.976950000000002</c:v>
                </c:pt>
                <c:pt idx="4687">
                  <c:v>89.921940000000006</c:v>
                </c:pt>
                <c:pt idx="4688">
                  <c:v>89.866720000000001</c:v>
                </c:pt>
                <c:pt idx="4689">
                  <c:v>89.811909999999997</c:v>
                </c:pt>
                <c:pt idx="4690">
                  <c:v>89.758799999999979</c:v>
                </c:pt>
                <c:pt idx="4691">
                  <c:v>89.703190000000006</c:v>
                </c:pt>
                <c:pt idx="4692">
                  <c:v>89.645539999999983</c:v>
                </c:pt>
                <c:pt idx="4693">
                  <c:v>89.587490000000003</c:v>
                </c:pt>
                <c:pt idx="4694">
                  <c:v>89.528139999999979</c:v>
                </c:pt>
                <c:pt idx="4695">
                  <c:v>89.469319999999996</c:v>
                </c:pt>
                <c:pt idx="4696">
                  <c:v>89.409940000000006</c:v>
                </c:pt>
                <c:pt idx="4697">
                  <c:v>89.350799999999978</c:v>
                </c:pt>
                <c:pt idx="4698">
                  <c:v>89.295749999999998</c:v>
                </c:pt>
                <c:pt idx="4699">
                  <c:v>89.239850000000004</c:v>
                </c:pt>
                <c:pt idx="4700">
                  <c:v>89.183839999999989</c:v>
                </c:pt>
                <c:pt idx="4701">
                  <c:v>89.124219999999994</c:v>
                </c:pt>
                <c:pt idx="4702">
                  <c:v>89.058379999999886</c:v>
                </c:pt>
                <c:pt idx="4703">
                  <c:v>88.987359999999995</c:v>
                </c:pt>
                <c:pt idx="4704">
                  <c:v>88.921180000000007</c:v>
                </c:pt>
                <c:pt idx="4705">
                  <c:v>88.854969999999994</c:v>
                </c:pt>
                <c:pt idx="4706">
                  <c:v>88.790760000000006</c:v>
                </c:pt>
                <c:pt idx="4707">
                  <c:v>88.725009999999983</c:v>
                </c:pt>
                <c:pt idx="4708">
                  <c:v>88.661140000000003</c:v>
                </c:pt>
                <c:pt idx="4709">
                  <c:v>88.595469999999992</c:v>
                </c:pt>
                <c:pt idx="4710">
                  <c:v>88.521680000000003</c:v>
                </c:pt>
                <c:pt idx="4711">
                  <c:v>88.443530000000024</c:v>
                </c:pt>
                <c:pt idx="4712">
                  <c:v>88.379359999999949</c:v>
                </c:pt>
                <c:pt idx="4713">
                  <c:v>88.310890000000001</c:v>
                </c:pt>
                <c:pt idx="4714">
                  <c:v>88.24239</c:v>
                </c:pt>
                <c:pt idx="4715">
                  <c:v>88.182559999999981</c:v>
                </c:pt>
                <c:pt idx="4716">
                  <c:v>88.109879999999919</c:v>
                </c:pt>
                <c:pt idx="4717">
                  <c:v>88.02643999999998</c:v>
                </c:pt>
                <c:pt idx="4718">
                  <c:v>87.948060000000027</c:v>
                </c:pt>
                <c:pt idx="4719">
                  <c:v>87.879059999999981</c:v>
                </c:pt>
                <c:pt idx="4720">
                  <c:v>87.804580000000001</c:v>
                </c:pt>
                <c:pt idx="4721">
                  <c:v>87.732590000000002</c:v>
                </c:pt>
                <c:pt idx="4722">
                  <c:v>87.650789999999958</c:v>
                </c:pt>
                <c:pt idx="4723">
                  <c:v>87.576560000000001</c:v>
                </c:pt>
                <c:pt idx="4724">
                  <c:v>87.507660000000129</c:v>
                </c:pt>
                <c:pt idx="4725">
                  <c:v>87.429649999999995</c:v>
                </c:pt>
                <c:pt idx="4726">
                  <c:v>87.354820000000004</c:v>
                </c:pt>
                <c:pt idx="4727">
                  <c:v>87.282299999999992</c:v>
                </c:pt>
                <c:pt idx="4728">
                  <c:v>87.205929999999995</c:v>
                </c:pt>
                <c:pt idx="4729">
                  <c:v>87.115539999999982</c:v>
                </c:pt>
                <c:pt idx="4730">
                  <c:v>87.030159999999995</c:v>
                </c:pt>
                <c:pt idx="4731">
                  <c:v>86.955160000000006</c:v>
                </c:pt>
                <c:pt idx="4732">
                  <c:v>86.872199999999978</c:v>
                </c:pt>
                <c:pt idx="4733">
                  <c:v>86.785789999999949</c:v>
                </c:pt>
                <c:pt idx="4734">
                  <c:v>86.697640000000007</c:v>
                </c:pt>
                <c:pt idx="4735">
                  <c:v>86.609909999999999</c:v>
                </c:pt>
                <c:pt idx="4736">
                  <c:v>86.528479999999988</c:v>
                </c:pt>
                <c:pt idx="4737">
                  <c:v>86.44082000000013</c:v>
                </c:pt>
                <c:pt idx="4738">
                  <c:v>86.34957</c:v>
                </c:pt>
                <c:pt idx="4739">
                  <c:v>86.263090000000005</c:v>
                </c:pt>
                <c:pt idx="4740">
                  <c:v>86.182039999999958</c:v>
                </c:pt>
                <c:pt idx="4741">
                  <c:v>86.089609999999993</c:v>
                </c:pt>
                <c:pt idx="4742">
                  <c:v>85.996100000000027</c:v>
                </c:pt>
                <c:pt idx="4743">
                  <c:v>85.910660000000135</c:v>
                </c:pt>
                <c:pt idx="4744">
                  <c:v>85.819369999999992</c:v>
                </c:pt>
                <c:pt idx="4745">
                  <c:v>85.727030000000013</c:v>
                </c:pt>
                <c:pt idx="4746">
                  <c:v>85.635309999999919</c:v>
                </c:pt>
                <c:pt idx="4747">
                  <c:v>85.544290000000146</c:v>
                </c:pt>
                <c:pt idx="4748">
                  <c:v>85.449200000000147</c:v>
                </c:pt>
                <c:pt idx="4749">
                  <c:v>85.348110000000005</c:v>
                </c:pt>
                <c:pt idx="4750">
                  <c:v>85.243399999999994</c:v>
                </c:pt>
                <c:pt idx="4751">
                  <c:v>85.143209999999996</c:v>
                </c:pt>
                <c:pt idx="4752">
                  <c:v>85.043940000000006</c:v>
                </c:pt>
                <c:pt idx="4753">
                  <c:v>84.954679999999996</c:v>
                </c:pt>
                <c:pt idx="4754">
                  <c:v>84.851060000000004</c:v>
                </c:pt>
                <c:pt idx="4755">
                  <c:v>84.753749999999982</c:v>
                </c:pt>
                <c:pt idx="4756">
                  <c:v>84.664249999999996</c:v>
                </c:pt>
                <c:pt idx="4757">
                  <c:v>84.567859999999996</c:v>
                </c:pt>
                <c:pt idx="4758">
                  <c:v>84.460319999999996</c:v>
                </c:pt>
                <c:pt idx="4759">
                  <c:v>84.350110000000001</c:v>
                </c:pt>
                <c:pt idx="4760">
                  <c:v>84.244490000000027</c:v>
                </c:pt>
                <c:pt idx="4761">
                  <c:v>84.128939999999886</c:v>
                </c:pt>
                <c:pt idx="4762">
                  <c:v>84.033119999999997</c:v>
                </c:pt>
                <c:pt idx="4763">
                  <c:v>83.920810000000003</c:v>
                </c:pt>
                <c:pt idx="4764">
                  <c:v>83.810980000000001</c:v>
                </c:pt>
                <c:pt idx="4765">
                  <c:v>83.703660000000113</c:v>
                </c:pt>
                <c:pt idx="4766">
                  <c:v>83.595820000000003</c:v>
                </c:pt>
                <c:pt idx="4767">
                  <c:v>83.487030000000004</c:v>
                </c:pt>
                <c:pt idx="4768">
                  <c:v>83.373319999999978</c:v>
                </c:pt>
                <c:pt idx="4769">
                  <c:v>83.261370000000014</c:v>
                </c:pt>
                <c:pt idx="4770">
                  <c:v>83.148839999999979</c:v>
                </c:pt>
                <c:pt idx="4771">
                  <c:v>83.031250000000114</c:v>
                </c:pt>
                <c:pt idx="4772">
                  <c:v>82.916900000000027</c:v>
                </c:pt>
                <c:pt idx="4773">
                  <c:v>82.802439999999919</c:v>
                </c:pt>
                <c:pt idx="4774">
                  <c:v>82.685049999999919</c:v>
                </c:pt>
                <c:pt idx="4775">
                  <c:v>82.56644</c:v>
                </c:pt>
                <c:pt idx="4776">
                  <c:v>82.445920000000129</c:v>
                </c:pt>
                <c:pt idx="4777">
                  <c:v>82.327399999999983</c:v>
                </c:pt>
                <c:pt idx="4778">
                  <c:v>82.204530000000005</c:v>
                </c:pt>
                <c:pt idx="4779">
                  <c:v>82.081000000000003</c:v>
                </c:pt>
                <c:pt idx="4780">
                  <c:v>81.953120000000027</c:v>
                </c:pt>
                <c:pt idx="4781">
                  <c:v>81.824799999999982</c:v>
                </c:pt>
                <c:pt idx="4782">
                  <c:v>81.698700000000002</c:v>
                </c:pt>
                <c:pt idx="4783">
                  <c:v>81.572579999999988</c:v>
                </c:pt>
                <c:pt idx="4784">
                  <c:v>81.444739999999996</c:v>
                </c:pt>
                <c:pt idx="4785">
                  <c:v>81.314420000000027</c:v>
                </c:pt>
                <c:pt idx="4786">
                  <c:v>81.183199999999999</c:v>
                </c:pt>
                <c:pt idx="4787">
                  <c:v>81.055239999999998</c:v>
                </c:pt>
                <c:pt idx="4788">
                  <c:v>80.928619999999995</c:v>
                </c:pt>
                <c:pt idx="4789">
                  <c:v>80.802109999999999</c:v>
                </c:pt>
                <c:pt idx="4790">
                  <c:v>80.670779999999795</c:v>
                </c:pt>
                <c:pt idx="4791">
                  <c:v>80.530699999999996</c:v>
                </c:pt>
                <c:pt idx="4792">
                  <c:v>80.393699999999995</c:v>
                </c:pt>
                <c:pt idx="4793">
                  <c:v>80.25530999999998</c:v>
                </c:pt>
                <c:pt idx="4794">
                  <c:v>80.112549999999999</c:v>
                </c:pt>
                <c:pt idx="4795">
                  <c:v>79.980869999999996</c:v>
                </c:pt>
                <c:pt idx="4796">
                  <c:v>79.848280000000003</c:v>
                </c:pt>
                <c:pt idx="4797">
                  <c:v>79.707510000000113</c:v>
                </c:pt>
                <c:pt idx="4798">
                  <c:v>79.559460000000001</c:v>
                </c:pt>
                <c:pt idx="4799">
                  <c:v>79.406379999999999</c:v>
                </c:pt>
                <c:pt idx="4800">
                  <c:v>79.273949999999999</c:v>
                </c:pt>
                <c:pt idx="4801">
                  <c:v>79.144130000000004</c:v>
                </c:pt>
                <c:pt idx="4802">
                  <c:v>78.992189999999994</c:v>
                </c:pt>
                <c:pt idx="4803">
                  <c:v>78.840810000000005</c:v>
                </c:pt>
                <c:pt idx="4804">
                  <c:v>78.702659999999995</c:v>
                </c:pt>
                <c:pt idx="4805">
                  <c:v>78.554839999999999</c:v>
                </c:pt>
                <c:pt idx="4806">
                  <c:v>78.396299999999997</c:v>
                </c:pt>
                <c:pt idx="4807">
                  <c:v>78.251760000000004</c:v>
                </c:pt>
                <c:pt idx="4808">
                  <c:v>78.105689999999981</c:v>
                </c:pt>
                <c:pt idx="4809">
                  <c:v>77.958349999999982</c:v>
                </c:pt>
                <c:pt idx="4810">
                  <c:v>77.815250000000006</c:v>
                </c:pt>
                <c:pt idx="4811">
                  <c:v>77.658259999999999</c:v>
                </c:pt>
                <c:pt idx="4812">
                  <c:v>77.493880000000004</c:v>
                </c:pt>
                <c:pt idx="4813">
                  <c:v>77.337590000000006</c:v>
                </c:pt>
                <c:pt idx="4814">
                  <c:v>77.17756</c:v>
                </c:pt>
                <c:pt idx="4815">
                  <c:v>77.001009999999994</c:v>
                </c:pt>
                <c:pt idx="4816">
                  <c:v>76.844679999999997</c:v>
                </c:pt>
                <c:pt idx="4817">
                  <c:v>76.688559999999981</c:v>
                </c:pt>
                <c:pt idx="4818">
                  <c:v>76.523060000000001</c:v>
                </c:pt>
                <c:pt idx="4819">
                  <c:v>76.367800000000003</c:v>
                </c:pt>
                <c:pt idx="4820">
                  <c:v>76.20838999999998</c:v>
                </c:pt>
                <c:pt idx="4821">
                  <c:v>76.046530000000004</c:v>
                </c:pt>
                <c:pt idx="4822">
                  <c:v>75.883589999999998</c:v>
                </c:pt>
                <c:pt idx="4823">
                  <c:v>75.714680000000129</c:v>
                </c:pt>
                <c:pt idx="4824">
                  <c:v>75.548000000000002</c:v>
                </c:pt>
                <c:pt idx="4825">
                  <c:v>75.377920000000003</c:v>
                </c:pt>
                <c:pt idx="4826">
                  <c:v>75.206549999999993</c:v>
                </c:pt>
                <c:pt idx="4827">
                  <c:v>75.039000000000001</c:v>
                </c:pt>
                <c:pt idx="4828">
                  <c:v>74.867739999999998</c:v>
                </c:pt>
                <c:pt idx="4829">
                  <c:v>74.683889999999948</c:v>
                </c:pt>
                <c:pt idx="4830">
                  <c:v>74.501090000000005</c:v>
                </c:pt>
                <c:pt idx="4831">
                  <c:v>74.334339999999983</c:v>
                </c:pt>
                <c:pt idx="4832">
                  <c:v>74.15146</c:v>
                </c:pt>
                <c:pt idx="4833">
                  <c:v>73.983000000000004</c:v>
                </c:pt>
                <c:pt idx="4834">
                  <c:v>73.804640000000006</c:v>
                </c:pt>
                <c:pt idx="4835">
                  <c:v>73.622899999999959</c:v>
                </c:pt>
                <c:pt idx="4836">
                  <c:v>73.443489999999997</c:v>
                </c:pt>
                <c:pt idx="4837">
                  <c:v>73.260869999999997</c:v>
                </c:pt>
                <c:pt idx="4838">
                  <c:v>73.076629999999994</c:v>
                </c:pt>
                <c:pt idx="4839">
                  <c:v>72.89134</c:v>
                </c:pt>
                <c:pt idx="4840">
                  <c:v>72.701369999999997</c:v>
                </c:pt>
                <c:pt idx="4841">
                  <c:v>72.515990000000002</c:v>
                </c:pt>
                <c:pt idx="4842">
                  <c:v>72.327429999999993</c:v>
                </c:pt>
                <c:pt idx="4843">
                  <c:v>72.133879999999948</c:v>
                </c:pt>
                <c:pt idx="4844">
                  <c:v>71.941870000000023</c:v>
                </c:pt>
                <c:pt idx="4845">
                  <c:v>71.749939999999995</c:v>
                </c:pt>
                <c:pt idx="4846">
                  <c:v>71.558220000000006</c:v>
                </c:pt>
                <c:pt idx="4847">
                  <c:v>71.36206</c:v>
                </c:pt>
                <c:pt idx="4848">
                  <c:v>71.160759999999982</c:v>
                </c:pt>
                <c:pt idx="4849">
                  <c:v>70.971160000000026</c:v>
                </c:pt>
                <c:pt idx="4850">
                  <c:v>70.771280000000004</c:v>
                </c:pt>
                <c:pt idx="4851">
                  <c:v>70.580600000000004</c:v>
                </c:pt>
                <c:pt idx="4852">
                  <c:v>70.390680000000003</c:v>
                </c:pt>
                <c:pt idx="4853">
                  <c:v>70.187100000000001</c:v>
                </c:pt>
                <c:pt idx="4854">
                  <c:v>69.980559999999997</c:v>
                </c:pt>
                <c:pt idx="4855">
                  <c:v>69.776949999999999</c:v>
                </c:pt>
                <c:pt idx="4856">
                  <c:v>69.573039999999978</c:v>
                </c:pt>
                <c:pt idx="4857">
                  <c:v>69.360299999999995</c:v>
                </c:pt>
                <c:pt idx="4858">
                  <c:v>69.156029999999987</c:v>
                </c:pt>
                <c:pt idx="4859">
                  <c:v>68.945459999999997</c:v>
                </c:pt>
                <c:pt idx="4860">
                  <c:v>68.73339</c:v>
                </c:pt>
                <c:pt idx="4861">
                  <c:v>68.514439999999993</c:v>
                </c:pt>
                <c:pt idx="4862">
                  <c:v>68.309560000000005</c:v>
                </c:pt>
                <c:pt idx="4863">
                  <c:v>68.109610000000004</c:v>
                </c:pt>
                <c:pt idx="4864">
                  <c:v>67.892420000000001</c:v>
                </c:pt>
                <c:pt idx="4865">
                  <c:v>67.682779999999795</c:v>
                </c:pt>
                <c:pt idx="4866">
                  <c:v>67.476020000000005</c:v>
                </c:pt>
                <c:pt idx="4867">
                  <c:v>67.258499999999998</c:v>
                </c:pt>
                <c:pt idx="4868">
                  <c:v>67.037059999999997</c:v>
                </c:pt>
                <c:pt idx="4869">
                  <c:v>66.815069999999992</c:v>
                </c:pt>
                <c:pt idx="4870">
                  <c:v>66.591550000000026</c:v>
                </c:pt>
                <c:pt idx="4871">
                  <c:v>66.371869999999987</c:v>
                </c:pt>
                <c:pt idx="4872">
                  <c:v>66.155499999999989</c:v>
                </c:pt>
                <c:pt idx="4873">
                  <c:v>65.931399999999996</c:v>
                </c:pt>
                <c:pt idx="4874">
                  <c:v>65.705539999999999</c:v>
                </c:pt>
                <c:pt idx="4875">
                  <c:v>65.487150000000113</c:v>
                </c:pt>
                <c:pt idx="4876">
                  <c:v>65.262960000000007</c:v>
                </c:pt>
                <c:pt idx="4877">
                  <c:v>65.034610000000129</c:v>
                </c:pt>
                <c:pt idx="4878">
                  <c:v>64.804860000000005</c:v>
                </c:pt>
                <c:pt idx="4879">
                  <c:v>64.577979999999982</c:v>
                </c:pt>
                <c:pt idx="4880">
                  <c:v>64.346500000000006</c:v>
                </c:pt>
                <c:pt idx="4881">
                  <c:v>64.114720000000005</c:v>
                </c:pt>
                <c:pt idx="4882">
                  <c:v>63.882660000000001</c:v>
                </c:pt>
                <c:pt idx="4883">
                  <c:v>63.648500000000013</c:v>
                </c:pt>
                <c:pt idx="4884">
                  <c:v>63.413820000000001</c:v>
                </c:pt>
                <c:pt idx="4885">
                  <c:v>63.18385</c:v>
                </c:pt>
                <c:pt idx="4886">
                  <c:v>62.951819999999998</c:v>
                </c:pt>
                <c:pt idx="4887">
                  <c:v>62.709450000000011</c:v>
                </c:pt>
                <c:pt idx="4888">
                  <c:v>62.475880000000004</c:v>
                </c:pt>
                <c:pt idx="4889">
                  <c:v>62.250440000000005</c:v>
                </c:pt>
                <c:pt idx="4890">
                  <c:v>62.017699999999998</c:v>
                </c:pt>
                <c:pt idx="4891">
                  <c:v>61.779000000000003</c:v>
                </c:pt>
                <c:pt idx="4892">
                  <c:v>61.53248</c:v>
                </c:pt>
                <c:pt idx="4893">
                  <c:v>61.28463</c:v>
                </c:pt>
                <c:pt idx="4894">
                  <c:v>61.038520000000013</c:v>
                </c:pt>
                <c:pt idx="4895">
                  <c:v>60.78848</c:v>
                </c:pt>
                <c:pt idx="4896">
                  <c:v>60.552150000000012</c:v>
                </c:pt>
                <c:pt idx="4897">
                  <c:v>60.313369999999999</c:v>
                </c:pt>
                <c:pt idx="4898">
                  <c:v>60.067590000000003</c:v>
                </c:pt>
                <c:pt idx="4899">
                  <c:v>59.818340000000006</c:v>
                </c:pt>
                <c:pt idx="4900">
                  <c:v>59.573700000000002</c:v>
                </c:pt>
                <c:pt idx="4901">
                  <c:v>59.319929999999999</c:v>
                </c:pt>
                <c:pt idx="4902">
                  <c:v>59.06982</c:v>
                </c:pt>
                <c:pt idx="4903">
                  <c:v>58.814239999999998</c:v>
                </c:pt>
                <c:pt idx="4904">
                  <c:v>58.565140000000056</c:v>
                </c:pt>
                <c:pt idx="4905">
                  <c:v>58.315049999999999</c:v>
                </c:pt>
                <c:pt idx="4906">
                  <c:v>58.069000000000003</c:v>
                </c:pt>
                <c:pt idx="4907">
                  <c:v>57.816160000000004</c:v>
                </c:pt>
                <c:pt idx="4908">
                  <c:v>57.561860000000003</c:v>
                </c:pt>
                <c:pt idx="4909">
                  <c:v>57.300330000000002</c:v>
                </c:pt>
                <c:pt idx="4910">
                  <c:v>57.044380000000004</c:v>
                </c:pt>
                <c:pt idx="4911">
                  <c:v>56.794330000000073</c:v>
                </c:pt>
                <c:pt idx="4912">
                  <c:v>56.53734</c:v>
                </c:pt>
                <c:pt idx="4913">
                  <c:v>56.276530000000065</c:v>
                </c:pt>
                <c:pt idx="4914">
                  <c:v>56.015920000000001</c:v>
                </c:pt>
                <c:pt idx="4915">
                  <c:v>55.754640000000002</c:v>
                </c:pt>
                <c:pt idx="4916">
                  <c:v>55.492610000000013</c:v>
                </c:pt>
                <c:pt idx="4917">
                  <c:v>55.2348</c:v>
                </c:pt>
                <c:pt idx="4918">
                  <c:v>54.966460000000005</c:v>
                </c:pt>
                <c:pt idx="4919">
                  <c:v>54.703440000000001</c:v>
                </c:pt>
                <c:pt idx="4920">
                  <c:v>54.445450000000001</c:v>
                </c:pt>
                <c:pt idx="4921">
                  <c:v>54.186680000000003</c:v>
                </c:pt>
                <c:pt idx="4922">
                  <c:v>53.924500000000002</c:v>
                </c:pt>
                <c:pt idx="4923">
                  <c:v>53.660540000000012</c:v>
                </c:pt>
                <c:pt idx="4924">
                  <c:v>53.388089999999998</c:v>
                </c:pt>
                <c:pt idx="4925">
                  <c:v>53.115700000000011</c:v>
                </c:pt>
                <c:pt idx="4926">
                  <c:v>52.847879999999996</c:v>
                </c:pt>
                <c:pt idx="4927">
                  <c:v>52.583220000000004</c:v>
                </c:pt>
                <c:pt idx="4928">
                  <c:v>52.324260000000002</c:v>
                </c:pt>
                <c:pt idx="4929">
                  <c:v>52.050800000000002</c:v>
                </c:pt>
                <c:pt idx="4930">
                  <c:v>51.783910000000013</c:v>
                </c:pt>
                <c:pt idx="4931">
                  <c:v>51.515680000000003</c:v>
                </c:pt>
                <c:pt idx="4932">
                  <c:v>51.246190000000013</c:v>
                </c:pt>
                <c:pt idx="4933">
                  <c:v>50.976380000000006</c:v>
                </c:pt>
                <c:pt idx="4934">
                  <c:v>50.703870000000002</c:v>
                </c:pt>
                <c:pt idx="4935">
                  <c:v>50.432650000000002</c:v>
                </c:pt>
                <c:pt idx="4936">
                  <c:v>50.161860000000004</c:v>
                </c:pt>
                <c:pt idx="4937">
                  <c:v>49.889479999999999</c:v>
                </c:pt>
                <c:pt idx="4938">
                  <c:v>49.615080000000006</c:v>
                </c:pt>
                <c:pt idx="4939">
                  <c:v>49.339360000000006</c:v>
                </c:pt>
                <c:pt idx="4940">
                  <c:v>49.064100000000003</c:v>
                </c:pt>
                <c:pt idx="4941">
                  <c:v>48.792180000000066</c:v>
                </c:pt>
                <c:pt idx="4942">
                  <c:v>48.522160000000056</c:v>
                </c:pt>
                <c:pt idx="4943">
                  <c:v>48.248260000000002</c:v>
                </c:pt>
                <c:pt idx="4944">
                  <c:v>47.967620000000004</c:v>
                </c:pt>
                <c:pt idx="4945">
                  <c:v>47.687280000000001</c:v>
                </c:pt>
                <c:pt idx="4946">
                  <c:v>47.410640000000001</c:v>
                </c:pt>
                <c:pt idx="4947">
                  <c:v>47.131620000000005</c:v>
                </c:pt>
                <c:pt idx="4948">
                  <c:v>46.853960000000001</c:v>
                </c:pt>
                <c:pt idx="4949">
                  <c:v>46.576520000000002</c:v>
                </c:pt>
                <c:pt idx="4950">
                  <c:v>46.297720000000012</c:v>
                </c:pt>
                <c:pt idx="4951">
                  <c:v>46.018980000000006</c:v>
                </c:pt>
                <c:pt idx="4952">
                  <c:v>45.740860000000005</c:v>
                </c:pt>
                <c:pt idx="4953">
                  <c:v>45.462610000000012</c:v>
                </c:pt>
                <c:pt idx="4954">
                  <c:v>45.182190000000013</c:v>
                </c:pt>
                <c:pt idx="4955">
                  <c:v>44.9011</c:v>
                </c:pt>
                <c:pt idx="4956">
                  <c:v>44.620180000000012</c:v>
                </c:pt>
                <c:pt idx="4957">
                  <c:v>44.342600000000004</c:v>
                </c:pt>
                <c:pt idx="4958">
                  <c:v>44.057699999999997</c:v>
                </c:pt>
                <c:pt idx="4959">
                  <c:v>43.784120000000001</c:v>
                </c:pt>
                <c:pt idx="4960">
                  <c:v>43.513960000000004</c:v>
                </c:pt>
                <c:pt idx="4961">
                  <c:v>43.232660000000003</c:v>
                </c:pt>
                <c:pt idx="4962">
                  <c:v>42.947130000000001</c:v>
                </c:pt>
                <c:pt idx="4963">
                  <c:v>42.665680000000002</c:v>
                </c:pt>
                <c:pt idx="4964">
                  <c:v>42.391540000000006</c:v>
                </c:pt>
                <c:pt idx="4965">
                  <c:v>42.113080000000004</c:v>
                </c:pt>
                <c:pt idx="4966">
                  <c:v>41.838440000000006</c:v>
                </c:pt>
                <c:pt idx="4967">
                  <c:v>41.570500000000003</c:v>
                </c:pt>
                <c:pt idx="4968">
                  <c:v>41.292970000000075</c:v>
                </c:pt>
                <c:pt idx="4969">
                  <c:v>41.01155</c:v>
                </c:pt>
                <c:pt idx="4970">
                  <c:v>40.721170000000058</c:v>
                </c:pt>
                <c:pt idx="4971">
                  <c:v>40.44171</c:v>
                </c:pt>
                <c:pt idx="4972">
                  <c:v>40.162440000000011</c:v>
                </c:pt>
                <c:pt idx="4973">
                  <c:v>39.878580000000007</c:v>
                </c:pt>
                <c:pt idx="4974">
                  <c:v>39.599940000000011</c:v>
                </c:pt>
                <c:pt idx="4975">
                  <c:v>39.324660000000002</c:v>
                </c:pt>
                <c:pt idx="4976">
                  <c:v>39.050080000000001</c:v>
                </c:pt>
                <c:pt idx="4977">
                  <c:v>38.772360000000013</c:v>
                </c:pt>
                <c:pt idx="4978">
                  <c:v>38.488100000000003</c:v>
                </c:pt>
                <c:pt idx="4979">
                  <c:v>38.213880000000003</c:v>
                </c:pt>
                <c:pt idx="4980">
                  <c:v>37.939030000000002</c:v>
                </c:pt>
                <c:pt idx="4981">
                  <c:v>37.668720000000057</c:v>
                </c:pt>
                <c:pt idx="4982">
                  <c:v>37.393880000000003</c:v>
                </c:pt>
                <c:pt idx="4983">
                  <c:v>37.120360000000012</c:v>
                </c:pt>
                <c:pt idx="4984">
                  <c:v>36.848089999999999</c:v>
                </c:pt>
                <c:pt idx="4985">
                  <c:v>36.577120000000001</c:v>
                </c:pt>
                <c:pt idx="4986">
                  <c:v>36.299840000000003</c:v>
                </c:pt>
                <c:pt idx="4987">
                  <c:v>36.030660000000005</c:v>
                </c:pt>
                <c:pt idx="4988">
                  <c:v>35.758630000000011</c:v>
                </c:pt>
                <c:pt idx="4989">
                  <c:v>35.484669999999994</c:v>
                </c:pt>
                <c:pt idx="4990">
                  <c:v>35.207940000000001</c:v>
                </c:pt>
                <c:pt idx="4991">
                  <c:v>34.934899999999999</c:v>
                </c:pt>
                <c:pt idx="4992">
                  <c:v>34.667090000000002</c:v>
                </c:pt>
                <c:pt idx="4993">
                  <c:v>34.395140000000012</c:v>
                </c:pt>
                <c:pt idx="4994">
                  <c:v>34.114869999999996</c:v>
                </c:pt>
                <c:pt idx="4995">
                  <c:v>33.843200000000003</c:v>
                </c:pt>
                <c:pt idx="4996">
                  <c:v>33.579090000000001</c:v>
                </c:pt>
                <c:pt idx="4997">
                  <c:v>33.314129999999999</c:v>
                </c:pt>
                <c:pt idx="4998">
                  <c:v>33.043040000000005</c:v>
                </c:pt>
                <c:pt idx="4999">
                  <c:v>32.776590000000013</c:v>
                </c:pt>
                <c:pt idx="5000">
                  <c:v>32.509640000000005</c:v>
                </c:pt>
                <c:pt idx="5001">
                  <c:v>32.241050000000001</c:v>
                </c:pt>
                <c:pt idx="5002">
                  <c:v>31.97306</c:v>
                </c:pt>
                <c:pt idx="5003">
                  <c:v>31.707519999999967</c:v>
                </c:pt>
                <c:pt idx="5004">
                  <c:v>31.443079999999963</c:v>
                </c:pt>
                <c:pt idx="5005">
                  <c:v>31.179020000000001</c:v>
                </c:pt>
                <c:pt idx="5006">
                  <c:v>30.912870000000005</c:v>
                </c:pt>
                <c:pt idx="5007">
                  <c:v>30.64753</c:v>
                </c:pt>
                <c:pt idx="5008">
                  <c:v>30.383339999999961</c:v>
                </c:pt>
                <c:pt idx="5009">
                  <c:v>30.120819999999988</c:v>
                </c:pt>
                <c:pt idx="5010">
                  <c:v>29.86233999999995</c:v>
                </c:pt>
                <c:pt idx="5011">
                  <c:v>29.601270000000028</c:v>
                </c:pt>
                <c:pt idx="5012">
                  <c:v>29.334109999999999</c:v>
                </c:pt>
                <c:pt idx="5013">
                  <c:v>29.072189999999971</c:v>
                </c:pt>
                <c:pt idx="5014">
                  <c:v>28.81425000000004</c:v>
                </c:pt>
                <c:pt idx="5015">
                  <c:v>28.557739999999967</c:v>
                </c:pt>
                <c:pt idx="5016">
                  <c:v>28.29945</c:v>
                </c:pt>
                <c:pt idx="5017">
                  <c:v>28.042499999999961</c:v>
                </c:pt>
                <c:pt idx="5018">
                  <c:v>27.785249999999944</c:v>
                </c:pt>
                <c:pt idx="5019">
                  <c:v>27.529019999999971</c:v>
                </c:pt>
                <c:pt idx="5020">
                  <c:v>27.27478</c:v>
                </c:pt>
                <c:pt idx="5021">
                  <c:v>27.020160000000001</c:v>
                </c:pt>
                <c:pt idx="5022">
                  <c:v>26.765059999999963</c:v>
                </c:pt>
                <c:pt idx="5023">
                  <c:v>26.50732</c:v>
                </c:pt>
                <c:pt idx="5024">
                  <c:v>26.255219999999966</c:v>
                </c:pt>
                <c:pt idx="5025">
                  <c:v>26.004750000000001</c:v>
                </c:pt>
                <c:pt idx="5026">
                  <c:v>25.758769999999963</c:v>
                </c:pt>
                <c:pt idx="5027">
                  <c:v>25.51154</c:v>
                </c:pt>
                <c:pt idx="5028">
                  <c:v>25.263639999999942</c:v>
                </c:pt>
                <c:pt idx="5029">
                  <c:v>25.016680000000001</c:v>
                </c:pt>
                <c:pt idx="5030">
                  <c:v>24.772169999999971</c:v>
                </c:pt>
                <c:pt idx="5031">
                  <c:v>24.525870000000001</c:v>
                </c:pt>
                <c:pt idx="5032">
                  <c:v>24.281999999999989</c:v>
                </c:pt>
                <c:pt idx="5033">
                  <c:v>24.0428</c:v>
                </c:pt>
                <c:pt idx="5034">
                  <c:v>23.805579999999971</c:v>
                </c:pt>
                <c:pt idx="5035">
                  <c:v>23.566029999999966</c:v>
                </c:pt>
                <c:pt idx="5036">
                  <c:v>23.327259999999999</c:v>
                </c:pt>
                <c:pt idx="5037">
                  <c:v>23.089369999999967</c:v>
                </c:pt>
                <c:pt idx="5038">
                  <c:v>22.855029999999989</c:v>
                </c:pt>
                <c:pt idx="5039">
                  <c:v>22.625920000000001</c:v>
                </c:pt>
                <c:pt idx="5040">
                  <c:v>22.397939999999988</c:v>
                </c:pt>
                <c:pt idx="5041">
                  <c:v>22.168289999999967</c:v>
                </c:pt>
                <c:pt idx="5042">
                  <c:v>21.93938</c:v>
                </c:pt>
                <c:pt idx="5043">
                  <c:v>21.714379999999988</c:v>
                </c:pt>
                <c:pt idx="5044">
                  <c:v>21.490779999999965</c:v>
                </c:pt>
                <c:pt idx="5045">
                  <c:v>21.267739999999961</c:v>
                </c:pt>
                <c:pt idx="5046">
                  <c:v>21.044950000000028</c:v>
                </c:pt>
                <c:pt idx="5047">
                  <c:v>20.825859999999999</c:v>
                </c:pt>
                <c:pt idx="5048">
                  <c:v>20.607260000000029</c:v>
                </c:pt>
                <c:pt idx="5049">
                  <c:v>20.38898</c:v>
                </c:pt>
                <c:pt idx="5050">
                  <c:v>20.173660000000005</c:v>
                </c:pt>
                <c:pt idx="5051">
                  <c:v>19.959910000000001</c:v>
                </c:pt>
                <c:pt idx="5052">
                  <c:v>19.750399999999971</c:v>
                </c:pt>
                <c:pt idx="5053">
                  <c:v>19.541309999999989</c:v>
                </c:pt>
                <c:pt idx="5054">
                  <c:v>19.331440000000001</c:v>
                </c:pt>
                <c:pt idx="5055">
                  <c:v>19.124569999999999</c:v>
                </c:pt>
                <c:pt idx="5056">
                  <c:v>18.919779999999989</c:v>
                </c:pt>
                <c:pt idx="5057">
                  <c:v>18.717269999999999</c:v>
                </c:pt>
                <c:pt idx="5058">
                  <c:v>18.516690000000001</c:v>
                </c:pt>
                <c:pt idx="5059">
                  <c:v>18.317319999999999</c:v>
                </c:pt>
                <c:pt idx="5060">
                  <c:v>18.119890000000044</c:v>
                </c:pt>
                <c:pt idx="5061">
                  <c:v>17.925579999999961</c:v>
                </c:pt>
                <c:pt idx="5062">
                  <c:v>17.73291</c:v>
                </c:pt>
                <c:pt idx="5063">
                  <c:v>17.542299999999965</c:v>
                </c:pt>
                <c:pt idx="5064">
                  <c:v>17.35276</c:v>
                </c:pt>
                <c:pt idx="5065">
                  <c:v>17.165759999999967</c:v>
                </c:pt>
                <c:pt idx="5066">
                  <c:v>16.980060000000002</c:v>
                </c:pt>
                <c:pt idx="5067">
                  <c:v>16.795159999999989</c:v>
                </c:pt>
                <c:pt idx="5068">
                  <c:v>16.61155000000004</c:v>
                </c:pt>
                <c:pt idx="5069">
                  <c:v>16.428749999999933</c:v>
                </c:pt>
                <c:pt idx="5070">
                  <c:v>16.250419999999963</c:v>
                </c:pt>
                <c:pt idx="5071">
                  <c:v>16.075369999999989</c:v>
                </c:pt>
                <c:pt idx="5072">
                  <c:v>15.901870000000001</c:v>
                </c:pt>
                <c:pt idx="5073">
                  <c:v>15.730219999999999</c:v>
                </c:pt>
                <c:pt idx="5074">
                  <c:v>15.559540000000016</c:v>
                </c:pt>
                <c:pt idx="5075">
                  <c:v>15.3902</c:v>
                </c:pt>
                <c:pt idx="5076">
                  <c:v>15.22185</c:v>
                </c:pt>
                <c:pt idx="5077">
                  <c:v>15.056900000000002</c:v>
                </c:pt>
                <c:pt idx="5078">
                  <c:v>14.893540000000014</c:v>
                </c:pt>
                <c:pt idx="5079">
                  <c:v>14.73387</c:v>
                </c:pt>
                <c:pt idx="5080">
                  <c:v>14.57442</c:v>
                </c:pt>
                <c:pt idx="5081">
                  <c:v>14.418760000000001</c:v>
                </c:pt>
                <c:pt idx="5082">
                  <c:v>14.264480000000002</c:v>
                </c:pt>
                <c:pt idx="5083">
                  <c:v>14.11129</c:v>
                </c:pt>
                <c:pt idx="5084">
                  <c:v>13.958820000000001</c:v>
                </c:pt>
                <c:pt idx="5085">
                  <c:v>13.808820000000001</c:v>
                </c:pt>
                <c:pt idx="5086">
                  <c:v>13.661440000000002</c:v>
                </c:pt>
                <c:pt idx="5087">
                  <c:v>13.516970000000001</c:v>
                </c:pt>
                <c:pt idx="5088">
                  <c:v>13.373530000000024</c:v>
                </c:pt>
                <c:pt idx="5089">
                  <c:v>13.23481</c:v>
                </c:pt>
                <c:pt idx="5090">
                  <c:v>13.095280000000002</c:v>
                </c:pt>
                <c:pt idx="5091">
                  <c:v>12.957560000000004</c:v>
                </c:pt>
                <c:pt idx="5092">
                  <c:v>12.82418</c:v>
                </c:pt>
                <c:pt idx="5093">
                  <c:v>12.69035</c:v>
                </c:pt>
                <c:pt idx="5094">
                  <c:v>12.56287</c:v>
                </c:pt>
                <c:pt idx="5095">
                  <c:v>12.4373</c:v>
                </c:pt>
                <c:pt idx="5096">
                  <c:v>12.313430000000018</c:v>
                </c:pt>
                <c:pt idx="5097">
                  <c:v>12.18844</c:v>
                </c:pt>
                <c:pt idx="5098">
                  <c:v>12.068900000000001</c:v>
                </c:pt>
                <c:pt idx="5099">
                  <c:v>11.95182</c:v>
                </c:pt>
                <c:pt idx="5100">
                  <c:v>11.83201</c:v>
                </c:pt>
                <c:pt idx="5101">
                  <c:v>11.71508</c:v>
                </c:pt>
                <c:pt idx="5102">
                  <c:v>11.5983</c:v>
                </c:pt>
                <c:pt idx="5103">
                  <c:v>11.486980000000004</c:v>
                </c:pt>
                <c:pt idx="5104">
                  <c:v>11.379410000000016</c:v>
                </c:pt>
                <c:pt idx="5105">
                  <c:v>11.27192</c:v>
                </c:pt>
                <c:pt idx="5106">
                  <c:v>11.164390000000001</c:v>
                </c:pt>
                <c:pt idx="5107">
                  <c:v>11.06199</c:v>
                </c:pt>
                <c:pt idx="5108">
                  <c:v>10.9613</c:v>
                </c:pt>
                <c:pt idx="5109">
                  <c:v>10.865680000000024</c:v>
                </c:pt>
                <c:pt idx="5110">
                  <c:v>10.769770000000001</c:v>
                </c:pt>
                <c:pt idx="5111">
                  <c:v>10.67459</c:v>
                </c:pt>
                <c:pt idx="5112">
                  <c:v>10.581950000000001</c:v>
                </c:pt>
                <c:pt idx="5113">
                  <c:v>10.490730000000006</c:v>
                </c:pt>
                <c:pt idx="5114">
                  <c:v>10.405550000000016</c:v>
                </c:pt>
                <c:pt idx="5115">
                  <c:v>10.323040000000002</c:v>
                </c:pt>
                <c:pt idx="5116">
                  <c:v>10.239460000000001</c:v>
                </c:pt>
                <c:pt idx="5117">
                  <c:v>10.15733</c:v>
                </c:pt>
                <c:pt idx="5118">
                  <c:v>10.07611</c:v>
                </c:pt>
                <c:pt idx="5119">
                  <c:v>9.9966370000000158</c:v>
                </c:pt>
                <c:pt idx="5120">
                  <c:v>9.9211659999999995</c:v>
                </c:pt>
                <c:pt idx="5121">
                  <c:v>9.8479600000000005</c:v>
                </c:pt>
                <c:pt idx="5122">
                  <c:v>9.7750620000000001</c:v>
                </c:pt>
                <c:pt idx="5123">
                  <c:v>9.7050980000000013</c:v>
                </c:pt>
                <c:pt idx="5124">
                  <c:v>9.6350789999999993</c:v>
                </c:pt>
                <c:pt idx="5125">
                  <c:v>9.5660250000000016</c:v>
                </c:pt>
                <c:pt idx="5126">
                  <c:v>9.4999660000000006</c:v>
                </c:pt>
                <c:pt idx="5127">
                  <c:v>9.4364930000000005</c:v>
                </c:pt>
                <c:pt idx="5128">
                  <c:v>9.3799010000000003</c:v>
                </c:pt>
                <c:pt idx="5129">
                  <c:v>9.3209750000000025</c:v>
                </c:pt>
                <c:pt idx="5130">
                  <c:v>9.2628590000000006</c:v>
                </c:pt>
                <c:pt idx="5131">
                  <c:v>9.2038200000000003</c:v>
                </c:pt>
                <c:pt idx="5132">
                  <c:v>9.1550780000000014</c:v>
                </c:pt>
                <c:pt idx="5133">
                  <c:v>9.1085460000000005</c:v>
                </c:pt>
                <c:pt idx="5134">
                  <c:v>9.0641630000000024</c:v>
                </c:pt>
                <c:pt idx="5135">
                  <c:v>9.012499000000016</c:v>
                </c:pt>
                <c:pt idx="5136">
                  <c:v>8.9635530000000028</c:v>
                </c:pt>
                <c:pt idx="5137">
                  <c:v>8.9172560000000001</c:v>
                </c:pt>
                <c:pt idx="5138">
                  <c:v>8.8733120000000003</c:v>
                </c:pt>
                <c:pt idx="5139">
                  <c:v>8.8359100000000002</c:v>
                </c:pt>
                <c:pt idx="5140">
                  <c:v>8.7982969999999998</c:v>
                </c:pt>
                <c:pt idx="5141">
                  <c:v>8.7617159999999998</c:v>
                </c:pt>
                <c:pt idx="5142">
                  <c:v>8.7226719999999993</c:v>
                </c:pt>
                <c:pt idx="5143">
                  <c:v>8.6889029999999998</c:v>
                </c:pt>
                <c:pt idx="5144">
                  <c:v>8.6728010000000015</c:v>
                </c:pt>
                <c:pt idx="5145">
                  <c:v>8.6480579999999971</c:v>
                </c:pt>
                <c:pt idx="5146">
                  <c:v>8.6069250000000004</c:v>
                </c:pt>
                <c:pt idx="5147">
                  <c:v>8.5752450000000007</c:v>
                </c:pt>
                <c:pt idx="5148">
                  <c:v>8.5650240000000046</c:v>
                </c:pt>
                <c:pt idx="5149">
                  <c:v>8.5398289999999992</c:v>
                </c:pt>
                <c:pt idx="5150">
                  <c:v>8.5146490000000004</c:v>
                </c:pt>
                <c:pt idx="5151">
                  <c:v>8.508068999999999</c:v>
                </c:pt>
                <c:pt idx="5152">
                  <c:v>8.5014890000000047</c:v>
                </c:pt>
                <c:pt idx="5153">
                  <c:v>8.4915030000000016</c:v>
                </c:pt>
                <c:pt idx="5154">
                  <c:v>8.4834380000000067</c:v>
                </c:pt>
                <c:pt idx="5155">
                  <c:v>8.475249000000014</c:v>
                </c:pt>
                <c:pt idx="5156">
                  <c:v>8.4667310000000047</c:v>
                </c:pt>
                <c:pt idx="5157">
                  <c:v>8.4566160000000181</c:v>
                </c:pt>
                <c:pt idx="5158">
                  <c:v>8.4457410000000035</c:v>
                </c:pt>
                <c:pt idx="5159">
                  <c:v>8.4410320000000016</c:v>
                </c:pt>
                <c:pt idx="5160">
                  <c:v>8.4381559999999993</c:v>
                </c:pt>
                <c:pt idx="5161">
                  <c:v>8.4368480000000012</c:v>
                </c:pt>
                <c:pt idx="5162">
                  <c:v>8.4364800000000066</c:v>
                </c:pt>
                <c:pt idx="5163">
                  <c:v>8.4357640000000007</c:v>
                </c:pt>
                <c:pt idx="5164">
                  <c:v>8.434825</c:v>
                </c:pt>
                <c:pt idx="5165">
                  <c:v>8.4346739999999993</c:v>
                </c:pt>
                <c:pt idx="5166">
                  <c:v>8.4297990000000027</c:v>
                </c:pt>
                <c:pt idx="5167">
                  <c:v>8.4302810000000008</c:v>
                </c:pt>
                <c:pt idx="5168">
                  <c:v>8.4246890000000008</c:v>
                </c:pt>
                <c:pt idx="5169">
                  <c:v>8.4231870000000004</c:v>
                </c:pt>
                <c:pt idx="5170">
                  <c:v>8.4247980000000009</c:v>
                </c:pt>
                <c:pt idx="5171">
                  <c:v>8.4294390000000181</c:v>
                </c:pt>
                <c:pt idx="5172">
                  <c:v>8.4252590000000005</c:v>
                </c:pt>
                <c:pt idx="5173">
                  <c:v>8.4230550000000015</c:v>
                </c:pt>
                <c:pt idx="5174">
                  <c:v>8.4226010000000002</c:v>
                </c:pt>
                <c:pt idx="5175">
                  <c:v>8.4244030000000034</c:v>
                </c:pt>
                <c:pt idx="5176">
                  <c:v>8.4237000000000002</c:v>
                </c:pt>
                <c:pt idx="5177">
                  <c:v>8.4258990000000047</c:v>
                </c:pt>
                <c:pt idx="5178">
                  <c:v>8.4264530000000004</c:v>
                </c:pt>
                <c:pt idx="5179">
                  <c:v>8.4258550000000003</c:v>
                </c:pt>
                <c:pt idx="5180">
                  <c:v>8.4245000000000001</c:v>
                </c:pt>
                <c:pt idx="5181">
                  <c:v>8.4231759999999998</c:v>
                </c:pt>
                <c:pt idx="5182">
                  <c:v>8.4208280000000002</c:v>
                </c:pt>
                <c:pt idx="5183">
                  <c:v>8.4199210000000004</c:v>
                </c:pt>
                <c:pt idx="5184">
                  <c:v>8.4184420000000006</c:v>
                </c:pt>
                <c:pt idx="5185">
                  <c:v>8.4208560000000006</c:v>
                </c:pt>
                <c:pt idx="5186">
                  <c:v>8.4208440000000007</c:v>
                </c:pt>
                <c:pt idx="5187">
                  <c:v>8.4217279999999999</c:v>
                </c:pt>
                <c:pt idx="5188">
                  <c:v>8.4226680000000016</c:v>
                </c:pt>
                <c:pt idx="5189">
                  <c:v>8.4252640000000003</c:v>
                </c:pt>
                <c:pt idx="5190">
                  <c:v>8.4234200000000001</c:v>
                </c:pt>
                <c:pt idx="5191">
                  <c:v>8.4205620000000003</c:v>
                </c:pt>
                <c:pt idx="5192">
                  <c:v>8.4169719999999995</c:v>
                </c:pt>
                <c:pt idx="5193">
                  <c:v>8.4176680000000008</c:v>
                </c:pt>
                <c:pt idx="5194">
                  <c:v>8.4207250000000009</c:v>
                </c:pt>
                <c:pt idx="5195">
                  <c:v>8.4221620000000001</c:v>
                </c:pt>
                <c:pt idx="5196">
                  <c:v>8.422345</c:v>
                </c:pt>
                <c:pt idx="5197">
                  <c:v>8.4202920000000017</c:v>
                </c:pt>
                <c:pt idx="5198">
                  <c:v>8.4189340000000001</c:v>
                </c:pt>
                <c:pt idx="5199">
                  <c:v>8.4174510000000016</c:v>
                </c:pt>
                <c:pt idx="5200">
                  <c:v>8.4176160000000007</c:v>
                </c:pt>
                <c:pt idx="5201">
                  <c:v>8.4167490000000047</c:v>
                </c:pt>
                <c:pt idx="5202">
                  <c:v>8.4139219999999995</c:v>
                </c:pt>
                <c:pt idx="5203">
                  <c:v>8.409751</c:v>
                </c:pt>
                <c:pt idx="5204">
                  <c:v>8.4115450000000003</c:v>
                </c:pt>
                <c:pt idx="5205">
                  <c:v>8.4133910000000007</c:v>
                </c:pt>
                <c:pt idx="5206">
                  <c:v>8.4115870000000008</c:v>
                </c:pt>
                <c:pt idx="5207">
                  <c:v>8.4108400000000003</c:v>
                </c:pt>
                <c:pt idx="5208">
                  <c:v>8.4088180000000001</c:v>
                </c:pt>
                <c:pt idx="5209">
                  <c:v>8.4039930000000016</c:v>
                </c:pt>
                <c:pt idx="5210">
                  <c:v>8.4043580000000002</c:v>
                </c:pt>
                <c:pt idx="5211">
                  <c:v>8.4092110000000009</c:v>
                </c:pt>
                <c:pt idx="5212">
                  <c:v>8.4135810000000006</c:v>
                </c:pt>
                <c:pt idx="5213">
                  <c:v>8.4164080000000006</c:v>
                </c:pt>
                <c:pt idx="5214">
                  <c:v>8.4156120000000048</c:v>
                </c:pt>
                <c:pt idx="5215">
                  <c:v>8.4150240000000007</c:v>
                </c:pt>
                <c:pt idx="5216">
                  <c:v>8.4155350000000162</c:v>
                </c:pt>
                <c:pt idx="5217">
                  <c:v>8.4151380000000007</c:v>
                </c:pt>
                <c:pt idx="5218">
                  <c:v>8.4145850000000006</c:v>
                </c:pt>
                <c:pt idx="5219">
                  <c:v>8.4156630000000003</c:v>
                </c:pt>
                <c:pt idx="5220">
                  <c:v>8.4153310000000001</c:v>
                </c:pt>
                <c:pt idx="5221">
                  <c:v>8.4154720000000047</c:v>
                </c:pt>
                <c:pt idx="5222">
                  <c:v>8.4148910000000008</c:v>
                </c:pt>
                <c:pt idx="5223">
                  <c:v>8.4149689999999993</c:v>
                </c:pt>
                <c:pt idx="5224">
                  <c:v>8.4138560000000027</c:v>
                </c:pt>
                <c:pt idx="5225">
                  <c:v>8.4134070000000047</c:v>
                </c:pt>
                <c:pt idx="5226">
                  <c:v>8.4129210000000008</c:v>
                </c:pt>
                <c:pt idx="5227">
                  <c:v>8.4126880000000028</c:v>
                </c:pt>
                <c:pt idx="5228">
                  <c:v>8.4121990000000046</c:v>
                </c:pt>
                <c:pt idx="5229">
                  <c:v>8.4129800000000028</c:v>
                </c:pt>
                <c:pt idx="5230">
                  <c:v>8.4126880000000028</c:v>
                </c:pt>
                <c:pt idx="5231">
                  <c:v>8.4113219999999984</c:v>
                </c:pt>
                <c:pt idx="5232">
                  <c:v>8.4107900000000004</c:v>
                </c:pt>
                <c:pt idx="5233">
                  <c:v>8.4116880000000016</c:v>
                </c:pt>
                <c:pt idx="5234">
                  <c:v>8.4107410000000016</c:v>
                </c:pt>
                <c:pt idx="5235">
                  <c:v>8.411071999999999</c:v>
                </c:pt>
                <c:pt idx="5236">
                  <c:v>8.4109070000000035</c:v>
                </c:pt>
                <c:pt idx="5237">
                  <c:v>8.4100280000000005</c:v>
                </c:pt>
                <c:pt idx="5238">
                  <c:v>8.4091580000000015</c:v>
                </c:pt>
                <c:pt idx="5239">
                  <c:v>8.4081600000000005</c:v>
                </c:pt>
                <c:pt idx="5240">
                  <c:v>8.4084810000000001</c:v>
                </c:pt>
                <c:pt idx="5241">
                  <c:v>8.4084890000000048</c:v>
                </c:pt>
                <c:pt idx="5242">
                  <c:v>8.4079219999999992</c:v>
                </c:pt>
                <c:pt idx="5243">
                  <c:v>8.407959</c:v>
                </c:pt>
                <c:pt idx="5244">
                  <c:v>8.4078600000000012</c:v>
                </c:pt>
                <c:pt idx="5245">
                  <c:v>8.4077190000000002</c:v>
                </c:pt>
                <c:pt idx="5246">
                  <c:v>8.4077800000000007</c:v>
                </c:pt>
                <c:pt idx="5247">
                  <c:v>8.4078990000000005</c:v>
                </c:pt>
                <c:pt idx="5248">
                  <c:v>8.4080940000000002</c:v>
                </c:pt>
                <c:pt idx="5249">
                  <c:v>8.4078210000000002</c:v>
                </c:pt>
                <c:pt idx="5250">
                  <c:v>8.4081490000000016</c:v>
                </c:pt>
                <c:pt idx="5251">
                  <c:v>8.4078190000000017</c:v>
                </c:pt>
                <c:pt idx="5252">
                  <c:v>8.4074100000000005</c:v>
                </c:pt>
                <c:pt idx="5253">
                  <c:v>8.4070060000000026</c:v>
                </c:pt>
                <c:pt idx="5254">
                  <c:v>8.4065160000000159</c:v>
                </c:pt>
                <c:pt idx="5255">
                  <c:v>8.4070090000000004</c:v>
                </c:pt>
                <c:pt idx="5256">
                  <c:v>8.4068910000000034</c:v>
                </c:pt>
                <c:pt idx="5257">
                  <c:v>8.4063340000000046</c:v>
                </c:pt>
                <c:pt idx="5258">
                  <c:v>8.4070340000000048</c:v>
                </c:pt>
                <c:pt idx="5259">
                  <c:v>8.4068800000000028</c:v>
                </c:pt>
                <c:pt idx="5260">
                  <c:v>8.4052340000000161</c:v>
                </c:pt>
                <c:pt idx="5261">
                  <c:v>8.4036140000000028</c:v>
                </c:pt>
                <c:pt idx="5262">
                  <c:v>8.4024180000000008</c:v>
                </c:pt>
                <c:pt idx="5263">
                  <c:v>8.4036080000000002</c:v>
                </c:pt>
                <c:pt idx="5264">
                  <c:v>8.4047090000000004</c:v>
                </c:pt>
                <c:pt idx="5265">
                  <c:v>8.4052420000000048</c:v>
                </c:pt>
                <c:pt idx="5266">
                  <c:v>8.4071759999999998</c:v>
                </c:pt>
                <c:pt idx="5267">
                  <c:v>8.4098550000000003</c:v>
                </c:pt>
                <c:pt idx="5268">
                  <c:v>8.4088589999999996</c:v>
                </c:pt>
                <c:pt idx="5269">
                  <c:v>8.4065620000000028</c:v>
                </c:pt>
                <c:pt idx="5270">
                  <c:v>8.4063160000000003</c:v>
                </c:pt>
                <c:pt idx="5271">
                  <c:v>8.408614</c:v>
                </c:pt>
                <c:pt idx="5272">
                  <c:v>8.4075160000000047</c:v>
                </c:pt>
                <c:pt idx="5273">
                  <c:v>8.4086970000000001</c:v>
                </c:pt>
                <c:pt idx="5274">
                  <c:v>8.4056610000000003</c:v>
                </c:pt>
                <c:pt idx="5275">
                  <c:v>8.4040160000000004</c:v>
                </c:pt>
                <c:pt idx="5276">
                  <c:v>8.4049320000000005</c:v>
                </c:pt>
                <c:pt idx="5277">
                  <c:v>8.4000010000000014</c:v>
                </c:pt>
                <c:pt idx="5278">
                  <c:v>8.3999320000000068</c:v>
                </c:pt>
                <c:pt idx="5279">
                  <c:v>8.4060610000000011</c:v>
                </c:pt>
                <c:pt idx="5280">
                  <c:v>8.4065320000000181</c:v>
                </c:pt>
                <c:pt idx="5281">
                  <c:v>8.4063280000000002</c:v>
                </c:pt>
                <c:pt idx="5282">
                  <c:v>8.4031420000000008</c:v>
                </c:pt>
                <c:pt idx="5283">
                  <c:v>8.4037140000000008</c:v>
                </c:pt>
                <c:pt idx="5284">
                  <c:v>8.4069990000000008</c:v>
                </c:pt>
                <c:pt idx="5285">
                  <c:v>8.405545000000016</c:v>
                </c:pt>
                <c:pt idx="5286">
                  <c:v>8.3991790000000002</c:v>
                </c:pt>
                <c:pt idx="5287">
                  <c:v>8.3956660000000163</c:v>
                </c:pt>
                <c:pt idx="5288">
                  <c:v>8.4029310000000006</c:v>
                </c:pt>
                <c:pt idx="5289">
                  <c:v>8.4023990000000008</c:v>
                </c:pt>
                <c:pt idx="5290">
                  <c:v>8.4012990000000016</c:v>
                </c:pt>
                <c:pt idx="5291">
                  <c:v>8.4052070000000008</c:v>
                </c:pt>
                <c:pt idx="5292">
                  <c:v>8.4066890000000161</c:v>
                </c:pt>
                <c:pt idx="5293">
                  <c:v>8.4023120000000002</c:v>
                </c:pt>
                <c:pt idx="5294">
                  <c:v>8.4013050000000025</c:v>
                </c:pt>
                <c:pt idx="5295">
                  <c:v>8.4027280000000015</c:v>
                </c:pt>
                <c:pt idx="5296">
                  <c:v>8.4015190000000004</c:v>
                </c:pt>
                <c:pt idx="5297">
                  <c:v>8.4008940000000027</c:v>
                </c:pt>
                <c:pt idx="5298">
                  <c:v>8.4025220000000047</c:v>
                </c:pt>
                <c:pt idx="5299">
                  <c:v>8.4031310000000001</c:v>
                </c:pt>
                <c:pt idx="5300">
                  <c:v>8.4036440000000159</c:v>
                </c:pt>
                <c:pt idx="5301">
                  <c:v>8.4011610000000001</c:v>
                </c:pt>
                <c:pt idx="5302">
                  <c:v>8.4008420000000008</c:v>
                </c:pt>
                <c:pt idx="5303">
                  <c:v>8.4014110000000013</c:v>
                </c:pt>
                <c:pt idx="5304">
                  <c:v>8.4020910000000004</c:v>
                </c:pt>
                <c:pt idx="5305">
                  <c:v>8.4015470000000008</c:v>
                </c:pt>
                <c:pt idx="5306">
                  <c:v>8.4009920000000005</c:v>
                </c:pt>
                <c:pt idx="5307">
                  <c:v>8.3996920000000159</c:v>
                </c:pt>
                <c:pt idx="5308">
                  <c:v>8.3983350000000012</c:v>
                </c:pt>
                <c:pt idx="5309">
                  <c:v>8.3983059999999998</c:v>
                </c:pt>
                <c:pt idx="5310">
                  <c:v>8.4000510000000013</c:v>
                </c:pt>
                <c:pt idx="5311">
                  <c:v>8.4006920000000047</c:v>
                </c:pt>
                <c:pt idx="5312">
                  <c:v>8.3997360000000221</c:v>
                </c:pt>
                <c:pt idx="5313">
                  <c:v>8.3991310000000006</c:v>
                </c:pt>
                <c:pt idx="5314">
                  <c:v>8.3977510000000013</c:v>
                </c:pt>
                <c:pt idx="5315">
                  <c:v>8.3978300000000008</c:v>
                </c:pt>
                <c:pt idx="5316">
                  <c:v>8.397532000000016</c:v>
                </c:pt>
                <c:pt idx="5317">
                  <c:v>8.3990160000000067</c:v>
                </c:pt>
                <c:pt idx="5318">
                  <c:v>8.4002719999999993</c:v>
                </c:pt>
                <c:pt idx="5319">
                  <c:v>8.3999540000000028</c:v>
                </c:pt>
                <c:pt idx="5320">
                  <c:v>8.398950000000001</c:v>
                </c:pt>
                <c:pt idx="5321">
                  <c:v>8.3966910000000006</c:v>
                </c:pt>
                <c:pt idx="5322">
                  <c:v>8.3967590000000047</c:v>
                </c:pt>
                <c:pt idx="5323">
                  <c:v>8.3955540000000166</c:v>
                </c:pt>
                <c:pt idx="5324">
                  <c:v>8.3960030000000003</c:v>
                </c:pt>
                <c:pt idx="5325">
                  <c:v>8.3986370000000008</c:v>
                </c:pt>
                <c:pt idx="5326">
                  <c:v>8.4007580000000015</c:v>
                </c:pt>
                <c:pt idx="5327">
                  <c:v>8.3999490000000048</c:v>
                </c:pt>
                <c:pt idx="5328">
                  <c:v>8.3979420000000005</c:v>
                </c:pt>
                <c:pt idx="5329">
                  <c:v>8.3976610000000012</c:v>
                </c:pt>
                <c:pt idx="5330">
                  <c:v>8.402215</c:v>
                </c:pt>
                <c:pt idx="5331">
                  <c:v>8.4058210000000013</c:v>
                </c:pt>
                <c:pt idx="5332">
                  <c:v>8.405194000000014</c:v>
                </c:pt>
                <c:pt idx="5333">
                  <c:v>8.4027340000000184</c:v>
                </c:pt>
                <c:pt idx="5334">
                  <c:v>8.3991440000000068</c:v>
                </c:pt>
                <c:pt idx="5335">
                  <c:v>8.3980779999999999</c:v>
                </c:pt>
                <c:pt idx="5336">
                  <c:v>8.3970900000000004</c:v>
                </c:pt>
                <c:pt idx="5337">
                  <c:v>8.3934060000000184</c:v>
                </c:pt>
                <c:pt idx="5338">
                  <c:v>8.3943250000000003</c:v>
                </c:pt>
                <c:pt idx="5339">
                  <c:v>8.3954410000000195</c:v>
                </c:pt>
                <c:pt idx="5340">
                  <c:v>8.3922470000000047</c:v>
                </c:pt>
                <c:pt idx="5341">
                  <c:v>8.3923090000000027</c:v>
                </c:pt>
                <c:pt idx="5342">
                  <c:v>8.3885690000000004</c:v>
                </c:pt>
                <c:pt idx="5343">
                  <c:v>8.3959700000000002</c:v>
                </c:pt>
                <c:pt idx="5344">
                  <c:v>8.4009880000000035</c:v>
                </c:pt>
                <c:pt idx="5345">
                  <c:v>8.399184000000016</c:v>
                </c:pt>
                <c:pt idx="5346">
                  <c:v>8.3991340000000161</c:v>
                </c:pt>
                <c:pt idx="5347">
                  <c:v>8.3983050000000006</c:v>
                </c:pt>
                <c:pt idx="5348">
                  <c:v>8.4030470000000008</c:v>
                </c:pt>
                <c:pt idx="5349">
                  <c:v>8.4038120000000003</c:v>
                </c:pt>
                <c:pt idx="5350">
                  <c:v>8.4047590000000003</c:v>
                </c:pt>
                <c:pt idx="5351">
                  <c:v>8.401681</c:v>
                </c:pt>
                <c:pt idx="5352">
                  <c:v>8.4019100000000009</c:v>
                </c:pt>
                <c:pt idx="5353">
                  <c:v>8.4008060000000047</c:v>
                </c:pt>
                <c:pt idx="5354">
                  <c:v>8.3989990000000017</c:v>
                </c:pt>
                <c:pt idx="5355">
                  <c:v>8.3979910000000011</c:v>
                </c:pt>
                <c:pt idx="5356">
                  <c:v>8.3967780000000012</c:v>
                </c:pt>
                <c:pt idx="5357">
                  <c:v>8.3978590000000004</c:v>
                </c:pt>
                <c:pt idx="5358">
                  <c:v>8.3957490000000181</c:v>
                </c:pt>
                <c:pt idx="5359">
                  <c:v>8.394641</c:v>
                </c:pt>
                <c:pt idx="5360">
                  <c:v>8.3930160000000047</c:v>
                </c:pt>
                <c:pt idx="5361">
                  <c:v>8.3909219999999998</c:v>
                </c:pt>
                <c:pt idx="5362">
                  <c:v>8.3903820000000007</c:v>
                </c:pt>
                <c:pt idx="5363">
                  <c:v>8.3906600000000005</c:v>
                </c:pt>
                <c:pt idx="5364">
                  <c:v>8.3932560000000027</c:v>
                </c:pt>
                <c:pt idx="5365">
                  <c:v>8.3956160000000164</c:v>
                </c:pt>
                <c:pt idx="5366">
                  <c:v>8.3959890000000161</c:v>
                </c:pt>
                <c:pt idx="5367">
                  <c:v>8.400919</c:v>
                </c:pt>
                <c:pt idx="5368">
                  <c:v>8.4036140000000028</c:v>
                </c:pt>
                <c:pt idx="5369">
                  <c:v>8.4012259999999994</c:v>
                </c:pt>
                <c:pt idx="5370">
                  <c:v>8.3985660000000006</c:v>
                </c:pt>
                <c:pt idx="5371">
                  <c:v>8.3962510000000012</c:v>
                </c:pt>
                <c:pt idx="5372">
                  <c:v>8.3946720000000017</c:v>
                </c:pt>
                <c:pt idx="5373">
                  <c:v>8.3926090000000162</c:v>
                </c:pt>
                <c:pt idx="5374">
                  <c:v>8.3916780000000024</c:v>
                </c:pt>
                <c:pt idx="5375">
                  <c:v>8.3937200000000001</c:v>
                </c:pt>
                <c:pt idx="5376">
                  <c:v>8.3983679999999996</c:v>
                </c:pt>
                <c:pt idx="5377">
                  <c:v>8.399559000000016</c:v>
                </c:pt>
                <c:pt idx="5378">
                  <c:v>8.3996030000000008</c:v>
                </c:pt>
                <c:pt idx="5379">
                  <c:v>8.3997910000000005</c:v>
                </c:pt>
                <c:pt idx="5380">
                  <c:v>8.4006760000000007</c:v>
                </c:pt>
                <c:pt idx="5381">
                  <c:v>8.4000120000000003</c:v>
                </c:pt>
                <c:pt idx="5382">
                  <c:v>8.3989990000000017</c:v>
                </c:pt>
                <c:pt idx="5383">
                  <c:v>8.3959280000000014</c:v>
                </c:pt>
                <c:pt idx="5384">
                  <c:v>8.3936660000000067</c:v>
                </c:pt>
                <c:pt idx="5385">
                  <c:v>8.3912460000000006</c:v>
                </c:pt>
                <c:pt idx="5386">
                  <c:v>8.3904600000000027</c:v>
                </c:pt>
                <c:pt idx="5387">
                  <c:v>8.3910680000000024</c:v>
                </c:pt>
                <c:pt idx="5388">
                  <c:v>8.3931550000000001</c:v>
                </c:pt>
                <c:pt idx="5389">
                  <c:v>8.3939690000000002</c:v>
                </c:pt>
                <c:pt idx="5390">
                  <c:v>8.3920450000000066</c:v>
                </c:pt>
                <c:pt idx="5391">
                  <c:v>8.3911500000000014</c:v>
                </c:pt>
                <c:pt idx="5392">
                  <c:v>8.3905260000000048</c:v>
                </c:pt>
                <c:pt idx="5393">
                  <c:v>8.3893240000000002</c:v>
                </c:pt>
                <c:pt idx="5394">
                  <c:v>8.3887090000000004</c:v>
                </c:pt>
                <c:pt idx="5395">
                  <c:v>8.3880250000000007</c:v>
                </c:pt>
                <c:pt idx="5396">
                  <c:v>8.3869440000000068</c:v>
                </c:pt>
                <c:pt idx="5397">
                  <c:v>8.3866780000000034</c:v>
                </c:pt>
                <c:pt idx="5398">
                  <c:v>8.3864070000000162</c:v>
                </c:pt>
                <c:pt idx="5399">
                  <c:v>8.3885080000000034</c:v>
                </c:pt>
                <c:pt idx="5400">
                  <c:v>8.3873380000000015</c:v>
                </c:pt>
                <c:pt idx="5401">
                  <c:v>8.3859880000000047</c:v>
                </c:pt>
                <c:pt idx="5402">
                  <c:v>8.3847440000000066</c:v>
                </c:pt>
                <c:pt idx="5403">
                  <c:v>8.3871219999999997</c:v>
                </c:pt>
                <c:pt idx="5404">
                  <c:v>8.386863</c:v>
                </c:pt>
                <c:pt idx="5405">
                  <c:v>8.3904840000000185</c:v>
                </c:pt>
                <c:pt idx="5406">
                  <c:v>8.391725000000001</c:v>
                </c:pt>
                <c:pt idx="5407">
                  <c:v>8.3938180000000013</c:v>
                </c:pt>
                <c:pt idx="5408">
                  <c:v>8.3984420000000028</c:v>
                </c:pt>
                <c:pt idx="5409">
                  <c:v>8.3993080000000013</c:v>
                </c:pt>
                <c:pt idx="5410">
                  <c:v>8.3956800000000165</c:v>
                </c:pt>
                <c:pt idx="5411">
                  <c:v>8.3928450000000048</c:v>
                </c:pt>
                <c:pt idx="5412">
                  <c:v>8.3889239999999994</c:v>
                </c:pt>
                <c:pt idx="5413">
                  <c:v>8.3889070000000014</c:v>
                </c:pt>
                <c:pt idx="5414">
                  <c:v>8.3875870000000194</c:v>
                </c:pt>
                <c:pt idx="5415">
                  <c:v>8.3935820000000181</c:v>
                </c:pt>
                <c:pt idx="5416">
                  <c:v>8.3834720000000047</c:v>
                </c:pt>
                <c:pt idx="5417">
                  <c:v>8.3844570000000047</c:v>
                </c:pt>
                <c:pt idx="5418">
                  <c:v>8.392619000000014</c:v>
                </c:pt>
                <c:pt idx="5419">
                  <c:v>8.3985090000000007</c:v>
                </c:pt>
                <c:pt idx="5420">
                  <c:v>8.400722</c:v>
                </c:pt>
                <c:pt idx="5421">
                  <c:v>8.3993440000000028</c:v>
                </c:pt>
                <c:pt idx="5422">
                  <c:v>8.3941880000000015</c:v>
                </c:pt>
                <c:pt idx="5423">
                  <c:v>8.3866340000000221</c:v>
                </c:pt>
                <c:pt idx="5424">
                  <c:v>8.3672110000000011</c:v>
                </c:pt>
                <c:pt idx="5425">
                  <c:v>8.3687430000000003</c:v>
                </c:pt>
                <c:pt idx="5426">
                  <c:v>8.389569000000014</c:v>
                </c:pt>
                <c:pt idx="5427">
                  <c:v>8.3841520000000003</c:v>
                </c:pt>
                <c:pt idx="5428">
                  <c:v>8.3823360000000164</c:v>
                </c:pt>
                <c:pt idx="5429">
                  <c:v>8.4027820000000162</c:v>
                </c:pt>
                <c:pt idx="5430">
                  <c:v>8.4046890000000047</c:v>
                </c:pt>
                <c:pt idx="5431">
                  <c:v>8.3993280000000006</c:v>
                </c:pt>
                <c:pt idx="5432">
                  <c:v>8.3998180000000016</c:v>
                </c:pt>
                <c:pt idx="5433">
                  <c:v>8.3888689999999997</c:v>
                </c:pt>
                <c:pt idx="5434">
                  <c:v>8.3816000000000006</c:v>
                </c:pt>
                <c:pt idx="5435">
                  <c:v>8.3871680000000008</c:v>
                </c:pt>
                <c:pt idx="5436">
                  <c:v>8.3863060000000047</c:v>
                </c:pt>
                <c:pt idx="5437">
                  <c:v>8.3784520000000047</c:v>
                </c:pt>
                <c:pt idx="5438">
                  <c:v>8.3814050000000027</c:v>
                </c:pt>
                <c:pt idx="5439">
                  <c:v>8.3912060000000004</c:v>
                </c:pt>
                <c:pt idx="5440">
                  <c:v>8.387988</c:v>
                </c:pt>
                <c:pt idx="5441">
                  <c:v>8.3856360000000283</c:v>
                </c:pt>
                <c:pt idx="5442">
                  <c:v>8.386298</c:v>
                </c:pt>
                <c:pt idx="5443">
                  <c:v>8.3894010000000048</c:v>
                </c:pt>
                <c:pt idx="5444">
                  <c:v>8.3925470000000164</c:v>
                </c:pt>
                <c:pt idx="5445">
                  <c:v>8.3880000000000035</c:v>
                </c:pt>
                <c:pt idx="5446">
                  <c:v>8.3894160000000184</c:v>
                </c:pt>
                <c:pt idx="5447">
                  <c:v>8.3920840000000183</c:v>
                </c:pt>
                <c:pt idx="5448">
                  <c:v>8.3940590000000004</c:v>
                </c:pt>
                <c:pt idx="5449">
                  <c:v>8.3881560000000004</c:v>
                </c:pt>
                <c:pt idx="5450">
                  <c:v>8.3860470000000067</c:v>
                </c:pt>
                <c:pt idx="5451">
                  <c:v>8.3872500000000034</c:v>
                </c:pt>
                <c:pt idx="5452">
                  <c:v>8.3846710000000009</c:v>
                </c:pt>
                <c:pt idx="5453">
                  <c:v>8.3859720000000006</c:v>
                </c:pt>
                <c:pt idx="5454">
                  <c:v>8.3854740000000181</c:v>
                </c:pt>
                <c:pt idx="5455">
                  <c:v>8.3874200000000005</c:v>
                </c:pt>
                <c:pt idx="5456">
                  <c:v>8.3909719999999997</c:v>
                </c:pt>
                <c:pt idx="5457">
                  <c:v>8.391769</c:v>
                </c:pt>
                <c:pt idx="5458">
                  <c:v>8.3893160000000027</c:v>
                </c:pt>
                <c:pt idx="5459">
                  <c:v>8.384746000000014</c:v>
                </c:pt>
                <c:pt idx="5460">
                  <c:v>8.3824960000000246</c:v>
                </c:pt>
                <c:pt idx="5461">
                  <c:v>8.3750760000000142</c:v>
                </c:pt>
                <c:pt idx="5462">
                  <c:v>8.3816240000000004</c:v>
                </c:pt>
                <c:pt idx="5463">
                  <c:v>8.3878950000000003</c:v>
                </c:pt>
                <c:pt idx="5464">
                  <c:v>8.3843139999999998</c:v>
                </c:pt>
                <c:pt idx="5465">
                  <c:v>8.3845940000000159</c:v>
                </c:pt>
                <c:pt idx="5466">
                  <c:v>8.387651</c:v>
                </c:pt>
                <c:pt idx="5467">
                  <c:v>8.3893090000000008</c:v>
                </c:pt>
                <c:pt idx="5468">
                  <c:v>8.3888200000000008</c:v>
                </c:pt>
                <c:pt idx="5469">
                  <c:v>8.3896320000000184</c:v>
                </c:pt>
                <c:pt idx="5470">
                  <c:v>8.3848890000000047</c:v>
                </c:pt>
                <c:pt idx="5471">
                  <c:v>8.3794600000000194</c:v>
                </c:pt>
                <c:pt idx="5472">
                  <c:v>8.3701760000000007</c:v>
                </c:pt>
                <c:pt idx="5473">
                  <c:v>8.3714820000000181</c:v>
                </c:pt>
                <c:pt idx="5474">
                  <c:v>8.3816100000000002</c:v>
                </c:pt>
                <c:pt idx="5475">
                  <c:v>8.3887440000000026</c:v>
                </c:pt>
                <c:pt idx="5476">
                  <c:v>8.3925480000000068</c:v>
                </c:pt>
                <c:pt idx="5477">
                  <c:v>8.3929530000000003</c:v>
                </c:pt>
                <c:pt idx="5478">
                  <c:v>8.394108000000001</c:v>
                </c:pt>
                <c:pt idx="5479">
                  <c:v>8.3904720000000008</c:v>
                </c:pt>
                <c:pt idx="5480">
                  <c:v>8.382142000000016</c:v>
                </c:pt>
                <c:pt idx="5481">
                  <c:v>8.3822010000000002</c:v>
                </c:pt>
                <c:pt idx="5482">
                  <c:v>8.3893510000000013</c:v>
                </c:pt>
                <c:pt idx="5483">
                  <c:v>8.3824390000000264</c:v>
                </c:pt>
                <c:pt idx="5484">
                  <c:v>8.3813340000000007</c:v>
                </c:pt>
                <c:pt idx="5485">
                  <c:v>8.3827240000000067</c:v>
                </c:pt>
                <c:pt idx="5486">
                  <c:v>8.3868660000000048</c:v>
                </c:pt>
                <c:pt idx="5487">
                  <c:v>8.3901789999999998</c:v>
                </c:pt>
                <c:pt idx="5488">
                  <c:v>8.3942750000000004</c:v>
                </c:pt>
                <c:pt idx="5489">
                  <c:v>8.387480000000016</c:v>
                </c:pt>
                <c:pt idx="5490">
                  <c:v>8.3848320000000047</c:v>
                </c:pt>
                <c:pt idx="5491">
                  <c:v>8.3862220000000001</c:v>
                </c:pt>
                <c:pt idx="5492">
                  <c:v>8.3841870000000007</c:v>
                </c:pt>
                <c:pt idx="5493">
                  <c:v>8.3834750000000007</c:v>
                </c:pt>
                <c:pt idx="5494">
                  <c:v>8.3838060000000159</c:v>
                </c:pt>
                <c:pt idx="5495">
                  <c:v>8.3842280000000002</c:v>
                </c:pt>
                <c:pt idx="5496">
                  <c:v>8.3858200000000007</c:v>
                </c:pt>
                <c:pt idx="5497">
                  <c:v>8.3923630000000013</c:v>
                </c:pt>
                <c:pt idx="5498">
                  <c:v>8.3907510000000016</c:v>
                </c:pt>
                <c:pt idx="5499">
                  <c:v>8.387671000000001</c:v>
                </c:pt>
                <c:pt idx="5500">
                  <c:v>8.3854380000000184</c:v>
                </c:pt>
                <c:pt idx="5501">
                  <c:v>8.3819600000000012</c:v>
                </c:pt>
                <c:pt idx="5502">
                  <c:v>8.37927</c:v>
                </c:pt>
                <c:pt idx="5503">
                  <c:v>8.3759300000000181</c:v>
                </c:pt>
                <c:pt idx="5504">
                  <c:v>8.3765550000000157</c:v>
                </c:pt>
                <c:pt idx="5505">
                  <c:v>8.3776620000000008</c:v>
                </c:pt>
                <c:pt idx="5506">
                  <c:v>8.3767100000000028</c:v>
                </c:pt>
                <c:pt idx="5507">
                  <c:v>8.3747620000000005</c:v>
                </c:pt>
                <c:pt idx="5508">
                  <c:v>8.3737260000000067</c:v>
                </c:pt>
                <c:pt idx="5509">
                  <c:v>8.3763640000000006</c:v>
                </c:pt>
                <c:pt idx="5510">
                  <c:v>8.3742300000000007</c:v>
                </c:pt>
                <c:pt idx="5511">
                  <c:v>8.3728100000000047</c:v>
                </c:pt>
                <c:pt idx="5512">
                  <c:v>8.3775450000000067</c:v>
                </c:pt>
                <c:pt idx="5513">
                  <c:v>8.3839220000000001</c:v>
                </c:pt>
                <c:pt idx="5514">
                  <c:v>8.3863820000000047</c:v>
                </c:pt>
                <c:pt idx="5515">
                  <c:v>8.3846340000000161</c:v>
                </c:pt>
                <c:pt idx="5516">
                  <c:v>8.3818480000000015</c:v>
                </c:pt>
                <c:pt idx="5517">
                  <c:v>8.3792580000000001</c:v>
                </c:pt>
                <c:pt idx="5518">
                  <c:v>8.3782950000000014</c:v>
                </c:pt>
                <c:pt idx="5519">
                  <c:v>8.3792920000000048</c:v>
                </c:pt>
                <c:pt idx="5520">
                  <c:v>8.3789300000000004</c:v>
                </c:pt>
                <c:pt idx="5521">
                  <c:v>8.3763750000000012</c:v>
                </c:pt>
                <c:pt idx="5522">
                  <c:v>8.3763890000000067</c:v>
                </c:pt>
                <c:pt idx="5523">
                  <c:v>8.3757180000000027</c:v>
                </c:pt>
                <c:pt idx="5524">
                  <c:v>8.3752120000000048</c:v>
                </c:pt>
                <c:pt idx="5525">
                  <c:v>8.3777380000000008</c:v>
                </c:pt>
                <c:pt idx="5526">
                  <c:v>8.3800600000000003</c:v>
                </c:pt>
                <c:pt idx="5527">
                  <c:v>8.379861</c:v>
                </c:pt>
                <c:pt idx="5528">
                  <c:v>8.3800350000000048</c:v>
                </c:pt>
                <c:pt idx="5529">
                  <c:v>8.379328000000001</c:v>
                </c:pt>
                <c:pt idx="5530">
                  <c:v>8.3784550000000007</c:v>
                </c:pt>
                <c:pt idx="5531">
                  <c:v>8.377186000000016</c:v>
                </c:pt>
                <c:pt idx="5532">
                  <c:v>8.3768260000000048</c:v>
                </c:pt>
                <c:pt idx="5533">
                  <c:v>8.3750080000000047</c:v>
                </c:pt>
                <c:pt idx="5534">
                  <c:v>8.3721550000000047</c:v>
                </c:pt>
                <c:pt idx="5535">
                  <c:v>8.3683360000000047</c:v>
                </c:pt>
                <c:pt idx="5536">
                  <c:v>8.3676750000000002</c:v>
                </c:pt>
                <c:pt idx="5537">
                  <c:v>8.3780400000000004</c:v>
                </c:pt>
                <c:pt idx="5538">
                  <c:v>8.3843180000000004</c:v>
                </c:pt>
                <c:pt idx="5539">
                  <c:v>8.389149000000014</c:v>
                </c:pt>
                <c:pt idx="5540">
                  <c:v>8.3881160000000001</c:v>
                </c:pt>
                <c:pt idx="5541">
                  <c:v>8.3846700000000016</c:v>
                </c:pt>
                <c:pt idx="5542">
                  <c:v>8.3816450000000007</c:v>
                </c:pt>
                <c:pt idx="5543">
                  <c:v>8.3787200000000013</c:v>
                </c:pt>
                <c:pt idx="5544">
                  <c:v>8.3749390000000048</c:v>
                </c:pt>
                <c:pt idx="5545">
                  <c:v>8.3701710000000009</c:v>
                </c:pt>
                <c:pt idx="5546">
                  <c:v>8.370965</c:v>
                </c:pt>
                <c:pt idx="5547">
                  <c:v>8.3741910000000015</c:v>
                </c:pt>
                <c:pt idx="5548">
                  <c:v>8.3747660000000028</c:v>
                </c:pt>
                <c:pt idx="5549">
                  <c:v>8.3743370000000006</c:v>
                </c:pt>
                <c:pt idx="5550">
                  <c:v>8.3782259999999997</c:v>
                </c:pt>
                <c:pt idx="5551">
                  <c:v>8.3782960000000006</c:v>
                </c:pt>
                <c:pt idx="5552">
                  <c:v>8.3792850000000048</c:v>
                </c:pt>
                <c:pt idx="5553">
                  <c:v>8.3813980000000008</c:v>
                </c:pt>
                <c:pt idx="5554">
                  <c:v>8.3790510000000005</c:v>
                </c:pt>
                <c:pt idx="5555">
                  <c:v>8.3738320000000162</c:v>
                </c:pt>
                <c:pt idx="5556">
                  <c:v>8.372840000000016</c:v>
                </c:pt>
                <c:pt idx="5557">
                  <c:v>8.3735440000000221</c:v>
                </c:pt>
                <c:pt idx="5558">
                  <c:v>8.3725820000000244</c:v>
                </c:pt>
                <c:pt idx="5559">
                  <c:v>8.3731860000000164</c:v>
                </c:pt>
                <c:pt idx="5560">
                  <c:v>8.3751160000000162</c:v>
                </c:pt>
                <c:pt idx="5561">
                  <c:v>8.374155</c:v>
                </c:pt>
                <c:pt idx="5562">
                  <c:v>8.3745450000000048</c:v>
                </c:pt>
                <c:pt idx="5563">
                  <c:v>8.3752500000000047</c:v>
                </c:pt>
                <c:pt idx="5564">
                  <c:v>8.3754030000000181</c:v>
                </c:pt>
                <c:pt idx="5565">
                  <c:v>8.3728320000000185</c:v>
                </c:pt>
                <c:pt idx="5566">
                  <c:v>8.36782</c:v>
                </c:pt>
                <c:pt idx="5567">
                  <c:v>8.3672560000000047</c:v>
                </c:pt>
                <c:pt idx="5568">
                  <c:v>8.3715550000000007</c:v>
                </c:pt>
                <c:pt idx="5569">
                  <c:v>8.3716550000000005</c:v>
                </c:pt>
                <c:pt idx="5570">
                  <c:v>8.3710700000000013</c:v>
                </c:pt>
                <c:pt idx="5571">
                  <c:v>8.3716470000000047</c:v>
                </c:pt>
                <c:pt idx="5572">
                  <c:v>8.3740300000000047</c:v>
                </c:pt>
                <c:pt idx="5573">
                  <c:v>8.3757970000000181</c:v>
                </c:pt>
                <c:pt idx="5574">
                  <c:v>8.3755280000000027</c:v>
                </c:pt>
                <c:pt idx="5575">
                  <c:v>8.3744440000000164</c:v>
                </c:pt>
                <c:pt idx="5576">
                  <c:v>8.3738600000000005</c:v>
                </c:pt>
                <c:pt idx="5577">
                  <c:v>8.3734970000000164</c:v>
                </c:pt>
                <c:pt idx="5578">
                  <c:v>8.372522000000016</c:v>
                </c:pt>
                <c:pt idx="5579">
                  <c:v>8.3692970000000066</c:v>
                </c:pt>
                <c:pt idx="5580">
                  <c:v>8.3641320000000068</c:v>
                </c:pt>
                <c:pt idx="5581">
                  <c:v>8.3628970000000162</c:v>
                </c:pt>
                <c:pt idx="5582">
                  <c:v>8.3645380000000067</c:v>
                </c:pt>
                <c:pt idx="5583">
                  <c:v>8.3629150000000028</c:v>
                </c:pt>
                <c:pt idx="5584">
                  <c:v>8.3651760000000159</c:v>
                </c:pt>
                <c:pt idx="5585">
                  <c:v>8.3721720000000008</c:v>
                </c:pt>
                <c:pt idx="5586">
                  <c:v>8.3756790000000159</c:v>
                </c:pt>
                <c:pt idx="5587">
                  <c:v>8.3805970000000176</c:v>
                </c:pt>
                <c:pt idx="5588">
                  <c:v>8.3814550000000008</c:v>
                </c:pt>
                <c:pt idx="5589">
                  <c:v>8.3783689999999993</c:v>
                </c:pt>
                <c:pt idx="5590">
                  <c:v>8.3737900000000067</c:v>
                </c:pt>
                <c:pt idx="5591">
                  <c:v>8.3739240000000006</c:v>
                </c:pt>
                <c:pt idx="5592">
                  <c:v>8.3738250000000001</c:v>
                </c:pt>
                <c:pt idx="5593">
                  <c:v>8.3706700000000005</c:v>
                </c:pt>
                <c:pt idx="5594">
                  <c:v>8.3693600000000004</c:v>
                </c:pt>
                <c:pt idx="5595">
                  <c:v>8.3680710000000005</c:v>
                </c:pt>
                <c:pt idx="5596">
                  <c:v>8.3671530000000001</c:v>
                </c:pt>
                <c:pt idx="5597">
                  <c:v>8.3644320000000221</c:v>
                </c:pt>
                <c:pt idx="5598">
                  <c:v>8.3613680000000006</c:v>
                </c:pt>
                <c:pt idx="5599">
                  <c:v>8.3615200000000005</c:v>
                </c:pt>
                <c:pt idx="5600">
                  <c:v>8.3658760000000161</c:v>
                </c:pt>
                <c:pt idx="5601">
                  <c:v>8.3693300000000068</c:v>
                </c:pt>
                <c:pt idx="5602">
                  <c:v>8.3763100000000001</c:v>
                </c:pt>
                <c:pt idx="5603">
                  <c:v>8.3809510000000014</c:v>
                </c:pt>
                <c:pt idx="5604">
                  <c:v>8.3755550000000181</c:v>
                </c:pt>
                <c:pt idx="5605">
                  <c:v>8.3740900000000007</c:v>
                </c:pt>
                <c:pt idx="5606">
                  <c:v>8.3741410000000016</c:v>
                </c:pt>
                <c:pt idx="5607">
                  <c:v>8.3633240000000004</c:v>
                </c:pt>
                <c:pt idx="5608">
                  <c:v>8.3643260000000001</c:v>
                </c:pt>
                <c:pt idx="5609">
                  <c:v>8.3687930000000001</c:v>
                </c:pt>
                <c:pt idx="5610">
                  <c:v>8.3678310000000007</c:v>
                </c:pt>
                <c:pt idx="5611">
                  <c:v>8.3666010000000028</c:v>
                </c:pt>
                <c:pt idx="5612">
                  <c:v>8.3647780000000012</c:v>
                </c:pt>
                <c:pt idx="5613">
                  <c:v>8.3699760000000047</c:v>
                </c:pt>
                <c:pt idx="5614">
                  <c:v>8.3701000000000008</c:v>
                </c:pt>
                <c:pt idx="5615">
                  <c:v>8.356579000000016</c:v>
                </c:pt>
                <c:pt idx="5616">
                  <c:v>8.3609680000000015</c:v>
                </c:pt>
                <c:pt idx="5617">
                  <c:v>8.3677200000000003</c:v>
                </c:pt>
                <c:pt idx="5618">
                  <c:v>8.3686000000000007</c:v>
                </c:pt>
                <c:pt idx="5619">
                  <c:v>8.366600000000016</c:v>
                </c:pt>
                <c:pt idx="5620">
                  <c:v>8.3721490000000163</c:v>
                </c:pt>
                <c:pt idx="5621">
                  <c:v>8.3760780000000015</c:v>
                </c:pt>
                <c:pt idx="5622">
                  <c:v>8.3814070000000047</c:v>
                </c:pt>
                <c:pt idx="5623">
                  <c:v>8.3804620000000067</c:v>
                </c:pt>
                <c:pt idx="5624">
                  <c:v>8.3732820000000068</c:v>
                </c:pt>
                <c:pt idx="5625">
                  <c:v>8.3697660000000162</c:v>
                </c:pt>
                <c:pt idx="5626">
                  <c:v>8.3665950000000162</c:v>
                </c:pt>
                <c:pt idx="5627">
                  <c:v>8.3631660000000068</c:v>
                </c:pt>
                <c:pt idx="5628">
                  <c:v>8.3627020000000183</c:v>
                </c:pt>
                <c:pt idx="5629">
                  <c:v>8.3646810000000027</c:v>
                </c:pt>
                <c:pt idx="5630">
                  <c:v>8.3663300000000067</c:v>
                </c:pt>
                <c:pt idx="5631">
                  <c:v>8.3675200000000007</c:v>
                </c:pt>
                <c:pt idx="5632">
                  <c:v>8.3669200000000004</c:v>
                </c:pt>
                <c:pt idx="5633">
                  <c:v>8.3661470000000158</c:v>
                </c:pt>
                <c:pt idx="5634">
                  <c:v>8.3654120000000223</c:v>
                </c:pt>
                <c:pt idx="5635">
                  <c:v>8.3658530000000066</c:v>
                </c:pt>
                <c:pt idx="5636">
                  <c:v>8.3661440000000162</c:v>
                </c:pt>
                <c:pt idx="5637">
                  <c:v>8.3662380000000027</c:v>
                </c:pt>
                <c:pt idx="5638">
                  <c:v>8.3670000000000027</c:v>
                </c:pt>
                <c:pt idx="5639">
                  <c:v>8.3673350000000006</c:v>
                </c:pt>
                <c:pt idx="5640">
                  <c:v>8.3665940000000223</c:v>
                </c:pt>
                <c:pt idx="5641">
                  <c:v>8.366168</c:v>
                </c:pt>
                <c:pt idx="5642">
                  <c:v>8.3652350000000162</c:v>
                </c:pt>
                <c:pt idx="5643">
                  <c:v>8.3639050000000008</c:v>
                </c:pt>
                <c:pt idx="5644">
                  <c:v>8.3630000000000067</c:v>
                </c:pt>
                <c:pt idx="5645">
                  <c:v>8.3630100000000027</c:v>
                </c:pt>
                <c:pt idx="5646">
                  <c:v>8.3632600000000004</c:v>
                </c:pt>
                <c:pt idx="5647">
                  <c:v>8.3640100000000004</c:v>
                </c:pt>
                <c:pt idx="5648">
                  <c:v>8.365772000000014</c:v>
                </c:pt>
                <c:pt idx="5649">
                  <c:v>8.3642950000000003</c:v>
                </c:pt>
                <c:pt idx="5650">
                  <c:v>8.363156000000016</c:v>
                </c:pt>
                <c:pt idx="5651">
                  <c:v>8.3638180000000002</c:v>
                </c:pt>
                <c:pt idx="5652">
                  <c:v>8.3641000000000005</c:v>
                </c:pt>
                <c:pt idx="5653">
                  <c:v>8.3642760000000003</c:v>
                </c:pt>
                <c:pt idx="5654">
                  <c:v>8.3640760000000007</c:v>
                </c:pt>
                <c:pt idx="5655">
                  <c:v>8.3626000000000165</c:v>
                </c:pt>
                <c:pt idx="5656">
                  <c:v>8.3616880000000027</c:v>
                </c:pt>
                <c:pt idx="5657">
                  <c:v>8.3611890000000066</c:v>
                </c:pt>
                <c:pt idx="5658">
                  <c:v>8.3615560000000162</c:v>
                </c:pt>
                <c:pt idx="5659">
                  <c:v>8.3627600000000157</c:v>
                </c:pt>
                <c:pt idx="5660">
                  <c:v>8.3614130000000007</c:v>
                </c:pt>
                <c:pt idx="5661">
                  <c:v>8.3622930000000046</c:v>
                </c:pt>
                <c:pt idx="5662">
                  <c:v>8.3621400000000161</c:v>
                </c:pt>
                <c:pt idx="5663">
                  <c:v>8.3621500000000157</c:v>
                </c:pt>
                <c:pt idx="5664">
                  <c:v>8.3618940000000048</c:v>
                </c:pt>
                <c:pt idx="5665">
                  <c:v>8.3611760000000004</c:v>
                </c:pt>
                <c:pt idx="5666">
                  <c:v>8.3605880000000194</c:v>
                </c:pt>
                <c:pt idx="5667">
                  <c:v>8.3607200000000006</c:v>
                </c:pt>
                <c:pt idx="5668">
                  <c:v>8.3606790000000046</c:v>
                </c:pt>
                <c:pt idx="5669">
                  <c:v>8.3610540000000046</c:v>
                </c:pt>
                <c:pt idx="5670">
                  <c:v>8.3606940000000165</c:v>
                </c:pt>
                <c:pt idx="5671">
                  <c:v>8.359936000000026</c:v>
                </c:pt>
                <c:pt idx="5672">
                  <c:v>8.3591610000000003</c:v>
                </c:pt>
                <c:pt idx="5673">
                  <c:v>8.3592530000000007</c:v>
                </c:pt>
                <c:pt idx="5674">
                  <c:v>8.3591500000000067</c:v>
                </c:pt>
                <c:pt idx="5675">
                  <c:v>8.3594550000000183</c:v>
                </c:pt>
                <c:pt idx="5676">
                  <c:v>8.3589760000000002</c:v>
                </c:pt>
                <c:pt idx="5677">
                  <c:v>8.3592600000000008</c:v>
                </c:pt>
                <c:pt idx="5678">
                  <c:v>8.3583990000000004</c:v>
                </c:pt>
                <c:pt idx="5679">
                  <c:v>8.3588290000000001</c:v>
                </c:pt>
                <c:pt idx="5680">
                  <c:v>8.3595390000000265</c:v>
                </c:pt>
                <c:pt idx="5681">
                  <c:v>8.359750000000016</c:v>
                </c:pt>
                <c:pt idx="5682">
                  <c:v>8.3596240000000162</c:v>
                </c:pt>
                <c:pt idx="5683">
                  <c:v>8.3594960000000285</c:v>
                </c:pt>
                <c:pt idx="5684">
                  <c:v>8.3575480000000066</c:v>
                </c:pt>
                <c:pt idx="5685">
                  <c:v>8.3584580000000006</c:v>
                </c:pt>
                <c:pt idx="5686">
                  <c:v>8.3600620000000028</c:v>
                </c:pt>
                <c:pt idx="5687">
                  <c:v>8.3625190000000185</c:v>
                </c:pt>
                <c:pt idx="5688">
                  <c:v>8.3629030000000046</c:v>
                </c:pt>
                <c:pt idx="5689">
                  <c:v>8.3616110000000035</c:v>
                </c:pt>
                <c:pt idx="5690">
                  <c:v>8.3597760000000161</c:v>
                </c:pt>
                <c:pt idx="5691">
                  <c:v>8.3587500000000006</c:v>
                </c:pt>
                <c:pt idx="5692">
                  <c:v>8.3577260000000066</c:v>
                </c:pt>
                <c:pt idx="5693">
                  <c:v>8.3573260000000005</c:v>
                </c:pt>
                <c:pt idx="5694">
                  <c:v>8.3566900000000182</c:v>
                </c:pt>
                <c:pt idx="5695">
                  <c:v>8.3567080000000047</c:v>
                </c:pt>
                <c:pt idx="5696">
                  <c:v>8.356840000000016</c:v>
                </c:pt>
                <c:pt idx="5697">
                  <c:v>8.3565250000000066</c:v>
                </c:pt>
                <c:pt idx="5698">
                  <c:v>8.3557180000000066</c:v>
                </c:pt>
                <c:pt idx="5699">
                  <c:v>8.3555190000000223</c:v>
                </c:pt>
                <c:pt idx="5700">
                  <c:v>8.3555400000000262</c:v>
                </c:pt>
                <c:pt idx="5701">
                  <c:v>8.3562310000000046</c:v>
                </c:pt>
                <c:pt idx="5702">
                  <c:v>8.3564690000000184</c:v>
                </c:pt>
                <c:pt idx="5703">
                  <c:v>8.3562120000000046</c:v>
                </c:pt>
                <c:pt idx="5704">
                  <c:v>8.3561160000000161</c:v>
                </c:pt>
                <c:pt idx="5705">
                  <c:v>8.3561920000000161</c:v>
                </c:pt>
                <c:pt idx="5706">
                  <c:v>8.3548000000000027</c:v>
                </c:pt>
                <c:pt idx="5707">
                  <c:v>8.353280000000014</c:v>
                </c:pt>
                <c:pt idx="5708">
                  <c:v>8.3536840000000243</c:v>
                </c:pt>
                <c:pt idx="5709">
                  <c:v>8.3538320000000184</c:v>
                </c:pt>
                <c:pt idx="5710">
                  <c:v>8.3542880000000004</c:v>
                </c:pt>
                <c:pt idx="5711">
                  <c:v>8.3542360000000162</c:v>
                </c:pt>
                <c:pt idx="5712">
                  <c:v>8.3524360000000364</c:v>
                </c:pt>
                <c:pt idx="5713">
                  <c:v>8.3519440000000067</c:v>
                </c:pt>
                <c:pt idx="5714">
                  <c:v>8.3516840000000183</c:v>
                </c:pt>
                <c:pt idx="5715">
                  <c:v>8.3513360000000159</c:v>
                </c:pt>
                <c:pt idx="5716">
                  <c:v>8.350684000000026</c:v>
                </c:pt>
                <c:pt idx="5717">
                  <c:v>8.3503690000000006</c:v>
                </c:pt>
                <c:pt idx="5718">
                  <c:v>8.3521020000000181</c:v>
                </c:pt>
                <c:pt idx="5719">
                  <c:v>8.3528030000000157</c:v>
                </c:pt>
                <c:pt idx="5720">
                  <c:v>8.3535460000000246</c:v>
                </c:pt>
                <c:pt idx="5721">
                  <c:v>8.3536340000000244</c:v>
                </c:pt>
                <c:pt idx="5722">
                  <c:v>8.3550610000000027</c:v>
                </c:pt>
                <c:pt idx="5723">
                  <c:v>8.3527160000000222</c:v>
                </c:pt>
                <c:pt idx="5724">
                  <c:v>8.3530800000000163</c:v>
                </c:pt>
                <c:pt idx="5725">
                  <c:v>8.3528530000000067</c:v>
                </c:pt>
                <c:pt idx="5726">
                  <c:v>8.352514000000026</c:v>
                </c:pt>
                <c:pt idx="5727">
                  <c:v>8.3515590000000142</c:v>
                </c:pt>
                <c:pt idx="5728">
                  <c:v>8.3496180000000013</c:v>
                </c:pt>
                <c:pt idx="5729">
                  <c:v>8.349696000000014</c:v>
                </c:pt>
                <c:pt idx="5730">
                  <c:v>8.3478060000000003</c:v>
                </c:pt>
                <c:pt idx="5731">
                  <c:v>8.3516120000000047</c:v>
                </c:pt>
                <c:pt idx="5732">
                  <c:v>8.3542200000000015</c:v>
                </c:pt>
                <c:pt idx="5733">
                  <c:v>8.3541400000000028</c:v>
                </c:pt>
                <c:pt idx="5734">
                  <c:v>8.3528480000000158</c:v>
                </c:pt>
                <c:pt idx="5735">
                  <c:v>8.3523340000000221</c:v>
                </c:pt>
                <c:pt idx="5736">
                  <c:v>8.3523900000000157</c:v>
                </c:pt>
                <c:pt idx="5737">
                  <c:v>8.3506200000000028</c:v>
                </c:pt>
                <c:pt idx="5738">
                  <c:v>8.349908000000001</c:v>
                </c:pt>
                <c:pt idx="5739">
                  <c:v>8.3491910000000011</c:v>
                </c:pt>
                <c:pt idx="5740">
                  <c:v>8.3493000000000013</c:v>
                </c:pt>
                <c:pt idx="5741">
                  <c:v>8.348884</c:v>
                </c:pt>
                <c:pt idx="5742">
                  <c:v>8.3479840000000003</c:v>
                </c:pt>
                <c:pt idx="5743">
                  <c:v>8.3464470000000048</c:v>
                </c:pt>
                <c:pt idx="5744">
                  <c:v>8.3440779999999997</c:v>
                </c:pt>
                <c:pt idx="5745">
                  <c:v>8.3428500000000003</c:v>
                </c:pt>
                <c:pt idx="5746">
                  <c:v>8.3417750000000002</c:v>
                </c:pt>
                <c:pt idx="5747">
                  <c:v>8.342986000000014</c:v>
                </c:pt>
                <c:pt idx="5748">
                  <c:v>8.3447220000000009</c:v>
                </c:pt>
                <c:pt idx="5749">
                  <c:v>8.3459690000000002</c:v>
                </c:pt>
                <c:pt idx="5750">
                  <c:v>8.3480559999999997</c:v>
                </c:pt>
                <c:pt idx="5751">
                  <c:v>8.3509450000000047</c:v>
                </c:pt>
                <c:pt idx="5752">
                  <c:v>8.3554680000000161</c:v>
                </c:pt>
                <c:pt idx="5753">
                  <c:v>8.3570780000000013</c:v>
                </c:pt>
                <c:pt idx="5754">
                  <c:v>8.3549370000000067</c:v>
                </c:pt>
                <c:pt idx="5755">
                  <c:v>8.3502740000000006</c:v>
                </c:pt>
                <c:pt idx="5756">
                  <c:v>8.3496620000000004</c:v>
                </c:pt>
                <c:pt idx="5757">
                  <c:v>8.3547020000000067</c:v>
                </c:pt>
                <c:pt idx="5758">
                  <c:v>8.3540470000000067</c:v>
                </c:pt>
                <c:pt idx="5759">
                  <c:v>8.3393870000000003</c:v>
                </c:pt>
                <c:pt idx="5760">
                  <c:v>8.3333090000000016</c:v>
                </c:pt>
                <c:pt idx="5761">
                  <c:v>8.3492460000000008</c:v>
                </c:pt>
                <c:pt idx="5762">
                  <c:v>8.3463320000000003</c:v>
                </c:pt>
                <c:pt idx="5763">
                  <c:v>8.3409910000000025</c:v>
                </c:pt>
                <c:pt idx="5764">
                  <c:v>8.3369810000000015</c:v>
                </c:pt>
                <c:pt idx="5765">
                  <c:v>8.3395700000000001</c:v>
                </c:pt>
                <c:pt idx="5766">
                  <c:v>8.3437550000000016</c:v>
                </c:pt>
                <c:pt idx="5767">
                  <c:v>8.3453630000000008</c:v>
                </c:pt>
                <c:pt idx="5768">
                  <c:v>8.3448239999999991</c:v>
                </c:pt>
                <c:pt idx="5769">
                  <c:v>8.3420720000000017</c:v>
                </c:pt>
                <c:pt idx="5770">
                  <c:v>8.3388530000000003</c:v>
                </c:pt>
                <c:pt idx="5771">
                  <c:v>8.3384880000000035</c:v>
                </c:pt>
                <c:pt idx="5772">
                  <c:v>8.3378400000000035</c:v>
                </c:pt>
                <c:pt idx="5773">
                  <c:v>8.3381880000000006</c:v>
                </c:pt>
                <c:pt idx="5774">
                  <c:v>8.343394</c:v>
                </c:pt>
                <c:pt idx="5775">
                  <c:v>8.3453480000000013</c:v>
                </c:pt>
                <c:pt idx="5776">
                  <c:v>8.3452450000000002</c:v>
                </c:pt>
                <c:pt idx="5777">
                  <c:v>8.3446110000000004</c:v>
                </c:pt>
                <c:pt idx="5778">
                  <c:v>8.3435140000000008</c:v>
                </c:pt>
                <c:pt idx="5779">
                  <c:v>8.3437260000000002</c:v>
                </c:pt>
                <c:pt idx="5780">
                  <c:v>8.3419340000000002</c:v>
                </c:pt>
                <c:pt idx="5781">
                  <c:v>8.3396680000000014</c:v>
                </c:pt>
                <c:pt idx="5782">
                  <c:v>8.3387539999999998</c:v>
                </c:pt>
                <c:pt idx="5783">
                  <c:v>8.3390260000000005</c:v>
                </c:pt>
                <c:pt idx="5784">
                  <c:v>8.3402259999999995</c:v>
                </c:pt>
                <c:pt idx="5785">
                  <c:v>8.3395090000000067</c:v>
                </c:pt>
                <c:pt idx="5786">
                  <c:v>8.3394000000000048</c:v>
                </c:pt>
                <c:pt idx="5787">
                  <c:v>8.3399240000000017</c:v>
                </c:pt>
                <c:pt idx="5788">
                  <c:v>8.340382</c:v>
                </c:pt>
                <c:pt idx="5789">
                  <c:v>8.3396500000000007</c:v>
                </c:pt>
                <c:pt idx="5790">
                  <c:v>8.3399850000000004</c:v>
                </c:pt>
                <c:pt idx="5791">
                  <c:v>8.3385280000000002</c:v>
                </c:pt>
                <c:pt idx="5792">
                  <c:v>8.3367120000000003</c:v>
                </c:pt>
                <c:pt idx="5793">
                  <c:v>8.3355620000000048</c:v>
                </c:pt>
                <c:pt idx="5794">
                  <c:v>8.3354240000000068</c:v>
                </c:pt>
                <c:pt idx="5795">
                  <c:v>8.3362050000000014</c:v>
                </c:pt>
                <c:pt idx="5796">
                  <c:v>8.3344200000000015</c:v>
                </c:pt>
                <c:pt idx="5797">
                  <c:v>8.3356240000000028</c:v>
                </c:pt>
                <c:pt idx="5798">
                  <c:v>8.3347200000000008</c:v>
                </c:pt>
                <c:pt idx="5799">
                  <c:v>8.3335740000000005</c:v>
                </c:pt>
                <c:pt idx="5800">
                  <c:v>8.3331100000000013</c:v>
                </c:pt>
                <c:pt idx="5801">
                  <c:v>8.3292280000000005</c:v>
                </c:pt>
                <c:pt idx="5802">
                  <c:v>8.3284950000000002</c:v>
                </c:pt>
                <c:pt idx="5803">
                  <c:v>8.3281179999999999</c:v>
                </c:pt>
                <c:pt idx="5804">
                  <c:v>8.3265220000000006</c:v>
                </c:pt>
                <c:pt idx="5805">
                  <c:v>8.3300660000000004</c:v>
                </c:pt>
                <c:pt idx="5806">
                  <c:v>8.3363400000000034</c:v>
                </c:pt>
                <c:pt idx="5807">
                  <c:v>8.3354440000000185</c:v>
                </c:pt>
                <c:pt idx="5808">
                  <c:v>8.3314450000000004</c:v>
                </c:pt>
                <c:pt idx="5809">
                  <c:v>8.3238000000000003</c:v>
                </c:pt>
                <c:pt idx="5810">
                  <c:v>8.3204190000000047</c:v>
                </c:pt>
                <c:pt idx="5811">
                  <c:v>8.3117460000000047</c:v>
                </c:pt>
                <c:pt idx="5812">
                  <c:v>8.3290880000000005</c:v>
                </c:pt>
                <c:pt idx="5813">
                  <c:v>8.3394120000000047</c:v>
                </c:pt>
                <c:pt idx="5814">
                  <c:v>8.3429880000000001</c:v>
                </c:pt>
                <c:pt idx="5815">
                  <c:v>8.3502740000000006</c:v>
                </c:pt>
                <c:pt idx="5816">
                  <c:v>8.3472050000000024</c:v>
                </c:pt>
                <c:pt idx="5817">
                  <c:v>8.3472820000000016</c:v>
                </c:pt>
                <c:pt idx="5818">
                  <c:v>8.3418189999999992</c:v>
                </c:pt>
                <c:pt idx="5819">
                  <c:v>8.3362360000000066</c:v>
                </c:pt>
                <c:pt idx="5820">
                  <c:v>8.3325380000000067</c:v>
                </c:pt>
                <c:pt idx="5821">
                  <c:v>8.3349580000000003</c:v>
                </c:pt>
                <c:pt idx="5822">
                  <c:v>8.3317530000000009</c:v>
                </c:pt>
                <c:pt idx="5823">
                  <c:v>8.3299530000000015</c:v>
                </c:pt>
                <c:pt idx="5824">
                  <c:v>8.3293160000000004</c:v>
                </c:pt>
                <c:pt idx="5825">
                  <c:v>8.3294720000000027</c:v>
                </c:pt>
                <c:pt idx="5826">
                  <c:v>8.3358700000000034</c:v>
                </c:pt>
                <c:pt idx="5827">
                  <c:v>8.3356440000000163</c:v>
                </c:pt>
                <c:pt idx="5828">
                  <c:v>8.331645</c:v>
                </c:pt>
                <c:pt idx="5829">
                  <c:v>8.3300180000000008</c:v>
                </c:pt>
                <c:pt idx="5830">
                  <c:v>8.3274220000000003</c:v>
                </c:pt>
                <c:pt idx="5831">
                  <c:v>8.3281370000000035</c:v>
                </c:pt>
                <c:pt idx="5832">
                  <c:v>8.3260560000000048</c:v>
                </c:pt>
                <c:pt idx="5833">
                  <c:v>8.326516000000014</c:v>
                </c:pt>
                <c:pt idx="5834">
                  <c:v>8.3305660000000028</c:v>
                </c:pt>
                <c:pt idx="5835">
                  <c:v>8.3320100000000004</c:v>
                </c:pt>
                <c:pt idx="5836">
                  <c:v>8.3312310000000025</c:v>
                </c:pt>
                <c:pt idx="5837">
                  <c:v>8.3312619999999988</c:v>
                </c:pt>
                <c:pt idx="5838">
                  <c:v>8.3302930000000011</c:v>
                </c:pt>
                <c:pt idx="5839">
                  <c:v>8.3272860000000026</c:v>
                </c:pt>
                <c:pt idx="5840">
                  <c:v>8.3272750000000002</c:v>
                </c:pt>
                <c:pt idx="5841">
                  <c:v>8.3261190000000003</c:v>
                </c:pt>
                <c:pt idx="5842">
                  <c:v>8.3248709999999999</c:v>
                </c:pt>
                <c:pt idx="5843">
                  <c:v>8.3236970000000028</c:v>
                </c:pt>
                <c:pt idx="5844">
                  <c:v>8.3244720000000001</c:v>
                </c:pt>
                <c:pt idx="5845">
                  <c:v>8.3242980000000024</c:v>
                </c:pt>
                <c:pt idx="5846">
                  <c:v>8.3222720000000017</c:v>
                </c:pt>
                <c:pt idx="5847">
                  <c:v>8.3202280000000002</c:v>
                </c:pt>
                <c:pt idx="5848">
                  <c:v>8.3216719999999995</c:v>
                </c:pt>
                <c:pt idx="5849">
                  <c:v>8.3250190000000028</c:v>
                </c:pt>
                <c:pt idx="5850">
                  <c:v>8.3248239999999996</c:v>
                </c:pt>
                <c:pt idx="5851">
                  <c:v>8.3219259999999995</c:v>
                </c:pt>
                <c:pt idx="5852">
                  <c:v>8.3209880000000016</c:v>
                </c:pt>
                <c:pt idx="5853">
                  <c:v>8.3217100000000013</c:v>
                </c:pt>
                <c:pt idx="5854">
                  <c:v>8.3220980000000004</c:v>
                </c:pt>
                <c:pt idx="5855">
                  <c:v>8.3212510000000002</c:v>
                </c:pt>
                <c:pt idx="5856">
                  <c:v>8.3213609999999996</c:v>
                </c:pt>
                <c:pt idx="5857">
                  <c:v>8.3212310000000009</c:v>
                </c:pt>
                <c:pt idx="5858">
                  <c:v>8.3207400000000007</c:v>
                </c:pt>
                <c:pt idx="5859">
                  <c:v>8.3195620000000048</c:v>
                </c:pt>
                <c:pt idx="5860">
                  <c:v>8.3184190000000005</c:v>
                </c:pt>
                <c:pt idx="5861">
                  <c:v>8.3181340000000006</c:v>
                </c:pt>
                <c:pt idx="5862">
                  <c:v>8.3176940000000048</c:v>
                </c:pt>
                <c:pt idx="5863">
                  <c:v>8.315887000000016</c:v>
                </c:pt>
                <c:pt idx="5864">
                  <c:v>8.3153000000000006</c:v>
                </c:pt>
                <c:pt idx="5865">
                  <c:v>8.3150140000000068</c:v>
                </c:pt>
                <c:pt idx="5866">
                  <c:v>8.3154140000000183</c:v>
                </c:pt>
                <c:pt idx="5867">
                  <c:v>8.315482000000026</c:v>
                </c:pt>
                <c:pt idx="5868">
                  <c:v>8.3186450000000001</c:v>
                </c:pt>
                <c:pt idx="5869">
                  <c:v>8.323105</c:v>
                </c:pt>
                <c:pt idx="5870">
                  <c:v>8.3253560000000046</c:v>
                </c:pt>
                <c:pt idx="5871">
                  <c:v>8.3217200000000009</c:v>
                </c:pt>
                <c:pt idx="5872">
                  <c:v>8.3206290000000003</c:v>
                </c:pt>
                <c:pt idx="5873">
                  <c:v>8.3204440000000162</c:v>
                </c:pt>
                <c:pt idx="5874">
                  <c:v>8.3144120000000008</c:v>
                </c:pt>
                <c:pt idx="5875">
                  <c:v>8.3143159999999998</c:v>
                </c:pt>
                <c:pt idx="5876">
                  <c:v>8.3155940000000221</c:v>
                </c:pt>
                <c:pt idx="5877">
                  <c:v>8.3161970000000007</c:v>
                </c:pt>
                <c:pt idx="5878">
                  <c:v>8.315849000000016</c:v>
                </c:pt>
                <c:pt idx="5879">
                  <c:v>8.3155820000000222</c:v>
                </c:pt>
                <c:pt idx="5880">
                  <c:v>8.3156000000000194</c:v>
                </c:pt>
                <c:pt idx="5881">
                  <c:v>8.3149420000000003</c:v>
                </c:pt>
                <c:pt idx="5882">
                  <c:v>8.3136400000000048</c:v>
                </c:pt>
                <c:pt idx="5883">
                  <c:v>8.3138060000000067</c:v>
                </c:pt>
                <c:pt idx="5884">
                  <c:v>8.3141600000000011</c:v>
                </c:pt>
                <c:pt idx="5885">
                  <c:v>8.3134220000000028</c:v>
                </c:pt>
                <c:pt idx="5886">
                  <c:v>8.3121840000000162</c:v>
                </c:pt>
                <c:pt idx="5887">
                  <c:v>8.3120970000000067</c:v>
                </c:pt>
                <c:pt idx="5888">
                  <c:v>8.3112250000000003</c:v>
                </c:pt>
                <c:pt idx="5889">
                  <c:v>8.3119650000000025</c:v>
                </c:pt>
                <c:pt idx="5890">
                  <c:v>8.3109610000000025</c:v>
                </c:pt>
                <c:pt idx="5891">
                  <c:v>8.3094020000000164</c:v>
                </c:pt>
                <c:pt idx="5892">
                  <c:v>8.3095700000000008</c:v>
                </c:pt>
                <c:pt idx="5893">
                  <c:v>8.3096080000000008</c:v>
                </c:pt>
                <c:pt idx="5894">
                  <c:v>8.3085620000000002</c:v>
                </c:pt>
                <c:pt idx="5895">
                  <c:v>8.3087470000000003</c:v>
                </c:pt>
                <c:pt idx="5896">
                  <c:v>8.3095240000000068</c:v>
                </c:pt>
                <c:pt idx="5897">
                  <c:v>8.309239000000014</c:v>
                </c:pt>
                <c:pt idx="5898">
                  <c:v>8.3079530000000013</c:v>
                </c:pt>
                <c:pt idx="5899">
                  <c:v>8.3088040000000003</c:v>
                </c:pt>
                <c:pt idx="5900">
                  <c:v>8.308345000000001</c:v>
                </c:pt>
                <c:pt idx="5901">
                  <c:v>8.3080490000000005</c:v>
                </c:pt>
                <c:pt idx="5902">
                  <c:v>8.3073619999999995</c:v>
                </c:pt>
                <c:pt idx="5903">
                  <c:v>8.3074760000000047</c:v>
                </c:pt>
                <c:pt idx="5904">
                  <c:v>8.3071840000000048</c:v>
                </c:pt>
                <c:pt idx="5905">
                  <c:v>8.3075160000000068</c:v>
                </c:pt>
                <c:pt idx="5906">
                  <c:v>8.3072200000000009</c:v>
                </c:pt>
                <c:pt idx="5907">
                  <c:v>8.3069940000000067</c:v>
                </c:pt>
                <c:pt idx="5908">
                  <c:v>8.3078620000000001</c:v>
                </c:pt>
                <c:pt idx="5909">
                  <c:v>8.3083679999999998</c:v>
                </c:pt>
                <c:pt idx="5910">
                  <c:v>8.3083200000000001</c:v>
                </c:pt>
                <c:pt idx="5911">
                  <c:v>8.3071800000000007</c:v>
                </c:pt>
                <c:pt idx="5912">
                  <c:v>8.3104300000000162</c:v>
                </c:pt>
                <c:pt idx="5913">
                  <c:v>8.3049760000000017</c:v>
                </c:pt>
                <c:pt idx="5914">
                  <c:v>8.302430000000026</c:v>
                </c:pt>
                <c:pt idx="5915">
                  <c:v>8.3030450000000027</c:v>
                </c:pt>
                <c:pt idx="5916">
                  <c:v>8.3016700000000014</c:v>
                </c:pt>
                <c:pt idx="5917">
                  <c:v>8.3030000000000008</c:v>
                </c:pt>
                <c:pt idx="5918">
                  <c:v>8.303412000000014</c:v>
                </c:pt>
                <c:pt idx="5919">
                  <c:v>8.3031100000000002</c:v>
                </c:pt>
                <c:pt idx="5920">
                  <c:v>8.3028130000000004</c:v>
                </c:pt>
                <c:pt idx="5921">
                  <c:v>8.2987299999999991</c:v>
                </c:pt>
                <c:pt idx="5922">
                  <c:v>8.2985450000000007</c:v>
                </c:pt>
                <c:pt idx="5923">
                  <c:v>8.2984960000000001</c:v>
                </c:pt>
                <c:pt idx="5924">
                  <c:v>8.298805999999999</c:v>
                </c:pt>
                <c:pt idx="5925">
                  <c:v>8.2998450000000012</c:v>
                </c:pt>
                <c:pt idx="5926">
                  <c:v>8.2996160000000003</c:v>
                </c:pt>
                <c:pt idx="5927">
                  <c:v>8.3001490000000047</c:v>
                </c:pt>
                <c:pt idx="5928">
                  <c:v>8.2983099999999972</c:v>
                </c:pt>
                <c:pt idx="5929">
                  <c:v>8.296894</c:v>
                </c:pt>
                <c:pt idx="5930">
                  <c:v>8.2940609999999992</c:v>
                </c:pt>
                <c:pt idx="5931">
                  <c:v>8.2927860000000067</c:v>
                </c:pt>
                <c:pt idx="5932">
                  <c:v>8.2916139999999992</c:v>
                </c:pt>
                <c:pt idx="5933">
                  <c:v>8.2934320000000028</c:v>
                </c:pt>
                <c:pt idx="5934">
                  <c:v>8.2962689999999988</c:v>
                </c:pt>
                <c:pt idx="5935">
                  <c:v>8.296721999999999</c:v>
                </c:pt>
                <c:pt idx="5936">
                  <c:v>8.2935060000000007</c:v>
                </c:pt>
                <c:pt idx="5937">
                  <c:v>8.2914880000000011</c:v>
                </c:pt>
                <c:pt idx="5938">
                  <c:v>8.2905450000000016</c:v>
                </c:pt>
                <c:pt idx="5939">
                  <c:v>8.2877589999999994</c:v>
                </c:pt>
                <c:pt idx="5940">
                  <c:v>8.2887970000000024</c:v>
                </c:pt>
                <c:pt idx="5941">
                  <c:v>8.2919970000000003</c:v>
                </c:pt>
                <c:pt idx="5942">
                  <c:v>8.2926800000000007</c:v>
                </c:pt>
                <c:pt idx="5943">
                  <c:v>8.2929340000000007</c:v>
                </c:pt>
                <c:pt idx="5944">
                  <c:v>8.2953910000000004</c:v>
                </c:pt>
                <c:pt idx="5945">
                  <c:v>8.2970380000000006</c:v>
                </c:pt>
                <c:pt idx="5946">
                  <c:v>8.296911999999999</c:v>
                </c:pt>
                <c:pt idx="5947">
                  <c:v>8.2947939999999996</c:v>
                </c:pt>
                <c:pt idx="5948">
                  <c:v>8.2933439999999994</c:v>
                </c:pt>
                <c:pt idx="5949">
                  <c:v>8.2916509999999999</c:v>
                </c:pt>
                <c:pt idx="5950">
                  <c:v>8.2912379999999999</c:v>
                </c:pt>
                <c:pt idx="5951">
                  <c:v>8.2907040000000016</c:v>
                </c:pt>
                <c:pt idx="5952">
                  <c:v>8.2892150000000004</c:v>
                </c:pt>
                <c:pt idx="5953">
                  <c:v>8.2885679999999997</c:v>
                </c:pt>
                <c:pt idx="5954">
                  <c:v>8.2877109999999998</c:v>
                </c:pt>
                <c:pt idx="5955">
                  <c:v>8.2887689999999985</c:v>
                </c:pt>
                <c:pt idx="5956">
                  <c:v>8.2885739999999988</c:v>
                </c:pt>
                <c:pt idx="5957">
                  <c:v>8.2878239999999987</c:v>
                </c:pt>
                <c:pt idx="5958">
                  <c:v>8.2875970000000034</c:v>
                </c:pt>
                <c:pt idx="5959">
                  <c:v>8.2849259999999987</c:v>
                </c:pt>
                <c:pt idx="5960">
                  <c:v>8.2836320000000008</c:v>
                </c:pt>
                <c:pt idx="5961">
                  <c:v>8.2826800000000027</c:v>
                </c:pt>
                <c:pt idx="5962">
                  <c:v>8.2814820000000005</c:v>
                </c:pt>
                <c:pt idx="5963">
                  <c:v>8.2800919999999998</c:v>
                </c:pt>
                <c:pt idx="5964">
                  <c:v>8.2788299999999992</c:v>
                </c:pt>
                <c:pt idx="5965">
                  <c:v>8.2771249999999998</c:v>
                </c:pt>
                <c:pt idx="5966">
                  <c:v>8.2749079999999999</c:v>
                </c:pt>
                <c:pt idx="5967">
                  <c:v>8.2724500000000027</c:v>
                </c:pt>
                <c:pt idx="5968">
                  <c:v>8.271707000000001</c:v>
                </c:pt>
                <c:pt idx="5969">
                  <c:v>8.2718939999999996</c:v>
                </c:pt>
                <c:pt idx="5970">
                  <c:v>8.2686719999999987</c:v>
                </c:pt>
                <c:pt idx="5971">
                  <c:v>8.2723010000000006</c:v>
                </c:pt>
                <c:pt idx="5972">
                  <c:v>8.2814900000000016</c:v>
                </c:pt>
                <c:pt idx="5973">
                  <c:v>8.2872579999999996</c:v>
                </c:pt>
                <c:pt idx="5974">
                  <c:v>8.2892080000000004</c:v>
                </c:pt>
                <c:pt idx="5975">
                  <c:v>8.2882799999999985</c:v>
                </c:pt>
                <c:pt idx="5976">
                  <c:v>8.2874910000000011</c:v>
                </c:pt>
                <c:pt idx="5977">
                  <c:v>8.2852189999999997</c:v>
                </c:pt>
                <c:pt idx="5978">
                  <c:v>8.28308</c:v>
                </c:pt>
                <c:pt idx="5979">
                  <c:v>8.2792300000000001</c:v>
                </c:pt>
                <c:pt idx="5980">
                  <c:v>8.2770089999999996</c:v>
                </c:pt>
                <c:pt idx="5981">
                  <c:v>8.2758260000000003</c:v>
                </c:pt>
                <c:pt idx="5982">
                  <c:v>8.2752219999999994</c:v>
                </c:pt>
                <c:pt idx="5983">
                  <c:v>8.2749460000000017</c:v>
                </c:pt>
                <c:pt idx="5984">
                  <c:v>8.275131</c:v>
                </c:pt>
                <c:pt idx="5985">
                  <c:v>8.2744340000000047</c:v>
                </c:pt>
                <c:pt idx="5986">
                  <c:v>8.2741400000000009</c:v>
                </c:pt>
                <c:pt idx="5987">
                  <c:v>8.2742199999999997</c:v>
                </c:pt>
                <c:pt idx="5988">
                  <c:v>8.2733320000000017</c:v>
                </c:pt>
                <c:pt idx="5989">
                  <c:v>8.2720120000000001</c:v>
                </c:pt>
                <c:pt idx="5990">
                  <c:v>8.2704460000000068</c:v>
                </c:pt>
                <c:pt idx="5991">
                  <c:v>8.2693759999999994</c:v>
                </c:pt>
                <c:pt idx="5992">
                  <c:v>8.2681739999999984</c:v>
                </c:pt>
                <c:pt idx="5993">
                  <c:v>8.2671759999999992</c:v>
                </c:pt>
                <c:pt idx="5994">
                  <c:v>8.2663100000000025</c:v>
                </c:pt>
                <c:pt idx="5995">
                  <c:v>8.2643160000000009</c:v>
                </c:pt>
                <c:pt idx="5996">
                  <c:v>8.2651190000000003</c:v>
                </c:pt>
                <c:pt idx="5997">
                  <c:v>8.2666260000000005</c:v>
                </c:pt>
                <c:pt idx="5998">
                  <c:v>8.2679530000000003</c:v>
                </c:pt>
                <c:pt idx="5999">
                  <c:v>8.2692180000000004</c:v>
                </c:pt>
                <c:pt idx="6000">
                  <c:v>8.2671970000000012</c:v>
                </c:pt>
                <c:pt idx="6001">
                  <c:v>8.2647279999999999</c:v>
                </c:pt>
                <c:pt idx="6002">
                  <c:v>8.2630310000000016</c:v>
                </c:pt>
                <c:pt idx="6003">
                  <c:v>8.2636630000000011</c:v>
                </c:pt>
                <c:pt idx="6004">
                  <c:v>8.2649260000000009</c:v>
                </c:pt>
                <c:pt idx="6005">
                  <c:v>8.2646259999999998</c:v>
                </c:pt>
                <c:pt idx="6006">
                  <c:v>8.2633120000000009</c:v>
                </c:pt>
                <c:pt idx="6007">
                  <c:v>8.2636520000000004</c:v>
                </c:pt>
                <c:pt idx="6008">
                  <c:v>8.2632779999999997</c:v>
                </c:pt>
                <c:pt idx="6009">
                  <c:v>8.2626100000000005</c:v>
                </c:pt>
                <c:pt idx="6010">
                  <c:v>8.2617430000000009</c:v>
                </c:pt>
                <c:pt idx="6011">
                  <c:v>8.2609600000000007</c:v>
                </c:pt>
                <c:pt idx="6012">
                  <c:v>8.2579060000000002</c:v>
                </c:pt>
                <c:pt idx="6013">
                  <c:v>8.2567570000000003</c:v>
                </c:pt>
                <c:pt idx="6014">
                  <c:v>8.2573000000000008</c:v>
                </c:pt>
                <c:pt idx="6015">
                  <c:v>8.2518139999999995</c:v>
                </c:pt>
                <c:pt idx="6016">
                  <c:v>8.2473789999999791</c:v>
                </c:pt>
                <c:pt idx="6017">
                  <c:v>8.2515219999999996</c:v>
                </c:pt>
                <c:pt idx="6018">
                  <c:v>8.2497960000000017</c:v>
                </c:pt>
                <c:pt idx="6019">
                  <c:v>8.2501639999999998</c:v>
                </c:pt>
                <c:pt idx="6020">
                  <c:v>8.2515140000000002</c:v>
                </c:pt>
                <c:pt idx="6021">
                  <c:v>8.2534500000000008</c:v>
                </c:pt>
                <c:pt idx="6022">
                  <c:v>8.2527190000000008</c:v>
                </c:pt>
                <c:pt idx="6023">
                  <c:v>8.2500690000000017</c:v>
                </c:pt>
                <c:pt idx="6024">
                  <c:v>8.2519440000000017</c:v>
                </c:pt>
                <c:pt idx="6025">
                  <c:v>8.2517119999999995</c:v>
                </c:pt>
                <c:pt idx="6026">
                  <c:v>8.2485999999999997</c:v>
                </c:pt>
                <c:pt idx="6027">
                  <c:v>8.248802999999997</c:v>
                </c:pt>
                <c:pt idx="6028">
                  <c:v>8.2506050000000002</c:v>
                </c:pt>
                <c:pt idx="6029">
                  <c:v>8.2491400000000006</c:v>
                </c:pt>
                <c:pt idx="6030">
                  <c:v>8.2489279999999852</c:v>
                </c:pt>
                <c:pt idx="6031">
                  <c:v>8.2470850000000002</c:v>
                </c:pt>
                <c:pt idx="6032">
                  <c:v>8.2472719999999828</c:v>
                </c:pt>
                <c:pt idx="6033">
                  <c:v>8.2452810000000003</c:v>
                </c:pt>
                <c:pt idx="6034">
                  <c:v>8.2436679999999996</c:v>
                </c:pt>
                <c:pt idx="6035">
                  <c:v>8.2428060000000016</c:v>
                </c:pt>
                <c:pt idx="6036">
                  <c:v>8.245234</c:v>
                </c:pt>
                <c:pt idx="6037">
                  <c:v>8.2433439999999987</c:v>
                </c:pt>
                <c:pt idx="6038">
                  <c:v>8.2430380000000003</c:v>
                </c:pt>
                <c:pt idx="6039">
                  <c:v>8.2423199999999994</c:v>
                </c:pt>
                <c:pt idx="6040">
                  <c:v>8.2426619999999993</c:v>
                </c:pt>
                <c:pt idx="6041">
                  <c:v>8.2420159999999996</c:v>
                </c:pt>
                <c:pt idx="6042">
                  <c:v>8.2404290000000007</c:v>
                </c:pt>
                <c:pt idx="6043">
                  <c:v>8.2400579999999994</c:v>
                </c:pt>
                <c:pt idx="6044">
                  <c:v>8.2387149999999991</c:v>
                </c:pt>
                <c:pt idx="6045">
                  <c:v>8.2377459999999996</c:v>
                </c:pt>
                <c:pt idx="6046">
                  <c:v>8.2369339999999998</c:v>
                </c:pt>
                <c:pt idx="6047">
                  <c:v>8.2360380000000024</c:v>
                </c:pt>
                <c:pt idx="6048">
                  <c:v>8.2354219999999998</c:v>
                </c:pt>
                <c:pt idx="6049">
                  <c:v>8.2355310000000035</c:v>
                </c:pt>
                <c:pt idx="6050">
                  <c:v>8.234877999999993</c:v>
                </c:pt>
                <c:pt idx="6051">
                  <c:v>8.2339900000000004</c:v>
                </c:pt>
                <c:pt idx="6052">
                  <c:v>8.233505000000001</c:v>
                </c:pt>
                <c:pt idx="6053">
                  <c:v>8.2332749999999972</c:v>
                </c:pt>
                <c:pt idx="6054">
                  <c:v>8.2321289999999987</c:v>
                </c:pt>
                <c:pt idx="6055">
                  <c:v>8.2323119999999985</c:v>
                </c:pt>
                <c:pt idx="6056">
                  <c:v>8.231755999999999</c:v>
                </c:pt>
                <c:pt idx="6057">
                  <c:v>8.2323810000000002</c:v>
                </c:pt>
                <c:pt idx="6058">
                  <c:v>8.2320700000000002</c:v>
                </c:pt>
                <c:pt idx="6059">
                  <c:v>8.2304200000000005</c:v>
                </c:pt>
                <c:pt idx="6060">
                  <c:v>8.2306370000000015</c:v>
                </c:pt>
                <c:pt idx="6061">
                  <c:v>8.2301029999999997</c:v>
                </c:pt>
                <c:pt idx="6062">
                  <c:v>8.2288359999999994</c:v>
                </c:pt>
                <c:pt idx="6063">
                  <c:v>8.227347</c:v>
                </c:pt>
                <c:pt idx="6064">
                  <c:v>8.2270139999999987</c:v>
                </c:pt>
                <c:pt idx="6065">
                  <c:v>8.2261500000000005</c:v>
                </c:pt>
                <c:pt idx="6066">
                  <c:v>8.2253219999999985</c:v>
                </c:pt>
                <c:pt idx="6067">
                  <c:v>8.2255640000000003</c:v>
                </c:pt>
                <c:pt idx="6068">
                  <c:v>8.2239100000000001</c:v>
                </c:pt>
                <c:pt idx="6069">
                  <c:v>8.2230609999999995</c:v>
                </c:pt>
                <c:pt idx="6070">
                  <c:v>8.2233529999999995</c:v>
                </c:pt>
                <c:pt idx="6071">
                  <c:v>8.2232430000000001</c:v>
                </c:pt>
                <c:pt idx="6072">
                  <c:v>8.221727999999997</c:v>
                </c:pt>
                <c:pt idx="6073">
                  <c:v>8.2197189999999996</c:v>
                </c:pt>
                <c:pt idx="6074">
                  <c:v>8.2179310000000001</c:v>
                </c:pt>
                <c:pt idx="6075">
                  <c:v>8.2166490000000003</c:v>
                </c:pt>
                <c:pt idx="6076">
                  <c:v>8.2153679999999998</c:v>
                </c:pt>
                <c:pt idx="6077">
                  <c:v>8.2124780000000008</c:v>
                </c:pt>
                <c:pt idx="6078">
                  <c:v>8.2121500000000012</c:v>
                </c:pt>
                <c:pt idx="6079">
                  <c:v>8.211218999999998</c:v>
                </c:pt>
                <c:pt idx="6080">
                  <c:v>8.2126760000000001</c:v>
                </c:pt>
                <c:pt idx="6081">
                  <c:v>8.2110400000000006</c:v>
                </c:pt>
                <c:pt idx="6082">
                  <c:v>8.2116559999999996</c:v>
                </c:pt>
                <c:pt idx="6083">
                  <c:v>8.2113259999999979</c:v>
                </c:pt>
                <c:pt idx="6084">
                  <c:v>8.2135239999999996</c:v>
                </c:pt>
                <c:pt idx="6085">
                  <c:v>8.2142719999999851</c:v>
                </c:pt>
                <c:pt idx="6086">
                  <c:v>8.2102350000000008</c:v>
                </c:pt>
                <c:pt idx="6087">
                  <c:v>8.2141529999999996</c:v>
                </c:pt>
                <c:pt idx="6088">
                  <c:v>8.2104950000000034</c:v>
                </c:pt>
                <c:pt idx="6089">
                  <c:v>8.2026420000000027</c:v>
                </c:pt>
                <c:pt idx="6090">
                  <c:v>8.1961259999999996</c:v>
                </c:pt>
                <c:pt idx="6091">
                  <c:v>8.2027750000000008</c:v>
                </c:pt>
                <c:pt idx="6092">
                  <c:v>8.2120660000000001</c:v>
                </c:pt>
                <c:pt idx="6093">
                  <c:v>8.2119470000000003</c:v>
                </c:pt>
                <c:pt idx="6094">
                  <c:v>8.2072719999999979</c:v>
                </c:pt>
                <c:pt idx="6095">
                  <c:v>8.2040009999999999</c:v>
                </c:pt>
                <c:pt idx="6096">
                  <c:v>8.2077880000000007</c:v>
                </c:pt>
                <c:pt idx="6097">
                  <c:v>8.2089219999999852</c:v>
                </c:pt>
                <c:pt idx="6098">
                  <c:v>8.2052990000000001</c:v>
                </c:pt>
                <c:pt idx="6099">
                  <c:v>8.1982999999999997</c:v>
                </c:pt>
                <c:pt idx="6100">
                  <c:v>8.1974440000000008</c:v>
                </c:pt>
                <c:pt idx="6101">
                  <c:v>8.2004760000000001</c:v>
                </c:pt>
                <c:pt idx="6102">
                  <c:v>8.2032279999999993</c:v>
                </c:pt>
                <c:pt idx="6103">
                  <c:v>8.2050640000000001</c:v>
                </c:pt>
                <c:pt idx="6104">
                  <c:v>8.2043999999999997</c:v>
                </c:pt>
                <c:pt idx="6105">
                  <c:v>8.2035820000000008</c:v>
                </c:pt>
                <c:pt idx="6106">
                  <c:v>8.2017360000000004</c:v>
                </c:pt>
                <c:pt idx="6107">
                  <c:v>8.2001179999999998</c:v>
                </c:pt>
                <c:pt idx="6108">
                  <c:v>8.1992990000000017</c:v>
                </c:pt>
                <c:pt idx="6109">
                  <c:v>8.1983739999999852</c:v>
                </c:pt>
                <c:pt idx="6110">
                  <c:v>8.1964510000000015</c:v>
                </c:pt>
                <c:pt idx="6111">
                  <c:v>8.1942199999999996</c:v>
                </c:pt>
                <c:pt idx="6112">
                  <c:v>8.1928060000000027</c:v>
                </c:pt>
                <c:pt idx="6113">
                  <c:v>8.1900490000000001</c:v>
                </c:pt>
                <c:pt idx="6114">
                  <c:v>8.1910089999999993</c:v>
                </c:pt>
                <c:pt idx="6115">
                  <c:v>8.1935070000000003</c:v>
                </c:pt>
                <c:pt idx="6116">
                  <c:v>8.1935740000000017</c:v>
                </c:pt>
                <c:pt idx="6117">
                  <c:v>8.1906890000000008</c:v>
                </c:pt>
                <c:pt idx="6118">
                  <c:v>8.1902159999999995</c:v>
                </c:pt>
                <c:pt idx="6119">
                  <c:v>8.1886470000000013</c:v>
                </c:pt>
                <c:pt idx="6120">
                  <c:v>8.1894690000000008</c:v>
                </c:pt>
                <c:pt idx="6121">
                  <c:v>8.1927880000000002</c:v>
                </c:pt>
                <c:pt idx="6122">
                  <c:v>8.192813000000001</c:v>
                </c:pt>
                <c:pt idx="6123">
                  <c:v>8.1919139999999988</c:v>
                </c:pt>
                <c:pt idx="6124">
                  <c:v>8.1893950000000011</c:v>
                </c:pt>
                <c:pt idx="6125">
                  <c:v>8.188148</c:v>
                </c:pt>
              </c:numCache>
            </c:numRef>
          </c:yVal>
          <c:smooth val="1"/>
        </c:ser>
        <c:ser>
          <c:idx val="4"/>
          <c:order val="5"/>
          <c:tx>
            <c:v>PE/2Z/2C/3Pcc</c:v>
          </c:tx>
          <c:spPr>
            <a:ln w="19035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'Rezultati 5°C min 60 rpm'!$G$4:$G$6331</c:f>
              <c:numCache>
                <c:formatCode>@</c:formatCode>
                <c:ptCount val="6328"/>
                <c:pt idx="0">
                  <c:v>22.712879999999988</c:v>
                </c:pt>
                <c:pt idx="1">
                  <c:v>22.700479999999967</c:v>
                </c:pt>
                <c:pt idx="2">
                  <c:v>22.689060000000001</c:v>
                </c:pt>
                <c:pt idx="3">
                  <c:v>22.681180000000001</c:v>
                </c:pt>
                <c:pt idx="4">
                  <c:v>22.675609999999967</c:v>
                </c:pt>
                <c:pt idx="5">
                  <c:v>22.67333</c:v>
                </c:pt>
                <c:pt idx="6">
                  <c:v>22.67480000000004</c:v>
                </c:pt>
                <c:pt idx="7">
                  <c:v>22.675970000000028</c:v>
                </c:pt>
                <c:pt idx="8">
                  <c:v>22.684339999999967</c:v>
                </c:pt>
                <c:pt idx="9">
                  <c:v>22.695129999999967</c:v>
                </c:pt>
                <c:pt idx="10">
                  <c:v>22.70581</c:v>
                </c:pt>
                <c:pt idx="11">
                  <c:v>22.722719999999942</c:v>
                </c:pt>
                <c:pt idx="12">
                  <c:v>22.742829999999966</c:v>
                </c:pt>
                <c:pt idx="13">
                  <c:v>22.764050000000001</c:v>
                </c:pt>
                <c:pt idx="14">
                  <c:v>22.792259999999967</c:v>
                </c:pt>
                <c:pt idx="15">
                  <c:v>22.824120000000001</c:v>
                </c:pt>
                <c:pt idx="16">
                  <c:v>22.857790000000001</c:v>
                </c:pt>
                <c:pt idx="17">
                  <c:v>22.892600000000002</c:v>
                </c:pt>
                <c:pt idx="18">
                  <c:v>22.933039999999963</c:v>
                </c:pt>
                <c:pt idx="19">
                  <c:v>22.977370000000001</c:v>
                </c:pt>
                <c:pt idx="20">
                  <c:v>23.021660000000001</c:v>
                </c:pt>
                <c:pt idx="21">
                  <c:v>23.068529999999942</c:v>
                </c:pt>
                <c:pt idx="22">
                  <c:v>23.11842</c:v>
                </c:pt>
                <c:pt idx="23">
                  <c:v>23.171610000000001</c:v>
                </c:pt>
                <c:pt idx="24">
                  <c:v>23.224029999999971</c:v>
                </c:pt>
                <c:pt idx="25">
                  <c:v>23.280559999999966</c:v>
                </c:pt>
                <c:pt idx="26">
                  <c:v>23.342529999999961</c:v>
                </c:pt>
                <c:pt idx="27">
                  <c:v>23.402839999999966</c:v>
                </c:pt>
                <c:pt idx="28">
                  <c:v>23.465749999999929</c:v>
                </c:pt>
                <c:pt idx="29">
                  <c:v>23.530560000000001</c:v>
                </c:pt>
                <c:pt idx="30">
                  <c:v>23.598409999999966</c:v>
                </c:pt>
                <c:pt idx="31">
                  <c:v>23.6646</c:v>
                </c:pt>
                <c:pt idx="32">
                  <c:v>23.735880000000005</c:v>
                </c:pt>
                <c:pt idx="33">
                  <c:v>23.810279999999999</c:v>
                </c:pt>
                <c:pt idx="34">
                  <c:v>23.8812</c:v>
                </c:pt>
                <c:pt idx="35">
                  <c:v>23.956689999999963</c:v>
                </c:pt>
                <c:pt idx="36">
                  <c:v>24.031960000000044</c:v>
                </c:pt>
                <c:pt idx="37">
                  <c:v>24.107849999999999</c:v>
                </c:pt>
                <c:pt idx="38">
                  <c:v>24.182580000000002</c:v>
                </c:pt>
                <c:pt idx="39">
                  <c:v>24.262939999999961</c:v>
                </c:pt>
                <c:pt idx="40">
                  <c:v>24.343699999999963</c:v>
                </c:pt>
                <c:pt idx="41">
                  <c:v>24.422919999999966</c:v>
                </c:pt>
                <c:pt idx="42">
                  <c:v>24.50104</c:v>
                </c:pt>
                <c:pt idx="43">
                  <c:v>24.580749999999934</c:v>
                </c:pt>
                <c:pt idx="44">
                  <c:v>24.662779999999966</c:v>
                </c:pt>
                <c:pt idx="45">
                  <c:v>24.744529999999965</c:v>
                </c:pt>
                <c:pt idx="46">
                  <c:v>24.825849999999971</c:v>
                </c:pt>
                <c:pt idx="47">
                  <c:v>24.909409999999966</c:v>
                </c:pt>
                <c:pt idx="48">
                  <c:v>24.993970000000001</c:v>
                </c:pt>
                <c:pt idx="49">
                  <c:v>25.077529999999989</c:v>
                </c:pt>
                <c:pt idx="50">
                  <c:v>25.158560000000001</c:v>
                </c:pt>
                <c:pt idx="51">
                  <c:v>25.242489999999961</c:v>
                </c:pt>
                <c:pt idx="52">
                  <c:v>25.324359999999999</c:v>
                </c:pt>
                <c:pt idx="53">
                  <c:v>25.408379999999966</c:v>
                </c:pt>
                <c:pt idx="54">
                  <c:v>25.490880000000001</c:v>
                </c:pt>
                <c:pt idx="55">
                  <c:v>25.573840000000001</c:v>
                </c:pt>
                <c:pt idx="56">
                  <c:v>25.657560000000029</c:v>
                </c:pt>
                <c:pt idx="57">
                  <c:v>25.739059999999988</c:v>
                </c:pt>
                <c:pt idx="58">
                  <c:v>25.826139999999967</c:v>
                </c:pt>
                <c:pt idx="59">
                  <c:v>25.910080000000001</c:v>
                </c:pt>
                <c:pt idx="60">
                  <c:v>25.994610000000002</c:v>
                </c:pt>
                <c:pt idx="61">
                  <c:v>26.076239999999967</c:v>
                </c:pt>
                <c:pt idx="62">
                  <c:v>26.159220000000001</c:v>
                </c:pt>
                <c:pt idx="63">
                  <c:v>26.244060000000001</c:v>
                </c:pt>
                <c:pt idx="64">
                  <c:v>26.328239999999965</c:v>
                </c:pt>
                <c:pt idx="65">
                  <c:v>26.410719999999966</c:v>
                </c:pt>
                <c:pt idx="66">
                  <c:v>26.492749999999933</c:v>
                </c:pt>
                <c:pt idx="67">
                  <c:v>26.577030000000001</c:v>
                </c:pt>
                <c:pt idx="68">
                  <c:v>26.659559999999999</c:v>
                </c:pt>
                <c:pt idx="69">
                  <c:v>26.739930000000001</c:v>
                </c:pt>
                <c:pt idx="70">
                  <c:v>26.82451</c:v>
                </c:pt>
                <c:pt idx="71">
                  <c:v>26.90616</c:v>
                </c:pt>
                <c:pt idx="72">
                  <c:v>26.989409999999943</c:v>
                </c:pt>
                <c:pt idx="73">
                  <c:v>27.071169999999999</c:v>
                </c:pt>
                <c:pt idx="74">
                  <c:v>27.153020000000001</c:v>
                </c:pt>
                <c:pt idx="75">
                  <c:v>27.23592</c:v>
                </c:pt>
                <c:pt idx="76">
                  <c:v>27.31644</c:v>
                </c:pt>
                <c:pt idx="77">
                  <c:v>27.39892</c:v>
                </c:pt>
                <c:pt idx="78">
                  <c:v>27.481539999999942</c:v>
                </c:pt>
                <c:pt idx="79">
                  <c:v>27.564539999999965</c:v>
                </c:pt>
                <c:pt idx="80">
                  <c:v>27.645629999999965</c:v>
                </c:pt>
                <c:pt idx="81">
                  <c:v>27.72532999999995</c:v>
                </c:pt>
                <c:pt idx="82">
                  <c:v>27.80818</c:v>
                </c:pt>
                <c:pt idx="83">
                  <c:v>27.890180000000001</c:v>
                </c:pt>
                <c:pt idx="84">
                  <c:v>27.969159999999967</c:v>
                </c:pt>
                <c:pt idx="85">
                  <c:v>28.052679999999967</c:v>
                </c:pt>
                <c:pt idx="86">
                  <c:v>28.133060000000036</c:v>
                </c:pt>
                <c:pt idx="87">
                  <c:v>28.210129999999989</c:v>
                </c:pt>
                <c:pt idx="88">
                  <c:v>28.293629999999954</c:v>
                </c:pt>
                <c:pt idx="89">
                  <c:v>28.374839999999999</c:v>
                </c:pt>
                <c:pt idx="90">
                  <c:v>28.457260000000005</c:v>
                </c:pt>
                <c:pt idx="91">
                  <c:v>28.537769999999988</c:v>
                </c:pt>
                <c:pt idx="92">
                  <c:v>28.619280000000028</c:v>
                </c:pt>
                <c:pt idx="93">
                  <c:v>28.698180000000001</c:v>
                </c:pt>
                <c:pt idx="94">
                  <c:v>28.779499999999967</c:v>
                </c:pt>
                <c:pt idx="95">
                  <c:v>28.859400000000001</c:v>
                </c:pt>
                <c:pt idx="96">
                  <c:v>28.938839999999967</c:v>
                </c:pt>
                <c:pt idx="97">
                  <c:v>29.023739999999961</c:v>
                </c:pt>
                <c:pt idx="98">
                  <c:v>29.10332</c:v>
                </c:pt>
                <c:pt idx="99">
                  <c:v>29.180629999999965</c:v>
                </c:pt>
                <c:pt idx="100">
                  <c:v>29.264139999999966</c:v>
                </c:pt>
                <c:pt idx="101">
                  <c:v>29.341719999999967</c:v>
                </c:pt>
                <c:pt idx="102">
                  <c:v>29.424379999999989</c:v>
                </c:pt>
                <c:pt idx="103">
                  <c:v>29.504580000000001</c:v>
                </c:pt>
                <c:pt idx="104">
                  <c:v>29.585059999999967</c:v>
                </c:pt>
                <c:pt idx="105">
                  <c:v>29.66377</c:v>
                </c:pt>
                <c:pt idx="106">
                  <c:v>29.742619999999942</c:v>
                </c:pt>
                <c:pt idx="107">
                  <c:v>29.821880000000029</c:v>
                </c:pt>
                <c:pt idx="108">
                  <c:v>29.903079999999989</c:v>
                </c:pt>
                <c:pt idx="109">
                  <c:v>29.983299999999961</c:v>
                </c:pt>
                <c:pt idx="110">
                  <c:v>30.063580000000002</c:v>
                </c:pt>
                <c:pt idx="111">
                  <c:v>30.144600000000001</c:v>
                </c:pt>
                <c:pt idx="112">
                  <c:v>30.22729</c:v>
                </c:pt>
                <c:pt idx="113">
                  <c:v>30.308539999999965</c:v>
                </c:pt>
                <c:pt idx="114">
                  <c:v>30.389980000000001</c:v>
                </c:pt>
                <c:pt idx="115">
                  <c:v>30.469159999999967</c:v>
                </c:pt>
                <c:pt idx="116">
                  <c:v>30.54815</c:v>
                </c:pt>
                <c:pt idx="117">
                  <c:v>30.629280000000001</c:v>
                </c:pt>
                <c:pt idx="118">
                  <c:v>30.709399999999967</c:v>
                </c:pt>
                <c:pt idx="119">
                  <c:v>30.787210000000002</c:v>
                </c:pt>
                <c:pt idx="120">
                  <c:v>30.868579999999966</c:v>
                </c:pt>
                <c:pt idx="121">
                  <c:v>30.950810000000001</c:v>
                </c:pt>
                <c:pt idx="122">
                  <c:v>31.032889999999988</c:v>
                </c:pt>
                <c:pt idx="123">
                  <c:v>31.112060000000028</c:v>
                </c:pt>
                <c:pt idx="124">
                  <c:v>31.191910000000028</c:v>
                </c:pt>
                <c:pt idx="125">
                  <c:v>31.27403</c:v>
                </c:pt>
                <c:pt idx="126">
                  <c:v>31.354759999999999</c:v>
                </c:pt>
                <c:pt idx="127">
                  <c:v>31.436699999999963</c:v>
                </c:pt>
                <c:pt idx="128">
                  <c:v>31.515820000000001</c:v>
                </c:pt>
                <c:pt idx="129">
                  <c:v>31.593869999999999</c:v>
                </c:pt>
                <c:pt idx="130">
                  <c:v>31.676120000000001</c:v>
                </c:pt>
                <c:pt idx="131">
                  <c:v>31.758179999999989</c:v>
                </c:pt>
                <c:pt idx="132">
                  <c:v>31.838180000000001</c:v>
                </c:pt>
                <c:pt idx="133">
                  <c:v>31.920179999999963</c:v>
                </c:pt>
                <c:pt idx="134">
                  <c:v>32.000800000000005</c:v>
                </c:pt>
                <c:pt idx="135">
                  <c:v>32.081609999999998</c:v>
                </c:pt>
                <c:pt idx="136">
                  <c:v>32.158830000000002</c:v>
                </c:pt>
                <c:pt idx="137">
                  <c:v>32.239080000000001</c:v>
                </c:pt>
                <c:pt idx="138">
                  <c:v>32.32009</c:v>
                </c:pt>
                <c:pt idx="139">
                  <c:v>32.402440000000006</c:v>
                </c:pt>
                <c:pt idx="140">
                  <c:v>32.48292</c:v>
                </c:pt>
                <c:pt idx="141">
                  <c:v>32.561390000000003</c:v>
                </c:pt>
                <c:pt idx="142">
                  <c:v>32.643130000000056</c:v>
                </c:pt>
                <c:pt idx="143">
                  <c:v>32.725150000000113</c:v>
                </c:pt>
                <c:pt idx="144">
                  <c:v>32.80641</c:v>
                </c:pt>
                <c:pt idx="145">
                  <c:v>32.890910000000012</c:v>
                </c:pt>
                <c:pt idx="146">
                  <c:v>32.969510000000056</c:v>
                </c:pt>
                <c:pt idx="147">
                  <c:v>33.050849999999997</c:v>
                </c:pt>
                <c:pt idx="148">
                  <c:v>33.133120000000012</c:v>
                </c:pt>
                <c:pt idx="149">
                  <c:v>33.215450000000011</c:v>
                </c:pt>
                <c:pt idx="150">
                  <c:v>33.296060000000011</c:v>
                </c:pt>
                <c:pt idx="151">
                  <c:v>33.376280000000001</c:v>
                </c:pt>
                <c:pt idx="152">
                  <c:v>33.457180000000001</c:v>
                </c:pt>
                <c:pt idx="153">
                  <c:v>33.538560000000011</c:v>
                </c:pt>
                <c:pt idx="154">
                  <c:v>33.621140000000011</c:v>
                </c:pt>
                <c:pt idx="155">
                  <c:v>33.700410000000012</c:v>
                </c:pt>
                <c:pt idx="156">
                  <c:v>33.782810000000012</c:v>
                </c:pt>
                <c:pt idx="157">
                  <c:v>33.862000000000002</c:v>
                </c:pt>
                <c:pt idx="158">
                  <c:v>33.944420000000001</c:v>
                </c:pt>
                <c:pt idx="159">
                  <c:v>34.027200000000001</c:v>
                </c:pt>
                <c:pt idx="160">
                  <c:v>34.107130000000012</c:v>
                </c:pt>
                <c:pt idx="161">
                  <c:v>34.18938</c:v>
                </c:pt>
                <c:pt idx="162">
                  <c:v>34.268960000000057</c:v>
                </c:pt>
                <c:pt idx="163">
                  <c:v>34.34872</c:v>
                </c:pt>
                <c:pt idx="164">
                  <c:v>34.428740000000012</c:v>
                </c:pt>
                <c:pt idx="165">
                  <c:v>34.510380000000005</c:v>
                </c:pt>
                <c:pt idx="166">
                  <c:v>34.591100000000012</c:v>
                </c:pt>
                <c:pt idx="167">
                  <c:v>34.673110000000065</c:v>
                </c:pt>
                <c:pt idx="168">
                  <c:v>34.752050000000011</c:v>
                </c:pt>
                <c:pt idx="169">
                  <c:v>34.835880000000003</c:v>
                </c:pt>
                <c:pt idx="170">
                  <c:v>34.917499999999997</c:v>
                </c:pt>
                <c:pt idx="171">
                  <c:v>35.000010000000003</c:v>
                </c:pt>
                <c:pt idx="172">
                  <c:v>35.081089999999996</c:v>
                </c:pt>
                <c:pt idx="173">
                  <c:v>35.161940000000001</c:v>
                </c:pt>
                <c:pt idx="174">
                  <c:v>35.243780000000001</c:v>
                </c:pt>
                <c:pt idx="175">
                  <c:v>35.32647</c:v>
                </c:pt>
                <c:pt idx="176">
                  <c:v>35.409800000000004</c:v>
                </c:pt>
                <c:pt idx="177">
                  <c:v>35.490820000000006</c:v>
                </c:pt>
                <c:pt idx="178">
                  <c:v>35.571760000000005</c:v>
                </c:pt>
                <c:pt idx="179">
                  <c:v>35.65202</c:v>
                </c:pt>
                <c:pt idx="180">
                  <c:v>35.732520000000065</c:v>
                </c:pt>
                <c:pt idx="181">
                  <c:v>35.812540000000006</c:v>
                </c:pt>
                <c:pt idx="182">
                  <c:v>35.895440000000001</c:v>
                </c:pt>
                <c:pt idx="183">
                  <c:v>35.975550000000013</c:v>
                </c:pt>
                <c:pt idx="184">
                  <c:v>36.057969999999997</c:v>
                </c:pt>
                <c:pt idx="185">
                  <c:v>36.140750000000011</c:v>
                </c:pt>
                <c:pt idx="186">
                  <c:v>36.223680000000002</c:v>
                </c:pt>
                <c:pt idx="187">
                  <c:v>36.306679999999993</c:v>
                </c:pt>
                <c:pt idx="188">
                  <c:v>36.388120000000001</c:v>
                </c:pt>
                <c:pt idx="189">
                  <c:v>36.468880000000006</c:v>
                </c:pt>
                <c:pt idx="190">
                  <c:v>36.551819999999999</c:v>
                </c:pt>
                <c:pt idx="191">
                  <c:v>36.633070000000011</c:v>
                </c:pt>
                <c:pt idx="192">
                  <c:v>36.715230000000012</c:v>
                </c:pt>
                <c:pt idx="193">
                  <c:v>36.79521000000009</c:v>
                </c:pt>
                <c:pt idx="194">
                  <c:v>36.876660000000001</c:v>
                </c:pt>
                <c:pt idx="195">
                  <c:v>36.960710000000013</c:v>
                </c:pt>
                <c:pt idx="196">
                  <c:v>37.042150000000056</c:v>
                </c:pt>
                <c:pt idx="197">
                  <c:v>37.123050000000013</c:v>
                </c:pt>
                <c:pt idx="198">
                  <c:v>37.206440000000001</c:v>
                </c:pt>
                <c:pt idx="199">
                  <c:v>37.289430000000003</c:v>
                </c:pt>
                <c:pt idx="200">
                  <c:v>37.369120000000002</c:v>
                </c:pt>
                <c:pt idx="201">
                  <c:v>37.449110000000012</c:v>
                </c:pt>
                <c:pt idx="202">
                  <c:v>37.534200000000006</c:v>
                </c:pt>
                <c:pt idx="203">
                  <c:v>37.616100000000003</c:v>
                </c:pt>
                <c:pt idx="204">
                  <c:v>37.698080000000012</c:v>
                </c:pt>
                <c:pt idx="205">
                  <c:v>37.779720000000012</c:v>
                </c:pt>
                <c:pt idx="206">
                  <c:v>37.864479999999993</c:v>
                </c:pt>
                <c:pt idx="207">
                  <c:v>37.946849999999998</c:v>
                </c:pt>
                <c:pt idx="208">
                  <c:v>38.027900000000002</c:v>
                </c:pt>
                <c:pt idx="209">
                  <c:v>38.111220000000003</c:v>
                </c:pt>
                <c:pt idx="210">
                  <c:v>38.192840000000011</c:v>
                </c:pt>
                <c:pt idx="211">
                  <c:v>38.274030000000003</c:v>
                </c:pt>
                <c:pt idx="212">
                  <c:v>38.353979999999993</c:v>
                </c:pt>
                <c:pt idx="213">
                  <c:v>38.434940000000005</c:v>
                </c:pt>
                <c:pt idx="214">
                  <c:v>38.518980000000006</c:v>
                </c:pt>
                <c:pt idx="215">
                  <c:v>38.599900000000012</c:v>
                </c:pt>
                <c:pt idx="216">
                  <c:v>38.684170000000002</c:v>
                </c:pt>
                <c:pt idx="217">
                  <c:v>38.765030000000074</c:v>
                </c:pt>
                <c:pt idx="218">
                  <c:v>38.847219999999993</c:v>
                </c:pt>
                <c:pt idx="219">
                  <c:v>38.931780000000003</c:v>
                </c:pt>
                <c:pt idx="220">
                  <c:v>39.014540000000004</c:v>
                </c:pt>
                <c:pt idx="221">
                  <c:v>39.097560000000001</c:v>
                </c:pt>
                <c:pt idx="222">
                  <c:v>39.178910000000066</c:v>
                </c:pt>
                <c:pt idx="223">
                  <c:v>39.260790000000057</c:v>
                </c:pt>
                <c:pt idx="224">
                  <c:v>39.343800000000002</c:v>
                </c:pt>
                <c:pt idx="225">
                  <c:v>39.42765</c:v>
                </c:pt>
                <c:pt idx="226">
                  <c:v>39.510130000000011</c:v>
                </c:pt>
                <c:pt idx="227">
                  <c:v>39.591920000000002</c:v>
                </c:pt>
                <c:pt idx="228">
                  <c:v>39.673650000000002</c:v>
                </c:pt>
                <c:pt idx="229">
                  <c:v>39.757080000000002</c:v>
                </c:pt>
                <c:pt idx="230">
                  <c:v>39.839040000000004</c:v>
                </c:pt>
                <c:pt idx="231">
                  <c:v>39.921590000000002</c:v>
                </c:pt>
                <c:pt idx="232">
                  <c:v>40.003480000000003</c:v>
                </c:pt>
                <c:pt idx="233">
                  <c:v>40.087429999999998</c:v>
                </c:pt>
                <c:pt idx="234">
                  <c:v>40.167460000000005</c:v>
                </c:pt>
                <c:pt idx="235">
                  <c:v>40.251860000000001</c:v>
                </c:pt>
                <c:pt idx="236">
                  <c:v>40.333410000000001</c:v>
                </c:pt>
                <c:pt idx="237">
                  <c:v>40.416499999999999</c:v>
                </c:pt>
                <c:pt idx="238">
                  <c:v>40.499460000000006</c:v>
                </c:pt>
                <c:pt idx="239">
                  <c:v>40.582230000000003</c:v>
                </c:pt>
                <c:pt idx="240">
                  <c:v>40.662760000000013</c:v>
                </c:pt>
                <c:pt idx="241">
                  <c:v>40.742700000000013</c:v>
                </c:pt>
                <c:pt idx="242">
                  <c:v>40.825860000000006</c:v>
                </c:pt>
                <c:pt idx="243">
                  <c:v>40.908050000000003</c:v>
                </c:pt>
                <c:pt idx="244">
                  <c:v>40.993690000000001</c:v>
                </c:pt>
                <c:pt idx="245">
                  <c:v>41.072600000000001</c:v>
                </c:pt>
                <c:pt idx="246">
                  <c:v>41.157220000000002</c:v>
                </c:pt>
                <c:pt idx="247">
                  <c:v>41.240280000000006</c:v>
                </c:pt>
                <c:pt idx="248">
                  <c:v>41.321820000000002</c:v>
                </c:pt>
                <c:pt idx="249">
                  <c:v>41.402950000000011</c:v>
                </c:pt>
                <c:pt idx="250">
                  <c:v>41.487000000000002</c:v>
                </c:pt>
                <c:pt idx="251">
                  <c:v>41.571720000000006</c:v>
                </c:pt>
                <c:pt idx="252">
                  <c:v>41.652840000000005</c:v>
                </c:pt>
                <c:pt idx="253">
                  <c:v>41.734220000000001</c:v>
                </c:pt>
                <c:pt idx="254">
                  <c:v>41.818280000000001</c:v>
                </c:pt>
                <c:pt idx="255">
                  <c:v>41.89922</c:v>
                </c:pt>
                <c:pt idx="256">
                  <c:v>41.981659999999998</c:v>
                </c:pt>
                <c:pt idx="257">
                  <c:v>42.061430000000001</c:v>
                </c:pt>
                <c:pt idx="258">
                  <c:v>42.145190000000056</c:v>
                </c:pt>
                <c:pt idx="259">
                  <c:v>42.227000000000011</c:v>
                </c:pt>
                <c:pt idx="260">
                  <c:v>42.312560000000005</c:v>
                </c:pt>
                <c:pt idx="261">
                  <c:v>42.393440000000005</c:v>
                </c:pt>
                <c:pt idx="262">
                  <c:v>42.475790000000003</c:v>
                </c:pt>
                <c:pt idx="263">
                  <c:v>42.559760000000004</c:v>
                </c:pt>
                <c:pt idx="264">
                  <c:v>42.640900000000002</c:v>
                </c:pt>
                <c:pt idx="265">
                  <c:v>42.722500000000075</c:v>
                </c:pt>
                <c:pt idx="266">
                  <c:v>42.807389999999998</c:v>
                </c:pt>
                <c:pt idx="267">
                  <c:v>42.889809999999997</c:v>
                </c:pt>
                <c:pt idx="268">
                  <c:v>42.97383</c:v>
                </c:pt>
                <c:pt idx="269">
                  <c:v>43.058030000000002</c:v>
                </c:pt>
                <c:pt idx="270">
                  <c:v>43.139060000000001</c:v>
                </c:pt>
                <c:pt idx="271">
                  <c:v>43.220940000000013</c:v>
                </c:pt>
                <c:pt idx="272">
                  <c:v>43.301560000000002</c:v>
                </c:pt>
                <c:pt idx="273">
                  <c:v>43.384699999999995</c:v>
                </c:pt>
                <c:pt idx="274">
                  <c:v>43.467500000000001</c:v>
                </c:pt>
                <c:pt idx="275">
                  <c:v>43.55254</c:v>
                </c:pt>
                <c:pt idx="276">
                  <c:v>43.635040000000011</c:v>
                </c:pt>
                <c:pt idx="277">
                  <c:v>43.716330000000013</c:v>
                </c:pt>
                <c:pt idx="278">
                  <c:v>43.799160000000057</c:v>
                </c:pt>
                <c:pt idx="279">
                  <c:v>43.883160000000004</c:v>
                </c:pt>
                <c:pt idx="280">
                  <c:v>43.965160000000012</c:v>
                </c:pt>
                <c:pt idx="281">
                  <c:v>44.046370000000003</c:v>
                </c:pt>
                <c:pt idx="282">
                  <c:v>44.132340000000013</c:v>
                </c:pt>
                <c:pt idx="283">
                  <c:v>44.214889999999997</c:v>
                </c:pt>
                <c:pt idx="284">
                  <c:v>44.298750000000091</c:v>
                </c:pt>
                <c:pt idx="285">
                  <c:v>44.381779999999999</c:v>
                </c:pt>
                <c:pt idx="286">
                  <c:v>44.463500000000003</c:v>
                </c:pt>
                <c:pt idx="287">
                  <c:v>44.548820000000006</c:v>
                </c:pt>
                <c:pt idx="288">
                  <c:v>44.629560000000012</c:v>
                </c:pt>
                <c:pt idx="289">
                  <c:v>44.713540000000002</c:v>
                </c:pt>
                <c:pt idx="290">
                  <c:v>44.797940000000011</c:v>
                </c:pt>
                <c:pt idx="291">
                  <c:v>44.880920000000003</c:v>
                </c:pt>
                <c:pt idx="292">
                  <c:v>44.96416</c:v>
                </c:pt>
                <c:pt idx="293">
                  <c:v>45.046250000000001</c:v>
                </c:pt>
                <c:pt idx="294">
                  <c:v>45.128960000000063</c:v>
                </c:pt>
                <c:pt idx="295">
                  <c:v>45.210310000000057</c:v>
                </c:pt>
                <c:pt idx="296">
                  <c:v>45.294500000000056</c:v>
                </c:pt>
                <c:pt idx="297">
                  <c:v>45.378080000000004</c:v>
                </c:pt>
                <c:pt idx="298">
                  <c:v>45.463200000000001</c:v>
                </c:pt>
                <c:pt idx="299">
                  <c:v>45.543800000000005</c:v>
                </c:pt>
                <c:pt idx="300">
                  <c:v>45.62688</c:v>
                </c:pt>
                <c:pt idx="301">
                  <c:v>45.711580000000005</c:v>
                </c:pt>
                <c:pt idx="302">
                  <c:v>45.792700000000089</c:v>
                </c:pt>
                <c:pt idx="303">
                  <c:v>45.877600000000001</c:v>
                </c:pt>
                <c:pt idx="304">
                  <c:v>45.958829999999999</c:v>
                </c:pt>
                <c:pt idx="305">
                  <c:v>46.041980000000002</c:v>
                </c:pt>
                <c:pt idx="306">
                  <c:v>46.126870000000011</c:v>
                </c:pt>
                <c:pt idx="307">
                  <c:v>46.210270000000001</c:v>
                </c:pt>
                <c:pt idx="308">
                  <c:v>46.294330000000073</c:v>
                </c:pt>
                <c:pt idx="309">
                  <c:v>46.376720000000006</c:v>
                </c:pt>
                <c:pt idx="310">
                  <c:v>46.459669999999996</c:v>
                </c:pt>
                <c:pt idx="311">
                  <c:v>46.543350000000011</c:v>
                </c:pt>
                <c:pt idx="312">
                  <c:v>46.626620000000003</c:v>
                </c:pt>
                <c:pt idx="313">
                  <c:v>46.710080000000005</c:v>
                </c:pt>
                <c:pt idx="314">
                  <c:v>46.793480000000002</c:v>
                </c:pt>
                <c:pt idx="315">
                  <c:v>46.876950000000001</c:v>
                </c:pt>
                <c:pt idx="316">
                  <c:v>46.958500000000001</c:v>
                </c:pt>
                <c:pt idx="317">
                  <c:v>47.041180000000004</c:v>
                </c:pt>
                <c:pt idx="318">
                  <c:v>47.123200000000011</c:v>
                </c:pt>
                <c:pt idx="319">
                  <c:v>47.208700000000057</c:v>
                </c:pt>
                <c:pt idx="320">
                  <c:v>47.291360000000012</c:v>
                </c:pt>
                <c:pt idx="321">
                  <c:v>47.371879999999997</c:v>
                </c:pt>
                <c:pt idx="322">
                  <c:v>47.454089999999994</c:v>
                </c:pt>
                <c:pt idx="323">
                  <c:v>47.538920000000012</c:v>
                </c:pt>
                <c:pt idx="324">
                  <c:v>47.623860000000001</c:v>
                </c:pt>
                <c:pt idx="325">
                  <c:v>47.706340000000012</c:v>
                </c:pt>
                <c:pt idx="326">
                  <c:v>47.790460000000003</c:v>
                </c:pt>
                <c:pt idx="327">
                  <c:v>47.874899999999997</c:v>
                </c:pt>
                <c:pt idx="328">
                  <c:v>47.957639999999998</c:v>
                </c:pt>
                <c:pt idx="329">
                  <c:v>48.040860000000002</c:v>
                </c:pt>
                <c:pt idx="330">
                  <c:v>48.122410000000066</c:v>
                </c:pt>
                <c:pt idx="331">
                  <c:v>48.206220000000002</c:v>
                </c:pt>
                <c:pt idx="332">
                  <c:v>48.28687</c:v>
                </c:pt>
                <c:pt idx="333">
                  <c:v>48.369720000000001</c:v>
                </c:pt>
                <c:pt idx="334">
                  <c:v>48.453209999999999</c:v>
                </c:pt>
                <c:pt idx="335">
                  <c:v>48.536820000000006</c:v>
                </c:pt>
                <c:pt idx="336">
                  <c:v>48.621040000000001</c:v>
                </c:pt>
                <c:pt idx="337">
                  <c:v>48.703050000000012</c:v>
                </c:pt>
                <c:pt idx="338">
                  <c:v>48.7849</c:v>
                </c:pt>
                <c:pt idx="339">
                  <c:v>48.867840000000001</c:v>
                </c:pt>
                <c:pt idx="340">
                  <c:v>48.952480000000001</c:v>
                </c:pt>
                <c:pt idx="341">
                  <c:v>49.036210000000011</c:v>
                </c:pt>
                <c:pt idx="342">
                  <c:v>49.12106</c:v>
                </c:pt>
                <c:pt idx="343">
                  <c:v>49.203950000000013</c:v>
                </c:pt>
                <c:pt idx="344">
                  <c:v>49.28398</c:v>
                </c:pt>
                <c:pt idx="345">
                  <c:v>49.367100000000001</c:v>
                </c:pt>
                <c:pt idx="346">
                  <c:v>49.449980000000004</c:v>
                </c:pt>
                <c:pt idx="347">
                  <c:v>49.534030000000001</c:v>
                </c:pt>
                <c:pt idx="348">
                  <c:v>49.614649999999997</c:v>
                </c:pt>
                <c:pt idx="349">
                  <c:v>49.701190000000011</c:v>
                </c:pt>
                <c:pt idx="350">
                  <c:v>49.78586</c:v>
                </c:pt>
                <c:pt idx="351">
                  <c:v>49.868830000000003</c:v>
                </c:pt>
                <c:pt idx="352">
                  <c:v>49.950980000000001</c:v>
                </c:pt>
                <c:pt idx="353">
                  <c:v>50.036480000000005</c:v>
                </c:pt>
                <c:pt idx="354">
                  <c:v>50.119300000000003</c:v>
                </c:pt>
                <c:pt idx="355">
                  <c:v>50.204940000000001</c:v>
                </c:pt>
                <c:pt idx="356">
                  <c:v>50.287120000000002</c:v>
                </c:pt>
                <c:pt idx="357">
                  <c:v>50.368780000000001</c:v>
                </c:pt>
                <c:pt idx="358">
                  <c:v>50.453499999999998</c:v>
                </c:pt>
                <c:pt idx="359">
                  <c:v>50.540370000000003</c:v>
                </c:pt>
                <c:pt idx="360">
                  <c:v>50.620780000000003</c:v>
                </c:pt>
                <c:pt idx="361">
                  <c:v>50.706160000000011</c:v>
                </c:pt>
                <c:pt idx="362">
                  <c:v>50.790200000000013</c:v>
                </c:pt>
                <c:pt idx="363">
                  <c:v>50.871819999999992</c:v>
                </c:pt>
                <c:pt idx="364">
                  <c:v>50.955980000000004</c:v>
                </c:pt>
                <c:pt idx="365">
                  <c:v>51.038920000000012</c:v>
                </c:pt>
                <c:pt idx="366">
                  <c:v>51.123840000000001</c:v>
                </c:pt>
                <c:pt idx="367">
                  <c:v>51.206410000000012</c:v>
                </c:pt>
                <c:pt idx="368">
                  <c:v>51.290000000000013</c:v>
                </c:pt>
                <c:pt idx="369">
                  <c:v>51.371259999999999</c:v>
                </c:pt>
                <c:pt idx="370">
                  <c:v>51.454920000000001</c:v>
                </c:pt>
                <c:pt idx="371">
                  <c:v>51.539180000000002</c:v>
                </c:pt>
                <c:pt idx="372">
                  <c:v>51.621590000000012</c:v>
                </c:pt>
                <c:pt idx="373">
                  <c:v>51.705380000000012</c:v>
                </c:pt>
                <c:pt idx="374">
                  <c:v>51.789460000000005</c:v>
                </c:pt>
                <c:pt idx="375">
                  <c:v>51.872040000000005</c:v>
                </c:pt>
                <c:pt idx="376">
                  <c:v>51.953459999999993</c:v>
                </c:pt>
                <c:pt idx="377">
                  <c:v>52.03687</c:v>
                </c:pt>
                <c:pt idx="378">
                  <c:v>52.117829999999998</c:v>
                </c:pt>
                <c:pt idx="379">
                  <c:v>52.202740000000013</c:v>
                </c:pt>
                <c:pt idx="380">
                  <c:v>52.284469999999999</c:v>
                </c:pt>
                <c:pt idx="381">
                  <c:v>52.369500000000002</c:v>
                </c:pt>
                <c:pt idx="382">
                  <c:v>52.452550000000002</c:v>
                </c:pt>
                <c:pt idx="383">
                  <c:v>52.537300000000002</c:v>
                </c:pt>
                <c:pt idx="384">
                  <c:v>52.619200000000006</c:v>
                </c:pt>
                <c:pt idx="385">
                  <c:v>52.703560000000003</c:v>
                </c:pt>
                <c:pt idx="386">
                  <c:v>52.785940000000011</c:v>
                </c:pt>
                <c:pt idx="387">
                  <c:v>52.870370000000001</c:v>
                </c:pt>
                <c:pt idx="388">
                  <c:v>52.954320000000003</c:v>
                </c:pt>
                <c:pt idx="389">
                  <c:v>53.036140000000003</c:v>
                </c:pt>
                <c:pt idx="390">
                  <c:v>53.120800000000003</c:v>
                </c:pt>
                <c:pt idx="391">
                  <c:v>53.204570000000011</c:v>
                </c:pt>
                <c:pt idx="392">
                  <c:v>53.289480000000005</c:v>
                </c:pt>
                <c:pt idx="393">
                  <c:v>53.37115</c:v>
                </c:pt>
                <c:pt idx="394">
                  <c:v>53.453819999999993</c:v>
                </c:pt>
                <c:pt idx="395">
                  <c:v>53.538340000000012</c:v>
                </c:pt>
                <c:pt idx="396">
                  <c:v>53.619630000000001</c:v>
                </c:pt>
                <c:pt idx="397">
                  <c:v>53.703790000000012</c:v>
                </c:pt>
                <c:pt idx="398">
                  <c:v>53.786900000000003</c:v>
                </c:pt>
                <c:pt idx="399">
                  <c:v>53.868600000000001</c:v>
                </c:pt>
                <c:pt idx="400">
                  <c:v>53.950960000000002</c:v>
                </c:pt>
                <c:pt idx="401">
                  <c:v>54.034100000000002</c:v>
                </c:pt>
                <c:pt idx="402">
                  <c:v>54.118320000000011</c:v>
                </c:pt>
                <c:pt idx="403">
                  <c:v>54.201440000000005</c:v>
                </c:pt>
                <c:pt idx="404">
                  <c:v>54.287180000000006</c:v>
                </c:pt>
                <c:pt idx="405">
                  <c:v>54.370160000000006</c:v>
                </c:pt>
                <c:pt idx="406">
                  <c:v>54.454180000000001</c:v>
                </c:pt>
                <c:pt idx="407">
                  <c:v>54.539510000000057</c:v>
                </c:pt>
                <c:pt idx="408">
                  <c:v>54.619220000000006</c:v>
                </c:pt>
                <c:pt idx="409">
                  <c:v>54.702260000000003</c:v>
                </c:pt>
                <c:pt idx="410">
                  <c:v>54.785260000000001</c:v>
                </c:pt>
                <c:pt idx="411">
                  <c:v>54.867110000000011</c:v>
                </c:pt>
                <c:pt idx="412">
                  <c:v>54.951009999999997</c:v>
                </c:pt>
                <c:pt idx="413">
                  <c:v>55.036800000000007</c:v>
                </c:pt>
                <c:pt idx="414">
                  <c:v>55.121570000000013</c:v>
                </c:pt>
                <c:pt idx="415">
                  <c:v>55.203990000000012</c:v>
                </c:pt>
                <c:pt idx="416">
                  <c:v>55.286350000000013</c:v>
                </c:pt>
                <c:pt idx="417">
                  <c:v>55.369190000000003</c:v>
                </c:pt>
                <c:pt idx="418">
                  <c:v>55.452300000000001</c:v>
                </c:pt>
                <c:pt idx="419">
                  <c:v>55.535900000000012</c:v>
                </c:pt>
                <c:pt idx="420">
                  <c:v>55.618510000000057</c:v>
                </c:pt>
                <c:pt idx="421">
                  <c:v>55.702580000000012</c:v>
                </c:pt>
                <c:pt idx="422">
                  <c:v>55.784910000000011</c:v>
                </c:pt>
                <c:pt idx="423">
                  <c:v>55.869420000000005</c:v>
                </c:pt>
                <c:pt idx="424">
                  <c:v>55.951979999999999</c:v>
                </c:pt>
                <c:pt idx="425">
                  <c:v>56.0366</c:v>
                </c:pt>
                <c:pt idx="426">
                  <c:v>56.117899999999999</c:v>
                </c:pt>
                <c:pt idx="427">
                  <c:v>56.201610000000002</c:v>
                </c:pt>
                <c:pt idx="428">
                  <c:v>56.284200000000006</c:v>
                </c:pt>
                <c:pt idx="429">
                  <c:v>56.367859999999993</c:v>
                </c:pt>
                <c:pt idx="430">
                  <c:v>56.451699999999995</c:v>
                </c:pt>
                <c:pt idx="431">
                  <c:v>56.534600000000005</c:v>
                </c:pt>
                <c:pt idx="432">
                  <c:v>56.617160000000005</c:v>
                </c:pt>
                <c:pt idx="433">
                  <c:v>56.702660000000002</c:v>
                </c:pt>
                <c:pt idx="434">
                  <c:v>56.786490000000001</c:v>
                </c:pt>
                <c:pt idx="435">
                  <c:v>56.869060000000005</c:v>
                </c:pt>
                <c:pt idx="436">
                  <c:v>56.951239999999999</c:v>
                </c:pt>
                <c:pt idx="437">
                  <c:v>57.034380000000006</c:v>
                </c:pt>
                <c:pt idx="438">
                  <c:v>57.11703</c:v>
                </c:pt>
                <c:pt idx="439">
                  <c:v>57.200410000000012</c:v>
                </c:pt>
                <c:pt idx="440">
                  <c:v>57.283500000000011</c:v>
                </c:pt>
                <c:pt idx="441">
                  <c:v>57.367699999999999</c:v>
                </c:pt>
                <c:pt idx="442">
                  <c:v>57.451299999999996</c:v>
                </c:pt>
                <c:pt idx="443">
                  <c:v>57.53669</c:v>
                </c:pt>
                <c:pt idx="444">
                  <c:v>57.620200000000011</c:v>
                </c:pt>
                <c:pt idx="445">
                  <c:v>57.704600000000006</c:v>
                </c:pt>
                <c:pt idx="446">
                  <c:v>57.786820000000006</c:v>
                </c:pt>
                <c:pt idx="447">
                  <c:v>57.871220000000001</c:v>
                </c:pt>
                <c:pt idx="448">
                  <c:v>57.952809999999999</c:v>
                </c:pt>
                <c:pt idx="449">
                  <c:v>58.036860000000004</c:v>
                </c:pt>
                <c:pt idx="450">
                  <c:v>58.120600000000003</c:v>
                </c:pt>
                <c:pt idx="451">
                  <c:v>58.205340000000056</c:v>
                </c:pt>
                <c:pt idx="452">
                  <c:v>58.287710000000011</c:v>
                </c:pt>
                <c:pt idx="453">
                  <c:v>58.370660000000001</c:v>
                </c:pt>
                <c:pt idx="454">
                  <c:v>58.455350000000003</c:v>
                </c:pt>
                <c:pt idx="455">
                  <c:v>58.537880000000001</c:v>
                </c:pt>
                <c:pt idx="456">
                  <c:v>58.618960000000001</c:v>
                </c:pt>
                <c:pt idx="457">
                  <c:v>58.703760000000003</c:v>
                </c:pt>
                <c:pt idx="458">
                  <c:v>58.785540000000012</c:v>
                </c:pt>
                <c:pt idx="459">
                  <c:v>58.868090000000002</c:v>
                </c:pt>
                <c:pt idx="460">
                  <c:v>58.952310000000011</c:v>
                </c:pt>
                <c:pt idx="461">
                  <c:v>59.036720000000003</c:v>
                </c:pt>
                <c:pt idx="462">
                  <c:v>59.121120000000012</c:v>
                </c:pt>
                <c:pt idx="463">
                  <c:v>59.2044</c:v>
                </c:pt>
                <c:pt idx="464">
                  <c:v>59.285190000000057</c:v>
                </c:pt>
                <c:pt idx="465">
                  <c:v>59.369320000000002</c:v>
                </c:pt>
                <c:pt idx="466">
                  <c:v>59.451819999999998</c:v>
                </c:pt>
                <c:pt idx="467">
                  <c:v>59.53436</c:v>
                </c:pt>
                <c:pt idx="468">
                  <c:v>59.619210000000002</c:v>
                </c:pt>
                <c:pt idx="469">
                  <c:v>59.703560000000003</c:v>
                </c:pt>
                <c:pt idx="470">
                  <c:v>59.786340000000003</c:v>
                </c:pt>
                <c:pt idx="471">
                  <c:v>59.868820000000007</c:v>
                </c:pt>
                <c:pt idx="472">
                  <c:v>59.953279999999999</c:v>
                </c:pt>
                <c:pt idx="473">
                  <c:v>60.035150000000066</c:v>
                </c:pt>
                <c:pt idx="474">
                  <c:v>60.118480000000005</c:v>
                </c:pt>
                <c:pt idx="475">
                  <c:v>60.203150000000058</c:v>
                </c:pt>
                <c:pt idx="476">
                  <c:v>60.2849</c:v>
                </c:pt>
                <c:pt idx="477">
                  <c:v>60.369640000000004</c:v>
                </c:pt>
                <c:pt idx="478">
                  <c:v>60.452560000000005</c:v>
                </c:pt>
                <c:pt idx="479">
                  <c:v>60.536680000000004</c:v>
                </c:pt>
                <c:pt idx="480">
                  <c:v>60.617980000000003</c:v>
                </c:pt>
                <c:pt idx="481">
                  <c:v>60.701260000000005</c:v>
                </c:pt>
                <c:pt idx="482">
                  <c:v>60.785200000000003</c:v>
                </c:pt>
                <c:pt idx="483">
                  <c:v>60.867240000000002</c:v>
                </c:pt>
                <c:pt idx="484">
                  <c:v>60.950780000000002</c:v>
                </c:pt>
                <c:pt idx="485">
                  <c:v>61.034260000000003</c:v>
                </c:pt>
                <c:pt idx="486">
                  <c:v>61.118580000000001</c:v>
                </c:pt>
                <c:pt idx="487">
                  <c:v>61.200580000000002</c:v>
                </c:pt>
                <c:pt idx="488">
                  <c:v>61.28528</c:v>
                </c:pt>
                <c:pt idx="489">
                  <c:v>61.368760000000002</c:v>
                </c:pt>
                <c:pt idx="490">
                  <c:v>61.452350000000003</c:v>
                </c:pt>
                <c:pt idx="491">
                  <c:v>61.534480000000002</c:v>
                </c:pt>
                <c:pt idx="492">
                  <c:v>61.620060000000002</c:v>
                </c:pt>
                <c:pt idx="493">
                  <c:v>61.702590000000058</c:v>
                </c:pt>
                <c:pt idx="494">
                  <c:v>61.78725</c:v>
                </c:pt>
                <c:pt idx="495">
                  <c:v>61.871299999999998</c:v>
                </c:pt>
                <c:pt idx="496">
                  <c:v>61.953499999999998</c:v>
                </c:pt>
                <c:pt idx="497">
                  <c:v>62.034640000000003</c:v>
                </c:pt>
                <c:pt idx="498">
                  <c:v>62.119410000000002</c:v>
                </c:pt>
                <c:pt idx="499">
                  <c:v>62.201810000000002</c:v>
                </c:pt>
                <c:pt idx="500">
                  <c:v>62.283680000000004</c:v>
                </c:pt>
                <c:pt idx="501">
                  <c:v>62.36712</c:v>
                </c:pt>
                <c:pt idx="502">
                  <c:v>62.449960000000004</c:v>
                </c:pt>
                <c:pt idx="503">
                  <c:v>62.532770000000056</c:v>
                </c:pt>
                <c:pt idx="504">
                  <c:v>62.616620000000005</c:v>
                </c:pt>
                <c:pt idx="505">
                  <c:v>62.699260000000002</c:v>
                </c:pt>
                <c:pt idx="506">
                  <c:v>62.782100000000057</c:v>
                </c:pt>
                <c:pt idx="507">
                  <c:v>62.8658</c:v>
                </c:pt>
                <c:pt idx="508">
                  <c:v>62.949600000000004</c:v>
                </c:pt>
                <c:pt idx="509">
                  <c:v>63.033730000000013</c:v>
                </c:pt>
                <c:pt idx="510">
                  <c:v>63.117750000000001</c:v>
                </c:pt>
                <c:pt idx="511">
                  <c:v>63.200220000000002</c:v>
                </c:pt>
                <c:pt idx="512">
                  <c:v>63.284120000000001</c:v>
                </c:pt>
                <c:pt idx="513">
                  <c:v>63.367869999999996</c:v>
                </c:pt>
                <c:pt idx="514">
                  <c:v>63.45232</c:v>
                </c:pt>
                <c:pt idx="515">
                  <c:v>63.532300000000056</c:v>
                </c:pt>
                <c:pt idx="516">
                  <c:v>63.617010000000001</c:v>
                </c:pt>
                <c:pt idx="517">
                  <c:v>63.699390000000065</c:v>
                </c:pt>
                <c:pt idx="518">
                  <c:v>63.784320000000001</c:v>
                </c:pt>
                <c:pt idx="519">
                  <c:v>63.868430000000011</c:v>
                </c:pt>
                <c:pt idx="520">
                  <c:v>63.952620000000003</c:v>
                </c:pt>
                <c:pt idx="521">
                  <c:v>64.035749999999979</c:v>
                </c:pt>
                <c:pt idx="522">
                  <c:v>64.118989999999982</c:v>
                </c:pt>
                <c:pt idx="523">
                  <c:v>64.203610000000026</c:v>
                </c:pt>
                <c:pt idx="524">
                  <c:v>64.284700000000001</c:v>
                </c:pt>
                <c:pt idx="525">
                  <c:v>64.368120000000005</c:v>
                </c:pt>
                <c:pt idx="526">
                  <c:v>64.449320000000114</c:v>
                </c:pt>
                <c:pt idx="527">
                  <c:v>64.534369999999996</c:v>
                </c:pt>
                <c:pt idx="528">
                  <c:v>64.618009999999998</c:v>
                </c:pt>
                <c:pt idx="529">
                  <c:v>64.702529999999996</c:v>
                </c:pt>
                <c:pt idx="530">
                  <c:v>64.785449999999983</c:v>
                </c:pt>
                <c:pt idx="531">
                  <c:v>64.869720000000001</c:v>
                </c:pt>
                <c:pt idx="532">
                  <c:v>64.953040000000001</c:v>
                </c:pt>
                <c:pt idx="533">
                  <c:v>65.036339999999981</c:v>
                </c:pt>
                <c:pt idx="534">
                  <c:v>65.119200000000006</c:v>
                </c:pt>
                <c:pt idx="535">
                  <c:v>65.200900000000004</c:v>
                </c:pt>
                <c:pt idx="536">
                  <c:v>65.28349</c:v>
                </c:pt>
                <c:pt idx="537">
                  <c:v>65.366519999999994</c:v>
                </c:pt>
                <c:pt idx="538">
                  <c:v>65.450620000000129</c:v>
                </c:pt>
                <c:pt idx="539">
                  <c:v>65.533299999999997</c:v>
                </c:pt>
                <c:pt idx="540">
                  <c:v>65.617239999999995</c:v>
                </c:pt>
                <c:pt idx="541">
                  <c:v>65.700239999999994</c:v>
                </c:pt>
                <c:pt idx="542">
                  <c:v>65.784719999999993</c:v>
                </c:pt>
                <c:pt idx="543">
                  <c:v>65.868459999999999</c:v>
                </c:pt>
                <c:pt idx="544">
                  <c:v>65.950720000000004</c:v>
                </c:pt>
                <c:pt idx="545">
                  <c:v>66.034059999999997</c:v>
                </c:pt>
                <c:pt idx="546">
                  <c:v>66.116950000000003</c:v>
                </c:pt>
                <c:pt idx="547">
                  <c:v>66.200800000000001</c:v>
                </c:pt>
                <c:pt idx="548">
                  <c:v>66.286570000000012</c:v>
                </c:pt>
                <c:pt idx="549">
                  <c:v>66.369879999999981</c:v>
                </c:pt>
                <c:pt idx="550">
                  <c:v>66.453469999999996</c:v>
                </c:pt>
                <c:pt idx="551">
                  <c:v>66.537400000000005</c:v>
                </c:pt>
                <c:pt idx="552">
                  <c:v>66.61896999999999</c:v>
                </c:pt>
                <c:pt idx="553">
                  <c:v>66.703639999999993</c:v>
                </c:pt>
                <c:pt idx="554">
                  <c:v>66.785920000000004</c:v>
                </c:pt>
                <c:pt idx="555">
                  <c:v>66.8673</c:v>
                </c:pt>
                <c:pt idx="556">
                  <c:v>66.950450000000004</c:v>
                </c:pt>
                <c:pt idx="557">
                  <c:v>67.034409999999994</c:v>
                </c:pt>
                <c:pt idx="558">
                  <c:v>67.119620000000026</c:v>
                </c:pt>
                <c:pt idx="559">
                  <c:v>67.203980000000001</c:v>
                </c:pt>
                <c:pt idx="560">
                  <c:v>67.285759999999982</c:v>
                </c:pt>
                <c:pt idx="561">
                  <c:v>67.367980000000003</c:v>
                </c:pt>
                <c:pt idx="562">
                  <c:v>67.450260000000114</c:v>
                </c:pt>
                <c:pt idx="563">
                  <c:v>67.536530000000013</c:v>
                </c:pt>
                <c:pt idx="564">
                  <c:v>67.619150000000005</c:v>
                </c:pt>
                <c:pt idx="565">
                  <c:v>67.703909999999993</c:v>
                </c:pt>
                <c:pt idx="566">
                  <c:v>67.786019999999994</c:v>
                </c:pt>
                <c:pt idx="567">
                  <c:v>67.869560000000007</c:v>
                </c:pt>
                <c:pt idx="568">
                  <c:v>67.953210000000027</c:v>
                </c:pt>
                <c:pt idx="569">
                  <c:v>68.038259999999994</c:v>
                </c:pt>
                <c:pt idx="570">
                  <c:v>68.12377999999984</c:v>
                </c:pt>
                <c:pt idx="571">
                  <c:v>68.207430000000002</c:v>
                </c:pt>
                <c:pt idx="572">
                  <c:v>68.288089999999983</c:v>
                </c:pt>
                <c:pt idx="573">
                  <c:v>68.371139999999983</c:v>
                </c:pt>
                <c:pt idx="574">
                  <c:v>68.455200000000005</c:v>
                </c:pt>
                <c:pt idx="575">
                  <c:v>68.535510000000002</c:v>
                </c:pt>
                <c:pt idx="576">
                  <c:v>68.619420000000005</c:v>
                </c:pt>
                <c:pt idx="577">
                  <c:v>68.702379999999948</c:v>
                </c:pt>
                <c:pt idx="578">
                  <c:v>68.784440000000004</c:v>
                </c:pt>
                <c:pt idx="579">
                  <c:v>68.866910000000004</c:v>
                </c:pt>
                <c:pt idx="580">
                  <c:v>68.952420000000004</c:v>
                </c:pt>
                <c:pt idx="581">
                  <c:v>69.034470000000013</c:v>
                </c:pt>
                <c:pt idx="582">
                  <c:v>69.117999999999995</c:v>
                </c:pt>
                <c:pt idx="583">
                  <c:v>69.201480000000004</c:v>
                </c:pt>
                <c:pt idx="584">
                  <c:v>69.28519</c:v>
                </c:pt>
                <c:pt idx="585">
                  <c:v>69.367379999999983</c:v>
                </c:pt>
                <c:pt idx="586">
                  <c:v>69.450339999999983</c:v>
                </c:pt>
                <c:pt idx="587">
                  <c:v>69.534909999999996</c:v>
                </c:pt>
                <c:pt idx="588">
                  <c:v>69.617500000000007</c:v>
                </c:pt>
                <c:pt idx="589">
                  <c:v>69.705190000000002</c:v>
                </c:pt>
                <c:pt idx="590">
                  <c:v>69.788630000000012</c:v>
                </c:pt>
                <c:pt idx="591">
                  <c:v>69.869150000000005</c:v>
                </c:pt>
                <c:pt idx="592">
                  <c:v>69.949650000000148</c:v>
                </c:pt>
                <c:pt idx="593">
                  <c:v>70.034909999999996</c:v>
                </c:pt>
                <c:pt idx="594">
                  <c:v>70.117819999999995</c:v>
                </c:pt>
                <c:pt idx="595">
                  <c:v>70.20093</c:v>
                </c:pt>
                <c:pt idx="596">
                  <c:v>70.285910000000001</c:v>
                </c:pt>
                <c:pt idx="597">
                  <c:v>70.368179999999981</c:v>
                </c:pt>
                <c:pt idx="598">
                  <c:v>70.451369999999997</c:v>
                </c:pt>
                <c:pt idx="599">
                  <c:v>70.534239999999997</c:v>
                </c:pt>
                <c:pt idx="600">
                  <c:v>70.615739999999988</c:v>
                </c:pt>
                <c:pt idx="601">
                  <c:v>70.699309999999983</c:v>
                </c:pt>
                <c:pt idx="602">
                  <c:v>70.782879999999949</c:v>
                </c:pt>
                <c:pt idx="603">
                  <c:v>70.870339999999885</c:v>
                </c:pt>
                <c:pt idx="604">
                  <c:v>70.953090000000003</c:v>
                </c:pt>
                <c:pt idx="605">
                  <c:v>71.036029999999997</c:v>
                </c:pt>
                <c:pt idx="606">
                  <c:v>71.11869999999999</c:v>
                </c:pt>
                <c:pt idx="607">
                  <c:v>71.203460000000007</c:v>
                </c:pt>
                <c:pt idx="608">
                  <c:v>71.284440000000004</c:v>
                </c:pt>
                <c:pt idx="609">
                  <c:v>71.367760000000004</c:v>
                </c:pt>
                <c:pt idx="610">
                  <c:v>71.450120000000027</c:v>
                </c:pt>
                <c:pt idx="611">
                  <c:v>71.533240000000006</c:v>
                </c:pt>
                <c:pt idx="612">
                  <c:v>71.616</c:v>
                </c:pt>
                <c:pt idx="613">
                  <c:v>71.700879999999998</c:v>
                </c:pt>
                <c:pt idx="614">
                  <c:v>71.783559999999994</c:v>
                </c:pt>
                <c:pt idx="615">
                  <c:v>71.867720000000006</c:v>
                </c:pt>
                <c:pt idx="616">
                  <c:v>71.949920000000134</c:v>
                </c:pt>
                <c:pt idx="617">
                  <c:v>72.033090000000001</c:v>
                </c:pt>
                <c:pt idx="618">
                  <c:v>72.117440000000002</c:v>
                </c:pt>
                <c:pt idx="619">
                  <c:v>72.201120000000131</c:v>
                </c:pt>
                <c:pt idx="620">
                  <c:v>72.285299999999992</c:v>
                </c:pt>
                <c:pt idx="621">
                  <c:v>72.367210000000114</c:v>
                </c:pt>
                <c:pt idx="622">
                  <c:v>72.448740000000001</c:v>
                </c:pt>
                <c:pt idx="623">
                  <c:v>72.533640000000005</c:v>
                </c:pt>
                <c:pt idx="624">
                  <c:v>72.61806</c:v>
                </c:pt>
                <c:pt idx="625">
                  <c:v>72.699569999999994</c:v>
                </c:pt>
                <c:pt idx="626">
                  <c:v>72.784030000000001</c:v>
                </c:pt>
                <c:pt idx="627">
                  <c:v>72.869389999999981</c:v>
                </c:pt>
                <c:pt idx="628">
                  <c:v>72.951560000000114</c:v>
                </c:pt>
                <c:pt idx="629">
                  <c:v>73.035319999999999</c:v>
                </c:pt>
                <c:pt idx="630">
                  <c:v>73.119910000000004</c:v>
                </c:pt>
                <c:pt idx="631">
                  <c:v>73.20205</c:v>
                </c:pt>
                <c:pt idx="632">
                  <c:v>73.284499999999994</c:v>
                </c:pt>
                <c:pt idx="633">
                  <c:v>73.368899999999982</c:v>
                </c:pt>
                <c:pt idx="634">
                  <c:v>73.452259999999995</c:v>
                </c:pt>
                <c:pt idx="635">
                  <c:v>73.535299999999992</c:v>
                </c:pt>
                <c:pt idx="636">
                  <c:v>73.619560000000007</c:v>
                </c:pt>
                <c:pt idx="637">
                  <c:v>73.700890000000001</c:v>
                </c:pt>
                <c:pt idx="638">
                  <c:v>73.788969999999992</c:v>
                </c:pt>
                <c:pt idx="639">
                  <c:v>73.869779999999949</c:v>
                </c:pt>
                <c:pt idx="640">
                  <c:v>73.953260000000114</c:v>
                </c:pt>
                <c:pt idx="641">
                  <c:v>74.034390000000002</c:v>
                </c:pt>
                <c:pt idx="642">
                  <c:v>74.119749999999982</c:v>
                </c:pt>
                <c:pt idx="643">
                  <c:v>74.203030000000012</c:v>
                </c:pt>
                <c:pt idx="644">
                  <c:v>74.284679999999994</c:v>
                </c:pt>
                <c:pt idx="645">
                  <c:v>74.368600000000001</c:v>
                </c:pt>
                <c:pt idx="646">
                  <c:v>74.450680000000006</c:v>
                </c:pt>
                <c:pt idx="647">
                  <c:v>74.53373999999998</c:v>
                </c:pt>
                <c:pt idx="648">
                  <c:v>74.618120000000005</c:v>
                </c:pt>
                <c:pt idx="649">
                  <c:v>74.70416000000013</c:v>
                </c:pt>
                <c:pt idx="650">
                  <c:v>74.786199999999994</c:v>
                </c:pt>
                <c:pt idx="651">
                  <c:v>74.869450000000001</c:v>
                </c:pt>
                <c:pt idx="652">
                  <c:v>74.954150000000027</c:v>
                </c:pt>
                <c:pt idx="653">
                  <c:v>75.036869999999993</c:v>
                </c:pt>
                <c:pt idx="654">
                  <c:v>75.11918</c:v>
                </c:pt>
                <c:pt idx="655">
                  <c:v>75.203369999999993</c:v>
                </c:pt>
                <c:pt idx="656">
                  <c:v>75.288179999999983</c:v>
                </c:pt>
                <c:pt idx="657">
                  <c:v>75.37157999999998</c:v>
                </c:pt>
                <c:pt idx="658">
                  <c:v>75.454589999999996</c:v>
                </c:pt>
                <c:pt idx="659">
                  <c:v>75.536369999999991</c:v>
                </c:pt>
                <c:pt idx="660">
                  <c:v>75.619299999999996</c:v>
                </c:pt>
                <c:pt idx="661">
                  <c:v>75.701279999999997</c:v>
                </c:pt>
                <c:pt idx="662">
                  <c:v>75.784570000000002</c:v>
                </c:pt>
                <c:pt idx="663">
                  <c:v>75.867220000000131</c:v>
                </c:pt>
                <c:pt idx="664">
                  <c:v>75.950410000000005</c:v>
                </c:pt>
                <c:pt idx="665">
                  <c:v>76.035160000000005</c:v>
                </c:pt>
                <c:pt idx="666">
                  <c:v>76.120559999999998</c:v>
                </c:pt>
                <c:pt idx="667">
                  <c:v>76.201319999999996</c:v>
                </c:pt>
                <c:pt idx="668">
                  <c:v>76.284679999999994</c:v>
                </c:pt>
                <c:pt idx="669">
                  <c:v>76.369100000000003</c:v>
                </c:pt>
                <c:pt idx="670">
                  <c:v>76.451750000000004</c:v>
                </c:pt>
                <c:pt idx="671">
                  <c:v>76.533439999999999</c:v>
                </c:pt>
                <c:pt idx="672">
                  <c:v>76.618549999999999</c:v>
                </c:pt>
                <c:pt idx="673">
                  <c:v>76.703000000000003</c:v>
                </c:pt>
                <c:pt idx="674">
                  <c:v>76.786010000000005</c:v>
                </c:pt>
                <c:pt idx="675">
                  <c:v>76.87018999999998</c:v>
                </c:pt>
                <c:pt idx="676">
                  <c:v>76.952550000000002</c:v>
                </c:pt>
                <c:pt idx="677">
                  <c:v>77.036500000000004</c:v>
                </c:pt>
                <c:pt idx="678">
                  <c:v>77.118339999999989</c:v>
                </c:pt>
                <c:pt idx="679">
                  <c:v>77.202439999999982</c:v>
                </c:pt>
                <c:pt idx="680">
                  <c:v>77.286240000000006</c:v>
                </c:pt>
                <c:pt idx="681">
                  <c:v>77.37073999999987</c:v>
                </c:pt>
                <c:pt idx="682">
                  <c:v>77.452860000000001</c:v>
                </c:pt>
                <c:pt idx="683">
                  <c:v>77.534200000000027</c:v>
                </c:pt>
                <c:pt idx="684">
                  <c:v>77.618799999999979</c:v>
                </c:pt>
                <c:pt idx="685">
                  <c:v>77.701210000000131</c:v>
                </c:pt>
                <c:pt idx="686">
                  <c:v>77.783749999999998</c:v>
                </c:pt>
                <c:pt idx="687">
                  <c:v>77.866799999999998</c:v>
                </c:pt>
                <c:pt idx="688">
                  <c:v>77.950999999999993</c:v>
                </c:pt>
                <c:pt idx="689">
                  <c:v>78.036190000000005</c:v>
                </c:pt>
                <c:pt idx="690">
                  <c:v>78.119069999999994</c:v>
                </c:pt>
                <c:pt idx="691">
                  <c:v>78.202709999999982</c:v>
                </c:pt>
                <c:pt idx="692">
                  <c:v>78.286029999999997</c:v>
                </c:pt>
                <c:pt idx="693">
                  <c:v>78.369020000000006</c:v>
                </c:pt>
                <c:pt idx="694">
                  <c:v>78.453030000000012</c:v>
                </c:pt>
                <c:pt idx="695">
                  <c:v>78.536900000000003</c:v>
                </c:pt>
                <c:pt idx="696">
                  <c:v>78.620149999999981</c:v>
                </c:pt>
                <c:pt idx="697">
                  <c:v>78.702600000000004</c:v>
                </c:pt>
                <c:pt idx="698">
                  <c:v>78.787520000000129</c:v>
                </c:pt>
                <c:pt idx="699">
                  <c:v>78.870939999999948</c:v>
                </c:pt>
                <c:pt idx="700">
                  <c:v>78.954499999999996</c:v>
                </c:pt>
                <c:pt idx="701">
                  <c:v>79.036190000000005</c:v>
                </c:pt>
                <c:pt idx="702">
                  <c:v>79.119749999999982</c:v>
                </c:pt>
                <c:pt idx="703">
                  <c:v>79.200450000000004</c:v>
                </c:pt>
                <c:pt idx="704">
                  <c:v>79.286349999999999</c:v>
                </c:pt>
                <c:pt idx="705">
                  <c:v>79.366810000000001</c:v>
                </c:pt>
                <c:pt idx="706">
                  <c:v>79.451610000000144</c:v>
                </c:pt>
                <c:pt idx="707">
                  <c:v>79.535809999999998</c:v>
                </c:pt>
                <c:pt idx="708">
                  <c:v>79.619469999999993</c:v>
                </c:pt>
                <c:pt idx="709">
                  <c:v>79.701930000000004</c:v>
                </c:pt>
                <c:pt idx="710">
                  <c:v>79.784700000000001</c:v>
                </c:pt>
                <c:pt idx="711">
                  <c:v>79.867679999999993</c:v>
                </c:pt>
                <c:pt idx="712">
                  <c:v>79.950199999999995</c:v>
                </c:pt>
                <c:pt idx="713">
                  <c:v>80.0351</c:v>
                </c:pt>
                <c:pt idx="714">
                  <c:v>80.11788</c:v>
                </c:pt>
                <c:pt idx="715">
                  <c:v>80.199979999999982</c:v>
                </c:pt>
                <c:pt idx="716">
                  <c:v>80.283420000000007</c:v>
                </c:pt>
                <c:pt idx="717">
                  <c:v>80.365499999999983</c:v>
                </c:pt>
                <c:pt idx="718">
                  <c:v>80.449760000000026</c:v>
                </c:pt>
                <c:pt idx="719">
                  <c:v>80.533900000000003</c:v>
                </c:pt>
                <c:pt idx="720">
                  <c:v>80.61539999999998</c:v>
                </c:pt>
                <c:pt idx="721">
                  <c:v>80.6982</c:v>
                </c:pt>
                <c:pt idx="722">
                  <c:v>80.7821</c:v>
                </c:pt>
                <c:pt idx="723">
                  <c:v>80.865529999999993</c:v>
                </c:pt>
                <c:pt idx="724">
                  <c:v>80.949000000000026</c:v>
                </c:pt>
                <c:pt idx="725">
                  <c:v>81.031920000000113</c:v>
                </c:pt>
                <c:pt idx="726">
                  <c:v>81.115839999999949</c:v>
                </c:pt>
                <c:pt idx="727">
                  <c:v>81.198839999999919</c:v>
                </c:pt>
                <c:pt idx="728">
                  <c:v>81.282699999999991</c:v>
                </c:pt>
                <c:pt idx="729">
                  <c:v>81.369560000000007</c:v>
                </c:pt>
                <c:pt idx="730">
                  <c:v>81.455250000000007</c:v>
                </c:pt>
                <c:pt idx="731">
                  <c:v>81.537459999999996</c:v>
                </c:pt>
                <c:pt idx="732">
                  <c:v>81.620509999999982</c:v>
                </c:pt>
                <c:pt idx="733">
                  <c:v>81.703180000000003</c:v>
                </c:pt>
                <c:pt idx="734">
                  <c:v>81.787080000000003</c:v>
                </c:pt>
                <c:pt idx="735">
                  <c:v>81.868439999999978</c:v>
                </c:pt>
                <c:pt idx="736">
                  <c:v>81.95138</c:v>
                </c:pt>
                <c:pt idx="737">
                  <c:v>82.035079999999979</c:v>
                </c:pt>
                <c:pt idx="738">
                  <c:v>82.116320000000002</c:v>
                </c:pt>
                <c:pt idx="739">
                  <c:v>82.201600000000113</c:v>
                </c:pt>
                <c:pt idx="740">
                  <c:v>82.285179999999983</c:v>
                </c:pt>
                <c:pt idx="741">
                  <c:v>82.370029999999986</c:v>
                </c:pt>
                <c:pt idx="742">
                  <c:v>82.449879999999993</c:v>
                </c:pt>
                <c:pt idx="743">
                  <c:v>82.53337999999998</c:v>
                </c:pt>
                <c:pt idx="744">
                  <c:v>82.616720000000001</c:v>
                </c:pt>
                <c:pt idx="745">
                  <c:v>82.699209999999994</c:v>
                </c:pt>
                <c:pt idx="746">
                  <c:v>82.783680000000004</c:v>
                </c:pt>
                <c:pt idx="747">
                  <c:v>82.868600000000001</c:v>
                </c:pt>
                <c:pt idx="748">
                  <c:v>82.95232</c:v>
                </c:pt>
                <c:pt idx="749">
                  <c:v>83.035499999999999</c:v>
                </c:pt>
                <c:pt idx="750">
                  <c:v>83.119749999999982</c:v>
                </c:pt>
                <c:pt idx="751">
                  <c:v>83.203999999999994</c:v>
                </c:pt>
                <c:pt idx="752">
                  <c:v>83.287319999999994</c:v>
                </c:pt>
                <c:pt idx="753">
                  <c:v>83.369990000000001</c:v>
                </c:pt>
                <c:pt idx="754">
                  <c:v>83.4529</c:v>
                </c:pt>
                <c:pt idx="755">
                  <c:v>83.537279999999996</c:v>
                </c:pt>
                <c:pt idx="756">
                  <c:v>83.619299999999996</c:v>
                </c:pt>
                <c:pt idx="757">
                  <c:v>83.700980000000001</c:v>
                </c:pt>
                <c:pt idx="758">
                  <c:v>83.784139999999994</c:v>
                </c:pt>
                <c:pt idx="759">
                  <c:v>83.868819999999999</c:v>
                </c:pt>
                <c:pt idx="760">
                  <c:v>83.950749999999999</c:v>
                </c:pt>
                <c:pt idx="761">
                  <c:v>84.033140000000003</c:v>
                </c:pt>
                <c:pt idx="762">
                  <c:v>84.117310000000003</c:v>
                </c:pt>
                <c:pt idx="763">
                  <c:v>84.199089999999998</c:v>
                </c:pt>
                <c:pt idx="764">
                  <c:v>84.284610000000129</c:v>
                </c:pt>
                <c:pt idx="765">
                  <c:v>84.368869999999987</c:v>
                </c:pt>
                <c:pt idx="766">
                  <c:v>84.451130000000006</c:v>
                </c:pt>
                <c:pt idx="767">
                  <c:v>84.532859999999999</c:v>
                </c:pt>
                <c:pt idx="768">
                  <c:v>84.618219999999994</c:v>
                </c:pt>
                <c:pt idx="769">
                  <c:v>84.699939999999998</c:v>
                </c:pt>
                <c:pt idx="770">
                  <c:v>84.785759999999982</c:v>
                </c:pt>
                <c:pt idx="771">
                  <c:v>84.869200000000006</c:v>
                </c:pt>
                <c:pt idx="772">
                  <c:v>84.951420000000027</c:v>
                </c:pt>
                <c:pt idx="773">
                  <c:v>85.036019999999994</c:v>
                </c:pt>
                <c:pt idx="774">
                  <c:v>85.116860000000003</c:v>
                </c:pt>
                <c:pt idx="775">
                  <c:v>85.201610000000144</c:v>
                </c:pt>
                <c:pt idx="776">
                  <c:v>85.284970000000001</c:v>
                </c:pt>
                <c:pt idx="777">
                  <c:v>85.368179999999981</c:v>
                </c:pt>
                <c:pt idx="778">
                  <c:v>85.450469999999996</c:v>
                </c:pt>
                <c:pt idx="779">
                  <c:v>85.534300000000002</c:v>
                </c:pt>
                <c:pt idx="780">
                  <c:v>85.61609</c:v>
                </c:pt>
                <c:pt idx="781">
                  <c:v>85.699820000000003</c:v>
                </c:pt>
                <c:pt idx="782">
                  <c:v>85.782039999999981</c:v>
                </c:pt>
                <c:pt idx="783">
                  <c:v>85.868679999999998</c:v>
                </c:pt>
                <c:pt idx="784">
                  <c:v>85.951679999999996</c:v>
                </c:pt>
                <c:pt idx="785">
                  <c:v>86.035179999999983</c:v>
                </c:pt>
                <c:pt idx="786">
                  <c:v>86.118409999999983</c:v>
                </c:pt>
                <c:pt idx="787">
                  <c:v>86.203199999999995</c:v>
                </c:pt>
                <c:pt idx="788">
                  <c:v>86.283940000000001</c:v>
                </c:pt>
                <c:pt idx="789">
                  <c:v>86.365049999999982</c:v>
                </c:pt>
                <c:pt idx="790">
                  <c:v>86.449860000000129</c:v>
                </c:pt>
                <c:pt idx="791">
                  <c:v>86.532679999999999</c:v>
                </c:pt>
                <c:pt idx="792">
                  <c:v>86.61575999999998</c:v>
                </c:pt>
                <c:pt idx="793">
                  <c:v>86.698759999999979</c:v>
                </c:pt>
                <c:pt idx="794">
                  <c:v>86.781650000000027</c:v>
                </c:pt>
                <c:pt idx="795">
                  <c:v>86.862359999999981</c:v>
                </c:pt>
                <c:pt idx="796">
                  <c:v>86.946520000000149</c:v>
                </c:pt>
                <c:pt idx="797">
                  <c:v>87.029470000000003</c:v>
                </c:pt>
                <c:pt idx="798">
                  <c:v>87.114059999999995</c:v>
                </c:pt>
                <c:pt idx="799">
                  <c:v>87.197609999999997</c:v>
                </c:pt>
                <c:pt idx="800">
                  <c:v>87.280190000000005</c:v>
                </c:pt>
                <c:pt idx="801">
                  <c:v>87.365979999999979</c:v>
                </c:pt>
                <c:pt idx="802">
                  <c:v>87.449420000000146</c:v>
                </c:pt>
                <c:pt idx="803">
                  <c:v>87.534059999999997</c:v>
                </c:pt>
                <c:pt idx="804">
                  <c:v>87.617339999999999</c:v>
                </c:pt>
                <c:pt idx="805">
                  <c:v>87.699690000000004</c:v>
                </c:pt>
                <c:pt idx="806">
                  <c:v>87.784000000000006</c:v>
                </c:pt>
                <c:pt idx="807">
                  <c:v>87.867540000000005</c:v>
                </c:pt>
                <c:pt idx="808">
                  <c:v>87.949889999999996</c:v>
                </c:pt>
                <c:pt idx="809">
                  <c:v>88.034180000000006</c:v>
                </c:pt>
                <c:pt idx="810">
                  <c:v>88.117540000000005</c:v>
                </c:pt>
                <c:pt idx="811">
                  <c:v>88.201089999999994</c:v>
                </c:pt>
                <c:pt idx="812">
                  <c:v>88.283209999999997</c:v>
                </c:pt>
                <c:pt idx="813">
                  <c:v>88.366159999999994</c:v>
                </c:pt>
                <c:pt idx="814">
                  <c:v>88.45008</c:v>
                </c:pt>
                <c:pt idx="815">
                  <c:v>88.532259999999994</c:v>
                </c:pt>
                <c:pt idx="816">
                  <c:v>88.615799999999979</c:v>
                </c:pt>
                <c:pt idx="817">
                  <c:v>88.698129999999992</c:v>
                </c:pt>
                <c:pt idx="818">
                  <c:v>88.783510000000007</c:v>
                </c:pt>
                <c:pt idx="819">
                  <c:v>88.867570000000001</c:v>
                </c:pt>
                <c:pt idx="820">
                  <c:v>88.948989999999995</c:v>
                </c:pt>
                <c:pt idx="821">
                  <c:v>89.032309999999981</c:v>
                </c:pt>
                <c:pt idx="822">
                  <c:v>89.117070000000012</c:v>
                </c:pt>
                <c:pt idx="823">
                  <c:v>89.199619999999996</c:v>
                </c:pt>
                <c:pt idx="824">
                  <c:v>89.284130000000005</c:v>
                </c:pt>
                <c:pt idx="825">
                  <c:v>89.367279999999994</c:v>
                </c:pt>
                <c:pt idx="826">
                  <c:v>89.451210000000131</c:v>
                </c:pt>
                <c:pt idx="827">
                  <c:v>89.533209999999997</c:v>
                </c:pt>
                <c:pt idx="828">
                  <c:v>89.616910000000004</c:v>
                </c:pt>
                <c:pt idx="829">
                  <c:v>89.700530000000001</c:v>
                </c:pt>
                <c:pt idx="830">
                  <c:v>89.783410000000003</c:v>
                </c:pt>
                <c:pt idx="831">
                  <c:v>89.867469999999997</c:v>
                </c:pt>
                <c:pt idx="832">
                  <c:v>89.951679999999996</c:v>
                </c:pt>
                <c:pt idx="833">
                  <c:v>90.032339999999948</c:v>
                </c:pt>
                <c:pt idx="834">
                  <c:v>90.117660000000129</c:v>
                </c:pt>
                <c:pt idx="835">
                  <c:v>90.200590000000005</c:v>
                </c:pt>
                <c:pt idx="836">
                  <c:v>90.284220000000147</c:v>
                </c:pt>
                <c:pt idx="837">
                  <c:v>90.366609999999994</c:v>
                </c:pt>
                <c:pt idx="838">
                  <c:v>90.451710000000006</c:v>
                </c:pt>
                <c:pt idx="839">
                  <c:v>90.535379999999989</c:v>
                </c:pt>
                <c:pt idx="840">
                  <c:v>90.61936</c:v>
                </c:pt>
                <c:pt idx="841">
                  <c:v>90.702190000000002</c:v>
                </c:pt>
                <c:pt idx="842">
                  <c:v>90.784909999999996</c:v>
                </c:pt>
                <c:pt idx="843">
                  <c:v>90.868510000000001</c:v>
                </c:pt>
                <c:pt idx="844">
                  <c:v>90.952619999999996</c:v>
                </c:pt>
                <c:pt idx="845">
                  <c:v>91.035060000000001</c:v>
                </c:pt>
                <c:pt idx="846">
                  <c:v>91.118799999999979</c:v>
                </c:pt>
                <c:pt idx="847">
                  <c:v>91.201809999999995</c:v>
                </c:pt>
                <c:pt idx="848">
                  <c:v>91.28295</c:v>
                </c:pt>
                <c:pt idx="849">
                  <c:v>91.365189999999998</c:v>
                </c:pt>
                <c:pt idx="850">
                  <c:v>91.449839999999995</c:v>
                </c:pt>
                <c:pt idx="851">
                  <c:v>91.530850000000001</c:v>
                </c:pt>
                <c:pt idx="852">
                  <c:v>91.615439999999978</c:v>
                </c:pt>
                <c:pt idx="853">
                  <c:v>91.698549999999983</c:v>
                </c:pt>
                <c:pt idx="854">
                  <c:v>91.781949999999995</c:v>
                </c:pt>
                <c:pt idx="855">
                  <c:v>91.864149999999995</c:v>
                </c:pt>
                <c:pt idx="856">
                  <c:v>91.947379999999995</c:v>
                </c:pt>
                <c:pt idx="857">
                  <c:v>92.031549999999996</c:v>
                </c:pt>
                <c:pt idx="858">
                  <c:v>92.11542</c:v>
                </c:pt>
                <c:pt idx="859">
                  <c:v>92.196809999999999</c:v>
                </c:pt>
                <c:pt idx="860">
                  <c:v>92.278089999999978</c:v>
                </c:pt>
                <c:pt idx="861">
                  <c:v>92.361559999999997</c:v>
                </c:pt>
                <c:pt idx="862">
                  <c:v>92.446579999999997</c:v>
                </c:pt>
                <c:pt idx="863">
                  <c:v>92.532429999999991</c:v>
                </c:pt>
                <c:pt idx="864">
                  <c:v>92.613039999999998</c:v>
                </c:pt>
                <c:pt idx="865">
                  <c:v>92.696910000000003</c:v>
                </c:pt>
                <c:pt idx="866">
                  <c:v>92.782120000000006</c:v>
                </c:pt>
                <c:pt idx="867">
                  <c:v>92.864410000000007</c:v>
                </c:pt>
                <c:pt idx="868">
                  <c:v>92.948589999999996</c:v>
                </c:pt>
                <c:pt idx="869">
                  <c:v>93.030159999999995</c:v>
                </c:pt>
                <c:pt idx="870">
                  <c:v>93.113950000000003</c:v>
                </c:pt>
                <c:pt idx="871">
                  <c:v>93.198439999999948</c:v>
                </c:pt>
                <c:pt idx="872">
                  <c:v>93.279610000000005</c:v>
                </c:pt>
                <c:pt idx="873">
                  <c:v>93.361940000000004</c:v>
                </c:pt>
                <c:pt idx="874">
                  <c:v>93.447610000000196</c:v>
                </c:pt>
                <c:pt idx="875">
                  <c:v>93.529359999999983</c:v>
                </c:pt>
                <c:pt idx="876">
                  <c:v>93.612309999999979</c:v>
                </c:pt>
                <c:pt idx="877">
                  <c:v>93.696469999999991</c:v>
                </c:pt>
                <c:pt idx="878">
                  <c:v>93.779139999999998</c:v>
                </c:pt>
                <c:pt idx="879">
                  <c:v>93.863290000000006</c:v>
                </c:pt>
                <c:pt idx="880">
                  <c:v>93.948089999999993</c:v>
                </c:pt>
                <c:pt idx="881">
                  <c:v>94.034030000000001</c:v>
                </c:pt>
                <c:pt idx="882">
                  <c:v>94.11591</c:v>
                </c:pt>
                <c:pt idx="883">
                  <c:v>94.198499999999981</c:v>
                </c:pt>
                <c:pt idx="884">
                  <c:v>94.283760000000001</c:v>
                </c:pt>
                <c:pt idx="885">
                  <c:v>94.367410000000007</c:v>
                </c:pt>
                <c:pt idx="886">
                  <c:v>94.45077999999998</c:v>
                </c:pt>
                <c:pt idx="887">
                  <c:v>94.532969999999992</c:v>
                </c:pt>
                <c:pt idx="888">
                  <c:v>94.615629999999996</c:v>
                </c:pt>
                <c:pt idx="889">
                  <c:v>94.69932</c:v>
                </c:pt>
                <c:pt idx="890">
                  <c:v>94.782719999999998</c:v>
                </c:pt>
                <c:pt idx="891">
                  <c:v>94.865160000000003</c:v>
                </c:pt>
                <c:pt idx="892">
                  <c:v>94.949520000000149</c:v>
                </c:pt>
                <c:pt idx="893">
                  <c:v>95.033420000000007</c:v>
                </c:pt>
                <c:pt idx="894">
                  <c:v>95.116519999999994</c:v>
                </c:pt>
                <c:pt idx="895">
                  <c:v>95.199739999999949</c:v>
                </c:pt>
                <c:pt idx="896">
                  <c:v>95.281750000000002</c:v>
                </c:pt>
                <c:pt idx="897">
                  <c:v>95.362979999999979</c:v>
                </c:pt>
                <c:pt idx="898">
                  <c:v>95.446160000000134</c:v>
                </c:pt>
                <c:pt idx="899">
                  <c:v>95.530820000000006</c:v>
                </c:pt>
                <c:pt idx="900">
                  <c:v>95.61336</c:v>
                </c:pt>
                <c:pt idx="901">
                  <c:v>95.694860000000006</c:v>
                </c:pt>
                <c:pt idx="902">
                  <c:v>95.778559999999999</c:v>
                </c:pt>
                <c:pt idx="903">
                  <c:v>95.862409999999983</c:v>
                </c:pt>
                <c:pt idx="904">
                  <c:v>95.944610000000196</c:v>
                </c:pt>
                <c:pt idx="905">
                  <c:v>96.02773999999998</c:v>
                </c:pt>
                <c:pt idx="906">
                  <c:v>96.112739999999988</c:v>
                </c:pt>
                <c:pt idx="907">
                  <c:v>96.19535999999998</c:v>
                </c:pt>
                <c:pt idx="908">
                  <c:v>96.276489999999981</c:v>
                </c:pt>
                <c:pt idx="909">
                  <c:v>96.359839999999949</c:v>
                </c:pt>
                <c:pt idx="910">
                  <c:v>96.442580000000007</c:v>
                </c:pt>
                <c:pt idx="911">
                  <c:v>96.525789999999958</c:v>
                </c:pt>
                <c:pt idx="912">
                  <c:v>96.609529999999992</c:v>
                </c:pt>
                <c:pt idx="913">
                  <c:v>96.69347999999998</c:v>
                </c:pt>
                <c:pt idx="914">
                  <c:v>96.777820000000006</c:v>
                </c:pt>
                <c:pt idx="915">
                  <c:v>96.86063</c:v>
                </c:pt>
                <c:pt idx="916">
                  <c:v>96.944510000000179</c:v>
                </c:pt>
                <c:pt idx="917">
                  <c:v>97.02849999999998</c:v>
                </c:pt>
                <c:pt idx="918">
                  <c:v>97.111180000000004</c:v>
                </c:pt>
                <c:pt idx="919">
                  <c:v>97.196179999999998</c:v>
                </c:pt>
                <c:pt idx="920">
                  <c:v>97.280159999999995</c:v>
                </c:pt>
                <c:pt idx="921">
                  <c:v>97.363560000000007</c:v>
                </c:pt>
                <c:pt idx="922">
                  <c:v>97.446700000000007</c:v>
                </c:pt>
                <c:pt idx="923">
                  <c:v>97.532619999999994</c:v>
                </c:pt>
                <c:pt idx="924">
                  <c:v>97.6173</c:v>
                </c:pt>
                <c:pt idx="925">
                  <c:v>97.698089999999979</c:v>
                </c:pt>
                <c:pt idx="926">
                  <c:v>97.778909999999982</c:v>
                </c:pt>
                <c:pt idx="927">
                  <c:v>97.862560000000002</c:v>
                </c:pt>
                <c:pt idx="928">
                  <c:v>97.948120000000131</c:v>
                </c:pt>
                <c:pt idx="929">
                  <c:v>98.029619999999994</c:v>
                </c:pt>
                <c:pt idx="930">
                  <c:v>98.112299999999991</c:v>
                </c:pt>
                <c:pt idx="931">
                  <c:v>98.196520000000007</c:v>
                </c:pt>
                <c:pt idx="932">
                  <c:v>98.277979999999999</c:v>
                </c:pt>
                <c:pt idx="933">
                  <c:v>98.362319999999983</c:v>
                </c:pt>
                <c:pt idx="934">
                  <c:v>98.446010000000129</c:v>
                </c:pt>
                <c:pt idx="935">
                  <c:v>98.529049999999998</c:v>
                </c:pt>
                <c:pt idx="936">
                  <c:v>98.611109999999996</c:v>
                </c:pt>
                <c:pt idx="937">
                  <c:v>98.695709999999949</c:v>
                </c:pt>
                <c:pt idx="938">
                  <c:v>98.778469999999999</c:v>
                </c:pt>
                <c:pt idx="939">
                  <c:v>98.863259999999997</c:v>
                </c:pt>
                <c:pt idx="940">
                  <c:v>98.945089999999993</c:v>
                </c:pt>
                <c:pt idx="941">
                  <c:v>99.027280000000005</c:v>
                </c:pt>
                <c:pt idx="942">
                  <c:v>99.110860000000002</c:v>
                </c:pt>
                <c:pt idx="943">
                  <c:v>99.19298999999998</c:v>
                </c:pt>
                <c:pt idx="944">
                  <c:v>99.27643999999998</c:v>
                </c:pt>
                <c:pt idx="945">
                  <c:v>99.358699999999999</c:v>
                </c:pt>
                <c:pt idx="946">
                  <c:v>99.442510000000027</c:v>
                </c:pt>
                <c:pt idx="947">
                  <c:v>99.527720000000002</c:v>
                </c:pt>
                <c:pt idx="948">
                  <c:v>99.61139</c:v>
                </c:pt>
                <c:pt idx="949">
                  <c:v>99.694469999999995</c:v>
                </c:pt>
                <c:pt idx="950">
                  <c:v>99.777109999999993</c:v>
                </c:pt>
                <c:pt idx="951">
                  <c:v>99.860609999999994</c:v>
                </c:pt>
                <c:pt idx="952">
                  <c:v>99.943709999999996</c:v>
                </c:pt>
                <c:pt idx="953">
                  <c:v>100.02630000000001</c:v>
                </c:pt>
                <c:pt idx="954">
                  <c:v>100.111</c:v>
                </c:pt>
                <c:pt idx="955">
                  <c:v>100.19240000000001</c:v>
                </c:pt>
                <c:pt idx="956">
                  <c:v>100.27630000000001</c:v>
                </c:pt>
                <c:pt idx="957">
                  <c:v>100.35929999999999</c:v>
                </c:pt>
                <c:pt idx="958">
                  <c:v>100.44589999999999</c:v>
                </c:pt>
                <c:pt idx="959">
                  <c:v>100.5273</c:v>
                </c:pt>
                <c:pt idx="960">
                  <c:v>100.61060000000002</c:v>
                </c:pt>
                <c:pt idx="961">
                  <c:v>100.6966</c:v>
                </c:pt>
                <c:pt idx="962">
                  <c:v>100.7792</c:v>
                </c:pt>
                <c:pt idx="963">
                  <c:v>100.8601</c:v>
                </c:pt>
                <c:pt idx="964">
                  <c:v>100.94520000000011</c:v>
                </c:pt>
                <c:pt idx="965">
                  <c:v>101.02809999999998</c:v>
                </c:pt>
                <c:pt idx="966">
                  <c:v>101.11060000000002</c:v>
                </c:pt>
                <c:pt idx="967">
                  <c:v>101.19370000000001</c:v>
                </c:pt>
                <c:pt idx="968">
                  <c:v>101.27670000000001</c:v>
                </c:pt>
                <c:pt idx="969">
                  <c:v>101.35969999999999</c:v>
                </c:pt>
                <c:pt idx="970">
                  <c:v>101.44330000000002</c:v>
                </c:pt>
                <c:pt idx="971">
                  <c:v>101.5275</c:v>
                </c:pt>
                <c:pt idx="972">
                  <c:v>101.61020000000002</c:v>
                </c:pt>
                <c:pt idx="973">
                  <c:v>101.6934</c:v>
                </c:pt>
                <c:pt idx="974">
                  <c:v>101.7769</c:v>
                </c:pt>
                <c:pt idx="975">
                  <c:v>101.86160000000002</c:v>
                </c:pt>
                <c:pt idx="976">
                  <c:v>101.9457</c:v>
                </c:pt>
                <c:pt idx="977">
                  <c:v>102.0266</c:v>
                </c:pt>
                <c:pt idx="978">
                  <c:v>102.10850000000001</c:v>
                </c:pt>
                <c:pt idx="979">
                  <c:v>102.1932</c:v>
                </c:pt>
                <c:pt idx="980">
                  <c:v>102.27529999999999</c:v>
                </c:pt>
                <c:pt idx="981">
                  <c:v>102.35839999999995</c:v>
                </c:pt>
                <c:pt idx="982">
                  <c:v>102.44090000000011</c:v>
                </c:pt>
                <c:pt idx="983">
                  <c:v>102.52549999999998</c:v>
                </c:pt>
                <c:pt idx="984">
                  <c:v>102.6096</c:v>
                </c:pt>
                <c:pt idx="985">
                  <c:v>102.6922</c:v>
                </c:pt>
                <c:pt idx="986">
                  <c:v>102.7766</c:v>
                </c:pt>
                <c:pt idx="987">
                  <c:v>102.857</c:v>
                </c:pt>
                <c:pt idx="988">
                  <c:v>102.93989999999999</c:v>
                </c:pt>
                <c:pt idx="989">
                  <c:v>103.0243</c:v>
                </c:pt>
                <c:pt idx="990">
                  <c:v>103.1086</c:v>
                </c:pt>
                <c:pt idx="991">
                  <c:v>103.1922</c:v>
                </c:pt>
                <c:pt idx="992">
                  <c:v>103.2764</c:v>
                </c:pt>
                <c:pt idx="993">
                  <c:v>103.3596</c:v>
                </c:pt>
                <c:pt idx="994">
                  <c:v>103.44180000000011</c:v>
                </c:pt>
                <c:pt idx="995">
                  <c:v>103.5236</c:v>
                </c:pt>
                <c:pt idx="996">
                  <c:v>103.6075</c:v>
                </c:pt>
                <c:pt idx="997">
                  <c:v>103.6908</c:v>
                </c:pt>
                <c:pt idx="998">
                  <c:v>103.77379999999998</c:v>
                </c:pt>
                <c:pt idx="999">
                  <c:v>103.85680000000001</c:v>
                </c:pt>
                <c:pt idx="1000">
                  <c:v>103.938</c:v>
                </c:pt>
                <c:pt idx="1001">
                  <c:v>104.02200000000001</c:v>
                </c:pt>
                <c:pt idx="1002">
                  <c:v>104.1045</c:v>
                </c:pt>
                <c:pt idx="1003">
                  <c:v>104.18849999999998</c:v>
                </c:pt>
                <c:pt idx="1004">
                  <c:v>104.2722</c:v>
                </c:pt>
                <c:pt idx="1005">
                  <c:v>104.3569</c:v>
                </c:pt>
                <c:pt idx="1006">
                  <c:v>104.44160000000018</c:v>
                </c:pt>
                <c:pt idx="1007">
                  <c:v>104.52269999999999</c:v>
                </c:pt>
                <c:pt idx="1008">
                  <c:v>104.60509999999998</c:v>
                </c:pt>
                <c:pt idx="1009">
                  <c:v>104.6865</c:v>
                </c:pt>
                <c:pt idx="1010">
                  <c:v>104.7704</c:v>
                </c:pt>
                <c:pt idx="1011">
                  <c:v>104.8548</c:v>
                </c:pt>
                <c:pt idx="1012">
                  <c:v>104.9393</c:v>
                </c:pt>
                <c:pt idx="1013">
                  <c:v>105.0234</c:v>
                </c:pt>
                <c:pt idx="1014">
                  <c:v>105.1052</c:v>
                </c:pt>
                <c:pt idx="1015">
                  <c:v>105.18810000000001</c:v>
                </c:pt>
                <c:pt idx="1016">
                  <c:v>105.2722</c:v>
                </c:pt>
                <c:pt idx="1017">
                  <c:v>105.35669999999999</c:v>
                </c:pt>
                <c:pt idx="1018">
                  <c:v>105.4397</c:v>
                </c:pt>
                <c:pt idx="1019">
                  <c:v>105.523</c:v>
                </c:pt>
                <c:pt idx="1020">
                  <c:v>105.6039</c:v>
                </c:pt>
                <c:pt idx="1021">
                  <c:v>105.68770000000001</c:v>
                </c:pt>
                <c:pt idx="1022">
                  <c:v>105.77160000000002</c:v>
                </c:pt>
                <c:pt idx="1023">
                  <c:v>105.85469999999999</c:v>
                </c:pt>
                <c:pt idx="1024">
                  <c:v>105.93700000000011</c:v>
                </c:pt>
                <c:pt idx="1025">
                  <c:v>106.02229999999999</c:v>
                </c:pt>
                <c:pt idx="1026">
                  <c:v>106.10550000000001</c:v>
                </c:pt>
                <c:pt idx="1027">
                  <c:v>106.18799999999999</c:v>
                </c:pt>
                <c:pt idx="1028">
                  <c:v>106.2698</c:v>
                </c:pt>
                <c:pt idx="1029">
                  <c:v>106.3526</c:v>
                </c:pt>
                <c:pt idx="1030">
                  <c:v>106.43650000000002</c:v>
                </c:pt>
                <c:pt idx="1031">
                  <c:v>106.5187</c:v>
                </c:pt>
                <c:pt idx="1032">
                  <c:v>106.6039</c:v>
                </c:pt>
                <c:pt idx="1033">
                  <c:v>106.6862</c:v>
                </c:pt>
                <c:pt idx="1034">
                  <c:v>106.7688</c:v>
                </c:pt>
                <c:pt idx="1035">
                  <c:v>106.8548</c:v>
                </c:pt>
                <c:pt idx="1036">
                  <c:v>106.93819999999999</c:v>
                </c:pt>
                <c:pt idx="1037">
                  <c:v>107.02070000000001</c:v>
                </c:pt>
                <c:pt idx="1038">
                  <c:v>107.10420000000002</c:v>
                </c:pt>
                <c:pt idx="1039">
                  <c:v>107.1862</c:v>
                </c:pt>
                <c:pt idx="1040">
                  <c:v>107.2706</c:v>
                </c:pt>
                <c:pt idx="1041">
                  <c:v>107.35469999999999</c:v>
                </c:pt>
                <c:pt idx="1042">
                  <c:v>107.43600000000002</c:v>
                </c:pt>
                <c:pt idx="1043">
                  <c:v>107.51960000000011</c:v>
                </c:pt>
                <c:pt idx="1044">
                  <c:v>107.60469999999999</c:v>
                </c:pt>
                <c:pt idx="1045">
                  <c:v>107.68879999999989</c:v>
                </c:pt>
                <c:pt idx="1046">
                  <c:v>107.7713</c:v>
                </c:pt>
                <c:pt idx="1047">
                  <c:v>107.8566</c:v>
                </c:pt>
                <c:pt idx="1048">
                  <c:v>107.9384</c:v>
                </c:pt>
                <c:pt idx="1049">
                  <c:v>108.02549999999998</c:v>
                </c:pt>
                <c:pt idx="1050">
                  <c:v>108.10629999999999</c:v>
                </c:pt>
                <c:pt idx="1051">
                  <c:v>108.18810000000001</c:v>
                </c:pt>
                <c:pt idx="1052">
                  <c:v>108.27239999999998</c:v>
                </c:pt>
                <c:pt idx="1053">
                  <c:v>108.3561</c:v>
                </c:pt>
                <c:pt idx="1054">
                  <c:v>108.43899999999999</c:v>
                </c:pt>
                <c:pt idx="1055">
                  <c:v>108.5241</c:v>
                </c:pt>
                <c:pt idx="1056">
                  <c:v>108.60799999999999</c:v>
                </c:pt>
                <c:pt idx="1057">
                  <c:v>108.69070000000001</c:v>
                </c:pt>
                <c:pt idx="1058">
                  <c:v>108.7732</c:v>
                </c:pt>
                <c:pt idx="1059">
                  <c:v>108.85529999999999</c:v>
                </c:pt>
                <c:pt idx="1060">
                  <c:v>108.93920000000011</c:v>
                </c:pt>
                <c:pt idx="1061">
                  <c:v>109.02269999999999</c:v>
                </c:pt>
                <c:pt idx="1062">
                  <c:v>109.1074</c:v>
                </c:pt>
                <c:pt idx="1063">
                  <c:v>109.1896</c:v>
                </c:pt>
                <c:pt idx="1064">
                  <c:v>109.27279999999998</c:v>
                </c:pt>
                <c:pt idx="1065">
                  <c:v>109.3566</c:v>
                </c:pt>
                <c:pt idx="1066">
                  <c:v>109.44080000000002</c:v>
                </c:pt>
                <c:pt idx="1067">
                  <c:v>109.524</c:v>
                </c:pt>
                <c:pt idx="1068">
                  <c:v>109.60899999999998</c:v>
                </c:pt>
                <c:pt idx="1069">
                  <c:v>109.6922</c:v>
                </c:pt>
                <c:pt idx="1070">
                  <c:v>109.7748</c:v>
                </c:pt>
                <c:pt idx="1071">
                  <c:v>109.85769999999999</c:v>
                </c:pt>
                <c:pt idx="1072">
                  <c:v>109.94360000000013</c:v>
                </c:pt>
                <c:pt idx="1073">
                  <c:v>110.027</c:v>
                </c:pt>
                <c:pt idx="1074">
                  <c:v>110.1096</c:v>
                </c:pt>
                <c:pt idx="1075">
                  <c:v>110.1925</c:v>
                </c:pt>
                <c:pt idx="1076">
                  <c:v>110.27509999999998</c:v>
                </c:pt>
                <c:pt idx="1077">
                  <c:v>110.3579</c:v>
                </c:pt>
                <c:pt idx="1078">
                  <c:v>110.44120000000019</c:v>
                </c:pt>
                <c:pt idx="1079">
                  <c:v>110.5256</c:v>
                </c:pt>
                <c:pt idx="1080">
                  <c:v>110.60929999999999</c:v>
                </c:pt>
                <c:pt idx="1081">
                  <c:v>110.6931</c:v>
                </c:pt>
                <c:pt idx="1082">
                  <c:v>110.7774</c:v>
                </c:pt>
                <c:pt idx="1083">
                  <c:v>110.8596</c:v>
                </c:pt>
                <c:pt idx="1084">
                  <c:v>110.9423</c:v>
                </c:pt>
                <c:pt idx="1085">
                  <c:v>111.0252</c:v>
                </c:pt>
                <c:pt idx="1086">
                  <c:v>111.1099</c:v>
                </c:pt>
                <c:pt idx="1087">
                  <c:v>111.19199999999999</c:v>
                </c:pt>
                <c:pt idx="1088">
                  <c:v>111.27549999999998</c:v>
                </c:pt>
                <c:pt idx="1089">
                  <c:v>111.35879999999995</c:v>
                </c:pt>
                <c:pt idx="1090">
                  <c:v>111.44340000000011</c:v>
                </c:pt>
                <c:pt idx="1091">
                  <c:v>111.52529999999999</c:v>
                </c:pt>
                <c:pt idx="1092">
                  <c:v>111.61120000000011</c:v>
                </c:pt>
                <c:pt idx="1093">
                  <c:v>111.69410000000002</c:v>
                </c:pt>
                <c:pt idx="1094">
                  <c:v>111.7796</c:v>
                </c:pt>
                <c:pt idx="1095">
                  <c:v>111.8634</c:v>
                </c:pt>
                <c:pt idx="1096">
                  <c:v>111.94880000000002</c:v>
                </c:pt>
                <c:pt idx="1097">
                  <c:v>112.0338</c:v>
                </c:pt>
                <c:pt idx="1098">
                  <c:v>112.11969999999999</c:v>
                </c:pt>
                <c:pt idx="1099">
                  <c:v>112.2029</c:v>
                </c:pt>
                <c:pt idx="1100">
                  <c:v>112.2878</c:v>
                </c:pt>
                <c:pt idx="1101">
                  <c:v>112.37339999999998</c:v>
                </c:pt>
                <c:pt idx="1102">
                  <c:v>112.4586</c:v>
                </c:pt>
                <c:pt idx="1103">
                  <c:v>112.545</c:v>
                </c:pt>
                <c:pt idx="1104">
                  <c:v>112.62849999999995</c:v>
                </c:pt>
                <c:pt idx="1105">
                  <c:v>112.71390000000002</c:v>
                </c:pt>
                <c:pt idx="1106">
                  <c:v>112.79810000000002</c:v>
                </c:pt>
                <c:pt idx="1107">
                  <c:v>112.8826</c:v>
                </c:pt>
                <c:pt idx="1108">
                  <c:v>112.96810000000002</c:v>
                </c:pt>
                <c:pt idx="1109">
                  <c:v>113.0534</c:v>
                </c:pt>
                <c:pt idx="1110">
                  <c:v>113.13879999999995</c:v>
                </c:pt>
                <c:pt idx="1111">
                  <c:v>113.22460000000002</c:v>
                </c:pt>
                <c:pt idx="1112">
                  <c:v>113.3096</c:v>
                </c:pt>
                <c:pt idx="1113">
                  <c:v>113.393</c:v>
                </c:pt>
                <c:pt idx="1114">
                  <c:v>113.4764</c:v>
                </c:pt>
                <c:pt idx="1115">
                  <c:v>113.56189999999999</c:v>
                </c:pt>
                <c:pt idx="1116">
                  <c:v>113.6459</c:v>
                </c:pt>
                <c:pt idx="1117">
                  <c:v>113.73</c:v>
                </c:pt>
                <c:pt idx="1118">
                  <c:v>113.81529999999999</c:v>
                </c:pt>
                <c:pt idx="1119">
                  <c:v>113.8999</c:v>
                </c:pt>
                <c:pt idx="1120">
                  <c:v>113.98260000000002</c:v>
                </c:pt>
                <c:pt idx="1121">
                  <c:v>114.0669</c:v>
                </c:pt>
                <c:pt idx="1122">
                  <c:v>114.15279999999989</c:v>
                </c:pt>
                <c:pt idx="1123">
                  <c:v>114.23609999999999</c:v>
                </c:pt>
                <c:pt idx="1124">
                  <c:v>114.3218</c:v>
                </c:pt>
                <c:pt idx="1125">
                  <c:v>114.40519999999999</c:v>
                </c:pt>
                <c:pt idx="1126">
                  <c:v>114.48860000000002</c:v>
                </c:pt>
                <c:pt idx="1127">
                  <c:v>114.5719</c:v>
                </c:pt>
                <c:pt idx="1128">
                  <c:v>114.65479999999998</c:v>
                </c:pt>
                <c:pt idx="1129">
                  <c:v>114.7385</c:v>
                </c:pt>
                <c:pt idx="1130">
                  <c:v>114.82210000000001</c:v>
                </c:pt>
                <c:pt idx="1131">
                  <c:v>114.9064</c:v>
                </c:pt>
                <c:pt idx="1132">
                  <c:v>114.9881</c:v>
                </c:pt>
                <c:pt idx="1133">
                  <c:v>115.071</c:v>
                </c:pt>
                <c:pt idx="1134">
                  <c:v>115.15239999999989</c:v>
                </c:pt>
                <c:pt idx="1135">
                  <c:v>115.23690000000002</c:v>
                </c:pt>
                <c:pt idx="1136">
                  <c:v>115.31959999999999</c:v>
                </c:pt>
                <c:pt idx="1137">
                  <c:v>115.40260000000002</c:v>
                </c:pt>
                <c:pt idx="1138">
                  <c:v>115.4853</c:v>
                </c:pt>
                <c:pt idx="1139">
                  <c:v>115.56610000000002</c:v>
                </c:pt>
                <c:pt idx="1140">
                  <c:v>115.6473</c:v>
                </c:pt>
                <c:pt idx="1141">
                  <c:v>115.73020000000002</c:v>
                </c:pt>
                <c:pt idx="1142">
                  <c:v>115.81140000000002</c:v>
                </c:pt>
                <c:pt idx="1143">
                  <c:v>115.8934</c:v>
                </c:pt>
                <c:pt idx="1144">
                  <c:v>115.9774</c:v>
                </c:pt>
                <c:pt idx="1145">
                  <c:v>116.0596</c:v>
                </c:pt>
                <c:pt idx="1146">
                  <c:v>116.1431</c:v>
                </c:pt>
                <c:pt idx="1147">
                  <c:v>116.2238</c:v>
                </c:pt>
                <c:pt idx="1148">
                  <c:v>116.3075</c:v>
                </c:pt>
                <c:pt idx="1149">
                  <c:v>116.38879999999995</c:v>
                </c:pt>
                <c:pt idx="1150">
                  <c:v>116.47190000000002</c:v>
                </c:pt>
                <c:pt idx="1151">
                  <c:v>116.55589999999998</c:v>
                </c:pt>
                <c:pt idx="1152">
                  <c:v>116.63549999999998</c:v>
                </c:pt>
                <c:pt idx="1153">
                  <c:v>116.7187</c:v>
                </c:pt>
                <c:pt idx="1154">
                  <c:v>116.801</c:v>
                </c:pt>
                <c:pt idx="1155">
                  <c:v>116.8832</c:v>
                </c:pt>
                <c:pt idx="1156">
                  <c:v>116.96460000000015</c:v>
                </c:pt>
                <c:pt idx="1157">
                  <c:v>117.04910000000002</c:v>
                </c:pt>
                <c:pt idx="1158">
                  <c:v>117.13030000000001</c:v>
                </c:pt>
                <c:pt idx="1159">
                  <c:v>117.21310000000011</c:v>
                </c:pt>
                <c:pt idx="1160">
                  <c:v>117.29700000000011</c:v>
                </c:pt>
                <c:pt idx="1161">
                  <c:v>117.3776</c:v>
                </c:pt>
                <c:pt idx="1162">
                  <c:v>117.4581</c:v>
                </c:pt>
                <c:pt idx="1163">
                  <c:v>117.5395</c:v>
                </c:pt>
                <c:pt idx="1164">
                  <c:v>117.62209999999995</c:v>
                </c:pt>
                <c:pt idx="1165">
                  <c:v>117.70750000000002</c:v>
                </c:pt>
                <c:pt idx="1166">
                  <c:v>117.79010000000002</c:v>
                </c:pt>
                <c:pt idx="1167">
                  <c:v>117.87339999999998</c:v>
                </c:pt>
                <c:pt idx="1168">
                  <c:v>117.95699999999999</c:v>
                </c:pt>
                <c:pt idx="1169">
                  <c:v>118.03879999999998</c:v>
                </c:pt>
                <c:pt idx="1170">
                  <c:v>118.12029999999999</c:v>
                </c:pt>
                <c:pt idx="1171">
                  <c:v>118.2022</c:v>
                </c:pt>
                <c:pt idx="1172">
                  <c:v>118.2861</c:v>
                </c:pt>
                <c:pt idx="1173">
                  <c:v>118.3685</c:v>
                </c:pt>
                <c:pt idx="1174">
                  <c:v>118.45120000000011</c:v>
                </c:pt>
                <c:pt idx="1175">
                  <c:v>118.533</c:v>
                </c:pt>
                <c:pt idx="1176">
                  <c:v>118.6174</c:v>
                </c:pt>
                <c:pt idx="1177">
                  <c:v>118.70140000000002</c:v>
                </c:pt>
                <c:pt idx="1178">
                  <c:v>118.78319999999999</c:v>
                </c:pt>
                <c:pt idx="1179">
                  <c:v>118.86539999999998</c:v>
                </c:pt>
                <c:pt idx="1180">
                  <c:v>118.94790000000015</c:v>
                </c:pt>
                <c:pt idx="1181">
                  <c:v>119.03100000000002</c:v>
                </c:pt>
                <c:pt idx="1182">
                  <c:v>119.1131</c:v>
                </c:pt>
                <c:pt idx="1183">
                  <c:v>119.1964</c:v>
                </c:pt>
                <c:pt idx="1184">
                  <c:v>119.2813</c:v>
                </c:pt>
                <c:pt idx="1185">
                  <c:v>119.3647</c:v>
                </c:pt>
                <c:pt idx="1186">
                  <c:v>119.44760000000018</c:v>
                </c:pt>
                <c:pt idx="1187">
                  <c:v>119.5318</c:v>
                </c:pt>
                <c:pt idx="1188">
                  <c:v>119.61490000000002</c:v>
                </c:pt>
                <c:pt idx="1189">
                  <c:v>119.6977</c:v>
                </c:pt>
                <c:pt idx="1190">
                  <c:v>119.7805</c:v>
                </c:pt>
                <c:pt idx="1191">
                  <c:v>119.8625</c:v>
                </c:pt>
                <c:pt idx="1192">
                  <c:v>119.94630000000002</c:v>
                </c:pt>
                <c:pt idx="1193">
                  <c:v>120.02809999999998</c:v>
                </c:pt>
                <c:pt idx="1194">
                  <c:v>120.11069999999999</c:v>
                </c:pt>
                <c:pt idx="1195">
                  <c:v>120.1931</c:v>
                </c:pt>
                <c:pt idx="1196">
                  <c:v>120.27500000000001</c:v>
                </c:pt>
                <c:pt idx="1197">
                  <c:v>120.35809999999998</c:v>
                </c:pt>
                <c:pt idx="1198">
                  <c:v>120.44140000000012</c:v>
                </c:pt>
                <c:pt idx="1199">
                  <c:v>120.52509999999998</c:v>
                </c:pt>
                <c:pt idx="1200">
                  <c:v>120.60899999999998</c:v>
                </c:pt>
                <c:pt idx="1201">
                  <c:v>120.6926</c:v>
                </c:pt>
                <c:pt idx="1202">
                  <c:v>120.77500000000001</c:v>
                </c:pt>
                <c:pt idx="1203">
                  <c:v>120.85850000000001</c:v>
                </c:pt>
                <c:pt idx="1204">
                  <c:v>120.94220000000011</c:v>
                </c:pt>
                <c:pt idx="1205">
                  <c:v>121.02500000000001</c:v>
                </c:pt>
                <c:pt idx="1206">
                  <c:v>121.1091</c:v>
                </c:pt>
                <c:pt idx="1207">
                  <c:v>121.1918</c:v>
                </c:pt>
                <c:pt idx="1208">
                  <c:v>121.27500000000001</c:v>
                </c:pt>
                <c:pt idx="1209">
                  <c:v>121.3566</c:v>
                </c:pt>
                <c:pt idx="1210">
                  <c:v>121.44050000000011</c:v>
                </c:pt>
                <c:pt idx="1211">
                  <c:v>121.52249999999998</c:v>
                </c:pt>
                <c:pt idx="1212">
                  <c:v>121.6041</c:v>
                </c:pt>
                <c:pt idx="1213">
                  <c:v>121.687</c:v>
                </c:pt>
                <c:pt idx="1214">
                  <c:v>121.77119999999999</c:v>
                </c:pt>
                <c:pt idx="1215">
                  <c:v>121.85499999999999</c:v>
                </c:pt>
                <c:pt idx="1216">
                  <c:v>121.93899999999999</c:v>
                </c:pt>
                <c:pt idx="1217">
                  <c:v>122.0226</c:v>
                </c:pt>
                <c:pt idx="1218">
                  <c:v>122.10509999999998</c:v>
                </c:pt>
                <c:pt idx="1219">
                  <c:v>122.1878</c:v>
                </c:pt>
                <c:pt idx="1220">
                  <c:v>122.26920000000011</c:v>
                </c:pt>
                <c:pt idx="1221">
                  <c:v>122.3526</c:v>
                </c:pt>
                <c:pt idx="1222">
                  <c:v>122.4363</c:v>
                </c:pt>
                <c:pt idx="1223">
                  <c:v>122.5194</c:v>
                </c:pt>
                <c:pt idx="1224">
                  <c:v>122.60239999999995</c:v>
                </c:pt>
                <c:pt idx="1225">
                  <c:v>122.6866</c:v>
                </c:pt>
                <c:pt idx="1226">
                  <c:v>122.7704</c:v>
                </c:pt>
                <c:pt idx="1227">
                  <c:v>122.85250000000001</c:v>
                </c:pt>
                <c:pt idx="1228">
                  <c:v>122.93700000000011</c:v>
                </c:pt>
                <c:pt idx="1229">
                  <c:v>123.02070000000001</c:v>
                </c:pt>
                <c:pt idx="1230">
                  <c:v>123.10129999999999</c:v>
                </c:pt>
                <c:pt idx="1231">
                  <c:v>123.18799999999999</c:v>
                </c:pt>
                <c:pt idx="1232">
                  <c:v>123.27</c:v>
                </c:pt>
                <c:pt idx="1233">
                  <c:v>123.35239999999995</c:v>
                </c:pt>
                <c:pt idx="1234">
                  <c:v>123.4354</c:v>
                </c:pt>
                <c:pt idx="1235">
                  <c:v>123.5198</c:v>
                </c:pt>
                <c:pt idx="1236">
                  <c:v>123.60299999999998</c:v>
                </c:pt>
                <c:pt idx="1237">
                  <c:v>123.68799999999999</c:v>
                </c:pt>
                <c:pt idx="1238">
                  <c:v>123.76949999999999</c:v>
                </c:pt>
                <c:pt idx="1239">
                  <c:v>123.85229999999999</c:v>
                </c:pt>
                <c:pt idx="1240">
                  <c:v>123.9363</c:v>
                </c:pt>
                <c:pt idx="1241">
                  <c:v>124.02079999999998</c:v>
                </c:pt>
                <c:pt idx="1242">
                  <c:v>124.101</c:v>
                </c:pt>
                <c:pt idx="1243">
                  <c:v>124.18429999999999</c:v>
                </c:pt>
                <c:pt idx="1244">
                  <c:v>124.2693</c:v>
                </c:pt>
                <c:pt idx="1245">
                  <c:v>124.35229999999999</c:v>
                </c:pt>
                <c:pt idx="1246">
                  <c:v>124.43480000000002</c:v>
                </c:pt>
                <c:pt idx="1247">
                  <c:v>124.51779999999999</c:v>
                </c:pt>
                <c:pt idx="1248">
                  <c:v>124.60039999999998</c:v>
                </c:pt>
                <c:pt idx="1249">
                  <c:v>124.6831</c:v>
                </c:pt>
                <c:pt idx="1250">
                  <c:v>124.76560000000002</c:v>
                </c:pt>
                <c:pt idx="1251">
                  <c:v>124.8488</c:v>
                </c:pt>
                <c:pt idx="1252">
                  <c:v>124.9323</c:v>
                </c:pt>
                <c:pt idx="1253">
                  <c:v>125.0177</c:v>
                </c:pt>
                <c:pt idx="1254">
                  <c:v>125.10029999999999</c:v>
                </c:pt>
                <c:pt idx="1255">
                  <c:v>125.1842</c:v>
                </c:pt>
                <c:pt idx="1256">
                  <c:v>125.2689</c:v>
                </c:pt>
                <c:pt idx="1257">
                  <c:v>125.3518</c:v>
                </c:pt>
                <c:pt idx="1258">
                  <c:v>125.43490000000011</c:v>
                </c:pt>
                <c:pt idx="1259">
                  <c:v>125.5177</c:v>
                </c:pt>
                <c:pt idx="1260">
                  <c:v>125.6032</c:v>
                </c:pt>
                <c:pt idx="1261">
                  <c:v>125.68470000000001</c:v>
                </c:pt>
                <c:pt idx="1262">
                  <c:v>125.76909999999999</c:v>
                </c:pt>
                <c:pt idx="1263">
                  <c:v>125.85039999999998</c:v>
                </c:pt>
                <c:pt idx="1264">
                  <c:v>125.93430000000002</c:v>
                </c:pt>
                <c:pt idx="1265">
                  <c:v>126.0188</c:v>
                </c:pt>
                <c:pt idx="1266">
                  <c:v>126.1022</c:v>
                </c:pt>
                <c:pt idx="1267">
                  <c:v>126.18669999999999</c:v>
                </c:pt>
                <c:pt idx="1268">
                  <c:v>126.26949999999999</c:v>
                </c:pt>
                <c:pt idx="1269">
                  <c:v>126.35299999999998</c:v>
                </c:pt>
                <c:pt idx="1270">
                  <c:v>126.435</c:v>
                </c:pt>
                <c:pt idx="1271">
                  <c:v>126.51760000000012</c:v>
                </c:pt>
                <c:pt idx="1272">
                  <c:v>126.6022</c:v>
                </c:pt>
                <c:pt idx="1273">
                  <c:v>126.68689999999998</c:v>
                </c:pt>
                <c:pt idx="1274">
                  <c:v>126.7697</c:v>
                </c:pt>
                <c:pt idx="1275">
                  <c:v>126.85329999999999</c:v>
                </c:pt>
                <c:pt idx="1276">
                  <c:v>126.93620000000011</c:v>
                </c:pt>
                <c:pt idx="1277">
                  <c:v>127.0218</c:v>
                </c:pt>
                <c:pt idx="1278">
                  <c:v>127.10429999999999</c:v>
                </c:pt>
                <c:pt idx="1279">
                  <c:v>127.18869999999998</c:v>
                </c:pt>
                <c:pt idx="1280">
                  <c:v>127.273</c:v>
                </c:pt>
                <c:pt idx="1281">
                  <c:v>127.3544</c:v>
                </c:pt>
                <c:pt idx="1282">
                  <c:v>127.43710000000011</c:v>
                </c:pt>
                <c:pt idx="1283">
                  <c:v>127.5194</c:v>
                </c:pt>
                <c:pt idx="1284">
                  <c:v>127.604</c:v>
                </c:pt>
                <c:pt idx="1285">
                  <c:v>127.68579999999989</c:v>
                </c:pt>
                <c:pt idx="1286">
                  <c:v>127.76900000000002</c:v>
                </c:pt>
                <c:pt idx="1287">
                  <c:v>127.8541</c:v>
                </c:pt>
                <c:pt idx="1288">
                  <c:v>127.93859999999999</c:v>
                </c:pt>
                <c:pt idx="1289">
                  <c:v>128.01909999999998</c:v>
                </c:pt>
                <c:pt idx="1290">
                  <c:v>128.10240000000007</c:v>
                </c:pt>
                <c:pt idx="1291">
                  <c:v>128.18840000000026</c:v>
                </c:pt>
                <c:pt idx="1292">
                  <c:v>128.26859999999999</c:v>
                </c:pt>
                <c:pt idx="1293">
                  <c:v>128.35220000000029</c:v>
                </c:pt>
                <c:pt idx="1294">
                  <c:v>128.43720000000022</c:v>
                </c:pt>
                <c:pt idx="1295">
                  <c:v>128.52110000000022</c:v>
                </c:pt>
                <c:pt idx="1296">
                  <c:v>128.60429999999999</c:v>
                </c:pt>
                <c:pt idx="1297">
                  <c:v>128.68770000000001</c:v>
                </c:pt>
                <c:pt idx="1298">
                  <c:v>128.7714</c:v>
                </c:pt>
                <c:pt idx="1299">
                  <c:v>128.85540000000026</c:v>
                </c:pt>
                <c:pt idx="1300">
                  <c:v>128.93680000000001</c:v>
                </c:pt>
                <c:pt idx="1301">
                  <c:v>129.01989999999998</c:v>
                </c:pt>
                <c:pt idx="1302">
                  <c:v>129.10479999999998</c:v>
                </c:pt>
                <c:pt idx="1303">
                  <c:v>129.18680000000001</c:v>
                </c:pt>
                <c:pt idx="1304">
                  <c:v>129.2704</c:v>
                </c:pt>
                <c:pt idx="1305">
                  <c:v>129.35310000000001</c:v>
                </c:pt>
                <c:pt idx="1306">
                  <c:v>129.4367</c:v>
                </c:pt>
                <c:pt idx="1307">
                  <c:v>129.51949999999999</c:v>
                </c:pt>
                <c:pt idx="1308">
                  <c:v>129.6026</c:v>
                </c:pt>
                <c:pt idx="1309">
                  <c:v>129.68700000000001</c:v>
                </c:pt>
                <c:pt idx="1310">
                  <c:v>129.76989999999998</c:v>
                </c:pt>
                <c:pt idx="1311">
                  <c:v>129.85520000000022</c:v>
                </c:pt>
                <c:pt idx="1312">
                  <c:v>129.94049999999999</c:v>
                </c:pt>
                <c:pt idx="1313">
                  <c:v>130.023</c:v>
                </c:pt>
                <c:pt idx="1314">
                  <c:v>130.10599999999999</c:v>
                </c:pt>
                <c:pt idx="1315">
                  <c:v>130.18700000000001</c:v>
                </c:pt>
                <c:pt idx="1316">
                  <c:v>130.27119999999999</c:v>
                </c:pt>
                <c:pt idx="1317">
                  <c:v>130.35490000000001</c:v>
                </c:pt>
                <c:pt idx="1318">
                  <c:v>130.4375</c:v>
                </c:pt>
                <c:pt idx="1319">
                  <c:v>130.5232</c:v>
                </c:pt>
                <c:pt idx="1320">
                  <c:v>130.60599999999999</c:v>
                </c:pt>
                <c:pt idx="1321">
                  <c:v>130.69</c:v>
                </c:pt>
                <c:pt idx="1322">
                  <c:v>130.7722</c:v>
                </c:pt>
                <c:pt idx="1323">
                  <c:v>130.85650000000001</c:v>
                </c:pt>
                <c:pt idx="1324">
                  <c:v>130.9391</c:v>
                </c:pt>
                <c:pt idx="1325">
                  <c:v>131.02020000000007</c:v>
                </c:pt>
                <c:pt idx="1326">
                  <c:v>131.10509999999999</c:v>
                </c:pt>
                <c:pt idx="1327">
                  <c:v>131.18559999999999</c:v>
                </c:pt>
                <c:pt idx="1328">
                  <c:v>131.26929999999999</c:v>
                </c:pt>
                <c:pt idx="1329">
                  <c:v>131.35300000000001</c:v>
                </c:pt>
                <c:pt idx="1330">
                  <c:v>131.43630000000007</c:v>
                </c:pt>
                <c:pt idx="1331">
                  <c:v>131.52120000000022</c:v>
                </c:pt>
                <c:pt idx="1332">
                  <c:v>131.60419999999999</c:v>
                </c:pt>
                <c:pt idx="1333">
                  <c:v>131.6875</c:v>
                </c:pt>
                <c:pt idx="1334">
                  <c:v>131.77099999999999</c:v>
                </c:pt>
                <c:pt idx="1335">
                  <c:v>131.85400000000001</c:v>
                </c:pt>
                <c:pt idx="1336">
                  <c:v>131.93790000000001</c:v>
                </c:pt>
                <c:pt idx="1337">
                  <c:v>132.01989999999998</c:v>
                </c:pt>
                <c:pt idx="1338">
                  <c:v>132.10359999999977</c:v>
                </c:pt>
                <c:pt idx="1339">
                  <c:v>132.1859</c:v>
                </c:pt>
                <c:pt idx="1340">
                  <c:v>132.26919999999998</c:v>
                </c:pt>
                <c:pt idx="1341">
                  <c:v>132.3537</c:v>
                </c:pt>
                <c:pt idx="1342">
                  <c:v>132.43959999999998</c:v>
                </c:pt>
                <c:pt idx="1343">
                  <c:v>132.52120000000022</c:v>
                </c:pt>
                <c:pt idx="1344">
                  <c:v>132.6053</c:v>
                </c:pt>
                <c:pt idx="1345">
                  <c:v>132.6866</c:v>
                </c:pt>
                <c:pt idx="1346">
                  <c:v>132.7704</c:v>
                </c:pt>
                <c:pt idx="1347">
                  <c:v>132.85610000000023</c:v>
                </c:pt>
                <c:pt idx="1348">
                  <c:v>132.9393</c:v>
                </c:pt>
                <c:pt idx="1349">
                  <c:v>133.024</c:v>
                </c:pt>
                <c:pt idx="1350">
                  <c:v>133.1071</c:v>
                </c:pt>
                <c:pt idx="1351">
                  <c:v>133.1902</c:v>
                </c:pt>
                <c:pt idx="1352">
                  <c:v>133.2723</c:v>
                </c:pt>
                <c:pt idx="1353">
                  <c:v>133.35540000000026</c:v>
                </c:pt>
                <c:pt idx="1354">
                  <c:v>133.4391</c:v>
                </c:pt>
                <c:pt idx="1355">
                  <c:v>133.52200000000022</c:v>
                </c:pt>
                <c:pt idx="1356">
                  <c:v>133.60379999999998</c:v>
                </c:pt>
                <c:pt idx="1357">
                  <c:v>133.68770000000001</c:v>
                </c:pt>
                <c:pt idx="1358">
                  <c:v>133.77209999999999</c:v>
                </c:pt>
                <c:pt idx="1359">
                  <c:v>133.85540000000026</c:v>
                </c:pt>
                <c:pt idx="1360">
                  <c:v>133.93730000000022</c:v>
                </c:pt>
                <c:pt idx="1361">
                  <c:v>134.02020000000007</c:v>
                </c:pt>
                <c:pt idx="1362">
                  <c:v>134.1026</c:v>
                </c:pt>
                <c:pt idx="1363">
                  <c:v>134.18720000000022</c:v>
                </c:pt>
                <c:pt idx="1364">
                  <c:v>134.27119999999999</c:v>
                </c:pt>
                <c:pt idx="1365">
                  <c:v>134.3535</c:v>
                </c:pt>
                <c:pt idx="1366">
                  <c:v>134.4376</c:v>
                </c:pt>
                <c:pt idx="1367">
                  <c:v>134.52120000000022</c:v>
                </c:pt>
                <c:pt idx="1368">
                  <c:v>134.60419999999999</c:v>
                </c:pt>
                <c:pt idx="1369">
                  <c:v>134.68820000000022</c:v>
                </c:pt>
                <c:pt idx="1370">
                  <c:v>134.77109999999999</c:v>
                </c:pt>
                <c:pt idx="1371">
                  <c:v>134.85430000000022</c:v>
                </c:pt>
                <c:pt idx="1372">
                  <c:v>134.93979999999999</c:v>
                </c:pt>
                <c:pt idx="1373">
                  <c:v>135.02290000000022</c:v>
                </c:pt>
                <c:pt idx="1374">
                  <c:v>135.10489999999999</c:v>
                </c:pt>
                <c:pt idx="1375">
                  <c:v>135.18900000000002</c:v>
                </c:pt>
                <c:pt idx="1376">
                  <c:v>135.27339999999998</c:v>
                </c:pt>
                <c:pt idx="1377">
                  <c:v>135.35480000000001</c:v>
                </c:pt>
                <c:pt idx="1378">
                  <c:v>135.43720000000022</c:v>
                </c:pt>
                <c:pt idx="1379">
                  <c:v>135.52130000000022</c:v>
                </c:pt>
                <c:pt idx="1380">
                  <c:v>135.6044</c:v>
                </c:pt>
                <c:pt idx="1381">
                  <c:v>135.68690000000001</c:v>
                </c:pt>
                <c:pt idx="1382">
                  <c:v>135.76999999999998</c:v>
                </c:pt>
                <c:pt idx="1383">
                  <c:v>135.85300000000001</c:v>
                </c:pt>
                <c:pt idx="1384">
                  <c:v>135.93710000000004</c:v>
                </c:pt>
                <c:pt idx="1385">
                  <c:v>136.02020000000007</c:v>
                </c:pt>
                <c:pt idx="1386">
                  <c:v>136.10379999999998</c:v>
                </c:pt>
                <c:pt idx="1387">
                  <c:v>136.18770000000001</c:v>
                </c:pt>
                <c:pt idx="1388">
                  <c:v>136.26999999999998</c:v>
                </c:pt>
                <c:pt idx="1389">
                  <c:v>136.35320000000004</c:v>
                </c:pt>
                <c:pt idx="1390">
                  <c:v>136.43720000000022</c:v>
                </c:pt>
                <c:pt idx="1391">
                  <c:v>136.52140000000023</c:v>
                </c:pt>
                <c:pt idx="1392">
                  <c:v>136.60499999999999</c:v>
                </c:pt>
                <c:pt idx="1393">
                  <c:v>136.68780000000001</c:v>
                </c:pt>
                <c:pt idx="1394">
                  <c:v>136.7722</c:v>
                </c:pt>
                <c:pt idx="1395">
                  <c:v>136.85630000000029</c:v>
                </c:pt>
                <c:pt idx="1396">
                  <c:v>136.93880000000001</c:v>
                </c:pt>
                <c:pt idx="1397">
                  <c:v>137.02100000000004</c:v>
                </c:pt>
                <c:pt idx="1398">
                  <c:v>137.10569999999998</c:v>
                </c:pt>
                <c:pt idx="1399">
                  <c:v>137.18600000000001</c:v>
                </c:pt>
                <c:pt idx="1400">
                  <c:v>137.27109999999999</c:v>
                </c:pt>
                <c:pt idx="1401">
                  <c:v>137.35290000000029</c:v>
                </c:pt>
                <c:pt idx="1402">
                  <c:v>137.43810000000022</c:v>
                </c:pt>
                <c:pt idx="1403">
                  <c:v>137.52140000000023</c:v>
                </c:pt>
                <c:pt idx="1404">
                  <c:v>137.60429999999999</c:v>
                </c:pt>
                <c:pt idx="1405">
                  <c:v>137.68720000000022</c:v>
                </c:pt>
                <c:pt idx="1406">
                  <c:v>137.77079999999998</c:v>
                </c:pt>
                <c:pt idx="1407">
                  <c:v>137.85480000000001</c:v>
                </c:pt>
                <c:pt idx="1408">
                  <c:v>137.93810000000022</c:v>
                </c:pt>
                <c:pt idx="1409">
                  <c:v>138.02110000000022</c:v>
                </c:pt>
                <c:pt idx="1410">
                  <c:v>138.10659999999999</c:v>
                </c:pt>
                <c:pt idx="1411">
                  <c:v>138.19</c:v>
                </c:pt>
                <c:pt idx="1412">
                  <c:v>138.27289999999999</c:v>
                </c:pt>
                <c:pt idx="1413">
                  <c:v>138.35340000000022</c:v>
                </c:pt>
                <c:pt idx="1414">
                  <c:v>138.43540000000004</c:v>
                </c:pt>
                <c:pt idx="1415">
                  <c:v>138.52160000000001</c:v>
                </c:pt>
                <c:pt idx="1416">
                  <c:v>138.6054</c:v>
                </c:pt>
                <c:pt idx="1417">
                  <c:v>138.68800000000007</c:v>
                </c:pt>
                <c:pt idx="1418">
                  <c:v>138.7723</c:v>
                </c:pt>
                <c:pt idx="1419">
                  <c:v>138.85600000000022</c:v>
                </c:pt>
                <c:pt idx="1420">
                  <c:v>138.9402</c:v>
                </c:pt>
                <c:pt idx="1421">
                  <c:v>139.0247</c:v>
                </c:pt>
                <c:pt idx="1422">
                  <c:v>139.1069</c:v>
                </c:pt>
                <c:pt idx="1423">
                  <c:v>139.1908</c:v>
                </c:pt>
                <c:pt idx="1424">
                  <c:v>139.27250000000001</c:v>
                </c:pt>
                <c:pt idx="1425">
                  <c:v>139.35560000000001</c:v>
                </c:pt>
                <c:pt idx="1426">
                  <c:v>139.43860000000001</c:v>
                </c:pt>
                <c:pt idx="1427">
                  <c:v>139.52140000000023</c:v>
                </c:pt>
                <c:pt idx="1428">
                  <c:v>139.60459999999998</c:v>
                </c:pt>
                <c:pt idx="1429">
                  <c:v>139.6876</c:v>
                </c:pt>
                <c:pt idx="1430">
                  <c:v>139.77119999999999</c:v>
                </c:pt>
                <c:pt idx="1431">
                  <c:v>139.85340000000022</c:v>
                </c:pt>
                <c:pt idx="1432">
                  <c:v>139.93700000000001</c:v>
                </c:pt>
                <c:pt idx="1433">
                  <c:v>140.0206</c:v>
                </c:pt>
                <c:pt idx="1434">
                  <c:v>140.10309999999998</c:v>
                </c:pt>
                <c:pt idx="1435">
                  <c:v>140.1867</c:v>
                </c:pt>
                <c:pt idx="1436">
                  <c:v>140.268</c:v>
                </c:pt>
                <c:pt idx="1437">
                  <c:v>140.35250000000025</c:v>
                </c:pt>
                <c:pt idx="1438">
                  <c:v>140.43870000000001</c:v>
                </c:pt>
                <c:pt idx="1439">
                  <c:v>140.52230000000026</c:v>
                </c:pt>
                <c:pt idx="1440">
                  <c:v>140.60720000000001</c:v>
                </c:pt>
                <c:pt idx="1441">
                  <c:v>140.69040000000001</c:v>
                </c:pt>
                <c:pt idx="1442">
                  <c:v>140.77509999999998</c:v>
                </c:pt>
                <c:pt idx="1443">
                  <c:v>140.85800000000026</c:v>
                </c:pt>
                <c:pt idx="1444">
                  <c:v>140.94140000000004</c:v>
                </c:pt>
                <c:pt idx="1445">
                  <c:v>141.02500000000001</c:v>
                </c:pt>
                <c:pt idx="1446">
                  <c:v>141.1069</c:v>
                </c:pt>
                <c:pt idx="1447">
                  <c:v>141.19120000000001</c:v>
                </c:pt>
                <c:pt idx="1448">
                  <c:v>141.27339999999998</c:v>
                </c:pt>
                <c:pt idx="1449">
                  <c:v>141.35610000000023</c:v>
                </c:pt>
                <c:pt idx="1450">
                  <c:v>141.44150000000002</c:v>
                </c:pt>
                <c:pt idx="1451">
                  <c:v>141.52459999999999</c:v>
                </c:pt>
                <c:pt idx="1452">
                  <c:v>141.608</c:v>
                </c:pt>
                <c:pt idx="1453">
                  <c:v>141.69110000000001</c:v>
                </c:pt>
                <c:pt idx="1454">
                  <c:v>141.77379999999977</c:v>
                </c:pt>
                <c:pt idx="1455">
                  <c:v>141.85410000000007</c:v>
                </c:pt>
                <c:pt idx="1456">
                  <c:v>141.93780000000001</c:v>
                </c:pt>
                <c:pt idx="1457">
                  <c:v>142.02160000000001</c:v>
                </c:pt>
                <c:pt idx="1458">
                  <c:v>142.10419999999999</c:v>
                </c:pt>
                <c:pt idx="1459">
                  <c:v>142.18690000000001</c:v>
                </c:pt>
                <c:pt idx="1460">
                  <c:v>142.27089999999998</c:v>
                </c:pt>
                <c:pt idx="1461">
                  <c:v>142.35570000000001</c:v>
                </c:pt>
                <c:pt idx="1462">
                  <c:v>142.43790000000001</c:v>
                </c:pt>
                <c:pt idx="1463">
                  <c:v>142.5206</c:v>
                </c:pt>
                <c:pt idx="1464">
                  <c:v>142.60479999999998</c:v>
                </c:pt>
                <c:pt idx="1465">
                  <c:v>142.68790000000001</c:v>
                </c:pt>
                <c:pt idx="1466">
                  <c:v>142.77149999999997</c:v>
                </c:pt>
                <c:pt idx="1467">
                  <c:v>142.85560000000001</c:v>
                </c:pt>
                <c:pt idx="1468">
                  <c:v>142.9391</c:v>
                </c:pt>
                <c:pt idx="1469">
                  <c:v>143.0239</c:v>
                </c:pt>
                <c:pt idx="1470">
                  <c:v>143.1069</c:v>
                </c:pt>
                <c:pt idx="1471">
                  <c:v>143.1919</c:v>
                </c:pt>
                <c:pt idx="1472">
                  <c:v>143.27359999999973</c:v>
                </c:pt>
                <c:pt idx="1473">
                  <c:v>143.35570000000001</c:v>
                </c:pt>
                <c:pt idx="1474">
                  <c:v>143.43720000000022</c:v>
                </c:pt>
                <c:pt idx="1475">
                  <c:v>143.52210000000022</c:v>
                </c:pt>
                <c:pt idx="1476">
                  <c:v>143.60489999999999</c:v>
                </c:pt>
                <c:pt idx="1477">
                  <c:v>143.68860000000001</c:v>
                </c:pt>
                <c:pt idx="1478">
                  <c:v>143.77149999999997</c:v>
                </c:pt>
                <c:pt idx="1479">
                  <c:v>143.85250000000025</c:v>
                </c:pt>
                <c:pt idx="1480">
                  <c:v>143.93720000000022</c:v>
                </c:pt>
                <c:pt idx="1481">
                  <c:v>144.02000000000001</c:v>
                </c:pt>
                <c:pt idx="1482">
                  <c:v>144.10319999999999</c:v>
                </c:pt>
                <c:pt idx="1483">
                  <c:v>144.18700000000001</c:v>
                </c:pt>
                <c:pt idx="1484">
                  <c:v>144.27059999999992</c:v>
                </c:pt>
                <c:pt idx="1485">
                  <c:v>144.35380000000001</c:v>
                </c:pt>
                <c:pt idx="1486">
                  <c:v>144.4358</c:v>
                </c:pt>
                <c:pt idx="1487">
                  <c:v>144.5187</c:v>
                </c:pt>
                <c:pt idx="1488">
                  <c:v>144.60210000000001</c:v>
                </c:pt>
                <c:pt idx="1489">
                  <c:v>144.6848</c:v>
                </c:pt>
                <c:pt idx="1490">
                  <c:v>144.76939999999999</c:v>
                </c:pt>
                <c:pt idx="1491">
                  <c:v>144.85380000000001</c:v>
                </c:pt>
                <c:pt idx="1492">
                  <c:v>144.93730000000022</c:v>
                </c:pt>
                <c:pt idx="1493">
                  <c:v>145.01939999999999</c:v>
                </c:pt>
                <c:pt idx="1494">
                  <c:v>145.102</c:v>
                </c:pt>
                <c:pt idx="1495">
                  <c:v>145.1865</c:v>
                </c:pt>
                <c:pt idx="1496">
                  <c:v>145.2688</c:v>
                </c:pt>
                <c:pt idx="1497">
                  <c:v>145.35190000000023</c:v>
                </c:pt>
                <c:pt idx="1498">
                  <c:v>145.4365</c:v>
                </c:pt>
                <c:pt idx="1499">
                  <c:v>145.518</c:v>
                </c:pt>
                <c:pt idx="1500">
                  <c:v>145.602</c:v>
                </c:pt>
                <c:pt idx="1501">
                  <c:v>145.6859</c:v>
                </c:pt>
                <c:pt idx="1502">
                  <c:v>145.76850000000002</c:v>
                </c:pt>
                <c:pt idx="1503">
                  <c:v>145.85170000000022</c:v>
                </c:pt>
                <c:pt idx="1504">
                  <c:v>145.93640000000022</c:v>
                </c:pt>
                <c:pt idx="1505">
                  <c:v>146.0188</c:v>
                </c:pt>
                <c:pt idx="1506">
                  <c:v>146.1027</c:v>
                </c:pt>
                <c:pt idx="1507">
                  <c:v>146.1857</c:v>
                </c:pt>
                <c:pt idx="1508">
                  <c:v>146.26900000000001</c:v>
                </c:pt>
                <c:pt idx="1509">
                  <c:v>146.3494</c:v>
                </c:pt>
                <c:pt idx="1510">
                  <c:v>146.43350000000001</c:v>
                </c:pt>
                <c:pt idx="1511">
                  <c:v>146.51900000000001</c:v>
                </c:pt>
                <c:pt idx="1512">
                  <c:v>146.60120000000001</c:v>
                </c:pt>
                <c:pt idx="1513">
                  <c:v>146.68440000000001</c:v>
                </c:pt>
                <c:pt idx="1514">
                  <c:v>146.76830000000001</c:v>
                </c:pt>
                <c:pt idx="1515">
                  <c:v>146.85080000000022</c:v>
                </c:pt>
                <c:pt idx="1516">
                  <c:v>146.93300000000002</c:v>
                </c:pt>
                <c:pt idx="1517">
                  <c:v>147.01579999999998</c:v>
                </c:pt>
                <c:pt idx="1518">
                  <c:v>147.10050000000001</c:v>
                </c:pt>
                <c:pt idx="1519">
                  <c:v>147.184</c:v>
                </c:pt>
                <c:pt idx="1520">
                  <c:v>147.26820000000001</c:v>
                </c:pt>
                <c:pt idx="1521">
                  <c:v>147.35050000000001</c:v>
                </c:pt>
                <c:pt idx="1522">
                  <c:v>147.43379999999999</c:v>
                </c:pt>
                <c:pt idx="1523">
                  <c:v>147.51669999999999</c:v>
                </c:pt>
                <c:pt idx="1524">
                  <c:v>147.60140000000001</c:v>
                </c:pt>
                <c:pt idx="1525">
                  <c:v>147.685</c:v>
                </c:pt>
                <c:pt idx="1526">
                  <c:v>147.7662</c:v>
                </c:pt>
                <c:pt idx="1527">
                  <c:v>147.85040000000029</c:v>
                </c:pt>
                <c:pt idx="1528">
                  <c:v>147.9316</c:v>
                </c:pt>
                <c:pt idx="1529">
                  <c:v>148.0154</c:v>
                </c:pt>
                <c:pt idx="1530">
                  <c:v>148.09890000000001</c:v>
                </c:pt>
                <c:pt idx="1531">
                  <c:v>148.18220000000022</c:v>
                </c:pt>
                <c:pt idx="1532">
                  <c:v>148.267</c:v>
                </c:pt>
                <c:pt idx="1533">
                  <c:v>148.34969999999998</c:v>
                </c:pt>
                <c:pt idx="1534">
                  <c:v>148.4331</c:v>
                </c:pt>
                <c:pt idx="1535">
                  <c:v>148.51459999999992</c:v>
                </c:pt>
                <c:pt idx="1536">
                  <c:v>148.59800000000001</c:v>
                </c:pt>
                <c:pt idx="1537">
                  <c:v>148.68100000000001</c:v>
                </c:pt>
                <c:pt idx="1538">
                  <c:v>148.76439999999999</c:v>
                </c:pt>
                <c:pt idx="1539">
                  <c:v>148.84890000000001</c:v>
                </c:pt>
                <c:pt idx="1540">
                  <c:v>148.93200000000004</c:v>
                </c:pt>
                <c:pt idx="1541">
                  <c:v>149.01669999999999</c:v>
                </c:pt>
                <c:pt idx="1542">
                  <c:v>149.0993</c:v>
                </c:pt>
                <c:pt idx="1543">
                  <c:v>149.1885</c:v>
                </c:pt>
                <c:pt idx="1544">
                  <c:v>149.27479999999977</c:v>
                </c:pt>
                <c:pt idx="1545">
                  <c:v>149.35520000000022</c:v>
                </c:pt>
                <c:pt idx="1546">
                  <c:v>149.4385</c:v>
                </c:pt>
                <c:pt idx="1547">
                  <c:v>149.5206</c:v>
                </c:pt>
                <c:pt idx="1548">
                  <c:v>149.60389999999998</c:v>
                </c:pt>
                <c:pt idx="1549">
                  <c:v>149.68469999999999</c:v>
                </c:pt>
                <c:pt idx="1550">
                  <c:v>149.76659999999998</c:v>
                </c:pt>
                <c:pt idx="1551">
                  <c:v>149.8492</c:v>
                </c:pt>
                <c:pt idx="1552">
                  <c:v>149.93300000000002</c:v>
                </c:pt>
                <c:pt idx="1553">
                  <c:v>150.01599999999999</c:v>
                </c:pt>
                <c:pt idx="1554">
                  <c:v>150.101</c:v>
                </c:pt>
                <c:pt idx="1555">
                  <c:v>150.18300000000002</c:v>
                </c:pt>
                <c:pt idx="1556">
                  <c:v>150.26750000000001</c:v>
                </c:pt>
                <c:pt idx="1557">
                  <c:v>150.3494</c:v>
                </c:pt>
                <c:pt idx="1558">
                  <c:v>150.43280000000001</c:v>
                </c:pt>
                <c:pt idx="1559">
                  <c:v>150.51559999999998</c:v>
                </c:pt>
                <c:pt idx="1560">
                  <c:v>150.59800000000001</c:v>
                </c:pt>
                <c:pt idx="1561">
                  <c:v>150.68110000000001</c:v>
                </c:pt>
                <c:pt idx="1562">
                  <c:v>150.76419999999999</c:v>
                </c:pt>
                <c:pt idx="1563">
                  <c:v>150.84800000000001</c:v>
                </c:pt>
                <c:pt idx="1564">
                  <c:v>150.9316</c:v>
                </c:pt>
                <c:pt idx="1565">
                  <c:v>151.01300000000001</c:v>
                </c:pt>
                <c:pt idx="1566">
                  <c:v>151.09520000000001</c:v>
                </c:pt>
                <c:pt idx="1567">
                  <c:v>151.1806</c:v>
                </c:pt>
                <c:pt idx="1568">
                  <c:v>151.26389999999998</c:v>
                </c:pt>
                <c:pt idx="1569">
                  <c:v>151.34820000000022</c:v>
                </c:pt>
                <c:pt idx="1570">
                  <c:v>151.43270000000001</c:v>
                </c:pt>
                <c:pt idx="1571">
                  <c:v>151.51369999999977</c:v>
                </c:pt>
                <c:pt idx="1572">
                  <c:v>151.5975</c:v>
                </c:pt>
                <c:pt idx="1573">
                  <c:v>151.68200000000004</c:v>
                </c:pt>
                <c:pt idx="1574">
                  <c:v>151.76329999999999</c:v>
                </c:pt>
                <c:pt idx="1575">
                  <c:v>151.84840000000023</c:v>
                </c:pt>
                <c:pt idx="1576">
                  <c:v>151.93030000000007</c:v>
                </c:pt>
                <c:pt idx="1577">
                  <c:v>152.01509999999999</c:v>
                </c:pt>
                <c:pt idx="1578">
                  <c:v>152.09909999999999</c:v>
                </c:pt>
                <c:pt idx="1579">
                  <c:v>152.1816</c:v>
                </c:pt>
                <c:pt idx="1580">
                  <c:v>152.26509999999999</c:v>
                </c:pt>
                <c:pt idx="1581">
                  <c:v>152.3494</c:v>
                </c:pt>
                <c:pt idx="1582">
                  <c:v>152.43340000000001</c:v>
                </c:pt>
                <c:pt idx="1583">
                  <c:v>152.51730000000001</c:v>
                </c:pt>
                <c:pt idx="1584">
                  <c:v>152.6011</c:v>
                </c:pt>
                <c:pt idx="1585">
                  <c:v>152.68459999999999</c:v>
                </c:pt>
                <c:pt idx="1586">
                  <c:v>152.76759999999999</c:v>
                </c:pt>
                <c:pt idx="1587">
                  <c:v>152.85210000000029</c:v>
                </c:pt>
                <c:pt idx="1588">
                  <c:v>152.93379999999999</c:v>
                </c:pt>
                <c:pt idx="1589">
                  <c:v>153.01900000000001</c:v>
                </c:pt>
                <c:pt idx="1590">
                  <c:v>153.10329999999999</c:v>
                </c:pt>
                <c:pt idx="1591">
                  <c:v>153.18770000000001</c:v>
                </c:pt>
                <c:pt idx="1592">
                  <c:v>153.26859999999999</c:v>
                </c:pt>
                <c:pt idx="1593">
                  <c:v>153.35470000000001</c:v>
                </c:pt>
                <c:pt idx="1594">
                  <c:v>153.43640000000022</c:v>
                </c:pt>
                <c:pt idx="1595">
                  <c:v>153.51900000000001</c:v>
                </c:pt>
                <c:pt idx="1596">
                  <c:v>153.6027</c:v>
                </c:pt>
                <c:pt idx="1597">
                  <c:v>153.68640000000022</c:v>
                </c:pt>
                <c:pt idx="1598">
                  <c:v>153.76830000000001</c:v>
                </c:pt>
                <c:pt idx="1599">
                  <c:v>153.85260000000022</c:v>
                </c:pt>
                <c:pt idx="1600">
                  <c:v>153.93450000000001</c:v>
                </c:pt>
                <c:pt idx="1601">
                  <c:v>154.0179</c:v>
                </c:pt>
                <c:pt idx="1602">
                  <c:v>154.10169999999999</c:v>
                </c:pt>
                <c:pt idx="1603">
                  <c:v>154.18600000000001</c:v>
                </c:pt>
                <c:pt idx="1604">
                  <c:v>154.27029999999999</c:v>
                </c:pt>
                <c:pt idx="1605">
                  <c:v>154.35380000000001</c:v>
                </c:pt>
                <c:pt idx="1606">
                  <c:v>154.4367</c:v>
                </c:pt>
                <c:pt idx="1607">
                  <c:v>154.52030000000022</c:v>
                </c:pt>
                <c:pt idx="1608">
                  <c:v>154.602</c:v>
                </c:pt>
                <c:pt idx="1609">
                  <c:v>154.6865</c:v>
                </c:pt>
                <c:pt idx="1610">
                  <c:v>154.7681</c:v>
                </c:pt>
                <c:pt idx="1611">
                  <c:v>154.85390000000001</c:v>
                </c:pt>
                <c:pt idx="1612">
                  <c:v>154.9418</c:v>
                </c:pt>
                <c:pt idx="1613">
                  <c:v>155.023</c:v>
                </c:pt>
                <c:pt idx="1614">
                  <c:v>155.10599999999999</c:v>
                </c:pt>
                <c:pt idx="1615">
                  <c:v>155.18810000000022</c:v>
                </c:pt>
                <c:pt idx="1616">
                  <c:v>155.26750000000001</c:v>
                </c:pt>
                <c:pt idx="1617">
                  <c:v>155.35190000000023</c:v>
                </c:pt>
                <c:pt idx="1618">
                  <c:v>155.4358</c:v>
                </c:pt>
                <c:pt idx="1619">
                  <c:v>155.518</c:v>
                </c:pt>
                <c:pt idx="1620">
                  <c:v>155.60059999999999</c:v>
                </c:pt>
                <c:pt idx="1621">
                  <c:v>155.68200000000004</c:v>
                </c:pt>
                <c:pt idx="1622">
                  <c:v>155.76730000000001</c:v>
                </c:pt>
                <c:pt idx="1623">
                  <c:v>155.85010000000023</c:v>
                </c:pt>
                <c:pt idx="1624">
                  <c:v>155.93190000000001</c:v>
                </c:pt>
                <c:pt idx="1625">
                  <c:v>156.01459999999992</c:v>
                </c:pt>
                <c:pt idx="1626">
                  <c:v>156.09830000000022</c:v>
                </c:pt>
                <c:pt idx="1627">
                  <c:v>156.18190000000001</c:v>
                </c:pt>
                <c:pt idx="1628">
                  <c:v>156.26479999999998</c:v>
                </c:pt>
                <c:pt idx="1629">
                  <c:v>156.34830000000022</c:v>
                </c:pt>
                <c:pt idx="1630">
                  <c:v>156.4316</c:v>
                </c:pt>
                <c:pt idx="1631">
                  <c:v>156.51469999999998</c:v>
                </c:pt>
                <c:pt idx="1632">
                  <c:v>156.5986</c:v>
                </c:pt>
                <c:pt idx="1633">
                  <c:v>156.6841</c:v>
                </c:pt>
                <c:pt idx="1634">
                  <c:v>156.76419999999999</c:v>
                </c:pt>
                <c:pt idx="1635">
                  <c:v>156.85010000000023</c:v>
                </c:pt>
                <c:pt idx="1636">
                  <c:v>156.93430000000001</c:v>
                </c:pt>
                <c:pt idx="1637">
                  <c:v>157.01750000000001</c:v>
                </c:pt>
                <c:pt idx="1638">
                  <c:v>157.09959999999998</c:v>
                </c:pt>
                <c:pt idx="1639">
                  <c:v>157.18300000000002</c:v>
                </c:pt>
                <c:pt idx="1640">
                  <c:v>157.26689999999999</c:v>
                </c:pt>
                <c:pt idx="1641">
                  <c:v>157.35060000000001</c:v>
                </c:pt>
                <c:pt idx="1642">
                  <c:v>157.43260000000001</c:v>
                </c:pt>
                <c:pt idx="1643">
                  <c:v>157.5162</c:v>
                </c:pt>
                <c:pt idx="1644">
                  <c:v>157.59890000000001</c:v>
                </c:pt>
                <c:pt idx="1645">
                  <c:v>157.6841</c:v>
                </c:pt>
                <c:pt idx="1646">
                  <c:v>157.7672</c:v>
                </c:pt>
                <c:pt idx="1647">
                  <c:v>157.8493</c:v>
                </c:pt>
                <c:pt idx="1648">
                  <c:v>157.9332</c:v>
                </c:pt>
                <c:pt idx="1649">
                  <c:v>158.01399999999998</c:v>
                </c:pt>
                <c:pt idx="1650">
                  <c:v>158.09790000000001</c:v>
                </c:pt>
                <c:pt idx="1651">
                  <c:v>158.18180000000001</c:v>
                </c:pt>
                <c:pt idx="1652">
                  <c:v>158.26589999999999</c:v>
                </c:pt>
                <c:pt idx="1653">
                  <c:v>158.35020000000023</c:v>
                </c:pt>
                <c:pt idx="1654">
                  <c:v>158.43200000000004</c:v>
                </c:pt>
                <c:pt idx="1655">
                  <c:v>158.5164</c:v>
                </c:pt>
                <c:pt idx="1656">
                  <c:v>158.5986</c:v>
                </c:pt>
                <c:pt idx="1657">
                  <c:v>158.68260000000001</c:v>
                </c:pt>
                <c:pt idx="1658">
                  <c:v>158.76439999999999</c:v>
                </c:pt>
                <c:pt idx="1659">
                  <c:v>158.84650000000002</c:v>
                </c:pt>
                <c:pt idx="1660">
                  <c:v>158.92940000000004</c:v>
                </c:pt>
                <c:pt idx="1661">
                  <c:v>159.01439999999999</c:v>
                </c:pt>
                <c:pt idx="1662">
                  <c:v>159.09780000000001</c:v>
                </c:pt>
                <c:pt idx="1663">
                  <c:v>159.18270000000001</c:v>
                </c:pt>
                <c:pt idx="1664">
                  <c:v>159.2664</c:v>
                </c:pt>
                <c:pt idx="1665">
                  <c:v>159.3494</c:v>
                </c:pt>
                <c:pt idx="1666">
                  <c:v>159.43240000000023</c:v>
                </c:pt>
                <c:pt idx="1667">
                  <c:v>159.51499999999999</c:v>
                </c:pt>
                <c:pt idx="1668">
                  <c:v>159.59820000000022</c:v>
                </c:pt>
                <c:pt idx="1669">
                  <c:v>159.6816</c:v>
                </c:pt>
                <c:pt idx="1670">
                  <c:v>159.76499999999999</c:v>
                </c:pt>
                <c:pt idx="1671">
                  <c:v>159.84820000000022</c:v>
                </c:pt>
                <c:pt idx="1672">
                  <c:v>159.93260000000001</c:v>
                </c:pt>
                <c:pt idx="1673">
                  <c:v>160.01559999999998</c:v>
                </c:pt>
                <c:pt idx="1674">
                  <c:v>160.0986</c:v>
                </c:pt>
                <c:pt idx="1675">
                  <c:v>160.18300000000002</c:v>
                </c:pt>
                <c:pt idx="1676">
                  <c:v>160.26569999999998</c:v>
                </c:pt>
                <c:pt idx="1677">
                  <c:v>160.34900000000002</c:v>
                </c:pt>
                <c:pt idx="1678">
                  <c:v>160.43100000000001</c:v>
                </c:pt>
                <c:pt idx="1679">
                  <c:v>160.51589999999999</c:v>
                </c:pt>
                <c:pt idx="1680">
                  <c:v>160.59730000000022</c:v>
                </c:pt>
                <c:pt idx="1681">
                  <c:v>160.684</c:v>
                </c:pt>
                <c:pt idx="1682">
                  <c:v>160.76779999999999</c:v>
                </c:pt>
                <c:pt idx="1683">
                  <c:v>160.85100000000023</c:v>
                </c:pt>
                <c:pt idx="1684">
                  <c:v>160.93450000000001</c:v>
                </c:pt>
                <c:pt idx="1685">
                  <c:v>161.01730000000001</c:v>
                </c:pt>
                <c:pt idx="1686">
                  <c:v>161.09979999999999</c:v>
                </c:pt>
                <c:pt idx="1687">
                  <c:v>161.18190000000001</c:v>
                </c:pt>
                <c:pt idx="1688">
                  <c:v>161.2662</c:v>
                </c:pt>
                <c:pt idx="1689">
                  <c:v>161.35100000000023</c:v>
                </c:pt>
                <c:pt idx="1690">
                  <c:v>161.43369999999999</c:v>
                </c:pt>
                <c:pt idx="1691">
                  <c:v>161.51579999999998</c:v>
                </c:pt>
                <c:pt idx="1692">
                  <c:v>161.60050000000001</c:v>
                </c:pt>
                <c:pt idx="1693">
                  <c:v>161.68260000000001</c:v>
                </c:pt>
                <c:pt idx="1694">
                  <c:v>161.76679999999999</c:v>
                </c:pt>
                <c:pt idx="1695">
                  <c:v>161.84909999999999</c:v>
                </c:pt>
                <c:pt idx="1696">
                  <c:v>161.93200000000004</c:v>
                </c:pt>
                <c:pt idx="1697">
                  <c:v>162.01589999999999</c:v>
                </c:pt>
                <c:pt idx="1698">
                  <c:v>162.0986</c:v>
                </c:pt>
                <c:pt idx="1699">
                  <c:v>162.1789</c:v>
                </c:pt>
                <c:pt idx="1700">
                  <c:v>162.26259999999999</c:v>
                </c:pt>
                <c:pt idx="1701">
                  <c:v>162.34459999999999</c:v>
                </c:pt>
                <c:pt idx="1702">
                  <c:v>162.42850000000001</c:v>
                </c:pt>
                <c:pt idx="1703">
                  <c:v>162.51300000000001</c:v>
                </c:pt>
                <c:pt idx="1704">
                  <c:v>162.596</c:v>
                </c:pt>
                <c:pt idx="1705">
                  <c:v>162.6806</c:v>
                </c:pt>
                <c:pt idx="1706">
                  <c:v>162.76309999999998</c:v>
                </c:pt>
                <c:pt idx="1707">
                  <c:v>162.8459</c:v>
                </c:pt>
                <c:pt idx="1708">
                  <c:v>162.9297</c:v>
                </c:pt>
                <c:pt idx="1709">
                  <c:v>163.01240000000001</c:v>
                </c:pt>
                <c:pt idx="1710">
                  <c:v>163.09610000000001</c:v>
                </c:pt>
                <c:pt idx="1711">
                  <c:v>163.17840000000001</c:v>
                </c:pt>
                <c:pt idx="1712">
                  <c:v>163.26230000000001</c:v>
                </c:pt>
                <c:pt idx="1713">
                  <c:v>163.3459</c:v>
                </c:pt>
                <c:pt idx="1714">
                  <c:v>163.42930000000001</c:v>
                </c:pt>
                <c:pt idx="1715">
                  <c:v>163.51439999999999</c:v>
                </c:pt>
                <c:pt idx="1716">
                  <c:v>163.59820000000022</c:v>
                </c:pt>
                <c:pt idx="1717">
                  <c:v>163.68100000000001</c:v>
                </c:pt>
                <c:pt idx="1718">
                  <c:v>163.76150000000001</c:v>
                </c:pt>
                <c:pt idx="1719">
                  <c:v>163.84720000000004</c:v>
                </c:pt>
                <c:pt idx="1720">
                  <c:v>163.93050000000002</c:v>
                </c:pt>
                <c:pt idx="1721">
                  <c:v>164.01169999999999</c:v>
                </c:pt>
                <c:pt idx="1722">
                  <c:v>164.09820000000022</c:v>
                </c:pt>
                <c:pt idx="1723">
                  <c:v>164.17919999999998</c:v>
                </c:pt>
                <c:pt idx="1724">
                  <c:v>164.262</c:v>
                </c:pt>
                <c:pt idx="1725">
                  <c:v>164.34559999999999</c:v>
                </c:pt>
                <c:pt idx="1726">
                  <c:v>164.429</c:v>
                </c:pt>
                <c:pt idx="1727">
                  <c:v>164.51059999999998</c:v>
                </c:pt>
                <c:pt idx="1728">
                  <c:v>164.59479999999999</c:v>
                </c:pt>
                <c:pt idx="1729">
                  <c:v>164.67949999999999</c:v>
                </c:pt>
                <c:pt idx="1730">
                  <c:v>164.76179999999999</c:v>
                </c:pt>
                <c:pt idx="1731">
                  <c:v>164.84559999999999</c:v>
                </c:pt>
                <c:pt idx="1732">
                  <c:v>164.92880000000022</c:v>
                </c:pt>
                <c:pt idx="1733">
                  <c:v>165.01250000000002</c:v>
                </c:pt>
                <c:pt idx="1734">
                  <c:v>165.09440000000001</c:v>
                </c:pt>
                <c:pt idx="1735">
                  <c:v>165.17759999999998</c:v>
                </c:pt>
                <c:pt idx="1736">
                  <c:v>165.2603</c:v>
                </c:pt>
                <c:pt idx="1737">
                  <c:v>165.34389999999999</c:v>
                </c:pt>
                <c:pt idx="1738">
                  <c:v>165.42700000000022</c:v>
                </c:pt>
                <c:pt idx="1739">
                  <c:v>165.51</c:v>
                </c:pt>
                <c:pt idx="1740">
                  <c:v>165.596</c:v>
                </c:pt>
                <c:pt idx="1741">
                  <c:v>165.67859999999999</c:v>
                </c:pt>
                <c:pt idx="1742">
                  <c:v>165.75979999999998</c:v>
                </c:pt>
                <c:pt idx="1743">
                  <c:v>165.84350000000001</c:v>
                </c:pt>
                <c:pt idx="1744">
                  <c:v>165.92640000000023</c:v>
                </c:pt>
                <c:pt idx="1745">
                  <c:v>166.0102</c:v>
                </c:pt>
                <c:pt idx="1746">
                  <c:v>166.09290000000001</c:v>
                </c:pt>
                <c:pt idx="1747">
                  <c:v>166.17679999999999</c:v>
                </c:pt>
                <c:pt idx="1748">
                  <c:v>166.25959999999998</c:v>
                </c:pt>
                <c:pt idx="1749">
                  <c:v>166.3415</c:v>
                </c:pt>
                <c:pt idx="1750">
                  <c:v>166.4246</c:v>
                </c:pt>
                <c:pt idx="1751">
                  <c:v>166.50880000000001</c:v>
                </c:pt>
                <c:pt idx="1752">
                  <c:v>166.59200000000001</c:v>
                </c:pt>
                <c:pt idx="1753">
                  <c:v>166.67569999999998</c:v>
                </c:pt>
                <c:pt idx="1754">
                  <c:v>166.75880000000001</c:v>
                </c:pt>
                <c:pt idx="1755">
                  <c:v>166.8432</c:v>
                </c:pt>
                <c:pt idx="1756">
                  <c:v>166.92670000000001</c:v>
                </c:pt>
                <c:pt idx="1757">
                  <c:v>167.01050000000001</c:v>
                </c:pt>
                <c:pt idx="1758">
                  <c:v>167.0934</c:v>
                </c:pt>
                <c:pt idx="1759">
                  <c:v>167.17569999999998</c:v>
                </c:pt>
                <c:pt idx="1760">
                  <c:v>167.2594</c:v>
                </c:pt>
                <c:pt idx="1761">
                  <c:v>167.34459999999999</c:v>
                </c:pt>
                <c:pt idx="1762">
                  <c:v>167.42730000000026</c:v>
                </c:pt>
                <c:pt idx="1763">
                  <c:v>167.5121</c:v>
                </c:pt>
                <c:pt idx="1764">
                  <c:v>167.59469999999999</c:v>
                </c:pt>
                <c:pt idx="1765">
                  <c:v>167.67659999999998</c:v>
                </c:pt>
                <c:pt idx="1766">
                  <c:v>167.7602</c:v>
                </c:pt>
                <c:pt idx="1767">
                  <c:v>167.84469999999999</c:v>
                </c:pt>
                <c:pt idx="1768">
                  <c:v>167.92950000000002</c:v>
                </c:pt>
                <c:pt idx="1769">
                  <c:v>168.01240000000001</c:v>
                </c:pt>
                <c:pt idx="1770">
                  <c:v>168.095</c:v>
                </c:pt>
                <c:pt idx="1771">
                  <c:v>168.17750000000001</c:v>
                </c:pt>
                <c:pt idx="1772">
                  <c:v>168.26050000000001</c:v>
                </c:pt>
                <c:pt idx="1773">
                  <c:v>168.34350000000001</c:v>
                </c:pt>
                <c:pt idx="1774">
                  <c:v>168.4265</c:v>
                </c:pt>
                <c:pt idx="1775">
                  <c:v>168.50969999999998</c:v>
                </c:pt>
                <c:pt idx="1776">
                  <c:v>168.5943</c:v>
                </c:pt>
                <c:pt idx="1777">
                  <c:v>168.67740000000001</c:v>
                </c:pt>
                <c:pt idx="1778">
                  <c:v>168.761</c:v>
                </c:pt>
                <c:pt idx="1779">
                  <c:v>168.8434</c:v>
                </c:pt>
                <c:pt idx="1780">
                  <c:v>168.92740000000029</c:v>
                </c:pt>
                <c:pt idx="1781">
                  <c:v>169.01159999999999</c:v>
                </c:pt>
                <c:pt idx="1782">
                  <c:v>169.09440000000001</c:v>
                </c:pt>
                <c:pt idx="1783">
                  <c:v>169.17850000000001</c:v>
                </c:pt>
                <c:pt idx="1784">
                  <c:v>169.26140000000001</c:v>
                </c:pt>
                <c:pt idx="1785">
                  <c:v>169.3426</c:v>
                </c:pt>
                <c:pt idx="1786">
                  <c:v>169.42680000000001</c:v>
                </c:pt>
                <c:pt idx="1787">
                  <c:v>169.5102</c:v>
                </c:pt>
                <c:pt idx="1788">
                  <c:v>169.59280000000001</c:v>
                </c:pt>
                <c:pt idx="1789">
                  <c:v>169.67579999999998</c:v>
                </c:pt>
                <c:pt idx="1790">
                  <c:v>169.75880000000001</c:v>
                </c:pt>
                <c:pt idx="1791">
                  <c:v>169.84110000000001</c:v>
                </c:pt>
                <c:pt idx="1792">
                  <c:v>169.92359999999999</c:v>
                </c:pt>
                <c:pt idx="1793">
                  <c:v>170.01</c:v>
                </c:pt>
                <c:pt idx="1794">
                  <c:v>170.0926</c:v>
                </c:pt>
                <c:pt idx="1795">
                  <c:v>170.17559999999995</c:v>
                </c:pt>
                <c:pt idx="1796">
                  <c:v>170.2603</c:v>
                </c:pt>
                <c:pt idx="1797">
                  <c:v>170.34379999999999</c:v>
                </c:pt>
                <c:pt idx="1798">
                  <c:v>170.42490000000001</c:v>
                </c:pt>
                <c:pt idx="1799">
                  <c:v>170.51130000000001</c:v>
                </c:pt>
                <c:pt idx="1800">
                  <c:v>170.5942</c:v>
                </c:pt>
                <c:pt idx="1801">
                  <c:v>170.67609999999999</c:v>
                </c:pt>
                <c:pt idx="1802">
                  <c:v>170.76</c:v>
                </c:pt>
                <c:pt idx="1803">
                  <c:v>170.84450000000001</c:v>
                </c:pt>
                <c:pt idx="1804">
                  <c:v>170.92730000000026</c:v>
                </c:pt>
                <c:pt idx="1805">
                  <c:v>171.00949999999997</c:v>
                </c:pt>
                <c:pt idx="1806">
                  <c:v>171.09280000000001</c:v>
                </c:pt>
                <c:pt idx="1807">
                  <c:v>171.17740000000001</c:v>
                </c:pt>
                <c:pt idx="1808">
                  <c:v>171.25890000000001</c:v>
                </c:pt>
                <c:pt idx="1809">
                  <c:v>171.3433</c:v>
                </c:pt>
                <c:pt idx="1810">
                  <c:v>171.42740000000029</c:v>
                </c:pt>
                <c:pt idx="1811">
                  <c:v>171.51</c:v>
                </c:pt>
                <c:pt idx="1812">
                  <c:v>171.59280000000001</c:v>
                </c:pt>
                <c:pt idx="1813">
                  <c:v>171.67740000000001</c:v>
                </c:pt>
                <c:pt idx="1814">
                  <c:v>171.76130000000001</c:v>
                </c:pt>
                <c:pt idx="1815">
                  <c:v>171.84450000000001</c:v>
                </c:pt>
                <c:pt idx="1816">
                  <c:v>171.92510000000001</c:v>
                </c:pt>
                <c:pt idx="1817">
                  <c:v>172.0087</c:v>
                </c:pt>
                <c:pt idx="1818">
                  <c:v>172.09300000000002</c:v>
                </c:pt>
                <c:pt idx="1819">
                  <c:v>172.17609999999999</c:v>
                </c:pt>
                <c:pt idx="1820">
                  <c:v>172.2586</c:v>
                </c:pt>
                <c:pt idx="1821">
                  <c:v>172.34140000000022</c:v>
                </c:pt>
                <c:pt idx="1822">
                  <c:v>172.42440000000022</c:v>
                </c:pt>
                <c:pt idx="1823">
                  <c:v>172.5086</c:v>
                </c:pt>
                <c:pt idx="1824">
                  <c:v>172.59389999999999</c:v>
                </c:pt>
                <c:pt idx="1825">
                  <c:v>172.67599999999999</c:v>
                </c:pt>
                <c:pt idx="1826">
                  <c:v>172.75800000000001</c:v>
                </c:pt>
                <c:pt idx="1827">
                  <c:v>172.84280000000001</c:v>
                </c:pt>
                <c:pt idx="1828">
                  <c:v>172.92780000000022</c:v>
                </c:pt>
                <c:pt idx="1829">
                  <c:v>173.00989999999999</c:v>
                </c:pt>
                <c:pt idx="1830">
                  <c:v>173.09120000000001</c:v>
                </c:pt>
                <c:pt idx="1831">
                  <c:v>173.17419999999998</c:v>
                </c:pt>
                <c:pt idx="1832">
                  <c:v>173.25840000000022</c:v>
                </c:pt>
                <c:pt idx="1833">
                  <c:v>173.34110000000001</c:v>
                </c:pt>
                <c:pt idx="1834">
                  <c:v>173.42590000000001</c:v>
                </c:pt>
                <c:pt idx="1835">
                  <c:v>173.50800000000001</c:v>
                </c:pt>
                <c:pt idx="1836">
                  <c:v>173.59240000000023</c:v>
                </c:pt>
                <c:pt idx="1837">
                  <c:v>173.67669999999998</c:v>
                </c:pt>
                <c:pt idx="1838">
                  <c:v>173.76</c:v>
                </c:pt>
                <c:pt idx="1839">
                  <c:v>173.84190000000001</c:v>
                </c:pt>
                <c:pt idx="1840">
                  <c:v>173.92540000000022</c:v>
                </c:pt>
                <c:pt idx="1841">
                  <c:v>174.00880000000001</c:v>
                </c:pt>
                <c:pt idx="1842">
                  <c:v>174.09240000000023</c:v>
                </c:pt>
                <c:pt idx="1843">
                  <c:v>174.17479999999998</c:v>
                </c:pt>
                <c:pt idx="1844">
                  <c:v>174.2593</c:v>
                </c:pt>
                <c:pt idx="1845">
                  <c:v>174.3434</c:v>
                </c:pt>
                <c:pt idx="1846">
                  <c:v>174.42580000000001</c:v>
                </c:pt>
                <c:pt idx="1847">
                  <c:v>174.50790000000001</c:v>
                </c:pt>
                <c:pt idx="1848">
                  <c:v>174.59110000000001</c:v>
                </c:pt>
                <c:pt idx="1849">
                  <c:v>174.67519999999999</c:v>
                </c:pt>
                <c:pt idx="1850">
                  <c:v>174.75840000000022</c:v>
                </c:pt>
                <c:pt idx="1851">
                  <c:v>174.84130000000007</c:v>
                </c:pt>
                <c:pt idx="1852">
                  <c:v>174.92640000000023</c:v>
                </c:pt>
                <c:pt idx="1853">
                  <c:v>175.00820000000004</c:v>
                </c:pt>
                <c:pt idx="1854">
                  <c:v>175.09180000000001</c:v>
                </c:pt>
                <c:pt idx="1855">
                  <c:v>175.17569999999998</c:v>
                </c:pt>
                <c:pt idx="1856">
                  <c:v>175.25890000000001</c:v>
                </c:pt>
                <c:pt idx="1857">
                  <c:v>175.34110000000001</c:v>
                </c:pt>
                <c:pt idx="1858">
                  <c:v>175.42430000000004</c:v>
                </c:pt>
                <c:pt idx="1859">
                  <c:v>175.50880000000001</c:v>
                </c:pt>
                <c:pt idx="1860">
                  <c:v>175.59200000000001</c:v>
                </c:pt>
                <c:pt idx="1861">
                  <c:v>175.67399999999998</c:v>
                </c:pt>
                <c:pt idx="1862">
                  <c:v>175.75830000000022</c:v>
                </c:pt>
                <c:pt idx="1863">
                  <c:v>175.8409</c:v>
                </c:pt>
                <c:pt idx="1864">
                  <c:v>175.92590000000001</c:v>
                </c:pt>
                <c:pt idx="1865">
                  <c:v>176.00890000000001</c:v>
                </c:pt>
                <c:pt idx="1866">
                  <c:v>176.09210000000004</c:v>
                </c:pt>
                <c:pt idx="1867">
                  <c:v>176.17449999999999</c:v>
                </c:pt>
                <c:pt idx="1868">
                  <c:v>176.25740000000022</c:v>
                </c:pt>
                <c:pt idx="1869">
                  <c:v>176.3407</c:v>
                </c:pt>
                <c:pt idx="1870">
                  <c:v>176.42350000000002</c:v>
                </c:pt>
                <c:pt idx="1871">
                  <c:v>176.5077</c:v>
                </c:pt>
                <c:pt idx="1872">
                  <c:v>176.58969999999999</c:v>
                </c:pt>
                <c:pt idx="1873">
                  <c:v>176.67309999999998</c:v>
                </c:pt>
                <c:pt idx="1874">
                  <c:v>176.75559999999999</c:v>
                </c:pt>
                <c:pt idx="1875">
                  <c:v>176.83959999999999</c:v>
                </c:pt>
                <c:pt idx="1876">
                  <c:v>176.92240000000029</c:v>
                </c:pt>
                <c:pt idx="1877">
                  <c:v>177.00559999999999</c:v>
                </c:pt>
                <c:pt idx="1878">
                  <c:v>177.09059999999999</c:v>
                </c:pt>
                <c:pt idx="1879">
                  <c:v>177.17389999999995</c:v>
                </c:pt>
                <c:pt idx="1880">
                  <c:v>177.25800000000001</c:v>
                </c:pt>
                <c:pt idx="1881">
                  <c:v>177.34120000000001</c:v>
                </c:pt>
                <c:pt idx="1882">
                  <c:v>177.42430000000004</c:v>
                </c:pt>
                <c:pt idx="1883">
                  <c:v>177.50790000000001</c:v>
                </c:pt>
                <c:pt idx="1884">
                  <c:v>177.5932</c:v>
                </c:pt>
                <c:pt idx="1885">
                  <c:v>177.67589999999998</c:v>
                </c:pt>
                <c:pt idx="1886">
                  <c:v>177.7585</c:v>
                </c:pt>
                <c:pt idx="1887">
                  <c:v>177.84100000000001</c:v>
                </c:pt>
                <c:pt idx="1888">
                  <c:v>177.92500000000001</c:v>
                </c:pt>
                <c:pt idx="1889">
                  <c:v>178.0085</c:v>
                </c:pt>
                <c:pt idx="1890">
                  <c:v>178.09200000000001</c:v>
                </c:pt>
                <c:pt idx="1891">
                  <c:v>178.17619999999999</c:v>
                </c:pt>
                <c:pt idx="1892">
                  <c:v>178.25810000000001</c:v>
                </c:pt>
                <c:pt idx="1893">
                  <c:v>178.3398</c:v>
                </c:pt>
                <c:pt idx="1894">
                  <c:v>178.42330000000001</c:v>
                </c:pt>
                <c:pt idx="1895">
                  <c:v>178.5076</c:v>
                </c:pt>
                <c:pt idx="1896">
                  <c:v>178.5891</c:v>
                </c:pt>
                <c:pt idx="1897">
                  <c:v>178.6729</c:v>
                </c:pt>
                <c:pt idx="1898">
                  <c:v>178.75720000000001</c:v>
                </c:pt>
                <c:pt idx="1899">
                  <c:v>178.8407</c:v>
                </c:pt>
                <c:pt idx="1900">
                  <c:v>178.92490000000001</c:v>
                </c:pt>
                <c:pt idx="1901">
                  <c:v>179.00919999999999</c:v>
                </c:pt>
                <c:pt idx="1902">
                  <c:v>179.0915</c:v>
                </c:pt>
                <c:pt idx="1903">
                  <c:v>179.17409999999998</c:v>
                </c:pt>
                <c:pt idx="1904">
                  <c:v>179.25640000000001</c:v>
                </c:pt>
                <c:pt idx="1905">
                  <c:v>179.34020000000001</c:v>
                </c:pt>
                <c:pt idx="1906">
                  <c:v>179.42270000000022</c:v>
                </c:pt>
                <c:pt idx="1907">
                  <c:v>179.506</c:v>
                </c:pt>
                <c:pt idx="1908">
                  <c:v>179.5891</c:v>
                </c:pt>
                <c:pt idx="1909">
                  <c:v>179.67079999999999</c:v>
                </c:pt>
                <c:pt idx="1910">
                  <c:v>179.75409999999999</c:v>
                </c:pt>
                <c:pt idx="1911">
                  <c:v>179.83790000000022</c:v>
                </c:pt>
                <c:pt idx="1912">
                  <c:v>179.92150000000001</c:v>
                </c:pt>
                <c:pt idx="1913">
                  <c:v>180.00369999999998</c:v>
                </c:pt>
                <c:pt idx="1914">
                  <c:v>180.08750000000001</c:v>
                </c:pt>
                <c:pt idx="1915">
                  <c:v>180.1705</c:v>
                </c:pt>
                <c:pt idx="1916">
                  <c:v>180.25399999999999</c:v>
                </c:pt>
                <c:pt idx="1917">
                  <c:v>180.33510000000001</c:v>
                </c:pt>
                <c:pt idx="1918">
                  <c:v>180.41800000000001</c:v>
                </c:pt>
                <c:pt idx="1919">
                  <c:v>180.5025</c:v>
                </c:pt>
                <c:pt idx="1920">
                  <c:v>180.58760000000001</c:v>
                </c:pt>
                <c:pt idx="1921">
                  <c:v>180.67230000000001</c:v>
                </c:pt>
                <c:pt idx="1922">
                  <c:v>180.7552</c:v>
                </c:pt>
                <c:pt idx="1923">
                  <c:v>180.84</c:v>
                </c:pt>
                <c:pt idx="1924">
                  <c:v>180.92250000000001</c:v>
                </c:pt>
                <c:pt idx="1925">
                  <c:v>181.0068</c:v>
                </c:pt>
                <c:pt idx="1926">
                  <c:v>181.089</c:v>
                </c:pt>
                <c:pt idx="1927">
                  <c:v>181.17250000000001</c:v>
                </c:pt>
                <c:pt idx="1928">
                  <c:v>181.25640000000001</c:v>
                </c:pt>
                <c:pt idx="1929">
                  <c:v>181.3398</c:v>
                </c:pt>
                <c:pt idx="1930">
                  <c:v>181.4239</c:v>
                </c:pt>
                <c:pt idx="1931">
                  <c:v>181.5078</c:v>
                </c:pt>
                <c:pt idx="1932">
                  <c:v>181.59059999999999</c:v>
                </c:pt>
                <c:pt idx="1933">
                  <c:v>181.67529999999999</c:v>
                </c:pt>
                <c:pt idx="1934">
                  <c:v>181.75730000000001</c:v>
                </c:pt>
                <c:pt idx="1935">
                  <c:v>181.83940000000001</c:v>
                </c:pt>
                <c:pt idx="1936">
                  <c:v>181.9247</c:v>
                </c:pt>
                <c:pt idx="1937">
                  <c:v>182.00659999999999</c:v>
                </c:pt>
                <c:pt idx="1938">
                  <c:v>182.089</c:v>
                </c:pt>
                <c:pt idx="1939">
                  <c:v>182.17339999999999</c:v>
                </c:pt>
                <c:pt idx="1940">
                  <c:v>182.2577</c:v>
                </c:pt>
                <c:pt idx="1941">
                  <c:v>182.3408</c:v>
                </c:pt>
                <c:pt idx="1942">
                  <c:v>182.42590000000001</c:v>
                </c:pt>
                <c:pt idx="1943">
                  <c:v>182.50810000000001</c:v>
                </c:pt>
                <c:pt idx="1944">
                  <c:v>182.59100000000001</c:v>
                </c:pt>
                <c:pt idx="1945">
                  <c:v>182.67409999999998</c:v>
                </c:pt>
                <c:pt idx="1946">
                  <c:v>182.75620000000001</c:v>
                </c:pt>
                <c:pt idx="1947">
                  <c:v>182.84020000000001</c:v>
                </c:pt>
                <c:pt idx="1948">
                  <c:v>182.92260000000007</c:v>
                </c:pt>
                <c:pt idx="1949">
                  <c:v>183.00659999999999</c:v>
                </c:pt>
                <c:pt idx="1950">
                  <c:v>183.0907</c:v>
                </c:pt>
                <c:pt idx="1951">
                  <c:v>183.17419999999998</c:v>
                </c:pt>
                <c:pt idx="1952">
                  <c:v>183.25640000000001</c:v>
                </c:pt>
                <c:pt idx="1953">
                  <c:v>183.34020000000001</c:v>
                </c:pt>
                <c:pt idx="1954">
                  <c:v>183.42350000000002</c:v>
                </c:pt>
                <c:pt idx="1955">
                  <c:v>183.5044</c:v>
                </c:pt>
                <c:pt idx="1956">
                  <c:v>183.58820000000023</c:v>
                </c:pt>
                <c:pt idx="1957">
                  <c:v>183.67339999999999</c:v>
                </c:pt>
                <c:pt idx="1958">
                  <c:v>183.7578</c:v>
                </c:pt>
                <c:pt idx="1959">
                  <c:v>183.8415</c:v>
                </c:pt>
                <c:pt idx="1960">
                  <c:v>183.9238</c:v>
                </c:pt>
                <c:pt idx="1961">
                  <c:v>184.0076</c:v>
                </c:pt>
                <c:pt idx="1962">
                  <c:v>184.09030000000001</c:v>
                </c:pt>
                <c:pt idx="1963">
                  <c:v>184.17389999999995</c:v>
                </c:pt>
                <c:pt idx="1964">
                  <c:v>184.2567</c:v>
                </c:pt>
                <c:pt idx="1965">
                  <c:v>184.34050000000002</c:v>
                </c:pt>
                <c:pt idx="1966">
                  <c:v>184.4248</c:v>
                </c:pt>
                <c:pt idx="1967">
                  <c:v>184.5069</c:v>
                </c:pt>
                <c:pt idx="1968">
                  <c:v>184.59059999999999</c:v>
                </c:pt>
                <c:pt idx="1969">
                  <c:v>184.67339999999999</c:v>
                </c:pt>
                <c:pt idx="1970">
                  <c:v>184.75620000000001</c:v>
                </c:pt>
                <c:pt idx="1971">
                  <c:v>184.8399</c:v>
                </c:pt>
                <c:pt idx="1972">
                  <c:v>184.92340000000004</c:v>
                </c:pt>
                <c:pt idx="1973">
                  <c:v>185.00750000000002</c:v>
                </c:pt>
                <c:pt idx="1974">
                  <c:v>185.09140000000022</c:v>
                </c:pt>
                <c:pt idx="1975">
                  <c:v>185.17489999999998</c:v>
                </c:pt>
                <c:pt idx="1976">
                  <c:v>185.25640000000001</c:v>
                </c:pt>
                <c:pt idx="1977">
                  <c:v>185.33880000000022</c:v>
                </c:pt>
                <c:pt idx="1978">
                  <c:v>185.42240000000029</c:v>
                </c:pt>
                <c:pt idx="1979">
                  <c:v>185.5078</c:v>
                </c:pt>
                <c:pt idx="1980">
                  <c:v>185.58969999999999</c:v>
                </c:pt>
                <c:pt idx="1981">
                  <c:v>185.67329999999998</c:v>
                </c:pt>
                <c:pt idx="1982">
                  <c:v>185.75579999999999</c:v>
                </c:pt>
                <c:pt idx="1983">
                  <c:v>185.83940000000001</c:v>
                </c:pt>
                <c:pt idx="1984">
                  <c:v>185.92359999999999</c:v>
                </c:pt>
                <c:pt idx="1985">
                  <c:v>186.0051</c:v>
                </c:pt>
                <c:pt idx="1986">
                  <c:v>186.09010000000001</c:v>
                </c:pt>
                <c:pt idx="1987">
                  <c:v>186.17309999999998</c:v>
                </c:pt>
                <c:pt idx="1988">
                  <c:v>186.25579999999999</c:v>
                </c:pt>
                <c:pt idx="1989">
                  <c:v>186.34</c:v>
                </c:pt>
                <c:pt idx="1990">
                  <c:v>186.42280000000022</c:v>
                </c:pt>
                <c:pt idx="1991">
                  <c:v>186.5052</c:v>
                </c:pt>
                <c:pt idx="1992">
                  <c:v>186.58920000000001</c:v>
                </c:pt>
                <c:pt idx="1993">
                  <c:v>186.67240000000001</c:v>
                </c:pt>
                <c:pt idx="1994">
                  <c:v>186.75579999999999</c:v>
                </c:pt>
                <c:pt idx="1995">
                  <c:v>186.84</c:v>
                </c:pt>
                <c:pt idx="1996">
                  <c:v>186.923</c:v>
                </c:pt>
                <c:pt idx="1997">
                  <c:v>187.00559999999999</c:v>
                </c:pt>
                <c:pt idx="1998">
                  <c:v>187.08850000000001</c:v>
                </c:pt>
                <c:pt idx="1999">
                  <c:v>187.17179999999999</c:v>
                </c:pt>
                <c:pt idx="2000">
                  <c:v>187.25540000000001</c:v>
                </c:pt>
                <c:pt idx="2001">
                  <c:v>187.33880000000022</c:v>
                </c:pt>
                <c:pt idx="2002">
                  <c:v>187.42080000000001</c:v>
                </c:pt>
                <c:pt idx="2003">
                  <c:v>187.5034</c:v>
                </c:pt>
                <c:pt idx="2004">
                  <c:v>187.58840000000029</c:v>
                </c:pt>
                <c:pt idx="2005">
                  <c:v>187.67159999999998</c:v>
                </c:pt>
                <c:pt idx="2006">
                  <c:v>187.75349999999997</c:v>
                </c:pt>
                <c:pt idx="2007">
                  <c:v>187.83770000000001</c:v>
                </c:pt>
                <c:pt idx="2008">
                  <c:v>187.92140000000029</c:v>
                </c:pt>
                <c:pt idx="2009">
                  <c:v>188.00579999999999</c:v>
                </c:pt>
                <c:pt idx="2010">
                  <c:v>188.08760000000001</c:v>
                </c:pt>
                <c:pt idx="2011">
                  <c:v>188.17019999999999</c:v>
                </c:pt>
                <c:pt idx="2012">
                  <c:v>188.25469999999999</c:v>
                </c:pt>
                <c:pt idx="2013">
                  <c:v>188.33840000000029</c:v>
                </c:pt>
                <c:pt idx="2014">
                  <c:v>188.42060000000001</c:v>
                </c:pt>
                <c:pt idx="2015">
                  <c:v>188.50299999999999</c:v>
                </c:pt>
                <c:pt idx="2016">
                  <c:v>188.58580000000001</c:v>
                </c:pt>
                <c:pt idx="2017">
                  <c:v>188.66820000000001</c:v>
                </c:pt>
                <c:pt idx="2018">
                  <c:v>188.75150000000002</c:v>
                </c:pt>
                <c:pt idx="2019">
                  <c:v>188.83610000000004</c:v>
                </c:pt>
                <c:pt idx="2020">
                  <c:v>188.91989999999998</c:v>
                </c:pt>
                <c:pt idx="2021">
                  <c:v>189.00359999999998</c:v>
                </c:pt>
                <c:pt idx="2022">
                  <c:v>189.08620000000022</c:v>
                </c:pt>
                <c:pt idx="2023">
                  <c:v>189.17259999999999</c:v>
                </c:pt>
                <c:pt idx="2024">
                  <c:v>189.25479999999999</c:v>
                </c:pt>
                <c:pt idx="2025">
                  <c:v>189.33830000000026</c:v>
                </c:pt>
                <c:pt idx="2026">
                  <c:v>189.42280000000022</c:v>
                </c:pt>
                <c:pt idx="2027">
                  <c:v>189.50540000000001</c:v>
                </c:pt>
                <c:pt idx="2028">
                  <c:v>189.589</c:v>
                </c:pt>
                <c:pt idx="2029">
                  <c:v>189.67299999999997</c:v>
                </c:pt>
                <c:pt idx="2030">
                  <c:v>189.75479999999999</c:v>
                </c:pt>
                <c:pt idx="2031">
                  <c:v>189.83830000000026</c:v>
                </c:pt>
                <c:pt idx="2032">
                  <c:v>189.92100000000022</c:v>
                </c:pt>
                <c:pt idx="2033">
                  <c:v>190.00640000000001</c:v>
                </c:pt>
                <c:pt idx="2034">
                  <c:v>190.08920000000001</c:v>
                </c:pt>
                <c:pt idx="2035">
                  <c:v>190.17189999999999</c:v>
                </c:pt>
                <c:pt idx="2036">
                  <c:v>190.25720000000001</c:v>
                </c:pt>
                <c:pt idx="2037">
                  <c:v>190.33860000000001</c:v>
                </c:pt>
                <c:pt idx="2038">
                  <c:v>190.42250000000001</c:v>
                </c:pt>
                <c:pt idx="2039">
                  <c:v>190.5052</c:v>
                </c:pt>
                <c:pt idx="2040">
                  <c:v>190.58850000000001</c:v>
                </c:pt>
                <c:pt idx="2041">
                  <c:v>190.672</c:v>
                </c:pt>
                <c:pt idx="2042">
                  <c:v>190.7544</c:v>
                </c:pt>
                <c:pt idx="2043">
                  <c:v>190.83750000000001</c:v>
                </c:pt>
                <c:pt idx="2044">
                  <c:v>190.92150000000001</c:v>
                </c:pt>
                <c:pt idx="2045">
                  <c:v>191.00559999999999</c:v>
                </c:pt>
                <c:pt idx="2046">
                  <c:v>191.08880000000022</c:v>
                </c:pt>
                <c:pt idx="2047">
                  <c:v>191.17169999999999</c:v>
                </c:pt>
                <c:pt idx="2048">
                  <c:v>191.25469999999999</c:v>
                </c:pt>
                <c:pt idx="2049">
                  <c:v>191.33920000000001</c:v>
                </c:pt>
                <c:pt idx="2050">
                  <c:v>191.42220000000026</c:v>
                </c:pt>
                <c:pt idx="2051">
                  <c:v>191.50650000000002</c:v>
                </c:pt>
                <c:pt idx="2052">
                  <c:v>191.59</c:v>
                </c:pt>
                <c:pt idx="2053">
                  <c:v>191.67319999999998</c:v>
                </c:pt>
                <c:pt idx="2054">
                  <c:v>191.7552</c:v>
                </c:pt>
                <c:pt idx="2055">
                  <c:v>191.83880000000022</c:v>
                </c:pt>
                <c:pt idx="2056">
                  <c:v>191.92350000000002</c:v>
                </c:pt>
                <c:pt idx="2057">
                  <c:v>192.006</c:v>
                </c:pt>
                <c:pt idx="2058">
                  <c:v>192.09059999999999</c:v>
                </c:pt>
                <c:pt idx="2059">
                  <c:v>192.17250000000001</c:v>
                </c:pt>
                <c:pt idx="2060">
                  <c:v>192.25630000000001</c:v>
                </c:pt>
                <c:pt idx="2061">
                  <c:v>192.34040000000007</c:v>
                </c:pt>
                <c:pt idx="2062">
                  <c:v>192.42410000000001</c:v>
                </c:pt>
                <c:pt idx="2063">
                  <c:v>192.50530000000001</c:v>
                </c:pt>
                <c:pt idx="2064">
                  <c:v>192.59130000000007</c:v>
                </c:pt>
                <c:pt idx="2065">
                  <c:v>192.67259999999999</c:v>
                </c:pt>
                <c:pt idx="2066">
                  <c:v>192.75489999999999</c:v>
                </c:pt>
                <c:pt idx="2067">
                  <c:v>192.83920000000001</c:v>
                </c:pt>
                <c:pt idx="2068">
                  <c:v>192.92340000000004</c:v>
                </c:pt>
                <c:pt idx="2069">
                  <c:v>193.00379999999998</c:v>
                </c:pt>
                <c:pt idx="2070">
                  <c:v>193.08860000000001</c:v>
                </c:pt>
                <c:pt idx="2071">
                  <c:v>193.17169999999999</c:v>
                </c:pt>
                <c:pt idx="2072">
                  <c:v>193.25559999999999</c:v>
                </c:pt>
                <c:pt idx="2073">
                  <c:v>193.33840000000029</c:v>
                </c:pt>
                <c:pt idx="2074">
                  <c:v>193.42150000000001</c:v>
                </c:pt>
                <c:pt idx="2075">
                  <c:v>193.50579999999999</c:v>
                </c:pt>
                <c:pt idx="2076">
                  <c:v>193.58600000000001</c:v>
                </c:pt>
                <c:pt idx="2077">
                  <c:v>193.66959999999995</c:v>
                </c:pt>
                <c:pt idx="2078">
                  <c:v>193.75379999999998</c:v>
                </c:pt>
                <c:pt idx="2079">
                  <c:v>193.83850000000001</c:v>
                </c:pt>
                <c:pt idx="2080">
                  <c:v>193.92060000000001</c:v>
                </c:pt>
                <c:pt idx="2081">
                  <c:v>194.00359999999998</c:v>
                </c:pt>
                <c:pt idx="2082">
                  <c:v>194.08590000000001</c:v>
                </c:pt>
                <c:pt idx="2083">
                  <c:v>194.17009999999999</c:v>
                </c:pt>
                <c:pt idx="2084">
                  <c:v>194.25220000000004</c:v>
                </c:pt>
                <c:pt idx="2085">
                  <c:v>194.3366</c:v>
                </c:pt>
                <c:pt idx="2086">
                  <c:v>194.42080000000001</c:v>
                </c:pt>
                <c:pt idx="2087">
                  <c:v>194.50479999999999</c:v>
                </c:pt>
                <c:pt idx="2088">
                  <c:v>194.58780000000004</c:v>
                </c:pt>
                <c:pt idx="2089">
                  <c:v>194.66989999999998</c:v>
                </c:pt>
                <c:pt idx="2090">
                  <c:v>194.7542</c:v>
                </c:pt>
                <c:pt idx="2091">
                  <c:v>194.83640000000022</c:v>
                </c:pt>
                <c:pt idx="2092">
                  <c:v>194.91979999999998</c:v>
                </c:pt>
                <c:pt idx="2093">
                  <c:v>195.00389999999999</c:v>
                </c:pt>
                <c:pt idx="2094">
                  <c:v>195.08510000000001</c:v>
                </c:pt>
                <c:pt idx="2095">
                  <c:v>195.16840000000022</c:v>
                </c:pt>
                <c:pt idx="2096">
                  <c:v>195.25069999999999</c:v>
                </c:pt>
                <c:pt idx="2097">
                  <c:v>195.33369999999999</c:v>
                </c:pt>
                <c:pt idx="2098">
                  <c:v>195.41740000000001</c:v>
                </c:pt>
                <c:pt idx="2099">
                  <c:v>195.50120000000001</c:v>
                </c:pt>
                <c:pt idx="2100">
                  <c:v>195.58580000000001</c:v>
                </c:pt>
                <c:pt idx="2101">
                  <c:v>195.66820000000001</c:v>
                </c:pt>
                <c:pt idx="2102">
                  <c:v>195.7508</c:v>
                </c:pt>
                <c:pt idx="2103">
                  <c:v>195.8349</c:v>
                </c:pt>
                <c:pt idx="2104">
                  <c:v>195.91850000000002</c:v>
                </c:pt>
                <c:pt idx="2105">
                  <c:v>196.0018</c:v>
                </c:pt>
                <c:pt idx="2106">
                  <c:v>196.08590000000001</c:v>
                </c:pt>
                <c:pt idx="2107">
                  <c:v>196.16800000000001</c:v>
                </c:pt>
                <c:pt idx="2108">
                  <c:v>196.25190000000001</c:v>
                </c:pt>
                <c:pt idx="2109">
                  <c:v>196.33620000000022</c:v>
                </c:pt>
                <c:pt idx="2110">
                  <c:v>196.42090000000007</c:v>
                </c:pt>
                <c:pt idx="2111">
                  <c:v>196.50450000000001</c:v>
                </c:pt>
                <c:pt idx="2112">
                  <c:v>196.5856</c:v>
                </c:pt>
                <c:pt idx="2113">
                  <c:v>196.66989999999998</c:v>
                </c:pt>
                <c:pt idx="2114">
                  <c:v>196.75210000000001</c:v>
                </c:pt>
                <c:pt idx="2115">
                  <c:v>196.83670000000001</c:v>
                </c:pt>
                <c:pt idx="2116">
                  <c:v>196.91900000000001</c:v>
                </c:pt>
                <c:pt idx="2117">
                  <c:v>197.0027</c:v>
                </c:pt>
                <c:pt idx="2118">
                  <c:v>197.08440000000004</c:v>
                </c:pt>
                <c:pt idx="2119">
                  <c:v>197.16840000000022</c:v>
                </c:pt>
                <c:pt idx="2120">
                  <c:v>197.25240000000022</c:v>
                </c:pt>
                <c:pt idx="2121">
                  <c:v>197.33590000000001</c:v>
                </c:pt>
                <c:pt idx="2122">
                  <c:v>197.41979999999998</c:v>
                </c:pt>
                <c:pt idx="2123">
                  <c:v>197.5018</c:v>
                </c:pt>
                <c:pt idx="2124">
                  <c:v>197.58690000000001</c:v>
                </c:pt>
                <c:pt idx="2125">
                  <c:v>197.6704</c:v>
                </c:pt>
                <c:pt idx="2126">
                  <c:v>197.7525</c:v>
                </c:pt>
                <c:pt idx="2127">
                  <c:v>197.83750000000001</c:v>
                </c:pt>
                <c:pt idx="2128">
                  <c:v>197.91840000000022</c:v>
                </c:pt>
                <c:pt idx="2129">
                  <c:v>198.00120000000001</c:v>
                </c:pt>
                <c:pt idx="2130">
                  <c:v>198.0847</c:v>
                </c:pt>
                <c:pt idx="2131">
                  <c:v>198.16890000000001</c:v>
                </c:pt>
                <c:pt idx="2132">
                  <c:v>198.25290000000001</c:v>
                </c:pt>
                <c:pt idx="2133">
                  <c:v>198.33770000000001</c:v>
                </c:pt>
                <c:pt idx="2134">
                  <c:v>198.41800000000001</c:v>
                </c:pt>
                <c:pt idx="2135">
                  <c:v>198.50299999999999</c:v>
                </c:pt>
                <c:pt idx="2136">
                  <c:v>198.58530000000007</c:v>
                </c:pt>
                <c:pt idx="2137">
                  <c:v>198.67</c:v>
                </c:pt>
                <c:pt idx="2138">
                  <c:v>198.75290000000001</c:v>
                </c:pt>
                <c:pt idx="2139">
                  <c:v>198.83500000000001</c:v>
                </c:pt>
                <c:pt idx="2140">
                  <c:v>198.91720000000001</c:v>
                </c:pt>
                <c:pt idx="2141">
                  <c:v>199.0017</c:v>
                </c:pt>
                <c:pt idx="2142">
                  <c:v>199.0847</c:v>
                </c:pt>
                <c:pt idx="2143">
                  <c:v>199.16720000000001</c:v>
                </c:pt>
                <c:pt idx="2144">
                  <c:v>199.24989999999977</c:v>
                </c:pt>
                <c:pt idx="2145">
                  <c:v>199.33369999999999</c:v>
                </c:pt>
                <c:pt idx="2146">
                  <c:v>199.41759999999999</c:v>
                </c:pt>
                <c:pt idx="2147">
                  <c:v>199.5016</c:v>
                </c:pt>
                <c:pt idx="2148">
                  <c:v>199.58500000000001</c:v>
                </c:pt>
                <c:pt idx="2149">
                  <c:v>199.6687</c:v>
                </c:pt>
                <c:pt idx="2150">
                  <c:v>199.7525</c:v>
                </c:pt>
                <c:pt idx="2151">
                  <c:v>199.8356</c:v>
                </c:pt>
                <c:pt idx="2152">
                  <c:v>199.92130000000026</c:v>
                </c:pt>
                <c:pt idx="2153">
                  <c:v>200.00540000000001</c:v>
                </c:pt>
                <c:pt idx="2154">
                  <c:v>200.08880000000022</c:v>
                </c:pt>
                <c:pt idx="2155">
                  <c:v>200.17269999999999</c:v>
                </c:pt>
                <c:pt idx="2156">
                  <c:v>200.25650000000002</c:v>
                </c:pt>
                <c:pt idx="2157">
                  <c:v>200.33810000000022</c:v>
                </c:pt>
                <c:pt idx="2158">
                  <c:v>200.42090000000007</c:v>
                </c:pt>
                <c:pt idx="2159">
                  <c:v>200.50349999999997</c:v>
                </c:pt>
                <c:pt idx="2160">
                  <c:v>200.58770000000001</c:v>
                </c:pt>
                <c:pt idx="2161">
                  <c:v>200.67140000000001</c:v>
                </c:pt>
                <c:pt idx="2162">
                  <c:v>200.75540000000001</c:v>
                </c:pt>
                <c:pt idx="2163">
                  <c:v>200.83680000000001</c:v>
                </c:pt>
                <c:pt idx="2164">
                  <c:v>200.92060000000001</c:v>
                </c:pt>
                <c:pt idx="2165">
                  <c:v>201.00309999999999</c:v>
                </c:pt>
                <c:pt idx="2166">
                  <c:v>201.08690000000001</c:v>
                </c:pt>
                <c:pt idx="2167">
                  <c:v>201.1694</c:v>
                </c:pt>
                <c:pt idx="2168">
                  <c:v>201.2525</c:v>
                </c:pt>
                <c:pt idx="2169">
                  <c:v>201.33630000000022</c:v>
                </c:pt>
                <c:pt idx="2170">
                  <c:v>201.42030000000022</c:v>
                </c:pt>
                <c:pt idx="2171">
                  <c:v>201.50200000000001</c:v>
                </c:pt>
                <c:pt idx="2172">
                  <c:v>201.58610000000004</c:v>
                </c:pt>
                <c:pt idx="2173">
                  <c:v>201.66850000000002</c:v>
                </c:pt>
                <c:pt idx="2174">
                  <c:v>201.7509</c:v>
                </c:pt>
                <c:pt idx="2175">
                  <c:v>201.83600000000001</c:v>
                </c:pt>
                <c:pt idx="2176">
                  <c:v>201.91840000000022</c:v>
                </c:pt>
                <c:pt idx="2177">
                  <c:v>202.001</c:v>
                </c:pt>
                <c:pt idx="2178">
                  <c:v>202.08440000000004</c:v>
                </c:pt>
                <c:pt idx="2179">
                  <c:v>202.1678</c:v>
                </c:pt>
                <c:pt idx="2180">
                  <c:v>202.25120000000001</c:v>
                </c:pt>
                <c:pt idx="2181">
                  <c:v>202.33359999999999</c:v>
                </c:pt>
                <c:pt idx="2182">
                  <c:v>202.41810000000001</c:v>
                </c:pt>
                <c:pt idx="2183">
                  <c:v>202.50130000000001</c:v>
                </c:pt>
                <c:pt idx="2184">
                  <c:v>202.58520000000001</c:v>
                </c:pt>
                <c:pt idx="2185">
                  <c:v>202.66679999999999</c:v>
                </c:pt>
                <c:pt idx="2186">
                  <c:v>202.75120000000001</c:v>
                </c:pt>
                <c:pt idx="2187">
                  <c:v>202.8349</c:v>
                </c:pt>
                <c:pt idx="2188">
                  <c:v>202.9194</c:v>
                </c:pt>
                <c:pt idx="2189">
                  <c:v>203.00150000000002</c:v>
                </c:pt>
                <c:pt idx="2190">
                  <c:v>203.08580000000001</c:v>
                </c:pt>
                <c:pt idx="2191">
                  <c:v>203.16909999999999</c:v>
                </c:pt>
                <c:pt idx="2192">
                  <c:v>203.2508</c:v>
                </c:pt>
                <c:pt idx="2193">
                  <c:v>203.3348</c:v>
                </c:pt>
                <c:pt idx="2194">
                  <c:v>203.4186</c:v>
                </c:pt>
                <c:pt idx="2195">
                  <c:v>203.50130000000001</c:v>
                </c:pt>
                <c:pt idx="2196">
                  <c:v>203.58350000000002</c:v>
                </c:pt>
                <c:pt idx="2197">
                  <c:v>203.666</c:v>
                </c:pt>
                <c:pt idx="2198">
                  <c:v>203.75150000000002</c:v>
                </c:pt>
                <c:pt idx="2199">
                  <c:v>203.83200000000022</c:v>
                </c:pt>
                <c:pt idx="2200">
                  <c:v>203.91469999999998</c:v>
                </c:pt>
                <c:pt idx="2201">
                  <c:v>203.99959999999999</c:v>
                </c:pt>
                <c:pt idx="2202">
                  <c:v>204.08200000000022</c:v>
                </c:pt>
                <c:pt idx="2203">
                  <c:v>204.16359999999995</c:v>
                </c:pt>
                <c:pt idx="2204">
                  <c:v>204.24809999999999</c:v>
                </c:pt>
                <c:pt idx="2205">
                  <c:v>204.33080000000001</c:v>
                </c:pt>
                <c:pt idx="2206">
                  <c:v>204.4152</c:v>
                </c:pt>
                <c:pt idx="2207">
                  <c:v>204.4992</c:v>
                </c:pt>
                <c:pt idx="2208">
                  <c:v>204.58220000000023</c:v>
                </c:pt>
                <c:pt idx="2209">
                  <c:v>204.66640000000001</c:v>
                </c:pt>
                <c:pt idx="2210">
                  <c:v>204.74959999999973</c:v>
                </c:pt>
                <c:pt idx="2211">
                  <c:v>204.8338</c:v>
                </c:pt>
                <c:pt idx="2212">
                  <c:v>204.91630000000001</c:v>
                </c:pt>
                <c:pt idx="2213">
                  <c:v>204.99840000000026</c:v>
                </c:pt>
                <c:pt idx="2214">
                  <c:v>205.08030000000022</c:v>
                </c:pt>
                <c:pt idx="2215">
                  <c:v>205.16579999999999</c:v>
                </c:pt>
                <c:pt idx="2216">
                  <c:v>205.25030000000001</c:v>
                </c:pt>
                <c:pt idx="2217">
                  <c:v>205.33160000000001</c:v>
                </c:pt>
                <c:pt idx="2218">
                  <c:v>205.41569999999999</c:v>
                </c:pt>
                <c:pt idx="2219">
                  <c:v>205.49880000000007</c:v>
                </c:pt>
                <c:pt idx="2220">
                  <c:v>205.58320000000001</c:v>
                </c:pt>
                <c:pt idx="2221">
                  <c:v>205.6653</c:v>
                </c:pt>
                <c:pt idx="2222">
                  <c:v>205.74889999999999</c:v>
                </c:pt>
                <c:pt idx="2223">
                  <c:v>205.83100000000007</c:v>
                </c:pt>
                <c:pt idx="2224">
                  <c:v>205.91389999999998</c:v>
                </c:pt>
                <c:pt idx="2225">
                  <c:v>205.9965</c:v>
                </c:pt>
                <c:pt idx="2226">
                  <c:v>206.08</c:v>
                </c:pt>
                <c:pt idx="2227">
                  <c:v>206.16300000000001</c:v>
                </c:pt>
                <c:pt idx="2228">
                  <c:v>206.24589999999998</c:v>
                </c:pt>
                <c:pt idx="2229">
                  <c:v>206.32780000000022</c:v>
                </c:pt>
                <c:pt idx="2230">
                  <c:v>206.41300000000001</c:v>
                </c:pt>
                <c:pt idx="2231">
                  <c:v>206.4966</c:v>
                </c:pt>
                <c:pt idx="2232">
                  <c:v>206.58040000000022</c:v>
                </c:pt>
                <c:pt idx="2233">
                  <c:v>206.6645</c:v>
                </c:pt>
                <c:pt idx="2234">
                  <c:v>206.74869999999999</c:v>
                </c:pt>
                <c:pt idx="2235">
                  <c:v>206.83070000000001</c:v>
                </c:pt>
                <c:pt idx="2236">
                  <c:v>206.9143</c:v>
                </c:pt>
                <c:pt idx="2237">
                  <c:v>207</c:v>
                </c:pt>
                <c:pt idx="2238">
                  <c:v>207.08340000000001</c:v>
                </c:pt>
                <c:pt idx="2239">
                  <c:v>207.1662</c:v>
                </c:pt>
                <c:pt idx="2240">
                  <c:v>207.24989999999977</c:v>
                </c:pt>
                <c:pt idx="2241">
                  <c:v>207.33120000000022</c:v>
                </c:pt>
                <c:pt idx="2242">
                  <c:v>207.41650000000001</c:v>
                </c:pt>
                <c:pt idx="2243">
                  <c:v>207.49870000000001</c:v>
                </c:pt>
                <c:pt idx="2244">
                  <c:v>207.58110000000022</c:v>
                </c:pt>
                <c:pt idx="2245">
                  <c:v>207.6644</c:v>
                </c:pt>
                <c:pt idx="2246">
                  <c:v>207.74859999999998</c:v>
                </c:pt>
                <c:pt idx="2247">
                  <c:v>207.83140000000026</c:v>
                </c:pt>
                <c:pt idx="2248">
                  <c:v>207.9128</c:v>
                </c:pt>
                <c:pt idx="2249">
                  <c:v>207.99600000000001</c:v>
                </c:pt>
                <c:pt idx="2250">
                  <c:v>208.07969999999995</c:v>
                </c:pt>
                <c:pt idx="2251">
                  <c:v>208.16309999999999</c:v>
                </c:pt>
                <c:pt idx="2252">
                  <c:v>208.2473</c:v>
                </c:pt>
                <c:pt idx="2253">
                  <c:v>208.33160000000001</c:v>
                </c:pt>
                <c:pt idx="2254">
                  <c:v>208.4151</c:v>
                </c:pt>
                <c:pt idx="2255">
                  <c:v>208.49890000000022</c:v>
                </c:pt>
                <c:pt idx="2256">
                  <c:v>208.58020000000022</c:v>
                </c:pt>
                <c:pt idx="2257">
                  <c:v>208.66499999999999</c:v>
                </c:pt>
                <c:pt idx="2258">
                  <c:v>208.7484</c:v>
                </c:pt>
                <c:pt idx="2259">
                  <c:v>208.83280000000022</c:v>
                </c:pt>
                <c:pt idx="2260">
                  <c:v>208.9144</c:v>
                </c:pt>
                <c:pt idx="2261">
                  <c:v>208.99930000000001</c:v>
                </c:pt>
                <c:pt idx="2262">
                  <c:v>209.08140000000026</c:v>
                </c:pt>
                <c:pt idx="2263">
                  <c:v>209.1653</c:v>
                </c:pt>
                <c:pt idx="2264">
                  <c:v>209.24850000000001</c:v>
                </c:pt>
                <c:pt idx="2265">
                  <c:v>209.33010000000004</c:v>
                </c:pt>
                <c:pt idx="2266">
                  <c:v>209.41479999999999</c:v>
                </c:pt>
                <c:pt idx="2267">
                  <c:v>209.49690000000001</c:v>
                </c:pt>
                <c:pt idx="2268">
                  <c:v>209.57909999999998</c:v>
                </c:pt>
                <c:pt idx="2269">
                  <c:v>209.66309999999999</c:v>
                </c:pt>
                <c:pt idx="2270">
                  <c:v>209.7482</c:v>
                </c:pt>
                <c:pt idx="2271">
                  <c:v>209.83080000000001</c:v>
                </c:pt>
                <c:pt idx="2272">
                  <c:v>209.9151</c:v>
                </c:pt>
                <c:pt idx="2273">
                  <c:v>209.9992</c:v>
                </c:pt>
                <c:pt idx="2274">
                  <c:v>210.0838</c:v>
                </c:pt>
                <c:pt idx="2275">
                  <c:v>210.16720000000001</c:v>
                </c:pt>
                <c:pt idx="2276">
                  <c:v>210.25050000000002</c:v>
                </c:pt>
                <c:pt idx="2277">
                  <c:v>210.33510000000001</c:v>
                </c:pt>
                <c:pt idx="2278">
                  <c:v>210.41919999999999</c:v>
                </c:pt>
                <c:pt idx="2279">
                  <c:v>210.50200000000001</c:v>
                </c:pt>
                <c:pt idx="2280">
                  <c:v>210.58440000000004</c:v>
                </c:pt>
                <c:pt idx="2281">
                  <c:v>210.66740000000001</c:v>
                </c:pt>
                <c:pt idx="2282">
                  <c:v>210.7509</c:v>
                </c:pt>
                <c:pt idx="2283">
                  <c:v>210.83340000000001</c:v>
                </c:pt>
                <c:pt idx="2284">
                  <c:v>210.916</c:v>
                </c:pt>
                <c:pt idx="2285">
                  <c:v>210.99810000000022</c:v>
                </c:pt>
                <c:pt idx="2286">
                  <c:v>211.08220000000023</c:v>
                </c:pt>
                <c:pt idx="2287">
                  <c:v>211.16720000000001</c:v>
                </c:pt>
                <c:pt idx="2288">
                  <c:v>211.25030000000001</c:v>
                </c:pt>
                <c:pt idx="2289">
                  <c:v>211.33340000000001</c:v>
                </c:pt>
                <c:pt idx="2290">
                  <c:v>211.4171</c:v>
                </c:pt>
                <c:pt idx="2291">
                  <c:v>211.4999</c:v>
                </c:pt>
                <c:pt idx="2292">
                  <c:v>211.5831</c:v>
                </c:pt>
                <c:pt idx="2293">
                  <c:v>211.667</c:v>
                </c:pt>
                <c:pt idx="2294">
                  <c:v>211.74929999999998</c:v>
                </c:pt>
                <c:pt idx="2295">
                  <c:v>211.83520000000001</c:v>
                </c:pt>
                <c:pt idx="2296">
                  <c:v>211.91900000000001</c:v>
                </c:pt>
                <c:pt idx="2297">
                  <c:v>212.00220000000004</c:v>
                </c:pt>
                <c:pt idx="2298">
                  <c:v>212.0848</c:v>
                </c:pt>
                <c:pt idx="2299">
                  <c:v>212.1677</c:v>
                </c:pt>
                <c:pt idx="2300">
                  <c:v>212.25059999999999</c:v>
                </c:pt>
                <c:pt idx="2301">
                  <c:v>212.3356</c:v>
                </c:pt>
                <c:pt idx="2302">
                  <c:v>212.41820000000001</c:v>
                </c:pt>
                <c:pt idx="2303">
                  <c:v>212.50280000000001</c:v>
                </c:pt>
                <c:pt idx="2304">
                  <c:v>212.58520000000001</c:v>
                </c:pt>
                <c:pt idx="2305">
                  <c:v>212.66800000000001</c:v>
                </c:pt>
                <c:pt idx="2306">
                  <c:v>212.751</c:v>
                </c:pt>
                <c:pt idx="2307">
                  <c:v>212.8348</c:v>
                </c:pt>
                <c:pt idx="2308">
                  <c:v>212.91929999999999</c:v>
                </c:pt>
                <c:pt idx="2309">
                  <c:v>213.0034</c:v>
                </c:pt>
                <c:pt idx="2310">
                  <c:v>213.08620000000022</c:v>
                </c:pt>
                <c:pt idx="2311">
                  <c:v>213.16720000000001</c:v>
                </c:pt>
                <c:pt idx="2312">
                  <c:v>213.24959999999973</c:v>
                </c:pt>
                <c:pt idx="2313">
                  <c:v>213.33330000000001</c:v>
                </c:pt>
                <c:pt idx="2314">
                  <c:v>213.41900000000001</c:v>
                </c:pt>
                <c:pt idx="2315">
                  <c:v>213.5001</c:v>
                </c:pt>
                <c:pt idx="2316">
                  <c:v>213.58170000000001</c:v>
                </c:pt>
                <c:pt idx="2317">
                  <c:v>213.66630000000001</c:v>
                </c:pt>
                <c:pt idx="2318">
                  <c:v>213.75030000000001</c:v>
                </c:pt>
                <c:pt idx="2319">
                  <c:v>213.833</c:v>
                </c:pt>
                <c:pt idx="2320">
                  <c:v>213.916</c:v>
                </c:pt>
                <c:pt idx="2321">
                  <c:v>213.99780000000001</c:v>
                </c:pt>
                <c:pt idx="2322">
                  <c:v>214.083</c:v>
                </c:pt>
                <c:pt idx="2323">
                  <c:v>214.1651</c:v>
                </c:pt>
                <c:pt idx="2324">
                  <c:v>214.2482</c:v>
                </c:pt>
                <c:pt idx="2325">
                  <c:v>214.3306</c:v>
                </c:pt>
                <c:pt idx="2326">
                  <c:v>214.41379999999998</c:v>
                </c:pt>
                <c:pt idx="2327">
                  <c:v>214.49780000000001</c:v>
                </c:pt>
                <c:pt idx="2328">
                  <c:v>214.58130000000023</c:v>
                </c:pt>
                <c:pt idx="2329">
                  <c:v>214.66499999999999</c:v>
                </c:pt>
                <c:pt idx="2330">
                  <c:v>214.74799999999999</c:v>
                </c:pt>
                <c:pt idx="2331">
                  <c:v>214.83170000000001</c:v>
                </c:pt>
                <c:pt idx="2332">
                  <c:v>214.91300000000001</c:v>
                </c:pt>
                <c:pt idx="2333">
                  <c:v>214.9966</c:v>
                </c:pt>
                <c:pt idx="2334">
                  <c:v>215.07909999999998</c:v>
                </c:pt>
                <c:pt idx="2335">
                  <c:v>215.1634</c:v>
                </c:pt>
                <c:pt idx="2336">
                  <c:v>215.24779999999998</c:v>
                </c:pt>
                <c:pt idx="2337">
                  <c:v>215.33020000000022</c:v>
                </c:pt>
                <c:pt idx="2338">
                  <c:v>215.41379999999998</c:v>
                </c:pt>
                <c:pt idx="2339">
                  <c:v>215.49620000000004</c:v>
                </c:pt>
                <c:pt idx="2340">
                  <c:v>215.57909999999998</c:v>
                </c:pt>
                <c:pt idx="2341">
                  <c:v>215.6626</c:v>
                </c:pt>
                <c:pt idx="2342">
                  <c:v>215.74699999999999</c:v>
                </c:pt>
                <c:pt idx="2343">
                  <c:v>215.82920000000001</c:v>
                </c:pt>
                <c:pt idx="2344">
                  <c:v>215.91359999999995</c:v>
                </c:pt>
                <c:pt idx="2345">
                  <c:v>215.99740000000023</c:v>
                </c:pt>
                <c:pt idx="2346">
                  <c:v>216.07949999999997</c:v>
                </c:pt>
                <c:pt idx="2347">
                  <c:v>216.16220000000001</c:v>
                </c:pt>
                <c:pt idx="2348">
                  <c:v>216.24639999999999</c:v>
                </c:pt>
                <c:pt idx="2349">
                  <c:v>216.32940000000022</c:v>
                </c:pt>
                <c:pt idx="2350">
                  <c:v>216.4127</c:v>
                </c:pt>
                <c:pt idx="2351">
                  <c:v>216.49530000000001</c:v>
                </c:pt>
                <c:pt idx="2352">
                  <c:v>216.57840000000004</c:v>
                </c:pt>
                <c:pt idx="2353">
                  <c:v>216.66079999999999</c:v>
                </c:pt>
                <c:pt idx="2354">
                  <c:v>216.74269999999999</c:v>
                </c:pt>
                <c:pt idx="2355">
                  <c:v>216.82570000000001</c:v>
                </c:pt>
                <c:pt idx="2356">
                  <c:v>216.91059999999999</c:v>
                </c:pt>
                <c:pt idx="2357">
                  <c:v>216.99280000000007</c:v>
                </c:pt>
                <c:pt idx="2358">
                  <c:v>217.07650000000001</c:v>
                </c:pt>
                <c:pt idx="2359">
                  <c:v>217.1619</c:v>
                </c:pt>
                <c:pt idx="2360">
                  <c:v>217.24409999999995</c:v>
                </c:pt>
                <c:pt idx="2361">
                  <c:v>217.3274000000003</c:v>
                </c:pt>
                <c:pt idx="2362">
                  <c:v>217.41079999999999</c:v>
                </c:pt>
                <c:pt idx="2363">
                  <c:v>217.49469999999999</c:v>
                </c:pt>
                <c:pt idx="2364">
                  <c:v>217.57979999999998</c:v>
                </c:pt>
                <c:pt idx="2365">
                  <c:v>217.66150000000002</c:v>
                </c:pt>
                <c:pt idx="2366">
                  <c:v>217.74609999999998</c:v>
                </c:pt>
                <c:pt idx="2367">
                  <c:v>217.82980000000001</c:v>
                </c:pt>
                <c:pt idx="2368">
                  <c:v>217.91230000000004</c:v>
                </c:pt>
                <c:pt idx="2369">
                  <c:v>217.9957</c:v>
                </c:pt>
                <c:pt idx="2370">
                  <c:v>218.07909999999998</c:v>
                </c:pt>
                <c:pt idx="2371">
                  <c:v>218.16419999999999</c:v>
                </c:pt>
                <c:pt idx="2372">
                  <c:v>218.24599999999998</c:v>
                </c:pt>
                <c:pt idx="2373">
                  <c:v>218.32840000000036</c:v>
                </c:pt>
                <c:pt idx="2374">
                  <c:v>218.41240000000022</c:v>
                </c:pt>
                <c:pt idx="2375">
                  <c:v>218.49610000000001</c:v>
                </c:pt>
                <c:pt idx="2376">
                  <c:v>218.5789</c:v>
                </c:pt>
                <c:pt idx="2377">
                  <c:v>218.66200000000001</c:v>
                </c:pt>
                <c:pt idx="2378">
                  <c:v>218.74689999999998</c:v>
                </c:pt>
                <c:pt idx="2379">
                  <c:v>218.8306</c:v>
                </c:pt>
                <c:pt idx="2380">
                  <c:v>218.9128</c:v>
                </c:pt>
                <c:pt idx="2381">
                  <c:v>218.995</c:v>
                </c:pt>
                <c:pt idx="2382">
                  <c:v>219.07919999999999</c:v>
                </c:pt>
                <c:pt idx="2383">
                  <c:v>219.1626</c:v>
                </c:pt>
                <c:pt idx="2384">
                  <c:v>219.24689999999998</c:v>
                </c:pt>
                <c:pt idx="2385">
                  <c:v>219.33090000000001</c:v>
                </c:pt>
                <c:pt idx="2386">
                  <c:v>219.41389999999998</c:v>
                </c:pt>
                <c:pt idx="2387">
                  <c:v>219.49740000000023</c:v>
                </c:pt>
                <c:pt idx="2388">
                  <c:v>219.5806</c:v>
                </c:pt>
                <c:pt idx="2389">
                  <c:v>219.66399999999999</c:v>
                </c:pt>
                <c:pt idx="2390">
                  <c:v>219.74669999999998</c:v>
                </c:pt>
                <c:pt idx="2391">
                  <c:v>219.83100000000007</c:v>
                </c:pt>
                <c:pt idx="2392">
                  <c:v>219.91359999999995</c:v>
                </c:pt>
                <c:pt idx="2393">
                  <c:v>219.99800000000022</c:v>
                </c:pt>
                <c:pt idx="2394">
                  <c:v>220.08220000000023</c:v>
                </c:pt>
                <c:pt idx="2395">
                  <c:v>220.16469999999998</c:v>
                </c:pt>
                <c:pt idx="2396">
                  <c:v>220.24879999999999</c:v>
                </c:pt>
                <c:pt idx="2397">
                  <c:v>220.33170000000001</c:v>
                </c:pt>
                <c:pt idx="2398">
                  <c:v>220.41499999999999</c:v>
                </c:pt>
                <c:pt idx="2399">
                  <c:v>220.49810000000022</c:v>
                </c:pt>
                <c:pt idx="2400">
                  <c:v>220.58190000000022</c:v>
                </c:pt>
                <c:pt idx="2401">
                  <c:v>220.66650000000001</c:v>
                </c:pt>
                <c:pt idx="2402">
                  <c:v>220.75059999999999</c:v>
                </c:pt>
                <c:pt idx="2403">
                  <c:v>220.83260000000001</c:v>
                </c:pt>
                <c:pt idx="2404">
                  <c:v>220.91579999999999</c:v>
                </c:pt>
                <c:pt idx="2405">
                  <c:v>220.99870000000001</c:v>
                </c:pt>
                <c:pt idx="2406">
                  <c:v>221.07939999999999</c:v>
                </c:pt>
                <c:pt idx="2407">
                  <c:v>221.16479999999999</c:v>
                </c:pt>
                <c:pt idx="2408">
                  <c:v>221.2482</c:v>
                </c:pt>
                <c:pt idx="2409">
                  <c:v>221.3297</c:v>
                </c:pt>
                <c:pt idx="2410">
                  <c:v>221.41200000000001</c:v>
                </c:pt>
                <c:pt idx="2411">
                  <c:v>221.49640000000022</c:v>
                </c:pt>
                <c:pt idx="2412">
                  <c:v>221.58020000000022</c:v>
                </c:pt>
                <c:pt idx="2413">
                  <c:v>221.66369999999998</c:v>
                </c:pt>
                <c:pt idx="2414">
                  <c:v>221.74659999999992</c:v>
                </c:pt>
                <c:pt idx="2415">
                  <c:v>221.82910000000001</c:v>
                </c:pt>
                <c:pt idx="2416">
                  <c:v>221.9117</c:v>
                </c:pt>
                <c:pt idx="2417">
                  <c:v>221.9958</c:v>
                </c:pt>
                <c:pt idx="2418">
                  <c:v>222.07989999999998</c:v>
                </c:pt>
                <c:pt idx="2419">
                  <c:v>222.1618</c:v>
                </c:pt>
                <c:pt idx="2420">
                  <c:v>222.24689999999998</c:v>
                </c:pt>
                <c:pt idx="2421">
                  <c:v>222.33120000000022</c:v>
                </c:pt>
                <c:pt idx="2422">
                  <c:v>222.41309999999999</c:v>
                </c:pt>
                <c:pt idx="2423">
                  <c:v>222.49720000000022</c:v>
                </c:pt>
                <c:pt idx="2424">
                  <c:v>222.583</c:v>
                </c:pt>
                <c:pt idx="2425">
                  <c:v>222.66650000000001</c:v>
                </c:pt>
                <c:pt idx="2426">
                  <c:v>222.7501</c:v>
                </c:pt>
                <c:pt idx="2427">
                  <c:v>222.8331</c:v>
                </c:pt>
                <c:pt idx="2428">
                  <c:v>222.9144</c:v>
                </c:pt>
                <c:pt idx="2429">
                  <c:v>222.9958</c:v>
                </c:pt>
                <c:pt idx="2430">
                  <c:v>223.0805</c:v>
                </c:pt>
                <c:pt idx="2431">
                  <c:v>223.16459999999998</c:v>
                </c:pt>
                <c:pt idx="2432">
                  <c:v>223.2482</c:v>
                </c:pt>
                <c:pt idx="2433">
                  <c:v>223.33250000000001</c:v>
                </c:pt>
                <c:pt idx="2434">
                  <c:v>223.4151</c:v>
                </c:pt>
                <c:pt idx="2435">
                  <c:v>223.49860000000001</c:v>
                </c:pt>
                <c:pt idx="2436">
                  <c:v>223.58040000000022</c:v>
                </c:pt>
                <c:pt idx="2437">
                  <c:v>223.66659999999999</c:v>
                </c:pt>
                <c:pt idx="2438">
                  <c:v>223.7482</c:v>
                </c:pt>
                <c:pt idx="2439">
                  <c:v>223.83</c:v>
                </c:pt>
                <c:pt idx="2440">
                  <c:v>223.91389999999998</c:v>
                </c:pt>
                <c:pt idx="2441">
                  <c:v>223.99890000000022</c:v>
                </c:pt>
                <c:pt idx="2442">
                  <c:v>224.08130000000023</c:v>
                </c:pt>
                <c:pt idx="2443">
                  <c:v>224.1652</c:v>
                </c:pt>
                <c:pt idx="2444">
                  <c:v>224.24789999999999</c:v>
                </c:pt>
                <c:pt idx="2445">
                  <c:v>224.33200000000022</c:v>
                </c:pt>
                <c:pt idx="2446">
                  <c:v>224.41419999999999</c:v>
                </c:pt>
                <c:pt idx="2447">
                  <c:v>224.4967</c:v>
                </c:pt>
                <c:pt idx="2448">
                  <c:v>224.58140000000026</c:v>
                </c:pt>
                <c:pt idx="2449">
                  <c:v>224.66409999999999</c:v>
                </c:pt>
                <c:pt idx="2450">
                  <c:v>224.74679999999998</c:v>
                </c:pt>
                <c:pt idx="2451">
                  <c:v>224.83130000000023</c:v>
                </c:pt>
                <c:pt idx="2452">
                  <c:v>224.91059999999999</c:v>
                </c:pt>
                <c:pt idx="2453">
                  <c:v>224.99440000000001</c:v>
                </c:pt>
                <c:pt idx="2454">
                  <c:v>225.07919999999999</c:v>
                </c:pt>
                <c:pt idx="2455">
                  <c:v>225.16319999999999</c:v>
                </c:pt>
                <c:pt idx="2456">
                  <c:v>225.24599999999998</c:v>
                </c:pt>
                <c:pt idx="2457">
                  <c:v>225.32900000000001</c:v>
                </c:pt>
                <c:pt idx="2458">
                  <c:v>225.41379999999998</c:v>
                </c:pt>
                <c:pt idx="2459">
                  <c:v>225.49740000000023</c:v>
                </c:pt>
                <c:pt idx="2460">
                  <c:v>225.58010000000004</c:v>
                </c:pt>
                <c:pt idx="2461">
                  <c:v>225.66409999999999</c:v>
                </c:pt>
                <c:pt idx="2462">
                  <c:v>225.74769999999998</c:v>
                </c:pt>
                <c:pt idx="2463">
                  <c:v>225.82900000000001</c:v>
                </c:pt>
                <c:pt idx="2464">
                  <c:v>225.91220000000001</c:v>
                </c:pt>
                <c:pt idx="2465">
                  <c:v>225.99350000000001</c:v>
                </c:pt>
                <c:pt idx="2466">
                  <c:v>226.07830000000001</c:v>
                </c:pt>
                <c:pt idx="2467">
                  <c:v>226.16309999999999</c:v>
                </c:pt>
                <c:pt idx="2468">
                  <c:v>226.24559999999977</c:v>
                </c:pt>
                <c:pt idx="2469">
                  <c:v>226.32940000000022</c:v>
                </c:pt>
                <c:pt idx="2470">
                  <c:v>226.41120000000001</c:v>
                </c:pt>
                <c:pt idx="2471">
                  <c:v>226.49369999999999</c:v>
                </c:pt>
                <c:pt idx="2472">
                  <c:v>226.57959999999977</c:v>
                </c:pt>
                <c:pt idx="2473">
                  <c:v>226.66250000000002</c:v>
                </c:pt>
                <c:pt idx="2474">
                  <c:v>226.74559999999977</c:v>
                </c:pt>
                <c:pt idx="2475">
                  <c:v>226.82900000000001</c:v>
                </c:pt>
                <c:pt idx="2476">
                  <c:v>226.91419999999999</c:v>
                </c:pt>
                <c:pt idx="2477">
                  <c:v>226.9957</c:v>
                </c:pt>
                <c:pt idx="2478">
                  <c:v>227.07979999999998</c:v>
                </c:pt>
                <c:pt idx="2479">
                  <c:v>227.16159999999999</c:v>
                </c:pt>
                <c:pt idx="2480">
                  <c:v>227.24419999999998</c:v>
                </c:pt>
                <c:pt idx="2481">
                  <c:v>227.32770000000022</c:v>
                </c:pt>
                <c:pt idx="2482">
                  <c:v>227.41159999999999</c:v>
                </c:pt>
                <c:pt idx="2483">
                  <c:v>227.49600000000001</c:v>
                </c:pt>
                <c:pt idx="2484">
                  <c:v>227.57969999999995</c:v>
                </c:pt>
                <c:pt idx="2485">
                  <c:v>227.66300000000001</c:v>
                </c:pt>
                <c:pt idx="2486">
                  <c:v>227.74479999999977</c:v>
                </c:pt>
                <c:pt idx="2487">
                  <c:v>227.8274000000003</c:v>
                </c:pt>
                <c:pt idx="2488">
                  <c:v>227.91150000000002</c:v>
                </c:pt>
                <c:pt idx="2489">
                  <c:v>227.99530000000001</c:v>
                </c:pt>
                <c:pt idx="2490">
                  <c:v>228.07740000000001</c:v>
                </c:pt>
                <c:pt idx="2491">
                  <c:v>228.161</c:v>
                </c:pt>
                <c:pt idx="2492">
                  <c:v>228.24519999999998</c:v>
                </c:pt>
                <c:pt idx="2493">
                  <c:v>228.32800000000026</c:v>
                </c:pt>
                <c:pt idx="2494">
                  <c:v>228.4111</c:v>
                </c:pt>
                <c:pt idx="2495">
                  <c:v>228.4948</c:v>
                </c:pt>
                <c:pt idx="2496">
                  <c:v>228.57830000000001</c:v>
                </c:pt>
                <c:pt idx="2497">
                  <c:v>228.66140000000001</c:v>
                </c:pt>
                <c:pt idx="2498">
                  <c:v>228.74469999999977</c:v>
                </c:pt>
                <c:pt idx="2499">
                  <c:v>228.82840000000036</c:v>
                </c:pt>
                <c:pt idx="2500">
                  <c:v>228.91200000000001</c:v>
                </c:pt>
                <c:pt idx="2501">
                  <c:v>228.99590000000001</c:v>
                </c:pt>
                <c:pt idx="2502">
                  <c:v>229.07939999999999</c:v>
                </c:pt>
                <c:pt idx="2503">
                  <c:v>229.16409999999999</c:v>
                </c:pt>
                <c:pt idx="2504">
                  <c:v>229.24669999999998</c:v>
                </c:pt>
                <c:pt idx="2505">
                  <c:v>229.32980000000001</c:v>
                </c:pt>
                <c:pt idx="2506">
                  <c:v>229.41240000000022</c:v>
                </c:pt>
                <c:pt idx="2507">
                  <c:v>229.49710000000007</c:v>
                </c:pt>
                <c:pt idx="2508">
                  <c:v>229.58150000000001</c:v>
                </c:pt>
                <c:pt idx="2509">
                  <c:v>229.66319999999999</c:v>
                </c:pt>
                <c:pt idx="2510">
                  <c:v>229.74589999999998</c:v>
                </c:pt>
                <c:pt idx="2511">
                  <c:v>229.8306</c:v>
                </c:pt>
                <c:pt idx="2512">
                  <c:v>229.91419999999999</c:v>
                </c:pt>
                <c:pt idx="2513">
                  <c:v>229.99620000000004</c:v>
                </c:pt>
                <c:pt idx="2514">
                  <c:v>230.08170000000001</c:v>
                </c:pt>
                <c:pt idx="2515">
                  <c:v>230.166</c:v>
                </c:pt>
                <c:pt idx="2516">
                  <c:v>230.24779999999998</c:v>
                </c:pt>
                <c:pt idx="2517">
                  <c:v>230.33020000000022</c:v>
                </c:pt>
                <c:pt idx="2518">
                  <c:v>230.4144</c:v>
                </c:pt>
                <c:pt idx="2519">
                  <c:v>230.49720000000022</c:v>
                </c:pt>
                <c:pt idx="2520">
                  <c:v>230.57979999999998</c:v>
                </c:pt>
                <c:pt idx="2521">
                  <c:v>230.66349999999997</c:v>
                </c:pt>
                <c:pt idx="2522">
                  <c:v>230.74649999999997</c:v>
                </c:pt>
                <c:pt idx="2523">
                  <c:v>230.83040000000022</c:v>
                </c:pt>
                <c:pt idx="2524">
                  <c:v>230.91230000000004</c:v>
                </c:pt>
                <c:pt idx="2525">
                  <c:v>230.9966</c:v>
                </c:pt>
                <c:pt idx="2526">
                  <c:v>231.08020000000022</c:v>
                </c:pt>
                <c:pt idx="2527">
                  <c:v>231.16309999999999</c:v>
                </c:pt>
                <c:pt idx="2528">
                  <c:v>231.24649999999997</c:v>
                </c:pt>
                <c:pt idx="2529">
                  <c:v>231.3295</c:v>
                </c:pt>
                <c:pt idx="2530">
                  <c:v>231.41240000000022</c:v>
                </c:pt>
                <c:pt idx="2531">
                  <c:v>231.49840000000026</c:v>
                </c:pt>
                <c:pt idx="2532">
                  <c:v>231.5806</c:v>
                </c:pt>
                <c:pt idx="2533">
                  <c:v>231.66459999999998</c:v>
                </c:pt>
                <c:pt idx="2534">
                  <c:v>231.7473</c:v>
                </c:pt>
                <c:pt idx="2535">
                  <c:v>231.82980000000001</c:v>
                </c:pt>
                <c:pt idx="2536">
                  <c:v>231.91309999999999</c:v>
                </c:pt>
                <c:pt idx="2537">
                  <c:v>231.99630000000022</c:v>
                </c:pt>
                <c:pt idx="2538">
                  <c:v>232.08020000000022</c:v>
                </c:pt>
                <c:pt idx="2539">
                  <c:v>232.1627</c:v>
                </c:pt>
                <c:pt idx="2540">
                  <c:v>232.2484</c:v>
                </c:pt>
                <c:pt idx="2541">
                  <c:v>232.33210000000022</c:v>
                </c:pt>
                <c:pt idx="2542">
                  <c:v>232.41419999999999</c:v>
                </c:pt>
                <c:pt idx="2543">
                  <c:v>232.49780000000001</c:v>
                </c:pt>
                <c:pt idx="2544">
                  <c:v>232.58</c:v>
                </c:pt>
                <c:pt idx="2545">
                  <c:v>232.66319999999999</c:v>
                </c:pt>
                <c:pt idx="2546">
                  <c:v>232.74569999999977</c:v>
                </c:pt>
                <c:pt idx="2547">
                  <c:v>232.82860000000022</c:v>
                </c:pt>
                <c:pt idx="2548">
                  <c:v>232.91159999999999</c:v>
                </c:pt>
                <c:pt idx="2549">
                  <c:v>232.994</c:v>
                </c:pt>
                <c:pt idx="2550">
                  <c:v>233.07769999999999</c:v>
                </c:pt>
                <c:pt idx="2551">
                  <c:v>233.16230000000004</c:v>
                </c:pt>
                <c:pt idx="2552">
                  <c:v>233.24599999999998</c:v>
                </c:pt>
                <c:pt idx="2553">
                  <c:v>233.32890000000026</c:v>
                </c:pt>
                <c:pt idx="2554">
                  <c:v>233.41120000000001</c:v>
                </c:pt>
                <c:pt idx="2555">
                  <c:v>233.49450000000002</c:v>
                </c:pt>
                <c:pt idx="2556">
                  <c:v>233.57919999999999</c:v>
                </c:pt>
                <c:pt idx="2557">
                  <c:v>233.661</c:v>
                </c:pt>
                <c:pt idx="2558">
                  <c:v>233.74479999999977</c:v>
                </c:pt>
                <c:pt idx="2559">
                  <c:v>233.82790000000023</c:v>
                </c:pt>
                <c:pt idx="2560">
                  <c:v>233.91200000000001</c:v>
                </c:pt>
                <c:pt idx="2561">
                  <c:v>233.99550000000002</c:v>
                </c:pt>
                <c:pt idx="2562">
                  <c:v>234.07939999999999</c:v>
                </c:pt>
                <c:pt idx="2563">
                  <c:v>234.16389999999998</c:v>
                </c:pt>
                <c:pt idx="2564">
                  <c:v>234.24619999999999</c:v>
                </c:pt>
                <c:pt idx="2565">
                  <c:v>234.33160000000001</c:v>
                </c:pt>
                <c:pt idx="2566">
                  <c:v>234.4144</c:v>
                </c:pt>
                <c:pt idx="2567">
                  <c:v>234.49780000000001</c:v>
                </c:pt>
                <c:pt idx="2568">
                  <c:v>234.58100000000007</c:v>
                </c:pt>
                <c:pt idx="2569">
                  <c:v>234.66300000000001</c:v>
                </c:pt>
                <c:pt idx="2570">
                  <c:v>234.74579999999995</c:v>
                </c:pt>
                <c:pt idx="2571">
                  <c:v>234.8296</c:v>
                </c:pt>
                <c:pt idx="2572">
                  <c:v>234.91379999999998</c:v>
                </c:pt>
                <c:pt idx="2573">
                  <c:v>234.99540000000007</c:v>
                </c:pt>
                <c:pt idx="2574">
                  <c:v>235.0787</c:v>
                </c:pt>
                <c:pt idx="2575">
                  <c:v>235.16210000000001</c:v>
                </c:pt>
                <c:pt idx="2576">
                  <c:v>235.24519999999998</c:v>
                </c:pt>
                <c:pt idx="2577">
                  <c:v>235.32640000000029</c:v>
                </c:pt>
                <c:pt idx="2578">
                  <c:v>235.41079999999999</c:v>
                </c:pt>
                <c:pt idx="2579">
                  <c:v>235.49450000000002</c:v>
                </c:pt>
                <c:pt idx="2580">
                  <c:v>235.5788</c:v>
                </c:pt>
                <c:pt idx="2581">
                  <c:v>235.66159999999999</c:v>
                </c:pt>
                <c:pt idx="2582">
                  <c:v>235.74499999999998</c:v>
                </c:pt>
                <c:pt idx="2583">
                  <c:v>235.82640000000029</c:v>
                </c:pt>
                <c:pt idx="2584">
                  <c:v>235.91140000000001</c:v>
                </c:pt>
                <c:pt idx="2585">
                  <c:v>235.99459999999999</c:v>
                </c:pt>
                <c:pt idx="2586">
                  <c:v>236.0779</c:v>
                </c:pt>
                <c:pt idx="2587">
                  <c:v>236.15940000000001</c:v>
                </c:pt>
                <c:pt idx="2588">
                  <c:v>236.24359999999973</c:v>
                </c:pt>
                <c:pt idx="2589">
                  <c:v>236.32650000000001</c:v>
                </c:pt>
                <c:pt idx="2590">
                  <c:v>236.40940000000001</c:v>
                </c:pt>
                <c:pt idx="2591">
                  <c:v>236.49180000000001</c:v>
                </c:pt>
                <c:pt idx="2592">
                  <c:v>236.57449999999997</c:v>
                </c:pt>
                <c:pt idx="2593">
                  <c:v>236.65800000000004</c:v>
                </c:pt>
                <c:pt idx="2594">
                  <c:v>236.74269999999999</c:v>
                </c:pt>
                <c:pt idx="2595">
                  <c:v>236.82520000000022</c:v>
                </c:pt>
                <c:pt idx="2596">
                  <c:v>236.90950000000001</c:v>
                </c:pt>
                <c:pt idx="2597">
                  <c:v>236.9932</c:v>
                </c:pt>
                <c:pt idx="2598">
                  <c:v>237.0752</c:v>
                </c:pt>
                <c:pt idx="2599">
                  <c:v>237.15989999999999</c:v>
                </c:pt>
                <c:pt idx="2600">
                  <c:v>237.24389999999977</c:v>
                </c:pt>
                <c:pt idx="2601">
                  <c:v>237.32710000000026</c:v>
                </c:pt>
                <c:pt idx="2602">
                  <c:v>237.41040000000001</c:v>
                </c:pt>
                <c:pt idx="2603">
                  <c:v>237.49369999999999</c:v>
                </c:pt>
                <c:pt idx="2604">
                  <c:v>237.57579999999999</c:v>
                </c:pt>
                <c:pt idx="2605">
                  <c:v>237.65640000000022</c:v>
                </c:pt>
                <c:pt idx="2606">
                  <c:v>237.74149999999997</c:v>
                </c:pt>
                <c:pt idx="2607">
                  <c:v>237.82510000000022</c:v>
                </c:pt>
                <c:pt idx="2608">
                  <c:v>237.90860000000001</c:v>
                </c:pt>
                <c:pt idx="2609">
                  <c:v>237.99160000000001</c:v>
                </c:pt>
                <c:pt idx="2610">
                  <c:v>238.07419999999999</c:v>
                </c:pt>
                <c:pt idx="2611">
                  <c:v>238.1567</c:v>
                </c:pt>
                <c:pt idx="2612">
                  <c:v>238.23979999999995</c:v>
                </c:pt>
                <c:pt idx="2613">
                  <c:v>238.32320000000001</c:v>
                </c:pt>
                <c:pt idx="2614">
                  <c:v>238.40650000000002</c:v>
                </c:pt>
                <c:pt idx="2615">
                  <c:v>238.4915</c:v>
                </c:pt>
                <c:pt idx="2616">
                  <c:v>238.5754</c:v>
                </c:pt>
                <c:pt idx="2617">
                  <c:v>238.65800000000004</c:v>
                </c:pt>
                <c:pt idx="2618">
                  <c:v>238.74159999999998</c:v>
                </c:pt>
                <c:pt idx="2619">
                  <c:v>238.82640000000029</c:v>
                </c:pt>
                <c:pt idx="2620">
                  <c:v>238.90860000000001</c:v>
                </c:pt>
                <c:pt idx="2621">
                  <c:v>238.99250000000001</c:v>
                </c:pt>
                <c:pt idx="2622">
                  <c:v>239.0762</c:v>
                </c:pt>
                <c:pt idx="2623">
                  <c:v>239.15890000000007</c:v>
                </c:pt>
                <c:pt idx="2624">
                  <c:v>239.24419999999998</c:v>
                </c:pt>
                <c:pt idx="2625">
                  <c:v>239.32670000000007</c:v>
                </c:pt>
                <c:pt idx="2626">
                  <c:v>239.4111</c:v>
                </c:pt>
                <c:pt idx="2627">
                  <c:v>239.49340000000001</c:v>
                </c:pt>
                <c:pt idx="2628">
                  <c:v>239.57559999999998</c:v>
                </c:pt>
                <c:pt idx="2629">
                  <c:v>239.66</c:v>
                </c:pt>
                <c:pt idx="2630">
                  <c:v>239.74339999999998</c:v>
                </c:pt>
                <c:pt idx="2631">
                  <c:v>239.82730000000029</c:v>
                </c:pt>
                <c:pt idx="2632">
                  <c:v>239.9093</c:v>
                </c:pt>
                <c:pt idx="2633">
                  <c:v>239.9932</c:v>
                </c:pt>
                <c:pt idx="2634">
                  <c:v>240.07650000000001</c:v>
                </c:pt>
                <c:pt idx="2635">
                  <c:v>240.16040000000001</c:v>
                </c:pt>
                <c:pt idx="2636">
                  <c:v>240.24279999999999</c:v>
                </c:pt>
                <c:pt idx="2637">
                  <c:v>240.32620000000023</c:v>
                </c:pt>
                <c:pt idx="2638">
                  <c:v>240.40979999999999</c:v>
                </c:pt>
                <c:pt idx="2639">
                  <c:v>240.49230000000023</c:v>
                </c:pt>
                <c:pt idx="2640">
                  <c:v>240.57749999999999</c:v>
                </c:pt>
                <c:pt idx="2641">
                  <c:v>240.66059999999999</c:v>
                </c:pt>
                <c:pt idx="2642">
                  <c:v>240.74359999999973</c:v>
                </c:pt>
                <c:pt idx="2643">
                  <c:v>240.82780000000022</c:v>
                </c:pt>
                <c:pt idx="2644">
                  <c:v>240.9102</c:v>
                </c:pt>
                <c:pt idx="2645">
                  <c:v>240.99420000000001</c:v>
                </c:pt>
                <c:pt idx="2646">
                  <c:v>241.0778</c:v>
                </c:pt>
                <c:pt idx="2647">
                  <c:v>241.16230000000004</c:v>
                </c:pt>
                <c:pt idx="2648">
                  <c:v>241.24479999999977</c:v>
                </c:pt>
                <c:pt idx="2649">
                  <c:v>241.32820000000029</c:v>
                </c:pt>
                <c:pt idx="2650">
                  <c:v>241.41200000000001</c:v>
                </c:pt>
                <c:pt idx="2651">
                  <c:v>241.49300000000002</c:v>
                </c:pt>
                <c:pt idx="2652">
                  <c:v>241.5762</c:v>
                </c:pt>
                <c:pt idx="2653">
                  <c:v>241.6619</c:v>
                </c:pt>
                <c:pt idx="2654">
                  <c:v>241.74449999999999</c:v>
                </c:pt>
                <c:pt idx="2655">
                  <c:v>241.82700000000023</c:v>
                </c:pt>
                <c:pt idx="2656">
                  <c:v>241.91150000000002</c:v>
                </c:pt>
                <c:pt idx="2657">
                  <c:v>241.99540000000007</c:v>
                </c:pt>
                <c:pt idx="2658">
                  <c:v>242.07949999999997</c:v>
                </c:pt>
                <c:pt idx="2659">
                  <c:v>242.16230000000004</c:v>
                </c:pt>
                <c:pt idx="2660">
                  <c:v>242.24639999999999</c:v>
                </c:pt>
                <c:pt idx="2661">
                  <c:v>242.33120000000022</c:v>
                </c:pt>
                <c:pt idx="2662">
                  <c:v>242.41419999999999</c:v>
                </c:pt>
                <c:pt idx="2663">
                  <c:v>242.4965</c:v>
                </c:pt>
                <c:pt idx="2664">
                  <c:v>242.5788</c:v>
                </c:pt>
                <c:pt idx="2665">
                  <c:v>242.66329999999999</c:v>
                </c:pt>
                <c:pt idx="2666">
                  <c:v>242.74619999999999</c:v>
                </c:pt>
                <c:pt idx="2667">
                  <c:v>242.83030000000022</c:v>
                </c:pt>
                <c:pt idx="2668">
                  <c:v>242.91359999999995</c:v>
                </c:pt>
                <c:pt idx="2669">
                  <c:v>242.99620000000004</c:v>
                </c:pt>
                <c:pt idx="2670">
                  <c:v>243.07939999999999</c:v>
                </c:pt>
                <c:pt idx="2671">
                  <c:v>243.16120000000001</c:v>
                </c:pt>
                <c:pt idx="2672">
                  <c:v>243.24489999999992</c:v>
                </c:pt>
                <c:pt idx="2673">
                  <c:v>243.32850000000025</c:v>
                </c:pt>
                <c:pt idx="2674">
                  <c:v>243.41140000000001</c:v>
                </c:pt>
                <c:pt idx="2675">
                  <c:v>243.4948</c:v>
                </c:pt>
                <c:pt idx="2676">
                  <c:v>243.57740000000001</c:v>
                </c:pt>
                <c:pt idx="2677">
                  <c:v>243.66050000000001</c:v>
                </c:pt>
                <c:pt idx="2678">
                  <c:v>243.74379999999977</c:v>
                </c:pt>
                <c:pt idx="2679">
                  <c:v>243.82640000000029</c:v>
                </c:pt>
                <c:pt idx="2680">
                  <c:v>243.90940000000001</c:v>
                </c:pt>
                <c:pt idx="2681">
                  <c:v>243.99280000000007</c:v>
                </c:pt>
                <c:pt idx="2682">
                  <c:v>244.077</c:v>
                </c:pt>
                <c:pt idx="2683">
                  <c:v>244.15890000000007</c:v>
                </c:pt>
                <c:pt idx="2684">
                  <c:v>244.24319999999992</c:v>
                </c:pt>
                <c:pt idx="2685">
                  <c:v>244.32700000000023</c:v>
                </c:pt>
                <c:pt idx="2686">
                  <c:v>244.41030000000001</c:v>
                </c:pt>
                <c:pt idx="2687">
                  <c:v>244.49240000000026</c:v>
                </c:pt>
                <c:pt idx="2688">
                  <c:v>244.57650000000001</c:v>
                </c:pt>
                <c:pt idx="2689">
                  <c:v>244.65969999999999</c:v>
                </c:pt>
                <c:pt idx="2690">
                  <c:v>244.74379999999977</c:v>
                </c:pt>
                <c:pt idx="2691">
                  <c:v>244.82630000000026</c:v>
                </c:pt>
                <c:pt idx="2692">
                  <c:v>244.91059999999999</c:v>
                </c:pt>
                <c:pt idx="2693">
                  <c:v>244.99440000000001</c:v>
                </c:pt>
                <c:pt idx="2694">
                  <c:v>245.07740000000001</c:v>
                </c:pt>
                <c:pt idx="2695">
                  <c:v>245.16130000000001</c:v>
                </c:pt>
                <c:pt idx="2696">
                  <c:v>245.24459999999976</c:v>
                </c:pt>
                <c:pt idx="2697">
                  <c:v>245.3274000000003</c:v>
                </c:pt>
                <c:pt idx="2698">
                  <c:v>245.41120000000001</c:v>
                </c:pt>
                <c:pt idx="2699">
                  <c:v>245.49520000000001</c:v>
                </c:pt>
                <c:pt idx="2700">
                  <c:v>245.5772</c:v>
                </c:pt>
                <c:pt idx="2701">
                  <c:v>245.6602</c:v>
                </c:pt>
                <c:pt idx="2702">
                  <c:v>245.74269999999999</c:v>
                </c:pt>
                <c:pt idx="2703">
                  <c:v>245.82550000000001</c:v>
                </c:pt>
                <c:pt idx="2704">
                  <c:v>245.91050000000001</c:v>
                </c:pt>
                <c:pt idx="2705">
                  <c:v>245.99379999999999</c:v>
                </c:pt>
                <c:pt idx="2706">
                  <c:v>246.07650000000001</c:v>
                </c:pt>
                <c:pt idx="2707">
                  <c:v>246.15770000000001</c:v>
                </c:pt>
                <c:pt idx="2708">
                  <c:v>246.24259999999998</c:v>
                </c:pt>
                <c:pt idx="2709">
                  <c:v>246.32550000000001</c:v>
                </c:pt>
                <c:pt idx="2710">
                  <c:v>246.41030000000001</c:v>
                </c:pt>
                <c:pt idx="2711">
                  <c:v>246.49290000000022</c:v>
                </c:pt>
                <c:pt idx="2712">
                  <c:v>246.5772</c:v>
                </c:pt>
                <c:pt idx="2713">
                  <c:v>246.66059999999999</c:v>
                </c:pt>
                <c:pt idx="2714">
                  <c:v>246.74339999999998</c:v>
                </c:pt>
                <c:pt idx="2715">
                  <c:v>246.82540000000026</c:v>
                </c:pt>
                <c:pt idx="2716">
                  <c:v>246.90940000000001</c:v>
                </c:pt>
                <c:pt idx="2717">
                  <c:v>246.9931</c:v>
                </c:pt>
                <c:pt idx="2718">
                  <c:v>247.0789</c:v>
                </c:pt>
                <c:pt idx="2719">
                  <c:v>247.16059999999999</c:v>
                </c:pt>
                <c:pt idx="2720">
                  <c:v>247.24609999999998</c:v>
                </c:pt>
                <c:pt idx="2721">
                  <c:v>247.3297</c:v>
                </c:pt>
                <c:pt idx="2722">
                  <c:v>247.41349999999997</c:v>
                </c:pt>
                <c:pt idx="2723">
                  <c:v>247.4957</c:v>
                </c:pt>
                <c:pt idx="2724">
                  <c:v>247.5789</c:v>
                </c:pt>
                <c:pt idx="2725">
                  <c:v>247.66300000000001</c:v>
                </c:pt>
                <c:pt idx="2726">
                  <c:v>247.74619999999999</c:v>
                </c:pt>
                <c:pt idx="2727">
                  <c:v>247.83030000000022</c:v>
                </c:pt>
                <c:pt idx="2728">
                  <c:v>247.91329999999999</c:v>
                </c:pt>
                <c:pt idx="2729">
                  <c:v>247.99700000000001</c:v>
                </c:pt>
                <c:pt idx="2730">
                  <c:v>248.07979999999998</c:v>
                </c:pt>
                <c:pt idx="2731">
                  <c:v>248.1634</c:v>
                </c:pt>
                <c:pt idx="2732">
                  <c:v>248.24659999999992</c:v>
                </c:pt>
                <c:pt idx="2733">
                  <c:v>248.3297</c:v>
                </c:pt>
                <c:pt idx="2734">
                  <c:v>248.41369999999998</c:v>
                </c:pt>
                <c:pt idx="2735">
                  <c:v>248.49760000000001</c:v>
                </c:pt>
                <c:pt idx="2736">
                  <c:v>248.58030000000022</c:v>
                </c:pt>
                <c:pt idx="2737">
                  <c:v>248.66319999999999</c:v>
                </c:pt>
                <c:pt idx="2738">
                  <c:v>248.74719999999999</c:v>
                </c:pt>
                <c:pt idx="2739">
                  <c:v>248.83030000000022</c:v>
                </c:pt>
                <c:pt idx="2740">
                  <c:v>248.91349999999997</c:v>
                </c:pt>
                <c:pt idx="2741">
                  <c:v>248.99610000000001</c:v>
                </c:pt>
                <c:pt idx="2742">
                  <c:v>249.08020000000022</c:v>
                </c:pt>
                <c:pt idx="2743">
                  <c:v>249.16300000000001</c:v>
                </c:pt>
                <c:pt idx="2744">
                  <c:v>249.2473</c:v>
                </c:pt>
                <c:pt idx="2745">
                  <c:v>249.3306</c:v>
                </c:pt>
                <c:pt idx="2746">
                  <c:v>249.41250000000002</c:v>
                </c:pt>
                <c:pt idx="2747">
                  <c:v>249.49610000000001</c:v>
                </c:pt>
                <c:pt idx="2748">
                  <c:v>249.57820000000001</c:v>
                </c:pt>
                <c:pt idx="2749">
                  <c:v>249.6618</c:v>
                </c:pt>
                <c:pt idx="2750">
                  <c:v>249.74449999999999</c:v>
                </c:pt>
                <c:pt idx="2751">
                  <c:v>249.8274000000003</c:v>
                </c:pt>
                <c:pt idx="2752">
                  <c:v>249.91200000000001</c:v>
                </c:pt>
                <c:pt idx="2753">
                  <c:v>249.9948</c:v>
                </c:pt>
                <c:pt idx="2754">
                  <c:v>250.0806</c:v>
                </c:pt>
                <c:pt idx="2755">
                  <c:v>250.16459999999998</c:v>
                </c:pt>
                <c:pt idx="2756">
                  <c:v>250.24629999999999</c:v>
                </c:pt>
                <c:pt idx="2757">
                  <c:v>250.32940000000022</c:v>
                </c:pt>
                <c:pt idx="2758">
                  <c:v>250.41230000000004</c:v>
                </c:pt>
                <c:pt idx="2759">
                  <c:v>250.4948</c:v>
                </c:pt>
                <c:pt idx="2760">
                  <c:v>250.57969999999995</c:v>
                </c:pt>
                <c:pt idx="2761">
                  <c:v>250.66200000000001</c:v>
                </c:pt>
                <c:pt idx="2762">
                  <c:v>250.74479999999977</c:v>
                </c:pt>
                <c:pt idx="2763">
                  <c:v>250.82820000000029</c:v>
                </c:pt>
                <c:pt idx="2764">
                  <c:v>250.9126</c:v>
                </c:pt>
                <c:pt idx="2765">
                  <c:v>250.9958</c:v>
                </c:pt>
                <c:pt idx="2766">
                  <c:v>251.07919999999999</c:v>
                </c:pt>
                <c:pt idx="2767">
                  <c:v>251.16200000000001</c:v>
                </c:pt>
                <c:pt idx="2768">
                  <c:v>251.24699999999999</c:v>
                </c:pt>
                <c:pt idx="2769">
                  <c:v>251.32900000000001</c:v>
                </c:pt>
                <c:pt idx="2770">
                  <c:v>251.41300000000001</c:v>
                </c:pt>
                <c:pt idx="2771">
                  <c:v>251.4966</c:v>
                </c:pt>
                <c:pt idx="2772">
                  <c:v>251.58</c:v>
                </c:pt>
                <c:pt idx="2773">
                  <c:v>251.66230000000004</c:v>
                </c:pt>
                <c:pt idx="2774">
                  <c:v>251.74619999999999</c:v>
                </c:pt>
                <c:pt idx="2775">
                  <c:v>251.8283000000003</c:v>
                </c:pt>
                <c:pt idx="2776">
                  <c:v>251.91230000000004</c:v>
                </c:pt>
                <c:pt idx="2777">
                  <c:v>251.9948</c:v>
                </c:pt>
                <c:pt idx="2778">
                  <c:v>252.07919999999999</c:v>
                </c:pt>
                <c:pt idx="2779">
                  <c:v>252.1627</c:v>
                </c:pt>
                <c:pt idx="2780">
                  <c:v>252.24669999999998</c:v>
                </c:pt>
                <c:pt idx="2781">
                  <c:v>252.33080000000001</c:v>
                </c:pt>
                <c:pt idx="2782">
                  <c:v>252.41459999999998</c:v>
                </c:pt>
                <c:pt idx="2783">
                  <c:v>252.49700000000001</c:v>
                </c:pt>
                <c:pt idx="2784">
                  <c:v>252.578</c:v>
                </c:pt>
                <c:pt idx="2785">
                  <c:v>252.66220000000001</c:v>
                </c:pt>
                <c:pt idx="2786">
                  <c:v>252.74449999999999</c:v>
                </c:pt>
                <c:pt idx="2787">
                  <c:v>252.82800000000026</c:v>
                </c:pt>
                <c:pt idx="2788">
                  <c:v>252.911</c:v>
                </c:pt>
                <c:pt idx="2789">
                  <c:v>252.99430000000001</c:v>
                </c:pt>
                <c:pt idx="2790">
                  <c:v>253.07749999999999</c:v>
                </c:pt>
                <c:pt idx="2791">
                  <c:v>253.15959999999998</c:v>
                </c:pt>
                <c:pt idx="2792">
                  <c:v>253.24209999999999</c:v>
                </c:pt>
                <c:pt idx="2793">
                  <c:v>253.32640000000029</c:v>
                </c:pt>
                <c:pt idx="2794">
                  <c:v>253.41120000000001</c:v>
                </c:pt>
                <c:pt idx="2795">
                  <c:v>253.49260000000001</c:v>
                </c:pt>
                <c:pt idx="2796">
                  <c:v>253.57569999999998</c:v>
                </c:pt>
                <c:pt idx="2797">
                  <c:v>253.65969999999999</c:v>
                </c:pt>
                <c:pt idx="2798">
                  <c:v>253.74169999999998</c:v>
                </c:pt>
                <c:pt idx="2799">
                  <c:v>253.82580000000004</c:v>
                </c:pt>
                <c:pt idx="2800">
                  <c:v>253.90959999999998</c:v>
                </c:pt>
                <c:pt idx="2801">
                  <c:v>253.99420000000001</c:v>
                </c:pt>
                <c:pt idx="2802">
                  <c:v>254.07599999999999</c:v>
                </c:pt>
                <c:pt idx="2803">
                  <c:v>254.15870000000001</c:v>
                </c:pt>
                <c:pt idx="2804">
                  <c:v>254.24189999999999</c:v>
                </c:pt>
                <c:pt idx="2805">
                  <c:v>254.32500000000007</c:v>
                </c:pt>
                <c:pt idx="2806">
                  <c:v>254.40700000000001</c:v>
                </c:pt>
                <c:pt idx="2807">
                  <c:v>254.49110000000007</c:v>
                </c:pt>
                <c:pt idx="2808">
                  <c:v>254.57559999999998</c:v>
                </c:pt>
                <c:pt idx="2809">
                  <c:v>254.65700000000001</c:v>
                </c:pt>
                <c:pt idx="2810">
                  <c:v>254.74019999999999</c:v>
                </c:pt>
                <c:pt idx="2811">
                  <c:v>254.82280000000023</c:v>
                </c:pt>
                <c:pt idx="2812">
                  <c:v>254.90720000000007</c:v>
                </c:pt>
                <c:pt idx="2813">
                  <c:v>254.99100000000001</c:v>
                </c:pt>
                <c:pt idx="2814">
                  <c:v>255.0752</c:v>
                </c:pt>
                <c:pt idx="2815">
                  <c:v>255.15820000000022</c:v>
                </c:pt>
                <c:pt idx="2816">
                  <c:v>255.24209999999999</c:v>
                </c:pt>
                <c:pt idx="2817">
                  <c:v>255.32420000000022</c:v>
                </c:pt>
                <c:pt idx="2818">
                  <c:v>255.40740000000022</c:v>
                </c:pt>
                <c:pt idx="2819">
                  <c:v>255.4884000000003</c:v>
                </c:pt>
                <c:pt idx="2820">
                  <c:v>255.5719</c:v>
                </c:pt>
                <c:pt idx="2821">
                  <c:v>255.6551</c:v>
                </c:pt>
                <c:pt idx="2822">
                  <c:v>255.73939999999999</c:v>
                </c:pt>
                <c:pt idx="2823">
                  <c:v>255.82300000000001</c:v>
                </c:pt>
                <c:pt idx="2824">
                  <c:v>255.90640000000022</c:v>
                </c:pt>
                <c:pt idx="2825">
                  <c:v>255.98870000000022</c:v>
                </c:pt>
                <c:pt idx="2826">
                  <c:v>256.07240000000002</c:v>
                </c:pt>
                <c:pt idx="2827">
                  <c:v>256.15530000000001</c:v>
                </c:pt>
                <c:pt idx="2828">
                  <c:v>256.23829999999919</c:v>
                </c:pt>
                <c:pt idx="2829">
                  <c:v>256.3229</c:v>
                </c:pt>
                <c:pt idx="2830">
                  <c:v>256.40599999999949</c:v>
                </c:pt>
                <c:pt idx="2831">
                  <c:v>256.4890999999995</c:v>
                </c:pt>
                <c:pt idx="2832">
                  <c:v>256.57229999999993</c:v>
                </c:pt>
                <c:pt idx="2833">
                  <c:v>256.65580000000051</c:v>
                </c:pt>
                <c:pt idx="2834">
                  <c:v>256.73869999999937</c:v>
                </c:pt>
                <c:pt idx="2835">
                  <c:v>256.82380000000001</c:v>
                </c:pt>
                <c:pt idx="2836">
                  <c:v>256.90679999999918</c:v>
                </c:pt>
                <c:pt idx="2837">
                  <c:v>256.99119999999891</c:v>
                </c:pt>
                <c:pt idx="2838">
                  <c:v>257.07190000000003</c:v>
                </c:pt>
                <c:pt idx="2839">
                  <c:v>257.15660000000008</c:v>
                </c:pt>
                <c:pt idx="2840">
                  <c:v>257.23859999999917</c:v>
                </c:pt>
                <c:pt idx="2841">
                  <c:v>257.32229999999993</c:v>
                </c:pt>
                <c:pt idx="2842">
                  <c:v>257.40879999999936</c:v>
                </c:pt>
                <c:pt idx="2843">
                  <c:v>257.49059999999918</c:v>
                </c:pt>
                <c:pt idx="2844">
                  <c:v>257.57420000000002</c:v>
                </c:pt>
                <c:pt idx="2845">
                  <c:v>257.65640000000002</c:v>
                </c:pt>
                <c:pt idx="2846">
                  <c:v>257.74020000000002</c:v>
                </c:pt>
                <c:pt idx="2847">
                  <c:v>257.82380000000001</c:v>
                </c:pt>
                <c:pt idx="2848">
                  <c:v>257.90669999999949</c:v>
                </c:pt>
                <c:pt idx="2849">
                  <c:v>257.99079999999918</c:v>
                </c:pt>
                <c:pt idx="2850">
                  <c:v>258.07470000000001</c:v>
                </c:pt>
                <c:pt idx="2851">
                  <c:v>258.15679999999969</c:v>
                </c:pt>
                <c:pt idx="2852">
                  <c:v>258.24059999999969</c:v>
                </c:pt>
                <c:pt idx="2853">
                  <c:v>258.32479999999993</c:v>
                </c:pt>
                <c:pt idx="2854">
                  <c:v>258.4092</c:v>
                </c:pt>
                <c:pt idx="2855">
                  <c:v>258.49049999999943</c:v>
                </c:pt>
                <c:pt idx="2856">
                  <c:v>258.57319999999936</c:v>
                </c:pt>
                <c:pt idx="2857">
                  <c:v>258.65769999999998</c:v>
                </c:pt>
                <c:pt idx="2858">
                  <c:v>258.7398</c:v>
                </c:pt>
                <c:pt idx="2859">
                  <c:v>258.82459999999969</c:v>
                </c:pt>
                <c:pt idx="2860">
                  <c:v>258.9074</c:v>
                </c:pt>
                <c:pt idx="2861">
                  <c:v>258.99059999999918</c:v>
                </c:pt>
                <c:pt idx="2862">
                  <c:v>259.07479999999993</c:v>
                </c:pt>
                <c:pt idx="2863">
                  <c:v>259.15769999999998</c:v>
                </c:pt>
                <c:pt idx="2864">
                  <c:v>259.24099999999999</c:v>
                </c:pt>
                <c:pt idx="2865">
                  <c:v>259.32299999999969</c:v>
                </c:pt>
                <c:pt idx="2866">
                  <c:v>259.40679999999918</c:v>
                </c:pt>
                <c:pt idx="2867">
                  <c:v>259.48970000000003</c:v>
                </c:pt>
                <c:pt idx="2868">
                  <c:v>259.57319999999936</c:v>
                </c:pt>
                <c:pt idx="2869">
                  <c:v>259.65690000000001</c:v>
                </c:pt>
                <c:pt idx="2870">
                  <c:v>259.7407</c:v>
                </c:pt>
                <c:pt idx="2871">
                  <c:v>259.8230999999995</c:v>
                </c:pt>
                <c:pt idx="2872">
                  <c:v>259.9052999999995</c:v>
                </c:pt>
                <c:pt idx="2873">
                  <c:v>259.98859999999917</c:v>
                </c:pt>
                <c:pt idx="2874">
                  <c:v>260.07319999999936</c:v>
                </c:pt>
                <c:pt idx="2875">
                  <c:v>260.15699999999993</c:v>
                </c:pt>
                <c:pt idx="2876">
                  <c:v>260.24160000000001</c:v>
                </c:pt>
                <c:pt idx="2877">
                  <c:v>260.32459999999969</c:v>
                </c:pt>
                <c:pt idx="2878">
                  <c:v>260.40899999999937</c:v>
                </c:pt>
                <c:pt idx="2879">
                  <c:v>260.49159999999904</c:v>
                </c:pt>
                <c:pt idx="2880">
                  <c:v>260.57440000000008</c:v>
                </c:pt>
                <c:pt idx="2881">
                  <c:v>260.65730000000002</c:v>
                </c:pt>
                <c:pt idx="2882">
                  <c:v>260.74119999999937</c:v>
                </c:pt>
                <c:pt idx="2883">
                  <c:v>260.82490000000001</c:v>
                </c:pt>
                <c:pt idx="2884">
                  <c:v>260.90819999999917</c:v>
                </c:pt>
                <c:pt idx="2885">
                  <c:v>260.99159999999904</c:v>
                </c:pt>
                <c:pt idx="2886">
                  <c:v>261.07319999999936</c:v>
                </c:pt>
                <c:pt idx="2887">
                  <c:v>261.15740000000045</c:v>
                </c:pt>
                <c:pt idx="2888">
                  <c:v>261.23929999999956</c:v>
                </c:pt>
                <c:pt idx="2889">
                  <c:v>261.32339999999937</c:v>
                </c:pt>
                <c:pt idx="2890">
                  <c:v>261.40879999999936</c:v>
                </c:pt>
                <c:pt idx="2891">
                  <c:v>261.49149999999918</c:v>
                </c:pt>
                <c:pt idx="2892">
                  <c:v>261.57560000000001</c:v>
                </c:pt>
                <c:pt idx="2893">
                  <c:v>261.65859999999969</c:v>
                </c:pt>
                <c:pt idx="2894">
                  <c:v>261.74160000000001</c:v>
                </c:pt>
                <c:pt idx="2895">
                  <c:v>261.82599999999957</c:v>
                </c:pt>
                <c:pt idx="2896">
                  <c:v>261.90819999999917</c:v>
                </c:pt>
                <c:pt idx="2897">
                  <c:v>261.99239999999918</c:v>
                </c:pt>
                <c:pt idx="2898">
                  <c:v>262.0752</c:v>
                </c:pt>
                <c:pt idx="2899">
                  <c:v>262.15929999999997</c:v>
                </c:pt>
                <c:pt idx="2900">
                  <c:v>262.2423</c:v>
                </c:pt>
                <c:pt idx="2901">
                  <c:v>262.32580000000002</c:v>
                </c:pt>
                <c:pt idx="2902">
                  <c:v>262.41079999999937</c:v>
                </c:pt>
                <c:pt idx="2903">
                  <c:v>262.49159999999904</c:v>
                </c:pt>
                <c:pt idx="2904">
                  <c:v>262.57560000000001</c:v>
                </c:pt>
                <c:pt idx="2905">
                  <c:v>262.65940000000052</c:v>
                </c:pt>
                <c:pt idx="2906">
                  <c:v>262.74439999999993</c:v>
                </c:pt>
                <c:pt idx="2907">
                  <c:v>262.82499999999999</c:v>
                </c:pt>
                <c:pt idx="2908">
                  <c:v>262.90889999999956</c:v>
                </c:pt>
                <c:pt idx="2909">
                  <c:v>262.99279999999936</c:v>
                </c:pt>
                <c:pt idx="2910">
                  <c:v>263.0752</c:v>
                </c:pt>
                <c:pt idx="2911">
                  <c:v>263.15800000000002</c:v>
                </c:pt>
                <c:pt idx="2912">
                  <c:v>263.24209999999999</c:v>
                </c:pt>
                <c:pt idx="2913">
                  <c:v>263.32440000000008</c:v>
                </c:pt>
                <c:pt idx="2914">
                  <c:v>263.40839999999918</c:v>
                </c:pt>
                <c:pt idx="2915">
                  <c:v>263.49329999999918</c:v>
                </c:pt>
                <c:pt idx="2916">
                  <c:v>263.57599999999957</c:v>
                </c:pt>
                <c:pt idx="2917">
                  <c:v>263.65620000000001</c:v>
                </c:pt>
                <c:pt idx="2918">
                  <c:v>263.74</c:v>
                </c:pt>
                <c:pt idx="2919">
                  <c:v>263.82349999999963</c:v>
                </c:pt>
                <c:pt idx="2920">
                  <c:v>263.90769999999969</c:v>
                </c:pt>
                <c:pt idx="2921">
                  <c:v>263.99039999999917</c:v>
                </c:pt>
                <c:pt idx="2922">
                  <c:v>264.0736</c:v>
                </c:pt>
                <c:pt idx="2923">
                  <c:v>264.15719999999999</c:v>
                </c:pt>
                <c:pt idx="2924">
                  <c:v>264.2398</c:v>
                </c:pt>
                <c:pt idx="2925">
                  <c:v>264.32440000000008</c:v>
                </c:pt>
                <c:pt idx="2926">
                  <c:v>264.40719999999936</c:v>
                </c:pt>
                <c:pt idx="2927">
                  <c:v>264.49239999999918</c:v>
                </c:pt>
                <c:pt idx="2928">
                  <c:v>264.57440000000008</c:v>
                </c:pt>
                <c:pt idx="2929">
                  <c:v>264.65750000000008</c:v>
                </c:pt>
                <c:pt idx="2930">
                  <c:v>264.74059999999969</c:v>
                </c:pt>
                <c:pt idx="2931">
                  <c:v>264.82420000000002</c:v>
                </c:pt>
                <c:pt idx="2932">
                  <c:v>264.90679999999918</c:v>
                </c:pt>
                <c:pt idx="2933">
                  <c:v>264.99069999999949</c:v>
                </c:pt>
                <c:pt idx="2934">
                  <c:v>265.07560000000001</c:v>
                </c:pt>
                <c:pt idx="2935">
                  <c:v>265.15899999999999</c:v>
                </c:pt>
                <c:pt idx="2936">
                  <c:v>265.24160000000001</c:v>
                </c:pt>
                <c:pt idx="2937">
                  <c:v>265.32349999999963</c:v>
                </c:pt>
                <c:pt idx="2938">
                  <c:v>265.40750000000003</c:v>
                </c:pt>
                <c:pt idx="2939">
                  <c:v>265.49129999999917</c:v>
                </c:pt>
                <c:pt idx="2940">
                  <c:v>265.57400000000001</c:v>
                </c:pt>
                <c:pt idx="2941">
                  <c:v>265.65640000000002</c:v>
                </c:pt>
                <c:pt idx="2942">
                  <c:v>265.7407</c:v>
                </c:pt>
                <c:pt idx="2943">
                  <c:v>265.82420000000002</c:v>
                </c:pt>
                <c:pt idx="2944">
                  <c:v>265.90780000000001</c:v>
                </c:pt>
                <c:pt idx="2945">
                  <c:v>265.99239999999918</c:v>
                </c:pt>
                <c:pt idx="2946">
                  <c:v>266.0729</c:v>
                </c:pt>
                <c:pt idx="2947">
                  <c:v>266.15780000000052</c:v>
                </c:pt>
                <c:pt idx="2948">
                  <c:v>266.24059999999969</c:v>
                </c:pt>
                <c:pt idx="2949">
                  <c:v>266.32440000000008</c:v>
                </c:pt>
                <c:pt idx="2950">
                  <c:v>266.40960000000001</c:v>
                </c:pt>
                <c:pt idx="2951">
                  <c:v>266.49319999999904</c:v>
                </c:pt>
                <c:pt idx="2952">
                  <c:v>266.57560000000001</c:v>
                </c:pt>
                <c:pt idx="2953">
                  <c:v>266.66000000000008</c:v>
                </c:pt>
                <c:pt idx="2954">
                  <c:v>266.7414</c:v>
                </c:pt>
                <c:pt idx="2955">
                  <c:v>266.82420000000002</c:v>
                </c:pt>
                <c:pt idx="2956">
                  <c:v>266.9074</c:v>
                </c:pt>
                <c:pt idx="2957">
                  <c:v>266.98989999999969</c:v>
                </c:pt>
                <c:pt idx="2958">
                  <c:v>267.07260000000002</c:v>
                </c:pt>
                <c:pt idx="2959">
                  <c:v>267.15600000000001</c:v>
                </c:pt>
                <c:pt idx="2960">
                  <c:v>267.24</c:v>
                </c:pt>
                <c:pt idx="2961">
                  <c:v>267.32299999999969</c:v>
                </c:pt>
                <c:pt idx="2962">
                  <c:v>267.40649999999937</c:v>
                </c:pt>
                <c:pt idx="2963">
                  <c:v>267.49009999999925</c:v>
                </c:pt>
                <c:pt idx="2964">
                  <c:v>267.5729</c:v>
                </c:pt>
                <c:pt idx="2965">
                  <c:v>267.65530000000001</c:v>
                </c:pt>
                <c:pt idx="2966">
                  <c:v>267.73799999999949</c:v>
                </c:pt>
                <c:pt idx="2967">
                  <c:v>267.82400000000001</c:v>
                </c:pt>
                <c:pt idx="2968">
                  <c:v>267.90709999999956</c:v>
                </c:pt>
                <c:pt idx="2969">
                  <c:v>267.98989999999969</c:v>
                </c:pt>
                <c:pt idx="2970">
                  <c:v>268.07420000000002</c:v>
                </c:pt>
                <c:pt idx="2971">
                  <c:v>268.15589999999997</c:v>
                </c:pt>
                <c:pt idx="2972">
                  <c:v>268.2396</c:v>
                </c:pt>
                <c:pt idx="2973">
                  <c:v>268.32369999999969</c:v>
                </c:pt>
                <c:pt idx="2974">
                  <c:v>268.40839999999918</c:v>
                </c:pt>
                <c:pt idx="2975">
                  <c:v>268.49400000000003</c:v>
                </c:pt>
                <c:pt idx="2976">
                  <c:v>268.57560000000001</c:v>
                </c:pt>
                <c:pt idx="2977">
                  <c:v>268.6601</c:v>
                </c:pt>
                <c:pt idx="2978">
                  <c:v>268.74220000000008</c:v>
                </c:pt>
                <c:pt idx="2979">
                  <c:v>268.82499999999999</c:v>
                </c:pt>
                <c:pt idx="2980">
                  <c:v>268.90929999999969</c:v>
                </c:pt>
                <c:pt idx="2981">
                  <c:v>268.99220000000003</c:v>
                </c:pt>
                <c:pt idx="2982">
                  <c:v>269.07679999999937</c:v>
                </c:pt>
                <c:pt idx="2983">
                  <c:v>269.15879999999999</c:v>
                </c:pt>
                <c:pt idx="2984">
                  <c:v>269.2432</c:v>
                </c:pt>
                <c:pt idx="2985">
                  <c:v>269.32740000000001</c:v>
                </c:pt>
                <c:pt idx="2986">
                  <c:v>269.40940000000001</c:v>
                </c:pt>
                <c:pt idx="2987">
                  <c:v>269.49349999999924</c:v>
                </c:pt>
                <c:pt idx="2988">
                  <c:v>269.57780000000002</c:v>
                </c:pt>
                <c:pt idx="2989">
                  <c:v>269.66059999999999</c:v>
                </c:pt>
                <c:pt idx="2990">
                  <c:v>269.7432</c:v>
                </c:pt>
                <c:pt idx="2991">
                  <c:v>269.82639999999918</c:v>
                </c:pt>
                <c:pt idx="2992">
                  <c:v>269.90829999999943</c:v>
                </c:pt>
                <c:pt idx="2993">
                  <c:v>269.99149999999918</c:v>
                </c:pt>
                <c:pt idx="2994">
                  <c:v>270.07490000000001</c:v>
                </c:pt>
                <c:pt idx="2995">
                  <c:v>270.15719999999999</c:v>
                </c:pt>
                <c:pt idx="2996">
                  <c:v>270.23859999999917</c:v>
                </c:pt>
                <c:pt idx="2997">
                  <c:v>270.32369999999969</c:v>
                </c:pt>
                <c:pt idx="2998">
                  <c:v>270.4076</c:v>
                </c:pt>
                <c:pt idx="2999">
                  <c:v>270.49059999999918</c:v>
                </c:pt>
                <c:pt idx="3000">
                  <c:v>270.57349999999963</c:v>
                </c:pt>
                <c:pt idx="3001">
                  <c:v>270.65750000000008</c:v>
                </c:pt>
                <c:pt idx="3002">
                  <c:v>270.73939999999936</c:v>
                </c:pt>
                <c:pt idx="3003">
                  <c:v>270.8254</c:v>
                </c:pt>
                <c:pt idx="3004">
                  <c:v>270.9074</c:v>
                </c:pt>
                <c:pt idx="3005">
                  <c:v>270.99079999999918</c:v>
                </c:pt>
                <c:pt idx="3006">
                  <c:v>271.07100000000003</c:v>
                </c:pt>
                <c:pt idx="3007">
                  <c:v>271.15649999999999</c:v>
                </c:pt>
                <c:pt idx="3008">
                  <c:v>271.24079999999969</c:v>
                </c:pt>
                <c:pt idx="3009">
                  <c:v>271.32499999999999</c:v>
                </c:pt>
                <c:pt idx="3010">
                  <c:v>271.41059999999936</c:v>
                </c:pt>
                <c:pt idx="3011">
                  <c:v>271.49439999999925</c:v>
                </c:pt>
                <c:pt idx="3012">
                  <c:v>271.57629999999949</c:v>
                </c:pt>
                <c:pt idx="3013">
                  <c:v>271.65960000000058</c:v>
                </c:pt>
                <c:pt idx="3014">
                  <c:v>271.74279999999999</c:v>
                </c:pt>
                <c:pt idx="3015">
                  <c:v>271.82479999999993</c:v>
                </c:pt>
                <c:pt idx="3016">
                  <c:v>271.90769999999969</c:v>
                </c:pt>
                <c:pt idx="3017">
                  <c:v>271.99009999999925</c:v>
                </c:pt>
                <c:pt idx="3018">
                  <c:v>272.0752</c:v>
                </c:pt>
                <c:pt idx="3019">
                  <c:v>272.15890000000002</c:v>
                </c:pt>
                <c:pt idx="3020">
                  <c:v>272.24180000000001</c:v>
                </c:pt>
                <c:pt idx="3021">
                  <c:v>272.32470000000001</c:v>
                </c:pt>
                <c:pt idx="3022">
                  <c:v>272.40679999999918</c:v>
                </c:pt>
                <c:pt idx="3023">
                  <c:v>272.49109999999911</c:v>
                </c:pt>
                <c:pt idx="3024">
                  <c:v>272.57440000000008</c:v>
                </c:pt>
                <c:pt idx="3025">
                  <c:v>272.65839999999969</c:v>
                </c:pt>
                <c:pt idx="3026">
                  <c:v>272.74149999999969</c:v>
                </c:pt>
                <c:pt idx="3027">
                  <c:v>272.82459999999969</c:v>
                </c:pt>
                <c:pt idx="3028">
                  <c:v>272.90819999999917</c:v>
                </c:pt>
                <c:pt idx="3029">
                  <c:v>272.9908999999995</c:v>
                </c:pt>
                <c:pt idx="3030">
                  <c:v>273.07429999999999</c:v>
                </c:pt>
                <c:pt idx="3031">
                  <c:v>273.15740000000045</c:v>
                </c:pt>
                <c:pt idx="3032">
                  <c:v>273.24040000000002</c:v>
                </c:pt>
                <c:pt idx="3033">
                  <c:v>273.3236</c:v>
                </c:pt>
                <c:pt idx="3034">
                  <c:v>273.40539999999936</c:v>
                </c:pt>
                <c:pt idx="3035">
                  <c:v>273.48759999999936</c:v>
                </c:pt>
                <c:pt idx="3036">
                  <c:v>273.57109999999949</c:v>
                </c:pt>
                <c:pt idx="3037">
                  <c:v>273.65449999999998</c:v>
                </c:pt>
                <c:pt idx="3038">
                  <c:v>273.73899999999918</c:v>
                </c:pt>
                <c:pt idx="3039">
                  <c:v>273.8236</c:v>
                </c:pt>
                <c:pt idx="3040">
                  <c:v>273.90719999999936</c:v>
                </c:pt>
                <c:pt idx="3041">
                  <c:v>273.99159999999904</c:v>
                </c:pt>
                <c:pt idx="3042">
                  <c:v>274.07400000000001</c:v>
                </c:pt>
                <c:pt idx="3043">
                  <c:v>274.15780000000052</c:v>
                </c:pt>
                <c:pt idx="3044">
                  <c:v>274.24059999999969</c:v>
                </c:pt>
                <c:pt idx="3045">
                  <c:v>274.32479999999993</c:v>
                </c:pt>
                <c:pt idx="3046">
                  <c:v>274.40789999999993</c:v>
                </c:pt>
                <c:pt idx="3047">
                  <c:v>274.49109999999911</c:v>
                </c:pt>
                <c:pt idx="3048">
                  <c:v>274.57440000000008</c:v>
                </c:pt>
                <c:pt idx="3049">
                  <c:v>274.65789999999998</c:v>
                </c:pt>
                <c:pt idx="3050">
                  <c:v>274.74189999999999</c:v>
                </c:pt>
                <c:pt idx="3051">
                  <c:v>274.8245</c:v>
                </c:pt>
                <c:pt idx="3052">
                  <c:v>274.90819999999917</c:v>
                </c:pt>
                <c:pt idx="3053">
                  <c:v>274.99029999999937</c:v>
                </c:pt>
                <c:pt idx="3054">
                  <c:v>275.07509999999957</c:v>
                </c:pt>
                <c:pt idx="3055">
                  <c:v>275.15690000000001</c:v>
                </c:pt>
                <c:pt idx="3056">
                  <c:v>275.24220000000008</c:v>
                </c:pt>
                <c:pt idx="3057">
                  <c:v>275.3254</c:v>
                </c:pt>
                <c:pt idx="3058">
                  <c:v>275.41099999999949</c:v>
                </c:pt>
                <c:pt idx="3059">
                  <c:v>275.49179999999916</c:v>
                </c:pt>
                <c:pt idx="3060">
                  <c:v>275.57580000000002</c:v>
                </c:pt>
                <c:pt idx="3061">
                  <c:v>275.66039999999964</c:v>
                </c:pt>
                <c:pt idx="3062">
                  <c:v>275.74349999999993</c:v>
                </c:pt>
                <c:pt idx="3063">
                  <c:v>275.82580000000002</c:v>
                </c:pt>
                <c:pt idx="3064">
                  <c:v>275.91069999999957</c:v>
                </c:pt>
                <c:pt idx="3065">
                  <c:v>275.9924999999995</c:v>
                </c:pt>
                <c:pt idx="3066">
                  <c:v>276.07580000000002</c:v>
                </c:pt>
                <c:pt idx="3067">
                  <c:v>276.16039999999964</c:v>
                </c:pt>
                <c:pt idx="3068">
                  <c:v>276.24470000000002</c:v>
                </c:pt>
                <c:pt idx="3069">
                  <c:v>276.32819999999919</c:v>
                </c:pt>
                <c:pt idx="3070">
                  <c:v>276.41000000000003</c:v>
                </c:pt>
                <c:pt idx="3071">
                  <c:v>276.49319999999904</c:v>
                </c:pt>
                <c:pt idx="3072">
                  <c:v>276.57709999999969</c:v>
                </c:pt>
                <c:pt idx="3073">
                  <c:v>276.65940000000052</c:v>
                </c:pt>
                <c:pt idx="3074">
                  <c:v>276.74259999999964</c:v>
                </c:pt>
                <c:pt idx="3075">
                  <c:v>276.82639999999918</c:v>
                </c:pt>
                <c:pt idx="3076">
                  <c:v>276.91000000000003</c:v>
                </c:pt>
                <c:pt idx="3077">
                  <c:v>276.99439999999925</c:v>
                </c:pt>
                <c:pt idx="3078">
                  <c:v>277.07740000000001</c:v>
                </c:pt>
                <c:pt idx="3079">
                  <c:v>277.16039999999964</c:v>
                </c:pt>
                <c:pt idx="3080">
                  <c:v>277.24299999999999</c:v>
                </c:pt>
                <c:pt idx="3081">
                  <c:v>277.32639999999918</c:v>
                </c:pt>
                <c:pt idx="3082">
                  <c:v>277.41059999999936</c:v>
                </c:pt>
                <c:pt idx="3083">
                  <c:v>277.49359999999916</c:v>
                </c:pt>
                <c:pt idx="3084">
                  <c:v>277.57819999999919</c:v>
                </c:pt>
                <c:pt idx="3085">
                  <c:v>277.65920000000051</c:v>
                </c:pt>
                <c:pt idx="3086">
                  <c:v>277.74220000000008</c:v>
                </c:pt>
                <c:pt idx="3087">
                  <c:v>277.82599999999957</c:v>
                </c:pt>
                <c:pt idx="3088">
                  <c:v>277.90980000000002</c:v>
                </c:pt>
                <c:pt idx="3089">
                  <c:v>277.99239999999918</c:v>
                </c:pt>
                <c:pt idx="3090">
                  <c:v>278.07619999999918</c:v>
                </c:pt>
                <c:pt idx="3091">
                  <c:v>278.16019999999969</c:v>
                </c:pt>
                <c:pt idx="3092">
                  <c:v>278.24459999999999</c:v>
                </c:pt>
                <c:pt idx="3093">
                  <c:v>278.32780000000002</c:v>
                </c:pt>
                <c:pt idx="3094">
                  <c:v>278.41149999999936</c:v>
                </c:pt>
                <c:pt idx="3095">
                  <c:v>278.49439999999925</c:v>
                </c:pt>
                <c:pt idx="3096">
                  <c:v>278.57760000000002</c:v>
                </c:pt>
                <c:pt idx="3097">
                  <c:v>278.65949999999998</c:v>
                </c:pt>
                <c:pt idx="3098">
                  <c:v>278.745</c:v>
                </c:pt>
                <c:pt idx="3099">
                  <c:v>278.82749999999999</c:v>
                </c:pt>
                <c:pt idx="3100">
                  <c:v>278.91079999999937</c:v>
                </c:pt>
                <c:pt idx="3101">
                  <c:v>278.99459999999937</c:v>
                </c:pt>
                <c:pt idx="3102">
                  <c:v>279.0772</c:v>
                </c:pt>
                <c:pt idx="3103">
                  <c:v>279.16090000000008</c:v>
                </c:pt>
                <c:pt idx="3104">
                  <c:v>279.24459999999999</c:v>
                </c:pt>
                <c:pt idx="3105">
                  <c:v>279.327</c:v>
                </c:pt>
                <c:pt idx="3106">
                  <c:v>279.41000000000003</c:v>
                </c:pt>
                <c:pt idx="3107">
                  <c:v>279.49179999999916</c:v>
                </c:pt>
                <c:pt idx="3108">
                  <c:v>279.5772</c:v>
                </c:pt>
                <c:pt idx="3109">
                  <c:v>279.66269999999997</c:v>
                </c:pt>
                <c:pt idx="3110">
                  <c:v>279.745</c:v>
                </c:pt>
                <c:pt idx="3111">
                  <c:v>279.82870000000003</c:v>
                </c:pt>
                <c:pt idx="3112">
                  <c:v>279.91180000000003</c:v>
                </c:pt>
                <c:pt idx="3113">
                  <c:v>279.99409999999949</c:v>
                </c:pt>
                <c:pt idx="3114">
                  <c:v>280.0772</c:v>
                </c:pt>
                <c:pt idx="3115">
                  <c:v>280.15890000000002</c:v>
                </c:pt>
                <c:pt idx="3116">
                  <c:v>280.24290000000002</c:v>
                </c:pt>
                <c:pt idx="3117">
                  <c:v>280.32740000000001</c:v>
                </c:pt>
                <c:pt idx="3118">
                  <c:v>280.41069999999957</c:v>
                </c:pt>
                <c:pt idx="3119">
                  <c:v>280.49289999999957</c:v>
                </c:pt>
                <c:pt idx="3120">
                  <c:v>280.57669999999956</c:v>
                </c:pt>
                <c:pt idx="3121">
                  <c:v>280.6601</c:v>
                </c:pt>
                <c:pt idx="3122">
                  <c:v>280.74329999999969</c:v>
                </c:pt>
                <c:pt idx="3123">
                  <c:v>280.82639999999918</c:v>
                </c:pt>
                <c:pt idx="3124">
                  <c:v>280.91109999999918</c:v>
                </c:pt>
                <c:pt idx="3125">
                  <c:v>280.99349999999924</c:v>
                </c:pt>
                <c:pt idx="3126">
                  <c:v>281.07629999999949</c:v>
                </c:pt>
                <c:pt idx="3127">
                  <c:v>281.161</c:v>
                </c:pt>
                <c:pt idx="3128">
                  <c:v>281.24279999999999</c:v>
                </c:pt>
                <c:pt idx="3129">
                  <c:v>281.32669999999956</c:v>
                </c:pt>
                <c:pt idx="3130">
                  <c:v>281.41039999999919</c:v>
                </c:pt>
                <c:pt idx="3131">
                  <c:v>281.49419999999918</c:v>
                </c:pt>
                <c:pt idx="3132">
                  <c:v>281.57659999999925</c:v>
                </c:pt>
                <c:pt idx="3133">
                  <c:v>281.65920000000051</c:v>
                </c:pt>
                <c:pt idx="3134">
                  <c:v>281.74189999999999</c:v>
                </c:pt>
                <c:pt idx="3135">
                  <c:v>281.82639999999918</c:v>
                </c:pt>
                <c:pt idx="3136">
                  <c:v>281.90969999999999</c:v>
                </c:pt>
                <c:pt idx="3137">
                  <c:v>281.9933999999991</c:v>
                </c:pt>
                <c:pt idx="3138">
                  <c:v>282.07599999999957</c:v>
                </c:pt>
                <c:pt idx="3139">
                  <c:v>282.15859999999969</c:v>
                </c:pt>
                <c:pt idx="3140">
                  <c:v>282.24079999999969</c:v>
                </c:pt>
                <c:pt idx="3141">
                  <c:v>282.32440000000008</c:v>
                </c:pt>
                <c:pt idx="3142">
                  <c:v>282.40899999999937</c:v>
                </c:pt>
                <c:pt idx="3143">
                  <c:v>282.49159999999904</c:v>
                </c:pt>
                <c:pt idx="3144">
                  <c:v>282.57499999999999</c:v>
                </c:pt>
                <c:pt idx="3145">
                  <c:v>282.6583</c:v>
                </c:pt>
                <c:pt idx="3146">
                  <c:v>282.74200000000002</c:v>
                </c:pt>
                <c:pt idx="3147">
                  <c:v>282.8252</c:v>
                </c:pt>
                <c:pt idx="3148">
                  <c:v>282.90960000000001</c:v>
                </c:pt>
                <c:pt idx="3149">
                  <c:v>282.99289999999957</c:v>
                </c:pt>
                <c:pt idx="3150">
                  <c:v>283.07589999999999</c:v>
                </c:pt>
                <c:pt idx="3151">
                  <c:v>283.15780000000052</c:v>
                </c:pt>
                <c:pt idx="3152">
                  <c:v>283.2407</c:v>
                </c:pt>
                <c:pt idx="3153">
                  <c:v>283.32459999999969</c:v>
                </c:pt>
                <c:pt idx="3154">
                  <c:v>283.40879999999936</c:v>
                </c:pt>
                <c:pt idx="3155">
                  <c:v>283.49099999999936</c:v>
                </c:pt>
                <c:pt idx="3156">
                  <c:v>283.57530000000003</c:v>
                </c:pt>
                <c:pt idx="3157">
                  <c:v>283.65940000000052</c:v>
                </c:pt>
                <c:pt idx="3158">
                  <c:v>283.74239999999969</c:v>
                </c:pt>
                <c:pt idx="3159">
                  <c:v>283.82749999999999</c:v>
                </c:pt>
                <c:pt idx="3160">
                  <c:v>283.91039999999919</c:v>
                </c:pt>
                <c:pt idx="3161">
                  <c:v>283.99299999999937</c:v>
                </c:pt>
                <c:pt idx="3162">
                  <c:v>284.07659999999925</c:v>
                </c:pt>
                <c:pt idx="3163">
                  <c:v>284.15920000000051</c:v>
                </c:pt>
                <c:pt idx="3164">
                  <c:v>284.24200000000002</c:v>
                </c:pt>
                <c:pt idx="3165">
                  <c:v>284.3264999999995</c:v>
                </c:pt>
                <c:pt idx="3166">
                  <c:v>284.40969999999999</c:v>
                </c:pt>
                <c:pt idx="3167">
                  <c:v>284.49379999999917</c:v>
                </c:pt>
                <c:pt idx="3168">
                  <c:v>284.57639999999918</c:v>
                </c:pt>
                <c:pt idx="3169">
                  <c:v>284.65870000000001</c:v>
                </c:pt>
                <c:pt idx="3170">
                  <c:v>284.74310000000003</c:v>
                </c:pt>
                <c:pt idx="3171">
                  <c:v>284.8254</c:v>
                </c:pt>
                <c:pt idx="3172">
                  <c:v>284.90849999999949</c:v>
                </c:pt>
                <c:pt idx="3173">
                  <c:v>284.99259999999919</c:v>
                </c:pt>
                <c:pt idx="3174">
                  <c:v>285.0745</c:v>
                </c:pt>
                <c:pt idx="3175">
                  <c:v>285.15769999999998</c:v>
                </c:pt>
                <c:pt idx="3176">
                  <c:v>285.24169999999964</c:v>
                </c:pt>
                <c:pt idx="3177">
                  <c:v>285.32549999999969</c:v>
                </c:pt>
                <c:pt idx="3178">
                  <c:v>285.40949999999964</c:v>
                </c:pt>
                <c:pt idx="3179">
                  <c:v>285.49419999999918</c:v>
                </c:pt>
                <c:pt idx="3180">
                  <c:v>285.577</c:v>
                </c:pt>
                <c:pt idx="3181">
                  <c:v>285.65879999999999</c:v>
                </c:pt>
                <c:pt idx="3182">
                  <c:v>285.74209999999999</c:v>
                </c:pt>
                <c:pt idx="3183">
                  <c:v>285.82599999999957</c:v>
                </c:pt>
                <c:pt idx="3184">
                  <c:v>285.9086999999995</c:v>
                </c:pt>
                <c:pt idx="3185">
                  <c:v>285.99139999999903</c:v>
                </c:pt>
                <c:pt idx="3186">
                  <c:v>286.07560000000001</c:v>
                </c:pt>
                <c:pt idx="3187">
                  <c:v>286.15949999999998</c:v>
                </c:pt>
                <c:pt idx="3188">
                  <c:v>286.24059999999969</c:v>
                </c:pt>
                <c:pt idx="3189">
                  <c:v>286.32479999999993</c:v>
                </c:pt>
                <c:pt idx="3190">
                  <c:v>286.40819999999917</c:v>
                </c:pt>
                <c:pt idx="3191">
                  <c:v>286.49159999999904</c:v>
                </c:pt>
                <c:pt idx="3192">
                  <c:v>286.57499999999999</c:v>
                </c:pt>
                <c:pt idx="3193">
                  <c:v>286.65800000000002</c:v>
                </c:pt>
                <c:pt idx="3194">
                  <c:v>286.74270000000001</c:v>
                </c:pt>
                <c:pt idx="3195">
                  <c:v>286.82599999999957</c:v>
                </c:pt>
                <c:pt idx="3196">
                  <c:v>286.91000000000003</c:v>
                </c:pt>
                <c:pt idx="3197">
                  <c:v>286.99400000000003</c:v>
                </c:pt>
                <c:pt idx="3198">
                  <c:v>287.07760000000002</c:v>
                </c:pt>
                <c:pt idx="3199">
                  <c:v>287.16059999999999</c:v>
                </c:pt>
                <c:pt idx="3200">
                  <c:v>287.2441</c:v>
                </c:pt>
                <c:pt idx="3201">
                  <c:v>287.32639999999918</c:v>
                </c:pt>
                <c:pt idx="3202">
                  <c:v>287.41019999999918</c:v>
                </c:pt>
                <c:pt idx="3203">
                  <c:v>287.49499999999949</c:v>
                </c:pt>
                <c:pt idx="3204">
                  <c:v>287.57760000000002</c:v>
                </c:pt>
                <c:pt idx="3205">
                  <c:v>287.66120000000001</c:v>
                </c:pt>
                <c:pt idx="3206">
                  <c:v>287.74279999999999</c:v>
                </c:pt>
                <c:pt idx="3207">
                  <c:v>287.8272</c:v>
                </c:pt>
                <c:pt idx="3208">
                  <c:v>287.90969999999999</c:v>
                </c:pt>
                <c:pt idx="3209">
                  <c:v>287.99299999999937</c:v>
                </c:pt>
                <c:pt idx="3210">
                  <c:v>288.07569999999993</c:v>
                </c:pt>
                <c:pt idx="3211">
                  <c:v>288.16000000000008</c:v>
                </c:pt>
                <c:pt idx="3212">
                  <c:v>288.24169999999964</c:v>
                </c:pt>
                <c:pt idx="3213">
                  <c:v>288.3264999999995</c:v>
                </c:pt>
                <c:pt idx="3214">
                  <c:v>288.40960000000001</c:v>
                </c:pt>
                <c:pt idx="3215">
                  <c:v>288.49299999999937</c:v>
                </c:pt>
                <c:pt idx="3216">
                  <c:v>288.57689999999963</c:v>
                </c:pt>
                <c:pt idx="3217">
                  <c:v>288.65800000000002</c:v>
                </c:pt>
                <c:pt idx="3218">
                  <c:v>288.74029999999999</c:v>
                </c:pt>
                <c:pt idx="3219">
                  <c:v>288.82420000000002</c:v>
                </c:pt>
                <c:pt idx="3220">
                  <c:v>288.9074</c:v>
                </c:pt>
                <c:pt idx="3221">
                  <c:v>288.99199999999917</c:v>
                </c:pt>
                <c:pt idx="3222">
                  <c:v>289.07499999999999</c:v>
                </c:pt>
                <c:pt idx="3223">
                  <c:v>289.15910000000002</c:v>
                </c:pt>
                <c:pt idx="3224">
                  <c:v>289.24090000000001</c:v>
                </c:pt>
                <c:pt idx="3225">
                  <c:v>289.32479999999993</c:v>
                </c:pt>
                <c:pt idx="3226">
                  <c:v>289.40980000000002</c:v>
                </c:pt>
                <c:pt idx="3227">
                  <c:v>289.49189999999936</c:v>
                </c:pt>
                <c:pt idx="3228">
                  <c:v>289.57589999999999</c:v>
                </c:pt>
                <c:pt idx="3229">
                  <c:v>289.65640000000002</c:v>
                </c:pt>
                <c:pt idx="3230">
                  <c:v>289.7396</c:v>
                </c:pt>
                <c:pt idx="3231">
                  <c:v>289.82299999999969</c:v>
                </c:pt>
                <c:pt idx="3232">
                  <c:v>289.90599999999949</c:v>
                </c:pt>
                <c:pt idx="3233">
                  <c:v>289.99069999999949</c:v>
                </c:pt>
                <c:pt idx="3234">
                  <c:v>290.07299999999969</c:v>
                </c:pt>
                <c:pt idx="3235">
                  <c:v>290.15679999999969</c:v>
                </c:pt>
                <c:pt idx="3236">
                  <c:v>290.24009999999993</c:v>
                </c:pt>
                <c:pt idx="3237">
                  <c:v>290.32349999999963</c:v>
                </c:pt>
                <c:pt idx="3238">
                  <c:v>290.40719999999936</c:v>
                </c:pt>
                <c:pt idx="3239">
                  <c:v>290.49099999999936</c:v>
                </c:pt>
                <c:pt idx="3240">
                  <c:v>290.57589999999999</c:v>
                </c:pt>
                <c:pt idx="3241">
                  <c:v>290.66180000000008</c:v>
                </c:pt>
                <c:pt idx="3242">
                  <c:v>290.74279999999999</c:v>
                </c:pt>
                <c:pt idx="3243">
                  <c:v>290.82629999999949</c:v>
                </c:pt>
                <c:pt idx="3244">
                  <c:v>290.90969999999999</c:v>
                </c:pt>
                <c:pt idx="3245">
                  <c:v>290.99349999999924</c:v>
                </c:pt>
                <c:pt idx="3246">
                  <c:v>291.07679999999937</c:v>
                </c:pt>
                <c:pt idx="3247">
                  <c:v>291.16039999999964</c:v>
                </c:pt>
                <c:pt idx="3248">
                  <c:v>291.2439</c:v>
                </c:pt>
                <c:pt idx="3249">
                  <c:v>291.32780000000002</c:v>
                </c:pt>
                <c:pt idx="3250">
                  <c:v>291.40940000000001</c:v>
                </c:pt>
                <c:pt idx="3251">
                  <c:v>291.49279999999936</c:v>
                </c:pt>
                <c:pt idx="3252">
                  <c:v>291.57760000000002</c:v>
                </c:pt>
                <c:pt idx="3253">
                  <c:v>291.66039999999964</c:v>
                </c:pt>
                <c:pt idx="3254">
                  <c:v>291.74439999999993</c:v>
                </c:pt>
                <c:pt idx="3255">
                  <c:v>291.8254</c:v>
                </c:pt>
                <c:pt idx="3256">
                  <c:v>291.91019999999918</c:v>
                </c:pt>
                <c:pt idx="3257">
                  <c:v>291.99179999999916</c:v>
                </c:pt>
                <c:pt idx="3258">
                  <c:v>292.0745</c:v>
                </c:pt>
                <c:pt idx="3259">
                  <c:v>292.15859999999969</c:v>
                </c:pt>
                <c:pt idx="3260">
                  <c:v>292.24340000000001</c:v>
                </c:pt>
                <c:pt idx="3261">
                  <c:v>292.32619999999918</c:v>
                </c:pt>
                <c:pt idx="3262">
                  <c:v>292.40980000000002</c:v>
                </c:pt>
                <c:pt idx="3263">
                  <c:v>292.49419999999918</c:v>
                </c:pt>
                <c:pt idx="3264">
                  <c:v>292.57639999999918</c:v>
                </c:pt>
                <c:pt idx="3265">
                  <c:v>292.66199999999969</c:v>
                </c:pt>
                <c:pt idx="3266">
                  <c:v>292.74439999999993</c:v>
                </c:pt>
                <c:pt idx="3267">
                  <c:v>292.82859999999937</c:v>
                </c:pt>
                <c:pt idx="3268">
                  <c:v>292.91000000000003</c:v>
                </c:pt>
                <c:pt idx="3269">
                  <c:v>292.99389999999937</c:v>
                </c:pt>
                <c:pt idx="3270">
                  <c:v>293.0779</c:v>
                </c:pt>
                <c:pt idx="3271">
                  <c:v>293.16180000000008</c:v>
                </c:pt>
                <c:pt idx="3272">
                  <c:v>293.24400000000031</c:v>
                </c:pt>
                <c:pt idx="3273">
                  <c:v>293.32679999999937</c:v>
                </c:pt>
                <c:pt idx="3274">
                  <c:v>293.40960000000001</c:v>
                </c:pt>
                <c:pt idx="3275">
                  <c:v>293.49299999999937</c:v>
                </c:pt>
                <c:pt idx="3276">
                  <c:v>293.57639999999918</c:v>
                </c:pt>
                <c:pt idx="3277">
                  <c:v>293.66000000000008</c:v>
                </c:pt>
                <c:pt idx="3278">
                  <c:v>293.74400000000031</c:v>
                </c:pt>
                <c:pt idx="3279">
                  <c:v>293.82569999999993</c:v>
                </c:pt>
                <c:pt idx="3280">
                  <c:v>293.90819999999917</c:v>
                </c:pt>
                <c:pt idx="3281">
                  <c:v>293.99139999999903</c:v>
                </c:pt>
                <c:pt idx="3282">
                  <c:v>294.07319999999936</c:v>
                </c:pt>
                <c:pt idx="3283">
                  <c:v>294.15629999999999</c:v>
                </c:pt>
                <c:pt idx="3284">
                  <c:v>294.24</c:v>
                </c:pt>
                <c:pt idx="3285">
                  <c:v>294.32420000000002</c:v>
                </c:pt>
                <c:pt idx="3286">
                  <c:v>294.40709999999956</c:v>
                </c:pt>
                <c:pt idx="3287">
                  <c:v>294.49079999999918</c:v>
                </c:pt>
                <c:pt idx="3288">
                  <c:v>294.5752</c:v>
                </c:pt>
                <c:pt idx="3289">
                  <c:v>294.65859999999969</c:v>
                </c:pt>
                <c:pt idx="3290">
                  <c:v>294.74220000000008</c:v>
                </c:pt>
                <c:pt idx="3291">
                  <c:v>294.82569999999993</c:v>
                </c:pt>
                <c:pt idx="3292">
                  <c:v>294.90859999999918</c:v>
                </c:pt>
                <c:pt idx="3293">
                  <c:v>294.99289999999957</c:v>
                </c:pt>
                <c:pt idx="3294">
                  <c:v>295.07499999999999</c:v>
                </c:pt>
                <c:pt idx="3295">
                  <c:v>295.15970000000038</c:v>
                </c:pt>
                <c:pt idx="3296">
                  <c:v>295.24270000000001</c:v>
                </c:pt>
                <c:pt idx="3297">
                  <c:v>295.32589999999999</c:v>
                </c:pt>
                <c:pt idx="3298">
                  <c:v>295.40839999999918</c:v>
                </c:pt>
                <c:pt idx="3299">
                  <c:v>295.49239999999918</c:v>
                </c:pt>
                <c:pt idx="3300">
                  <c:v>295.5764999999995</c:v>
                </c:pt>
                <c:pt idx="3301">
                  <c:v>295.65879999999999</c:v>
                </c:pt>
                <c:pt idx="3302">
                  <c:v>295.7432</c:v>
                </c:pt>
                <c:pt idx="3303">
                  <c:v>295.82740000000001</c:v>
                </c:pt>
                <c:pt idx="3304">
                  <c:v>295.91069999999957</c:v>
                </c:pt>
                <c:pt idx="3305">
                  <c:v>295.99319999999904</c:v>
                </c:pt>
                <c:pt idx="3306">
                  <c:v>296.07809999999949</c:v>
                </c:pt>
                <c:pt idx="3307">
                  <c:v>296.15839999999969</c:v>
                </c:pt>
                <c:pt idx="3308">
                  <c:v>296.24209999999999</c:v>
                </c:pt>
                <c:pt idx="3309">
                  <c:v>296.32569999999993</c:v>
                </c:pt>
                <c:pt idx="3310">
                  <c:v>296.41199999999918</c:v>
                </c:pt>
                <c:pt idx="3311">
                  <c:v>296.49459999999937</c:v>
                </c:pt>
                <c:pt idx="3312">
                  <c:v>296.5772</c:v>
                </c:pt>
                <c:pt idx="3313">
                  <c:v>296.66039999999964</c:v>
                </c:pt>
                <c:pt idx="3314">
                  <c:v>296.7439</c:v>
                </c:pt>
                <c:pt idx="3315">
                  <c:v>296.82580000000002</c:v>
                </c:pt>
                <c:pt idx="3316">
                  <c:v>296.90969999999999</c:v>
                </c:pt>
                <c:pt idx="3317">
                  <c:v>296.99119999999891</c:v>
                </c:pt>
                <c:pt idx="3318">
                  <c:v>297.07569999999993</c:v>
                </c:pt>
                <c:pt idx="3319">
                  <c:v>297.15800000000002</c:v>
                </c:pt>
                <c:pt idx="3320">
                  <c:v>297.24279999999999</c:v>
                </c:pt>
                <c:pt idx="3321">
                  <c:v>297.327</c:v>
                </c:pt>
                <c:pt idx="3322">
                  <c:v>297.41000000000003</c:v>
                </c:pt>
                <c:pt idx="3323">
                  <c:v>297.49229999999949</c:v>
                </c:pt>
                <c:pt idx="3324">
                  <c:v>297.577</c:v>
                </c:pt>
                <c:pt idx="3325">
                  <c:v>297.65920000000051</c:v>
                </c:pt>
                <c:pt idx="3326">
                  <c:v>297.74290000000002</c:v>
                </c:pt>
                <c:pt idx="3327">
                  <c:v>297.82459999999969</c:v>
                </c:pt>
                <c:pt idx="3328">
                  <c:v>297.90819999999917</c:v>
                </c:pt>
                <c:pt idx="3329">
                  <c:v>297.99159999999904</c:v>
                </c:pt>
                <c:pt idx="3330">
                  <c:v>298.07440000000008</c:v>
                </c:pt>
                <c:pt idx="3331">
                  <c:v>298.15750000000008</c:v>
                </c:pt>
                <c:pt idx="3332">
                  <c:v>298.24099999999999</c:v>
                </c:pt>
                <c:pt idx="3333">
                  <c:v>298.32499999999999</c:v>
                </c:pt>
                <c:pt idx="3334">
                  <c:v>298.40809999999937</c:v>
                </c:pt>
                <c:pt idx="3335">
                  <c:v>298.49299999999937</c:v>
                </c:pt>
                <c:pt idx="3336">
                  <c:v>298.57659999999925</c:v>
                </c:pt>
                <c:pt idx="3337">
                  <c:v>298.65940000000052</c:v>
                </c:pt>
                <c:pt idx="3338">
                  <c:v>298.74250000000001</c:v>
                </c:pt>
                <c:pt idx="3339">
                  <c:v>298.8254</c:v>
                </c:pt>
                <c:pt idx="3340">
                  <c:v>298.91000000000003</c:v>
                </c:pt>
                <c:pt idx="3341">
                  <c:v>298.99379999999917</c:v>
                </c:pt>
                <c:pt idx="3342">
                  <c:v>299.07749999999999</c:v>
                </c:pt>
                <c:pt idx="3343">
                  <c:v>299.16030000000001</c:v>
                </c:pt>
                <c:pt idx="3344">
                  <c:v>299.24220000000008</c:v>
                </c:pt>
                <c:pt idx="3345">
                  <c:v>299.32629999999949</c:v>
                </c:pt>
                <c:pt idx="3346">
                  <c:v>299.41099999999949</c:v>
                </c:pt>
                <c:pt idx="3347">
                  <c:v>299.49229999999949</c:v>
                </c:pt>
                <c:pt idx="3348">
                  <c:v>299.577</c:v>
                </c:pt>
                <c:pt idx="3349">
                  <c:v>299.66030000000001</c:v>
                </c:pt>
                <c:pt idx="3350">
                  <c:v>299.74439999999993</c:v>
                </c:pt>
                <c:pt idx="3351">
                  <c:v>299.82960000000008</c:v>
                </c:pt>
                <c:pt idx="3352">
                  <c:v>299.9120999999995</c:v>
                </c:pt>
                <c:pt idx="3353">
                  <c:v>299.99459999999937</c:v>
                </c:pt>
                <c:pt idx="3354">
                  <c:v>300.07859999999937</c:v>
                </c:pt>
                <c:pt idx="3355">
                  <c:v>300.16059999999999</c:v>
                </c:pt>
                <c:pt idx="3356">
                  <c:v>300.24450000000002</c:v>
                </c:pt>
                <c:pt idx="3357">
                  <c:v>300.32749999999999</c:v>
                </c:pt>
                <c:pt idx="3358">
                  <c:v>300.4129999999995</c:v>
                </c:pt>
                <c:pt idx="3359">
                  <c:v>300.4948</c:v>
                </c:pt>
                <c:pt idx="3360">
                  <c:v>300.57960000000008</c:v>
                </c:pt>
                <c:pt idx="3361">
                  <c:v>300.66219999999993</c:v>
                </c:pt>
                <c:pt idx="3362">
                  <c:v>300.74759999999969</c:v>
                </c:pt>
                <c:pt idx="3363">
                  <c:v>300.83</c:v>
                </c:pt>
                <c:pt idx="3364">
                  <c:v>300.91379999999918</c:v>
                </c:pt>
                <c:pt idx="3365">
                  <c:v>300.99599999999919</c:v>
                </c:pt>
                <c:pt idx="3366">
                  <c:v>301.07940000000002</c:v>
                </c:pt>
                <c:pt idx="3367">
                  <c:v>301.16430000000008</c:v>
                </c:pt>
                <c:pt idx="3368">
                  <c:v>301.2466</c:v>
                </c:pt>
                <c:pt idx="3369">
                  <c:v>301.33129999999949</c:v>
                </c:pt>
                <c:pt idx="3370">
                  <c:v>301.41329999999937</c:v>
                </c:pt>
                <c:pt idx="3371">
                  <c:v>301.49869999999936</c:v>
                </c:pt>
                <c:pt idx="3372">
                  <c:v>301.58249999999964</c:v>
                </c:pt>
                <c:pt idx="3373">
                  <c:v>301.666</c:v>
                </c:pt>
                <c:pt idx="3374">
                  <c:v>301.7475</c:v>
                </c:pt>
                <c:pt idx="3375">
                  <c:v>301.83149999999949</c:v>
                </c:pt>
                <c:pt idx="3376">
                  <c:v>301.91499999999957</c:v>
                </c:pt>
                <c:pt idx="3377">
                  <c:v>301.99629999999911</c:v>
                </c:pt>
                <c:pt idx="3378">
                  <c:v>302.08</c:v>
                </c:pt>
                <c:pt idx="3379">
                  <c:v>302.1635</c:v>
                </c:pt>
                <c:pt idx="3380">
                  <c:v>302.24599999999964</c:v>
                </c:pt>
                <c:pt idx="3381">
                  <c:v>302.32929999999999</c:v>
                </c:pt>
                <c:pt idx="3382">
                  <c:v>302.4129999999995</c:v>
                </c:pt>
                <c:pt idx="3383">
                  <c:v>302.49599999999919</c:v>
                </c:pt>
                <c:pt idx="3384">
                  <c:v>302.57940000000002</c:v>
                </c:pt>
                <c:pt idx="3385">
                  <c:v>302.6635</c:v>
                </c:pt>
                <c:pt idx="3386">
                  <c:v>302.74599999999964</c:v>
                </c:pt>
                <c:pt idx="3387">
                  <c:v>302.8304</c:v>
                </c:pt>
                <c:pt idx="3388">
                  <c:v>302.91219999999925</c:v>
                </c:pt>
                <c:pt idx="3389">
                  <c:v>302.99589999999949</c:v>
                </c:pt>
                <c:pt idx="3390">
                  <c:v>303.0804</c:v>
                </c:pt>
                <c:pt idx="3391">
                  <c:v>303.16280000000052</c:v>
                </c:pt>
                <c:pt idx="3392">
                  <c:v>303.24400000000031</c:v>
                </c:pt>
                <c:pt idx="3393">
                  <c:v>303.32819999999919</c:v>
                </c:pt>
                <c:pt idx="3394">
                  <c:v>303.41169999999937</c:v>
                </c:pt>
                <c:pt idx="3395">
                  <c:v>303.49459999999937</c:v>
                </c:pt>
                <c:pt idx="3396">
                  <c:v>303.57799999999969</c:v>
                </c:pt>
                <c:pt idx="3397">
                  <c:v>303.66160000000002</c:v>
                </c:pt>
                <c:pt idx="3398">
                  <c:v>303.74549999999999</c:v>
                </c:pt>
                <c:pt idx="3399">
                  <c:v>303.8279</c:v>
                </c:pt>
                <c:pt idx="3400">
                  <c:v>303.91079999999937</c:v>
                </c:pt>
                <c:pt idx="3401">
                  <c:v>303.99239999999918</c:v>
                </c:pt>
                <c:pt idx="3402">
                  <c:v>304.07639999999918</c:v>
                </c:pt>
                <c:pt idx="3403">
                  <c:v>304.15910000000002</c:v>
                </c:pt>
                <c:pt idx="3404">
                  <c:v>304.24259999999964</c:v>
                </c:pt>
                <c:pt idx="3405">
                  <c:v>304.32560000000001</c:v>
                </c:pt>
                <c:pt idx="3406">
                  <c:v>304.40929999999969</c:v>
                </c:pt>
                <c:pt idx="3407">
                  <c:v>304.49239999999918</c:v>
                </c:pt>
                <c:pt idx="3408">
                  <c:v>304.57400000000001</c:v>
                </c:pt>
                <c:pt idx="3409">
                  <c:v>304.65660000000008</c:v>
                </c:pt>
                <c:pt idx="3410">
                  <c:v>304.74169999999964</c:v>
                </c:pt>
                <c:pt idx="3411">
                  <c:v>304.82470000000001</c:v>
                </c:pt>
                <c:pt idx="3412">
                  <c:v>304.90949999999964</c:v>
                </c:pt>
                <c:pt idx="3413">
                  <c:v>304.99259999999919</c:v>
                </c:pt>
                <c:pt idx="3414">
                  <c:v>305.07639999999918</c:v>
                </c:pt>
                <c:pt idx="3415">
                  <c:v>305.15920000000051</c:v>
                </c:pt>
                <c:pt idx="3416">
                  <c:v>305.24459999999999</c:v>
                </c:pt>
                <c:pt idx="3417">
                  <c:v>305.32909999999993</c:v>
                </c:pt>
                <c:pt idx="3418">
                  <c:v>305.41199999999918</c:v>
                </c:pt>
                <c:pt idx="3419">
                  <c:v>305.4948</c:v>
                </c:pt>
                <c:pt idx="3420">
                  <c:v>305.5779</c:v>
                </c:pt>
                <c:pt idx="3421">
                  <c:v>305.66219999999993</c:v>
                </c:pt>
                <c:pt idx="3422">
                  <c:v>305.74459999999999</c:v>
                </c:pt>
                <c:pt idx="3423">
                  <c:v>305.82940000000002</c:v>
                </c:pt>
                <c:pt idx="3424">
                  <c:v>305.91289999999969</c:v>
                </c:pt>
                <c:pt idx="3425">
                  <c:v>305.9967999999991</c:v>
                </c:pt>
                <c:pt idx="3426">
                  <c:v>306.07679999999937</c:v>
                </c:pt>
                <c:pt idx="3427">
                  <c:v>306.16340000000002</c:v>
                </c:pt>
                <c:pt idx="3428">
                  <c:v>306.24609999999956</c:v>
                </c:pt>
                <c:pt idx="3429">
                  <c:v>306.33</c:v>
                </c:pt>
                <c:pt idx="3430">
                  <c:v>306.41139999999916</c:v>
                </c:pt>
                <c:pt idx="3431">
                  <c:v>306.4967999999991</c:v>
                </c:pt>
                <c:pt idx="3432">
                  <c:v>306.57979999999969</c:v>
                </c:pt>
                <c:pt idx="3433">
                  <c:v>306.66219999999993</c:v>
                </c:pt>
                <c:pt idx="3434">
                  <c:v>306.74480000000051</c:v>
                </c:pt>
                <c:pt idx="3435">
                  <c:v>306.82740000000001</c:v>
                </c:pt>
                <c:pt idx="3436">
                  <c:v>306.91319999999916</c:v>
                </c:pt>
                <c:pt idx="3437">
                  <c:v>306.99459999999937</c:v>
                </c:pt>
                <c:pt idx="3438">
                  <c:v>307.07839999999936</c:v>
                </c:pt>
                <c:pt idx="3439">
                  <c:v>307.16059999999999</c:v>
                </c:pt>
                <c:pt idx="3440">
                  <c:v>307.2457</c:v>
                </c:pt>
                <c:pt idx="3441">
                  <c:v>307.32859999999937</c:v>
                </c:pt>
                <c:pt idx="3442">
                  <c:v>307.41009999999949</c:v>
                </c:pt>
                <c:pt idx="3443">
                  <c:v>307.49269999999956</c:v>
                </c:pt>
                <c:pt idx="3444">
                  <c:v>307.57740000000001</c:v>
                </c:pt>
                <c:pt idx="3445">
                  <c:v>307.66090000000008</c:v>
                </c:pt>
                <c:pt idx="3446">
                  <c:v>307.74340000000001</c:v>
                </c:pt>
                <c:pt idx="3447">
                  <c:v>307.82799999999969</c:v>
                </c:pt>
                <c:pt idx="3448">
                  <c:v>307.9129999999995</c:v>
                </c:pt>
                <c:pt idx="3449">
                  <c:v>307.99579999999918</c:v>
                </c:pt>
                <c:pt idx="3450">
                  <c:v>308.0795</c:v>
                </c:pt>
                <c:pt idx="3451">
                  <c:v>308.16160000000002</c:v>
                </c:pt>
                <c:pt idx="3452">
                  <c:v>308.24639999999937</c:v>
                </c:pt>
                <c:pt idx="3453">
                  <c:v>308.32829999999956</c:v>
                </c:pt>
                <c:pt idx="3454">
                  <c:v>308.41229999999956</c:v>
                </c:pt>
                <c:pt idx="3455">
                  <c:v>308.49489999999969</c:v>
                </c:pt>
                <c:pt idx="3456">
                  <c:v>308.57809999999949</c:v>
                </c:pt>
                <c:pt idx="3457">
                  <c:v>308.66219999999993</c:v>
                </c:pt>
                <c:pt idx="3458">
                  <c:v>308.74680000000001</c:v>
                </c:pt>
                <c:pt idx="3459">
                  <c:v>308.83</c:v>
                </c:pt>
                <c:pt idx="3460">
                  <c:v>308.9138999999995</c:v>
                </c:pt>
                <c:pt idx="3461">
                  <c:v>308.9948</c:v>
                </c:pt>
                <c:pt idx="3462">
                  <c:v>309.07900000000001</c:v>
                </c:pt>
                <c:pt idx="3463">
                  <c:v>309.16140000000001</c:v>
                </c:pt>
                <c:pt idx="3464">
                  <c:v>309.2441</c:v>
                </c:pt>
                <c:pt idx="3465">
                  <c:v>309.32780000000002</c:v>
                </c:pt>
                <c:pt idx="3466">
                  <c:v>309.41019999999918</c:v>
                </c:pt>
                <c:pt idx="3467">
                  <c:v>309.49319999999904</c:v>
                </c:pt>
                <c:pt idx="3468">
                  <c:v>309.57780000000002</c:v>
                </c:pt>
                <c:pt idx="3469">
                  <c:v>309.66140000000001</c:v>
                </c:pt>
                <c:pt idx="3470">
                  <c:v>309.74459999999999</c:v>
                </c:pt>
                <c:pt idx="3471">
                  <c:v>309.82940000000002</c:v>
                </c:pt>
                <c:pt idx="3472">
                  <c:v>309.91180000000003</c:v>
                </c:pt>
                <c:pt idx="3473">
                  <c:v>309.99539999999917</c:v>
                </c:pt>
                <c:pt idx="3474">
                  <c:v>310.07870000000003</c:v>
                </c:pt>
                <c:pt idx="3475">
                  <c:v>310.16250000000002</c:v>
                </c:pt>
                <c:pt idx="3476">
                  <c:v>310.24380000000002</c:v>
                </c:pt>
                <c:pt idx="3477">
                  <c:v>310.32889999999969</c:v>
                </c:pt>
                <c:pt idx="3478">
                  <c:v>310.41189999999949</c:v>
                </c:pt>
                <c:pt idx="3479">
                  <c:v>310.49559999999923</c:v>
                </c:pt>
                <c:pt idx="3480">
                  <c:v>310.58099999999956</c:v>
                </c:pt>
                <c:pt idx="3481">
                  <c:v>310.66500000000002</c:v>
                </c:pt>
                <c:pt idx="3482">
                  <c:v>310.74779999999993</c:v>
                </c:pt>
                <c:pt idx="3483">
                  <c:v>310.83099999999956</c:v>
                </c:pt>
                <c:pt idx="3484">
                  <c:v>310.91319999999916</c:v>
                </c:pt>
                <c:pt idx="3485">
                  <c:v>310.99759999999918</c:v>
                </c:pt>
                <c:pt idx="3486">
                  <c:v>311.07920000000001</c:v>
                </c:pt>
                <c:pt idx="3487">
                  <c:v>311.16090000000008</c:v>
                </c:pt>
                <c:pt idx="3488">
                  <c:v>311.24459999999999</c:v>
                </c:pt>
                <c:pt idx="3489">
                  <c:v>311.32859999999937</c:v>
                </c:pt>
                <c:pt idx="3490">
                  <c:v>311.41359999999918</c:v>
                </c:pt>
                <c:pt idx="3491">
                  <c:v>311.49659999999903</c:v>
                </c:pt>
                <c:pt idx="3492">
                  <c:v>311.58069999999969</c:v>
                </c:pt>
                <c:pt idx="3493">
                  <c:v>311.66309999999999</c:v>
                </c:pt>
                <c:pt idx="3494">
                  <c:v>311.74689999999993</c:v>
                </c:pt>
                <c:pt idx="3495">
                  <c:v>311.82960000000008</c:v>
                </c:pt>
                <c:pt idx="3496">
                  <c:v>311.91359999999918</c:v>
                </c:pt>
                <c:pt idx="3497">
                  <c:v>311.99749999999949</c:v>
                </c:pt>
                <c:pt idx="3498">
                  <c:v>312.08109999999937</c:v>
                </c:pt>
                <c:pt idx="3499">
                  <c:v>312.16399999999999</c:v>
                </c:pt>
                <c:pt idx="3500">
                  <c:v>312.24609999999956</c:v>
                </c:pt>
                <c:pt idx="3501">
                  <c:v>312.33009999999956</c:v>
                </c:pt>
                <c:pt idx="3502">
                  <c:v>312.4129999999995</c:v>
                </c:pt>
                <c:pt idx="3503">
                  <c:v>312.49719999999917</c:v>
                </c:pt>
                <c:pt idx="3504">
                  <c:v>312.5822</c:v>
                </c:pt>
                <c:pt idx="3505">
                  <c:v>312.66469999999998</c:v>
                </c:pt>
                <c:pt idx="3506">
                  <c:v>312.74860000000001</c:v>
                </c:pt>
                <c:pt idx="3507">
                  <c:v>312.82889999999969</c:v>
                </c:pt>
                <c:pt idx="3508">
                  <c:v>312.91480000000001</c:v>
                </c:pt>
                <c:pt idx="3509">
                  <c:v>312.99819999999903</c:v>
                </c:pt>
                <c:pt idx="3510">
                  <c:v>313.08199999999937</c:v>
                </c:pt>
                <c:pt idx="3511">
                  <c:v>313.1651</c:v>
                </c:pt>
                <c:pt idx="3512">
                  <c:v>313.24880000000002</c:v>
                </c:pt>
                <c:pt idx="3513">
                  <c:v>313.33149999999949</c:v>
                </c:pt>
                <c:pt idx="3514">
                  <c:v>313.41399999999936</c:v>
                </c:pt>
                <c:pt idx="3515">
                  <c:v>313.4967999999991</c:v>
                </c:pt>
                <c:pt idx="3516">
                  <c:v>313.58159999999918</c:v>
                </c:pt>
                <c:pt idx="3517">
                  <c:v>313.6653</c:v>
                </c:pt>
                <c:pt idx="3518">
                  <c:v>313.74869999999999</c:v>
                </c:pt>
                <c:pt idx="3519">
                  <c:v>313.82960000000008</c:v>
                </c:pt>
                <c:pt idx="3520">
                  <c:v>313.91169999999937</c:v>
                </c:pt>
                <c:pt idx="3521">
                  <c:v>313.99759999999918</c:v>
                </c:pt>
                <c:pt idx="3522">
                  <c:v>314.08240000000001</c:v>
                </c:pt>
                <c:pt idx="3523">
                  <c:v>314.16480000000064</c:v>
                </c:pt>
                <c:pt idx="3524">
                  <c:v>314.24759999999969</c:v>
                </c:pt>
                <c:pt idx="3525">
                  <c:v>314.33099999999956</c:v>
                </c:pt>
                <c:pt idx="3526">
                  <c:v>314.41409999999956</c:v>
                </c:pt>
                <c:pt idx="3527">
                  <c:v>314.49799999999937</c:v>
                </c:pt>
                <c:pt idx="3528">
                  <c:v>314.5804</c:v>
                </c:pt>
                <c:pt idx="3529">
                  <c:v>314.66379999999964</c:v>
                </c:pt>
                <c:pt idx="3530">
                  <c:v>314.74919999999969</c:v>
                </c:pt>
                <c:pt idx="3531">
                  <c:v>314.83280000000002</c:v>
                </c:pt>
                <c:pt idx="3532">
                  <c:v>314.91399999999936</c:v>
                </c:pt>
                <c:pt idx="3533">
                  <c:v>314.99819999999903</c:v>
                </c:pt>
                <c:pt idx="3534">
                  <c:v>315.07920000000001</c:v>
                </c:pt>
                <c:pt idx="3535">
                  <c:v>315.16370000000001</c:v>
                </c:pt>
                <c:pt idx="3536">
                  <c:v>315.24829999999969</c:v>
                </c:pt>
                <c:pt idx="3537">
                  <c:v>315.33099999999956</c:v>
                </c:pt>
                <c:pt idx="3538">
                  <c:v>315.41499999999957</c:v>
                </c:pt>
                <c:pt idx="3539">
                  <c:v>315.49959999999936</c:v>
                </c:pt>
                <c:pt idx="3540">
                  <c:v>315.58159999999918</c:v>
                </c:pt>
                <c:pt idx="3541">
                  <c:v>315.66419999999999</c:v>
                </c:pt>
                <c:pt idx="3542">
                  <c:v>315.74860000000001</c:v>
                </c:pt>
                <c:pt idx="3543">
                  <c:v>315.83249999999964</c:v>
                </c:pt>
                <c:pt idx="3544">
                  <c:v>315.91699999999918</c:v>
                </c:pt>
                <c:pt idx="3545">
                  <c:v>315.99919999999918</c:v>
                </c:pt>
                <c:pt idx="3546">
                  <c:v>316.0829</c:v>
                </c:pt>
                <c:pt idx="3547">
                  <c:v>316.16500000000002</c:v>
                </c:pt>
                <c:pt idx="3548">
                  <c:v>316.24930000000001</c:v>
                </c:pt>
                <c:pt idx="3549">
                  <c:v>316.33300000000003</c:v>
                </c:pt>
                <c:pt idx="3550">
                  <c:v>316.41579999999936</c:v>
                </c:pt>
                <c:pt idx="3551">
                  <c:v>316.49839999999904</c:v>
                </c:pt>
                <c:pt idx="3552">
                  <c:v>316.58139999999918</c:v>
                </c:pt>
                <c:pt idx="3553">
                  <c:v>316.66379999999964</c:v>
                </c:pt>
                <c:pt idx="3554">
                  <c:v>316.74790000000002</c:v>
                </c:pt>
                <c:pt idx="3555">
                  <c:v>316.83119999999923</c:v>
                </c:pt>
                <c:pt idx="3556">
                  <c:v>316.91329999999937</c:v>
                </c:pt>
                <c:pt idx="3557">
                  <c:v>316.99499999999949</c:v>
                </c:pt>
                <c:pt idx="3558">
                  <c:v>317.08</c:v>
                </c:pt>
                <c:pt idx="3559">
                  <c:v>317.16340000000002</c:v>
                </c:pt>
                <c:pt idx="3560">
                  <c:v>317.24520000000001</c:v>
                </c:pt>
                <c:pt idx="3561">
                  <c:v>317.32809999999949</c:v>
                </c:pt>
                <c:pt idx="3562">
                  <c:v>317.41239999999937</c:v>
                </c:pt>
                <c:pt idx="3563">
                  <c:v>317.49579999999918</c:v>
                </c:pt>
                <c:pt idx="3564">
                  <c:v>317.57749999999999</c:v>
                </c:pt>
                <c:pt idx="3565">
                  <c:v>317.66219999999993</c:v>
                </c:pt>
                <c:pt idx="3566">
                  <c:v>317.74700000000001</c:v>
                </c:pt>
                <c:pt idx="3567">
                  <c:v>317.83099999999956</c:v>
                </c:pt>
                <c:pt idx="3568">
                  <c:v>317.91359999999918</c:v>
                </c:pt>
                <c:pt idx="3569">
                  <c:v>317.99619999999885</c:v>
                </c:pt>
                <c:pt idx="3570">
                  <c:v>318.08019999999937</c:v>
                </c:pt>
                <c:pt idx="3571">
                  <c:v>318.16250000000002</c:v>
                </c:pt>
                <c:pt idx="3572">
                  <c:v>318.2466</c:v>
                </c:pt>
                <c:pt idx="3573">
                  <c:v>318.3288</c:v>
                </c:pt>
                <c:pt idx="3574">
                  <c:v>318.41079999999937</c:v>
                </c:pt>
                <c:pt idx="3575">
                  <c:v>318.49519999999916</c:v>
                </c:pt>
                <c:pt idx="3576">
                  <c:v>318.57889999999969</c:v>
                </c:pt>
                <c:pt idx="3577">
                  <c:v>318.66419999999999</c:v>
                </c:pt>
                <c:pt idx="3578">
                  <c:v>318.74700000000001</c:v>
                </c:pt>
                <c:pt idx="3579">
                  <c:v>318.83149999999949</c:v>
                </c:pt>
                <c:pt idx="3580">
                  <c:v>318.91239999999937</c:v>
                </c:pt>
                <c:pt idx="3581">
                  <c:v>318.99719999999917</c:v>
                </c:pt>
                <c:pt idx="3582">
                  <c:v>319.08159999999918</c:v>
                </c:pt>
                <c:pt idx="3583">
                  <c:v>319.16500000000002</c:v>
                </c:pt>
                <c:pt idx="3584">
                  <c:v>319.24759999999969</c:v>
                </c:pt>
                <c:pt idx="3585">
                  <c:v>319.33249999999964</c:v>
                </c:pt>
                <c:pt idx="3586">
                  <c:v>319.41359999999918</c:v>
                </c:pt>
                <c:pt idx="3587">
                  <c:v>319.49659999999903</c:v>
                </c:pt>
                <c:pt idx="3588">
                  <c:v>319.5806</c:v>
                </c:pt>
                <c:pt idx="3589">
                  <c:v>319.66359999999969</c:v>
                </c:pt>
                <c:pt idx="3590">
                  <c:v>319.74880000000002</c:v>
                </c:pt>
                <c:pt idx="3591">
                  <c:v>319.83260000000001</c:v>
                </c:pt>
                <c:pt idx="3592">
                  <c:v>319.91739999999936</c:v>
                </c:pt>
                <c:pt idx="3593">
                  <c:v>319.99919999999918</c:v>
                </c:pt>
                <c:pt idx="3594">
                  <c:v>320.08260000000001</c:v>
                </c:pt>
                <c:pt idx="3595">
                  <c:v>320.16500000000002</c:v>
                </c:pt>
                <c:pt idx="3596">
                  <c:v>320.24779999999993</c:v>
                </c:pt>
                <c:pt idx="3597">
                  <c:v>320.33119999999923</c:v>
                </c:pt>
                <c:pt idx="3598">
                  <c:v>320.4163999999991</c:v>
                </c:pt>
                <c:pt idx="3599">
                  <c:v>320.49799999999937</c:v>
                </c:pt>
                <c:pt idx="3600">
                  <c:v>320.58099999999956</c:v>
                </c:pt>
                <c:pt idx="3601">
                  <c:v>320.66199999999969</c:v>
                </c:pt>
                <c:pt idx="3602">
                  <c:v>320.74590000000001</c:v>
                </c:pt>
                <c:pt idx="3603">
                  <c:v>320.83019999999937</c:v>
                </c:pt>
                <c:pt idx="3604">
                  <c:v>320.91249999999957</c:v>
                </c:pt>
                <c:pt idx="3605">
                  <c:v>320.99709999999936</c:v>
                </c:pt>
                <c:pt idx="3606">
                  <c:v>321.08119999999923</c:v>
                </c:pt>
                <c:pt idx="3607">
                  <c:v>321.16399999999999</c:v>
                </c:pt>
                <c:pt idx="3608">
                  <c:v>321.2484</c:v>
                </c:pt>
                <c:pt idx="3609">
                  <c:v>321.33129999999949</c:v>
                </c:pt>
                <c:pt idx="3610">
                  <c:v>321.41480000000001</c:v>
                </c:pt>
                <c:pt idx="3611">
                  <c:v>321.4976999999995</c:v>
                </c:pt>
                <c:pt idx="3612">
                  <c:v>321.57889999999969</c:v>
                </c:pt>
                <c:pt idx="3613">
                  <c:v>321.66219999999993</c:v>
                </c:pt>
                <c:pt idx="3614">
                  <c:v>321.74540000000002</c:v>
                </c:pt>
                <c:pt idx="3615">
                  <c:v>321.83029999999957</c:v>
                </c:pt>
                <c:pt idx="3616">
                  <c:v>321.91409999999956</c:v>
                </c:pt>
                <c:pt idx="3617">
                  <c:v>321.99740000000003</c:v>
                </c:pt>
                <c:pt idx="3618">
                  <c:v>322.0804</c:v>
                </c:pt>
                <c:pt idx="3619">
                  <c:v>322.16199999999969</c:v>
                </c:pt>
                <c:pt idx="3620">
                  <c:v>322.24380000000002</c:v>
                </c:pt>
                <c:pt idx="3621">
                  <c:v>322.3272</c:v>
                </c:pt>
                <c:pt idx="3622">
                  <c:v>322.41019999999918</c:v>
                </c:pt>
                <c:pt idx="3623">
                  <c:v>322.4948</c:v>
                </c:pt>
                <c:pt idx="3624">
                  <c:v>322.57940000000002</c:v>
                </c:pt>
                <c:pt idx="3625">
                  <c:v>322.66199999999969</c:v>
                </c:pt>
                <c:pt idx="3626">
                  <c:v>322.745</c:v>
                </c:pt>
                <c:pt idx="3627">
                  <c:v>322.82799999999969</c:v>
                </c:pt>
                <c:pt idx="3628">
                  <c:v>322.91139999999916</c:v>
                </c:pt>
                <c:pt idx="3629">
                  <c:v>322.99569999999949</c:v>
                </c:pt>
                <c:pt idx="3630">
                  <c:v>323.07760000000002</c:v>
                </c:pt>
                <c:pt idx="3631">
                  <c:v>323.161</c:v>
                </c:pt>
                <c:pt idx="3632">
                  <c:v>323.24380000000002</c:v>
                </c:pt>
                <c:pt idx="3633">
                  <c:v>323.32859999999937</c:v>
                </c:pt>
                <c:pt idx="3634">
                  <c:v>323.41239999999937</c:v>
                </c:pt>
                <c:pt idx="3635">
                  <c:v>323.49599999999919</c:v>
                </c:pt>
                <c:pt idx="3636">
                  <c:v>323.5797</c:v>
                </c:pt>
                <c:pt idx="3637">
                  <c:v>323.66180000000008</c:v>
                </c:pt>
                <c:pt idx="3638">
                  <c:v>323.74689999999993</c:v>
                </c:pt>
                <c:pt idx="3639">
                  <c:v>323.8295</c:v>
                </c:pt>
                <c:pt idx="3640">
                  <c:v>323.9129999999995</c:v>
                </c:pt>
                <c:pt idx="3641">
                  <c:v>323.99559999999923</c:v>
                </c:pt>
                <c:pt idx="3642">
                  <c:v>324.07729999999964</c:v>
                </c:pt>
                <c:pt idx="3643">
                  <c:v>324.16019999999969</c:v>
                </c:pt>
                <c:pt idx="3644">
                  <c:v>324.24299999999999</c:v>
                </c:pt>
                <c:pt idx="3645">
                  <c:v>324.32659999999925</c:v>
                </c:pt>
                <c:pt idx="3646">
                  <c:v>324.41090000000003</c:v>
                </c:pt>
                <c:pt idx="3647">
                  <c:v>324.49239999999918</c:v>
                </c:pt>
                <c:pt idx="3648">
                  <c:v>324.5764999999995</c:v>
                </c:pt>
                <c:pt idx="3649">
                  <c:v>324.66070000000002</c:v>
                </c:pt>
                <c:pt idx="3650">
                  <c:v>324.74290000000002</c:v>
                </c:pt>
                <c:pt idx="3651">
                  <c:v>324.82639999999918</c:v>
                </c:pt>
                <c:pt idx="3652">
                  <c:v>324.91019999999918</c:v>
                </c:pt>
                <c:pt idx="3653">
                  <c:v>324.99449999999956</c:v>
                </c:pt>
                <c:pt idx="3654">
                  <c:v>325.07769999999999</c:v>
                </c:pt>
                <c:pt idx="3655">
                  <c:v>325.16140000000001</c:v>
                </c:pt>
                <c:pt idx="3656">
                  <c:v>325.245</c:v>
                </c:pt>
                <c:pt idx="3657">
                  <c:v>325.32729999999964</c:v>
                </c:pt>
                <c:pt idx="3658">
                  <c:v>325.40940000000001</c:v>
                </c:pt>
                <c:pt idx="3659">
                  <c:v>325.49449999999956</c:v>
                </c:pt>
                <c:pt idx="3660">
                  <c:v>325.57859999999937</c:v>
                </c:pt>
                <c:pt idx="3661">
                  <c:v>325.6617</c:v>
                </c:pt>
                <c:pt idx="3662">
                  <c:v>325.745</c:v>
                </c:pt>
                <c:pt idx="3663">
                  <c:v>325.82809999999949</c:v>
                </c:pt>
                <c:pt idx="3664">
                  <c:v>325.91239999999937</c:v>
                </c:pt>
                <c:pt idx="3665">
                  <c:v>325.99669999999918</c:v>
                </c:pt>
                <c:pt idx="3666">
                  <c:v>326.07940000000002</c:v>
                </c:pt>
                <c:pt idx="3667">
                  <c:v>326.16340000000002</c:v>
                </c:pt>
                <c:pt idx="3668">
                  <c:v>326.24549999999999</c:v>
                </c:pt>
                <c:pt idx="3669">
                  <c:v>326.3304</c:v>
                </c:pt>
                <c:pt idx="3670">
                  <c:v>326.4144</c:v>
                </c:pt>
                <c:pt idx="3671">
                  <c:v>326.49899999999923</c:v>
                </c:pt>
                <c:pt idx="3672">
                  <c:v>326.58199999999937</c:v>
                </c:pt>
                <c:pt idx="3673">
                  <c:v>326.66469999999998</c:v>
                </c:pt>
                <c:pt idx="3674">
                  <c:v>326.74849999999969</c:v>
                </c:pt>
                <c:pt idx="3675">
                  <c:v>326.83280000000002</c:v>
                </c:pt>
                <c:pt idx="3676">
                  <c:v>326.91599999999943</c:v>
                </c:pt>
                <c:pt idx="3677">
                  <c:v>326.99899999999923</c:v>
                </c:pt>
                <c:pt idx="3678">
                  <c:v>327.08159999999918</c:v>
                </c:pt>
                <c:pt idx="3679">
                  <c:v>327.16559999999993</c:v>
                </c:pt>
                <c:pt idx="3680">
                  <c:v>327.24959999999999</c:v>
                </c:pt>
                <c:pt idx="3681">
                  <c:v>327.33260000000001</c:v>
                </c:pt>
                <c:pt idx="3682">
                  <c:v>327.41520000000003</c:v>
                </c:pt>
                <c:pt idx="3683">
                  <c:v>327.49879999999916</c:v>
                </c:pt>
                <c:pt idx="3684">
                  <c:v>327.58260000000001</c:v>
                </c:pt>
                <c:pt idx="3685">
                  <c:v>327.66539999999969</c:v>
                </c:pt>
                <c:pt idx="3686">
                  <c:v>327.74770000000001</c:v>
                </c:pt>
                <c:pt idx="3687">
                  <c:v>327.83139999999918</c:v>
                </c:pt>
                <c:pt idx="3688">
                  <c:v>327.91520000000003</c:v>
                </c:pt>
                <c:pt idx="3689">
                  <c:v>327.99779999999924</c:v>
                </c:pt>
                <c:pt idx="3690">
                  <c:v>328.08159999999918</c:v>
                </c:pt>
                <c:pt idx="3691">
                  <c:v>328.16359999999969</c:v>
                </c:pt>
                <c:pt idx="3692">
                  <c:v>328.24680000000001</c:v>
                </c:pt>
                <c:pt idx="3693">
                  <c:v>328.33149999999949</c:v>
                </c:pt>
                <c:pt idx="3694">
                  <c:v>328.41369999999949</c:v>
                </c:pt>
                <c:pt idx="3695">
                  <c:v>328.4960999999991</c:v>
                </c:pt>
                <c:pt idx="3696">
                  <c:v>328.58129999999949</c:v>
                </c:pt>
                <c:pt idx="3697">
                  <c:v>328.66300000000001</c:v>
                </c:pt>
                <c:pt idx="3698">
                  <c:v>328.74700000000001</c:v>
                </c:pt>
                <c:pt idx="3699">
                  <c:v>328.83069999999969</c:v>
                </c:pt>
                <c:pt idx="3700">
                  <c:v>328.9144</c:v>
                </c:pt>
                <c:pt idx="3701">
                  <c:v>328.99939999999918</c:v>
                </c:pt>
                <c:pt idx="3702">
                  <c:v>329.08119999999923</c:v>
                </c:pt>
                <c:pt idx="3703">
                  <c:v>329.16410000000002</c:v>
                </c:pt>
                <c:pt idx="3704">
                  <c:v>329.24770000000001</c:v>
                </c:pt>
                <c:pt idx="3705">
                  <c:v>329.32979999999969</c:v>
                </c:pt>
                <c:pt idx="3706">
                  <c:v>329.41579999999936</c:v>
                </c:pt>
                <c:pt idx="3707">
                  <c:v>329.49849999999918</c:v>
                </c:pt>
                <c:pt idx="3708">
                  <c:v>329.57900000000001</c:v>
                </c:pt>
                <c:pt idx="3709">
                  <c:v>329.66430000000008</c:v>
                </c:pt>
                <c:pt idx="3710">
                  <c:v>329.74680000000001</c:v>
                </c:pt>
                <c:pt idx="3711">
                  <c:v>329.83019999999937</c:v>
                </c:pt>
                <c:pt idx="3712">
                  <c:v>329.91339999999923</c:v>
                </c:pt>
                <c:pt idx="3713">
                  <c:v>329.99719999999917</c:v>
                </c:pt>
                <c:pt idx="3714">
                  <c:v>330.08359999999936</c:v>
                </c:pt>
                <c:pt idx="3715">
                  <c:v>330.16759999999999</c:v>
                </c:pt>
                <c:pt idx="3716">
                  <c:v>330.24939999999964</c:v>
                </c:pt>
                <c:pt idx="3717">
                  <c:v>330.33099999999956</c:v>
                </c:pt>
                <c:pt idx="3718">
                  <c:v>330.41409999999956</c:v>
                </c:pt>
                <c:pt idx="3719">
                  <c:v>330.49809999999917</c:v>
                </c:pt>
                <c:pt idx="3720">
                  <c:v>330.58260000000001</c:v>
                </c:pt>
                <c:pt idx="3721">
                  <c:v>330.66559999999993</c:v>
                </c:pt>
                <c:pt idx="3722">
                  <c:v>330.74889999999999</c:v>
                </c:pt>
                <c:pt idx="3723">
                  <c:v>330.83429999999993</c:v>
                </c:pt>
                <c:pt idx="3724">
                  <c:v>330.91520000000003</c:v>
                </c:pt>
                <c:pt idx="3725">
                  <c:v>331.00080000000008</c:v>
                </c:pt>
                <c:pt idx="3726">
                  <c:v>331.084</c:v>
                </c:pt>
                <c:pt idx="3727">
                  <c:v>331.16820000000001</c:v>
                </c:pt>
                <c:pt idx="3728">
                  <c:v>331.2518</c:v>
                </c:pt>
                <c:pt idx="3729">
                  <c:v>331.33499999999964</c:v>
                </c:pt>
                <c:pt idx="3730">
                  <c:v>331.4196</c:v>
                </c:pt>
                <c:pt idx="3731">
                  <c:v>331.5016</c:v>
                </c:pt>
                <c:pt idx="3732">
                  <c:v>331.5856</c:v>
                </c:pt>
                <c:pt idx="3733">
                  <c:v>331.66910000000001</c:v>
                </c:pt>
                <c:pt idx="3734">
                  <c:v>331.75279999999964</c:v>
                </c:pt>
                <c:pt idx="3735">
                  <c:v>331.8372</c:v>
                </c:pt>
                <c:pt idx="3736">
                  <c:v>331.91969999999969</c:v>
                </c:pt>
                <c:pt idx="3737">
                  <c:v>332.00149999999957</c:v>
                </c:pt>
                <c:pt idx="3738">
                  <c:v>332.08539999999937</c:v>
                </c:pt>
                <c:pt idx="3739">
                  <c:v>332.16719999999964</c:v>
                </c:pt>
                <c:pt idx="3740">
                  <c:v>332.2518</c:v>
                </c:pt>
                <c:pt idx="3741">
                  <c:v>332.33519999999936</c:v>
                </c:pt>
                <c:pt idx="3742">
                  <c:v>332.41839999999917</c:v>
                </c:pt>
                <c:pt idx="3743">
                  <c:v>332.50129999999956</c:v>
                </c:pt>
                <c:pt idx="3744">
                  <c:v>332.58589999999964</c:v>
                </c:pt>
                <c:pt idx="3745">
                  <c:v>332.66950000000008</c:v>
                </c:pt>
                <c:pt idx="3746">
                  <c:v>332.75360000000001</c:v>
                </c:pt>
                <c:pt idx="3747">
                  <c:v>332.83529999999956</c:v>
                </c:pt>
                <c:pt idx="3748">
                  <c:v>332.91799999999949</c:v>
                </c:pt>
                <c:pt idx="3749">
                  <c:v>333.00200000000001</c:v>
                </c:pt>
                <c:pt idx="3750">
                  <c:v>333.08580000000001</c:v>
                </c:pt>
                <c:pt idx="3751">
                  <c:v>333.17</c:v>
                </c:pt>
                <c:pt idx="3752">
                  <c:v>333.2534</c:v>
                </c:pt>
                <c:pt idx="3753">
                  <c:v>333.33479999999969</c:v>
                </c:pt>
                <c:pt idx="3754">
                  <c:v>333.4194</c:v>
                </c:pt>
                <c:pt idx="3755">
                  <c:v>333.50349999999969</c:v>
                </c:pt>
                <c:pt idx="3756">
                  <c:v>333.58519999999936</c:v>
                </c:pt>
                <c:pt idx="3757">
                  <c:v>333.66899999999993</c:v>
                </c:pt>
                <c:pt idx="3758">
                  <c:v>333.75229999999999</c:v>
                </c:pt>
                <c:pt idx="3759">
                  <c:v>333.83679999999919</c:v>
                </c:pt>
                <c:pt idx="3760">
                  <c:v>333.91969999999969</c:v>
                </c:pt>
                <c:pt idx="3761">
                  <c:v>334.0025</c:v>
                </c:pt>
                <c:pt idx="3762">
                  <c:v>334.08479999999969</c:v>
                </c:pt>
                <c:pt idx="3763">
                  <c:v>334.16800000000001</c:v>
                </c:pt>
                <c:pt idx="3764">
                  <c:v>334.25119999999924</c:v>
                </c:pt>
                <c:pt idx="3765">
                  <c:v>334.33580000000001</c:v>
                </c:pt>
                <c:pt idx="3766">
                  <c:v>334.41839999999917</c:v>
                </c:pt>
                <c:pt idx="3767">
                  <c:v>334.50020000000001</c:v>
                </c:pt>
                <c:pt idx="3768">
                  <c:v>334.58349999999956</c:v>
                </c:pt>
                <c:pt idx="3769">
                  <c:v>334.66590000000002</c:v>
                </c:pt>
                <c:pt idx="3770">
                  <c:v>334.74900000000002</c:v>
                </c:pt>
                <c:pt idx="3771">
                  <c:v>334.83319999999918</c:v>
                </c:pt>
                <c:pt idx="3772">
                  <c:v>334.91679999999923</c:v>
                </c:pt>
                <c:pt idx="3773">
                  <c:v>335</c:v>
                </c:pt>
                <c:pt idx="3774">
                  <c:v>335.08519999999936</c:v>
                </c:pt>
                <c:pt idx="3775">
                  <c:v>335.16919999999999</c:v>
                </c:pt>
                <c:pt idx="3776">
                  <c:v>335.25189999999969</c:v>
                </c:pt>
                <c:pt idx="3777">
                  <c:v>335.33599999999956</c:v>
                </c:pt>
                <c:pt idx="3778">
                  <c:v>335.41860000000003</c:v>
                </c:pt>
                <c:pt idx="3779">
                  <c:v>335.5016</c:v>
                </c:pt>
                <c:pt idx="3780">
                  <c:v>335.58440000000002</c:v>
                </c:pt>
                <c:pt idx="3781">
                  <c:v>335.66629999999969</c:v>
                </c:pt>
                <c:pt idx="3782">
                  <c:v>335.75080000000008</c:v>
                </c:pt>
                <c:pt idx="3783">
                  <c:v>335.83440000000002</c:v>
                </c:pt>
                <c:pt idx="3784">
                  <c:v>335.9178</c:v>
                </c:pt>
                <c:pt idx="3785">
                  <c:v>336.00080000000008</c:v>
                </c:pt>
                <c:pt idx="3786">
                  <c:v>336.08319999999918</c:v>
                </c:pt>
                <c:pt idx="3787">
                  <c:v>336.166</c:v>
                </c:pt>
                <c:pt idx="3788">
                  <c:v>336.2484</c:v>
                </c:pt>
                <c:pt idx="3789">
                  <c:v>336.33309999999949</c:v>
                </c:pt>
                <c:pt idx="3790">
                  <c:v>336.41619999999904</c:v>
                </c:pt>
                <c:pt idx="3791">
                  <c:v>336.49990000000003</c:v>
                </c:pt>
                <c:pt idx="3792">
                  <c:v>336.5838</c:v>
                </c:pt>
                <c:pt idx="3793">
                  <c:v>336.66739999999999</c:v>
                </c:pt>
                <c:pt idx="3794">
                  <c:v>336.75099999999969</c:v>
                </c:pt>
                <c:pt idx="3795">
                  <c:v>336.83460000000002</c:v>
                </c:pt>
                <c:pt idx="3796">
                  <c:v>336.91699999999918</c:v>
                </c:pt>
                <c:pt idx="3797">
                  <c:v>337.00040000000001</c:v>
                </c:pt>
                <c:pt idx="3798">
                  <c:v>337.08549999999963</c:v>
                </c:pt>
                <c:pt idx="3799">
                  <c:v>337.16899999999993</c:v>
                </c:pt>
                <c:pt idx="3800">
                  <c:v>337.25400000000002</c:v>
                </c:pt>
                <c:pt idx="3801">
                  <c:v>337.33869999999956</c:v>
                </c:pt>
                <c:pt idx="3802">
                  <c:v>337.42169999999936</c:v>
                </c:pt>
                <c:pt idx="3803">
                  <c:v>337.50510000000003</c:v>
                </c:pt>
                <c:pt idx="3804">
                  <c:v>337.58940000000001</c:v>
                </c:pt>
                <c:pt idx="3805">
                  <c:v>337.67090000000002</c:v>
                </c:pt>
                <c:pt idx="3806">
                  <c:v>337.75360000000001</c:v>
                </c:pt>
                <c:pt idx="3807">
                  <c:v>337.83619999999917</c:v>
                </c:pt>
                <c:pt idx="3808">
                  <c:v>337.91899999999919</c:v>
                </c:pt>
                <c:pt idx="3809">
                  <c:v>338.0018</c:v>
                </c:pt>
                <c:pt idx="3810">
                  <c:v>338.0847</c:v>
                </c:pt>
                <c:pt idx="3811">
                  <c:v>338.16969999999998</c:v>
                </c:pt>
                <c:pt idx="3812">
                  <c:v>338.25200000000001</c:v>
                </c:pt>
                <c:pt idx="3813">
                  <c:v>338.33539999999937</c:v>
                </c:pt>
                <c:pt idx="3814">
                  <c:v>338.41829999999936</c:v>
                </c:pt>
                <c:pt idx="3815">
                  <c:v>338.50279999999964</c:v>
                </c:pt>
                <c:pt idx="3816">
                  <c:v>338.58659999999918</c:v>
                </c:pt>
                <c:pt idx="3817">
                  <c:v>338.66960000000051</c:v>
                </c:pt>
                <c:pt idx="3818">
                  <c:v>338.75309999999956</c:v>
                </c:pt>
                <c:pt idx="3819">
                  <c:v>338.83589999999964</c:v>
                </c:pt>
                <c:pt idx="3820">
                  <c:v>338.91909999999956</c:v>
                </c:pt>
                <c:pt idx="3821">
                  <c:v>339.00170000000003</c:v>
                </c:pt>
                <c:pt idx="3822">
                  <c:v>339.0856</c:v>
                </c:pt>
                <c:pt idx="3823">
                  <c:v>339.1703</c:v>
                </c:pt>
                <c:pt idx="3824">
                  <c:v>339.25299999999999</c:v>
                </c:pt>
                <c:pt idx="3825">
                  <c:v>339.33549999999963</c:v>
                </c:pt>
                <c:pt idx="3826">
                  <c:v>339.41899999999919</c:v>
                </c:pt>
                <c:pt idx="3827">
                  <c:v>339.50229999999999</c:v>
                </c:pt>
                <c:pt idx="3828">
                  <c:v>339.58549999999963</c:v>
                </c:pt>
                <c:pt idx="3829">
                  <c:v>339.66879999999969</c:v>
                </c:pt>
                <c:pt idx="3830">
                  <c:v>339.75200000000001</c:v>
                </c:pt>
                <c:pt idx="3831">
                  <c:v>339.83420000000001</c:v>
                </c:pt>
                <c:pt idx="3832">
                  <c:v>339.91679999999923</c:v>
                </c:pt>
                <c:pt idx="3833">
                  <c:v>339.99959999999936</c:v>
                </c:pt>
                <c:pt idx="3834">
                  <c:v>340.08280000000002</c:v>
                </c:pt>
                <c:pt idx="3835">
                  <c:v>340.16649999999993</c:v>
                </c:pt>
                <c:pt idx="3836">
                  <c:v>340.25</c:v>
                </c:pt>
                <c:pt idx="3837">
                  <c:v>340.33420000000001</c:v>
                </c:pt>
                <c:pt idx="3838">
                  <c:v>340.41869999999949</c:v>
                </c:pt>
                <c:pt idx="3839">
                  <c:v>340.50129999999956</c:v>
                </c:pt>
                <c:pt idx="3840">
                  <c:v>340.58359999999936</c:v>
                </c:pt>
                <c:pt idx="3841">
                  <c:v>340.66680000000002</c:v>
                </c:pt>
                <c:pt idx="3842">
                  <c:v>340.75040000000001</c:v>
                </c:pt>
                <c:pt idx="3843">
                  <c:v>340.83359999999936</c:v>
                </c:pt>
                <c:pt idx="3844">
                  <c:v>340.91649999999925</c:v>
                </c:pt>
                <c:pt idx="3845">
                  <c:v>341.00080000000008</c:v>
                </c:pt>
                <c:pt idx="3846">
                  <c:v>341.08420000000001</c:v>
                </c:pt>
                <c:pt idx="3847">
                  <c:v>341.16699999999969</c:v>
                </c:pt>
                <c:pt idx="3848">
                  <c:v>341.25099999999969</c:v>
                </c:pt>
                <c:pt idx="3849">
                  <c:v>341.33499999999964</c:v>
                </c:pt>
                <c:pt idx="3850">
                  <c:v>341.41869999999949</c:v>
                </c:pt>
                <c:pt idx="3851">
                  <c:v>341.49959999999936</c:v>
                </c:pt>
                <c:pt idx="3852">
                  <c:v>341.58440000000002</c:v>
                </c:pt>
                <c:pt idx="3853">
                  <c:v>341.66759999999999</c:v>
                </c:pt>
                <c:pt idx="3854">
                  <c:v>341.75149999999957</c:v>
                </c:pt>
                <c:pt idx="3855">
                  <c:v>341.83499999999964</c:v>
                </c:pt>
                <c:pt idx="3856">
                  <c:v>341.91869999999949</c:v>
                </c:pt>
                <c:pt idx="3857">
                  <c:v>342.00200000000001</c:v>
                </c:pt>
                <c:pt idx="3858">
                  <c:v>342.08420000000001</c:v>
                </c:pt>
                <c:pt idx="3859">
                  <c:v>342.16719999999964</c:v>
                </c:pt>
                <c:pt idx="3860">
                  <c:v>342.25189999999969</c:v>
                </c:pt>
                <c:pt idx="3861">
                  <c:v>342.33569999999969</c:v>
                </c:pt>
                <c:pt idx="3862">
                  <c:v>342.41969999999969</c:v>
                </c:pt>
                <c:pt idx="3863">
                  <c:v>342.50220000000002</c:v>
                </c:pt>
                <c:pt idx="3864">
                  <c:v>342.58479999999969</c:v>
                </c:pt>
                <c:pt idx="3865">
                  <c:v>342.66829999999999</c:v>
                </c:pt>
                <c:pt idx="3866">
                  <c:v>342.75220000000002</c:v>
                </c:pt>
                <c:pt idx="3867">
                  <c:v>342.83499999999964</c:v>
                </c:pt>
                <c:pt idx="3868">
                  <c:v>342.91749999999956</c:v>
                </c:pt>
                <c:pt idx="3869">
                  <c:v>343</c:v>
                </c:pt>
                <c:pt idx="3870">
                  <c:v>343.08359999999936</c:v>
                </c:pt>
                <c:pt idx="3871">
                  <c:v>343.16829999999999</c:v>
                </c:pt>
                <c:pt idx="3872">
                  <c:v>343.25139999999936</c:v>
                </c:pt>
                <c:pt idx="3873">
                  <c:v>343.33519999999936</c:v>
                </c:pt>
                <c:pt idx="3874">
                  <c:v>343.41799999999949</c:v>
                </c:pt>
                <c:pt idx="3875">
                  <c:v>343.50209999999993</c:v>
                </c:pt>
                <c:pt idx="3876">
                  <c:v>343.58569999999969</c:v>
                </c:pt>
                <c:pt idx="3877">
                  <c:v>343.6687</c:v>
                </c:pt>
                <c:pt idx="3878">
                  <c:v>343.75319999999937</c:v>
                </c:pt>
                <c:pt idx="3879">
                  <c:v>343.83689999999956</c:v>
                </c:pt>
                <c:pt idx="3880">
                  <c:v>343.92089999999956</c:v>
                </c:pt>
                <c:pt idx="3881">
                  <c:v>344.00389999999999</c:v>
                </c:pt>
                <c:pt idx="3882">
                  <c:v>344.0874</c:v>
                </c:pt>
                <c:pt idx="3883">
                  <c:v>344.17129999999969</c:v>
                </c:pt>
                <c:pt idx="3884">
                  <c:v>344.25329999999963</c:v>
                </c:pt>
                <c:pt idx="3885">
                  <c:v>344.3384999999995</c:v>
                </c:pt>
                <c:pt idx="3886">
                  <c:v>344.42039999999918</c:v>
                </c:pt>
                <c:pt idx="3887">
                  <c:v>344.50439999999969</c:v>
                </c:pt>
                <c:pt idx="3888">
                  <c:v>344.58799999999957</c:v>
                </c:pt>
                <c:pt idx="3889">
                  <c:v>344.67200000000008</c:v>
                </c:pt>
                <c:pt idx="3890">
                  <c:v>344.75599999999969</c:v>
                </c:pt>
                <c:pt idx="3891">
                  <c:v>344.83839999999918</c:v>
                </c:pt>
                <c:pt idx="3892">
                  <c:v>344.92309999999918</c:v>
                </c:pt>
                <c:pt idx="3893">
                  <c:v>345.00409999999999</c:v>
                </c:pt>
                <c:pt idx="3894">
                  <c:v>345.08980000000008</c:v>
                </c:pt>
                <c:pt idx="3895">
                  <c:v>345.17340000000002</c:v>
                </c:pt>
                <c:pt idx="3896">
                  <c:v>345.25659999999937</c:v>
                </c:pt>
                <c:pt idx="3897">
                  <c:v>345.34019999999964</c:v>
                </c:pt>
                <c:pt idx="3898">
                  <c:v>345.42299999999949</c:v>
                </c:pt>
                <c:pt idx="3899">
                  <c:v>345.50510000000003</c:v>
                </c:pt>
                <c:pt idx="3900">
                  <c:v>345.58829999999949</c:v>
                </c:pt>
                <c:pt idx="3901">
                  <c:v>345.67290000000008</c:v>
                </c:pt>
                <c:pt idx="3902">
                  <c:v>345.7559</c:v>
                </c:pt>
                <c:pt idx="3903">
                  <c:v>345.84080000000051</c:v>
                </c:pt>
                <c:pt idx="3904">
                  <c:v>345.92299999999949</c:v>
                </c:pt>
                <c:pt idx="3905">
                  <c:v>346.00619999999918</c:v>
                </c:pt>
                <c:pt idx="3906">
                  <c:v>346.08730000000003</c:v>
                </c:pt>
                <c:pt idx="3907">
                  <c:v>346.17099999999999</c:v>
                </c:pt>
                <c:pt idx="3908">
                  <c:v>346.25209999999993</c:v>
                </c:pt>
                <c:pt idx="3909">
                  <c:v>346.33619999999917</c:v>
                </c:pt>
                <c:pt idx="3910">
                  <c:v>346.4196</c:v>
                </c:pt>
                <c:pt idx="3911">
                  <c:v>346.50240000000002</c:v>
                </c:pt>
                <c:pt idx="3912">
                  <c:v>346.58659999999918</c:v>
                </c:pt>
                <c:pt idx="3913">
                  <c:v>346.66829999999999</c:v>
                </c:pt>
                <c:pt idx="3914">
                  <c:v>346.75409999999999</c:v>
                </c:pt>
                <c:pt idx="3915">
                  <c:v>346.83519999999936</c:v>
                </c:pt>
                <c:pt idx="3916">
                  <c:v>346.91699999999918</c:v>
                </c:pt>
                <c:pt idx="3917">
                  <c:v>347</c:v>
                </c:pt>
                <c:pt idx="3918">
                  <c:v>347.08420000000001</c:v>
                </c:pt>
                <c:pt idx="3919">
                  <c:v>347.16559999999993</c:v>
                </c:pt>
                <c:pt idx="3920">
                  <c:v>347.2509</c:v>
                </c:pt>
                <c:pt idx="3921">
                  <c:v>347.33580000000001</c:v>
                </c:pt>
                <c:pt idx="3922">
                  <c:v>347.41919999999936</c:v>
                </c:pt>
                <c:pt idx="3923">
                  <c:v>347.50259999999969</c:v>
                </c:pt>
                <c:pt idx="3924">
                  <c:v>347.58619999999917</c:v>
                </c:pt>
                <c:pt idx="3925">
                  <c:v>347.67020000000002</c:v>
                </c:pt>
                <c:pt idx="3926">
                  <c:v>347.75279999999964</c:v>
                </c:pt>
                <c:pt idx="3927">
                  <c:v>347.83569999999969</c:v>
                </c:pt>
                <c:pt idx="3928">
                  <c:v>347.92119999999903</c:v>
                </c:pt>
                <c:pt idx="3929">
                  <c:v>348.00569999999999</c:v>
                </c:pt>
                <c:pt idx="3930">
                  <c:v>348.08829999999949</c:v>
                </c:pt>
                <c:pt idx="3931">
                  <c:v>348.17090000000002</c:v>
                </c:pt>
                <c:pt idx="3932">
                  <c:v>348.25540000000001</c:v>
                </c:pt>
                <c:pt idx="3933">
                  <c:v>348.339</c:v>
                </c:pt>
                <c:pt idx="3934">
                  <c:v>348.42129999999918</c:v>
                </c:pt>
                <c:pt idx="3935">
                  <c:v>348.50389999999999</c:v>
                </c:pt>
                <c:pt idx="3936">
                  <c:v>348.58749999999969</c:v>
                </c:pt>
                <c:pt idx="3937">
                  <c:v>348.66969999999998</c:v>
                </c:pt>
                <c:pt idx="3938">
                  <c:v>348.755</c:v>
                </c:pt>
                <c:pt idx="3939">
                  <c:v>348.83879999999937</c:v>
                </c:pt>
                <c:pt idx="3940">
                  <c:v>348.92139999999904</c:v>
                </c:pt>
                <c:pt idx="3941">
                  <c:v>349.00299999999999</c:v>
                </c:pt>
                <c:pt idx="3942">
                  <c:v>349.0874</c:v>
                </c:pt>
                <c:pt idx="3943">
                  <c:v>349.17140000000001</c:v>
                </c:pt>
                <c:pt idx="3944">
                  <c:v>349.25380000000001</c:v>
                </c:pt>
                <c:pt idx="3945">
                  <c:v>349.34000000000032</c:v>
                </c:pt>
                <c:pt idx="3946">
                  <c:v>349.42329999999924</c:v>
                </c:pt>
                <c:pt idx="3947">
                  <c:v>349.50420000000008</c:v>
                </c:pt>
                <c:pt idx="3948">
                  <c:v>349.5866999999995</c:v>
                </c:pt>
                <c:pt idx="3949">
                  <c:v>349.67039999999969</c:v>
                </c:pt>
                <c:pt idx="3950">
                  <c:v>349.7527</c:v>
                </c:pt>
                <c:pt idx="3951">
                  <c:v>349.83829999999949</c:v>
                </c:pt>
                <c:pt idx="3952">
                  <c:v>349.92259999999936</c:v>
                </c:pt>
                <c:pt idx="3953">
                  <c:v>350.00439999999969</c:v>
                </c:pt>
                <c:pt idx="3954">
                  <c:v>350.08809999999943</c:v>
                </c:pt>
                <c:pt idx="3955">
                  <c:v>350.17059999999969</c:v>
                </c:pt>
                <c:pt idx="3956">
                  <c:v>350.25450000000001</c:v>
                </c:pt>
                <c:pt idx="3957">
                  <c:v>350.33839999999918</c:v>
                </c:pt>
                <c:pt idx="3958">
                  <c:v>350.4228</c:v>
                </c:pt>
                <c:pt idx="3959">
                  <c:v>350.50599999999969</c:v>
                </c:pt>
                <c:pt idx="3960">
                  <c:v>350.58859999999936</c:v>
                </c:pt>
                <c:pt idx="3961">
                  <c:v>350.67250000000001</c:v>
                </c:pt>
                <c:pt idx="3962">
                  <c:v>350.75609999999949</c:v>
                </c:pt>
                <c:pt idx="3963">
                  <c:v>350.83980000000008</c:v>
                </c:pt>
                <c:pt idx="3964">
                  <c:v>350.9246</c:v>
                </c:pt>
                <c:pt idx="3965">
                  <c:v>351.00880000000001</c:v>
                </c:pt>
                <c:pt idx="3966">
                  <c:v>351.09109999999924</c:v>
                </c:pt>
                <c:pt idx="3967">
                  <c:v>351.17540000000002</c:v>
                </c:pt>
                <c:pt idx="3968">
                  <c:v>351.25839999999937</c:v>
                </c:pt>
                <c:pt idx="3969">
                  <c:v>351.34129999999999</c:v>
                </c:pt>
                <c:pt idx="3970">
                  <c:v>351.4249999999995</c:v>
                </c:pt>
                <c:pt idx="3971">
                  <c:v>351.50880000000001</c:v>
                </c:pt>
                <c:pt idx="3972">
                  <c:v>351.59089999999969</c:v>
                </c:pt>
                <c:pt idx="3973">
                  <c:v>351.67419999999993</c:v>
                </c:pt>
                <c:pt idx="3974">
                  <c:v>351.75709999999964</c:v>
                </c:pt>
                <c:pt idx="3975">
                  <c:v>351.83929999999964</c:v>
                </c:pt>
                <c:pt idx="3976">
                  <c:v>351.92359999999917</c:v>
                </c:pt>
                <c:pt idx="3977">
                  <c:v>352.00700000000001</c:v>
                </c:pt>
                <c:pt idx="3978">
                  <c:v>352.0900999999995</c:v>
                </c:pt>
                <c:pt idx="3979">
                  <c:v>352.17309999999969</c:v>
                </c:pt>
                <c:pt idx="3980">
                  <c:v>352.25609999999949</c:v>
                </c:pt>
                <c:pt idx="3981">
                  <c:v>352.339</c:v>
                </c:pt>
                <c:pt idx="3982">
                  <c:v>352.4222999999995</c:v>
                </c:pt>
                <c:pt idx="3983">
                  <c:v>352.50700000000001</c:v>
                </c:pt>
                <c:pt idx="3984">
                  <c:v>352.58879999999937</c:v>
                </c:pt>
                <c:pt idx="3985">
                  <c:v>352.67149999999964</c:v>
                </c:pt>
                <c:pt idx="3986">
                  <c:v>352.75459999999993</c:v>
                </c:pt>
                <c:pt idx="3987">
                  <c:v>352.83809999999943</c:v>
                </c:pt>
                <c:pt idx="3988">
                  <c:v>352.92159999999916</c:v>
                </c:pt>
                <c:pt idx="3989">
                  <c:v>353.00409999999999</c:v>
                </c:pt>
                <c:pt idx="3990">
                  <c:v>353.08799999999957</c:v>
                </c:pt>
                <c:pt idx="3991">
                  <c:v>353.1721</c:v>
                </c:pt>
                <c:pt idx="3992">
                  <c:v>353.25599999999969</c:v>
                </c:pt>
                <c:pt idx="3993">
                  <c:v>353.34050000000002</c:v>
                </c:pt>
                <c:pt idx="3994">
                  <c:v>353.42259999999936</c:v>
                </c:pt>
                <c:pt idx="3995">
                  <c:v>353.50639999999936</c:v>
                </c:pt>
                <c:pt idx="3996">
                  <c:v>353.58920000000001</c:v>
                </c:pt>
                <c:pt idx="3997">
                  <c:v>353.67239999999993</c:v>
                </c:pt>
                <c:pt idx="3998">
                  <c:v>353.75470000000001</c:v>
                </c:pt>
                <c:pt idx="3999">
                  <c:v>353.83799999999957</c:v>
                </c:pt>
                <c:pt idx="4000">
                  <c:v>353.92179999999917</c:v>
                </c:pt>
                <c:pt idx="4001">
                  <c:v>354.00560000000002</c:v>
                </c:pt>
                <c:pt idx="4002">
                  <c:v>354.09</c:v>
                </c:pt>
                <c:pt idx="4003">
                  <c:v>354.1737</c:v>
                </c:pt>
                <c:pt idx="4004">
                  <c:v>354.25609999999949</c:v>
                </c:pt>
                <c:pt idx="4005">
                  <c:v>354.34100000000001</c:v>
                </c:pt>
                <c:pt idx="4006">
                  <c:v>354.4248</c:v>
                </c:pt>
                <c:pt idx="4007">
                  <c:v>354.50819999999936</c:v>
                </c:pt>
                <c:pt idx="4008">
                  <c:v>354.59179999999918</c:v>
                </c:pt>
                <c:pt idx="4009">
                  <c:v>354.67399999999969</c:v>
                </c:pt>
                <c:pt idx="4010">
                  <c:v>354.75659999999937</c:v>
                </c:pt>
                <c:pt idx="4011">
                  <c:v>354.84000000000032</c:v>
                </c:pt>
                <c:pt idx="4012">
                  <c:v>354.92329999999924</c:v>
                </c:pt>
                <c:pt idx="4013">
                  <c:v>355.0068</c:v>
                </c:pt>
                <c:pt idx="4014">
                  <c:v>355.0908</c:v>
                </c:pt>
                <c:pt idx="4015">
                  <c:v>355.17460000000051</c:v>
                </c:pt>
                <c:pt idx="4016">
                  <c:v>355.25760000000002</c:v>
                </c:pt>
                <c:pt idx="4017">
                  <c:v>355.34030000000001</c:v>
                </c:pt>
                <c:pt idx="4018">
                  <c:v>355.42369999999943</c:v>
                </c:pt>
                <c:pt idx="4019">
                  <c:v>355.5095</c:v>
                </c:pt>
                <c:pt idx="4020">
                  <c:v>355.59280000000001</c:v>
                </c:pt>
                <c:pt idx="4021">
                  <c:v>355.67579999999964</c:v>
                </c:pt>
                <c:pt idx="4022">
                  <c:v>355.76</c:v>
                </c:pt>
                <c:pt idx="4023">
                  <c:v>355.84219999999999</c:v>
                </c:pt>
                <c:pt idx="4024">
                  <c:v>355.92649999999918</c:v>
                </c:pt>
                <c:pt idx="4025">
                  <c:v>356.01049999999969</c:v>
                </c:pt>
                <c:pt idx="4026">
                  <c:v>356.09379999999936</c:v>
                </c:pt>
                <c:pt idx="4027">
                  <c:v>356.17720000000008</c:v>
                </c:pt>
                <c:pt idx="4028">
                  <c:v>356.26119999999918</c:v>
                </c:pt>
                <c:pt idx="4029">
                  <c:v>356.34359999999964</c:v>
                </c:pt>
                <c:pt idx="4030">
                  <c:v>356.42569999999949</c:v>
                </c:pt>
                <c:pt idx="4031">
                  <c:v>356.51029999999969</c:v>
                </c:pt>
                <c:pt idx="4032">
                  <c:v>356.5942</c:v>
                </c:pt>
                <c:pt idx="4033">
                  <c:v>356.67919999999964</c:v>
                </c:pt>
                <c:pt idx="4034">
                  <c:v>356.76220000000001</c:v>
                </c:pt>
                <c:pt idx="4035">
                  <c:v>356.84500000000008</c:v>
                </c:pt>
                <c:pt idx="4036">
                  <c:v>356.9265999999991</c:v>
                </c:pt>
                <c:pt idx="4037">
                  <c:v>357.01049999999969</c:v>
                </c:pt>
                <c:pt idx="4038">
                  <c:v>357.09519999999918</c:v>
                </c:pt>
                <c:pt idx="4039">
                  <c:v>357.17759999999993</c:v>
                </c:pt>
                <c:pt idx="4040">
                  <c:v>357.26029999999969</c:v>
                </c:pt>
                <c:pt idx="4041">
                  <c:v>357.34249999999997</c:v>
                </c:pt>
                <c:pt idx="4042">
                  <c:v>357.42829999999918</c:v>
                </c:pt>
                <c:pt idx="4043">
                  <c:v>357.51159999999936</c:v>
                </c:pt>
                <c:pt idx="4044">
                  <c:v>357.59500000000003</c:v>
                </c:pt>
                <c:pt idx="4045">
                  <c:v>357.67919999999964</c:v>
                </c:pt>
                <c:pt idx="4046">
                  <c:v>357.76339999999936</c:v>
                </c:pt>
                <c:pt idx="4047">
                  <c:v>357.84699999999964</c:v>
                </c:pt>
                <c:pt idx="4048">
                  <c:v>357.92689999999936</c:v>
                </c:pt>
                <c:pt idx="4049">
                  <c:v>358.0104</c:v>
                </c:pt>
                <c:pt idx="4050">
                  <c:v>358.09379999999936</c:v>
                </c:pt>
                <c:pt idx="4051">
                  <c:v>358.17899999999969</c:v>
                </c:pt>
                <c:pt idx="4052">
                  <c:v>358.2614999999995</c:v>
                </c:pt>
                <c:pt idx="4053">
                  <c:v>358.34519999999969</c:v>
                </c:pt>
                <c:pt idx="4054">
                  <c:v>358.42819999999904</c:v>
                </c:pt>
                <c:pt idx="4055">
                  <c:v>358.51179999999937</c:v>
                </c:pt>
                <c:pt idx="4056">
                  <c:v>358.59629999999936</c:v>
                </c:pt>
                <c:pt idx="4057">
                  <c:v>358.67910000000001</c:v>
                </c:pt>
                <c:pt idx="4058">
                  <c:v>358.76249999999999</c:v>
                </c:pt>
                <c:pt idx="4059">
                  <c:v>358.84470000000044</c:v>
                </c:pt>
                <c:pt idx="4060">
                  <c:v>358.92859999999916</c:v>
                </c:pt>
                <c:pt idx="4061">
                  <c:v>359.0129</c:v>
                </c:pt>
                <c:pt idx="4062">
                  <c:v>359.09649999999937</c:v>
                </c:pt>
                <c:pt idx="4063">
                  <c:v>359.178</c:v>
                </c:pt>
                <c:pt idx="4064">
                  <c:v>359.26029999999969</c:v>
                </c:pt>
                <c:pt idx="4065">
                  <c:v>359.34470000000044</c:v>
                </c:pt>
                <c:pt idx="4066">
                  <c:v>359.42779999999937</c:v>
                </c:pt>
                <c:pt idx="4067">
                  <c:v>359.51139999999918</c:v>
                </c:pt>
                <c:pt idx="4068">
                  <c:v>359.59539999999924</c:v>
                </c:pt>
                <c:pt idx="4069">
                  <c:v>359.67619999999937</c:v>
                </c:pt>
                <c:pt idx="4070">
                  <c:v>359.75900000000001</c:v>
                </c:pt>
                <c:pt idx="4071">
                  <c:v>359.84179999999969</c:v>
                </c:pt>
                <c:pt idx="4072">
                  <c:v>359.9249999999995</c:v>
                </c:pt>
                <c:pt idx="4073">
                  <c:v>360.00829999999956</c:v>
                </c:pt>
                <c:pt idx="4074">
                  <c:v>360.09059999999937</c:v>
                </c:pt>
                <c:pt idx="4075">
                  <c:v>360.17460000000051</c:v>
                </c:pt>
                <c:pt idx="4076">
                  <c:v>360.25729999999999</c:v>
                </c:pt>
                <c:pt idx="4077">
                  <c:v>360.34089999999998</c:v>
                </c:pt>
                <c:pt idx="4078">
                  <c:v>360.42339999999916</c:v>
                </c:pt>
                <c:pt idx="4079">
                  <c:v>360.5062999999995</c:v>
                </c:pt>
                <c:pt idx="4080">
                  <c:v>360.59049999999957</c:v>
                </c:pt>
                <c:pt idx="4081">
                  <c:v>360.67419999999993</c:v>
                </c:pt>
                <c:pt idx="4082">
                  <c:v>360.75940000000008</c:v>
                </c:pt>
                <c:pt idx="4083">
                  <c:v>360.84350000000001</c:v>
                </c:pt>
                <c:pt idx="4084">
                  <c:v>360.92649999999918</c:v>
                </c:pt>
                <c:pt idx="4085">
                  <c:v>361.00979999999993</c:v>
                </c:pt>
                <c:pt idx="4086">
                  <c:v>361.09219999999937</c:v>
                </c:pt>
                <c:pt idx="4087">
                  <c:v>361.17579999999964</c:v>
                </c:pt>
                <c:pt idx="4088">
                  <c:v>361.25970000000001</c:v>
                </c:pt>
                <c:pt idx="4089">
                  <c:v>361.34370000000001</c:v>
                </c:pt>
                <c:pt idx="4090">
                  <c:v>361.42419999999925</c:v>
                </c:pt>
                <c:pt idx="4091">
                  <c:v>361.50760000000002</c:v>
                </c:pt>
                <c:pt idx="4092">
                  <c:v>361.59039999999936</c:v>
                </c:pt>
                <c:pt idx="4093">
                  <c:v>361.67349999999999</c:v>
                </c:pt>
                <c:pt idx="4094">
                  <c:v>361.75779999999969</c:v>
                </c:pt>
                <c:pt idx="4095">
                  <c:v>361.84219999999999</c:v>
                </c:pt>
                <c:pt idx="4096">
                  <c:v>361.92579999999919</c:v>
                </c:pt>
                <c:pt idx="4097">
                  <c:v>362.00760000000002</c:v>
                </c:pt>
                <c:pt idx="4098">
                  <c:v>362.09219999999937</c:v>
                </c:pt>
                <c:pt idx="4099">
                  <c:v>362.17609999999956</c:v>
                </c:pt>
                <c:pt idx="4100">
                  <c:v>362.2604</c:v>
                </c:pt>
                <c:pt idx="4101">
                  <c:v>362.34300000000002</c:v>
                </c:pt>
                <c:pt idx="4102">
                  <c:v>362.42549999999949</c:v>
                </c:pt>
                <c:pt idx="4103">
                  <c:v>362.50850000000003</c:v>
                </c:pt>
                <c:pt idx="4104">
                  <c:v>362.59249999999969</c:v>
                </c:pt>
                <c:pt idx="4105">
                  <c:v>362.67649999999969</c:v>
                </c:pt>
                <c:pt idx="4106">
                  <c:v>362.75880000000001</c:v>
                </c:pt>
                <c:pt idx="4107">
                  <c:v>362.84219999999999</c:v>
                </c:pt>
                <c:pt idx="4108">
                  <c:v>362.92720000000003</c:v>
                </c:pt>
                <c:pt idx="4109">
                  <c:v>363.00959999999969</c:v>
                </c:pt>
                <c:pt idx="4110">
                  <c:v>363.09160000000003</c:v>
                </c:pt>
                <c:pt idx="4111">
                  <c:v>363.17439999999999</c:v>
                </c:pt>
                <c:pt idx="4112">
                  <c:v>363.25779999999969</c:v>
                </c:pt>
                <c:pt idx="4113">
                  <c:v>363.34100000000001</c:v>
                </c:pt>
                <c:pt idx="4114">
                  <c:v>363.42389999999949</c:v>
                </c:pt>
                <c:pt idx="4115">
                  <c:v>363.50760000000002</c:v>
                </c:pt>
                <c:pt idx="4116">
                  <c:v>363.59149999999937</c:v>
                </c:pt>
                <c:pt idx="4117">
                  <c:v>363.67439999999999</c:v>
                </c:pt>
                <c:pt idx="4118">
                  <c:v>363.75669999999963</c:v>
                </c:pt>
                <c:pt idx="4119">
                  <c:v>363.84179999999969</c:v>
                </c:pt>
                <c:pt idx="4120">
                  <c:v>363.9246</c:v>
                </c:pt>
                <c:pt idx="4121">
                  <c:v>364.00829999999956</c:v>
                </c:pt>
                <c:pt idx="4122">
                  <c:v>364.0908</c:v>
                </c:pt>
                <c:pt idx="4123">
                  <c:v>364.17329999999993</c:v>
                </c:pt>
                <c:pt idx="4124">
                  <c:v>364.25700000000001</c:v>
                </c:pt>
                <c:pt idx="4125">
                  <c:v>364.33949999999999</c:v>
                </c:pt>
                <c:pt idx="4126">
                  <c:v>364.42309999999918</c:v>
                </c:pt>
                <c:pt idx="4127">
                  <c:v>364.50420000000008</c:v>
                </c:pt>
                <c:pt idx="4128">
                  <c:v>364.58829999999949</c:v>
                </c:pt>
                <c:pt idx="4129">
                  <c:v>364.67259999999999</c:v>
                </c:pt>
                <c:pt idx="4130">
                  <c:v>364.75669999999963</c:v>
                </c:pt>
                <c:pt idx="4131">
                  <c:v>364.84100000000001</c:v>
                </c:pt>
                <c:pt idx="4132">
                  <c:v>364.92359999999917</c:v>
                </c:pt>
                <c:pt idx="4133">
                  <c:v>365.00809999999956</c:v>
                </c:pt>
                <c:pt idx="4134">
                  <c:v>365.09160000000003</c:v>
                </c:pt>
                <c:pt idx="4135">
                  <c:v>365.1739</c:v>
                </c:pt>
                <c:pt idx="4136">
                  <c:v>365.25749999999999</c:v>
                </c:pt>
                <c:pt idx="4137">
                  <c:v>365.34120000000001</c:v>
                </c:pt>
                <c:pt idx="4138">
                  <c:v>365.42429999999956</c:v>
                </c:pt>
                <c:pt idx="4139">
                  <c:v>365.50720000000001</c:v>
                </c:pt>
                <c:pt idx="4140">
                  <c:v>365.5909999999995</c:v>
                </c:pt>
                <c:pt idx="4141">
                  <c:v>365.67410000000001</c:v>
                </c:pt>
                <c:pt idx="4142">
                  <c:v>365.75760000000002</c:v>
                </c:pt>
                <c:pt idx="4143">
                  <c:v>365.84160000000008</c:v>
                </c:pt>
                <c:pt idx="4144">
                  <c:v>365.92339999999916</c:v>
                </c:pt>
                <c:pt idx="4145">
                  <c:v>366.00700000000001</c:v>
                </c:pt>
                <c:pt idx="4146">
                  <c:v>366.09160000000003</c:v>
                </c:pt>
                <c:pt idx="4147">
                  <c:v>366.17430000000002</c:v>
                </c:pt>
                <c:pt idx="4148">
                  <c:v>366.255</c:v>
                </c:pt>
                <c:pt idx="4149">
                  <c:v>366.33839999999918</c:v>
                </c:pt>
                <c:pt idx="4150">
                  <c:v>366.42219999999918</c:v>
                </c:pt>
                <c:pt idx="4151">
                  <c:v>366.5062999999995</c:v>
                </c:pt>
                <c:pt idx="4152">
                  <c:v>366.58940000000001</c:v>
                </c:pt>
                <c:pt idx="4153">
                  <c:v>366.673</c:v>
                </c:pt>
                <c:pt idx="4154">
                  <c:v>366.75540000000001</c:v>
                </c:pt>
                <c:pt idx="4155">
                  <c:v>366.84100000000001</c:v>
                </c:pt>
                <c:pt idx="4156">
                  <c:v>366.92179999999917</c:v>
                </c:pt>
                <c:pt idx="4157">
                  <c:v>367.00479999999999</c:v>
                </c:pt>
                <c:pt idx="4158">
                  <c:v>367.08679999999919</c:v>
                </c:pt>
                <c:pt idx="4159">
                  <c:v>367.17200000000008</c:v>
                </c:pt>
                <c:pt idx="4160">
                  <c:v>367.255</c:v>
                </c:pt>
                <c:pt idx="4161">
                  <c:v>367.33889999999963</c:v>
                </c:pt>
                <c:pt idx="4162">
                  <c:v>367.4231999999991</c:v>
                </c:pt>
                <c:pt idx="4163">
                  <c:v>367.50619999999918</c:v>
                </c:pt>
                <c:pt idx="4164">
                  <c:v>367.58960000000002</c:v>
                </c:pt>
                <c:pt idx="4165">
                  <c:v>367.6721</c:v>
                </c:pt>
                <c:pt idx="4166">
                  <c:v>367.75700000000001</c:v>
                </c:pt>
                <c:pt idx="4167">
                  <c:v>367.84059999999999</c:v>
                </c:pt>
                <c:pt idx="4168">
                  <c:v>367.92200000000003</c:v>
                </c:pt>
                <c:pt idx="4169">
                  <c:v>368.00689999999969</c:v>
                </c:pt>
                <c:pt idx="4170">
                  <c:v>368.08859999999936</c:v>
                </c:pt>
                <c:pt idx="4171">
                  <c:v>368.17349999999999</c:v>
                </c:pt>
                <c:pt idx="4172">
                  <c:v>368.25669999999963</c:v>
                </c:pt>
                <c:pt idx="4173">
                  <c:v>368.34019999999964</c:v>
                </c:pt>
                <c:pt idx="4174">
                  <c:v>368.42259999999936</c:v>
                </c:pt>
                <c:pt idx="4175">
                  <c:v>368.50599999999969</c:v>
                </c:pt>
                <c:pt idx="4176">
                  <c:v>368.58829999999949</c:v>
                </c:pt>
                <c:pt idx="4177">
                  <c:v>368.67410000000001</c:v>
                </c:pt>
                <c:pt idx="4178">
                  <c:v>368.755</c:v>
                </c:pt>
                <c:pt idx="4179">
                  <c:v>368.839</c:v>
                </c:pt>
                <c:pt idx="4180">
                  <c:v>368.92239999999919</c:v>
                </c:pt>
                <c:pt idx="4181">
                  <c:v>369.0068</c:v>
                </c:pt>
                <c:pt idx="4182">
                  <c:v>369.09</c:v>
                </c:pt>
                <c:pt idx="4183">
                  <c:v>369.17320000000001</c:v>
                </c:pt>
                <c:pt idx="4184">
                  <c:v>369.25409999999999</c:v>
                </c:pt>
                <c:pt idx="4185">
                  <c:v>369.33689999999956</c:v>
                </c:pt>
                <c:pt idx="4186">
                  <c:v>369.42139999999904</c:v>
                </c:pt>
                <c:pt idx="4187">
                  <c:v>369.50439999999969</c:v>
                </c:pt>
                <c:pt idx="4188">
                  <c:v>369.58699999999936</c:v>
                </c:pt>
                <c:pt idx="4189">
                  <c:v>369.67070000000001</c:v>
                </c:pt>
                <c:pt idx="4190">
                  <c:v>369.75580000000002</c:v>
                </c:pt>
                <c:pt idx="4191">
                  <c:v>369.83960000000002</c:v>
                </c:pt>
                <c:pt idx="4192">
                  <c:v>369.92059999999918</c:v>
                </c:pt>
                <c:pt idx="4193">
                  <c:v>370.00349999999969</c:v>
                </c:pt>
                <c:pt idx="4194">
                  <c:v>370.08699999999936</c:v>
                </c:pt>
                <c:pt idx="4195">
                  <c:v>370.17109999999963</c:v>
                </c:pt>
                <c:pt idx="4196">
                  <c:v>370.25420000000008</c:v>
                </c:pt>
                <c:pt idx="4197">
                  <c:v>370.33819999999918</c:v>
                </c:pt>
                <c:pt idx="4198">
                  <c:v>370.42219999999918</c:v>
                </c:pt>
                <c:pt idx="4199">
                  <c:v>370.50700000000001</c:v>
                </c:pt>
                <c:pt idx="4200">
                  <c:v>370.58980000000008</c:v>
                </c:pt>
                <c:pt idx="4201">
                  <c:v>370.67320000000001</c:v>
                </c:pt>
                <c:pt idx="4202">
                  <c:v>370.75659999999937</c:v>
                </c:pt>
                <c:pt idx="4203">
                  <c:v>370.83929999999964</c:v>
                </c:pt>
                <c:pt idx="4204">
                  <c:v>370.9228</c:v>
                </c:pt>
                <c:pt idx="4205">
                  <c:v>371.0062999999995</c:v>
                </c:pt>
                <c:pt idx="4206">
                  <c:v>371.08960000000002</c:v>
                </c:pt>
                <c:pt idx="4207">
                  <c:v>371.17540000000002</c:v>
                </c:pt>
                <c:pt idx="4208">
                  <c:v>371.2586</c:v>
                </c:pt>
                <c:pt idx="4209">
                  <c:v>371.34240000000051</c:v>
                </c:pt>
                <c:pt idx="4210">
                  <c:v>371.42380000000003</c:v>
                </c:pt>
                <c:pt idx="4211">
                  <c:v>371.50479999999999</c:v>
                </c:pt>
                <c:pt idx="4212">
                  <c:v>371.59</c:v>
                </c:pt>
                <c:pt idx="4213">
                  <c:v>371.67500000000001</c:v>
                </c:pt>
                <c:pt idx="4214">
                  <c:v>371.75749999999999</c:v>
                </c:pt>
                <c:pt idx="4215">
                  <c:v>371.83879999999937</c:v>
                </c:pt>
                <c:pt idx="4216">
                  <c:v>371.92139999999904</c:v>
                </c:pt>
                <c:pt idx="4217">
                  <c:v>372.00529999999969</c:v>
                </c:pt>
                <c:pt idx="4218">
                  <c:v>372.08809999999943</c:v>
                </c:pt>
                <c:pt idx="4219">
                  <c:v>372.17109999999963</c:v>
                </c:pt>
                <c:pt idx="4220">
                  <c:v>372.25479999999999</c:v>
                </c:pt>
                <c:pt idx="4221">
                  <c:v>372.33799999999957</c:v>
                </c:pt>
                <c:pt idx="4222">
                  <c:v>372.42209999999949</c:v>
                </c:pt>
                <c:pt idx="4223">
                  <c:v>372.50479999999999</c:v>
                </c:pt>
                <c:pt idx="4224">
                  <c:v>372.5874</c:v>
                </c:pt>
                <c:pt idx="4225">
                  <c:v>372.67090000000002</c:v>
                </c:pt>
                <c:pt idx="4226">
                  <c:v>372.7534</c:v>
                </c:pt>
                <c:pt idx="4227">
                  <c:v>372.83640000000003</c:v>
                </c:pt>
                <c:pt idx="4228">
                  <c:v>372.91950000000003</c:v>
                </c:pt>
                <c:pt idx="4229">
                  <c:v>373.00299999999999</c:v>
                </c:pt>
                <c:pt idx="4230">
                  <c:v>373.08760000000001</c:v>
                </c:pt>
                <c:pt idx="4231">
                  <c:v>373.17</c:v>
                </c:pt>
                <c:pt idx="4232">
                  <c:v>373.25420000000008</c:v>
                </c:pt>
                <c:pt idx="4233">
                  <c:v>373.3372</c:v>
                </c:pt>
                <c:pt idx="4234">
                  <c:v>373.42019999999917</c:v>
                </c:pt>
                <c:pt idx="4235">
                  <c:v>373.50450000000001</c:v>
                </c:pt>
                <c:pt idx="4236">
                  <c:v>373.58809999999943</c:v>
                </c:pt>
                <c:pt idx="4237">
                  <c:v>373.67160000000001</c:v>
                </c:pt>
                <c:pt idx="4238">
                  <c:v>373.75560000000002</c:v>
                </c:pt>
                <c:pt idx="4239">
                  <c:v>373.83829999999949</c:v>
                </c:pt>
                <c:pt idx="4240">
                  <c:v>373.9228</c:v>
                </c:pt>
                <c:pt idx="4241">
                  <c:v>374.00639999999936</c:v>
                </c:pt>
                <c:pt idx="4242">
                  <c:v>374.09070000000003</c:v>
                </c:pt>
                <c:pt idx="4243">
                  <c:v>374.17500000000001</c:v>
                </c:pt>
                <c:pt idx="4244">
                  <c:v>374.25900000000001</c:v>
                </c:pt>
                <c:pt idx="4245">
                  <c:v>374.34050000000002</c:v>
                </c:pt>
                <c:pt idx="4246">
                  <c:v>374.42309999999918</c:v>
                </c:pt>
                <c:pt idx="4247">
                  <c:v>374.50560000000002</c:v>
                </c:pt>
                <c:pt idx="4248">
                  <c:v>374.58859999999936</c:v>
                </c:pt>
                <c:pt idx="4249">
                  <c:v>374.67320000000001</c:v>
                </c:pt>
                <c:pt idx="4250">
                  <c:v>374.7562999999995</c:v>
                </c:pt>
                <c:pt idx="4251">
                  <c:v>374.83879999999937</c:v>
                </c:pt>
                <c:pt idx="4252">
                  <c:v>374.92469999999969</c:v>
                </c:pt>
                <c:pt idx="4253">
                  <c:v>375.00700000000001</c:v>
                </c:pt>
                <c:pt idx="4254">
                  <c:v>375.08940000000001</c:v>
                </c:pt>
                <c:pt idx="4255">
                  <c:v>375.17099999999999</c:v>
                </c:pt>
                <c:pt idx="4256">
                  <c:v>375.25459999999993</c:v>
                </c:pt>
                <c:pt idx="4257">
                  <c:v>375.33749999999969</c:v>
                </c:pt>
                <c:pt idx="4258">
                  <c:v>375.42099999999937</c:v>
                </c:pt>
                <c:pt idx="4259">
                  <c:v>375.50420000000008</c:v>
                </c:pt>
                <c:pt idx="4260">
                  <c:v>375.58879999999937</c:v>
                </c:pt>
                <c:pt idx="4261">
                  <c:v>375.67349999999999</c:v>
                </c:pt>
                <c:pt idx="4262">
                  <c:v>375.75869999999969</c:v>
                </c:pt>
                <c:pt idx="4263">
                  <c:v>375.84160000000008</c:v>
                </c:pt>
                <c:pt idx="4264">
                  <c:v>375.92449999999963</c:v>
                </c:pt>
                <c:pt idx="4265">
                  <c:v>376.00659999999937</c:v>
                </c:pt>
                <c:pt idx="4266">
                  <c:v>376.09199999999925</c:v>
                </c:pt>
                <c:pt idx="4267">
                  <c:v>376.1739</c:v>
                </c:pt>
                <c:pt idx="4268">
                  <c:v>376.25659999999937</c:v>
                </c:pt>
                <c:pt idx="4269">
                  <c:v>376.3415</c:v>
                </c:pt>
                <c:pt idx="4270">
                  <c:v>376.42519999999917</c:v>
                </c:pt>
                <c:pt idx="4271">
                  <c:v>376.50920000000002</c:v>
                </c:pt>
                <c:pt idx="4272">
                  <c:v>376.59249999999969</c:v>
                </c:pt>
                <c:pt idx="4273">
                  <c:v>376.67590000000001</c:v>
                </c:pt>
                <c:pt idx="4274">
                  <c:v>376.76009999999957</c:v>
                </c:pt>
                <c:pt idx="4275">
                  <c:v>376.84350000000001</c:v>
                </c:pt>
                <c:pt idx="4276">
                  <c:v>376.92429999999956</c:v>
                </c:pt>
                <c:pt idx="4277">
                  <c:v>377.00799999999964</c:v>
                </c:pt>
                <c:pt idx="4278">
                  <c:v>377.08980000000008</c:v>
                </c:pt>
                <c:pt idx="4279">
                  <c:v>377.17520000000002</c:v>
                </c:pt>
                <c:pt idx="4280">
                  <c:v>377.25779999999969</c:v>
                </c:pt>
                <c:pt idx="4281">
                  <c:v>377.34070000000008</c:v>
                </c:pt>
                <c:pt idx="4282">
                  <c:v>377.42559999999918</c:v>
                </c:pt>
                <c:pt idx="4283">
                  <c:v>377.50889999999993</c:v>
                </c:pt>
                <c:pt idx="4284">
                  <c:v>377.59039999999936</c:v>
                </c:pt>
                <c:pt idx="4285">
                  <c:v>377.67529999999999</c:v>
                </c:pt>
                <c:pt idx="4286">
                  <c:v>377.76029999999969</c:v>
                </c:pt>
                <c:pt idx="4287">
                  <c:v>377.84300000000002</c:v>
                </c:pt>
                <c:pt idx="4288">
                  <c:v>377.9249999999995</c:v>
                </c:pt>
                <c:pt idx="4289">
                  <c:v>378.00909999999999</c:v>
                </c:pt>
                <c:pt idx="4290">
                  <c:v>378.09160000000003</c:v>
                </c:pt>
                <c:pt idx="4291">
                  <c:v>378.17500000000001</c:v>
                </c:pt>
                <c:pt idx="4292">
                  <c:v>378.26080000000002</c:v>
                </c:pt>
                <c:pt idx="4293">
                  <c:v>378.34440000000052</c:v>
                </c:pt>
                <c:pt idx="4294">
                  <c:v>378.42619999999891</c:v>
                </c:pt>
                <c:pt idx="4295">
                  <c:v>378.50869999999969</c:v>
                </c:pt>
                <c:pt idx="4296">
                  <c:v>378.5909999999995</c:v>
                </c:pt>
                <c:pt idx="4297">
                  <c:v>378.67469999999997</c:v>
                </c:pt>
                <c:pt idx="4298">
                  <c:v>378.75700000000001</c:v>
                </c:pt>
                <c:pt idx="4299">
                  <c:v>378.84120000000001</c:v>
                </c:pt>
                <c:pt idx="4300">
                  <c:v>378.92380000000003</c:v>
                </c:pt>
                <c:pt idx="4301">
                  <c:v>379.00580000000002</c:v>
                </c:pt>
                <c:pt idx="4302">
                  <c:v>379.09139999999917</c:v>
                </c:pt>
                <c:pt idx="4303">
                  <c:v>379.17450000000002</c:v>
                </c:pt>
                <c:pt idx="4304">
                  <c:v>379.25700000000001</c:v>
                </c:pt>
                <c:pt idx="4305">
                  <c:v>379.34059999999999</c:v>
                </c:pt>
                <c:pt idx="4306">
                  <c:v>379.42369999999943</c:v>
                </c:pt>
                <c:pt idx="4307">
                  <c:v>379.5062999999995</c:v>
                </c:pt>
                <c:pt idx="4308">
                  <c:v>379.59029999999956</c:v>
                </c:pt>
                <c:pt idx="4309">
                  <c:v>379.6739</c:v>
                </c:pt>
                <c:pt idx="4310">
                  <c:v>379.75799999999964</c:v>
                </c:pt>
                <c:pt idx="4311">
                  <c:v>379.84140000000002</c:v>
                </c:pt>
                <c:pt idx="4312">
                  <c:v>379.92439999999937</c:v>
                </c:pt>
                <c:pt idx="4313">
                  <c:v>380.00779999999969</c:v>
                </c:pt>
                <c:pt idx="4314">
                  <c:v>380.09059999999937</c:v>
                </c:pt>
                <c:pt idx="4315">
                  <c:v>380.17469999999997</c:v>
                </c:pt>
                <c:pt idx="4316">
                  <c:v>380.25659999999937</c:v>
                </c:pt>
                <c:pt idx="4317">
                  <c:v>380.33980000000008</c:v>
                </c:pt>
                <c:pt idx="4318">
                  <c:v>380.42359999999917</c:v>
                </c:pt>
                <c:pt idx="4319">
                  <c:v>380.50549999999993</c:v>
                </c:pt>
                <c:pt idx="4320">
                  <c:v>380.58980000000008</c:v>
                </c:pt>
                <c:pt idx="4321">
                  <c:v>380.673</c:v>
                </c:pt>
                <c:pt idx="4322">
                  <c:v>380.7552</c:v>
                </c:pt>
                <c:pt idx="4323">
                  <c:v>380.83859999999936</c:v>
                </c:pt>
                <c:pt idx="4324">
                  <c:v>380.92179999999917</c:v>
                </c:pt>
                <c:pt idx="4325">
                  <c:v>381.00529999999969</c:v>
                </c:pt>
                <c:pt idx="4326">
                  <c:v>381.09029999999956</c:v>
                </c:pt>
                <c:pt idx="4327">
                  <c:v>381.17259999999999</c:v>
                </c:pt>
                <c:pt idx="4328">
                  <c:v>381.25619999999918</c:v>
                </c:pt>
                <c:pt idx="4329">
                  <c:v>381.33829999999949</c:v>
                </c:pt>
                <c:pt idx="4330">
                  <c:v>381.42200000000003</c:v>
                </c:pt>
                <c:pt idx="4331">
                  <c:v>381.50700000000001</c:v>
                </c:pt>
                <c:pt idx="4332">
                  <c:v>381.59</c:v>
                </c:pt>
                <c:pt idx="4333">
                  <c:v>381.67399999999969</c:v>
                </c:pt>
                <c:pt idx="4334">
                  <c:v>381.75779999999969</c:v>
                </c:pt>
                <c:pt idx="4335">
                  <c:v>381.83869999999956</c:v>
                </c:pt>
                <c:pt idx="4336">
                  <c:v>381.92299999999949</c:v>
                </c:pt>
                <c:pt idx="4337">
                  <c:v>382.00619999999918</c:v>
                </c:pt>
                <c:pt idx="4338">
                  <c:v>382.08819999999918</c:v>
                </c:pt>
                <c:pt idx="4339">
                  <c:v>382.17180000000002</c:v>
                </c:pt>
                <c:pt idx="4340">
                  <c:v>382.25659999999937</c:v>
                </c:pt>
                <c:pt idx="4341">
                  <c:v>382.33969999999999</c:v>
                </c:pt>
                <c:pt idx="4342">
                  <c:v>382.42219999999918</c:v>
                </c:pt>
                <c:pt idx="4343">
                  <c:v>382.50639999999936</c:v>
                </c:pt>
                <c:pt idx="4344">
                  <c:v>382.58789999999999</c:v>
                </c:pt>
                <c:pt idx="4345">
                  <c:v>382.673</c:v>
                </c:pt>
                <c:pt idx="4346">
                  <c:v>382.7552</c:v>
                </c:pt>
                <c:pt idx="4347">
                  <c:v>382.83960000000002</c:v>
                </c:pt>
                <c:pt idx="4348">
                  <c:v>382.92419999999925</c:v>
                </c:pt>
                <c:pt idx="4349">
                  <c:v>383.00740000000002</c:v>
                </c:pt>
                <c:pt idx="4350">
                  <c:v>383.09039999999936</c:v>
                </c:pt>
                <c:pt idx="4351">
                  <c:v>383.17360000000002</c:v>
                </c:pt>
                <c:pt idx="4352">
                  <c:v>383.25760000000002</c:v>
                </c:pt>
                <c:pt idx="4353">
                  <c:v>383.34100000000001</c:v>
                </c:pt>
                <c:pt idx="4354">
                  <c:v>383.4249999999995</c:v>
                </c:pt>
                <c:pt idx="4355">
                  <c:v>383.50839999999937</c:v>
                </c:pt>
                <c:pt idx="4356">
                  <c:v>383.5909999999995</c:v>
                </c:pt>
                <c:pt idx="4357">
                  <c:v>383.67439999999999</c:v>
                </c:pt>
                <c:pt idx="4358">
                  <c:v>383.75659999999937</c:v>
                </c:pt>
                <c:pt idx="4359">
                  <c:v>383.83940000000001</c:v>
                </c:pt>
                <c:pt idx="4360">
                  <c:v>383.92369999999943</c:v>
                </c:pt>
                <c:pt idx="4361">
                  <c:v>384.00470000000001</c:v>
                </c:pt>
                <c:pt idx="4362">
                  <c:v>384.09129999999936</c:v>
                </c:pt>
                <c:pt idx="4363">
                  <c:v>384.17579999999964</c:v>
                </c:pt>
                <c:pt idx="4364">
                  <c:v>384.25779999999969</c:v>
                </c:pt>
                <c:pt idx="4365">
                  <c:v>384.34059999999999</c:v>
                </c:pt>
                <c:pt idx="4366">
                  <c:v>384.42209999999949</c:v>
                </c:pt>
                <c:pt idx="4367">
                  <c:v>384.50560000000002</c:v>
                </c:pt>
                <c:pt idx="4368">
                  <c:v>384.59109999999924</c:v>
                </c:pt>
                <c:pt idx="4369">
                  <c:v>384.67340000000002</c:v>
                </c:pt>
                <c:pt idx="4370">
                  <c:v>384.75659999999937</c:v>
                </c:pt>
                <c:pt idx="4371">
                  <c:v>384.84059999999999</c:v>
                </c:pt>
                <c:pt idx="4372">
                  <c:v>384.9248</c:v>
                </c:pt>
                <c:pt idx="4373">
                  <c:v>385.00839999999937</c:v>
                </c:pt>
                <c:pt idx="4374">
                  <c:v>385.0918999999995</c:v>
                </c:pt>
                <c:pt idx="4375">
                  <c:v>385.17460000000051</c:v>
                </c:pt>
                <c:pt idx="4376">
                  <c:v>385.25639999999936</c:v>
                </c:pt>
                <c:pt idx="4377">
                  <c:v>385.34050000000002</c:v>
                </c:pt>
                <c:pt idx="4378">
                  <c:v>385.42339999999916</c:v>
                </c:pt>
                <c:pt idx="4379">
                  <c:v>385.50659999999937</c:v>
                </c:pt>
                <c:pt idx="4380">
                  <c:v>385.59199999999925</c:v>
                </c:pt>
                <c:pt idx="4381">
                  <c:v>385.67430000000002</c:v>
                </c:pt>
                <c:pt idx="4382">
                  <c:v>385.75700000000001</c:v>
                </c:pt>
                <c:pt idx="4383">
                  <c:v>385.83980000000008</c:v>
                </c:pt>
                <c:pt idx="4384">
                  <c:v>385.9240999999995</c:v>
                </c:pt>
                <c:pt idx="4385">
                  <c:v>386.00760000000002</c:v>
                </c:pt>
                <c:pt idx="4386">
                  <c:v>386.09070000000003</c:v>
                </c:pt>
                <c:pt idx="4387">
                  <c:v>386.17559999999969</c:v>
                </c:pt>
                <c:pt idx="4388">
                  <c:v>386.25880000000001</c:v>
                </c:pt>
                <c:pt idx="4389">
                  <c:v>386.34249999999997</c:v>
                </c:pt>
                <c:pt idx="4390">
                  <c:v>386.42599999999936</c:v>
                </c:pt>
                <c:pt idx="4391">
                  <c:v>386.50839999999937</c:v>
                </c:pt>
                <c:pt idx="4392">
                  <c:v>386.59179999999918</c:v>
                </c:pt>
                <c:pt idx="4393">
                  <c:v>386.67619999999937</c:v>
                </c:pt>
                <c:pt idx="4394">
                  <c:v>386.75959999999969</c:v>
                </c:pt>
                <c:pt idx="4395">
                  <c:v>386.84379999999999</c:v>
                </c:pt>
                <c:pt idx="4396">
                  <c:v>386.9248</c:v>
                </c:pt>
                <c:pt idx="4397">
                  <c:v>387.00720000000001</c:v>
                </c:pt>
                <c:pt idx="4398">
                  <c:v>387.09129999999936</c:v>
                </c:pt>
                <c:pt idx="4399">
                  <c:v>387.17649999999969</c:v>
                </c:pt>
                <c:pt idx="4400">
                  <c:v>387.25829999999956</c:v>
                </c:pt>
                <c:pt idx="4401">
                  <c:v>387.34100000000001</c:v>
                </c:pt>
                <c:pt idx="4402">
                  <c:v>387.42639999999903</c:v>
                </c:pt>
                <c:pt idx="4403">
                  <c:v>387.50829999999956</c:v>
                </c:pt>
                <c:pt idx="4404">
                  <c:v>387.59160000000003</c:v>
                </c:pt>
                <c:pt idx="4405">
                  <c:v>387.67529999999999</c:v>
                </c:pt>
                <c:pt idx="4406">
                  <c:v>387.75760000000002</c:v>
                </c:pt>
                <c:pt idx="4407">
                  <c:v>387.84000000000032</c:v>
                </c:pt>
                <c:pt idx="4408">
                  <c:v>387.92380000000003</c:v>
                </c:pt>
                <c:pt idx="4409">
                  <c:v>388.00799999999964</c:v>
                </c:pt>
                <c:pt idx="4410">
                  <c:v>388.09129999999936</c:v>
                </c:pt>
                <c:pt idx="4411">
                  <c:v>388.17439999999999</c:v>
                </c:pt>
                <c:pt idx="4412">
                  <c:v>388.25850000000003</c:v>
                </c:pt>
                <c:pt idx="4413">
                  <c:v>388.34070000000008</c:v>
                </c:pt>
                <c:pt idx="4414">
                  <c:v>388.42439999999937</c:v>
                </c:pt>
                <c:pt idx="4415">
                  <c:v>388.50749999999999</c:v>
                </c:pt>
                <c:pt idx="4416">
                  <c:v>388.59169999999949</c:v>
                </c:pt>
                <c:pt idx="4417">
                  <c:v>388.67559999999969</c:v>
                </c:pt>
                <c:pt idx="4418">
                  <c:v>388.75869999999969</c:v>
                </c:pt>
                <c:pt idx="4419">
                  <c:v>388.84249999999997</c:v>
                </c:pt>
                <c:pt idx="4420">
                  <c:v>388.92619999999891</c:v>
                </c:pt>
                <c:pt idx="4421">
                  <c:v>389.0104</c:v>
                </c:pt>
                <c:pt idx="4422">
                  <c:v>389.09289999999999</c:v>
                </c:pt>
                <c:pt idx="4423">
                  <c:v>389.17619999999937</c:v>
                </c:pt>
                <c:pt idx="4424">
                  <c:v>389.26</c:v>
                </c:pt>
                <c:pt idx="4425">
                  <c:v>389.34280000000052</c:v>
                </c:pt>
                <c:pt idx="4426">
                  <c:v>389.42619999999891</c:v>
                </c:pt>
                <c:pt idx="4427">
                  <c:v>389.50900000000001</c:v>
                </c:pt>
                <c:pt idx="4428">
                  <c:v>389.59179999999918</c:v>
                </c:pt>
                <c:pt idx="4429">
                  <c:v>389.67460000000051</c:v>
                </c:pt>
                <c:pt idx="4430">
                  <c:v>389.75669999999963</c:v>
                </c:pt>
                <c:pt idx="4431">
                  <c:v>389.8415</c:v>
                </c:pt>
                <c:pt idx="4432">
                  <c:v>389.92399999999918</c:v>
                </c:pt>
                <c:pt idx="4433">
                  <c:v>390.00990000000002</c:v>
                </c:pt>
                <c:pt idx="4434">
                  <c:v>390.0924</c:v>
                </c:pt>
                <c:pt idx="4435">
                  <c:v>390.17669999999993</c:v>
                </c:pt>
                <c:pt idx="4436">
                  <c:v>390.26080000000002</c:v>
                </c:pt>
                <c:pt idx="4437">
                  <c:v>390.34280000000052</c:v>
                </c:pt>
                <c:pt idx="4438">
                  <c:v>390.42539999999923</c:v>
                </c:pt>
                <c:pt idx="4439">
                  <c:v>390.50880000000001</c:v>
                </c:pt>
                <c:pt idx="4440">
                  <c:v>390.59129999999936</c:v>
                </c:pt>
                <c:pt idx="4441">
                  <c:v>390.67500000000001</c:v>
                </c:pt>
                <c:pt idx="4442">
                  <c:v>390.75940000000008</c:v>
                </c:pt>
                <c:pt idx="4443">
                  <c:v>390.84519999999969</c:v>
                </c:pt>
                <c:pt idx="4444">
                  <c:v>390.92669999999919</c:v>
                </c:pt>
                <c:pt idx="4445">
                  <c:v>391.00940000000008</c:v>
                </c:pt>
                <c:pt idx="4446">
                  <c:v>391.0918999999995</c:v>
                </c:pt>
                <c:pt idx="4447">
                  <c:v>391.17609999999956</c:v>
                </c:pt>
                <c:pt idx="4448">
                  <c:v>391.25740000000002</c:v>
                </c:pt>
                <c:pt idx="4449">
                  <c:v>391.34059999999999</c:v>
                </c:pt>
                <c:pt idx="4450">
                  <c:v>391.42669999999919</c:v>
                </c:pt>
                <c:pt idx="4451">
                  <c:v>391.50880000000001</c:v>
                </c:pt>
                <c:pt idx="4452">
                  <c:v>391.59129999999936</c:v>
                </c:pt>
                <c:pt idx="4453">
                  <c:v>391.67430000000002</c:v>
                </c:pt>
                <c:pt idx="4454">
                  <c:v>391.7595</c:v>
                </c:pt>
                <c:pt idx="4455">
                  <c:v>391.84359999999964</c:v>
                </c:pt>
                <c:pt idx="4456">
                  <c:v>391.92439999999937</c:v>
                </c:pt>
                <c:pt idx="4457">
                  <c:v>392.00740000000002</c:v>
                </c:pt>
                <c:pt idx="4458">
                  <c:v>392.0909999999995</c:v>
                </c:pt>
                <c:pt idx="4459">
                  <c:v>392.17320000000001</c:v>
                </c:pt>
                <c:pt idx="4460">
                  <c:v>392.2586</c:v>
                </c:pt>
                <c:pt idx="4461">
                  <c:v>392.34190000000001</c:v>
                </c:pt>
                <c:pt idx="4462">
                  <c:v>392.4246</c:v>
                </c:pt>
                <c:pt idx="4463">
                  <c:v>392.5077</c:v>
                </c:pt>
                <c:pt idx="4464">
                  <c:v>392.59199999999925</c:v>
                </c:pt>
                <c:pt idx="4465">
                  <c:v>392.6755</c:v>
                </c:pt>
                <c:pt idx="4466">
                  <c:v>392.7595</c:v>
                </c:pt>
                <c:pt idx="4467">
                  <c:v>392.84300000000002</c:v>
                </c:pt>
                <c:pt idx="4468">
                  <c:v>392.92759999999925</c:v>
                </c:pt>
                <c:pt idx="4469">
                  <c:v>393.01240000000001</c:v>
                </c:pt>
                <c:pt idx="4470">
                  <c:v>393.09559999999937</c:v>
                </c:pt>
                <c:pt idx="4471">
                  <c:v>393.18</c:v>
                </c:pt>
                <c:pt idx="4472">
                  <c:v>393.26369999999969</c:v>
                </c:pt>
                <c:pt idx="4473">
                  <c:v>393.34750000000008</c:v>
                </c:pt>
                <c:pt idx="4474">
                  <c:v>393.4298</c:v>
                </c:pt>
                <c:pt idx="4475">
                  <c:v>393.51119999999918</c:v>
                </c:pt>
                <c:pt idx="4476">
                  <c:v>393.59609999999918</c:v>
                </c:pt>
                <c:pt idx="4477">
                  <c:v>393.67840000000001</c:v>
                </c:pt>
                <c:pt idx="4478">
                  <c:v>393.76029999999969</c:v>
                </c:pt>
                <c:pt idx="4479">
                  <c:v>393.84539999999993</c:v>
                </c:pt>
                <c:pt idx="4480">
                  <c:v>393.92809999999918</c:v>
                </c:pt>
                <c:pt idx="4481">
                  <c:v>394.00920000000002</c:v>
                </c:pt>
                <c:pt idx="4482">
                  <c:v>394.09169999999949</c:v>
                </c:pt>
                <c:pt idx="4483">
                  <c:v>394.17599999999999</c:v>
                </c:pt>
                <c:pt idx="4484">
                  <c:v>394.25799999999964</c:v>
                </c:pt>
                <c:pt idx="4485">
                  <c:v>394.34240000000051</c:v>
                </c:pt>
                <c:pt idx="4486">
                  <c:v>394.42389999999949</c:v>
                </c:pt>
                <c:pt idx="4487">
                  <c:v>394.50659999999937</c:v>
                </c:pt>
                <c:pt idx="4488">
                  <c:v>394.58929999999964</c:v>
                </c:pt>
                <c:pt idx="4489">
                  <c:v>394.67219999999969</c:v>
                </c:pt>
                <c:pt idx="4490">
                  <c:v>394.755</c:v>
                </c:pt>
                <c:pt idx="4491">
                  <c:v>394.839</c:v>
                </c:pt>
                <c:pt idx="4492">
                  <c:v>394.92439999999937</c:v>
                </c:pt>
                <c:pt idx="4493">
                  <c:v>395.00900000000001</c:v>
                </c:pt>
                <c:pt idx="4494">
                  <c:v>395.09229999999963</c:v>
                </c:pt>
                <c:pt idx="4495">
                  <c:v>395.17590000000001</c:v>
                </c:pt>
                <c:pt idx="4496">
                  <c:v>395.25839999999937</c:v>
                </c:pt>
                <c:pt idx="4497">
                  <c:v>395.3417</c:v>
                </c:pt>
                <c:pt idx="4498">
                  <c:v>395.42389999999949</c:v>
                </c:pt>
                <c:pt idx="4499">
                  <c:v>395.5093</c:v>
                </c:pt>
                <c:pt idx="4500">
                  <c:v>395.59160000000003</c:v>
                </c:pt>
                <c:pt idx="4501">
                  <c:v>395.6764</c:v>
                </c:pt>
                <c:pt idx="4502">
                  <c:v>395.75779999999969</c:v>
                </c:pt>
                <c:pt idx="4503">
                  <c:v>395.84199999999993</c:v>
                </c:pt>
                <c:pt idx="4504">
                  <c:v>395.9249999999995</c:v>
                </c:pt>
                <c:pt idx="4505">
                  <c:v>396.00839999999937</c:v>
                </c:pt>
                <c:pt idx="4506">
                  <c:v>396.09109999999924</c:v>
                </c:pt>
                <c:pt idx="4507">
                  <c:v>396.17559999999969</c:v>
                </c:pt>
                <c:pt idx="4508">
                  <c:v>396.2586</c:v>
                </c:pt>
                <c:pt idx="4509">
                  <c:v>396.34140000000002</c:v>
                </c:pt>
                <c:pt idx="4510">
                  <c:v>396.42839999999916</c:v>
                </c:pt>
                <c:pt idx="4511">
                  <c:v>396.51099999999963</c:v>
                </c:pt>
                <c:pt idx="4512">
                  <c:v>396.5926</c:v>
                </c:pt>
                <c:pt idx="4513">
                  <c:v>396.67619999999937</c:v>
                </c:pt>
                <c:pt idx="4514">
                  <c:v>396.75979999999993</c:v>
                </c:pt>
                <c:pt idx="4515">
                  <c:v>396.84280000000052</c:v>
                </c:pt>
                <c:pt idx="4516">
                  <c:v>396.92529999999937</c:v>
                </c:pt>
                <c:pt idx="4517">
                  <c:v>397.00970000000001</c:v>
                </c:pt>
                <c:pt idx="4518">
                  <c:v>397.09169999999949</c:v>
                </c:pt>
                <c:pt idx="4519">
                  <c:v>397.17649999999969</c:v>
                </c:pt>
                <c:pt idx="4520">
                  <c:v>397.25920000000002</c:v>
                </c:pt>
                <c:pt idx="4521">
                  <c:v>397.34219999999999</c:v>
                </c:pt>
                <c:pt idx="4522">
                  <c:v>397.42419999999925</c:v>
                </c:pt>
                <c:pt idx="4523">
                  <c:v>397.50709999999964</c:v>
                </c:pt>
                <c:pt idx="4524">
                  <c:v>397.59059999999937</c:v>
                </c:pt>
                <c:pt idx="4525">
                  <c:v>397.67380000000031</c:v>
                </c:pt>
                <c:pt idx="4526">
                  <c:v>397.75839999999937</c:v>
                </c:pt>
                <c:pt idx="4527">
                  <c:v>397.84140000000002</c:v>
                </c:pt>
                <c:pt idx="4528">
                  <c:v>397.92380000000003</c:v>
                </c:pt>
                <c:pt idx="4529">
                  <c:v>398.00619999999918</c:v>
                </c:pt>
                <c:pt idx="4530">
                  <c:v>398.0884999999995</c:v>
                </c:pt>
                <c:pt idx="4531">
                  <c:v>398.17360000000002</c:v>
                </c:pt>
                <c:pt idx="4532">
                  <c:v>398.25659999999937</c:v>
                </c:pt>
                <c:pt idx="4533">
                  <c:v>398.34059999999999</c:v>
                </c:pt>
                <c:pt idx="4534">
                  <c:v>398.42359999999917</c:v>
                </c:pt>
                <c:pt idx="4535">
                  <c:v>398.50819999999936</c:v>
                </c:pt>
                <c:pt idx="4536">
                  <c:v>398.58829999999949</c:v>
                </c:pt>
                <c:pt idx="4537">
                  <c:v>398.67189999999999</c:v>
                </c:pt>
                <c:pt idx="4538">
                  <c:v>398.75599999999969</c:v>
                </c:pt>
                <c:pt idx="4539">
                  <c:v>398.83819999999918</c:v>
                </c:pt>
                <c:pt idx="4540">
                  <c:v>398.92109999999917</c:v>
                </c:pt>
                <c:pt idx="4541">
                  <c:v>399.00360000000001</c:v>
                </c:pt>
                <c:pt idx="4542">
                  <c:v>399.08629999999937</c:v>
                </c:pt>
                <c:pt idx="4543">
                  <c:v>399.16899999999993</c:v>
                </c:pt>
                <c:pt idx="4544">
                  <c:v>399.25299999999999</c:v>
                </c:pt>
                <c:pt idx="4545">
                  <c:v>399.3372</c:v>
                </c:pt>
                <c:pt idx="4546">
                  <c:v>399.42079999999936</c:v>
                </c:pt>
                <c:pt idx="4547">
                  <c:v>399.505</c:v>
                </c:pt>
                <c:pt idx="4548">
                  <c:v>399.5872</c:v>
                </c:pt>
                <c:pt idx="4549">
                  <c:v>399.6712</c:v>
                </c:pt>
                <c:pt idx="4550">
                  <c:v>399.755</c:v>
                </c:pt>
                <c:pt idx="4551">
                  <c:v>399.83839999999918</c:v>
                </c:pt>
                <c:pt idx="4552">
                  <c:v>399.92259999999936</c:v>
                </c:pt>
                <c:pt idx="4553">
                  <c:v>400.00599999999969</c:v>
                </c:pt>
                <c:pt idx="4554">
                  <c:v>400.08869999999956</c:v>
                </c:pt>
                <c:pt idx="4555">
                  <c:v>400.17219999999969</c:v>
                </c:pt>
                <c:pt idx="4556">
                  <c:v>400.2559</c:v>
                </c:pt>
                <c:pt idx="4557">
                  <c:v>400.33859999999936</c:v>
                </c:pt>
                <c:pt idx="4558">
                  <c:v>400.42099999999937</c:v>
                </c:pt>
                <c:pt idx="4559">
                  <c:v>400.50400000000002</c:v>
                </c:pt>
                <c:pt idx="4560">
                  <c:v>400.5874</c:v>
                </c:pt>
                <c:pt idx="4561">
                  <c:v>400.67200000000008</c:v>
                </c:pt>
                <c:pt idx="4562">
                  <c:v>400.75309999999956</c:v>
                </c:pt>
                <c:pt idx="4563">
                  <c:v>400.83689999999956</c:v>
                </c:pt>
                <c:pt idx="4564">
                  <c:v>400.92059999999918</c:v>
                </c:pt>
                <c:pt idx="4565">
                  <c:v>401.00439999999969</c:v>
                </c:pt>
                <c:pt idx="4566">
                  <c:v>401.08629999999937</c:v>
                </c:pt>
                <c:pt idx="4567">
                  <c:v>401.16960000000051</c:v>
                </c:pt>
                <c:pt idx="4568">
                  <c:v>401.25319999999937</c:v>
                </c:pt>
                <c:pt idx="4569">
                  <c:v>401.3372</c:v>
                </c:pt>
                <c:pt idx="4570">
                  <c:v>401.42159999999916</c:v>
                </c:pt>
                <c:pt idx="4571">
                  <c:v>401.50470000000001</c:v>
                </c:pt>
                <c:pt idx="4572">
                  <c:v>401.58839999999918</c:v>
                </c:pt>
                <c:pt idx="4573">
                  <c:v>401.67169999999999</c:v>
                </c:pt>
                <c:pt idx="4574">
                  <c:v>401.75439999999969</c:v>
                </c:pt>
                <c:pt idx="4575">
                  <c:v>401.84000000000032</c:v>
                </c:pt>
                <c:pt idx="4576">
                  <c:v>401.92129999999918</c:v>
                </c:pt>
                <c:pt idx="4577">
                  <c:v>402.00740000000002</c:v>
                </c:pt>
                <c:pt idx="4578">
                  <c:v>402.09039999999936</c:v>
                </c:pt>
                <c:pt idx="4579">
                  <c:v>402.17250000000001</c:v>
                </c:pt>
                <c:pt idx="4580">
                  <c:v>402.2568</c:v>
                </c:pt>
                <c:pt idx="4581">
                  <c:v>402.34120000000001</c:v>
                </c:pt>
                <c:pt idx="4582">
                  <c:v>402.42380000000003</c:v>
                </c:pt>
                <c:pt idx="4583">
                  <c:v>402.5068</c:v>
                </c:pt>
                <c:pt idx="4584">
                  <c:v>402.58839999999918</c:v>
                </c:pt>
                <c:pt idx="4585">
                  <c:v>402.67189999999999</c:v>
                </c:pt>
                <c:pt idx="4586">
                  <c:v>402.75659999999937</c:v>
                </c:pt>
                <c:pt idx="4587">
                  <c:v>402.84059999999999</c:v>
                </c:pt>
                <c:pt idx="4588">
                  <c:v>402.92309999999918</c:v>
                </c:pt>
                <c:pt idx="4589">
                  <c:v>403.00639999999936</c:v>
                </c:pt>
                <c:pt idx="4590">
                  <c:v>403.09029999999956</c:v>
                </c:pt>
                <c:pt idx="4591">
                  <c:v>403.17309999999969</c:v>
                </c:pt>
                <c:pt idx="4592">
                  <c:v>403.25700000000001</c:v>
                </c:pt>
                <c:pt idx="4593">
                  <c:v>403.33940000000001</c:v>
                </c:pt>
                <c:pt idx="4594">
                  <c:v>403.4228</c:v>
                </c:pt>
                <c:pt idx="4595">
                  <c:v>403.5062999999995</c:v>
                </c:pt>
                <c:pt idx="4596">
                  <c:v>403.58920000000001</c:v>
                </c:pt>
                <c:pt idx="4597">
                  <c:v>403.67399999999969</c:v>
                </c:pt>
                <c:pt idx="4598">
                  <c:v>403.75479999999999</c:v>
                </c:pt>
                <c:pt idx="4599">
                  <c:v>403.83960000000002</c:v>
                </c:pt>
                <c:pt idx="4600">
                  <c:v>403.92259999999936</c:v>
                </c:pt>
                <c:pt idx="4601">
                  <c:v>404.00760000000002</c:v>
                </c:pt>
                <c:pt idx="4602">
                  <c:v>404.09059999999937</c:v>
                </c:pt>
                <c:pt idx="4603">
                  <c:v>404.17380000000031</c:v>
                </c:pt>
                <c:pt idx="4604">
                  <c:v>404.25839999999937</c:v>
                </c:pt>
                <c:pt idx="4605">
                  <c:v>404.34100000000001</c:v>
                </c:pt>
                <c:pt idx="4606">
                  <c:v>404.42539999999923</c:v>
                </c:pt>
                <c:pt idx="4607">
                  <c:v>404.5093</c:v>
                </c:pt>
                <c:pt idx="4608">
                  <c:v>404.59299999999956</c:v>
                </c:pt>
                <c:pt idx="4609">
                  <c:v>404.67630000000003</c:v>
                </c:pt>
                <c:pt idx="4610">
                  <c:v>404.7595</c:v>
                </c:pt>
                <c:pt idx="4611">
                  <c:v>404.84300000000002</c:v>
                </c:pt>
                <c:pt idx="4612">
                  <c:v>404.92579999999919</c:v>
                </c:pt>
                <c:pt idx="4613">
                  <c:v>405.00799999999964</c:v>
                </c:pt>
                <c:pt idx="4614">
                  <c:v>405.0909999999995</c:v>
                </c:pt>
                <c:pt idx="4615">
                  <c:v>405.1739</c:v>
                </c:pt>
                <c:pt idx="4616">
                  <c:v>405.25709999999964</c:v>
                </c:pt>
                <c:pt idx="4617">
                  <c:v>405.33960000000002</c:v>
                </c:pt>
                <c:pt idx="4618">
                  <c:v>405.42219999999918</c:v>
                </c:pt>
                <c:pt idx="4619">
                  <c:v>405.50659999999937</c:v>
                </c:pt>
                <c:pt idx="4620">
                  <c:v>405.59129999999936</c:v>
                </c:pt>
                <c:pt idx="4621">
                  <c:v>405.67259999999999</c:v>
                </c:pt>
                <c:pt idx="4622">
                  <c:v>405.7577</c:v>
                </c:pt>
                <c:pt idx="4623">
                  <c:v>405.84059999999999</c:v>
                </c:pt>
                <c:pt idx="4624">
                  <c:v>405.92359999999917</c:v>
                </c:pt>
                <c:pt idx="4625">
                  <c:v>406.00669999999963</c:v>
                </c:pt>
                <c:pt idx="4626">
                  <c:v>406.09179999999918</c:v>
                </c:pt>
                <c:pt idx="4627">
                  <c:v>406.17480000000052</c:v>
                </c:pt>
                <c:pt idx="4628">
                  <c:v>406.25900000000001</c:v>
                </c:pt>
                <c:pt idx="4629">
                  <c:v>406.34129999999999</c:v>
                </c:pt>
                <c:pt idx="4630">
                  <c:v>406.42579999999919</c:v>
                </c:pt>
                <c:pt idx="4631">
                  <c:v>406.50689999999969</c:v>
                </c:pt>
                <c:pt idx="4632">
                  <c:v>406.59129999999936</c:v>
                </c:pt>
                <c:pt idx="4633">
                  <c:v>406.67419999999993</c:v>
                </c:pt>
                <c:pt idx="4634">
                  <c:v>406.7593</c:v>
                </c:pt>
                <c:pt idx="4635">
                  <c:v>406.84240000000051</c:v>
                </c:pt>
                <c:pt idx="4636">
                  <c:v>406.92639999999903</c:v>
                </c:pt>
                <c:pt idx="4637">
                  <c:v>407.01029999999969</c:v>
                </c:pt>
                <c:pt idx="4638">
                  <c:v>407.09280000000001</c:v>
                </c:pt>
                <c:pt idx="4639">
                  <c:v>407.17590000000001</c:v>
                </c:pt>
                <c:pt idx="4640">
                  <c:v>407.25799999999964</c:v>
                </c:pt>
                <c:pt idx="4641">
                  <c:v>407.34300000000002</c:v>
                </c:pt>
                <c:pt idx="4642">
                  <c:v>407.42720000000003</c:v>
                </c:pt>
                <c:pt idx="4643">
                  <c:v>407.51049999999969</c:v>
                </c:pt>
                <c:pt idx="4644">
                  <c:v>407.59429999999969</c:v>
                </c:pt>
                <c:pt idx="4645">
                  <c:v>407.67880000000002</c:v>
                </c:pt>
                <c:pt idx="4646">
                  <c:v>407.76179999999937</c:v>
                </c:pt>
                <c:pt idx="4647">
                  <c:v>407.84609999999969</c:v>
                </c:pt>
                <c:pt idx="4648">
                  <c:v>407.92799999999943</c:v>
                </c:pt>
                <c:pt idx="4649">
                  <c:v>408.01119999999918</c:v>
                </c:pt>
                <c:pt idx="4650">
                  <c:v>408.09289999999999</c:v>
                </c:pt>
                <c:pt idx="4651">
                  <c:v>408.17660000000001</c:v>
                </c:pt>
                <c:pt idx="4652">
                  <c:v>408.26099999999963</c:v>
                </c:pt>
                <c:pt idx="4653">
                  <c:v>408.34379999999999</c:v>
                </c:pt>
                <c:pt idx="4654">
                  <c:v>408.42599999999936</c:v>
                </c:pt>
                <c:pt idx="4655">
                  <c:v>408.5095</c:v>
                </c:pt>
                <c:pt idx="4656">
                  <c:v>408.59309999999937</c:v>
                </c:pt>
                <c:pt idx="4657">
                  <c:v>408.67609999999956</c:v>
                </c:pt>
                <c:pt idx="4658">
                  <c:v>408.75979999999993</c:v>
                </c:pt>
                <c:pt idx="4659">
                  <c:v>408.84370000000001</c:v>
                </c:pt>
                <c:pt idx="4660">
                  <c:v>408.92639999999903</c:v>
                </c:pt>
                <c:pt idx="4661">
                  <c:v>409.00839999999937</c:v>
                </c:pt>
                <c:pt idx="4662">
                  <c:v>409.09399999999937</c:v>
                </c:pt>
                <c:pt idx="4663">
                  <c:v>409.17649999999969</c:v>
                </c:pt>
                <c:pt idx="4664">
                  <c:v>409.25900000000001</c:v>
                </c:pt>
                <c:pt idx="4665">
                  <c:v>409.34219999999999</c:v>
                </c:pt>
                <c:pt idx="4666">
                  <c:v>409.42649999999918</c:v>
                </c:pt>
                <c:pt idx="4667">
                  <c:v>409.51</c:v>
                </c:pt>
                <c:pt idx="4668">
                  <c:v>409.59469999999999</c:v>
                </c:pt>
                <c:pt idx="4669">
                  <c:v>409.67869999999999</c:v>
                </c:pt>
                <c:pt idx="4670">
                  <c:v>409.76159999999936</c:v>
                </c:pt>
                <c:pt idx="4671">
                  <c:v>409.84420000000051</c:v>
                </c:pt>
                <c:pt idx="4672">
                  <c:v>409.92819999999904</c:v>
                </c:pt>
                <c:pt idx="4673">
                  <c:v>410.01109999999949</c:v>
                </c:pt>
                <c:pt idx="4674">
                  <c:v>410.09519999999918</c:v>
                </c:pt>
                <c:pt idx="4675">
                  <c:v>410.17750000000001</c:v>
                </c:pt>
                <c:pt idx="4676">
                  <c:v>410.26220000000001</c:v>
                </c:pt>
                <c:pt idx="4677">
                  <c:v>410.34750000000008</c:v>
                </c:pt>
                <c:pt idx="4678">
                  <c:v>410.4317999999991</c:v>
                </c:pt>
                <c:pt idx="4679">
                  <c:v>410.51420000000002</c:v>
                </c:pt>
                <c:pt idx="4680">
                  <c:v>410.59629999999936</c:v>
                </c:pt>
                <c:pt idx="4681">
                  <c:v>410.68</c:v>
                </c:pt>
                <c:pt idx="4682">
                  <c:v>410.76400000000001</c:v>
                </c:pt>
                <c:pt idx="4683">
                  <c:v>410.84840000000008</c:v>
                </c:pt>
                <c:pt idx="4684">
                  <c:v>410.93079999999918</c:v>
                </c:pt>
                <c:pt idx="4685">
                  <c:v>411.01420000000002</c:v>
                </c:pt>
                <c:pt idx="4686">
                  <c:v>411.09750000000003</c:v>
                </c:pt>
                <c:pt idx="4687">
                  <c:v>411.1807</c:v>
                </c:pt>
                <c:pt idx="4688">
                  <c:v>411.26479999999964</c:v>
                </c:pt>
                <c:pt idx="4689">
                  <c:v>411.34789999999998</c:v>
                </c:pt>
                <c:pt idx="4690">
                  <c:v>411.43169999999918</c:v>
                </c:pt>
                <c:pt idx="4691">
                  <c:v>411.51599999999956</c:v>
                </c:pt>
                <c:pt idx="4692">
                  <c:v>411.59879999999919</c:v>
                </c:pt>
                <c:pt idx="4693">
                  <c:v>411.6825</c:v>
                </c:pt>
                <c:pt idx="4694">
                  <c:v>411.76599999999956</c:v>
                </c:pt>
                <c:pt idx="4695">
                  <c:v>411.84980000000064</c:v>
                </c:pt>
                <c:pt idx="4696">
                  <c:v>411.93199999999916</c:v>
                </c:pt>
                <c:pt idx="4697">
                  <c:v>412.01479999999964</c:v>
                </c:pt>
                <c:pt idx="4698">
                  <c:v>412.09849999999949</c:v>
                </c:pt>
                <c:pt idx="4699">
                  <c:v>412.18119999999936</c:v>
                </c:pt>
                <c:pt idx="4700">
                  <c:v>412.26329999999956</c:v>
                </c:pt>
                <c:pt idx="4701">
                  <c:v>412.34580000000045</c:v>
                </c:pt>
                <c:pt idx="4702">
                  <c:v>412.42720000000003</c:v>
                </c:pt>
                <c:pt idx="4703">
                  <c:v>412.512</c:v>
                </c:pt>
                <c:pt idx="4704">
                  <c:v>412.59500000000003</c:v>
                </c:pt>
                <c:pt idx="4705">
                  <c:v>412.67779999999999</c:v>
                </c:pt>
                <c:pt idx="4706">
                  <c:v>412.7602</c:v>
                </c:pt>
                <c:pt idx="4707">
                  <c:v>412.84290000000038</c:v>
                </c:pt>
                <c:pt idx="4708">
                  <c:v>412.92629999999923</c:v>
                </c:pt>
                <c:pt idx="4709">
                  <c:v>413.00979999999993</c:v>
                </c:pt>
                <c:pt idx="4710">
                  <c:v>413.09379999999936</c:v>
                </c:pt>
                <c:pt idx="4711">
                  <c:v>413.17680000000001</c:v>
                </c:pt>
                <c:pt idx="4712">
                  <c:v>413.2602</c:v>
                </c:pt>
                <c:pt idx="4713">
                  <c:v>413.34429999999998</c:v>
                </c:pt>
                <c:pt idx="4714">
                  <c:v>413.42759999999925</c:v>
                </c:pt>
                <c:pt idx="4715">
                  <c:v>413.51049999999969</c:v>
                </c:pt>
                <c:pt idx="4716">
                  <c:v>413.59249999999969</c:v>
                </c:pt>
                <c:pt idx="4717">
                  <c:v>413.67559999999969</c:v>
                </c:pt>
                <c:pt idx="4718">
                  <c:v>413.75900000000001</c:v>
                </c:pt>
                <c:pt idx="4719">
                  <c:v>413.84120000000001</c:v>
                </c:pt>
                <c:pt idx="4720">
                  <c:v>413.92599999999936</c:v>
                </c:pt>
                <c:pt idx="4721">
                  <c:v>414.00970000000001</c:v>
                </c:pt>
                <c:pt idx="4722">
                  <c:v>414.09399999999937</c:v>
                </c:pt>
                <c:pt idx="4723">
                  <c:v>414.17840000000001</c:v>
                </c:pt>
                <c:pt idx="4724">
                  <c:v>414.26099999999963</c:v>
                </c:pt>
                <c:pt idx="4725">
                  <c:v>414.34420000000051</c:v>
                </c:pt>
                <c:pt idx="4726">
                  <c:v>414.42569999999949</c:v>
                </c:pt>
                <c:pt idx="4727">
                  <c:v>414.50979999999993</c:v>
                </c:pt>
                <c:pt idx="4728">
                  <c:v>414.59329999999949</c:v>
                </c:pt>
                <c:pt idx="4729">
                  <c:v>414.67559999999969</c:v>
                </c:pt>
                <c:pt idx="4730">
                  <c:v>414.7593</c:v>
                </c:pt>
                <c:pt idx="4731">
                  <c:v>414.84190000000001</c:v>
                </c:pt>
                <c:pt idx="4732">
                  <c:v>414.92529999999937</c:v>
                </c:pt>
                <c:pt idx="4733">
                  <c:v>415.00809999999956</c:v>
                </c:pt>
                <c:pt idx="4734">
                  <c:v>415.09129999999936</c:v>
                </c:pt>
                <c:pt idx="4735">
                  <c:v>415.17689999999999</c:v>
                </c:pt>
                <c:pt idx="4736">
                  <c:v>415.26</c:v>
                </c:pt>
                <c:pt idx="4737">
                  <c:v>415.34300000000002</c:v>
                </c:pt>
                <c:pt idx="4738">
                  <c:v>415.42619999999891</c:v>
                </c:pt>
                <c:pt idx="4739">
                  <c:v>415.50880000000001</c:v>
                </c:pt>
                <c:pt idx="4740">
                  <c:v>415.59249999999969</c:v>
                </c:pt>
                <c:pt idx="4741">
                  <c:v>415.67619999999937</c:v>
                </c:pt>
                <c:pt idx="4742">
                  <c:v>415.75749999999999</c:v>
                </c:pt>
                <c:pt idx="4743">
                  <c:v>415.84120000000001</c:v>
                </c:pt>
                <c:pt idx="4744">
                  <c:v>415.92389999999949</c:v>
                </c:pt>
                <c:pt idx="4745">
                  <c:v>416.00920000000002</c:v>
                </c:pt>
                <c:pt idx="4746">
                  <c:v>416.0942</c:v>
                </c:pt>
                <c:pt idx="4747">
                  <c:v>416.17880000000002</c:v>
                </c:pt>
                <c:pt idx="4748">
                  <c:v>416.26069999999999</c:v>
                </c:pt>
                <c:pt idx="4749">
                  <c:v>416.34370000000001</c:v>
                </c:pt>
                <c:pt idx="4750">
                  <c:v>416.42889999999949</c:v>
                </c:pt>
                <c:pt idx="4751">
                  <c:v>416.51169999999956</c:v>
                </c:pt>
                <c:pt idx="4752">
                  <c:v>416.5952999999995</c:v>
                </c:pt>
                <c:pt idx="4753">
                  <c:v>416.6771</c:v>
                </c:pt>
                <c:pt idx="4754">
                  <c:v>416.75970000000001</c:v>
                </c:pt>
                <c:pt idx="4755">
                  <c:v>416.84370000000001</c:v>
                </c:pt>
                <c:pt idx="4756">
                  <c:v>416.92689999999936</c:v>
                </c:pt>
                <c:pt idx="4757">
                  <c:v>417.01049999999969</c:v>
                </c:pt>
                <c:pt idx="4758">
                  <c:v>417.0942</c:v>
                </c:pt>
                <c:pt idx="4759">
                  <c:v>417.17779999999999</c:v>
                </c:pt>
                <c:pt idx="4760">
                  <c:v>417.26220000000001</c:v>
                </c:pt>
                <c:pt idx="4761">
                  <c:v>417.34649999999999</c:v>
                </c:pt>
                <c:pt idx="4762">
                  <c:v>417.42959999999937</c:v>
                </c:pt>
                <c:pt idx="4763">
                  <c:v>417.51369999999969</c:v>
                </c:pt>
                <c:pt idx="4764">
                  <c:v>417.5961999999991</c:v>
                </c:pt>
                <c:pt idx="4765">
                  <c:v>417.68</c:v>
                </c:pt>
                <c:pt idx="4766">
                  <c:v>417.76400000000001</c:v>
                </c:pt>
                <c:pt idx="4767">
                  <c:v>417.84719999999999</c:v>
                </c:pt>
                <c:pt idx="4768">
                  <c:v>417.92829999999918</c:v>
                </c:pt>
                <c:pt idx="4769">
                  <c:v>418.01190000000003</c:v>
                </c:pt>
                <c:pt idx="4770">
                  <c:v>418.09519999999918</c:v>
                </c:pt>
                <c:pt idx="4771">
                  <c:v>418.17930000000001</c:v>
                </c:pt>
                <c:pt idx="4772">
                  <c:v>418.26209999999969</c:v>
                </c:pt>
                <c:pt idx="4773">
                  <c:v>418.34519999999969</c:v>
                </c:pt>
                <c:pt idx="4774">
                  <c:v>418.42829999999918</c:v>
                </c:pt>
                <c:pt idx="4775">
                  <c:v>418.512</c:v>
                </c:pt>
                <c:pt idx="4776">
                  <c:v>418.59549999999956</c:v>
                </c:pt>
                <c:pt idx="4777">
                  <c:v>418.67750000000001</c:v>
                </c:pt>
                <c:pt idx="4778">
                  <c:v>418.76209999999969</c:v>
                </c:pt>
                <c:pt idx="4779">
                  <c:v>418.84629999999999</c:v>
                </c:pt>
                <c:pt idx="4780">
                  <c:v>418.92849999999936</c:v>
                </c:pt>
                <c:pt idx="4781">
                  <c:v>419.01179999999937</c:v>
                </c:pt>
                <c:pt idx="4782">
                  <c:v>419.09460000000001</c:v>
                </c:pt>
                <c:pt idx="4783">
                  <c:v>419.17770000000002</c:v>
                </c:pt>
                <c:pt idx="4784">
                  <c:v>419.26099999999963</c:v>
                </c:pt>
                <c:pt idx="4785">
                  <c:v>419.34399999999999</c:v>
                </c:pt>
                <c:pt idx="4786">
                  <c:v>419.42919999999918</c:v>
                </c:pt>
                <c:pt idx="4787">
                  <c:v>419.51260000000002</c:v>
                </c:pt>
                <c:pt idx="4788">
                  <c:v>419.59460000000001</c:v>
                </c:pt>
                <c:pt idx="4789">
                  <c:v>419.67809999999969</c:v>
                </c:pt>
                <c:pt idx="4790">
                  <c:v>419.76159999999936</c:v>
                </c:pt>
                <c:pt idx="4791">
                  <c:v>419.84420000000051</c:v>
                </c:pt>
                <c:pt idx="4792">
                  <c:v>419.92739999999918</c:v>
                </c:pt>
                <c:pt idx="4793">
                  <c:v>420.01119999999918</c:v>
                </c:pt>
                <c:pt idx="4794">
                  <c:v>420.09559999999937</c:v>
                </c:pt>
                <c:pt idx="4795">
                  <c:v>420.17829999999969</c:v>
                </c:pt>
                <c:pt idx="4796">
                  <c:v>420.26060000000001</c:v>
                </c:pt>
                <c:pt idx="4797">
                  <c:v>420.34370000000001</c:v>
                </c:pt>
                <c:pt idx="4798">
                  <c:v>420.42759999999925</c:v>
                </c:pt>
                <c:pt idx="4799">
                  <c:v>420.51049999999969</c:v>
                </c:pt>
                <c:pt idx="4800">
                  <c:v>420.59519999999918</c:v>
                </c:pt>
                <c:pt idx="4801">
                  <c:v>420.67899999999969</c:v>
                </c:pt>
                <c:pt idx="4802">
                  <c:v>420.76129999999949</c:v>
                </c:pt>
                <c:pt idx="4803">
                  <c:v>420.8451</c:v>
                </c:pt>
                <c:pt idx="4804">
                  <c:v>420.92799999999943</c:v>
                </c:pt>
                <c:pt idx="4805">
                  <c:v>421.01159999999936</c:v>
                </c:pt>
                <c:pt idx="4806">
                  <c:v>421.09539999999924</c:v>
                </c:pt>
                <c:pt idx="4807">
                  <c:v>421.17840000000001</c:v>
                </c:pt>
                <c:pt idx="4808">
                  <c:v>421.26129999999949</c:v>
                </c:pt>
                <c:pt idx="4809">
                  <c:v>421.34739999999999</c:v>
                </c:pt>
                <c:pt idx="4810">
                  <c:v>421.42869999999937</c:v>
                </c:pt>
                <c:pt idx="4811">
                  <c:v>421.50959999999969</c:v>
                </c:pt>
                <c:pt idx="4812">
                  <c:v>421.59329999999949</c:v>
                </c:pt>
                <c:pt idx="4813">
                  <c:v>421.67619999999937</c:v>
                </c:pt>
                <c:pt idx="4814">
                  <c:v>421.76</c:v>
                </c:pt>
                <c:pt idx="4815">
                  <c:v>421.84350000000001</c:v>
                </c:pt>
                <c:pt idx="4816">
                  <c:v>421.92759999999925</c:v>
                </c:pt>
                <c:pt idx="4817">
                  <c:v>422.01159999999936</c:v>
                </c:pt>
                <c:pt idx="4818">
                  <c:v>422.09460000000001</c:v>
                </c:pt>
                <c:pt idx="4819">
                  <c:v>422.17739999999969</c:v>
                </c:pt>
                <c:pt idx="4820">
                  <c:v>422.26069999999999</c:v>
                </c:pt>
                <c:pt idx="4821">
                  <c:v>422.34280000000052</c:v>
                </c:pt>
                <c:pt idx="4822">
                  <c:v>422.42720000000003</c:v>
                </c:pt>
                <c:pt idx="4823">
                  <c:v>422.51129999999949</c:v>
                </c:pt>
                <c:pt idx="4824">
                  <c:v>422.59410000000003</c:v>
                </c:pt>
                <c:pt idx="4825">
                  <c:v>422.67700000000002</c:v>
                </c:pt>
                <c:pt idx="4826">
                  <c:v>422.75970000000001</c:v>
                </c:pt>
                <c:pt idx="4827">
                  <c:v>422.84300000000002</c:v>
                </c:pt>
                <c:pt idx="4828">
                  <c:v>422.92569999999949</c:v>
                </c:pt>
                <c:pt idx="4829">
                  <c:v>423.00940000000008</c:v>
                </c:pt>
                <c:pt idx="4830">
                  <c:v>423.09179999999918</c:v>
                </c:pt>
                <c:pt idx="4831">
                  <c:v>423.17460000000051</c:v>
                </c:pt>
                <c:pt idx="4832">
                  <c:v>423.25869999999969</c:v>
                </c:pt>
                <c:pt idx="4833">
                  <c:v>423.34120000000001</c:v>
                </c:pt>
                <c:pt idx="4834">
                  <c:v>423.42439999999937</c:v>
                </c:pt>
                <c:pt idx="4835">
                  <c:v>423.50779999999969</c:v>
                </c:pt>
                <c:pt idx="4836">
                  <c:v>423.59149999999937</c:v>
                </c:pt>
                <c:pt idx="4837">
                  <c:v>423.67480000000052</c:v>
                </c:pt>
                <c:pt idx="4838">
                  <c:v>423.75819999999936</c:v>
                </c:pt>
                <c:pt idx="4839">
                  <c:v>423.83929999999964</c:v>
                </c:pt>
                <c:pt idx="4840">
                  <c:v>423.92200000000003</c:v>
                </c:pt>
                <c:pt idx="4841">
                  <c:v>424.005</c:v>
                </c:pt>
                <c:pt idx="4842">
                  <c:v>424.08839999999918</c:v>
                </c:pt>
                <c:pt idx="4843">
                  <c:v>424.17099999999999</c:v>
                </c:pt>
                <c:pt idx="4844">
                  <c:v>424.2552</c:v>
                </c:pt>
                <c:pt idx="4845">
                  <c:v>424.33889999999963</c:v>
                </c:pt>
                <c:pt idx="4846">
                  <c:v>424.42139999999904</c:v>
                </c:pt>
                <c:pt idx="4847">
                  <c:v>424.50560000000002</c:v>
                </c:pt>
                <c:pt idx="4848">
                  <c:v>424.58839999999918</c:v>
                </c:pt>
                <c:pt idx="4849">
                  <c:v>424.67250000000001</c:v>
                </c:pt>
                <c:pt idx="4850">
                  <c:v>424.7559</c:v>
                </c:pt>
                <c:pt idx="4851">
                  <c:v>424.83969999999999</c:v>
                </c:pt>
                <c:pt idx="4852">
                  <c:v>424.92299999999949</c:v>
                </c:pt>
                <c:pt idx="4853">
                  <c:v>425.0093</c:v>
                </c:pt>
                <c:pt idx="4854">
                  <c:v>425.09199999999925</c:v>
                </c:pt>
                <c:pt idx="4855">
                  <c:v>425.17590000000001</c:v>
                </c:pt>
                <c:pt idx="4856">
                  <c:v>425.25920000000002</c:v>
                </c:pt>
                <c:pt idx="4857">
                  <c:v>425.3417</c:v>
                </c:pt>
                <c:pt idx="4858">
                  <c:v>425.42419999999925</c:v>
                </c:pt>
                <c:pt idx="4859">
                  <c:v>425.50669999999963</c:v>
                </c:pt>
                <c:pt idx="4860">
                  <c:v>425.59109999999924</c:v>
                </c:pt>
                <c:pt idx="4861">
                  <c:v>425.67239999999993</c:v>
                </c:pt>
                <c:pt idx="4862">
                  <c:v>425.75740000000002</c:v>
                </c:pt>
                <c:pt idx="4863">
                  <c:v>425.83949999999999</c:v>
                </c:pt>
                <c:pt idx="4864">
                  <c:v>425.92519999999917</c:v>
                </c:pt>
                <c:pt idx="4865">
                  <c:v>426.00599999999969</c:v>
                </c:pt>
                <c:pt idx="4866">
                  <c:v>426.09</c:v>
                </c:pt>
                <c:pt idx="4867">
                  <c:v>426.17340000000002</c:v>
                </c:pt>
                <c:pt idx="4868">
                  <c:v>426.25659999999937</c:v>
                </c:pt>
                <c:pt idx="4869">
                  <c:v>426.339</c:v>
                </c:pt>
                <c:pt idx="4870">
                  <c:v>426.42059999999918</c:v>
                </c:pt>
                <c:pt idx="4871">
                  <c:v>426.505</c:v>
                </c:pt>
                <c:pt idx="4872">
                  <c:v>426.58679999999919</c:v>
                </c:pt>
                <c:pt idx="4873">
                  <c:v>426.6712</c:v>
                </c:pt>
                <c:pt idx="4874">
                  <c:v>426.75420000000008</c:v>
                </c:pt>
                <c:pt idx="4875">
                  <c:v>426.83889999999963</c:v>
                </c:pt>
                <c:pt idx="4876">
                  <c:v>426.92329999999924</c:v>
                </c:pt>
                <c:pt idx="4877">
                  <c:v>427.00689999999969</c:v>
                </c:pt>
                <c:pt idx="4878">
                  <c:v>427.09019999999919</c:v>
                </c:pt>
                <c:pt idx="4879">
                  <c:v>427.17259999999999</c:v>
                </c:pt>
                <c:pt idx="4880">
                  <c:v>427.25599999999969</c:v>
                </c:pt>
                <c:pt idx="4881">
                  <c:v>427.33829999999949</c:v>
                </c:pt>
                <c:pt idx="4882">
                  <c:v>427.42200000000003</c:v>
                </c:pt>
                <c:pt idx="4883">
                  <c:v>427.50529999999969</c:v>
                </c:pt>
                <c:pt idx="4884">
                  <c:v>427.58980000000008</c:v>
                </c:pt>
                <c:pt idx="4885">
                  <c:v>427.67219999999969</c:v>
                </c:pt>
                <c:pt idx="4886">
                  <c:v>427.75700000000001</c:v>
                </c:pt>
                <c:pt idx="4887">
                  <c:v>427.84030000000001</c:v>
                </c:pt>
                <c:pt idx="4888">
                  <c:v>427.9249999999995</c:v>
                </c:pt>
                <c:pt idx="4889">
                  <c:v>428.00689999999969</c:v>
                </c:pt>
                <c:pt idx="4890">
                  <c:v>428.09059999999937</c:v>
                </c:pt>
                <c:pt idx="4891">
                  <c:v>428.17700000000002</c:v>
                </c:pt>
                <c:pt idx="4892">
                  <c:v>428.26220000000001</c:v>
                </c:pt>
                <c:pt idx="4893">
                  <c:v>428.34519999999969</c:v>
                </c:pt>
                <c:pt idx="4894">
                  <c:v>428.42799999999943</c:v>
                </c:pt>
                <c:pt idx="4895">
                  <c:v>428.51179999999937</c:v>
                </c:pt>
                <c:pt idx="4896">
                  <c:v>428.59539999999924</c:v>
                </c:pt>
                <c:pt idx="4897">
                  <c:v>428.68099999999993</c:v>
                </c:pt>
                <c:pt idx="4898">
                  <c:v>428.76260000000002</c:v>
                </c:pt>
                <c:pt idx="4899">
                  <c:v>428.84930000000008</c:v>
                </c:pt>
                <c:pt idx="4900">
                  <c:v>428.93239999999918</c:v>
                </c:pt>
                <c:pt idx="4901">
                  <c:v>429.0154</c:v>
                </c:pt>
                <c:pt idx="4902">
                  <c:v>429.09819999999917</c:v>
                </c:pt>
                <c:pt idx="4903">
                  <c:v>429.18220000000002</c:v>
                </c:pt>
                <c:pt idx="4904">
                  <c:v>429.26669999999956</c:v>
                </c:pt>
                <c:pt idx="4905">
                  <c:v>429.3503</c:v>
                </c:pt>
                <c:pt idx="4906">
                  <c:v>429.43339999999904</c:v>
                </c:pt>
                <c:pt idx="4907">
                  <c:v>429.51519999999937</c:v>
                </c:pt>
                <c:pt idx="4908">
                  <c:v>429.59899999999936</c:v>
                </c:pt>
                <c:pt idx="4909">
                  <c:v>429.68200000000002</c:v>
                </c:pt>
                <c:pt idx="4910">
                  <c:v>429.76479999999964</c:v>
                </c:pt>
                <c:pt idx="4911">
                  <c:v>429.84760000000051</c:v>
                </c:pt>
                <c:pt idx="4912">
                  <c:v>429.9308999999995</c:v>
                </c:pt>
                <c:pt idx="4913">
                  <c:v>430.01459999999969</c:v>
                </c:pt>
                <c:pt idx="4914">
                  <c:v>430.09679999999918</c:v>
                </c:pt>
                <c:pt idx="4915">
                  <c:v>430.1814</c:v>
                </c:pt>
                <c:pt idx="4916">
                  <c:v>430.2638</c:v>
                </c:pt>
                <c:pt idx="4917">
                  <c:v>430.34870000000001</c:v>
                </c:pt>
                <c:pt idx="4918">
                  <c:v>430.4317999999991</c:v>
                </c:pt>
                <c:pt idx="4919">
                  <c:v>430.51499999999999</c:v>
                </c:pt>
                <c:pt idx="4920">
                  <c:v>430.59889999999956</c:v>
                </c:pt>
                <c:pt idx="4921">
                  <c:v>430.68259999999964</c:v>
                </c:pt>
                <c:pt idx="4922">
                  <c:v>430.7654</c:v>
                </c:pt>
                <c:pt idx="4923">
                  <c:v>430.84840000000008</c:v>
                </c:pt>
                <c:pt idx="4924">
                  <c:v>430.93259999999918</c:v>
                </c:pt>
                <c:pt idx="4925">
                  <c:v>431.0172</c:v>
                </c:pt>
                <c:pt idx="4926">
                  <c:v>431.09859999999918</c:v>
                </c:pt>
                <c:pt idx="4927">
                  <c:v>431.18430000000001</c:v>
                </c:pt>
                <c:pt idx="4928">
                  <c:v>431.2672</c:v>
                </c:pt>
                <c:pt idx="4929">
                  <c:v>431.351</c:v>
                </c:pt>
                <c:pt idx="4930">
                  <c:v>431.43339999999904</c:v>
                </c:pt>
                <c:pt idx="4931">
                  <c:v>431.51760000000002</c:v>
                </c:pt>
                <c:pt idx="4932">
                  <c:v>431.59960000000001</c:v>
                </c:pt>
                <c:pt idx="4933">
                  <c:v>431.68129999999957</c:v>
                </c:pt>
                <c:pt idx="4934">
                  <c:v>431.76580000000001</c:v>
                </c:pt>
                <c:pt idx="4935">
                  <c:v>431.84580000000045</c:v>
                </c:pt>
                <c:pt idx="4936">
                  <c:v>431.93119999999885</c:v>
                </c:pt>
                <c:pt idx="4937">
                  <c:v>432.01440000000002</c:v>
                </c:pt>
                <c:pt idx="4938">
                  <c:v>432.09599999999949</c:v>
                </c:pt>
                <c:pt idx="4939">
                  <c:v>432.18040000000002</c:v>
                </c:pt>
                <c:pt idx="4940">
                  <c:v>432.26499999999999</c:v>
                </c:pt>
                <c:pt idx="4941">
                  <c:v>432.34719999999999</c:v>
                </c:pt>
                <c:pt idx="4942">
                  <c:v>432.4299999999995</c:v>
                </c:pt>
                <c:pt idx="4943">
                  <c:v>432.5147</c:v>
                </c:pt>
                <c:pt idx="4944">
                  <c:v>432.59699999999918</c:v>
                </c:pt>
                <c:pt idx="4945">
                  <c:v>432.68079999999969</c:v>
                </c:pt>
                <c:pt idx="4946">
                  <c:v>432.7630999999995</c:v>
                </c:pt>
                <c:pt idx="4947">
                  <c:v>432.84920000000045</c:v>
                </c:pt>
                <c:pt idx="4948">
                  <c:v>432.93099999999924</c:v>
                </c:pt>
                <c:pt idx="4949">
                  <c:v>433.01459999999969</c:v>
                </c:pt>
                <c:pt idx="4950">
                  <c:v>433.09780000000001</c:v>
                </c:pt>
                <c:pt idx="4951">
                  <c:v>433.17980000000051</c:v>
                </c:pt>
                <c:pt idx="4952">
                  <c:v>433.26299999999969</c:v>
                </c:pt>
                <c:pt idx="4953">
                  <c:v>433.34719999999999</c:v>
                </c:pt>
                <c:pt idx="4954">
                  <c:v>433.43060000000003</c:v>
                </c:pt>
                <c:pt idx="4955">
                  <c:v>433.51599999999956</c:v>
                </c:pt>
                <c:pt idx="4956">
                  <c:v>433.59799999999956</c:v>
                </c:pt>
                <c:pt idx="4957">
                  <c:v>433.68060000000008</c:v>
                </c:pt>
                <c:pt idx="4958">
                  <c:v>433.76440000000002</c:v>
                </c:pt>
                <c:pt idx="4959">
                  <c:v>433.84879999999993</c:v>
                </c:pt>
                <c:pt idx="4960">
                  <c:v>433.93079999999918</c:v>
                </c:pt>
                <c:pt idx="4961">
                  <c:v>434.01459999999969</c:v>
                </c:pt>
                <c:pt idx="4962">
                  <c:v>434.09689999999949</c:v>
                </c:pt>
                <c:pt idx="4963">
                  <c:v>434.18099999999993</c:v>
                </c:pt>
                <c:pt idx="4964">
                  <c:v>434.26679999999936</c:v>
                </c:pt>
                <c:pt idx="4965">
                  <c:v>434.34879999999993</c:v>
                </c:pt>
                <c:pt idx="4966">
                  <c:v>434.43389999999937</c:v>
                </c:pt>
                <c:pt idx="4967">
                  <c:v>434.51710000000003</c:v>
                </c:pt>
                <c:pt idx="4968">
                  <c:v>434.6</c:v>
                </c:pt>
                <c:pt idx="4969">
                  <c:v>434.68299999999999</c:v>
                </c:pt>
                <c:pt idx="4970">
                  <c:v>434.7636</c:v>
                </c:pt>
                <c:pt idx="4971">
                  <c:v>434.84800000000001</c:v>
                </c:pt>
                <c:pt idx="4972">
                  <c:v>434.93019999999916</c:v>
                </c:pt>
                <c:pt idx="4973">
                  <c:v>435.01479999999964</c:v>
                </c:pt>
                <c:pt idx="4974">
                  <c:v>435.09669999999943</c:v>
                </c:pt>
                <c:pt idx="4975">
                  <c:v>435.18099999999993</c:v>
                </c:pt>
                <c:pt idx="4976">
                  <c:v>435.26659999999919</c:v>
                </c:pt>
                <c:pt idx="4977">
                  <c:v>435.35</c:v>
                </c:pt>
                <c:pt idx="4978">
                  <c:v>435.43259999999918</c:v>
                </c:pt>
                <c:pt idx="4979">
                  <c:v>435.51499999999999</c:v>
                </c:pt>
                <c:pt idx="4980">
                  <c:v>435.59899999999936</c:v>
                </c:pt>
                <c:pt idx="4981">
                  <c:v>435.68389999999999</c:v>
                </c:pt>
                <c:pt idx="4982">
                  <c:v>435.76839999999936</c:v>
                </c:pt>
                <c:pt idx="4983">
                  <c:v>435.85120000000001</c:v>
                </c:pt>
                <c:pt idx="4984">
                  <c:v>435.93359999999916</c:v>
                </c:pt>
                <c:pt idx="4985">
                  <c:v>436.01740000000001</c:v>
                </c:pt>
                <c:pt idx="4986">
                  <c:v>436.0994</c:v>
                </c:pt>
                <c:pt idx="4987">
                  <c:v>436.1814</c:v>
                </c:pt>
                <c:pt idx="4988">
                  <c:v>436.2664999999995</c:v>
                </c:pt>
                <c:pt idx="4989">
                  <c:v>436.35</c:v>
                </c:pt>
                <c:pt idx="4990">
                  <c:v>436.43259999999918</c:v>
                </c:pt>
                <c:pt idx="4991">
                  <c:v>436.51839999999936</c:v>
                </c:pt>
                <c:pt idx="4992">
                  <c:v>436.60120000000001</c:v>
                </c:pt>
                <c:pt idx="4993">
                  <c:v>436.68349999999964</c:v>
                </c:pt>
                <c:pt idx="4994">
                  <c:v>436.76599999999956</c:v>
                </c:pt>
                <c:pt idx="4995">
                  <c:v>436.85019999999969</c:v>
                </c:pt>
                <c:pt idx="4996">
                  <c:v>436.93199999999916</c:v>
                </c:pt>
                <c:pt idx="4997">
                  <c:v>437.01740000000001</c:v>
                </c:pt>
                <c:pt idx="4998">
                  <c:v>437.10149999999999</c:v>
                </c:pt>
                <c:pt idx="4999">
                  <c:v>437.1832</c:v>
                </c:pt>
                <c:pt idx="5000">
                  <c:v>437.26589999999999</c:v>
                </c:pt>
                <c:pt idx="5001">
                  <c:v>437.34890000000001</c:v>
                </c:pt>
                <c:pt idx="5002">
                  <c:v>437.43169999999918</c:v>
                </c:pt>
                <c:pt idx="5003">
                  <c:v>437.5179</c:v>
                </c:pt>
                <c:pt idx="5004">
                  <c:v>437.5994</c:v>
                </c:pt>
                <c:pt idx="5005">
                  <c:v>437.6814</c:v>
                </c:pt>
                <c:pt idx="5006">
                  <c:v>437.76560000000001</c:v>
                </c:pt>
                <c:pt idx="5007">
                  <c:v>437.84829999999999</c:v>
                </c:pt>
                <c:pt idx="5008">
                  <c:v>437.93119999999885</c:v>
                </c:pt>
                <c:pt idx="5009">
                  <c:v>438.0172</c:v>
                </c:pt>
                <c:pt idx="5010">
                  <c:v>438.09980000000002</c:v>
                </c:pt>
                <c:pt idx="5011">
                  <c:v>438.1832</c:v>
                </c:pt>
                <c:pt idx="5012">
                  <c:v>438.26760000000002</c:v>
                </c:pt>
                <c:pt idx="5013">
                  <c:v>438.35</c:v>
                </c:pt>
                <c:pt idx="5014">
                  <c:v>438.43439999999919</c:v>
                </c:pt>
                <c:pt idx="5015">
                  <c:v>438.51869999999963</c:v>
                </c:pt>
                <c:pt idx="5016">
                  <c:v>438.60039999999969</c:v>
                </c:pt>
                <c:pt idx="5017">
                  <c:v>438.68470000000002</c:v>
                </c:pt>
                <c:pt idx="5018">
                  <c:v>438.7697</c:v>
                </c:pt>
                <c:pt idx="5019">
                  <c:v>438.85199999999969</c:v>
                </c:pt>
                <c:pt idx="5020">
                  <c:v>438.93539999999916</c:v>
                </c:pt>
                <c:pt idx="5021">
                  <c:v>439.01839999999936</c:v>
                </c:pt>
                <c:pt idx="5022">
                  <c:v>439.10280000000051</c:v>
                </c:pt>
                <c:pt idx="5023">
                  <c:v>439.18480000000045</c:v>
                </c:pt>
                <c:pt idx="5024">
                  <c:v>439.26920000000001</c:v>
                </c:pt>
                <c:pt idx="5025">
                  <c:v>439.35340000000002</c:v>
                </c:pt>
                <c:pt idx="5026">
                  <c:v>439.43609999999904</c:v>
                </c:pt>
                <c:pt idx="5027">
                  <c:v>439.51979999999969</c:v>
                </c:pt>
                <c:pt idx="5028">
                  <c:v>439.60260000000045</c:v>
                </c:pt>
                <c:pt idx="5029">
                  <c:v>439.68700000000001</c:v>
                </c:pt>
                <c:pt idx="5030">
                  <c:v>439.77209999999963</c:v>
                </c:pt>
                <c:pt idx="5031">
                  <c:v>439.85449999999997</c:v>
                </c:pt>
                <c:pt idx="5032">
                  <c:v>439.93869999999924</c:v>
                </c:pt>
                <c:pt idx="5033">
                  <c:v>440.02129999999937</c:v>
                </c:pt>
                <c:pt idx="5034">
                  <c:v>440.1037</c:v>
                </c:pt>
                <c:pt idx="5035">
                  <c:v>440.18809999999957</c:v>
                </c:pt>
                <c:pt idx="5036">
                  <c:v>440.26869999999963</c:v>
                </c:pt>
                <c:pt idx="5037">
                  <c:v>440.35180000000008</c:v>
                </c:pt>
                <c:pt idx="5038">
                  <c:v>440.43539999999916</c:v>
                </c:pt>
                <c:pt idx="5039">
                  <c:v>440.52</c:v>
                </c:pt>
                <c:pt idx="5040">
                  <c:v>440.60440000000051</c:v>
                </c:pt>
                <c:pt idx="5041">
                  <c:v>440.68759999999969</c:v>
                </c:pt>
                <c:pt idx="5042">
                  <c:v>440.7704</c:v>
                </c:pt>
                <c:pt idx="5043">
                  <c:v>440.8537</c:v>
                </c:pt>
                <c:pt idx="5044">
                  <c:v>440.93669999999918</c:v>
                </c:pt>
                <c:pt idx="5045">
                  <c:v>441.02089999999993</c:v>
                </c:pt>
                <c:pt idx="5046">
                  <c:v>441.10320000000002</c:v>
                </c:pt>
                <c:pt idx="5047">
                  <c:v>441.18649999999963</c:v>
                </c:pt>
                <c:pt idx="5048">
                  <c:v>441.27029999999957</c:v>
                </c:pt>
                <c:pt idx="5049">
                  <c:v>441.3537</c:v>
                </c:pt>
                <c:pt idx="5050">
                  <c:v>441.43779999999919</c:v>
                </c:pt>
                <c:pt idx="5051">
                  <c:v>441.52149999999949</c:v>
                </c:pt>
                <c:pt idx="5052">
                  <c:v>441.60419999999999</c:v>
                </c:pt>
                <c:pt idx="5053">
                  <c:v>441.68849999999969</c:v>
                </c:pt>
                <c:pt idx="5054">
                  <c:v>441.77029999999957</c:v>
                </c:pt>
                <c:pt idx="5055">
                  <c:v>441.85410000000002</c:v>
                </c:pt>
                <c:pt idx="5056">
                  <c:v>441.93719999999917</c:v>
                </c:pt>
                <c:pt idx="5057">
                  <c:v>442.0197</c:v>
                </c:pt>
                <c:pt idx="5058">
                  <c:v>442.10430000000002</c:v>
                </c:pt>
                <c:pt idx="5059">
                  <c:v>442.18709999999999</c:v>
                </c:pt>
                <c:pt idx="5060">
                  <c:v>442.27089999999993</c:v>
                </c:pt>
                <c:pt idx="5061">
                  <c:v>442.35649999999993</c:v>
                </c:pt>
                <c:pt idx="5062">
                  <c:v>442.43829999999923</c:v>
                </c:pt>
                <c:pt idx="5063">
                  <c:v>442.52119999999917</c:v>
                </c:pt>
                <c:pt idx="5064">
                  <c:v>442.60340000000002</c:v>
                </c:pt>
                <c:pt idx="5065">
                  <c:v>442.68680000000001</c:v>
                </c:pt>
                <c:pt idx="5066">
                  <c:v>442.77099999999956</c:v>
                </c:pt>
                <c:pt idx="5067">
                  <c:v>442.85410000000002</c:v>
                </c:pt>
                <c:pt idx="5068">
                  <c:v>442.93929999999949</c:v>
                </c:pt>
                <c:pt idx="5069">
                  <c:v>443.02289999999999</c:v>
                </c:pt>
                <c:pt idx="5070">
                  <c:v>443.10500000000002</c:v>
                </c:pt>
                <c:pt idx="5071">
                  <c:v>443.18740000000008</c:v>
                </c:pt>
                <c:pt idx="5072">
                  <c:v>443.26960000000008</c:v>
                </c:pt>
                <c:pt idx="5073">
                  <c:v>443.35430000000002</c:v>
                </c:pt>
                <c:pt idx="5074">
                  <c:v>443.43740000000003</c:v>
                </c:pt>
                <c:pt idx="5075">
                  <c:v>443.52080000000001</c:v>
                </c:pt>
                <c:pt idx="5076">
                  <c:v>443.60320000000002</c:v>
                </c:pt>
                <c:pt idx="5077">
                  <c:v>443.68700000000001</c:v>
                </c:pt>
                <c:pt idx="5078">
                  <c:v>443.7704</c:v>
                </c:pt>
                <c:pt idx="5079">
                  <c:v>443.85340000000002</c:v>
                </c:pt>
                <c:pt idx="5080">
                  <c:v>443.93789999999956</c:v>
                </c:pt>
                <c:pt idx="5081">
                  <c:v>444.02260000000001</c:v>
                </c:pt>
                <c:pt idx="5082">
                  <c:v>444.1037</c:v>
                </c:pt>
                <c:pt idx="5083">
                  <c:v>444.18880000000001</c:v>
                </c:pt>
                <c:pt idx="5084">
                  <c:v>444.27260000000001</c:v>
                </c:pt>
                <c:pt idx="5085">
                  <c:v>444.35660000000001</c:v>
                </c:pt>
                <c:pt idx="5086">
                  <c:v>444.43789999999956</c:v>
                </c:pt>
                <c:pt idx="5087">
                  <c:v>444.5206</c:v>
                </c:pt>
                <c:pt idx="5088">
                  <c:v>444.6053</c:v>
                </c:pt>
                <c:pt idx="5089">
                  <c:v>444.68900000000002</c:v>
                </c:pt>
                <c:pt idx="5090">
                  <c:v>444.77319999999918</c:v>
                </c:pt>
                <c:pt idx="5091">
                  <c:v>444.85700000000008</c:v>
                </c:pt>
                <c:pt idx="5092">
                  <c:v>444.9394999999995</c:v>
                </c:pt>
                <c:pt idx="5093">
                  <c:v>445.02299999999963</c:v>
                </c:pt>
                <c:pt idx="5094">
                  <c:v>445.10660000000001</c:v>
                </c:pt>
                <c:pt idx="5095">
                  <c:v>445.18869999999993</c:v>
                </c:pt>
                <c:pt idx="5096">
                  <c:v>445.27009999999956</c:v>
                </c:pt>
                <c:pt idx="5097">
                  <c:v>445.35410000000002</c:v>
                </c:pt>
                <c:pt idx="5098">
                  <c:v>445.43809999999911</c:v>
                </c:pt>
                <c:pt idx="5099">
                  <c:v>445.52019999999936</c:v>
                </c:pt>
                <c:pt idx="5100">
                  <c:v>445.6037</c:v>
                </c:pt>
                <c:pt idx="5101">
                  <c:v>445.68779999999964</c:v>
                </c:pt>
                <c:pt idx="5102">
                  <c:v>445.77080000000001</c:v>
                </c:pt>
                <c:pt idx="5103">
                  <c:v>445.85340000000002</c:v>
                </c:pt>
                <c:pt idx="5104">
                  <c:v>445.93619999999885</c:v>
                </c:pt>
                <c:pt idx="5105">
                  <c:v>446.02119999999917</c:v>
                </c:pt>
                <c:pt idx="5106">
                  <c:v>446.10280000000051</c:v>
                </c:pt>
                <c:pt idx="5107">
                  <c:v>446.18629999999956</c:v>
                </c:pt>
                <c:pt idx="5108">
                  <c:v>446.26819999999918</c:v>
                </c:pt>
                <c:pt idx="5109">
                  <c:v>446.35359999999969</c:v>
                </c:pt>
                <c:pt idx="5110">
                  <c:v>446.43789999999956</c:v>
                </c:pt>
                <c:pt idx="5111">
                  <c:v>446.52280000000002</c:v>
                </c:pt>
                <c:pt idx="5112">
                  <c:v>446.60500000000002</c:v>
                </c:pt>
                <c:pt idx="5113">
                  <c:v>446.69</c:v>
                </c:pt>
                <c:pt idx="5114">
                  <c:v>446.77099999999956</c:v>
                </c:pt>
                <c:pt idx="5115">
                  <c:v>446.85520000000002</c:v>
                </c:pt>
                <c:pt idx="5116">
                  <c:v>446.93889999999936</c:v>
                </c:pt>
                <c:pt idx="5117">
                  <c:v>447.02089999999993</c:v>
                </c:pt>
                <c:pt idx="5118">
                  <c:v>447.10490000000038</c:v>
                </c:pt>
                <c:pt idx="5119">
                  <c:v>447.18860000000001</c:v>
                </c:pt>
                <c:pt idx="5120">
                  <c:v>447.2722</c:v>
                </c:pt>
                <c:pt idx="5121">
                  <c:v>447.35449999999997</c:v>
                </c:pt>
                <c:pt idx="5122">
                  <c:v>447.43829999999923</c:v>
                </c:pt>
                <c:pt idx="5123">
                  <c:v>447.52080000000001</c:v>
                </c:pt>
                <c:pt idx="5124">
                  <c:v>447.60340000000002</c:v>
                </c:pt>
                <c:pt idx="5125">
                  <c:v>447.68759999999969</c:v>
                </c:pt>
                <c:pt idx="5126">
                  <c:v>447.76960000000008</c:v>
                </c:pt>
                <c:pt idx="5127">
                  <c:v>447.85340000000002</c:v>
                </c:pt>
                <c:pt idx="5128">
                  <c:v>447.93989999999957</c:v>
                </c:pt>
                <c:pt idx="5129">
                  <c:v>448.02409999999969</c:v>
                </c:pt>
                <c:pt idx="5130">
                  <c:v>448.10599999999999</c:v>
                </c:pt>
                <c:pt idx="5131">
                  <c:v>448.18920000000008</c:v>
                </c:pt>
                <c:pt idx="5132">
                  <c:v>448.27099999999956</c:v>
                </c:pt>
                <c:pt idx="5133">
                  <c:v>448.35610000000003</c:v>
                </c:pt>
                <c:pt idx="5134">
                  <c:v>448.43989999999957</c:v>
                </c:pt>
                <c:pt idx="5135">
                  <c:v>448.5222</c:v>
                </c:pt>
                <c:pt idx="5136">
                  <c:v>448.60539999999969</c:v>
                </c:pt>
                <c:pt idx="5137">
                  <c:v>448.69099999999969</c:v>
                </c:pt>
                <c:pt idx="5138">
                  <c:v>448.77379999999937</c:v>
                </c:pt>
                <c:pt idx="5139">
                  <c:v>448.85649999999993</c:v>
                </c:pt>
                <c:pt idx="5140">
                  <c:v>448.93909999999937</c:v>
                </c:pt>
                <c:pt idx="5141">
                  <c:v>449.02429999999993</c:v>
                </c:pt>
                <c:pt idx="5142">
                  <c:v>449.10809999999969</c:v>
                </c:pt>
                <c:pt idx="5143">
                  <c:v>449.19319999999936</c:v>
                </c:pt>
                <c:pt idx="5144">
                  <c:v>449.27499999999969</c:v>
                </c:pt>
                <c:pt idx="5145">
                  <c:v>449.35739999999993</c:v>
                </c:pt>
                <c:pt idx="5146">
                  <c:v>449.44159999999937</c:v>
                </c:pt>
                <c:pt idx="5147">
                  <c:v>449.52659999999918</c:v>
                </c:pt>
                <c:pt idx="5148">
                  <c:v>449.6087</c:v>
                </c:pt>
                <c:pt idx="5149">
                  <c:v>449.69129999999956</c:v>
                </c:pt>
                <c:pt idx="5150">
                  <c:v>449.7756</c:v>
                </c:pt>
                <c:pt idx="5151">
                  <c:v>449.85899999999964</c:v>
                </c:pt>
                <c:pt idx="5152">
                  <c:v>449.94389999999999</c:v>
                </c:pt>
                <c:pt idx="5153">
                  <c:v>450.02879999999936</c:v>
                </c:pt>
                <c:pt idx="5154">
                  <c:v>450.11040000000008</c:v>
                </c:pt>
                <c:pt idx="5155">
                  <c:v>450.19409999999999</c:v>
                </c:pt>
                <c:pt idx="5156">
                  <c:v>450.27889999999957</c:v>
                </c:pt>
                <c:pt idx="5157">
                  <c:v>450.36259999999999</c:v>
                </c:pt>
                <c:pt idx="5158">
                  <c:v>450.44609999999949</c:v>
                </c:pt>
                <c:pt idx="5159">
                  <c:v>450.52879999999936</c:v>
                </c:pt>
                <c:pt idx="5160">
                  <c:v>450.61040000000008</c:v>
                </c:pt>
                <c:pt idx="5161">
                  <c:v>450.69490000000002</c:v>
                </c:pt>
                <c:pt idx="5162">
                  <c:v>450.77629999999937</c:v>
                </c:pt>
                <c:pt idx="5163">
                  <c:v>450.85899999999964</c:v>
                </c:pt>
                <c:pt idx="5164">
                  <c:v>450.94279999999969</c:v>
                </c:pt>
                <c:pt idx="5165">
                  <c:v>451.02669999999949</c:v>
                </c:pt>
                <c:pt idx="5166">
                  <c:v>451.11059999999969</c:v>
                </c:pt>
                <c:pt idx="5167">
                  <c:v>451.19459999999964</c:v>
                </c:pt>
                <c:pt idx="5168">
                  <c:v>451.27730000000003</c:v>
                </c:pt>
                <c:pt idx="5169">
                  <c:v>451.35960000000051</c:v>
                </c:pt>
                <c:pt idx="5170">
                  <c:v>451.44260000000008</c:v>
                </c:pt>
                <c:pt idx="5171">
                  <c:v>451.52659999999918</c:v>
                </c:pt>
                <c:pt idx="5172">
                  <c:v>451.60899999999964</c:v>
                </c:pt>
                <c:pt idx="5173">
                  <c:v>451.69380000000001</c:v>
                </c:pt>
                <c:pt idx="5174">
                  <c:v>451.77609999999936</c:v>
                </c:pt>
                <c:pt idx="5175">
                  <c:v>451.858</c:v>
                </c:pt>
                <c:pt idx="5176">
                  <c:v>451.94220000000001</c:v>
                </c:pt>
                <c:pt idx="5177">
                  <c:v>452.02460000000002</c:v>
                </c:pt>
                <c:pt idx="5178">
                  <c:v>452.10939999999999</c:v>
                </c:pt>
                <c:pt idx="5179">
                  <c:v>452.19109999999949</c:v>
                </c:pt>
                <c:pt idx="5180">
                  <c:v>452.27539999999937</c:v>
                </c:pt>
                <c:pt idx="5181">
                  <c:v>452.35939999999999</c:v>
                </c:pt>
                <c:pt idx="5182">
                  <c:v>452.44279999999969</c:v>
                </c:pt>
                <c:pt idx="5183">
                  <c:v>452.52460000000002</c:v>
                </c:pt>
                <c:pt idx="5184">
                  <c:v>452.60780000000045</c:v>
                </c:pt>
                <c:pt idx="5185">
                  <c:v>452.69129999999956</c:v>
                </c:pt>
                <c:pt idx="5186">
                  <c:v>452.7747</c:v>
                </c:pt>
                <c:pt idx="5187">
                  <c:v>452.85860000000002</c:v>
                </c:pt>
                <c:pt idx="5188">
                  <c:v>452.94299999999993</c:v>
                </c:pt>
                <c:pt idx="5189">
                  <c:v>453.0268999999995</c:v>
                </c:pt>
                <c:pt idx="5190">
                  <c:v>453.11</c:v>
                </c:pt>
                <c:pt idx="5191">
                  <c:v>453.19329999999957</c:v>
                </c:pt>
                <c:pt idx="5192">
                  <c:v>453.27889999999957</c:v>
                </c:pt>
                <c:pt idx="5193">
                  <c:v>453.36</c:v>
                </c:pt>
                <c:pt idx="5194">
                  <c:v>453.4434</c:v>
                </c:pt>
                <c:pt idx="5195">
                  <c:v>453.52499999999969</c:v>
                </c:pt>
                <c:pt idx="5196">
                  <c:v>453.61</c:v>
                </c:pt>
                <c:pt idx="5197">
                  <c:v>453.69209999999993</c:v>
                </c:pt>
                <c:pt idx="5198">
                  <c:v>453.77440000000001</c:v>
                </c:pt>
                <c:pt idx="5199">
                  <c:v>453.85879999999969</c:v>
                </c:pt>
                <c:pt idx="5200">
                  <c:v>453.94299999999993</c:v>
                </c:pt>
                <c:pt idx="5201">
                  <c:v>454.0256</c:v>
                </c:pt>
                <c:pt idx="5202">
                  <c:v>454.10820000000001</c:v>
                </c:pt>
                <c:pt idx="5203">
                  <c:v>454.19200000000001</c:v>
                </c:pt>
                <c:pt idx="5204">
                  <c:v>454.27659999999918</c:v>
                </c:pt>
                <c:pt idx="5205">
                  <c:v>454.36099999999999</c:v>
                </c:pt>
                <c:pt idx="5206">
                  <c:v>454.44329999999957</c:v>
                </c:pt>
                <c:pt idx="5207">
                  <c:v>454.52789999999999</c:v>
                </c:pt>
                <c:pt idx="5208">
                  <c:v>454.60899999999964</c:v>
                </c:pt>
                <c:pt idx="5209">
                  <c:v>454.69260000000008</c:v>
                </c:pt>
                <c:pt idx="5210">
                  <c:v>454.7756</c:v>
                </c:pt>
                <c:pt idx="5211">
                  <c:v>454.85890000000001</c:v>
                </c:pt>
                <c:pt idx="5212">
                  <c:v>454.94069999999999</c:v>
                </c:pt>
                <c:pt idx="5213">
                  <c:v>455.02480000000008</c:v>
                </c:pt>
                <c:pt idx="5214">
                  <c:v>455.10899999999964</c:v>
                </c:pt>
                <c:pt idx="5215">
                  <c:v>455.19119999999918</c:v>
                </c:pt>
                <c:pt idx="5216">
                  <c:v>455.274</c:v>
                </c:pt>
                <c:pt idx="5217">
                  <c:v>455.35759999999999</c:v>
                </c:pt>
                <c:pt idx="5218">
                  <c:v>455.43979999999937</c:v>
                </c:pt>
                <c:pt idx="5219">
                  <c:v>455.52440000000001</c:v>
                </c:pt>
                <c:pt idx="5220">
                  <c:v>455.60759999999999</c:v>
                </c:pt>
                <c:pt idx="5221">
                  <c:v>455.69099999999969</c:v>
                </c:pt>
                <c:pt idx="5222">
                  <c:v>455.77369999999956</c:v>
                </c:pt>
                <c:pt idx="5223">
                  <c:v>455.85680000000002</c:v>
                </c:pt>
                <c:pt idx="5224">
                  <c:v>455.93889999999936</c:v>
                </c:pt>
                <c:pt idx="5225">
                  <c:v>456.02199999999937</c:v>
                </c:pt>
                <c:pt idx="5226">
                  <c:v>456.10539999999969</c:v>
                </c:pt>
                <c:pt idx="5227">
                  <c:v>456.19040000000001</c:v>
                </c:pt>
                <c:pt idx="5228">
                  <c:v>456.27420000000001</c:v>
                </c:pt>
                <c:pt idx="5229">
                  <c:v>456.358</c:v>
                </c:pt>
                <c:pt idx="5230">
                  <c:v>456.4418</c:v>
                </c:pt>
                <c:pt idx="5231">
                  <c:v>456.524</c:v>
                </c:pt>
                <c:pt idx="5232">
                  <c:v>456.60680000000002</c:v>
                </c:pt>
                <c:pt idx="5233">
                  <c:v>456.69080000000002</c:v>
                </c:pt>
                <c:pt idx="5234">
                  <c:v>456.77260000000001</c:v>
                </c:pt>
                <c:pt idx="5235">
                  <c:v>456.85759999999999</c:v>
                </c:pt>
                <c:pt idx="5236">
                  <c:v>456.94060000000002</c:v>
                </c:pt>
                <c:pt idx="5237">
                  <c:v>457.02280000000002</c:v>
                </c:pt>
                <c:pt idx="5238">
                  <c:v>457.10719999999969</c:v>
                </c:pt>
                <c:pt idx="5239">
                  <c:v>457.19080000000002</c:v>
                </c:pt>
                <c:pt idx="5240">
                  <c:v>457.27339999999919</c:v>
                </c:pt>
                <c:pt idx="5241">
                  <c:v>457.35660000000001</c:v>
                </c:pt>
                <c:pt idx="5242">
                  <c:v>457.44069999999999</c:v>
                </c:pt>
                <c:pt idx="5243">
                  <c:v>457.524</c:v>
                </c:pt>
                <c:pt idx="5244">
                  <c:v>457.60890000000001</c:v>
                </c:pt>
                <c:pt idx="5245">
                  <c:v>457.69060000000002</c:v>
                </c:pt>
                <c:pt idx="5246">
                  <c:v>457.77460000000002</c:v>
                </c:pt>
                <c:pt idx="5247">
                  <c:v>457.8587</c:v>
                </c:pt>
                <c:pt idx="5248">
                  <c:v>457.94139999999936</c:v>
                </c:pt>
                <c:pt idx="5249">
                  <c:v>458.02379999999937</c:v>
                </c:pt>
                <c:pt idx="5250">
                  <c:v>458.10680000000002</c:v>
                </c:pt>
                <c:pt idx="5251">
                  <c:v>458.18959999999993</c:v>
                </c:pt>
                <c:pt idx="5252">
                  <c:v>458.27460000000002</c:v>
                </c:pt>
                <c:pt idx="5253">
                  <c:v>458.35879999999969</c:v>
                </c:pt>
                <c:pt idx="5254">
                  <c:v>458.44159999999937</c:v>
                </c:pt>
                <c:pt idx="5255">
                  <c:v>458.5247</c:v>
                </c:pt>
                <c:pt idx="5256">
                  <c:v>458.60739999999993</c:v>
                </c:pt>
                <c:pt idx="5257">
                  <c:v>458.69069999999999</c:v>
                </c:pt>
                <c:pt idx="5258">
                  <c:v>458.77499999999969</c:v>
                </c:pt>
                <c:pt idx="5259">
                  <c:v>458.85820000000001</c:v>
                </c:pt>
                <c:pt idx="5260">
                  <c:v>458.94119999999918</c:v>
                </c:pt>
                <c:pt idx="5261">
                  <c:v>459.02379999999937</c:v>
                </c:pt>
                <c:pt idx="5262">
                  <c:v>459.10719999999969</c:v>
                </c:pt>
                <c:pt idx="5263">
                  <c:v>459.19060000000002</c:v>
                </c:pt>
                <c:pt idx="5264">
                  <c:v>459.274</c:v>
                </c:pt>
                <c:pt idx="5265">
                  <c:v>459.3562</c:v>
                </c:pt>
                <c:pt idx="5266">
                  <c:v>459.43989999999957</c:v>
                </c:pt>
                <c:pt idx="5267">
                  <c:v>459.52319999999918</c:v>
                </c:pt>
                <c:pt idx="5268">
                  <c:v>459.60539999999969</c:v>
                </c:pt>
                <c:pt idx="5269">
                  <c:v>459.68799999999999</c:v>
                </c:pt>
                <c:pt idx="5270">
                  <c:v>459.77109999999936</c:v>
                </c:pt>
                <c:pt idx="5271">
                  <c:v>459.85239999999999</c:v>
                </c:pt>
                <c:pt idx="5272">
                  <c:v>459.9351999999991</c:v>
                </c:pt>
                <c:pt idx="5273">
                  <c:v>460.01799999999969</c:v>
                </c:pt>
                <c:pt idx="5274">
                  <c:v>460.10079999999999</c:v>
                </c:pt>
                <c:pt idx="5275">
                  <c:v>460.18459999999999</c:v>
                </c:pt>
                <c:pt idx="5276">
                  <c:v>460.26620000000003</c:v>
                </c:pt>
                <c:pt idx="5277">
                  <c:v>460.35120000000001</c:v>
                </c:pt>
                <c:pt idx="5278">
                  <c:v>460.43439999999919</c:v>
                </c:pt>
                <c:pt idx="5279">
                  <c:v>460.51869999999963</c:v>
                </c:pt>
                <c:pt idx="5280">
                  <c:v>460.6019</c:v>
                </c:pt>
                <c:pt idx="5281">
                  <c:v>460.68400000000008</c:v>
                </c:pt>
                <c:pt idx="5282">
                  <c:v>460.76760000000002</c:v>
                </c:pt>
                <c:pt idx="5283">
                  <c:v>460.85039999999969</c:v>
                </c:pt>
                <c:pt idx="5284">
                  <c:v>460.93469999999957</c:v>
                </c:pt>
                <c:pt idx="5285">
                  <c:v>461.01900000000001</c:v>
                </c:pt>
                <c:pt idx="5286">
                  <c:v>461.10129999999964</c:v>
                </c:pt>
                <c:pt idx="5287">
                  <c:v>461.1860999999995</c:v>
                </c:pt>
                <c:pt idx="5288">
                  <c:v>461.27069999999969</c:v>
                </c:pt>
                <c:pt idx="5289">
                  <c:v>461.35419999999999</c:v>
                </c:pt>
                <c:pt idx="5290">
                  <c:v>461.43799999999936</c:v>
                </c:pt>
                <c:pt idx="5291">
                  <c:v>461.52260000000001</c:v>
                </c:pt>
                <c:pt idx="5292">
                  <c:v>461.60590000000002</c:v>
                </c:pt>
                <c:pt idx="5293">
                  <c:v>461.68880000000001</c:v>
                </c:pt>
                <c:pt idx="5294">
                  <c:v>461.77339999999919</c:v>
                </c:pt>
                <c:pt idx="5295">
                  <c:v>461.8553</c:v>
                </c:pt>
                <c:pt idx="5296">
                  <c:v>461.94060000000002</c:v>
                </c:pt>
                <c:pt idx="5297">
                  <c:v>462.0247</c:v>
                </c:pt>
                <c:pt idx="5298">
                  <c:v>462.11040000000008</c:v>
                </c:pt>
                <c:pt idx="5299">
                  <c:v>462.1934</c:v>
                </c:pt>
                <c:pt idx="5300">
                  <c:v>462.27799999999957</c:v>
                </c:pt>
                <c:pt idx="5301">
                  <c:v>462.36219999999969</c:v>
                </c:pt>
                <c:pt idx="5302">
                  <c:v>462.44470000000001</c:v>
                </c:pt>
                <c:pt idx="5303">
                  <c:v>462.529</c:v>
                </c:pt>
                <c:pt idx="5304">
                  <c:v>462.61279999999999</c:v>
                </c:pt>
                <c:pt idx="5305">
                  <c:v>462.69659999999936</c:v>
                </c:pt>
                <c:pt idx="5306">
                  <c:v>462.78099999999949</c:v>
                </c:pt>
                <c:pt idx="5307">
                  <c:v>462.86369999999999</c:v>
                </c:pt>
                <c:pt idx="5308">
                  <c:v>462.94900000000001</c:v>
                </c:pt>
                <c:pt idx="5309">
                  <c:v>463.0318999999995</c:v>
                </c:pt>
                <c:pt idx="5310">
                  <c:v>463.1157</c:v>
                </c:pt>
                <c:pt idx="5311">
                  <c:v>463.19900000000001</c:v>
                </c:pt>
                <c:pt idx="5312">
                  <c:v>463.28299999999956</c:v>
                </c:pt>
                <c:pt idx="5313">
                  <c:v>463.36590000000001</c:v>
                </c:pt>
                <c:pt idx="5314">
                  <c:v>463.44779999999969</c:v>
                </c:pt>
                <c:pt idx="5315">
                  <c:v>463.52879999999936</c:v>
                </c:pt>
                <c:pt idx="5316">
                  <c:v>463.61369999999999</c:v>
                </c:pt>
                <c:pt idx="5317">
                  <c:v>463.69549999999964</c:v>
                </c:pt>
                <c:pt idx="5318">
                  <c:v>463.78059999999937</c:v>
                </c:pt>
                <c:pt idx="5319">
                  <c:v>463.86320000000001</c:v>
                </c:pt>
                <c:pt idx="5320">
                  <c:v>463.9434</c:v>
                </c:pt>
                <c:pt idx="5321">
                  <c:v>464.02669999999949</c:v>
                </c:pt>
                <c:pt idx="5322">
                  <c:v>464.11020000000002</c:v>
                </c:pt>
                <c:pt idx="5323">
                  <c:v>464.1925</c:v>
                </c:pt>
                <c:pt idx="5324">
                  <c:v>464.27349999999956</c:v>
                </c:pt>
                <c:pt idx="5325">
                  <c:v>464.35430000000002</c:v>
                </c:pt>
                <c:pt idx="5326">
                  <c:v>464.43740000000003</c:v>
                </c:pt>
                <c:pt idx="5327">
                  <c:v>464.52</c:v>
                </c:pt>
                <c:pt idx="5328">
                  <c:v>464.60340000000002</c:v>
                </c:pt>
                <c:pt idx="5329">
                  <c:v>464.68520000000001</c:v>
                </c:pt>
                <c:pt idx="5330">
                  <c:v>464.76839999999936</c:v>
                </c:pt>
                <c:pt idx="5331">
                  <c:v>464.85160000000002</c:v>
                </c:pt>
                <c:pt idx="5332">
                  <c:v>464.93400000000003</c:v>
                </c:pt>
                <c:pt idx="5333">
                  <c:v>465.01599999999956</c:v>
                </c:pt>
                <c:pt idx="5334">
                  <c:v>465.09899999999936</c:v>
                </c:pt>
                <c:pt idx="5335">
                  <c:v>465.18119999999936</c:v>
                </c:pt>
                <c:pt idx="5336">
                  <c:v>465.26369999999969</c:v>
                </c:pt>
                <c:pt idx="5337">
                  <c:v>465.34780000000052</c:v>
                </c:pt>
                <c:pt idx="5338">
                  <c:v>465.43060000000003</c:v>
                </c:pt>
                <c:pt idx="5339">
                  <c:v>465.51280000000008</c:v>
                </c:pt>
                <c:pt idx="5340">
                  <c:v>465.59840000000003</c:v>
                </c:pt>
                <c:pt idx="5341">
                  <c:v>465.67959999999999</c:v>
                </c:pt>
                <c:pt idx="5342">
                  <c:v>465.76560000000001</c:v>
                </c:pt>
                <c:pt idx="5343">
                  <c:v>465.84780000000052</c:v>
                </c:pt>
                <c:pt idx="5344">
                  <c:v>465.93139999999903</c:v>
                </c:pt>
                <c:pt idx="5345">
                  <c:v>466.0154</c:v>
                </c:pt>
                <c:pt idx="5346">
                  <c:v>466.09960000000001</c:v>
                </c:pt>
                <c:pt idx="5347">
                  <c:v>466.18579999999969</c:v>
                </c:pt>
                <c:pt idx="5348">
                  <c:v>466.26889999999969</c:v>
                </c:pt>
                <c:pt idx="5349">
                  <c:v>466.35260000000045</c:v>
                </c:pt>
                <c:pt idx="5350">
                  <c:v>466.43669999999918</c:v>
                </c:pt>
                <c:pt idx="5351">
                  <c:v>466.51909999999964</c:v>
                </c:pt>
                <c:pt idx="5352">
                  <c:v>466.60399999999993</c:v>
                </c:pt>
                <c:pt idx="5353">
                  <c:v>466.68779999999964</c:v>
                </c:pt>
                <c:pt idx="5354">
                  <c:v>466.76799999999969</c:v>
                </c:pt>
                <c:pt idx="5355">
                  <c:v>466.85199999999969</c:v>
                </c:pt>
                <c:pt idx="5356">
                  <c:v>466.93639999999891</c:v>
                </c:pt>
                <c:pt idx="5357">
                  <c:v>467.0206</c:v>
                </c:pt>
                <c:pt idx="5358">
                  <c:v>467.10199999999969</c:v>
                </c:pt>
                <c:pt idx="5359">
                  <c:v>467.1857</c:v>
                </c:pt>
                <c:pt idx="5360">
                  <c:v>467.27019999999936</c:v>
                </c:pt>
                <c:pt idx="5361">
                  <c:v>467.35239999999999</c:v>
                </c:pt>
                <c:pt idx="5362">
                  <c:v>467.43559999999917</c:v>
                </c:pt>
                <c:pt idx="5363">
                  <c:v>467.51920000000001</c:v>
                </c:pt>
                <c:pt idx="5364">
                  <c:v>467.60219999999993</c:v>
                </c:pt>
                <c:pt idx="5365">
                  <c:v>467.68439999999993</c:v>
                </c:pt>
                <c:pt idx="5366">
                  <c:v>467.76869999999963</c:v>
                </c:pt>
                <c:pt idx="5367">
                  <c:v>467.85250000000002</c:v>
                </c:pt>
                <c:pt idx="5368">
                  <c:v>467.93499999999949</c:v>
                </c:pt>
                <c:pt idx="5369">
                  <c:v>468.01849999999956</c:v>
                </c:pt>
                <c:pt idx="5370">
                  <c:v>468.10219999999993</c:v>
                </c:pt>
                <c:pt idx="5371">
                  <c:v>468.185</c:v>
                </c:pt>
                <c:pt idx="5372">
                  <c:v>468.2664999999995</c:v>
                </c:pt>
                <c:pt idx="5373">
                  <c:v>468.35019999999969</c:v>
                </c:pt>
                <c:pt idx="5374">
                  <c:v>468.43439999999919</c:v>
                </c:pt>
                <c:pt idx="5375">
                  <c:v>468.5182999999995</c:v>
                </c:pt>
                <c:pt idx="5376">
                  <c:v>468.60219999999993</c:v>
                </c:pt>
                <c:pt idx="5377">
                  <c:v>468.68419999999969</c:v>
                </c:pt>
                <c:pt idx="5378">
                  <c:v>468.76819999999918</c:v>
                </c:pt>
                <c:pt idx="5379">
                  <c:v>468.8519</c:v>
                </c:pt>
                <c:pt idx="5380">
                  <c:v>468.93599999999918</c:v>
                </c:pt>
                <c:pt idx="5381">
                  <c:v>469.01749999999993</c:v>
                </c:pt>
                <c:pt idx="5382">
                  <c:v>469.10120000000001</c:v>
                </c:pt>
                <c:pt idx="5383">
                  <c:v>469.18560000000002</c:v>
                </c:pt>
                <c:pt idx="5384">
                  <c:v>469.26740000000001</c:v>
                </c:pt>
                <c:pt idx="5385">
                  <c:v>469.35239999999999</c:v>
                </c:pt>
                <c:pt idx="5386">
                  <c:v>469.43609999999904</c:v>
                </c:pt>
                <c:pt idx="5387">
                  <c:v>469.5179</c:v>
                </c:pt>
                <c:pt idx="5388">
                  <c:v>469.60289999999998</c:v>
                </c:pt>
                <c:pt idx="5389">
                  <c:v>469.68720000000002</c:v>
                </c:pt>
                <c:pt idx="5390">
                  <c:v>469.7697</c:v>
                </c:pt>
                <c:pt idx="5391">
                  <c:v>469.85280000000051</c:v>
                </c:pt>
                <c:pt idx="5392">
                  <c:v>469.93599999999918</c:v>
                </c:pt>
                <c:pt idx="5393">
                  <c:v>470.02</c:v>
                </c:pt>
                <c:pt idx="5394">
                  <c:v>470.10460000000052</c:v>
                </c:pt>
                <c:pt idx="5395">
                  <c:v>470.18900000000002</c:v>
                </c:pt>
                <c:pt idx="5396">
                  <c:v>470.27440000000001</c:v>
                </c:pt>
                <c:pt idx="5397">
                  <c:v>470.35739999999993</c:v>
                </c:pt>
                <c:pt idx="5398">
                  <c:v>470.44400000000002</c:v>
                </c:pt>
                <c:pt idx="5399">
                  <c:v>470.52699999999936</c:v>
                </c:pt>
                <c:pt idx="5400">
                  <c:v>470.61250000000001</c:v>
                </c:pt>
                <c:pt idx="5401">
                  <c:v>470.69549999999964</c:v>
                </c:pt>
                <c:pt idx="5402">
                  <c:v>470.78099999999949</c:v>
                </c:pt>
                <c:pt idx="5403">
                  <c:v>470.86559999999969</c:v>
                </c:pt>
                <c:pt idx="5404">
                  <c:v>470.95080000000002</c:v>
                </c:pt>
                <c:pt idx="5405">
                  <c:v>471.03549999999956</c:v>
                </c:pt>
                <c:pt idx="5406">
                  <c:v>471.11840000000001</c:v>
                </c:pt>
                <c:pt idx="5407">
                  <c:v>471.20490000000001</c:v>
                </c:pt>
                <c:pt idx="5408">
                  <c:v>471.28659999999917</c:v>
                </c:pt>
                <c:pt idx="5409">
                  <c:v>471.37079999999969</c:v>
                </c:pt>
                <c:pt idx="5410">
                  <c:v>471.45440000000002</c:v>
                </c:pt>
                <c:pt idx="5411">
                  <c:v>471.53919999999937</c:v>
                </c:pt>
                <c:pt idx="5412">
                  <c:v>471.62040000000002</c:v>
                </c:pt>
                <c:pt idx="5413">
                  <c:v>471.70420000000001</c:v>
                </c:pt>
                <c:pt idx="5414">
                  <c:v>471.78729999999956</c:v>
                </c:pt>
                <c:pt idx="5415">
                  <c:v>471.86900000000031</c:v>
                </c:pt>
                <c:pt idx="5416">
                  <c:v>471.952</c:v>
                </c:pt>
                <c:pt idx="5417">
                  <c:v>472.03639999999916</c:v>
                </c:pt>
                <c:pt idx="5418">
                  <c:v>472.11720000000008</c:v>
                </c:pt>
                <c:pt idx="5419">
                  <c:v>472.2</c:v>
                </c:pt>
                <c:pt idx="5420">
                  <c:v>472.28179999999918</c:v>
                </c:pt>
                <c:pt idx="5421">
                  <c:v>472.36460000000045</c:v>
                </c:pt>
                <c:pt idx="5422">
                  <c:v>472.44589999999999</c:v>
                </c:pt>
                <c:pt idx="5423">
                  <c:v>472.52859999999924</c:v>
                </c:pt>
                <c:pt idx="5424">
                  <c:v>472.6114</c:v>
                </c:pt>
                <c:pt idx="5425">
                  <c:v>472.69450000000001</c:v>
                </c:pt>
                <c:pt idx="5426">
                  <c:v>472.77639999999923</c:v>
                </c:pt>
                <c:pt idx="5427">
                  <c:v>472.85910000000001</c:v>
                </c:pt>
                <c:pt idx="5428">
                  <c:v>472.94240000000002</c:v>
                </c:pt>
                <c:pt idx="5429">
                  <c:v>473.02409999999969</c:v>
                </c:pt>
                <c:pt idx="5430">
                  <c:v>473.10780000000045</c:v>
                </c:pt>
                <c:pt idx="5431">
                  <c:v>473.1902</c:v>
                </c:pt>
                <c:pt idx="5432">
                  <c:v>473.2724</c:v>
                </c:pt>
                <c:pt idx="5433">
                  <c:v>473.35539999999969</c:v>
                </c:pt>
                <c:pt idx="5434">
                  <c:v>473.43929999999949</c:v>
                </c:pt>
                <c:pt idx="5435">
                  <c:v>473.52359999999936</c:v>
                </c:pt>
                <c:pt idx="5436">
                  <c:v>473.6087</c:v>
                </c:pt>
                <c:pt idx="5437">
                  <c:v>473.69200000000001</c:v>
                </c:pt>
                <c:pt idx="5438">
                  <c:v>473.77440000000001</c:v>
                </c:pt>
                <c:pt idx="5439">
                  <c:v>473.85739999999993</c:v>
                </c:pt>
                <c:pt idx="5440">
                  <c:v>473.94119999999918</c:v>
                </c:pt>
                <c:pt idx="5441">
                  <c:v>474.02280000000002</c:v>
                </c:pt>
                <c:pt idx="5442">
                  <c:v>474.10500000000002</c:v>
                </c:pt>
                <c:pt idx="5443">
                  <c:v>474.19029999999964</c:v>
                </c:pt>
                <c:pt idx="5444">
                  <c:v>474.2722</c:v>
                </c:pt>
                <c:pt idx="5445">
                  <c:v>474.35629999999969</c:v>
                </c:pt>
                <c:pt idx="5446">
                  <c:v>474.43799999999936</c:v>
                </c:pt>
                <c:pt idx="5447">
                  <c:v>474.52249999999964</c:v>
                </c:pt>
                <c:pt idx="5448">
                  <c:v>474.60739999999993</c:v>
                </c:pt>
                <c:pt idx="5449">
                  <c:v>474.69240000000002</c:v>
                </c:pt>
                <c:pt idx="5450">
                  <c:v>474.7756</c:v>
                </c:pt>
                <c:pt idx="5451">
                  <c:v>474.85980000000052</c:v>
                </c:pt>
                <c:pt idx="5452">
                  <c:v>474.94309999999956</c:v>
                </c:pt>
                <c:pt idx="5453">
                  <c:v>475.02569999999969</c:v>
                </c:pt>
                <c:pt idx="5454">
                  <c:v>475.10919999999999</c:v>
                </c:pt>
                <c:pt idx="5455">
                  <c:v>475.1918</c:v>
                </c:pt>
                <c:pt idx="5456">
                  <c:v>475.27679999999918</c:v>
                </c:pt>
                <c:pt idx="5457">
                  <c:v>475.35890000000001</c:v>
                </c:pt>
                <c:pt idx="5458">
                  <c:v>475.44279999999969</c:v>
                </c:pt>
                <c:pt idx="5459">
                  <c:v>475.52879999999936</c:v>
                </c:pt>
                <c:pt idx="5460">
                  <c:v>475.61099999999999</c:v>
                </c:pt>
                <c:pt idx="5461">
                  <c:v>475.69299999999993</c:v>
                </c:pt>
                <c:pt idx="5462">
                  <c:v>475.77679999999918</c:v>
                </c:pt>
                <c:pt idx="5463">
                  <c:v>475.86169999999993</c:v>
                </c:pt>
                <c:pt idx="5464">
                  <c:v>475.94569999999999</c:v>
                </c:pt>
                <c:pt idx="5465">
                  <c:v>476.02960000000002</c:v>
                </c:pt>
                <c:pt idx="5466">
                  <c:v>476.113</c:v>
                </c:pt>
                <c:pt idx="5467">
                  <c:v>476.19619999999918</c:v>
                </c:pt>
                <c:pt idx="5468">
                  <c:v>476.279</c:v>
                </c:pt>
                <c:pt idx="5469">
                  <c:v>476.36460000000045</c:v>
                </c:pt>
                <c:pt idx="5470">
                  <c:v>476.44669999999957</c:v>
                </c:pt>
                <c:pt idx="5471">
                  <c:v>476.53</c:v>
                </c:pt>
                <c:pt idx="5472">
                  <c:v>476.61460000000045</c:v>
                </c:pt>
                <c:pt idx="5473">
                  <c:v>476.69839999999937</c:v>
                </c:pt>
                <c:pt idx="5474">
                  <c:v>476.78</c:v>
                </c:pt>
                <c:pt idx="5475">
                  <c:v>476.86439999999999</c:v>
                </c:pt>
                <c:pt idx="5476">
                  <c:v>476.947</c:v>
                </c:pt>
                <c:pt idx="5477">
                  <c:v>477.02960000000002</c:v>
                </c:pt>
                <c:pt idx="5478">
                  <c:v>477.11399999999969</c:v>
                </c:pt>
                <c:pt idx="5479">
                  <c:v>477.19740000000002</c:v>
                </c:pt>
                <c:pt idx="5480">
                  <c:v>477.28059999999937</c:v>
                </c:pt>
                <c:pt idx="5481">
                  <c:v>477.36529999999999</c:v>
                </c:pt>
                <c:pt idx="5482">
                  <c:v>477.44760000000002</c:v>
                </c:pt>
                <c:pt idx="5483">
                  <c:v>477.53179999999918</c:v>
                </c:pt>
                <c:pt idx="5484">
                  <c:v>477.61430000000001</c:v>
                </c:pt>
                <c:pt idx="5485">
                  <c:v>477.69619999999918</c:v>
                </c:pt>
                <c:pt idx="5486">
                  <c:v>477.78179999999918</c:v>
                </c:pt>
                <c:pt idx="5487">
                  <c:v>477.86500000000001</c:v>
                </c:pt>
                <c:pt idx="5488">
                  <c:v>477.95</c:v>
                </c:pt>
                <c:pt idx="5489">
                  <c:v>478.03329999999943</c:v>
                </c:pt>
                <c:pt idx="5490">
                  <c:v>478.11529999999999</c:v>
                </c:pt>
                <c:pt idx="5491">
                  <c:v>478.19889999999964</c:v>
                </c:pt>
                <c:pt idx="5492">
                  <c:v>478.28119999999916</c:v>
                </c:pt>
                <c:pt idx="5493">
                  <c:v>478.36540000000002</c:v>
                </c:pt>
                <c:pt idx="5494">
                  <c:v>478.44779999999969</c:v>
                </c:pt>
                <c:pt idx="5495">
                  <c:v>478.53099999999949</c:v>
                </c:pt>
                <c:pt idx="5496">
                  <c:v>478.61419999999993</c:v>
                </c:pt>
                <c:pt idx="5497">
                  <c:v>478.69799999999969</c:v>
                </c:pt>
                <c:pt idx="5498">
                  <c:v>478.78</c:v>
                </c:pt>
                <c:pt idx="5499">
                  <c:v>478.86329999999964</c:v>
                </c:pt>
                <c:pt idx="5500">
                  <c:v>478.94799999999969</c:v>
                </c:pt>
                <c:pt idx="5501">
                  <c:v>479.03099999999949</c:v>
                </c:pt>
                <c:pt idx="5502">
                  <c:v>479.11419999999993</c:v>
                </c:pt>
                <c:pt idx="5503">
                  <c:v>479.19819999999936</c:v>
                </c:pt>
                <c:pt idx="5504">
                  <c:v>479.28139999999917</c:v>
                </c:pt>
                <c:pt idx="5505">
                  <c:v>479.36500000000001</c:v>
                </c:pt>
                <c:pt idx="5506">
                  <c:v>479.44909999999999</c:v>
                </c:pt>
                <c:pt idx="5507">
                  <c:v>479.53299999999956</c:v>
                </c:pt>
                <c:pt idx="5508">
                  <c:v>479.61609999999956</c:v>
                </c:pt>
                <c:pt idx="5509">
                  <c:v>479.7</c:v>
                </c:pt>
                <c:pt idx="5510">
                  <c:v>479.78169999999949</c:v>
                </c:pt>
                <c:pt idx="5511">
                  <c:v>479.86579999999969</c:v>
                </c:pt>
                <c:pt idx="5512">
                  <c:v>479.95060000000001</c:v>
                </c:pt>
                <c:pt idx="5513">
                  <c:v>480.03359999999918</c:v>
                </c:pt>
                <c:pt idx="5514">
                  <c:v>480.11720000000008</c:v>
                </c:pt>
                <c:pt idx="5515">
                  <c:v>480.2004</c:v>
                </c:pt>
                <c:pt idx="5516">
                  <c:v>480.28359999999918</c:v>
                </c:pt>
                <c:pt idx="5517">
                  <c:v>480.36829999999969</c:v>
                </c:pt>
                <c:pt idx="5518">
                  <c:v>480.4538</c:v>
                </c:pt>
                <c:pt idx="5519">
                  <c:v>480.5379999999995</c:v>
                </c:pt>
                <c:pt idx="5520">
                  <c:v>480.61970000000002</c:v>
                </c:pt>
                <c:pt idx="5521">
                  <c:v>480.70280000000002</c:v>
                </c:pt>
                <c:pt idx="5522">
                  <c:v>480.78749999999957</c:v>
                </c:pt>
                <c:pt idx="5523">
                  <c:v>480.87060000000002</c:v>
                </c:pt>
                <c:pt idx="5524">
                  <c:v>480.95319999999919</c:v>
                </c:pt>
                <c:pt idx="5525">
                  <c:v>481.03809999999936</c:v>
                </c:pt>
                <c:pt idx="5526">
                  <c:v>481.12029999999999</c:v>
                </c:pt>
                <c:pt idx="5527">
                  <c:v>481.20499999999993</c:v>
                </c:pt>
                <c:pt idx="5528">
                  <c:v>481.28960000000001</c:v>
                </c:pt>
                <c:pt idx="5529">
                  <c:v>481.37240000000008</c:v>
                </c:pt>
                <c:pt idx="5530">
                  <c:v>481.45580000000001</c:v>
                </c:pt>
                <c:pt idx="5531">
                  <c:v>481.5379999999995</c:v>
                </c:pt>
                <c:pt idx="5532">
                  <c:v>481.62090000000001</c:v>
                </c:pt>
                <c:pt idx="5533">
                  <c:v>481.70509999999956</c:v>
                </c:pt>
                <c:pt idx="5534">
                  <c:v>481.78809999999936</c:v>
                </c:pt>
                <c:pt idx="5535">
                  <c:v>481.87240000000008</c:v>
                </c:pt>
                <c:pt idx="5536">
                  <c:v>481.95580000000001</c:v>
                </c:pt>
                <c:pt idx="5537">
                  <c:v>482.0388999999995</c:v>
                </c:pt>
                <c:pt idx="5538">
                  <c:v>482.12189999999993</c:v>
                </c:pt>
                <c:pt idx="5539">
                  <c:v>482.20359999999937</c:v>
                </c:pt>
                <c:pt idx="5540">
                  <c:v>482.28669999999937</c:v>
                </c:pt>
                <c:pt idx="5541">
                  <c:v>482.37</c:v>
                </c:pt>
                <c:pt idx="5542">
                  <c:v>482.45490000000001</c:v>
                </c:pt>
                <c:pt idx="5543">
                  <c:v>482.5378</c:v>
                </c:pt>
                <c:pt idx="5544">
                  <c:v>482.61959999999999</c:v>
                </c:pt>
                <c:pt idx="5545">
                  <c:v>482.7038</c:v>
                </c:pt>
                <c:pt idx="5546">
                  <c:v>482.78559999999936</c:v>
                </c:pt>
                <c:pt idx="5547">
                  <c:v>482.86930000000001</c:v>
                </c:pt>
                <c:pt idx="5548">
                  <c:v>482.95309999999949</c:v>
                </c:pt>
                <c:pt idx="5549">
                  <c:v>483.03480000000002</c:v>
                </c:pt>
                <c:pt idx="5550">
                  <c:v>483.1182</c:v>
                </c:pt>
                <c:pt idx="5551">
                  <c:v>483.20280000000002</c:v>
                </c:pt>
                <c:pt idx="5552">
                  <c:v>483.28639999999916</c:v>
                </c:pt>
                <c:pt idx="5553">
                  <c:v>483.37090000000001</c:v>
                </c:pt>
                <c:pt idx="5554">
                  <c:v>483.45309999999949</c:v>
                </c:pt>
                <c:pt idx="5555">
                  <c:v>483.53480000000002</c:v>
                </c:pt>
                <c:pt idx="5556">
                  <c:v>483.61939999999993</c:v>
                </c:pt>
                <c:pt idx="5557">
                  <c:v>483.70080000000002</c:v>
                </c:pt>
                <c:pt idx="5558">
                  <c:v>483.78440000000001</c:v>
                </c:pt>
                <c:pt idx="5559">
                  <c:v>483.86759999999964</c:v>
                </c:pt>
                <c:pt idx="5560">
                  <c:v>483.95240000000001</c:v>
                </c:pt>
                <c:pt idx="5561">
                  <c:v>484.03590000000003</c:v>
                </c:pt>
                <c:pt idx="5562">
                  <c:v>484.11860000000001</c:v>
                </c:pt>
                <c:pt idx="5563">
                  <c:v>484.2022</c:v>
                </c:pt>
                <c:pt idx="5564">
                  <c:v>484.28539999999919</c:v>
                </c:pt>
                <c:pt idx="5565">
                  <c:v>484.36829999999969</c:v>
                </c:pt>
                <c:pt idx="5566">
                  <c:v>484.4502</c:v>
                </c:pt>
                <c:pt idx="5567">
                  <c:v>484.53440000000001</c:v>
                </c:pt>
                <c:pt idx="5568">
                  <c:v>484.61799999999999</c:v>
                </c:pt>
                <c:pt idx="5569">
                  <c:v>484.70319999999919</c:v>
                </c:pt>
                <c:pt idx="5570">
                  <c:v>484.78699999999918</c:v>
                </c:pt>
                <c:pt idx="5571">
                  <c:v>484.86880000000002</c:v>
                </c:pt>
                <c:pt idx="5572">
                  <c:v>484.95099999999957</c:v>
                </c:pt>
                <c:pt idx="5573">
                  <c:v>485.03480000000002</c:v>
                </c:pt>
                <c:pt idx="5574">
                  <c:v>485.11619999999937</c:v>
                </c:pt>
                <c:pt idx="5575">
                  <c:v>485.20119999999918</c:v>
                </c:pt>
                <c:pt idx="5576">
                  <c:v>485.28500000000003</c:v>
                </c:pt>
                <c:pt idx="5577">
                  <c:v>485.36919999999969</c:v>
                </c:pt>
                <c:pt idx="5578">
                  <c:v>485.45280000000002</c:v>
                </c:pt>
                <c:pt idx="5579">
                  <c:v>485.5342</c:v>
                </c:pt>
                <c:pt idx="5580">
                  <c:v>485.61599999999999</c:v>
                </c:pt>
                <c:pt idx="5581">
                  <c:v>485.70119999999918</c:v>
                </c:pt>
                <c:pt idx="5582">
                  <c:v>485.78539999999919</c:v>
                </c:pt>
                <c:pt idx="5583">
                  <c:v>485.86799999999999</c:v>
                </c:pt>
                <c:pt idx="5584">
                  <c:v>485.95080000000002</c:v>
                </c:pt>
                <c:pt idx="5585">
                  <c:v>486.03480000000002</c:v>
                </c:pt>
                <c:pt idx="5586">
                  <c:v>486.11660000000001</c:v>
                </c:pt>
                <c:pt idx="5587">
                  <c:v>486.20109999999943</c:v>
                </c:pt>
                <c:pt idx="5588">
                  <c:v>486.28399999999937</c:v>
                </c:pt>
                <c:pt idx="5589">
                  <c:v>486.36799999999999</c:v>
                </c:pt>
                <c:pt idx="5590">
                  <c:v>486.45269999999999</c:v>
                </c:pt>
                <c:pt idx="5591">
                  <c:v>486.53559999999936</c:v>
                </c:pt>
                <c:pt idx="5592">
                  <c:v>486.62029999999999</c:v>
                </c:pt>
                <c:pt idx="5593">
                  <c:v>486.70349999999956</c:v>
                </c:pt>
                <c:pt idx="5594">
                  <c:v>486.78659999999917</c:v>
                </c:pt>
                <c:pt idx="5595">
                  <c:v>486.86900000000031</c:v>
                </c:pt>
                <c:pt idx="5596">
                  <c:v>486.95429999999999</c:v>
                </c:pt>
                <c:pt idx="5597">
                  <c:v>487.0376</c:v>
                </c:pt>
                <c:pt idx="5598">
                  <c:v>487.12</c:v>
                </c:pt>
                <c:pt idx="5599">
                  <c:v>487.20299999999969</c:v>
                </c:pt>
                <c:pt idx="5600">
                  <c:v>487.28649999999936</c:v>
                </c:pt>
                <c:pt idx="5601">
                  <c:v>487.36720000000008</c:v>
                </c:pt>
                <c:pt idx="5602">
                  <c:v>487.45240000000001</c:v>
                </c:pt>
                <c:pt idx="5603">
                  <c:v>487.53399999999937</c:v>
                </c:pt>
                <c:pt idx="5604">
                  <c:v>487.61810000000003</c:v>
                </c:pt>
                <c:pt idx="5605">
                  <c:v>487.7002</c:v>
                </c:pt>
                <c:pt idx="5606">
                  <c:v>487.78359999999918</c:v>
                </c:pt>
                <c:pt idx="5607">
                  <c:v>487.86799999999999</c:v>
                </c:pt>
                <c:pt idx="5608">
                  <c:v>487.9504</c:v>
                </c:pt>
                <c:pt idx="5609">
                  <c:v>488.03280000000001</c:v>
                </c:pt>
                <c:pt idx="5610">
                  <c:v>488.11700000000002</c:v>
                </c:pt>
                <c:pt idx="5611">
                  <c:v>488.20089999999999</c:v>
                </c:pt>
                <c:pt idx="5612">
                  <c:v>488.28379999999936</c:v>
                </c:pt>
                <c:pt idx="5613">
                  <c:v>488.36500000000001</c:v>
                </c:pt>
                <c:pt idx="5614">
                  <c:v>488.44959999999969</c:v>
                </c:pt>
                <c:pt idx="5615">
                  <c:v>488.53349999999949</c:v>
                </c:pt>
                <c:pt idx="5616">
                  <c:v>488.61739999999969</c:v>
                </c:pt>
                <c:pt idx="5617">
                  <c:v>488.70080000000002</c:v>
                </c:pt>
                <c:pt idx="5618">
                  <c:v>488.7842</c:v>
                </c:pt>
                <c:pt idx="5619">
                  <c:v>488.86720000000008</c:v>
                </c:pt>
                <c:pt idx="5620">
                  <c:v>488.95109999999943</c:v>
                </c:pt>
                <c:pt idx="5621">
                  <c:v>489.03329999999943</c:v>
                </c:pt>
                <c:pt idx="5622">
                  <c:v>489.1191</c:v>
                </c:pt>
                <c:pt idx="5623">
                  <c:v>489.2022</c:v>
                </c:pt>
                <c:pt idx="5624">
                  <c:v>489.28559999999936</c:v>
                </c:pt>
                <c:pt idx="5625">
                  <c:v>489.37060000000002</c:v>
                </c:pt>
                <c:pt idx="5626">
                  <c:v>489.45370000000003</c:v>
                </c:pt>
                <c:pt idx="5627">
                  <c:v>489.53719999999925</c:v>
                </c:pt>
                <c:pt idx="5628">
                  <c:v>489.62279999999993</c:v>
                </c:pt>
                <c:pt idx="5629">
                  <c:v>489.70420000000001</c:v>
                </c:pt>
                <c:pt idx="5630">
                  <c:v>489.78819999999916</c:v>
                </c:pt>
                <c:pt idx="5631">
                  <c:v>489.87279999999993</c:v>
                </c:pt>
                <c:pt idx="5632">
                  <c:v>489.95400000000001</c:v>
                </c:pt>
                <c:pt idx="5633">
                  <c:v>490.0376</c:v>
                </c:pt>
                <c:pt idx="5634">
                  <c:v>490.12220000000002</c:v>
                </c:pt>
                <c:pt idx="5635">
                  <c:v>490.20409999999993</c:v>
                </c:pt>
                <c:pt idx="5636">
                  <c:v>490.28839999999923</c:v>
                </c:pt>
                <c:pt idx="5637">
                  <c:v>490.37259999999969</c:v>
                </c:pt>
                <c:pt idx="5638">
                  <c:v>490.45549999999969</c:v>
                </c:pt>
                <c:pt idx="5639">
                  <c:v>490.5388999999995</c:v>
                </c:pt>
                <c:pt idx="5640">
                  <c:v>490.62169999999969</c:v>
                </c:pt>
                <c:pt idx="5641">
                  <c:v>490.70529999999957</c:v>
                </c:pt>
                <c:pt idx="5642">
                  <c:v>490.7888999999995</c:v>
                </c:pt>
                <c:pt idx="5643">
                  <c:v>490.87150000000003</c:v>
                </c:pt>
                <c:pt idx="5644">
                  <c:v>490.9556</c:v>
                </c:pt>
                <c:pt idx="5645">
                  <c:v>491.03960000000001</c:v>
                </c:pt>
                <c:pt idx="5646">
                  <c:v>491.12279999999993</c:v>
                </c:pt>
                <c:pt idx="5647">
                  <c:v>491.20699999999937</c:v>
                </c:pt>
                <c:pt idx="5648">
                  <c:v>491.28909999999956</c:v>
                </c:pt>
                <c:pt idx="5649">
                  <c:v>491.37360000000001</c:v>
                </c:pt>
                <c:pt idx="5650">
                  <c:v>491.45699999999937</c:v>
                </c:pt>
                <c:pt idx="5651">
                  <c:v>491.54160000000002</c:v>
                </c:pt>
                <c:pt idx="5652">
                  <c:v>491.6234</c:v>
                </c:pt>
                <c:pt idx="5653">
                  <c:v>491.70659999999918</c:v>
                </c:pt>
                <c:pt idx="5654">
                  <c:v>491.79059999999924</c:v>
                </c:pt>
                <c:pt idx="5655">
                  <c:v>491.87279999999993</c:v>
                </c:pt>
                <c:pt idx="5656">
                  <c:v>491.9556</c:v>
                </c:pt>
                <c:pt idx="5657">
                  <c:v>492.04</c:v>
                </c:pt>
                <c:pt idx="5658">
                  <c:v>492.12240000000008</c:v>
                </c:pt>
                <c:pt idx="5659">
                  <c:v>492.20519999999937</c:v>
                </c:pt>
                <c:pt idx="5660">
                  <c:v>492.28899999999936</c:v>
                </c:pt>
                <c:pt idx="5661">
                  <c:v>492.37220000000002</c:v>
                </c:pt>
                <c:pt idx="5662">
                  <c:v>492.45699999999937</c:v>
                </c:pt>
                <c:pt idx="5663">
                  <c:v>492.54</c:v>
                </c:pt>
                <c:pt idx="5664">
                  <c:v>492.62299999999999</c:v>
                </c:pt>
                <c:pt idx="5665">
                  <c:v>492.70699999999937</c:v>
                </c:pt>
                <c:pt idx="5666">
                  <c:v>492.78909999999956</c:v>
                </c:pt>
                <c:pt idx="5667">
                  <c:v>492.87309999999957</c:v>
                </c:pt>
                <c:pt idx="5668">
                  <c:v>492.95740000000001</c:v>
                </c:pt>
                <c:pt idx="5669">
                  <c:v>493.03960000000001</c:v>
                </c:pt>
                <c:pt idx="5670">
                  <c:v>493.12240000000008</c:v>
                </c:pt>
                <c:pt idx="5671">
                  <c:v>493.20599999999956</c:v>
                </c:pt>
                <c:pt idx="5672">
                  <c:v>493.28859999999918</c:v>
                </c:pt>
                <c:pt idx="5673">
                  <c:v>493.37189999999993</c:v>
                </c:pt>
                <c:pt idx="5674">
                  <c:v>493.45549999999969</c:v>
                </c:pt>
                <c:pt idx="5675">
                  <c:v>493.53899999999936</c:v>
                </c:pt>
                <c:pt idx="5676">
                  <c:v>493.62299999999999</c:v>
                </c:pt>
                <c:pt idx="5677">
                  <c:v>493.70809999999949</c:v>
                </c:pt>
                <c:pt idx="5678">
                  <c:v>493.79119999999904</c:v>
                </c:pt>
                <c:pt idx="5679">
                  <c:v>493.87479999999999</c:v>
                </c:pt>
                <c:pt idx="5680">
                  <c:v>493.95740000000001</c:v>
                </c:pt>
                <c:pt idx="5681">
                  <c:v>494.0394</c:v>
                </c:pt>
                <c:pt idx="5682">
                  <c:v>494.1234</c:v>
                </c:pt>
                <c:pt idx="5683">
                  <c:v>494.20740000000001</c:v>
                </c:pt>
                <c:pt idx="5684">
                  <c:v>494.29069999999956</c:v>
                </c:pt>
                <c:pt idx="5685">
                  <c:v>494.37220000000002</c:v>
                </c:pt>
                <c:pt idx="5686">
                  <c:v>494.45689999999956</c:v>
                </c:pt>
                <c:pt idx="5687">
                  <c:v>494.5419</c:v>
                </c:pt>
                <c:pt idx="5688">
                  <c:v>494.62459999999999</c:v>
                </c:pt>
                <c:pt idx="5689">
                  <c:v>494.709</c:v>
                </c:pt>
                <c:pt idx="5690">
                  <c:v>494.7913999999991</c:v>
                </c:pt>
                <c:pt idx="5691">
                  <c:v>494.87479999999999</c:v>
                </c:pt>
                <c:pt idx="5692">
                  <c:v>494.95869999999957</c:v>
                </c:pt>
                <c:pt idx="5693">
                  <c:v>495.04360000000008</c:v>
                </c:pt>
                <c:pt idx="5694">
                  <c:v>495.12619999999924</c:v>
                </c:pt>
                <c:pt idx="5695">
                  <c:v>495.21029999999956</c:v>
                </c:pt>
                <c:pt idx="5696">
                  <c:v>495.29299999999949</c:v>
                </c:pt>
                <c:pt idx="5697">
                  <c:v>495.37599999999969</c:v>
                </c:pt>
                <c:pt idx="5698">
                  <c:v>495.45979999999969</c:v>
                </c:pt>
                <c:pt idx="5699">
                  <c:v>495.54329999999999</c:v>
                </c:pt>
                <c:pt idx="5700">
                  <c:v>495.6260999999995</c:v>
                </c:pt>
                <c:pt idx="5701">
                  <c:v>495.7097</c:v>
                </c:pt>
                <c:pt idx="5702">
                  <c:v>495.79299999999949</c:v>
                </c:pt>
                <c:pt idx="5703">
                  <c:v>495.8760999999995</c:v>
                </c:pt>
                <c:pt idx="5704">
                  <c:v>495.96019999999936</c:v>
                </c:pt>
                <c:pt idx="5705">
                  <c:v>496.04460000000051</c:v>
                </c:pt>
                <c:pt idx="5706">
                  <c:v>496.12740000000002</c:v>
                </c:pt>
                <c:pt idx="5707">
                  <c:v>496.21109999999936</c:v>
                </c:pt>
                <c:pt idx="5708">
                  <c:v>496.29539999999918</c:v>
                </c:pt>
                <c:pt idx="5709">
                  <c:v>496.3784</c:v>
                </c:pt>
                <c:pt idx="5710">
                  <c:v>496.46109999999936</c:v>
                </c:pt>
                <c:pt idx="5711">
                  <c:v>496.54349999999999</c:v>
                </c:pt>
                <c:pt idx="5712">
                  <c:v>496.62779999999964</c:v>
                </c:pt>
                <c:pt idx="5713">
                  <c:v>496.70839999999924</c:v>
                </c:pt>
                <c:pt idx="5714">
                  <c:v>496.79129999999918</c:v>
                </c:pt>
                <c:pt idx="5715">
                  <c:v>496.87649999999957</c:v>
                </c:pt>
                <c:pt idx="5716">
                  <c:v>496.95960000000002</c:v>
                </c:pt>
                <c:pt idx="5717">
                  <c:v>497.04219999999964</c:v>
                </c:pt>
                <c:pt idx="5718">
                  <c:v>497.12540000000001</c:v>
                </c:pt>
                <c:pt idx="5719">
                  <c:v>497.20679999999936</c:v>
                </c:pt>
                <c:pt idx="5720">
                  <c:v>497.29209999999949</c:v>
                </c:pt>
                <c:pt idx="5721">
                  <c:v>497.37459999999999</c:v>
                </c:pt>
                <c:pt idx="5722">
                  <c:v>497.45859999999936</c:v>
                </c:pt>
                <c:pt idx="5723">
                  <c:v>497.5412</c:v>
                </c:pt>
                <c:pt idx="5724">
                  <c:v>497.62540000000001</c:v>
                </c:pt>
                <c:pt idx="5725">
                  <c:v>497.70940000000002</c:v>
                </c:pt>
                <c:pt idx="5726">
                  <c:v>497.79259999999937</c:v>
                </c:pt>
                <c:pt idx="5727">
                  <c:v>497.8760999999995</c:v>
                </c:pt>
                <c:pt idx="5728">
                  <c:v>497.95859999999936</c:v>
                </c:pt>
                <c:pt idx="5729">
                  <c:v>498.04059999999993</c:v>
                </c:pt>
                <c:pt idx="5730">
                  <c:v>498.125</c:v>
                </c:pt>
                <c:pt idx="5731">
                  <c:v>498.20740000000001</c:v>
                </c:pt>
                <c:pt idx="5732">
                  <c:v>498.29099999999943</c:v>
                </c:pt>
                <c:pt idx="5733">
                  <c:v>498.37299999999999</c:v>
                </c:pt>
                <c:pt idx="5734">
                  <c:v>498.45599999999956</c:v>
                </c:pt>
                <c:pt idx="5735">
                  <c:v>498.54059999999993</c:v>
                </c:pt>
                <c:pt idx="5736">
                  <c:v>498.62299999999999</c:v>
                </c:pt>
                <c:pt idx="5737">
                  <c:v>498.70780000000002</c:v>
                </c:pt>
                <c:pt idx="5738">
                  <c:v>498.78960000000001</c:v>
                </c:pt>
                <c:pt idx="5739">
                  <c:v>498.87259999999969</c:v>
                </c:pt>
                <c:pt idx="5740">
                  <c:v>498.95710000000003</c:v>
                </c:pt>
                <c:pt idx="5741">
                  <c:v>499.04129999999969</c:v>
                </c:pt>
                <c:pt idx="5742">
                  <c:v>499.12459999999999</c:v>
                </c:pt>
                <c:pt idx="5743">
                  <c:v>499.20740000000001</c:v>
                </c:pt>
                <c:pt idx="5744">
                  <c:v>499.28980000000001</c:v>
                </c:pt>
                <c:pt idx="5745">
                  <c:v>499.37299999999999</c:v>
                </c:pt>
                <c:pt idx="5746">
                  <c:v>499.4572</c:v>
                </c:pt>
                <c:pt idx="5747">
                  <c:v>499.54020000000008</c:v>
                </c:pt>
                <c:pt idx="5748">
                  <c:v>499.62419999999969</c:v>
                </c:pt>
                <c:pt idx="5749">
                  <c:v>499.70659999999918</c:v>
                </c:pt>
                <c:pt idx="5750">
                  <c:v>499.79069999999956</c:v>
                </c:pt>
                <c:pt idx="5751">
                  <c:v>499.87279999999993</c:v>
                </c:pt>
                <c:pt idx="5752">
                  <c:v>499.95580000000001</c:v>
                </c:pt>
                <c:pt idx="5753">
                  <c:v>500.0394</c:v>
                </c:pt>
                <c:pt idx="5754">
                  <c:v>500.1234</c:v>
                </c:pt>
                <c:pt idx="5755">
                  <c:v>500.20549999999969</c:v>
                </c:pt>
                <c:pt idx="5756">
                  <c:v>500.28829999999937</c:v>
                </c:pt>
                <c:pt idx="5757">
                  <c:v>500.37290000000002</c:v>
                </c:pt>
                <c:pt idx="5758">
                  <c:v>500.45659999999918</c:v>
                </c:pt>
                <c:pt idx="5759">
                  <c:v>500.54039999999969</c:v>
                </c:pt>
                <c:pt idx="5760">
                  <c:v>500.62380000000002</c:v>
                </c:pt>
                <c:pt idx="5761">
                  <c:v>500.70890000000003</c:v>
                </c:pt>
                <c:pt idx="5762">
                  <c:v>500.79409999999956</c:v>
                </c:pt>
                <c:pt idx="5763">
                  <c:v>500.87740000000002</c:v>
                </c:pt>
                <c:pt idx="5764">
                  <c:v>500.95940000000002</c:v>
                </c:pt>
                <c:pt idx="5765">
                  <c:v>501.04219999999964</c:v>
                </c:pt>
                <c:pt idx="5766">
                  <c:v>501.12599999999969</c:v>
                </c:pt>
                <c:pt idx="5767">
                  <c:v>501.20979999999969</c:v>
                </c:pt>
                <c:pt idx="5768">
                  <c:v>501.29259999999937</c:v>
                </c:pt>
                <c:pt idx="5769">
                  <c:v>501.37700000000001</c:v>
                </c:pt>
                <c:pt idx="5770">
                  <c:v>501.45920000000001</c:v>
                </c:pt>
                <c:pt idx="5771">
                  <c:v>501.54399999999993</c:v>
                </c:pt>
                <c:pt idx="5772">
                  <c:v>501.62560000000002</c:v>
                </c:pt>
                <c:pt idx="5773">
                  <c:v>501.70940000000002</c:v>
                </c:pt>
                <c:pt idx="5774">
                  <c:v>501.79339999999917</c:v>
                </c:pt>
                <c:pt idx="5775">
                  <c:v>501.8768</c:v>
                </c:pt>
                <c:pt idx="5776">
                  <c:v>501.9588</c:v>
                </c:pt>
                <c:pt idx="5777">
                  <c:v>502.04180000000002</c:v>
                </c:pt>
                <c:pt idx="5778">
                  <c:v>502.12540000000001</c:v>
                </c:pt>
                <c:pt idx="5779">
                  <c:v>502.21</c:v>
                </c:pt>
                <c:pt idx="5780">
                  <c:v>502.29339999999917</c:v>
                </c:pt>
                <c:pt idx="5781">
                  <c:v>502.37639999999936</c:v>
                </c:pt>
                <c:pt idx="5782">
                  <c:v>502.45859999999936</c:v>
                </c:pt>
                <c:pt idx="5783">
                  <c:v>502.54250000000002</c:v>
                </c:pt>
                <c:pt idx="5784">
                  <c:v>502.62629999999956</c:v>
                </c:pt>
                <c:pt idx="5785">
                  <c:v>502.71</c:v>
                </c:pt>
                <c:pt idx="5786">
                  <c:v>502.79319999999916</c:v>
                </c:pt>
                <c:pt idx="5787">
                  <c:v>502.87560000000002</c:v>
                </c:pt>
                <c:pt idx="5788">
                  <c:v>502.95849999999956</c:v>
                </c:pt>
                <c:pt idx="5789">
                  <c:v>503.0419</c:v>
                </c:pt>
                <c:pt idx="5790">
                  <c:v>503.12380000000002</c:v>
                </c:pt>
                <c:pt idx="5791">
                  <c:v>503.20839999999924</c:v>
                </c:pt>
                <c:pt idx="5792">
                  <c:v>503.29159999999916</c:v>
                </c:pt>
                <c:pt idx="5793">
                  <c:v>503.37419999999969</c:v>
                </c:pt>
                <c:pt idx="5794">
                  <c:v>503.45699999999937</c:v>
                </c:pt>
                <c:pt idx="5795">
                  <c:v>503.54070000000002</c:v>
                </c:pt>
                <c:pt idx="5796">
                  <c:v>503.62619999999924</c:v>
                </c:pt>
                <c:pt idx="5797">
                  <c:v>503.70819999999918</c:v>
                </c:pt>
                <c:pt idx="5798">
                  <c:v>503.79399999999919</c:v>
                </c:pt>
                <c:pt idx="5799">
                  <c:v>503.8759</c:v>
                </c:pt>
                <c:pt idx="5800">
                  <c:v>503.9588</c:v>
                </c:pt>
                <c:pt idx="5801">
                  <c:v>504.04219999999964</c:v>
                </c:pt>
                <c:pt idx="5802">
                  <c:v>504.12639999999936</c:v>
                </c:pt>
                <c:pt idx="5803">
                  <c:v>504.21019999999936</c:v>
                </c:pt>
                <c:pt idx="5804">
                  <c:v>504.29379999999918</c:v>
                </c:pt>
                <c:pt idx="5805">
                  <c:v>504.37599999999969</c:v>
                </c:pt>
                <c:pt idx="5806">
                  <c:v>504.45960000000002</c:v>
                </c:pt>
                <c:pt idx="5807">
                  <c:v>504.54300000000001</c:v>
                </c:pt>
                <c:pt idx="5808">
                  <c:v>504.62720000000002</c:v>
                </c:pt>
                <c:pt idx="5809">
                  <c:v>504.71159999999918</c:v>
                </c:pt>
                <c:pt idx="5810">
                  <c:v>504.79419999999936</c:v>
                </c:pt>
                <c:pt idx="5811">
                  <c:v>504.87829999999963</c:v>
                </c:pt>
                <c:pt idx="5812">
                  <c:v>504.96069999999969</c:v>
                </c:pt>
                <c:pt idx="5813">
                  <c:v>505.04239999999999</c:v>
                </c:pt>
                <c:pt idx="5814">
                  <c:v>505.12619999999924</c:v>
                </c:pt>
                <c:pt idx="5815">
                  <c:v>505.209</c:v>
                </c:pt>
                <c:pt idx="5816">
                  <c:v>505.29199999999918</c:v>
                </c:pt>
                <c:pt idx="5817">
                  <c:v>505.37790000000001</c:v>
                </c:pt>
                <c:pt idx="5818">
                  <c:v>505.4606</c:v>
                </c:pt>
                <c:pt idx="5819">
                  <c:v>505.54469999999998</c:v>
                </c:pt>
                <c:pt idx="5820">
                  <c:v>505.62649999999957</c:v>
                </c:pt>
                <c:pt idx="5821">
                  <c:v>505.71039999999937</c:v>
                </c:pt>
                <c:pt idx="5822">
                  <c:v>505.79379999999918</c:v>
                </c:pt>
                <c:pt idx="5823">
                  <c:v>505.87689999999969</c:v>
                </c:pt>
                <c:pt idx="5824">
                  <c:v>505.96230000000003</c:v>
                </c:pt>
                <c:pt idx="5825">
                  <c:v>506.04640000000001</c:v>
                </c:pt>
                <c:pt idx="5826">
                  <c:v>506.12889999999999</c:v>
                </c:pt>
                <c:pt idx="5827">
                  <c:v>506.21179999999919</c:v>
                </c:pt>
                <c:pt idx="5828">
                  <c:v>506.2956999999995</c:v>
                </c:pt>
                <c:pt idx="5829">
                  <c:v>506.37909999999999</c:v>
                </c:pt>
                <c:pt idx="5830">
                  <c:v>506.4622</c:v>
                </c:pt>
                <c:pt idx="5831">
                  <c:v>506.54590000000002</c:v>
                </c:pt>
                <c:pt idx="5832">
                  <c:v>506.62939999999969</c:v>
                </c:pt>
                <c:pt idx="5833">
                  <c:v>506.71339999999918</c:v>
                </c:pt>
                <c:pt idx="5834">
                  <c:v>506.79539999999918</c:v>
                </c:pt>
                <c:pt idx="5835">
                  <c:v>506.87889999999999</c:v>
                </c:pt>
                <c:pt idx="5836">
                  <c:v>506.96199999999936</c:v>
                </c:pt>
                <c:pt idx="5837">
                  <c:v>507.04500000000002</c:v>
                </c:pt>
                <c:pt idx="5838">
                  <c:v>507.12900000000002</c:v>
                </c:pt>
                <c:pt idx="5839">
                  <c:v>507.21179999999919</c:v>
                </c:pt>
                <c:pt idx="5840">
                  <c:v>507.2956999999995</c:v>
                </c:pt>
                <c:pt idx="5841">
                  <c:v>507.37720000000002</c:v>
                </c:pt>
                <c:pt idx="5842">
                  <c:v>507.46</c:v>
                </c:pt>
                <c:pt idx="5843">
                  <c:v>507.54450000000008</c:v>
                </c:pt>
                <c:pt idx="5844">
                  <c:v>507.62889999999999</c:v>
                </c:pt>
                <c:pt idx="5845">
                  <c:v>507.71080000000001</c:v>
                </c:pt>
                <c:pt idx="5846">
                  <c:v>507.79469999999969</c:v>
                </c:pt>
                <c:pt idx="5847">
                  <c:v>507.87939999999969</c:v>
                </c:pt>
                <c:pt idx="5848">
                  <c:v>507.96179999999919</c:v>
                </c:pt>
                <c:pt idx="5849">
                  <c:v>508.04539999999969</c:v>
                </c:pt>
                <c:pt idx="5850">
                  <c:v>508.12869999999964</c:v>
                </c:pt>
                <c:pt idx="5851">
                  <c:v>508.21140000000003</c:v>
                </c:pt>
                <c:pt idx="5852">
                  <c:v>508.2938999999995</c:v>
                </c:pt>
                <c:pt idx="5853">
                  <c:v>508.37740000000002</c:v>
                </c:pt>
                <c:pt idx="5854">
                  <c:v>508.46129999999937</c:v>
                </c:pt>
                <c:pt idx="5855">
                  <c:v>508.54349999999999</c:v>
                </c:pt>
                <c:pt idx="5856">
                  <c:v>508.62720000000002</c:v>
                </c:pt>
                <c:pt idx="5857">
                  <c:v>508.71080000000001</c:v>
                </c:pt>
                <c:pt idx="5858">
                  <c:v>508.79409999999956</c:v>
                </c:pt>
                <c:pt idx="5859">
                  <c:v>508.87670000000003</c:v>
                </c:pt>
                <c:pt idx="5860">
                  <c:v>508.96099999999956</c:v>
                </c:pt>
                <c:pt idx="5861">
                  <c:v>509.04559999999969</c:v>
                </c:pt>
                <c:pt idx="5862">
                  <c:v>509.12790000000001</c:v>
                </c:pt>
                <c:pt idx="5863">
                  <c:v>509.21099999999956</c:v>
                </c:pt>
                <c:pt idx="5864">
                  <c:v>509.29399999999919</c:v>
                </c:pt>
                <c:pt idx="5865">
                  <c:v>509.3784</c:v>
                </c:pt>
                <c:pt idx="5866">
                  <c:v>509.4606</c:v>
                </c:pt>
                <c:pt idx="5867">
                  <c:v>509.54410000000001</c:v>
                </c:pt>
                <c:pt idx="5868">
                  <c:v>509.62740000000002</c:v>
                </c:pt>
                <c:pt idx="5869">
                  <c:v>509.71230000000003</c:v>
                </c:pt>
                <c:pt idx="5870">
                  <c:v>509.79679999999917</c:v>
                </c:pt>
                <c:pt idx="5871">
                  <c:v>509.8809</c:v>
                </c:pt>
                <c:pt idx="5872">
                  <c:v>509.964</c:v>
                </c:pt>
                <c:pt idx="5873">
                  <c:v>510.04780000000045</c:v>
                </c:pt>
                <c:pt idx="5874">
                  <c:v>510.12970000000001</c:v>
                </c:pt>
                <c:pt idx="5875">
                  <c:v>510.21440000000001</c:v>
                </c:pt>
                <c:pt idx="5876">
                  <c:v>510.29859999999917</c:v>
                </c:pt>
                <c:pt idx="5877">
                  <c:v>510.38220000000001</c:v>
                </c:pt>
                <c:pt idx="5878">
                  <c:v>510.46519999999919</c:v>
                </c:pt>
                <c:pt idx="5879">
                  <c:v>510.54829999999993</c:v>
                </c:pt>
                <c:pt idx="5880">
                  <c:v>510.62909999999999</c:v>
                </c:pt>
                <c:pt idx="5881">
                  <c:v>510.7122</c:v>
                </c:pt>
                <c:pt idx="5882">
                  <c:v>510.79469999999969</c:v>
                </c:pt>
                <c:pt idx="5883">
                  <c:v>510.87939999999969</c:v>
                </c:pt>
                <c:pt idx="5884">
                  <c:v>510.96099999999956</c:v>
                </c:pt>
                <c:pt idx="5885">
                  <c:v>511.04559999999969</c:v>
                </c:pt>
                <c:pt idx="5886">
                  <c:v>511.1293</c:v>
                </c:pt>
                <c:pt idx="5887">
                  <c:v>511.21269999999993</c:v>
                </c:pt>
                <c:pt idx="5888">
                  <c:v>511.29689999999937</c:v>
                </c:pt>
                <c:pt idx="5889">
                  <c:v>511.38099999999969</c:v>
                </c:pt>
                <c:pt idx="5890">
                  <c:v>511.46499999999969</c:v>
                </c:pt>
                <c:pt idx="5891">
                  <c:v>511.54719999999969</c:v>
                </c:pt>
                <c:pt idx="5892">
                  <c:v>511.63169999999963</c:v>
                </c:pt>
                <c:pt idx="5893">
                  <c:v>511.71319999999918</c:v>
                </c:pt>
                <c:pt idx="5894">
                  <c:v>511.79700000000003</c:v>
                </c:pt>
                <c:pt idx="5895">
                  <c:v>511.88049999999993</c:v>
                </c:pt>
                <c:pt idx="5896">
                  <c:v>511.9649</c:v>
                </c:pt>
                <c:pt idx="5897">
                  <c:v>512.04699999999946</c:v>
                </c:pt>
                <c:pt idx="5898">
                  <c:v>512.13040000000001</c:v>
                </c:pt>
                <c:pt idx="5899">
                  <c:v>512.21400000000051</c:v>
                </c:pt>
                <c:pt idx="5900">
                  <c:v>512.2971</c:v>
                </c:pt>
                <c:pt idx="5901">
                  <c:v>512.37969999999996</c:v>
                </c:pt>
                <c:pt idx="5902">
                  <c:v>512.46239999999898</c:v>
                </c:pt>
                <c:pt idx="5903">
                  <c:v>512.5465999999991</c:v>
                </c:pt>
                <c:pt idx="5904">
                  <c:v>512.62699999999938</c:v>
                </c:pt>
                <c:pt idx="5905">
                  <c:v>512.71199999999999</c:v>
                </c:pt>
                <c:pt idx="5906">
                  <c:v>512.79700000000003</c:v>
                </c:pt>
                <c:pt idx="5907">
                  <c:v>512.88030000000003</c:v>
                </c:pt>
                <c:pt idx="5908">
                  <c:v>512.96379999999999</c:v>
                </c:pt>
                <c:pt idx="5909">
                  <c:v>513.04599999999948</c:v>
                </c:pt>
                <c:pt idx="5910">
                  <c:v>513.13019999999949</c:v>
                </c:pt>
                <c:pt idx="5911">
                  <c:v>513.21390000000054</c:v>
                </c:pt>
                <c:pt idx="5912">
                  <c:v>513.29650000000004</c:v>
                </c:pt>
                <c:pt idx="5913">
                  <c:v>513.37990000000002</c:v>
                </c:pt>
                <c:pt idx="5914">
                  <c:v>513.46439999999996</c:v>
                </c:pt>
                <c:pt idx="5915">
                  <c:v>513.54639999999949</c:v>
                </c:pt>
                <c:pt idx="5916">
                  <c:v>513.62919999999997</c:v>
                </c:pt>
                <c:pt idx="5917">
                  <c:v>513.71340000000055</c:v>
                </c:pt>
                <c:pt idx="5918">
                  <c:v>513.79639999999995</c:v>
                </c:pt>
                <c:pt idx="5919">
                  <c:v>513.88</c:v>
                </c:pt>
                <c:pt idx="5920">
                  <c:v>513.96309999999949</c:v>
                </c:pt>
                <c:pt idx="5921">
                  <c:v>514.04599999999948</c:v>
                </c:pt>
                <c:pt idx="5922">
                  <c:v>514.12739999999997</c:v>
                </c:pt>
                <c:pt idx="5923">
                  <c:v>514.21100000000001</c:v>
                </c:pt>
                <c:pt idx="5924">
                  <c:v>514.29450000000054</c:v>
                </c:pt>
                <c:pt idx="5925">
                  <c:v>514.37890000000004</c:v>
                </c:pt>
                <c:pt idx="5926">
                  <c:v>514.4611999999986</c:v>
                </c:pt>
                <c:pt idx="5927">
                  <c:v>514.54449999999997</c:v>
                </c:pt>
                <c:pt idx="5928">
                  <c:v>514.62819999999999</c:v>
                </c:pt>
                <c:pt idx="5929">
                  <c:v>514.71259999999938</c:v>
                </c:pt>
                <c:pt idx="5930">
                  <c:v>514.79500000000053</c:v>
                </c:pt>
                <c:pt idx="5931">
                  <c:v>514.87829999999997</c:v>
                </c:pt>
                <c:pt idx="5932">
                  <c:v>514.96179999999947</c:v>
                </c:pt>
                <c:pt idx="5933">
                  <c:v>515.04599999999948</c:v>
                </c:pt>
                <c:pt idx="5934">
                  <c:v>515.12880000000052</c:v>
                </c:pt>
                <c:pt idx="5935">
                  <c:v>515.21259999999938</c:v>
                </c:pt>
                <c:pt idx="5936">
                  <c:v>515.29600000000005</c:v>
                </c:pt>
                <c:pt idx="5937">
                  <c:v>515.3809</c:v>
                </c:pt>
                <c:pt idx="5938">
                  <c:v>515.46459999999911</c:v>
                </c:pt>
                <c:pt idx="5939">
                  <c:v>515.54719999999872</c:v>
                </c:pt>
                <c:pt idx="5940">
                  <c:v>515.63030000000003</c:v>
                </c:pt>
                <c:pt idx="5941">
                  <c:v>515.71299999999997</c:v>
                </c:pt>
                <c:pt idx="5942">
                  <c:v>515.79540000000054</c:v>
                </c:pt>
                <c:pt idx="5943">
                  <c:v>515.88040000000001</c:v>
                </c:pt>
                <c:pt idx="5944">
                  <c:v>515.96379999999999</c:v>
                </c:pt>
                <c:pt idx="5945">
                  <c:v>516.04830000000004</c:v>
                </c:pt>
                <c:pt idx="5946">
                  <c:v>516.13119999999947</c:v>
                </c:pt>
                <c:pt idx="5947">
                  <c:v>516.21500000000003</c:v>
                </c:pt>
                <c:pt idx="5948">
                  <c:v>516.29800000000103</c:v>
                </c:pt>
                <c:pt idx="5949">
                  <c:v>516.38259999999946</c:v>
                </c:pt>
                <c:pt idx="5950">
                  <c:v>516.46619999999859</c:v>
                </c:pt>
                <c:pt idx="5951">
                  <c:v>516.54779999999948</c:v>
                </c:pt>
                <c:pt idx="5952">
                  <c:v>516.63009999999997</c:v>
                </c:pt>
                <c:pt idx="5953">
                  <c:v>516.71410000000003</c:v>
                </c:pt>
                <c:pt idx="5954">
                  <c:v>516.79980000000103</c:v>
                </c:pt>
                <c:pt idx="5955">
                  <c:v>516.88199999999949</c:v>
                </c:pt>
                <c:pt idx="5956">
                  <c:v>516.96759999999847</c:v>
                </c:pt>
                <c:pt idx="5957">
                  <c:v>517.04880000000003</c:v>
                </c:pt>
                <c:pt idx="5958">
                  <c:v>517.13040000000001</c:v>
                </c:pt>
                <c:pt idx="5959">
                  <c:v>517.21400000000051</c:v>
                </c:pt>
                <c:pt idx="5960">
                  <c:v>517.29780000000005</c:v>
                </c:pt>
                <c:pt idx="5961">
                  <c:v>517.38080000000002</c:v>
                </c:pt>
                <c:pt idx="5962">
                  <c:v>517.46519999999884</c:v>
                </c:pt>
                <c:pt idx="5963">
                  <c:v>517.54880000000003</c:v>
                </c:pt>
                <c:pt idx="5964">
                  <c:v>517.63199999999949</c:v>
                </c:pt>
                <c:pt idx="5965">
                  <c:v>517.71600000000001</c:v>
                </c:pt>
                <c:pt idx="5966">
                  <c:v>517.79960000000005</c:v>
                </c:pt>
                <c:pt idx="5967">
                  <c:v>517.88189999999997</c:v>
                </c:pt>
                <c:pt idx="5968">
                  <c:v>517.96639999999911</c:v>
                </c:pt>
                <c:pt idx="5969">
                  <c:v>518.05129999999872</c:v>
                </c:pt>
                <c:pt idx="5970">
                  <c:v>518.13469999999938</c:v>
                </c:pt>
                <c:pt idx="5971">
                  <c:v>518.21830000000091</c:v>
                </c:pt>
                <c:pt idx="5972">
                  <c:v>518.30119999999897</c:v>
                </c:pt>
                <c:pt idx="5973">
                  <c:v>518.38630000000001</c:v>
                </c:pt>
                <c:pt idx="5974">
                  <c:v>518.46979999999996</c:v>
                </c:pt>
                <c:pt idx="5975">
                  <c:v>518.55340000000001</c:v>
                </c:pt>
                <c:pt idx="5976">
                  <c:v>518.63570000000004</c:v>
                </c:pt>
                <c:pt idx="5977">
                  <c:v>518.71849999999995</c:v>
                </c:pt>
                <c:pt idx="5978">
                  <c:v>518.80079999999998</c:v>
                </c:pt>
                <c:pt idx="5979">
                  <c:v>518.88319999999999</c:v>
                </c:pt>
                <c:pt idx="5980">
                  <c:v>518.96599999999899</c:v>
                </c:pt>
                <c:pt idx="5981">
                  <c:v>519.04959999999949</c:v>
                </c:pt>
                <c:pt idx="5982">
                  <c:v>519.1336</c:v>
                </c:pt>
                <c:pt idx="5983">
                  <c:v>519.2174</c:v>
                </c:pt>
                <c:pt idx="5984">
                  <c:v>519.30039999999997</c:v>
                </c:pt>
                <c:pt idx="5985">
                  <c:v>519.38340000000005</c:v>
                </c:pt>
                <c:pt idx="5986">
                  <c:v>519.46599999999899</c:v>
                </c:pt>
                <c:pt idx="5987">
                  <c:v>519.5498</c:v>
                </c:pt>
                <c:pt idx="5988">
                  <c:v>519.63340000000005</c:v>
                </c:pt>
                <c:pt idx="5989">
                  <c:v>519.71759999999949</c:v>
                </c:pt>
                <c:pt idx="5990">
                  <c:v>519.80129999999872</c:v>
                </c:pt>
                <c:pt idx="5991">
                  <c:v>519.88519999999949</c:v>
                </c:pt>
                <c:pt idx="5992">
                  <c:v>519.9695999999991</c:v>
                </c:pt>
                <c:pt idx="5993">
                  <c:v>520.05249999999899</c:v>
                </c:pt>
                <c:pt idx="5994">
                  <c:v>520.13670000000002</c:v>
                </c:pt>
                <c:pt idx="5995">
                  <c:v>520.21849999999995</c:v>
                </c:pt>
                <c:pt idx="5996">
                  <c:v>520.29980000000103</c:v>
                </c:pt>
                <c:pt idx="5997">
                  <c:v>520.3854</c:v>
                </c:pt>
                <c:pt idx="5998">
                  <c:v>520.46839999999997</c:v>
                </c:pt>
                <c:pt idx="5999">
                  <c:v>520.55159999999898</c:v>
                </c:pt>
                <c:pt idx="6000">
                  <c:v>520.63329999999996</c:v>
                </c:pt>
                <c:pt idx="6001">
                  <c:v>520.71799999999996</c:v>
                </c:pt>
                <c:pt idx="6002">
                  <c:v>520.80019999999911</c:v>
                </c:pt>
                <c:pt idx="6003">
                  <c:v>520.88199999999949</c:v>
                </c:pt>
                <c:pt idx="6004">
                  <c:v>520.96559999999897</c:v>
                </c:pt>
                <c:pt idx="6005">
                  <c:v>521.04859999999996</c:v>
                </c:pt>
                <c:pt idx="6006">
                  <c:v>521.13300000000004</c:v>
                </c:pt>
                <c:pt idx="6007">
                  <c:v>521.21480000000054</c:v>
                </c:pt>
                <c:pt idx="6008">
                  <c:v>521.29830000000129</c:v>
                </c:pt>
                <c:pt idx="6009">
                  <c:v>521.38249999999948</c:v>
                </c:pt>
                <c:pt idx="6010">
                  <c:v>521.46609999999896</c:v>
                </c:pt>
                <c:pt idx="6011">
                  <c:v>521.54880000000003</c:v>
                </c:pt>
                <c:pt idx="6012">
                  <c:v>521.63279999999997</c:v>
                </c:pt>
                <c:pt idx="6013">
                  <c:v>521.71460000000002</c:v>
                </c:pt>
                <c:pt idx="6014">
                  <c:v>521.79840000000104</c:v>
                </c:pt>
                <c:pt idx="6015">
                  <c:v>521.88259999999946</c:v>
                </c:pt>
                <c:pt idx="6016">
                  <c:v>521.96439999999996</c:v>
                </c:pt>
                <c:pt idx="6017">
                  <c:v>522.04739999999947</c:v>
                </c:pt>
                <c:pt idx="6018">
                  <c:v>522.1321999999991</c:v>
                </c:pt>
                <c:pt idx="6019">
                  <c:v>522.21480000000054</c:v>
                </c:pt>
                <c:pt idx="6020">
                  <c:v>522.29740000000004</c:v>
                </c:pt>
                <c:pt idx="6021">
                  <c:v>522.38040000000001</c:v>
                </c:pt>
                <c:pt idx="6022">
                  <c:v>522.46359999999947</c:v>
                </c:pt>
                <c:pt idx="6023">
                  <c:v>522.548</c:v>
                </c:pt>
                <c:pt idx="6024">
                  <c:v>522.63030000000003</c:v>
                </c:pt>
                <c:pt idx="6025">
                  <c:v>522.71460000000002</c:v>
                </c:pt>
                <c:pt idx="6026">
                  <c:v>522.79780000000005</c:v>
                </c:pt>
                <c:pt idx="6027">
                  <c:v>522.88259999999946</c:v>
                </c:pt>
                <c:pt idx="6028">
                  <c:v>522.96629999999857</c:v>
                </c:pt>
                <c:pt idx="6029">
                  <c:v>523.04970000000003</c:v>
                </c:pt>
                <c:pt idx="6030">
                  <c:v>523.13279999999997</c:v>
                </c:pt>
                <c:pt idx="6031">
                  <c:v>523.21600000000001</c:v>
                </c:pt>
                <c:pt idx="6032">
                  <c:v>523.30019999999911</c:v>
                </c:pt>
                <c:pt idx="6033">
                  <c:v>523.38519999999949</c:v>
                </c:pt>
                <c:pt idx="6034">
                  <c:v>523.46819999999946</c:v>
                </c:pt>
                <c:pt idx="6035">
                  <c:v>523.54930000000002</c:v>
                </c:pt>
                <c:pt idx="6036">
                  <c:v>523.63279999999997</c:v>
                </c:pt>
                <c:pt idx="6037">
                  <c:v>523.71600000000001</c:v>
                </c:pt>
                <c:pt idx="6038">
                  <c:v>523.80059999999946</c:v>
                </c:pt>
                <c:pt idx="6039">
                  <c:v>523.88279999999997</c:v>
                </c:pt>
                <c:pt idx="6040">
                  <c:v>523.96579999999949</c:v>
                </c:pt>
                <c:pt idx="6041">
                  <c:v>524.04840000000002</c:v>
                </c:pt>
                <c:pt idx="6042">
                  <c:v>524.13139999999999</c:v>
                </c:pt>
                <c:pt idx="6043">
                  <c:v>524.21500000000003</c:v>
                </c:pt>
                <c:pt idx="6044">
                  <c:v>524.30019999999911</c:v>
                </c:pt>
                <c:pt idx="6045">
                  <c:v>524.38430000000005</c:v>
                </c:pt>
                <c:pt idx="6046">
                  <c:v>524.46679999999947</c:v>
                </c:pt>
                <c:pt idx="6047">
                  <c:v>524.55099999999948</c:v>
                </c:pt>
                <c:pt idx="6048">
                  <c:v>524.6336</c:v>
                </c:pt>
                <c:pt idx="6049">
                  <c:v>524.71640000000002</c:v>
                </c:pt>
                <c:pt idx="6050">
                  <c:v>524.79950000000053</c:v>
                </c:pt>
                <c:pt idx="6051">
                  <c:v>524.88279999999997</c:v>
                </c:pt>
                <c:pt idx="6052">
                  <c:v>524.96679999999947</c:v>
                </c:pt>
                <c:pt idx="6053">
                  <c:v>525.05070000000001</c:v>
                </c:pt>
                <c:pt idx="6054">
                  <c:v>525.1336</c:v>
                </c:pt>
                <c:pt idx="6055">
                  <c:v>525.21719999999948</c:v>
                </c:pt>
                <c:pt idx="6056">
                  <c:v>525.30309999999997</c:v>
                </c:pt>
                <c:pt idx="6057">
                  <c:v>525.38469999999938</c:v>
                </c:pt>
                <c:pt idx="6058">
                  <c:v>525.4679999999986</c:v>
                </c:pt>
                <c:pt idx="6059">
                  <c:v>525.55050000000006</c:v>
                </c:pt>
                <c:pt idx="6060">
                  <c:v>525.63340000000005</c:v>
                </c:pt>
                <c:pt idx="6061">
                  <c:v>525.71500000000003</c:v>
                </c:pt>
                <c:pt idx="6062">
                  <c:v>525.80079999999998</c:v>
                </c:pt>
                <c:pt idx="6063">
                  <c:v>525.88379999999995</c:v>
                </c:pt>
                <c:pt idx="6064">
                  <c:v>525.96699999999896</c:v>
                </c:pt>
                <c:pt idx="6065">
                  <c:v>526.04809999999998</c:v>
                </c:pt>
                <c:pt idx="6066">
                  <c:v>526.13239999999996</c:v>
                </c:pt>
                <c:pt idx="6067">
                  <c:v>526.21690000000001</c:v>
                </c:pt>
                <c:pt idx="6068">
                  <c:v>526.29999999999995</c:v>
                </c:pt>
                <c:pt idx="6069">
                  <c:v>526.38459999999998</c:v>
                </c:pt>
                <c:pt idx="6070">
                  <c:v>526.46739999999897</c:v>
                </c:pt>
                <c:pt idx="6071">
                  <c:v>526.55059999999946</c:v>
                </c:pt>
                <c:pt idx="6072">
                  <c:v>526.63480000000004</c:v>
                </c:pt>
                <c:pt idx="6073">
                  <c:v>526.7192</c:v>
                </c:pt>
                <c:pt idx="6074">
                  <c:v>526.80099999999948</c:v>
                </c:pt>
                <c:pt idx="6075">
                  <c:v>526.88400000000001</c:v>
                </c:pt>
                <c:pt idx="6076">
                  <c:v>526.96679999999947</c:v>
                </c:pt>
                <c:pt idx="6077">
                  <c:v>527.05239999999947</c:v>
                </c:pt>
                <c:pt idx="6078">
                  <c:v>527.13499999999999</c:v>
                </c:pt>
                <c:pt idx="6079">
                  <c:v>527.21960000000001</c:v>
                </c:pt>
                <c:pt idx="6080">
                  <c:v>527.303</c:v>
                </c:pt>
                <c:pt idx="6081">
                  <c:v>527.38699999999949</c:v>
                </c:pt>
                <c:pt idx="6082">
                  <c:v>527.46849999999949</c:v>
                </c:pt>
                <c:pt idx="6083">
                  <c:v>527.55209999999897</c:v>
                </c:pt>
                <c:pt idx="6084">
                  <c:v>527.63610000000006</c:v>
                </c:pt>
                <c:pt idx="6085">
                  <c:v>527.71780000000001</c:v>
                </c:pt>
                <c:pt idx="6086">
                  <c:v>527.80139999999949</c:v>
                </c:pt>
                <c:pt idx="6087">
                  <c:v>527.88659999999948</c:v>
                </c:pt>
                <c:pt idx="6088">
                  <c:v>527.97019999999998</c:v>
                </c:pt>
                <c:pt idx="6089">
                  <c:v>528.05539999999996</c:v>
                </c:pt>
                <c:pt idx="6090">
                  <c:v>528.13810000000001</c:v>
                </c:pt>
                <c:pt idx="6091">
                  <c:v>528.22260000000006</c:v>
                </c:pt>
                <c:pt idx="6092">
                  <c:v>528.30509999999947</c:v>
                </c:pt>
                <c:pt idx="6093">
                  <c:v>528.38709999999946</c:v>
                </c:pt>
                <c:pt idx="6094">
                  <c:v>528.47219999999948</c:v>
                </c:pt>
                <c:pt idx="6095">
                  <c:v>528.55330000000004</c:v>
                </c:pt>
                <c:pt idx="6096">
                  <c:v>528.63819999999998</c:v>
                </c:pt>
                <c:pt idx="6097">
                  <c:v>528.72180000000003</c:v>
                </c:pt>
                <c:pt idx="6098">
                  <c:v>528.80470000000003</c:v>
                </c:pt>
                <c:pt idx="6099">
                  <c:v>528.88719999999898</c:v>
                </c:pt>
                <c:pt idx="6100">
                  <c:v>528.971</c:v>
                </c:pt>
                <c:pt idx="6101">
                  <c:v>529.05349999999999</c:v>
                </c:pt>
                <c:pt idx="6102">
                  <c:v>529.13719999999898</c:v>
                </c:pt>
                <c:pt idx="6103">
                  <c:v>529.22</c:v>
                </c:pt>
                <c:pt idx="6104">
                  <c:v>529.30370000000005</c:v>
                </c:pt>
                <c:pt idx="6105">
                  <c:v>529.38779999999997</c:v>
                </c:pt>
                <c:pt idx="6106">
                  <c:v>529.47</c:v>
                </c:pt>
                <c:pt idx="6107">
                  <c:v>529.55259999999896</c:v>
                </c:pt>
                <c:pt idx="6108">
                  <c:v>529.63679999999999</c:v>
                </c:pt>
                <c:pt idx="6109">
                  <c:v>529.72</c:v>
                </c:pt>
                <c:pt idx="6110">
                  <c:v>529.80399999999997</c:v>
                </c:pt>
                <c:pt idx="6111">
                  <c:v>529.88739999999996</c:v>
                </c:pt>
                <c:pt idx="6112">
                  <c:v>529.971</c:v>
                </c:pt>
                <c:pt idx="6113">
                  <c:v>530.05489999999998</c:v>
                </c:pt>
                <c:pt idx="6114">
                  <c:v>530.13649999999996</c:v>
                </c:pt>
                <c:pt idx="6115">
                  <c:v>530.22080000000005</c:v>
                </c:pt>
                <c:pt idx="6116">
                  <c:v>530.30439999999999</c:v>
                </c:pt>
                <c:pt idx="6117">
                  <c:v>530.3877</c:v>
                </c:pt>
                <c:pt idx="6118">
                  <c:v>530.471</c:v>
                </c:pt>
                <c:pt idx="6119">
                  <c:v>530.55539999999996</c:v>
                </c:pt>
                <c:pt idx="6120">
                  <c:v>530.6377</c:v>
                </c:pt>
                <c:pt idx="6121">
                  <c:v>530.72340000000054</c:v>
                </c:pt>
                <c:pt idx="6122">
                  <c:v>530.80820000000006</c:v>
                </c:pt>
                <c:pt idx="6123">
                  <c:v>530.89259999999911</c:v>
                </c:pt>
                <c:pt idx="6124">
                  <c:v>530.976</c:v>
                </c:pt>
                <c:pt idx="6125">
                  <c:v>531.05909999999949</c:v>
                </c:pt>
                <c:pt idx="6126">
                  <c:v>531.14199999999948</c:v>
                </c:pt>
                <c:pt idx="6127">
                  <c:v>531.22500000000002</c:v>
                </c:pt>
                <c:pt idx="6128">
                  <c:v>531.30779999999947</c:v>
                </c:pt>
                <c:pt idx="6129">
                  <c:v>531.39199999999948</c:v>
                </c:pt>
                <c:pt idx="6130">
                  <c:v>531.47390000000053</c:v>
                </c:pt>
                <c:pt idx="6131">
                  <c:v>531.55849999999998</c:v>
                </c:pt>
                <c:pt idx="6132">
                  <c:v>531.64059999999949</c:v>
                </c:pt>
                <c:pt idx="6133">
                  <c:v>531.72380000000055</c:v>
                </c:pt>
                <c:pt idx="6134">
                  <c:v>531.80889999999999</c:v>
                </c:pt>
                <c:pt idx="6135">
                  <c:v>531.89070000000004</c:v>
                </c:pt>
                <c:pt idx="6136">
                  <c:v>531.9751</c:v>
                </c:pt>
                <c:pt idx="6137">
                  <c:v>532.05739999999946</c:v>
                </c:pt>
                <c:pt idx="6138">
                  <c:v>532.14119999999946</c:v>
                </c:pt>
                <c:pt idx="6139">
                  <c:v>532.22260000000006</c:v>
                </c:pt>
                <c:pt idx="6140">
                  <c:v>532.30699999999911</c:v>
                </c:pt>
                <c:pt idx="6141">
                  <c:v>532.39</c:v>
                </c:pt>
                <c:pt idx="6142">
                  <c:v>532.47320000000002</c:v>
                </c:pt>
                <c:pt idx="6143">
                  <c:v>532.55699999999911</c:v>
                </c:pt>
                <c:pt idx="6144">
                  <c:v>532.64</c:v>
                </c:pt>
                <c:pt idx="6145">
                  <c:v>532.72239999999999</c:v>
                </c:pt>
                <c:pt idx="6146">
                  <c:v>532.8057</c:v>
                </c:pt>
                <c:pt idx="6147">
                  <c:v>532.89</c:v>
                </c:pt>
                <c:pt idx="6148">
                  <c:v>532.97460000000001</c:v>
                </c:pt>
                <c:pt idx="6149">
                  <c:v>533.05840000000001</c:v>
                </c:pt>
                <c:pt idx="6150">
                  <c:v>533.14259999999911</c:v>
                </c:pt>
                <c:pt idx="6151">
                  <c:v>533.22320000000002</c:v>
                </c:pt>
                <c:pt idx="6152">
                  <c:v>533.30889999999999</c:v>
                </c:pt>
                <c:pt idx="6153">
                  <c:v>533.39199999999948</c:v>
                </c:pt>
                <c:pt idx="6154">
                  <c:v>533.47500000000002</c:v>
                </c:pt>
                <c:pt idx="6155">
                  <c:v>533.55679999999938</c:v>
                </c:pt>
                <c:pt idx="6156">
                  <c:v>533.63980000000004</c:v>
                </c:pt>
                <c:pt idx="6157">
                  <c:v>533.72400000000005</c:v>
                </c:pt>
                <c:pt idx="6158">
                  <c:v>533.80699999999911</c:v>
                </c:pt>
                <c:pt idx="6159">
                  <c:v>533.89149999999938</c:v>
                </c:pt>
                <c:pt idx="6160">
                  <c:v>533.97199999999998</c:v>
                </c:pt>
                <c:pt idx="6161">
                  <c:v>534.05599999999947</c:v>
                </c:pt>
                <c:pt idx="6162">
                  <c:v>534.13940000000002</c:v>
                </c:pt>
                <c:pt idx="6163">
                  <c:v>534.22340000000054</c:v>
                </c:pt>
                <c:pt idx="6164">
                  <c:v>534.30619999999897</c:v>
                </c:pt>
                <c:pt idx="6165">
                  <c:v>534.38919999999996</c:v>
                </c:pt>
                <c:pt idx="6166">
                  <c:v>534.47400000000005</c:v>
                </c:pt>
                <c:pt idx="6167">
                  <c:v>534.55619999999897</c:v>
                </c:pt>
                <c:pt idx="6168">
                  <c:v>534.64159999999947</c:v>
                </c:pt>
                <c:pt idx="6169">
                  <c:v>534.72439999999995</c:v>
                </c:pt>
                <c:pt idx="6170">
                  <c:v>534.80859999999996</c:v>
                </c:pt>
                <c:pt idx="6171">
                  <c:v>534.89159999999947</c:v>
                </c:pt>
                <c:pt idx="6172">
                  <c:v>534.97500000000002</c:v>
                </c:pt>
                <c:pt idx="6173">
                  <c:v>535.05880000000002</c:v>
                </c:pt>
                <c:pt idx="6174">
                  <c:v>535.14159999999947</c:v>
                </c:pt>
                <c:pt idx="6175">
                  <c:v>535.22630000000004</c:v>
                </c:pt>
                <c:pt idx="6176">
                  <c:v>535.30970000000002</c:v>
                </c:pt>
                <c:pt idx="6177">
                  <c:v>535.39440000000002</c:v>
                </c:pt>
                <c:pt idx="6178">
                  <c:v>535.47730000000001</c:v>
                </c:pt>
                <c:pt idx="6179">
                  <c:v>535.5610999999991</c:v>
                </c:pt>
                <c:pt idx="6180">
                  <c:v>535.64480000000003</c:v>
                </c:pt>
                <c:pt idx="6181">
                  <c:v>535.72810000000004</c:v>
                </c:pt>
                <c:pt idx="6182">
                  <c:v>535.81139999999948</c:v>
                </c:pt>
                <c:pt idx="6183">
                  <c:v>535.89499999999998</c:v>
                </c:pt>
                <c:pt idx="6184">
                  <c:v>535.97850000000005</c:v>
                </c:pt>
                <c:pt idx="6185">
                  <c:v>536.06179999999949</c:v>
                </c:pt>
                <c:pt idx="6186">
                  <c:v>536.14509999999996</c:v>
                </c:pt>
                <c:pt idx="6187">
                  <c:v>536.22719999999947</c:v>
                </c:pt>
                <c:pt idx="6188">
                  <c:v>536.30930000000001</c:v>
                </c:pt>
                <c:pt idx="6189">
                  <c:v>536.39359999999999</c:v>
                </c:pt>
                <c:pt idx="6190">
                  <c:v>536.47820000000002</c:v>
                </c:pt>
                <c:pt idx="6191">
                  <c:v>536.55909999999949</c:v>
                </c:pt>
                <c:pt idx="6192">
                  <c:v>536.64179999999999</c:v>
                </c:pt>
                <c:pt idx="6193">
                  <c:v>536.72609999999997</c:v>
                </c:pt>
                <c:pt idx="6194">
                  <c:v>536.80779999999947</c:v>
                </c:pt>
                <c:pt idx="6195">
                  <c:v>536.89070000000004</c:v>
                </c:pt>
                <c:pt idx="6196">
                  <c:v>536.97460000000001</c:v>
                </c:pt>
                <c:pt idx="6197">
                  <c:v>537.05859999999996</c:v>
                </c:pt>
                <c:pt idx="6198">
                  <c:v>537.14369999999997</c:v>
                </c:pt>
                <c:pt idx="6199">
                  <c:v>537.2251</c:v>
                </c:pt>
                <c:pt idx="6200">
                  <c:v>537.30759999999884</c:v>
                </c:pt>
                <c:pt idx="6201">
                  <c:v>537.39139999999998</c:v>
                </c:pt>
                <c:pt idx="6202">
                  <c:v>537.47400000000005</c:v>
                </c:pt>
                <c:pt idx="6203">
                  <c:v>537.55899999999997</c:v>
                </c:pt>
                <c:pt idx="6204">
                  <c:v>537.64209999999946</c:v>
                </c:pt>
                <c:pt idx="6205">
                  <c:v>537.72439999999995</c:v>
                </c:pt>
                <c:pt idx="6206">
                  <c:v>537.80849999999998</c:v>
                </c:pt>
                <c:pt idx="6207">
                  <c:v>537.89219999999898</c:v>
                </c:pt>
                <c:pt idx="6208">
                  <c:v>537.97559999999999</c:v>
                </c:pt>
                <c:pt idx="6209">
                  <c:v>538.05840000000001</c:v>
                </c:pt>
                <c:pt idx="6210">
                  <c:v>538.14219999999898</c:v>
                </c:pt>
                <c:pt idx="6211">
                  <c:v>538.22519999999997</c:v>
                </c:pt>
                <c:pt idx="6212">
                  <c:v>538.30779999999947</c:v>
                </c:pt>
                <c:pt idx="6213">
                  <c:v>538.39159999999947</c:v>
                </c:pt>
                <c:pt idx="6214">
                  <c:v>538.47340000000054</c:v>
                </c:pt>
                <c:pt idx="6215">
                  <c:v>538.55739999999946</c:v>
                </c:pt>
                <c:pt idx="6216">
                  <c:v>538.64059999999949</c:v>
                </c:pt>
                <c:pt idx="6217">
                  <c:v>538.72460000000001</c:v>
                </c:pt>
                <c:pt idx="6218">
                  <c:v>538.80689999999947</c:v>
                </c:pt>
                <c:pt idx="6219">
                  <c:v>538.89109999999948</c:v>
                </c:pt>
                <c:pt idx="6220">
                  <c:v>538.97260000000006</c:v>
                </c:pt>
                <c:pt idx="6221">
                  <c:v>539.05619999999897</c:v>
                </c:pt>
                <c:pt idx="6222">
                  <c:v>539.14019999999948</c:v>
                </c:pt>
                <c:pt idx="6223">
                  <c:v>539.22450000000003</c:v>
                </c:pt>
                <c:pt idx="6224">
                  <c:v>539.30880000000002</c:v>
                </c:pt>
                <c:pt idx="6225">
                  <c:v>539.39159999999947</c:v>
                </c:pt>
                <c:pt idx="6226">
                  <c:v>539.47439999999995</c:v>
                </c:pt>
                <c:pt idx="6227">
                  <c:v>539.55930000000001</c:v>
                </c:pt>
                <c:pt idx="6228">
                  <c:v>539.64189999999996</c:v>
                </c:pt>
                <c:pt idx="6229">
                  <c:v>539.72460000000001</c:v>
                </c:pt>
                <c:pt idx="6230">
                  <c:v>539.80739999999946</c:v>
                </c:pt>
                <c:pt idx="6231">
                  <c:v>539.89149999999938</c:v>
                </c:pt>
                <c:pt idx="6232">
                  <c:v>539.97299999999996</c:v>
                </c:pt>
                <c:pt idx="6233">
                  <c:v>540.05799999999897</c:v>
                </c:pt>
                <c:pt idx="6234">
                  <c:v>540.14070000000004</c:v>
                </c:pt>
                <c:pt idx="6235">
                  <c:v>540.22460000000001</c:v>
                </c:pt>
                <c:pt idx="6236">
                  <c:v>540.30749999999898</c:v>
                </c:pt>
                <c:pt idx="6237">
                  <c:v>540.39119999999946</c:v>
                </c:pt>
                <c:pt idx="6238">
                  <c:v>540.47299999999996</c:v>
                </c:pt>
                <c:pt idx="6239">
                  <c:v>540.55749999999898</c:v>
                </c:pt>
                <c:pt idx="6240">
                  <c:v>540.64139999999998</c:v>
                </c:pt>
                <c:pt idx="6241">
                  <c:v>540.726</c:v>
                </c:pt>
                <c:pt idx="6242">
                  <c:v>540.80659999999898</c:v>
                </c:pt>
                <c:pt idx="6243">
                  <c:v>540.8904</c:v>
                </c:pt>
                <c:pt idx="6244">
                  <c:v>540.97439999999995</c:v>
                </c:pt>
                <c:pt idx="6245">
                  <c:v>541.05809999999997</c:v>
                </c:pt>
                <c:pt idx="6246">
                  <c:v>541.14199999999948</c:v>
                </c:pt>
                <c:pt idx="6247">
                  <c:v>541.2242</c:v>
                </c:pt>
                <c:pt idx="6248">
                  <c:v>541.30719999999872</c:v>
                </c:pt>
                <c:pt idx="6249">
                  <c:v>541.39159999999947</c:v>
                </c:pt>
                <c:pt idx="6250">
                  <c:v>541.47340000000054</c:v>
                </c:pt>
                <c:pt idx="6251">
                  <c:v>541.55799999999897</c:v>
                </c:pt>
                <c:pt idx="6252">
                  <c:v>541.64209999999946</c:v>
                </c:pt>
                <c:pt idx="6253">
                  <c:v>541.72540000000004</c:v>
                </c:pt>
                <c:pt idx="6254">
                  <c:v>541.80889999999999</c:v>
                </c:pt>
                <c:pt idx="6255">
                  <c:v>541.89300000000003</c:v>
                </c:pt>
                <c:pt idx="6256">
                  <c:v>541.97540000000004</c:v>
                </c:pt>
                <c:pt idx="6257">
                  <c:v>542.05959999999948</c:v>
                </c:pt>
                <c:pt idx="6258">
                  <c:v>542.14239999999938</c:v>
                </c:pt>
                <c:pt idx="6259">
                  <c:v>542.22580000000005</c:v>
                </c:pt>
                <c:pt idx="6260">
                  <c:v>542.30820000000006</c:v>
                </c:pt>
                <c:pt idx="6261">
                  <c:v>542.39209999999946</c:v>
                </c:pt>
                <c:pt idx="6262">
                  <c:v>542.47439999999995</c:v>
                </c:pt>
                <c:pt idx="6263">
                  <c:v>542.55759999999884</c:v>
                </c:pt>
                <c:pt idx="6264">
                  <c:v>542.64159999999947</c:v>
                </c:pt>
                <c:pt idx="6265">
                  <c:v>542.72540000000004</c:v>
                </c:pt>
                <c:pt idx="6266">
                  <c:v>542.81029999999896</c:v>
                </c:pt>
                <c:pt idx="6267">
                  <c:v>542.89139999999998</c:v>
                </c:pt>
                <c:pt idx="6268">
                  <c:v>542.97460000000001</c:v>
                </c:pt>
                <c:pt idx="6269">
                  <c:v>543.05669999999873</c:v>
                </c:pt>
                <c:pt idx="6270">
                  <c:v>543.13959999999997</c:v>
                </c:pt>
                <c:pt idx="6271">
                  <c:v>543.22460000000001</c:v>
                </c:pt>
                <c:pt idx="6272">
                  <c:v>543.30880000000002</c:v>
                </c:pt>
                <c:pt idx="6273">
                  <c:v>543.39159999999947</c:v>
                </c:pt>
                <c:pt idx="6274">
                  <c:v>543.47540000000004</c:v>
                </c:pt>
                <c:pt idx="6275">
                  <c:v>543.55939999999998</c:v>
                </c:pt>
                <c:pt idx="6276">
                  <c:v>543.64209999999946</c:v>
                </c:pt>
                <c:pt idx="6277">
                  <c:v>543.72500000000002</c:v>
                </c:pt>
                <c:pt idx="6278">
                  <c:v>543.80899999999997</c:v>
                </c:pt>
                <c:pt idx="6279">
                  <c:v>543.89300000000003</c:v>
                </c:pt>
                <c:pt idx="6280">
                  <c:v>543.97540000000004</c:v>
                </c:pt>
                <c:pt idx="6281">
                  <c:v>544.05849999999998</c:v>
                </c:pt>
                <c:pt idx="6282">
                  <c:v>544.14159999999947</c:v>
                </c:pt>
                <c:pt idx="6283">
                  <c:v>544.22460000000001</c:v>
                </c:pt>
                <c:pt idx="6284">
                  <c:v>544.30699999999911</c:v>
                </c:pt>
                <c:pt idx="6285">
                  <c:v>544.3904</c:v>
                </c:pt>
                <c:pt idx="6286">
                  <c:v>544.47320000000002</c:v>
                </c:pt>
                <c:pt idx="6287">
                  <c:v>544.55759999999884</c:v>
                </c:pt>
                <c:pt idx="6288">
                  <c:v>544.63909999999998</c:v>
                </c:pt>
                <c:pt idx="6289">
                  <c:v>544.72239999999999</c:v>
                </c:pt>
                <c:pt idx="6290">
                  <c:v>544.80589999999938</c:v>
                </c:pt>
                <c:pt idx="6291">
                  <c:v>544.8895</c:v>
                </c:pt>
                <c:pt idx="6292">
                  <c:v>544.9742</c:v>
                </c:pt>
                <c:pt idx="6293">
                  <c:v>545.05789999999911</c:v>
                </c:pt>
                <c:pt idx="6294">
                  <c:v>545.14159999999947</c:v>
                </c:pt>
                <c:pt idx="6295">
                  <c:v>545.22640000000001</c:v>
                </c:pt>
                <c:pt idx="6296">
                  <c:v>545.30909999999949</c:v>
                </c:pt>
                <c:pt idx="6297">
                  <c:v>545.39179999999999</c:v>
                </c:pt>
                <c:pt idx="6298">
                  <c:v>545.47460000000001</c:v>
                </c:pt>
                <c:pt idx="6299">
                  <c:v>545.55789999999911</c:v>
                </c:pt>
                <c:pt idx="6300">
                  <c:v>545.64259999999911</c:v>
                </c:pt>
                <c:pt idx="6301">
                  <c:v>545.72410000000002</c:v>
                </c:pt>
                <c:pt idx="6302">
                  <c:v>545.80899999999997</c:v>
                </c:pt>
                <c:pt idx="6303">
                  <c:v>545.89159999999947</c:v>
                </c:pt>
                <c:pt idx="6304">
                  <c:v>545.97360000000003</c:v>
                </c:pt>
                <c:pt idx="6305">
                  <c:v>546.05639999999948</c:v>
                </c:pt>
                <c:pt idx="6306">
                  <c:v>546.1404</c:v>
                </c:pt>
                <c:pt idx="6307">
                  <c:v>546.22340000000054</c:v>
                </c:pt>
                <c:pt idx="6308">
                  <c:v>546.30820000000006</c:v>
                </c:pt>
                <c:pt idx="6309">
                  <c:v>546.39099999999996</c:v>
                </c:pt>
                <c:pt idx="6310">
                  <c:v>546.47460000000001</c:v>
                </c:pt>
                <c:pt idx="6311">
                  <c:v>546.55909999999949</c:v>
                </c:pt>
                <c:pt idx="6312">
                  <c:v>546.64449999999999</c:v>
                </c:pt>
                <c:pt idx="6313">
                  <c:v>546.72699999999998</c:v>
                </c:pt>
                <c:pt idx="6314">
                  <c:v>546.80930000000001</c:v>
                </c:pt>
                <c:pt idx="6315">
                  <c:v>546.89179999999999</c:v>
                </c:pt>
                <c:pt idx="6316">
                  <c:v>546.976</c:v>
                </c:pt>
                <c:pt idx="6317">
                  <c:v>547.06009999999947</c:v>
                </c:pt>
                <c:pt idx="6318">
                  <c:v>547.14519999999948</c:v>
                </c:pt>
                <c:pt idx="6319">
                  <c:v>547.22759999999948</c:v>
                </c:pt>
                <c:pt idx="6320">
                  <c:v>547.31089999999949</c:v>
                </c:pt>
                <c:pt idx="6321">
                  <c:v>547.39519999999948</c:v>
                </c:pt>
                <c:pt idx="6322">
                  <c:v>547.47699999999998</c:v>
                </c:pt>
                <c:pt idx="6323">
                  <c:v>547.56059999999911</c:v>
                </c:pt>
                <c:pt idx="6324">
                  <c:v>547.64350000000002</c:v>
                </c:pt>
                <c:pt idx="6325">
                  <c:v>547.72659999999996</c:v>
                </c:pt>
                <c:pt idx="6326">
                  <c:v>547.80959999999948</c:v>
                </c:pt>
                <c:pt idx="6327">
                  <c:v>547.89440000000002</c:v>
                </c:pt>
              </c:numCache>
            </c:numRef>
          </c:xVal>
          <c:yVal>
            <c:numRef>
              <c:f>'Rezultati 5°C min 60 rpm'!$H$4:$H$6331</c:f>
              <c:numCache>
                <c:formatCode>@</c:formatCode>
                <c:ptCount val="6328"/>
                <c:pt idx="0">
                  <c:v>99.999950000000027</c:v>
                </c:pt>
                <c:pt idx="1">
                  <c:v>100.0047</c:v>
                </c:pt>
                <c:pt idx="2">
                  <c:v>100.0086</c:v>
                </c:pt>
                <c:pt idx="3">
                  <c:v>100.01020000000011</c:v>
                </c:pt>
                <c:pt idx="4">
                  <c:v>100.0124</c:v>
                </c:pt>
                <c:pt idx="5">
                  <c:v>100.01400000000002</c:v>
                </c:pt>
                <c:pt idx="6">
                  <c:v>100.015</c:v>
                </c:pt>
                <c:pt idx="7">
                  <c:v>100.0155</c:v>
                </c:pt>
                <c:pt idx="8">
                  <c:v>100.0147</c:v>
                </c:pt>
                <c:pt idx="9">
                  <c:v>100.0154</c:v>
                </c:pt>
                <c:pt idx="10">
                  <c:v>100.015</c:v>
                </c:pt>
                <c:pt idx="11">
                  <c:v>100.01760000000012</c:v>
                </c:pt>
                <c:pt idx="12">
                  <c:v>100.01720000000013</c:v>
                </c:pt>
                <c:pt idx="13">
                  <c:v>100.01949999999999</c:v>
                </c:pt>
                <c:pt idx="14">
                  <c:v>100.01819999999999</c:v>
                </c:pt>
                <c:pt idx="15">
                  <c:v>100.0209</c:v>
                </c:pt>
                <c:pt idx="16">
                  <c:v>100.01920000000011</c:v>
                </c:pt>
                <c:pt idx="17">
                  <c:v>100.0218</c:v>
                </c:pt>
                <c:pt idx="18">
                  <c:v>100.021</c:v>
                </c:pt>
                <c:pt idx="19">
                  <c:v>100.0226</c:v>
                </c:pt>
                <c:pt idx="20">
                  <c:v>100.0219</c:v>
                </c:pt>
                <c:pt idx="21">
                  <c:v>100.0232</c:v>
                </c:pt>
                <c:pt idx="22">
                  <c:v>100.02290000000001</c:v>
                </c:pt>
                <c:pt idx="23">
                  <c:v>100.0241</c:v>
                </c:pt>
                <c:pt idx="24">
                  <c:v>100.0241</c:v>
                </c:pt>
                <c:pt idx="25">
                  <c:v>100.02529999999999</c:v>
                </c:pt>
                <c:pt idx="26">
                  <c:v>100.02529999999999</c:v>
                </c:pt>
                <c:pt idx="27">
                  <c:v>100.0252</c:v>
                </c:pt>
                <c:pt idx="28">
                  <c:v>100.02579999999998</c:v>
                </c:pt>
                <c:pt idx="29">
                  <c:v>100.02579999999998</c:v>
                </c:pt>
                <c:pt idx="30">
                  <c:v>100.0266</c:v>
                </c:pt>
                <c:pt idx="31">
                  <c:v>100.02579999999998</c:v>
                </c:pt>
                <c:pt idx="32">
                  <c:v>100.0271</c:v>
                </c:pt>
                <c:pt idx="33">
                  <c:v>100.02630000000001</c:v>
                </c:pt>
                <c:pt idx="34">
                  <c:v>100.0271</c:v>
                </c:pt>
                <c:pt idx="35">
                  <c:v>100.0264</c:v>
                </c:pt>
                <c:pt idx="36">
                  <c:v>100.0278</c:v>
                </c:pt>
                <c:pt idx="37">
                  <c:v>100.0277</c:v>
                </c:pt>
                <c:pt idx="38">
                  <c:v>100.02869999999999</c:v>
                </c:pt>
                <c:pt idx="39">
                  <c:v>100.02829999999999</c:v>
                </c:pt>
                <c:pt idx="40">
                  <c:v>100.02930000000001</c:v>
                </c:pt>
                <c:pt idx="41">
                  <c:v>100.02849999999998</c:v>
                </c:pt>
                <c:pt idx="42">
                  <c:v>100.02889999999998</c:v>
                </c:pt>
                <c:pt idx="43">
                  <c:v>100.02829999999999</c:v>
                </c:pt>
                <c:pt idx="44">
                  <c:v>100.0279</c:v>
                </c:pt>
                <c:pt idx="45">
                  <c:v>100.0271</c:v>
                </c:pt>
                <c:pt idx="46">
                  <c:v>100.0271</c:v>
                </c:pt>
                <c:pt idx="47">
                  <c:v>100.0262</c:v>
                </c:pt>
                <c:pt idx="48">
                  <c:v>100.02529999999999</c:v>
                </c:pt>
                <c:pt idx="49">
                  <c:v>100.0247</c:v>
                </c:pt>
                <c:pt idx="50">
                  <c:v>100.02379999999998</c:v>
                </c:pt>
                <c:pt idx="51">
                  <c:v>100.02370000000001</c:v>
                </c:pt>
                <c:pt idx="52">
                  <c:v>100.02290000000001</c:v>
                </c:pt>
                <c:pt idx="53">
                  <c:v>100.02330000000001</c:v>
                </c:pt>
                <c:pt idx="54">
                  <c:v>100.02239999999998</c:v>
                </c:pt>
                <c:pt idx="55">
                  <c:v>100.02249999999998</c:v>
                </c:pt>
                <c:pt idx="56">
                  <c:v>100.02160000000002</c:v>
                </c:pt>
                <c:pt idx="57">
                  <c:v>100.02200000000001</c:v>
                </c:pt>
                <c:pt idx="58">
                  <c:v>100.0215</c:v>
                </c:pt>
                <c:pt idx="59">
                  <c:v>100.02160000000002</c:v>
                </c:pt>
                <c:pt idx="60">
                  <c:v>100.0206</c:v>
                </c:pt>
                <c:pt idx="61">
                  <c:v>100.0202</c:v>
                </c:pt>
                <c:pt idx="62">
                  <c:v>100.01990000000002</c:v>
                </c:pt>
                <c:pt idx="63">
                  <c:v>100.0194</c:v>
                </c:pt>
                <c:pt idx="64">
                  <c:v>100.0197</c:v>
                </c:pt>
                <c:pt idx="65">
                  <c:v>100.0194</c:v>
                </c:pt>
                <c:pt idx="66">
                  <c:v>100.01960000000011</c:v>
                </c:pt>
                <c:pt idx="67">
                  <c:v>100.01990000000002</c:v>
                </c:pt>
                <c:pt idx="68">
                  <c:v>100.0201</c:v>
                </c:pt>
                <c:pt idx="69">
                  <c:v>100.02030000000001</c:v>
                </c:pt>
                <c:pt idx="70">
                  <c:v>100.02030000000001</c:v>
                </c:pt>
                <c:pt idx="71">
                  <c:v>100.0197</c:v>
                </c:pt>
                <c:pt idx="72">
                  <c:v>100.0198</c:v>
                </c:pt>
                <c:pt idx="73">
                  <c:v>100.01949999999999</c:v>
                </c:pt>
                <c:pt idx="74">
                  <c:v>100.0202</c:v>
                </c:pt>
                <c:pt idx="75">
                  <c:v>100.0193</c:v>
                </c:pt>
                <c:pt idx="76">
                  <c:v>100.01920000000011</c:v>
                </c:pt>
                <c:pt idx="77">
                  <c:v>100.0189</c:v>
                </c:pt>
                <c:pt idx="78">
                  <c:v>100.01909999999999</c:v>
                </c:pt>
                <c:pt idx="79">
                  <c:v>100.01860000000002</c:v>
                </c:pt>
                <c:pt idx="80">
                  <c:v>100.0184</c:v>
                </c:pt>
                <c:pt idx="81">
                  <c:v>100.018</c:v>
                </c:pt>
                <c:pt idx="82">
                  <c:v>100.0181</c:v>
                </c:pt>
                <c:pt idx="83">
                  <c:v>100.0181</c:v>
                </c:pt>
                <c:pt idx="84">
                  <c:v>100.0181</c:v>
                </c:pt>
                <c:pt idx="85">
                  <c:v>100.0183</c:v>
                </c:pt>
                <c:pt idx="86">
                  <c:v>100.0181</c:v>
                </c:pt>
                <c:pt idx="87">
                  <c:v>100.01819999999999</c:v>
                </c:pt>
                <c:pt idx="88">
                  <c:v>100.0181</c:v>
                </c:pt>
                <c:pt idx="89">
                  <c:v>100.0185</c:v>
                </c:pt>
                <c:pt idx="90">
                  <c:v>100.018</c:v>
                </c:pt>
                <c:pt idx="91">
                  <c:v>100.018</c:v>
                </c:pt>
                <c:pt idx="92">
                  <c:v>100.01739999999999</c:v>
                </c:pt>
                <c:pt idx="93">
                  <c:v>100.018</c:v>
                </c:pt>
                <c:pt idx="94">
                  <c:v>100.0177</c:v>
                </c:pt>
                <c:pt idx="95">
                  <c:v>100.0184</c:v>
                </c:pt>
                <c:pt idx="96">
                  <c:v>100.01819999999999</c:v>
                </c:pt>
                <c:pt idx="97">
                  <c:v>100.01779999999999</c:v>
                </c:pt>
                <c:pt idx="98">
                  <c:v>100.01739999999999</c:v>
                </c:pt>
                <c:pt idx="99">
                  <c:v>100.01720000000013</c:v>
                </c:pt>
                <c:pt idx="100">
                  <c:v>100.01620000000011</c:v>
                </c:pt>
                <c:pt idx="101">
                  <c:v>100.0164</c:v>
                </c:pt>
                <c:pt idx="102">
                  <c:v>100.0168</c:v>
                </c:pt>
                <c:pt idx="103">
                  <c:v>100.01739999999999</c:v>
                </c:pt>
                <c:pt idx="104">
                  <c:v>100.01730000000002</c:v>
                </c:pt>
                <c:pt idx="105">
                  <c:v>100.01720000000013</c:v>
                </c:pt>
                <c:pt idx="106">
                  <c:v>100.01700000000002</c:v>
                </c:pt>
                <c:pt idx="107">
                  <c:v>100.0167</c:v>
                </c:pt>
                <c:pt idx="108">
                  <c:v>100.01720000000013</c:v>
                </c:pt>
                <c:pt idx="109">
                  <c:v>100.0164</c:v>
                </c:pt>
                <c:pt idx="110">
                  <c:v>100.01690000000002</c:v>
                </c:pt>
                <c:pt idx="111">
                  <c:v>100.0164</c:v>
                </c:pt>
                <c:pt idx="112">
                  <c:v>100.0167</c:v>
                </c:pt>
                <c:pt idx="113">
                  <c:v>100.01649999999999</c:v>
                </c:pt>
                <c:pt idx="114">
                  <c:v>100.01690000000002</c:v>
                </c:pt>
                <c:pt idx="115">
                  <c:v>100.0167</c:v>
                </c:pt>
                <c:pt idx="116">
                  <c:v>100.01660000000011</c:v>
                </c:pt>
                <c:pt idx="117">
                  <c:v>100.0167</c:v>
                </c:pt>
                <c:pt idx="118">
                  <c:v>100.0163</c:v>
                </c:pt>
                <c:pt idx="119">
                  <c:v>100.01620000000011</c:v>
                </c:pt>
                <c:pt idx="120">
                  <c:v>100.0167</c:v>
                </c:pt>
                <c:pt idx="121">
                  <c:v>100.01649999999999</c:v>
                </c:pt>
                <c:pt idx="122">
                  <c:v>100.0168</c:v>
                </c:pt>
                <c:pt idx="123">
                  <c:v>100.01660000000011</c:v>
                </c:pt>
                <c:pt idx="124">
                  <c:v>100.01690000000002</c:v>
                </c:pt>
                <c:pt idx="125">
                  <c:v>100.01730000000002</c:v>
                </c:pt>
                <c:pt idx="126">
                  <c:v>100.01760000000012</c:v>
                </c:pt>
                <c:pt idx="127">
                  <c:v>100.01760000000012</c:v>
                </c:pt>
                <c:pt idx="128">
                  <c:v>100.01700000000002</c:v>
                </c:pt>
                <c:pt idx="129">
                  <c:v>100.0167</c:v>
                </c:pt>
                <c:pt idx="130">
                  <c:v>100.0167</c:v>
                </c:pt>
                <c:pt idx="131">
                  <c:v>100.01649999999999</c:v>
                </c:pt>
                <c:pt idx="132">
                  <c:v>100.0167</c:v>
                </c:pt>
                <c:pt idx="133">
                  <c:v>100.01760000000012</c:v>
                </c:pt>
                <c:pt idx="134">
                  <c:v>100.01720000000013</c:v>
                </c:pt>
                <c:pt idx="135">
                  <c:v>100.01720000000013</c:v>
                </c:pt>
                <c:pt idx="136">
                  <c:v>100.01730000000002</c:v>
                </c:pt>
                <c:pt idx="137">
                  <c:v>100.01819999999999</c:v>
                </c:pt>
                <c:pt idx="138">
                  <c:v>100.018</c:v>
                </c:pt>
                <c:pt idx="139">
                  <c:v>100.01779999999999</c:v>
                </c:pt>
                <c:pt idx="140">
                  <c:v>100.0184</c:v>
                </c:pt>
                <c:pt idx="141">
                  <c:v>100.0183</c:v>
                </c:pt>
                <c:pt idx="142">
                  <c:v>100.01819999999999</c:v>
                </c:pt>
                <c:pt idx="143">
                  <c:v>100.01710000000011</c:v>
                </c:pt>
                <c:pt idx="144">
                  <c:v>100.01710000000011</c:v>
                </c:pt>
                <c:pt idx="145">
                  <c:v>100.01700000000002</c:v>
                </c:pt>
                <c:pt idx="146">
                  <c:v>100.01760000000012</c:v>
                </c:pt>
                <c:pt idx="147">
                  <c:v>100.01730000000002</c:v>
                </c:pt>
                <c:pt idx="148">
                  <c:v>100.01739999999999</c:v>
                </c:pt>
                <c:pt idx="149">
                  <c:v>100.01720000000013</c:v>
                </c:pt>
                <c:pt idx="150">
                  <c:v>100.01739999999999</c:v>
                </c:pt>
                <c:pt idx="151">
                  <c:v>100.01710000000011</c:v>
                </c:pt>
                <c:pt idx="152">
                  <c:v>100.01760000000012</c:v>
                </c:pt>
                <c:pt idx="153">
                  <c:v>100.01720000000013</c:v>
                </c:pt>
                <c:pt idx="154">
                  <c:v>100.0181</c:v>
                </c:pt>
                <c:pt idx="155">
                  <c:v>100.01790000000011</c:v>
                </c:pt>
                <c:pt idx="156">
                  <c:v>100.01900000000002</c:v>
                </c:pt>
                <c:pt idx="157">
                  <c:v>100.0188</c:v>
                </c:pt>
                <c:pt idx="158">
                  <c:v>100.01900000000002</c:v>
                </c:pt>
                <c:pt idx="159">
                  <c:v>100.0189</c:v>
                </c:pt>
                <c:pt idx="160">
                  <c:v>100.0194</c:v>
                </c:pt>
                <c:pt idx="161">
                  <c:v>100.0194</c:v>
                </c:pt>
                <c:pt idx="162">
                  <c:v>100.01949999999999</c:v>
                </c:pt>
                <c:pt idx="163">
                  <c:v>100.01990000000002</c:v>
                </c:pt>
                <c:pt idx="164">
                  <c:v>100.0201</c:v>
                </c:pt>
                <c:pt idx="165">
                  <c:v>100.0204</c:v>
                </c:pt>
                <c:pt idx="166">
                  <c:v>100.0202</c:v>
                </c:pt>
                <c:pt idx="167">
                  <c:v>100.0202</c:v>
                </c:pt>
                <c:pt idx="168">
                  <c:v>100.02</c:v>
                </c:pt>
                <c:pt idx="169">
                  <c:v>100.02</c:v>
                </c:pt>
                <c:pt idx="170">
                  <c:v>100.01960000000011</c:v>
                </c:pt>
                <c:pt idx="171">
                  <c:v>100.0198</c:v>
                </c:pt>
                <c:pt idx="172">
                  <c:v>100.0205</c:v>
                </c:pt>
                <c:pt idx="173">
                  <c:v>100.0202</c:v>
                </c:pt>
                <c:pt idx="174">
                  <c:v>100.02030000000001</c:v>
                </c:pt>
                <c:pt idx="175">
                  <c:v>100.02030000000001</c:v>
                </c:pt>
                <c:pt idx="176">
                  <c:v>100.0204</c:v>
                </c:pt>
                <c:pt idx="177">
                  <c:v>100.0209</c:v>
                </c:pt>
                <c:pt idx="178">
                  <c:v>100.0205</c:v>
                </c:pt>
                <c:pt idx="179">
                  <c:v>100.02030000000001</c:v>
                </c:pt>
                <c:pt idx="180">
                  <c:v>100.0211</c:v>
                </c:pt>
                <c:pt idx="181">
                  <c:v>100.0217</c:v>
                </c:pt>
                <c:pt idx="182">
                  <c:v>100.0213</c:v>
                </c:pt>
                <c:pt idx="183">
                  <c:v>100.0211</c:v>
                </c:pt>
                <c:pt idx="184">
                  <c:v>100.0214</c:v>
                </c:pt>
                <c:pt idx="185">
                  <c:v>100.02070000000001</c:v>
                </c:pt>
                <c:pt idx="186">
                  <c:v>100.02079999999998</c:v>
                </c:pt>
                <c:pt idx="187">
                  <c:v>100.0213</c:v>
                </c:pt>
                <c:pt idx="188">
                  <c:v>100.0219</c:v>
                </c:pt>
                <c:pt idx="189">
                  <c:v>100.0215</c:v>
                </c:pt>
                <c:pt idx="190">
                  <c:v>100.02229999999999</c:v>
                </c:pt>
                <c:pt idx="191">
                  <c:v>100.02160000000002</c:v>
                </c:pt>
                <c:pt idx="192">
                  <c:v>100.0218</c:v>
                </c:pt>
                <c:pt idx="193">
                  <c:v>100.02160000000002</c:v>
                </c:pt>
                <c:pt idx="194">
                  <c:v>100.0222</c:v>
                </c:pt>
                <c:pt idx="195">
                  <c:v>100.0217</c:v>
                </c:pt>
                <c:pt idx="196">
                  <c:v>100.02200000000001</c:v>
                </c:pt>
                <c:pt idx="197">
                  <c:v>100.02229999999999</c:v>
                </c:pt>
                <c:pt idx="198">
                  <c:v>100.02279999999998</c:v>
                </c:pt>
                <c:pt idx="199">
                  <c:v>100.02279999999998</c:v>
                </c:pt>
                <c:pt idx="200">
                  <c:v>100.0231</c:v>
                </c:pt>
                <c:pt idx="201">
                  <c:v>100.0232</c:v>
                </c:pt>
                <c:pt idx="202">
                  <c:v>100.024</c:v>
                </c:pt>
                <c:pt idx="203">
                  <c:v>100.0243</c:v>
                </c:pt>
                <c:pt idx="204">
                  <c:v>100.0239</c:v>
                </c:pt>
                <c:pt idx="205">
                  <c:v>100.02379999999998</c:v>
                </c:pt>
                <c:pt idx="206">
                  <c:v>100.0248</c:v>
                </c:pt>
                <c:pt idx="207">
                  <c:v>100.02500000000001</c:v>
                </c:pt>
                <c:pt idx="208">
                  <c:v>100.02549999999998</c:v>
                </c:pt>
                <c:pt idx="209">
                  <c:v>100.02569999999999</c:v>
                </c:pt>
                <c:pt idx="210">
                  <c:v>100.02529999999999</c:v>
                </c:pt>
                <c:pt idx="211">
                  <c:v>100.0247</c:v>
                </c:pt>
                <c:pt idx="212">
                  <c:v>100.0245</c:v>
                </c:pt>
                <c:pt idx="213">
                  <c:v>100.0248</c:v>
                </c:pt>
                <c:pt idx="214">
                  <c:v>100.02539999999998</c:v>
                </c:pt>
                <c:pt idx="215">
                  <c:v>100.02549999999998</c:v>
                </c:pt>
                <c:pt idx="216">
                  <c:v>100.02630000000001</c:v>
                </c:pt>
                <c:pt idx="217">
                  <c:v>100.02589999999998</c:v>
                </c:pt>
                <c:pt idx="218">
                  <c:v>100.02589999999998</c:v>
                </c:pt>
                <c:pt idx="219">
                  <c:v>100.0266</c:v>
                </c:pt>
                <c:pt idx="220">
                  <c:v>100.0271</c:v>
                </c:pt>
                <c:pt idx="221">
                  <c:v>100.0266</c:v>
                </c:pt>
                <c:pt idx="222">
                  <c:v>100.02630000000001</c:v>
                </c:pt>
                <c:pt idx="223">
                  <c:v>100.0262</c:v>
                </c:pt>
                <c:pt idx="224">
                  <c:v>100.027</c:v>
                </c:pt>
                <c:pt idx="225">
                  <c:v>100.0269</c:v>
                </c:pt>
                <c:pt idx="226">
                  <c:v>100.02879999999998</c:v>
                </c:pt>
                <c:pt idx="227">
                  <c:v>100.03019999999999</c:v>
                </c:pt>
                <c:pt idx="228">
                  <c:v>100.0309</c:v>
                </c:pt>
                <c:pt idx="229">
                  <c:v>100.03019999999999</c:v>
                </c:pt>
                <c:pt idx="230">
                  <c:v>100.0308</c:v>
                </c:pt>
                <c:pt idx="231">
                  <c:v>100.0314</c:v>
                </c:pt>
                <c:pt idx="232">
                  <c:v>100.03149999999999</c:v>
                </c:pt>
                <c:pt idx="233">
                  <c:v>100.0308</c:v>
                </c:pt>
                <c:pt idx="234">
                  <c:v>100.03110000000002</c:v>
                </c:pt>
                <c:pt idx="235">
                  <c:v>100.03100000000002</c:v>
                </c:pt>
                <c:pt idx="236">
                  <c:v>100.0308</c:v>
                </c:pt>
                <c:pt idx="237">
                  <c:v>100.03060000000002</c:v>
                </c:pt>
                <c:pt idx="238">
                  <c:v>100.0308</c:v>
                </c:pt>
                <c:pt idx="239">
                  <c:v>100.03110000000002</c:v>
                </c:pt>
                <c:pt idx="240">
                  <c:v>100.03149999999999</c:v>
                </c:pt>
                <c:pt idx="241">
                  <c:v>100.0308</c:v>
                </c:pt>
                <c:pt idx="242">
                  <c:v>100.0314</c:v>
                </c:pt>
                <c:pt idx="243">
                  <c:v>100.0314</c:v>
                </c:pt>
                <c:pt idx="244">
                  <c:v>100.0317</c:v>
                </c:pt>
                <c:pt idx="245">
                  <c:v>100.0317</c:v>
                </c:pt>
                <c:pt idx="246">
                  <c:v>100.0322</c:v>
                </c:pt>
                <c:pt idx="247">
                  <c:v>100.0326</c:v>
                </c:pt>
                <c:pt idx="248">
                  <c:v>100.03279999999998</c:v>
                </c:pt>
                <c:pt idx="249">
                  <c:v>100.03279999999998</c:v>
                </c:pt>
                <c:pt idx="250">
                  <c:v>100.03319999999999</c:v>
                </c:pt>
                <c:pt idx="251">
                  <c:v>100.0331</c:v>
                </c:pt>
                <c:pt idx="252">
                  <c:v>100.03279999999998</c:v>
                </c:pt>
                <c:pt idx="253">
                  <c:v>100.033</c:v>
                </c:pt>
                <c:pt idx="254">
                  <c:v>100.0335</c:v>
                </c:pt>
                <c:pt idx="255">
                  <c:v>100.0334</c:v>
                </c:pt>
                <c:pt idx="256">
                  <c:v>100.03360000000002</c:v>
                </c:pt>
                <c:pt idx="257">
                  <c:v>100.03360000000002</c:v>
                </c:pt>
                <c:pt idx="258">
                  <c:v>100.03319999999999</c:v>
                </c:pt>
                <c:pt idx="259">
                  <c:v>100.0334</c:v>
                </c:pt>
                <c:pt idx="260">
                  <c:v>100.03410000000002</c:v>
                </c:pt>
                <c:pt idx="261">
                  <c:v>100.0338</c:v>
                </c:pt>
                <c:pt idx="262">
                  <c:v>100.0347</c:v>
                </c:pt>
                <c:pt idx="263">
                  <c:v>100.03460000000011</c:v>
                </c:pt>
                <c:pt idx="264">
                  <c:v>100.035</c:v>
                </c:pt>
                <c:pt idx="265">
                  <c:v>100.0347</c:v>
                </c:pt>
                <c:pt idx="266">
                  <c:v>100.0352</c:v>
                </c:pt>
                <c:pt idx="267">
                  <c:v>100.0351</c:v>
                </c:pt>
                <c:pt idx="268">
                  <c:v>100.03579999999998</c:v>
                </c:pt>
                <c:pt idx="269">
                  <c:v>100.03570000000001</c:v>
                </c:pt>
                <c:pt idx="270">
                  <c:v>100.03570000000001</c:v>
                </c:pt>
                <c:pt idx="271">
                  <c:v>100.0359</c:v>
                </c:pt>
                <c:pt idx="272">
                  <c:v>100.0367</c:v>
                </c:pt>
                <c:pt idx="273">
                  <c:v>100.0365</c:v>
                </c:pt>
                <c:pt idx="274">
                  <c:v>100.03660000000002</c:v>
                </c:pt>
                <c:pt idx="275">
                  <c:v>100.03660000000002</c:v>
                </c:pt>
                <c:pt idx="276">
                  <c:v>100.0365</c:v>
                </c:pt>
                <c:pt idx="277">
                  <c:v>100.0368</c:v>
                </c:pt>
                <c:pt idx="278">
                  <c:v>100.03700000000002</c:v>
                </c:pt>
                <c:pt idx="279">
                  <c:v>100.03760000000011</c:v>
                </c:pt>
                <c:pt idx="280">
                  <c:v>100.03760000000011</c:v>
                </c:pt>
                <c:pt idx="281">
                  <c:v>100.0384</c:v>
                </c:pt>
                <c:pt idx="282">
                  <c:v>100.038</c:v>
                </c:pt>
                <c:pt idx="283">
                  <c:v>100.0384</c:v>
                </c:pt>
                <c:pt idx="284">
                  <c:v>100.03830000000001</c:v>
                </c:pt>
                <c:pt idx="285">
                  <c:v>100.0389</c:v>
                </c:pt>
                <c:pt idx="286">
                  <c:v>100.0384</c:v>
                </c:pt>
                <c:pt idx="287">
                  <c:v>100.03870000000001</c:v>
                </c:pt>
                <c:pt idx="288">
                  <c:v>100.0385</c:v>
                </c:pt>
                <c:pt idx="289">
                  <c:v>100.0394</c:v>
                </c:pt>
                <c:pt idx="290">
                  <c:v>100.0393</c:v>
                </c:pt>
                <c:pt idx="291">
                  <c:v>100.0395</c:v>
                </c:pt>
                <c:pt idx="292">
                  <c:v>100.03919999999999</c:v>
                </c:pt>
                <c:pt idx="293">
                  <c:v>100.0395</c:v>
                </c:pt>
                <c:pt idx="294">
                  <c:v>100.0394</c:v>
                </c:pt>
                <c:pt idx="295">
                  <c:v>100.0398</c:v>
                </c:pt>
                <c:pt idx="296">
                  <c:v>100.03959999999999</c:v>
                </c:pt>
                <c:pt idx="297">
                  <c:v>100.04010000000002</c:v>
                </c:pt>
                <c:pt idx="298">
                  <c:v>100.0408</c:v>
                </c:pt>
                <c:pt idx="299">
                  <c:v>100.04120000000013</c:v>
                </c:pt>
                <c:pt idx="300">
                  <c:v>100.04130000000002</c:v>
                </c:pt>
                <c:pt idx="301">
                  <c:v>100.04130000000002</c:v>
                </c:pt>
                <c:pt idx="302">
                  <c:v>100.04120000000013</c:v>
                </c:pt>
                <c:pt idx="303">
                  <c:v>100.04160000000013</c:v>
                </c:pt>
                <c:pt idx="304">
                  <c:v>100.04140000000002</c:v>
                </c:pt>
                <c:pt idx="305">
                  <c:v>100.04110000000011</c:v>
                </c:pt>
                <c:pt idx="306">
                  <c:v>100.04150000000011</c:v>
                </c:pt>
                <c:pt idx="307">
                  <c:v>100.04259999999999</c:v>
                </c:pt>
                <c:pt idx="308">
                  <c:v>100.0428</c:v>
                </c:pt>
                <c:pt idx="309">
                  <c:v>100.0427</c:v>
                </c:pt>
                <c:pt idx="310">
                  <c:v>100.04310000000002</c:v>
                </c:pt>
                <c:pt idx="311">
                  <c:v>100.04340000000002</c:v>
                </c:pt>
                <c:pt idx="312">
                  <c:v>100.04349999999999</c:v>
                </c:pt>
                <c:pt idx="313">
                  <c:v>100.0437</c:v>
                </c:pt>
                <c:pt idx="314">
                  <c:v>100.04320000000011</c:v>
                </c:pt>
                <c:pt idx="315">
                  <c:v>100.04310000000002</c:v>
                </c:pt>
                <c:pt idx="316">
                  <c:v>100.04320000000011</c:v>
                </c:pt>
                <c:pt idx="317">
                  <c:v>100.0437</c:v>
                </c:pt>
                <c:pt idx="318">
                  <c:v>100.0429</c:v>
                </c:pt>
                <c:pt idx="319">
                  <c:v>100.0433</c:v>
                </c:pt>
                <c:pt idx="320">
                  <c:v>100.04360000000011</c:v>
                </c:pt>
                <c:pt idx="321">
                  <c:v>100.0438</c:v>
                </c:pt>
                <c:pt idx="322">
                  <c:v>100.04430000000002</c:v>
                </c:pt>
                <c:pt idx="323">
                  <c:v>100.045</c:v>
                </c:pt>
                <c:pt idx="324">
                  <c:v>100.04559999999999</c:v>
                </c:pt>
                <c:pt idx="325">
                  <c:v>100.04689999999999</c:v>
                </c:pt>
                <c:pt idx="326">
                  <c:v>100.04689999999999</c:v>
                </c:pt>
                <c:pt idx="327">
                  <c:v>100.04750000000011</c:v>
                </c:pt>
                <c:pt idx="328">
                  <c:v>100.04710000000011</c:v>
                </c:pt>
                <c:pt idx="329">
                  <c:v>100.04730000000002</c:v>
                </c:pt>
                <c:pt idx="330">
                  <c:v>100.0468</c:v>
                </c:pt>
                <c:pt idx="331">
                  <c:v>100.04720000000013</c:v>
                </c:pt>
                <c:pt idx="332">
                  <c:v>100.04689999999999</c:v>
                </c:pt>
                <c:pt idx="333">
                  <c:v>100.04689999999999</c:v>
                </c:pt>
                <c:pt idx="334">
                  <c:v>100.04600000000002</c:v>
                </c:pt>
                <c:pt idx="335">
                  <c:v>100.04649999999999</c:v>
                </c:pt>
                <c:pt idx="336">
                  <c:v>100.0467</c:v>
                </c:pt>
                <c:pt idx="337">
                  <c:v>100.0485</c:v>
                </c:pt>
                <c:pt idx="338">
                  <c:v>100.0484</c:v>
                </c:pt>
                <c:pt idx="339">
                  <c:v>100.04940000000002</c:v>
                </c:pt>
                <c:pt idx="340">
                  <c:v>100.0493</c:v>
                </c:pt>
                <c:pt idx="341">
                  <c:v>100.04900000000002</c:v>
                </c:pt>
                <c:pt idx="342">
                  <c:v>100.04859999999999</c:v>
                </c:pt>
                <c:pt idx="343">
                  <c:v>100.04910000000002</c:v>
                </c:pt>
                <c:pt idx="344">
                  <c:v>100.04920000000011</c:v>
                </c:pt>
                <c:pt idx="345">
                  <c:v>100.04940000000002</c:v>
                </c:pt>
                <c:pt idx="346">
                  <c:v>100.04960000000011</c:v>
                </c:pt>
                <c:pt idx="347">
                  <c:v>100.05</c:v>
                </c:pt>
                <c:pt idx="348">
                  <c:v>100.0508</c:v>
                </c:pt>
                <c:pt idx="349">
                  <c:v>100.0513</c:v>
                </c:pt>
                <c:pt idx="350">
                  <c:v>100.0509</c:v>
                </c:pt>
                <c:pt idx="351">
                  <c:v>100.051</c:v>
                </c:pt>
                <c:pt idx="352">
                  <c:v>100.0506</c:v>
                </c:pt>
                <c:pt idx="353">
                  <c:v>100.0509</c:v>
                </c:pt>
                <c:pt idx="354">
                  <c:v>100.05070000000001</c:v>
                </c:pt>
                <c:pt idx="355">
                  <c:v>100.051</c:v>
                </c:pt>
                <c:pt idx="356">
                  <c:v>100.0517</c:v>
                </c:pt>
                <c:pt idx="357">
                  <c:v>100.05200000000001</c:v>
                </c:pt>
                <c:pt idx="358">
                  <c:v>100.05200000000001</c:v>
                </c:pt>
                <c:pt idx="359">
                  <c:v>100.0522</c:v>
                </c:pt>
                <c:pt idx="360">
                  <c:v>100.05249999999998</c:v>
                </c:pt>
                <c:pt idx="361">
                  <c:v>100.053</c:v>
                </c:pt>
                <c:pt idx="362">
                  <c:v>100.0532</c:v>
                </c:pt>
                <c:pt idx="363">
                  <c:v>100.0534</c:v>
                </c:pt>
                <c:pt idx="364">
                  <c:v>100.0534</c:v>
                </c:pt>
                <c:pt idx="365">
                  <c:v>100.0535</c:v>
                </c:pt>
                <c:pt idx="366">
                  <c:v>100.0534</c:v>
                </c:pt>
                <c:pt idx="367">
                  <c:v>100.0536</c:v>
                </c:pt>
                <c:pt idx="368">
                  <c:v>100.0539</c:v>
                </c:pt>
                <c:pt idx="369">
                  <c:v>100.0543</c:v>
                </c:pt>
                <c:pt idx="370">
                  <c:v>100.0544</c:v>
                </c:pt>
                <c:pt idx="371">
                  <c:v>100.0545</c:v>
                </c:pt>
                <c:pt idx="372">
                  <c:v>100.0538</c:v>
                </c:pt>
                <c:pt idx="373">
                  <c:v>100.05419999999999</c:v>
                </c:pt>
                <c:pt idx="374">
                  <c:v>100.0547</c:v>
                </c:pt>
                <c:pt idx="375">
                  <c:v>100.0551</c:v>
                </c:pt>
                <c:pt idx="376">
                  <c:v>100.0548</c:v>
                </c:pt>
                <c:pt idx="377">
                  <c:v>100.0549</c:v>
                </c:pt>
                <c:pt idx="378">
                  <c:v>100.05459999999999</c:v>
                </c:pt>
                <c:pt idx="379">
                  <c:v>100.05459999999999</c:v>
                </c:pt>
                <c:pt idx="380">
                  <c:v>100.0552</c:v>
                </c:pt>
                <c:pt idx="381">
                  <c:v>100.05529999999999</c:v>
                </c:pt>
                <c:pt idx="382">
                  <c:v>100.05579999999998</c:v>
                </c:pt>
                <c:pt idx="383">
                  <c:v>100.056</c:v>
                </c:pt>
                <c:pt idx="384">
                  <c:v>100.0562</c:v>
                </c:pt>
                <c:pt idx="385">
                  <c:v>100.0566</c:v>
                </c:pt>
                <c:pt idx="386">
                  <c:v>100.05670000000001</c:v>
                </c:pt>
                <c:pt idx="387">
                  <c:v>100.0577</c:v>
                </c:pt>
                <c:pt idx="388">
                  <c:v>100.0585</c:v>
                </c:pt>
                <c:pt idx="389">
                  <c:v>100.05840000000001</c:v>
                </c:pt>
                <c:pt idx="390">
                  <c:v>100.05840000000001</c:v>
                </c:pt>
                <c:pt idx="391">
                  <c:v>100.0581</c:v>
                </c:pt>
                <c:pt idx="392">
                  <c:v>100.06010000000002</c:v>
                </c:pt>
                <c:pt idx="393">
                  <c:v>100.0594</c:v>
                </c:pt>
                <c:pt idx="394">
                  <c:v>100.0595</c:v>
                </c:pt>
                <c:pt idx="395">
                  <c:v>100.0598</c:v>
                </c:pt>
                <c:pt idx="396">
                  <c:v>100.06010000000002</c:v>
                </c:pt>
                <c:pt idx="397">
                  <c:v>100.06010000000002</c:v>
                </c:pt>
                <c:pt idx="398">
                  <c:v>100.06010000000002</c:v>
                </c:pt>
                <c:pt idx="399">
                  <c:v>100.0603</c:v>
                </c:pt>
                <c:pt idx="400">
                  <c:v>100.0603</c:v>
                </c:pt>
                <c:pt idx="401">
                  <c:v>100.0603</c:v>
                </c:pt>
                <c:pt idx="402">
                  <c:v>100.0609</c:v>
                </c:pt>
                <c:pt idx="403">
                  <c:v>100.06120000000011</c:v>
                </c:pt>
                <c:pt idx="404">
                  <c:v>100.06059999999999</c:v>
                </c:pt>
                <c:pt idx="405">
                  <c:v>100.0607</c:v>
                </c:pt>
                <c:pt idx="406">
                  <c:v>100.0608</c:v>
                </c:pt>
                <c:pt idx="407">
                  <c:v>100.06120000000011</c:v>
                </c:pt>
                <c:pt idx="408">
                  <c:v>100.0613</c:v>
                </c:pt>
                <c:pt idx="409">
                  <c:v>100.06160000000011</c:v>
                </c:pt>
                <c:pt idx="410">
                  <c:v>100.06160000000011</c:v>
                </c:pt>
                <c:pt idx="411">
                  <c:v>100.0617</c:v>
                </c:pt>
                <c:pt idx="412">
                  <c:v>100.06189999999999</c:v>
                </c:pt>
                <c:pt idx="413">
                  <c:v>100.0624</c:v>
                </c:pt>
                <c:pt idx="414">
                  <c:v>100.0624</c:v>
                </c:pt>
                <c:pt idx="415">
                  <c:v>100.06270000000001</c:v>
                </c:pt>
                <c:pt idx="416">
                  <c:v>100.0633</c:v>
                </c:pt>
                <c:pt idx="417">
                  <c:v>100.0634</c:v>
                </c:pt>
                <c:pt idx="418">
                  <c:v>100.0638</c:v>
                </c:pt>
                <c:pt idx="419">
                  <c:v>100.06399999999999</c:v>
                </c:pt>
                <c:pt idx="420">
                  <c:v>100.06480000000002</c:v>
                </c:pt>
                <c:pt idx="421">
                  <c:v>100.065</c:v>
                </c:pt>
                <c:pt idx="422">
                  <c:v>100.06529999999999</c:v>
                </c:pt>
                <c:pt idx="423">
                  <c:v>100.06570000000001</c:v>
                </c:pt>
                <c:pt idx="424">
                  <c:v>100.06619999999999</c:v>
                </c:pt>
                <c:pt idx="425">
                  <c:v>100.066</c:v>
                </c:pt>
                <c:pt idx="426">
                  <c:v>100.0663</c:v>
                </c:pt>
                <c:pt idx="427">
                  <c:v>100.0669</c:v>
                </c:pt>
                <c:pt idx="428">
                  <c:v>100.0659</c:v>
                </c:pt>
                <c:pt idx="429">
                  <c:v>100.0655</c:v>
                </c:pt>
                <c:pt idx="430">
                  <c:v>100.0658</c:v>
                </c:pt>
                <c:pt idx="431">
                  <c:v>100.0659</c:v>
                </c:pt>
                <c:pt idx="432">
                  <c:v>100.0658</c:v>
                </c:pt>
                <c:pt idx="433">
                  <c:v>100.06610000000002</c:v>
                </c:pt>
                <c:pt idx="434">
                  <c:v>100.0652</c:v>
                </c:pt>
                <c:pt idx="435">
                  <c:v>100.06480000000002</c:v>
                </c:pt>
                <c:pt idx="436">
                  <c:v>100.0647</c:v>
                </c:pt>
                <c:pt idx="437">
                  <c:v>100.0652</c:v>
                </c:pt>
                <c:pt idx="438">
                  <c:v>100.066</c:v>
                </c:pt>
                <c:pt idx="439">
                  <c:v>100.0668</c:v>
                </c:pt>
                <c:pt idx="440">
                  <c:v>100.0667</c:v>
                </c:pt>
                <c:pt idx="441">
                  <c:v>100.06720000000011</c:v>
                </c:pt>
                <c:pt idx="442">
                  <c:v>100.06699999999999</c:v>
                </c:pt>
                <c:pt idx="443">
                  <c:v>100.0669</c:v>
                </c:pt>
                <c:pt idx="444">
                  <c:v>100.06750000000002</c:v>
                </c:pt>
                <c:pt idx="445">
                  <c:v>100.0682</c:v>
                </c:pt>
                <c:pt idx="446">
                  <c:v>100.0694</c:v>
                </c:pt>
                <c:pt idx="447">
                  <c:v>100.0706</c:v>
                </c:pt>
                <c:pt idx="448">
                  <c:v>100.07089999999998</c:v>
                </c:pt>
                <c:pt idx="449">
                  <c:v>100.0712</c:v>
                </c:pt>
                <c:pt idx="450">
                  <c:v>100.07170000000001</c:v>
                </c:pt>
                <c:pt idx="451">
                  <c:v>100.07199999999999</c:v>
                </c:pt>
                <c:pt idx="452">
                  <c:v>100.071</c:v>
                </c:pt>
                <c:pt idx="453">
                  <c:v>100.06920000000002</c:v>
                </c:pt>
                <c:pt idx="454">
                  <c:v>100.0677</c:v>
                </c:pt>
                <c:pt idx="455">
                  <c:v>100.0673</c:v>
                </c:pt>
                <c:pt idx="456">
                  <c:v>100.068</c:v>
                </c:pt>
                <c:pt idx="457">
                  <c:v>100.0686</c:v>
                </c:pt>
                <c:pt idx="458">
                  <c:v>100.0693</c:v>
                </c:pt>
                <c:pt idx="459">
                  <c:v>100.0701</c:v>
                </c:pt>
                <c:pt idx="460">
                  <c:v>100.071</c:v>
                </c:pt>
                <c:pt idx="461">
                  <c:v>100.0714</c:v>
                </c:pt>
                <c:pt idx="462">
                  <c:v>100.0716</c:v>
                </c:pt>
                <c:pt idx="463">
                  <c:v>100.0718</c:v>
                </c:pt>
                <c:pt idx="464">
                  <c:v>100.07210000000001</c:v>
                </c:pt>
                <c:pt idx="465">
                  <c:v>100.0722</c:v>
                </c:pt>
                <c:pt idx="466">
                  <c:v>100.0718</c:v>
                </c:pt>
                <c:pt idx="467">
                  <c:v>100.07170000000001</c:v>
                </c:pt>
                <c:pt idx="468">
                  <c:v>100.0719</c:v>
                </c:pt>
                <c:pt idx="469">
                  <c:v>100.07210000000001</c:v>
                </c:pt>
                <c:pt idx="470">
                  <c:v>100.07269999999998</c:v>
                </c:pt>
                <c:pt idx="471">
                  <c:v>100.07389999999998</c:v>
                </c:pt>
                <c:pt idx="472">
                  <c:v>100.0744</c:v>
                </c:pt>
                <c:pt idx="473">
                  <c:v>100.0742</c:v>
                </c:pt>
                <c:pt idx="474">
                  <c:v>100.074</c:v>
                </c:pt>
                <c:pt idx="475">
                  <c:v>100.07340000000001</c:v>
                </c:pt>
                <c:pt idx="476">
                  <c:v>100.07289999999998</c:v>
                </c:pt>
                <c:pt idx="477">
                  <c:v>100.0735</c:v>
                </c:pt>
                <c:pt idx="478">
                  <c:v>100.0732</c:v>
                </c:pt>
                <c:pt idx="479">
                  <c:v>100.0735</c:v>
                </c:pt>
                <c:pt idx="480">
                  <c:v>100.07340000000001</c:v>
                </c:pt>
                <c:pt idx="481">
                  <c:v>100.0732</c:v>
                </c:pt>
                <c:pt idx="482">
                  <c:v>100.0732</c:v>
                </c:pt>
                <c:pt idx="483">
                  <c:v>100.0741</c:v>
                </c:pt>
                <c:pt idx="484">
                  <c:v>100.0748</c:v>
                </c:pt>
                <c:pt idx="485">
                  <c:v>100.07579999999989</c:v>
                </c:pt>
                <c:pt idx="486">
                  <c:v>100.0761</c:v>
                </c:pt>
                <c:pt idx="487">
                  <c:v>100.0761</c:v>
                </c:pt>
                <c:pt idx="488">
                  <c:v>100.07559999999998</c:v>
                </c:pt>
                <c:pt idx="489">
                  <c:v>100.07539999999995</c:v>
                </c:pt>
                <c:pt idx="490">
                  <c:v>100.0749</c:v>
                </c:pt>
                <c:pt idx="491">
                  <c:v>100.0745</c:v>
                </c:pt>
                <c:pt idx="492">
                  <c:v>100.0752</c:v>
                </c:pt>
                <c:pt idx="493">
                  <c:v>100.0765</c:v>
                </c:pt>
                <c:pt idx="494">
                  <c:v>100.0772</c:v>
                </c:pt>
                <c:pt idx="495">
                  <c:v>100.07629999999999</c:v>
                </c:pt>
                <c:pt idx="496">
                  <c:v>100.0765</c:v>
                </c:pt>
                <c:pt idx="497">
                  <c:v>100.0779</c:v>
                </c:pt>
                <c:pt idx="498">
                  <c:v>100.07929999999999</c:v>
                </c:pt>
                <c:pt idx="499">
                  <c:v>100.07850000000001</c:v>
                </c:pt>
                <c:pt idx="500">
                  <c:v>100.0779</c:v>
                </c:pt>
                <c:pt idx="501">
                  <c:v>100.07799999999999</c:v>
                </c:pt>
                <c:pt idx="502">
                  <c:v>100.0778</c:v>
                </c:pt>
                <c:pt idx="503">
                  <c:v>100.0774</c:v>
                </c:pt>
                <c:pt idx="504">
                  <c:v>100.07799999999999</c:v>
                </c:pt>
                <c:pt idx="505">
                  <c:v>100.0771</c:v>
                </c:pt>
                <c:pt idx="506">
                  <c:v>100.0766</c:v>
                </c:pt>
                <c:pt idx="507">
                  <c:v>100.0761</c:v>
                </c:pt>
                <c:pt idx="508">
                  <c:v>100.0766</c:v>
                </c:pt>
                <c:pt idx="509">
                  <c:v>100.0776</c:v>
                </c:pt>
                <c:pt idx="510">
                  <c:v>100.07859999999998</c:v>
                </c:pt>
                <c:pt idx="511">
                  <c:v>100.0796</c:v>
                </c:pt>
                <c:pt idx="512">
                  <c:v>100.08029999999999</c:v>
                </c:pt>
                <c:pt idx="513">
                  <c:v>100.0809</c:v>
                </c:pt>
                <c:pt idx="514">
                  <c:v>100.0809</c:v>
                </c:pt>
                <c:pt idx="515">
                  <c:v>100.0806</c:v>
                </c:pt>
                <c:pt idx="516">
                  <c:v>100.0805</c:v>
                </c:pt>
                <c:pt idx="517">
                  <c:v>100.0808</c:v>
                </c:pt>
                <c:pt idx="518">
                  <c:v>100.081</c:v>
                </c:pt>
                <c:pt idx="519">
                  <c:v>100.081</c:v>
                </c:pt>
                <c:pt idx="520">
                  <c:v>100.08069999999999</c:v>
                </c:pt>
                <c:pt idx="521">
                  <c:v>100.081</c:v>
                </c:pt>
                <c:pt idx="522">
                  <c:v>100.081</c:v>
                </c:pt>
                <c:pt idx="523">
                  <c:v>100.0818</c:v>
                </c:pt>
                <c:pt idx="524">
                  <c:v>100.0809</c:v>
                </c:pt>
                <c:pt idx="525">
                  <c:v>100.07940000000001</c:v>
                </c:pt>
                <c:pt idx="526">
                  <c:v>100.0796</c:v>
                </c:pt>
                <c:pt idx="527">
                  <c:v>100.0814</c:v>
                </c:pt>
                <c:pt idx="528">
                  <c:v>100.0814</c:v>
                </c:pt>
                <c:pt idx="529">
                  <c:v>100.0809</c:v>
                </c:pt>
                <c:pt idx="530">
                  <c:v>100.08229999999999</c:v>
                </c:pt>
                <c:pt idx="531">
                  <c:v>100.08240000000001</c:v>
                </c:pt>
                <c:pt idx="532">
                  <c:v>100.0829</c:v>
                </c:pt>
                <c:pt idx="533">
                  <c:v>100.0835</c:v>
                </c:pt>
                <c:pt idx="534">
                  <c:v>100.0829</c:v>
                </c:pt>
                <c:pt idx="535">
                  <c:v>100.0821</c:v>
                </c:pt>
                <c:pt idx="536">
                  <c:v>100.08229999999999</c:v>
                </c:pt>
                <c:pt idx="537">
                  <c:v>100.0818</c:v>
                </c:pt>
                <c:pt idx="538">
                  <c:v>100.0822</c:v>
                </c:pt>
                <c:pt idx="539">
                  <c:v>100.0825</c:v>
                </c:pt>
                <c:pt idx="540">
                  <c:v>100.08269999999999</c:v>
                </c:pt>
                <c:pt idx="541">
                  <c:v>100.0831</c:v>
                </c:pt>
                <c:pt idx="542">
                  <c:v>100.0847</c:v>
                </c:pt>
                <c:pt idx="543">
                  <c:v>100.08540000000001</c:v>
                </c:pt>
                <c:pt idx="544">
                  <c:v>100.08540000000001</c:v>
                </c:pt>
                <c:pt idx="545">
                  <c:v>100.0852</c:v>
                </c:pt>
                <c:pt idx="546">
                  <c:v>100.08499999999999</c:v>
                </c:pt>
                <c:pt idx="547">
                  <c:v>100.08459999999999</c:v>
                </c:pt>
                <c:pt idx="548">
                  <c:v>100.0849</c:v>
                </c:pt>
                <c:pt idx="549">
                  <c:v>100.0844</c:v>
                </c:pt>
                <c:pt idx="550">
                  <c:v>100.0852</c:v>
                </c:pt>
                <c:pt idx="551">
                  <c:v>100.08499999999999</c:v>
                </c:pt>
                <c:pt idx="552">
                  <c:v>100.08499999999999</c:v>
                </c:pt>
                <c:pt idx="553">
                  <c:v>100.0855</c:v>
                </c:pt>
                <c:pt idx="554">
                  <c:v>100.0851</c:v>
                </c:pt>
                <c:pt idx="555">
                  <c:v>100.0852</c:v>
                </c:pt>
                <c:pt idx="556">
                  <c:v>100.08540000000001</c:v>
                </c:pt>
                <c:pt idx="557">
                  <c:v>100.08580000000001</c:v>
                </c:pt>
                <c:pt idx="558">
                  <c:v>100.08569999999999</c:v>
                </c:pt>
                <c:pt idx="559">
                  <c:v>100.0856</c:v>
                </c:pt>
                <c:pt idx="560">
                  <c:v>100.0859</c:v>
                </c:pt>
                <c:pt idx="561">
                  <c:v>100.08620000000002</c:v>
                </c:pt>
                <c:pt idx="562">
                  <c:v>100.08669999999999</c:v>
                </c:pt>
                <c:pt idx="563">
                  <c:v>100.08669999999999</c:v>
                </c:pt>
                <c:pt idx="564">
                  <c:v>100.0869</c:v>
                </c:pt>
                <c:pt idx="565">
                  <c:v>100.08710000000002</c:v>
                </c:pt>
                <c:pt idx="566">
                  <c:v>100.087</c:v>
                </c:pt>
                <c:pt idx="567">
                  <c:v>100.087</c:v>
                </c:pt>
                <c:pt idx="568">
                  <c:v>100.08799999999999</c:v>
                </c:pt>
                <c:pt idx="569">
                  <c:v>100.0889</c:v>
                </c:pt>
                <c:pt idx="570">
                  <c:v>100.08920000000002</c:v>
                </c:pt>
                <c:pt idx="571">
                  <c:v>100.0886</c:v>
                </c:pt>
                <c:pt idx="572">
                  <c:v>100.08759999999999</c:v>
                </c:pt>
                <c:pt idx="573">
                  <c:v>100.08710000000002</c:v>
                </c:pt>
                <c:pt idx="574">
                  <c:v>100.08710000000002</c:v>
                </c:pt>
                <c:pt idx="575">
                  <c:v>100.0868</c:v>
                </c:pt>
                <c:pt idx="576">
                  <c:v>100.08720000000002</c:v>
                </c:pt>
                <c:pt idx="577">
                  <c:v>100.0877</c:v>
                </c:pt>
                <c:pt idx="578">
                  <c:v>100.08759999999999</c:v>
                </c:pt>
                <c:pt idx="579">
                  <c:v>100.0878</c:v>
                </c:pt>
                <c:pt idx="580">
                  <c:v>100.0874</c:v>
                </c:pt>
                <c:pt idx="581">
                  <c:v>100.08710000000002</c:v>
                </c:pt>
                <c:pt idx="582">
                  <c:v>100.0874</c:v>
                </c:pt>
                <c:pt idx="583">
                  <c:v>100.0877</c:v>
                </c:pt>
                <c:pt idx="584">
                  <c:v>100.0873</c:v>
                </c:pt>
                <c:pt idx="585">
                  <c:v>100.08750000000002</c:v>
                </c:pt>
                <c:pt idx="586">
                  <c:v>100.08829999999999</c:v>
                </c:pt>
                <c:pt idx="587">
                  <c:v>100.089</c:v>
                </c:pt>
                <c:pt idx="588">
                  <c:v>100.08969999999999</c:v>
                </c:pt>
                <c:pt idx="589">
                  <c:v>100.09020000000002</c:v>
                </c:pt>
                <c:pt idx="590">
                  <c:v>100.0903</c:v>
                </c:pt>
                <c:pt idx="591">
                  <c:v>100.09010000000002</c:v>
                </c:pt>
                <c:pt idx="592">
                  <c:v>100.0904</c:v>
                </c:pt>
                <c:pt idx="593">
                  <c:v>100.0894</c:v>
                </c:pt>
                <c:pt idx="594">
                  <c:v>100.0907</c:v>
                </c:pt>
                <c:pt idx="595">
                  <c:v>100.09059999999999</c:v>
                </c:pt>
                <c:pt idx="596">
                  <c:v>100.0908</c:v>
                </c:pt>
                <c:pt idx="597">
                  <c:v>100.09139999999999</c:v>
                </c:pt>
                <c:pt idx="598">
                  <c:v>100.09220000000002</c:v>
                </c:pt>
                <c:pt idx="599">
                  <c:v>100.092</c:v>
                </c:pt>
                <c:pt idx="600">
                  <c:v>100.09220000000002</c:v>
                </c:pt>
                <c:pt idx="601">
                  <c:v>100.0925</c:v>
                </c:pt>
                <c:pt idx="602">
                  <c:v>100.0928</c:v>
                </c:pt>
                <c:pt idx="603">
                  <c:v>100.0925</c:v>
                </c:pt>
                <c:pt idx="604">
                  <c:v>100.09229999999999</c:v>
                </c:pt>
                <c:pt idx="605">
                  <c:v>100.092</c:v>
                </c:pt>
                <c:pt idx="606">
                  <c:v>100.09220000000002</c:v>
                </c:pt>
                <c:pt idx="607">
                  <c:v>100.0917</c:v>
                </c:pt>
                <c:pt idx="608">
                  <c:v>100.09229999999999</c:v>
                </c:pt>
                <c:pt idx="609">
                  <c:v>100.0928</c:v>
                </c:pt>
                <c:pt idx="610">
                  <c:v>100.0928</c:v>
                </c:pt>
                <c:pt idx="611">
                  <c:v>100.09229999999999</c:v>
                </c:pt>
                <c:pt idx="612">
                  <c:v>100.09220000000002</c:v>
                </c:pt>
                <c:pt idx="613">
                  <c:v>100.092</c:v>
                </c:pt>
                <c:pt idx="614">
                  <c:v>100.09220000000002</c:v>
                </c:pt>
                <c:pt idx="615">
                  <c:v>100.09310000000002</c:v>
                </c:pt>
                <c:pt idx="616">
                  <c:v>100.09360000000002</c:v>
                </c:pt>
                <c:pt idx="617">
                  <c:v>100.09399999999999</c:v>
                </c:pt>
                <c:pt idx="618">
                  <c:v>100.09460000000011</c:v>
                </c:pt>
                <c:pt idx="619">
                  <c:v>100.09480000000002</c:v>
                </c:pt>
                <c:pt idx="620">
                  <c:v>100.09460000000011</c:v>
                </c:pt>
                <c:pt idx="621">
                  <c:v>100.09490000000002</c:v>
                </c:pt>
                <c:pt idx="622">
                  <c:v>100.09450000000002</c:v>
                </c:pt>
                <c:pt idx="623">
                  <c:v>100.0938</c:v>
                </c:pt>
                <c:pt idx="624">
                  <c:v>100.09420000000011</c:v>
                </c:pt>
                <c:pt idx="625">
                  <c:v>100.09439999999999</c:v>
                </c:pt>
                <c:pt idx="626">
                  <c:v>100.09480000000002</c:v>
                </c:pt>
                <c:pt idx="627">
                  <c:v>100.09480000000002</c:v>
                </c:pt>
                <c:pt idx="628">
                  <c:v>100.09420000000011</c:v>
                </c:pt>
                <c:pt idx="629">
                  <c:v>100.09450000000002</c:v>
                </c:pt>
                <c:pt idx="630">
                  <c:v>100.0947</c:v>
                </c:pt>
                <c:pt idx="631">
                  <c:v>100.09520000000002</c:v>
                </c:pt>
                <c:pt idx="632">
                  <c:v>100.09569999999999</c:v>
                </c:pt>
                <c:pt idx="633">
                  <c:v>100.0958</c:v>
                </c:pt>
                <c:pt idx="634">
                  <c:v>100.0959</c:v>
                </c:pt>
                <c:pt idx="635">
                  <c:v>100.096</c:v>
                </c:pt>
                <c:pt idx="636">
                  <c:v>100.0958</c:v>
                </c:pt>
                <c:pt idx="637">
                  <c:v>100.0959</c:v>
                </c:pt>
                <c:pt idx="638">
                  <c:v>100.0954</c:v>
                </c:pt>
                <c:pt idx="639">
                  <c:v>100.09529999999999</c:v>
                </c:pt>
                <c:pt idx="640">
                  <c:v>100.09520000000002</c:v>
                </c:pt>
                <c:pt idx="641">
                  <c:v>100.09620000000002</c:v>
                </c:pt>
                <c:pt idx="642">
                  <c:v>100.0958</c:v>
                </c:pt>
                <c:pt idx="643">
                  <c:v>100.0963</c:v>
                </c:pt>
                <c:pt idx="644">
                  <c:v>100.0959</c:v>
                </c:pt>
                <c:pt idx="645">
                  <c:v>100.09660000000002</c:v>
                </c:pt>
                <c:pt idx="646">
                  <c:v>100.09690000000002</c:v>
                </c:pt>
                <c:pt idx="647">
                  <c:v>100.09699999999999</c:v>
                </c:pt>
                <c:pt idx="648">
                  <c:v>100.0968</c:v>
                </c:pt>
                <c:pt idx="649">
                  <c:v>100.09650000000002</c:v>
                </c:pt>
                <c:pt idx="650">
                  <c:v>100.0964</c:v>
                </c:pt>
                <c:pt idx="651">
                  <c:v>100.09690000000002</c:v>
                </c:pt>
                <c:pt idx="652">
                  <c:v>100.09690000000002</c:v>
                </c:pt>
                <c:pt idx="653">
                  <c:v>100.0968</c:v>
                </c:pt>
                <c:pt idx="654">
                  <c:v>100.09710000000011</c:v>
                </c:pt>
                <c:pt idx="655">
                  <c:v>100.09780000000002</c:v>
                </c:pt>
                <c:pt idx="656">
                  <c:v>100.098</c:v>
                </c:pt>
                <c:pt idx="657">
                  <c:v>100.09760000000011</c:v>
                </c:pt>
                <c:pt idx="658">
                  <c:v>100.0981</c:v>
                </c:pt>
                <c:pt idx="659">
                  <c:v>100.09820000000002</c:v>
                </c:pt>
                <c:pt idx="660">
                  <c:v>100.098</c:v>
                </c:pt>
                <c:pt idx="661">
                  <c:v>100.09750000000011</c:v>
                </c:pt>
                <c:pt idx="662">
                  <c:v>100.0981</c:v>
                </c:pt>
                <c:pt idx="663">
                  <c:v>100.099</c:v>
                </c:pt>
                <c:pt idx="664">
                  <c:v>100.0993</c:v>
                </c:pt>
                <c:pt idx="665">
                  <c:v>100.0994</c:v>
                </c:pt>
                <c:pt idx="666">
                  <c:v>100.09960000000002</c:v>
                </c:pt>
                <c:pt idx="667">
                  <c:v>100.09960000000002</c:v>
                </c:pt>
                <c:pt idx="668">
                  <c:v>100.099</c:v>
                </c:pt>
                <c:pt idx="669">
                  <c:v>100.0986</c:v>
                </c:pt>
                <c:pt idx="670">
                  <c:v>100.0988</c:v>
                </c:pt>
                <c:pt idx="671">
                  <c:v>100.0993</c:v>
                </c:pt>
                <c:pt idx="672">
                  <c:v>100.09910000000002</c:v>
                </c:pt>
                <c:pt idx="673">
                  <c:v>100.0993</c:v>
                </c:pt>
                <c:pt idx="674">
                  <c:v>100.0994</c:v>
                </c:pt>
                <c:pt idx="675">
                  <c:v>100.0998</c:v>
                </c:pt>
                <c:pt idx="676">
                  <c:v>100.09960000000002</c:v>
                </c:pt>
                <c:pt idx="677">
                  <c:v>100.09950000000002</c:v>
                </c:pt>
                <c:pt idx="678">
                  <c:v>100.1001</c:v>
                </c:pt>
                <c:pt idx="679">
                  <c:v>100.10129999999999</c:v>
                </c:pt>
                <c:pt idx="680">
                  <c:v>100.1014</c:v>
                </c:pt>
                <c:pt idx="681">
                  <c:v>100.1015</c:v>
                </c:pt>
                <c:pt idx="682">
                  <c:v>100.101</c:v>
                </c:pt>
                <c:pt idx="683">
                  <c:v>100.10080000000001</c:v>
                </c:pt>
                <c:pt idx="684">
                  <c:v>100.101</c:v>
                </c:pt>
                <c:pt idx="685">
                  <c:v>100.10080000000001</c:v>
                </c:pt>
                <c:pt idx="686">
                  <c:v>100.0998</c:v>
                </c:pt>
                <c:pt idx="687">
                  <c:v>100.1</c:v>
                </c:pt>
                <c:pt idx="688">
                  <c:v>100.0997</c:v>
                </c:pt>
                <c:pt idx="689">
                  <c:v>100.1</c:v>
                </c:pt>
                <c:pt idx="690">
                  <c:v>100.10069999999999</c:v>
                </c:pt>
                <c:pt idx="691">
                  <c:v>100.1014</c:v>
                </c:pt>
                <c:pt idx="692">
                  <c:v>100.1016</c:v>
                </c:pt>
                <c:pt idx="693">
                  <c:v>100.101</c:v>
                </c:pt>
                <c:pt idx="694">
                  <c:v>100.10080000000001</c:v>
                </c:pt>
                <c:pt idx="695">
                  <c:v>100.1019</c:v>
                </c:pt>
                <c:pt idx="696">
                  <c:v>100.1019</c:v>
                </c:pt>
                <c:pt idx="697">
                  <c:v>100.10279999999995</c:v>
                </c:pt>
                <c:pt idx="698">
                  <c:v>100.10279999999995</c:v>
                </c:pt>
                <c:pt idx="699">
                  <c:v>100.1019</c:v>
                </c:pt>
                <c:pt idx="700">
                  <c:v>100.1016</c:v>
                </c:pt>
                <c:pt idx="701">
                  <c:v>100.101</c:v>
                </c:pt>
                <c:pt idx="702">
                  <c:v>100.101</c:v>
                </c:pt>
                <c:pt idx="703">
                  <c:v>100.10199999999999</c:v>
                </c:pt>
                <c:pt idx="704">
                  <c:v>100.10239999999995</c:v>
                </c:pt>
                <c:pt idx="705">
                  <c:v>100.10250000000001</c:v>
                </c:pt>
                <c:pt idx="706">
                  <c:v>100.10269999999998</c:v>
                </c:pt>
                <c:pt idx="707">
                  <c:v>100.1036</c:v>
                </c:pt>
                <c:pt idx="708">
                  <c:v>100.10299999999998</c:v>
                </c:pt>
                <c:pt idx="709">
                  <c:v>100.10299999999998</c:v>
                </c:pt>
                <c:pt idx="710">
                  <c:v>100.10229999999999</c:v>
                </c:pt>
                <c:pt idx="711">
                  <c:v>100.10269999999998</c:v>
                </c:pt>
                <c:pt idx="712">
                  <c:v>100.10269999999998</c:v>
                </c:pt>
                <c:pt idx="713">
                  <c:v>100.10279999999995</c:v>
                </c:pt>
                <c:pt idx="714">
                  <c:v>100.10329999999999</c:v>
                </c:pt>
                <c:pt idx="715">
                  <c:v>100.10369999999999</c:v>
                </c:pt>
                <c:pt idx="716">
                  <c:v>100.104</c:v>
                </c:pt>
                <c:pt idx="717">
                  <c:v>100.10420000000002</c:v>
                </c:pt>
                <c:pt idx="718">
                  <c:v>100.1039</c:v>
                </c:pt>
                <c:pt idx="719">
                  <c:v>100.1039</c:v>
                </c:pt>
                <c:pt idx="720">
                  <c:v>100.104</c:v>
                </c:pt>
                <c:pt idx="721">
                  <c:v>100.10429999999999</c:v>
                </c:pt>
                <c:pt idx="722">
                  <c:v>100.10469999999999</c:v>
                </c:pt>
                <c:pt idx="723">
                  <c:v>100.10509999999998</c:v>
                </c:pt>
                <c:pt idx="724">
                  <c:v>100.10509999999998</c:v>
                </c:pt>
                <c:pt idx="725">
                  <c:v>100.1049</c:v>
                </c:pt>
                <c:pt idx="726">
                  <c:v>100.10499999999999</c:v>
                </c:pt>
                <c:pt idx="727">
                  <c:v>100.1048</c:v>
                </c:pt>
                <c:pt idx="728">
                  <c:v>100.1044</c:v>
                </c:pt>
                <c:pt idx="729">
                  <c:v>100.1039</c:v>
                </c:pt>
                <c:pt idx="730">
                  <c:v>100.10339999999998</c:v>
                </c:pt>
                <c:pt idx="731">
                  <c:v>100.1041</c:v>
                </c:pt>
                <c:pt idx="732">
                  <c:v>100.1052</c:v>
                </c:pt>
                <c:pt idx="733">
                  <c:v>100.10579999999995</c:v>
                </c:pt>
                <c:pt idx="734">
                  <c:v>100.10550000000001</c:v>
                </c:pt>
                <c:pt idx="735">
                  <c:v>100.10429999999999</c:v>
                </c:pt>
                <c:pt idx="736">
                  <c:v>100.10429999999999</c:v>
                </c:pt>
                <c:pt idx="737">
                  <c:v>100.1049</c:v>
                </c:pt>
                <c:pt idx="738">
                  <c:v>100.10499999999999</c:v>
                </c:pt>
                <c:pt idx="739">
                  <c:v>100.1056</c:v>
                </c:pt>
                <c:pt idx="740">
                  <c:v>100.1048</c:v>
                </c:pt>
                <c:pt idx="741">
                  <c:v>100.1056</c:v>
                </c:pt>
                <c:pt idx="742">
                  <c:v>100.1052</c:v>
                </c:pt>
                <c:pt idx="743">
                  <c:v>100.10579999999995</c:v>
                </c:pt>
                <c:pt idx="744">
                  <c:v>100.10599999999998</c:v>
                </c:pt>
                <c:pt idx="745">
                  <c:v>100.1065</c:v>
                </c:pt>
                <c:pt idx="746">
                  <c:v>100.10639999999998</c:v>
                </c:pt>
                <c:pt idx="747">
                  <c:v>100.1078</c:v>
                </c:pt>
                <c:pt idx="748">
                  <c:v>100.1078</c:v>
                </c:pt>
                <c:pt idx="749">
                  <c:v>100.10680000000001</c:v>
                </c:pt>
                <c:pt idx="750">
                  <c:v>100.10720000000002</c:v>
                </c:pt>
                <c:pt idx="751">
                  <c:v>100.107</c:v>
                </c:pt>
                <c:pt idx="752">
                  <c:v>100.1071</c:v>
                </c:pt>
                <c:pt idx="753">
                  <c:v>100.1071</c:v>
                </c:pt>
                <c:pt idx="754">
                  <c:v>100.1075</c:v>
                </c:pt>
                <c:pt idx="755">
                  <c:v>100.1074</c:v>
                </c:pt>
                <c:pt idx="756">
                  <c:v>100.10769999999999</c:v>
                </c:pt>
                <c:pt idx="757">
                  <c:v>100.107</c:v>
                </c:pt>
                <c:pt idx="758">
                  <c:v>100.10680000000001</c:v>
                </c:pt>
                <c:pt idx="759">
                  <c:v>100.107</c:v>
                </c:pt>
                <c:pt idx="760">
                  <c:v>100.1074</c:v>
                </c:pt>
                <c:pt idx="761">
                  <c:v>100.1073</c:v>
                </c:pt>
                <c:pt idx="762">
                  <c:v>100.10799999999999</c:v>
                </c:pt>
                <c:pt idx="763">
                  <c:v>100.10829999999999</c:v>
                </c:pt>
                <c:pt idx="764">
                  <c:v>100.10899999999998</c:v>
                </c:pt>
                <c:pt idx="765">
                  <c:v>100.10879999999995</c:v>
                </c:pt>
                <c:pt idx="766">
                  <c:v>100.10850000000001</c:v>
                </c:pt>
                <c:pt idx="767">
                  <c:v>100.10839999999995</c:v>
                </c:pt>
                <c:pt idx="768">
                  <c:v>100.10869999999998</c:v>
                </c:pt>
                <c:pt idx="769">
                  <c:v>100.10879999999995</c:v>
                </c:pt>
                <c:pt idx="770">
                  <c:v>100.10939999999998</c:v>
                </c:pt>
                <c:pt idx="771">
                  <c:v>100.10939999999998</c:v>
                </c:pt>
                <c:pt idx="772">
                  <c:v>100.10939999999998</c:v>
                </c:pt>
                <c:pt idx="773">
                  <c:v>100.10890000000001</c:v>
                </c:pt>
                <c:pt idx="774">
                  <c:v>100.1082</c:v>
                </c:pt>
                <c:pt idx="775">
                  <c:v>100.10980000000001</c:v>
                </c:pt>
                <c:pt idx="776">
                  <c:v>100.10869999999998</c:v>
                </c:pt>
                <c:pt idx="777">
                  <c:v>100.1075</c:v>
                </c:pt>
                <c:pt idx="778">
                  <c:v>100.1079</c:v>
                </c:pt>
                <c:pt idx="779">
                  <c:v>100.10869999999998</c:v>
                </c:pt>
                <c:pt idx="780">
                  <c:v>100.10879999999995</c:v>
                </c:pt>
                <c:pt idx="781">
                  <c:v>100.10879999999995</c:v>
                </c:pt>
                <c:pt idx="782">
                  <c:v>100.10879999999995</c:v>
                </c:pt>
                <c:pt idx="783">
                  <c:v>100.10899999999998</c:v>
                </c:pt>
                <c:pt idx="784">
                  <c:v>100.1091</c:v>
                </c:pt>
                <c:pt idx="785">
                  <c:v>100.1091</c:v>
                </c:pt>
                <c:pt idx="786">
                  <c:v>100.10929999999999</c:v>
                </c:pt>
                <c:pt idx="787">
                  <c:v>100.10929999999999</c:v>
                </c:pt>
                <c:pt idx="788">
                  <c:v>100.1092</c:v>
                </c:pt>
                <c:pt idx="789">
                  <c:v>100.1095</c:v>
                </c:pt>
                <c:pt idx="790">
                  <c:v>100.10829999999999</c:v>
                </c:pt>
                <c:pt idx="791">
                  <c:v>100.10829999999999</c:v>
                </c:pt>
                <c:pt idx="792">
                  <c:v>100.10869999999998</c:v>
                </c:pt>
                <c:pt idx="793">
                  <c:v>100.10899999999998</c:v>
                </c:pt>
                <c:pt idx="794">
                  <c:v>100.10899999999998</c:v>
                </c:pt>
                <c:pt idx="795">
                  <c:v>100.1095</c:v>
                </c:pt>
                <c:pt idx="796">
                  <c:v>100.1091</c:v>
                </c:pt>
                <c:pt idx="797">
                  <c:v>100.10929999999999</c:v>
                </c:pt>
                <c:pt idx="798">
                  <c:v>100.10869999999998</c:v>
                </c:pt>
                <c:pt idx="799">
                  <c:v>100.10929999999999</c:v>
                </c:pt>
                <c:pt idx="800">
                  <c:v>100.10929999999999</c:v>
                </c:pt>
                <c:pt idx="801">
                  <c:v>100.1101</c:v>
                </c:pt>
                <c:pt idx="802">
                  <c:v>100.11060000000002</c:v>
                </c:pt>
                <c:pt idx="803">
                  <c:v>100.1109</c:v>
                </c:pt>
                <c:pt idx="804">
                  <c:v>100.1117</c:v>
                </c:pt>
                <c:pt idx="805">
                  <c:v>100.1122</c:v>
                </c:pt>
                <c:pt idx="806">
                  <c:v>100.1117</c:v>
                </c:pt>
                <c:pt idx="807">
                  <c:v>100.1121</c:v>
                </c:pt>
                <c:pt idx="808">
                  <c:v>100.11190000000002</c:v>
                </c:pt>
                <c:pt idx="809">
                  <c:v>100.11120000000011</c:v>
                </c:pt>
                <c:pt idx="810">
                  <c:v>100.11060000000002</c:v>
                </c:pt>
                <c:pt idx="811">
                  <c:v>100.1104</c:v>
                </c:pt>
                <c:pt idx="812">
                  <c:v>100.1099</c:v>
                </c:pt>
                <c:pt idx="813">
                  <c:v>100.10929999999999</c:v>
                </c:pt>
                <c:pt idx="814">
                  <c:v>100.10939999999998</c:v>
                </c:pt>
                <c:pt idx="815">
                  <c:v>100.11</c:v>
                </c:pt>
                <c:pt idx="816">
                  <c:v>100.1091</c:v>
                </c:pt>
                <c:pt idx="817">
                  <c:v>100.1092</c:v>
                </c:pt>
                <c:pt idx="818">
                  <c:v>100.1095</c:v>
                </c:pt>
                <c:pt idx="819">
                  <c:v>100.1103</c:v>
                </c:pt>
                <c:pt idx="820">
                  <c:v>100.11060000000002</c:v>
                </c:pt>
                <c:pt idx="821">
                  <c:v>100.1105</c:v>
                </c:pt>
                <c:pt idx="822">
                  <c:v>100.1104</c:v>
                </c:pt>
                <c:pt idx="823">
                  <c:v>100.1104</c:v>
                </c:pt>
                <c:pt idx="824">
                  <c:v>100.11</c:v>
                </c:pt>
                <c:pt idx="825">
                  <c:v>100.1103</c:v>
                </c:pt>
                <c:pt idx="826">
                  <c:v>100.11120000000011</c:v>
                </c:pt>
                <c:pt idx="827">
                  <c:v>100.1122</c:v>
                </c:pt>
                <c:pt idx="828">
                  <c:v>100.11199999999999</c:v>
                </c:pt>
                <c:pt idx="829">
                  <c:v>100.1122</c:v>
                </c:pt>
                <c:pt idx="830">
                  <c:v>100.1114</c:v>
                </c:pt>
                <c:pt idx="831">
                  <c:v>100.1108</c:v>
                </c:pt>
                <c:pt idx="832">
                  <c:v>100.1103</c:v>
                </c:pt>
                <c:pt idx="833">
                  <c:v>100.11069999999999</c:v>
                </c:pt>
                <c:pt idx="834">
                  <c:v>100.1117</c:v>
                </c:pt>
                <c:pt idx="835">
                  <c:v>100.1126</c:v>
                </c:pt>
                <c:pt idx="836">
                  <c:v>100.11279999999998</c:v>
                </c:pt>
                <c:pt idx="837">
                  <c:v>100.1122</c:v>
                </c:pt>
                <c:pt idx="838">
                  <c:v>100.11190000000002</c:v>
                </c:pt>
                <c:pt idx="839">
                  <c:v>100.11160000000002</c:v>
                </c:pt>
                <c:pt idx="840">
                  <c:v>100.11150000000002</c:v>
                </c:pt>
                <c:pt idx="841">
                  <c:v>100.1121</c:v>
                </c:pt>
                <c:pt idx="842">
                  <c:v>100.11229999999999</c:v>
                </c:pt>
                <c:pt idx="843">
                  <c:v>100.11229999999999</c:v>
                </c:pt>
                <c:pt idx="844">
                  <c:v>100.1122</c:v>
                </c:pt>
                <c:pt idx="845">
                  <c:v>100.11190000000002</c:v>
                </c:pt>
                <c:pt idx="846">
                  <c:v>100.1118</c:v>
                </c:pt>
                <c:pt idx="847">
                  <c:v>100.1114</c:v>
                </c:pt>
                <c:pt idx="848">
                  <c:v>100.11160000000002</c:v>
                </c:pt>
                <c:pt idx="849">
                  <c:v>100.1114</c:v>
                </c:pt>
                <c:pt idx="850">
                  <c:v>100.1118</c:v>
                </c:pt>
                <c:pt idx="851">
                  <c:v>100.1118</c:v>
                </c:pt>
                <c:pt idx="852">
                  <c:v>100.11120000000011</c:v>
                </c:pt>
                <c:pt idx="853">
                  <c:v>100.1108</c:v>
                </c:pt>
                <c:pt idx="854">
                  <c:v>100.1109</c:v>
                </c:pt>
                <c:pt idx="855">
                  <c:v>100.11199999999999</c:v>
                </c:pt>
                <c:pt idx="856">
                  <c:v>100.11279999999998</c:v>
                </c:pt>
                <c:pt idx="857">
                  <c:v>100.11369999999999</c:v>
                </c:pt>
                <c:pt idx="858">
                  <c:v>100.1144</c:v>
                </c:pt>
                <c:pt idx="859">
                  <c:v>100.1148</c:v>
                </c:pt>
                <c:pt idx="860">
                  <c:v>100.1143</c:v>
                </c:pt>
                <c:pt idx="861">
                  <c:v>100.1135</c:v>
                </c:pt>
                <c:pt idx="862">
                  <c:v>100.11279999999998</c:v>
                </c:pt>
                <c:pt idx="863">
                  <c:v>100.11239999999998</c:v>
                </c:pt>
                <c:pt idx="864">
                  <c:v>100.11190000000002</c:v>
                </c:pt>
                <c:pt idx="865">
                  <c:v>100.11269999999999</c:v>
                </c:pt>
                <c:pt idx="866">
                  <c:v>100.1122</c:v>
                </c:pt>
                <c:pt idx="867">
                  <c:v>100.1121</c:v>
                </c:pt>
                <c:pt idx="868">
                  <c:v>100.11160000000002</c:v>
                </c:pt>
                <c:pt idx="869">
                  <c:v>100.1121</c:v>
                </c:pt>
                <c:pt idx="870">
                  <c:v>100.1121</c:v>
                </c:pt>
                <c:pt idx="871">
                  <c:v>100.1126</c:v>
                </c:pt>
                <c:pt idx="872">
                  <c:v>100.1125</c:v>
                </c:pt>
                <c:pt idx="873">
                  <c:v>100.1125</c:v>
                </c:pt>
                <c:pt idx="874">
                  <c:v>100.1131</c:v>
                </c:pt>
                <c:pt idx="875">
                  <c:v>100.1133</c:v>
                </c:pt>
                <c:pt idx="876">
                  <c:v>100.11320000000002</c:v>
                </c:pt>
                <c:pt idx="877">
                  <c:v>100.11239999999998</c:v>
                </c:pt>
                <c:pt idx="878">
                  <c:v>100.1125</c:v>
                </c:pt>
                <c:pt idx="879">
                  <c:v>100.1122</c:v>
                </c:pt>
                <c:pt idx="880">
                  <c:v>100.11269999999999</c:v>
                </c:pt>
                <c:pt idx="881">
                  <c:v>100.11279999999998</c:v>
                </c:pt>
                <c:pt idx="882">
                  <c:v>100.11150000000002</c:v>
                </c:pt>
                <c:pt idx="883">
                  <c:v>100.11160000000002</c:v>
                </c:pt>
                <c:pt idx="884">
                  <c:v>100.11160000000002</c:v>
                </c:pt>
                <c:pt idx="885">
                  <c:v>100.11060000000002</c:v>
                </c:pt>
                <c:pt idx="886">
                  <c:v>100.11069999999999</c:v>
                </c:pt>
                <c:pt idx="887">
                  <c:v>100.1108</c:v>
                </c:pt>
                <c:pt idx="888">
                  <c:v>100.1109</c:v>
                </c:pt>
                <c:pt idx="889">
                  <c:v>100.11269999999999</c:v>
                </c:pt>
                <c:pt idx="890">
                  <c:v>100.11279999999998</c:v>
                </c:pt>
                <c:pt idx="891">
                  <c:v>100.11279999999998</c:v>
                </c:pt>
                <c:pt idx="892">
                  <c:v>100.1131</c:v>
                </c:pt>
                <c:pt idx="893">
                  <c:v>100.11320000000002</c:v>
                </c:pt>
                <c:pt idx="894">
                  <c:v>100.1133</c:v>
                </c:pt>
                <c:pt idx="895">
                  <c:v>100.11360000000002</c:v>
                </c:pt>
                <c:pt idx="896">
                  <c:v>100.11369999999999</c:v>
                </c:pt>
                <c:pt idx="897">
                  <c:v>100.1138</c:v>
                </c:pt>
                <c:pt idx="898">
                  <c:v>100.11320000000002</c:v>
                </c:pt>
                <c:pt idx="899">
                  <c:v>100.11279999999998</c:v>
                </c:pt>
                <c:pt idx="900">
                  <c:v>100.11279999999998</c:v>
                </c:pt>
                <c:pt idx="901">
                  <c:v>100.11360000000002</c:v>
                </c:pt>
                <c:pt idx="902">
                  <c:v>100.11369999999999</c:v>
                </c:pt>
                <c:pt idx="903">
                  <c:v>100.1134</c:v>
                </c:pt>
                <c:pt idx="904">
                  <c:v>100.1131</c:v>
                </c:pt>
                <c:pt idx="905">
                  <c:v>100.113</c:v>
                </c:pt>
                <c:pt idx="906">
                  <c:v>100.1122</c:v>
                </c:pt>
                <c:pt idx="907">
                  <c:v>100.1118</c:v>
                </c:pt>
                <c:pt idx="908">
                  <c:v>100.1117</c:v>
                </c:pt>
                <c:pt idx="909">
                  <c:v>100.11150000000002</c:v>
                </c:pt>
                <c:pt idx="910">
                  <c:v>100.113</c:v>
                </c:pt>
                <c:pt idx="911">
                  <c:v>100.1131</c:v>
                </c:pt>
                <c:pt idx="912">
                  <c:v>100.11320000000002</c:v>
                </c:pt>
                <c:pt idx="913">
                  <c:v>100.11320000000002</c:v>
                </c:pt>
                <c:pt idx="914">
                  <c:v>100.113</c:v>
                </c:pt>
                <c:pt idx="915">
                  <c:v>100.11239999999998</c:v>
                </c:pt>
                <c:pt idx="916">
                  <c:v>100.113</c:v>
                </c:pt>
                <c:pt idx="917">
                  <c:v>100.1133</c:v>
                </c:pt>
                <c:pt idx="918">
                  <c:v>100.1135</c:v>
                </c:pt>
                <c:pt idx="919">
                  <c:v>100.1133</c:v>
                </c:pt>
                <c:pt idx="920">
                  <c:v>100.1135</c:v>
                </c:pt>
                <c:pt idx="921">
                  <c:v>100.11360000000002</c:v>
                </c:pt>
                <c:pt idx="922">
                  <c:v>100.1134</c:v>
                </c:pt>
                <c:pt idx="923">
                  <c:v>100.1129</c:v>
                </c:pt>
                <c:pt idx="924">
                  <c:v>100.1131</c:v>
                </c:pt>
                <c:pt idx="925">
                  <c:v>100.11279999999998</c:v>
                </c:pt>
                <c:pt idx="926">
                  <c:v>100.11360000000002</c:v>
                </c:pt>
                <c:pt idx="927">
                  <c:v>100.1131</c:v>
                </c:pt>
                <c:pt idx="928">
                  <c:v>100.1138</c:v>
                </c:pt>
                <c:pt idx="929">
                  <c:v>100.1135</c:v>
                </c:pt>
                <c:pt idx="930">
                  <c:v>100.11360000000002</c:v>
                </c:pt>
                <c:pt idx="931">
                  <c:v>100.113</c:v>
                </c:pt>
                <c:pt idx="932">
                  <c:v>100.11279999999998</c:v>
                </c:pt>
                <c:pt idx="933">
                  <c:v>100.11269999999999</c:v>
                </c:pt>
                <c:pt idx="934">
                  <c:v>100.1138</c:v>
                </c:pt>
                <c:pt idx="935">
                  <c:v>100.11369999999999</c:v>
                </c:pt>
                <c:pt idx="936">
                  <c:v>100.1139</c:v>
                </c:pt>
                <c:pt idx="937">
                  <c:v>100.114</c:v>
                </c:pt>
                <c:pt idx="938">
                  <c:v>100.11409999999999</c:v>
                </c:pt>
                <c:pt idx="939">
                  <c:v>100.1135</c:v>
                </c:pt>
                <c:pt idx="940">
                  <c:v>100.1134</c:v>
                </c:pt>
                <c:pt idx="941">
                  <c:v>100.1138</c:v>
                </c:pt>
                <c:pt idx="942">
                  <c:v>100.11409999999999</c:v>
                </c:pt>
                <c:pt idx="943">
                  <c:v>100.1134</c:v>
                </c:pt>
                <c:pt idx="944">
                  <c:v>100.1139</c:v>
                </c:pt>
                <c:pt idx="945">
                  <c:v>100.1135</c:v>
                </c:pt>
                <c:pt idx="946">
                  <c:v>100.11409999999999</c:v>
                </c:pt>
                <c:pt idx="947">
                  <c:v>100.11360000000002</c:v>
                </c:pt>
                <c:pt idx="948">
                  <c:v>100.11360000000002</c:v>
                </c:pt>
                <c:pt idx="949">
                  <c:v>100.1135</c:v>
                </c:pt>
                <c:pt idx="950">
                  <c:v>100.1138</c:v>
                </c:pt>
                <c:pt idx="951">
                  <c:v>100.1135</c:v>
                </c:pt>
                <c:pt idx="952">
                  <c:v>100.1135</c:v>
                </c:pt>
                <c:pt idx="953">
                  <c:v>100.113</c:v>
                </c:pt>
                <c:pt idx="954">
                  <c:v>100.1134</c:v>
                </c:pt>
                <c:pt idx="955">
                  <c:v>100.1138</c:v>
                </c:pt>
                <c:pt idx="956">
                  <c:v>100.11409999999999</c:v>
                </c:pt>
                <c:pt idx="957">
                  <c:v>100.1138</c:v>
                </c:pt>
                <c:pt idx="958">
                  <c:v>100.1144</c:v>
                </c:pt>
                <c:pt idx="959">
                  <c:v>100.11409999999999</c:v>
                </c:pt>
                <c:pt idx="960">
                  <c:v>100.114</c:v>
                </c:pt>
                <c:pt idx="961">
                  <c:v>100.1134</c:v>
                </c:pt>
                <c:pt idx="962">
                  <c:v>100.11360000000002</c:v>
                </c:pt>
                <c:pt idx="963">
                  <c:v>100.11320000000002</c:v>
                </c:pt>
                <c:pt idx="964">
                  <c:v>100.1135</c:v>
                </c:pt>
                <c:pt idx="965">
                  <c:v>100.1139</c:v>
                </c:pt>
                <c:pt idx="966">
                  <c:v>100.1139</c:v>
                </c:pt>
                <c:pt idx="967">
                  <c:v>100.1138</c:v>
                </c:pt>
                <c:pt idx="968">
                  <c:v>100.11420000000011</c:v>
                </c:pt>
                <c:pt idx="969">
                  <c:v>100.11369999999999</c:v>
                </c:pt>
                <c:pt idx="970">
                  <c:v>100.1134</c:v>
                </c:pt>
                <c:pt idx="971">
                  <c:v>100.11360000000002</c:v>
                </c:pt>
                <c:pt idx="972">
                  <c:v>100.1138</c:v>
                </c:pt>
                <c:pt idx="973">
                  <c:v>100.1135</c:v>
                </c:pt>
                <c:pt idx="974">
                  <c:v>100.1138</c:v>
                </c:pt>
                <c:pt idx="975">
                  <c:v>100.1148</c:v>
                </c:pt>
                <c:pt idx="976">
                  <c:v>100.11490000000002</c:v>
                </c:pt>
                <c:pt idx="977">
                  <c:v>100.1148</c:v>
                </c:pt>
                <c:pt idx="978">
                  <c:v>100.11499999999999</c:v>
                </c:pt>
                <c:pt idx="979">
                  <c:v>100.1151</c:v>
                </c:pt>
                <c:pt idx="980">
                  <c:v>100.11499999999999</c:v>
                </c:pt>
                <c:pt idx="981">
                  <c:v>100.1152</c:v>
                </c:pt>
                <c:pt idx="982">
                  <c:v>100.11539999999998</c:v>
                </c:pt>
                <c:pt idx="983">
                  <c:v>100.1152</c:v>
                </c:pt>
                <c:pt idx="984">
                  <c:v>100.1156</c:v>
                </c:pt>
                <c:pt idx="985">
                  <c:v>100.1156</c:v>
                </c:pt>
                <c:pt idx="986">
                  <c:v>100.11529999999999</c:v>
                </c:pt>
                <c:pt idx="987">
                  <c:v>100.1151</c:v>
                </c:pt>
                <c:pt idx="988">
                  <c:v>100.11460000000002</c:v>
                </c:pt>
                <c:pt idx="989">
                  <c:v>100.1138</c:v>
                </c:pt>
                <c:pt idx="990">
                  <c:v>100.11409999999999</c:v>
                </c:pt>
                <c:pt idx="991">
                  <c:v>100.114</c:v>
                </c:pt>
                <c:pt idx="992">
                  <c:v>100.11409999999999</c:v>
                </c:pt>
                <c:pt idx="993">
                  <c:v>100.11369999999999</c:v>
                </c:pt>
                <c:pt idx="994">
                  <c:v>100.1134</c:v>
                </c:pt>
                <c:pt idx="995">
                  <c:v>100.1133</c:v>
                </c:pt>
                <c:pt idx="996">
                  <c:v>100.11320000000002</c:v>
                </c:pt>
                <c:pt idx="997">
                  <c:v>100.11279999999998</c:v>
                </c:pt>
                <c:pt idx="998">
                  <c:v>100.11279999999998</c:v>
                </c:pt>
                <c:pt idx="999">
                  <c:v>100.1131</c:v>
                </c:pt>
                <c:pt idx="1000">
                  <c:v>100.1134</c:v>
                </c:pt>
                <c:pt idx="1001">
                  <c:v>100.11360000000002</c:v>
                </c:pt>
                <c:pt idx="1002">
                  <c:v>100.1138</c:v>
                </c:pt>
                <c:pt idx="1003">
                  <c:v>100.11369999999999</c:v>
                </c:pt>
                <c:pt idx="1004">
                  <c:v>100.1139</c:v>
                </c:pt>
                <c:pt idx="1005">
                  <c:v>100.11420000000011</c:v>
                </c:pt>
                <c:pt idx="1006">
                  <c:v>100.11450000000002</c:v>
                </c:pt>
                <c:pt idx="1007">
                  <c:v>100.11490000000002</c:v>
                </c:pt>
                <c:pt idx="1008">
                  <c:v>100.11529999999999</c:v>
                </c:pt>
                <c:pt idx="1009">
                  <c:v>100.1159</c:v>
                </c:pt>
                <c:pt idx="1010">
                  <c:v>100.1147</c:v>
                </c:pt>
                <c:pt idx="1011">
                  <c:v>100.11450000000002</c:v>
                </c:pt>
                <c:pt idx="1012">
                  <c:v>100.11450000000002</c:v>
                </c:pt>
                <c:pt idx="1013">
                  <c:v>100.1143</c:v>
                </c:pt>
                <c:pt idx="1014">
                  <c:v>100.11409999999999</c:v>
                </c:pt>
                <c:pt idx="1015">
                  <c:v>100.11420000000011</c:v>
                </c:pt>
                <c:pt idx="1016">
                  <c:v>100.11450000000002</c:v>
                </c:pt>
                <c:pt idx="1017">
                  <c:v>100.11420000000011</c:v>
                </c:pt>
                <c:pt idx="1018">
                  <c:v>100.114</c:v>
                </c:pt>
                <c:pt idx="1019">
                  <c:v>100.1139</c:v>
                </c:pt>
                <c:pt idx="1020">
                  <c:v>100.11369999999999</c:v>
                </c:pt>
                <c:pt idx="1021">
                  <c:v>100.1143</c:v>
                </c:pt>
                <c:pt idx="1022">
                  <c:v>100.11409999999999</c:v>
                </c:pt>
                <c:pt idx="1023">
                  <c:v>100.114</c:v>
                </c:pt>
                <c:pt idx="1024">
                  <c:v>100.11360000000002</c:v>
                </c:pt>
                <c:pt idx="1025">
                  <c:v>100.1133</c:v>
                </c:pt>
                <c:pt idx="1026">
                  <c:v>100.1135</c:v>
                </c:pt>
                <c:pt idx="1027">
                  <c:v>100.114</c:v>
                </c:pt>
                <c:pt idx="1028">
                  <c:v>100.114</c:v>
                </c:pt>
                <c:pt idx="1029">
                  <c:v>100.11409999999999</c:v>
                </c:pt>
                <c:pt idx="1030">
                  <c:v>100.11360000000002</c:v>
                </c:pt>
                <c:pt idx="1031">
                  <c:v>100.1129</c:v>
                </c:pt>
                <c:pt idx="1032">
                  <c:v>100.1126</c:v>
                </c:pt>
                <c:pt idx="1033">
                  <c:v>100.11279999999998</c:v>
                </c:pt>
                <c:pt idx="1034">
                  <c:v>100.11269999999999</c:v>
                </c:pt>
                <c:pt idx="1035">
                  <c:v>100.1134</c:v>
                </c:pt>
                <c:pt idx="1036">
                  <c:v>100.11360000000002</c:v>
                </c:pt>
                <c:pt idx="1037">
                  <c:v>100.1139</c:v>
                </c:pt>
                <c:pt idx="1038">
                  <c:v>100.11490000000002</c:v>
                </c:pt>
                <c:pt idx="1039">
                  <c:v>100.1151</c:v>
                </c:pt>
                <c:pt idx="1040">
                  <c:v>100.11529999999999</c:v>
                </c:pt>
                <c:pt idx="1041">
                  <c:v>100.11529999999999</c:v>
                </c:pt>
                <c:pt idx="1042">
                  <c:v>100.11539999999998</c:v>
                </c:pt>
                <c:pt idx="1043">
                  <c:v>100.1152</c:v>
                </c:pt>
                <c:pt idx="1044">
                  <c:v>100.1151</c:v>
                </c:pt>
                <c:pt idx="1045">
                  <c:v>100.1155</c:v>
                </c:pt>
                <c:pt idx="1046">
                  <c:v>100.11539999999998</c:v>
                </c:pt>
                <c:pt idx="1047">
                  <c:v>100.1151</c:v>
                </c:pt>
                <c:pt idx="1048">
                  <c:v>100.1151</c:v>
                </c:pt>
                <c:pt idx="1049">
                  <c:v>100.11450000000002</c:v>
                </c:pt>
                <c:pt idx="1050">
                  <c:v>100.11460000000002</c:v>
                </c:pt>
                <c:pt idx="1051">
                  <c:v>100.1144</c:v>
                </c:pt>
                <c:pt idx="1052">
                  <c:v>100.1139</c:v>
                </c:pt>
                <c:pt idx="1053">
                  <c:v>100.11420000000011</c:v>
                </c:pt>
                <c:pt idx="1054">
                  <c:v>100.11420000000011</c:v>
                </c:pt>
                <c:pt idx="1055">
                  <c:v>100.11409999999999</c:v>
                </c:pt>
                <c:pt idx="1056">
                  <c:v>100.1144</c:v>
                </c:pt>
                <c:pt idx="1057">
                  <c:v>100.11450000000002</c:v>
                </c:pt>
                <c:pt idx="1058">
                  <c:v>100.1144</c:v>
                </c:pt>
                <c:pt idx="1059">
                  <c:v>100.11450000000002</c:v>
                </c:pt>
                <c:pt idx="1060">
                  <c:v>100.11369999999999</c:v>
                </c:pt>
                <c:pt idx="1061">
                  <c:v>100.114</c:v>
                </c:pt>
                <c:pt idx="1062">
                  <c:v>100.11360000000002</c:v>
                </c:pt>
                <c:pt idx="1063">
                  <c:v>100.1138</c:v>
                </c:pt>
                <c:pt idx="1064">
                  <c:v>100.11320000000002</c:v>
                </c:pt>
                <c:pt idx="1065">
                  <c:v>100.1133</c:v>
                </c:pt>
                <c:pt idx="1066">
                  <c:v>100.11229999999999</c:v>
                </c:pt>
                <c:pt idx="1067">
                  <c:v>100.1125</c:v>
                </c:pt>
                <c:pt idx="1068">
                  <c:v>100.1122</c:v>
                </c:pt>
                <c:pt idx="1069">
                  <c:v>100.11199999999999</c:v>
                </c:pt>
                <c:pt idx="1070">
                  <c:v>100.1113</c:v>
                </c:pt>
                <c:pt idx="1071">
                  <c:v>100.11109999999999</c:v>
                </c:pt>
                <c:pt idx="1072">
                  <c:v>100.1108</c:v>
                </c:pt>
                <c:pt idx="1073">
                  <c:v>100.1108</c:v>
                </c:pt>
                <c:pt idx="1074">
                  <c:v>100.11020000000002</c:v>
                </c:pt>
                <c:pt idx="1075">
                  <c:v>100.1099</c:v>
                </c:pt>
                <c:pt idx="1076">
                  <c:v>100.11020000000002</c:v>
                </c:pt>
                <c:pt idx="1077">
                  <c:v>100.11150000000002</c:v>
                </c:pt>
                <c:pt idx="1078">
                  <c:v>100.11109999999999</c:v>
                </c:pt>
                <c:pt idx="1079">
                  <c:v>100.11069999999999</c:v>
                </c:pt>
                <c:pt idx="1080">
                  <c:v>100.11120000000011</c:v>
                </c:pt>
                <c:pt idx="1081">
                  <c:v>100.11120000000011</c:v>
                </c:pt>
                <c:pt idx="1082">
                  <c:v>100.11109999999999</c:v>
                </c:pt>
                <c:pt idx="1083">
                  <c:v>100.11120000000011</c:v>
                </c:pt>
                <c:pt idx="1084">
                  <c:v>100.11120000000011</c:v>
                </c:pt>
                <c:pt idx="1085">
                  <c:v>100.1108</c:v>
                </c:pt>
                <c:pt idx="1086">
                  <c:v>100.111</c:v>
                </c:pt>
                <c:pt idx="1087">
                  <c:v>100.1108</c:v>
                </c:pt>
                <c:pt idx="1088">
                  <c:v>100.11069999999999</c:v>
                </c:pt>
                <c:pt idx="1089">
                  <c:v>100.11060000000002</c:v>
                </c:pt>
                <c:pt idx="1090">
                  <c:v>100.1101</c:v>
                </c:pt>
                <c:pt idx="1091">
                  <c:v>100.1099</c:v>
                </c:pt>
                <c:pt idx="1092">
                  <c:v>100.11060000000002</c:v>
                </c:pt>
                <c:pt idx="1093">
                  <c:v>100.1114</c:v>
                </c:pt>
                <c:pt idx="1094">
                  <c:v>100.1118</c:v>
                </c:pt>
                <c:pt idx="1095">
                  <c:v>100.11160000000002</c:v>
                </c:pt>
                <c:pt idx="1096">
                  <c:v>100.11160000000002</c:v>
                </c:pt>
                <c:pt idx="1097">
                  <c:v>100.1109</c:v>
                </c:pt>
                <c:pt idx="1098">
                  <c:v>100.1104</c:v>
                </c:pt>
                <c:pt idx="1099">
                  <c:v>100.1105</c:v>
                </c:pt>
                <c:pt idx="1100">
                  <c:v>100.10980000000001</c:v>
                </c:pt>
                <c:pt idx="1101">
                  <c:v>100.10939999999998</c:v>
                </c:pt>
                <c:pt idx="1102">
                  <c:v>100.10929999999999</c:v>
                </c:pt>
                <c:pt idx="1103">
                  <c:v>100.1092</c:v>
                </c:pt>
                <c:pt idx="1104">
                  <c:v>100.10899999999998</c:v>
                </c:pt>
                <c:pt idx="1105">
                  <c:v>100.10850000000001</c:v>
                </c:pt>
                <c:pt idx="1106">
                  <c:v>100.10829999999999</c:v>
                </c:pt>
                <c:pt idx="1107">
                  <c:v>100.10799999999999</c:v>
                </c:pt>
                <c:pt idx="1108">
                  <c:v>100.1075</c:v>
                </c:pt>
                <c:pt idx="1109">
                  <c:v>100.10680000000001</c:v>
                </c:pt>
                <c:pt idx="1110">
                  <c:v>100.10639999999998</c:v>
                </c:pt>
                <c:pt idx="1111">
                  <c:v>100.1066</c:v>
                </c:pt>
                <c:pt idx="1112">
                  <c:v>100.10639999999998</c:v>
                </c:pt>
                <c:pt idx="1113">
                  <c:v>100.1061</c:v>
                </c:pt>
                <c:pt idx="1114">
                  <c:v>100.10499999999999</c:v>
                </c:pt>
                <c:pt idx="1115">
                  <c:v>100.10429999999999</c:v>
                </c:pt>
                <c:pt idx="1116">
                  <c:v>100.1046</c:v>
                </c:pt>
                <c:pt idx="1117">
                  <c:v>100.1048</c:v>
                </c:pt>
                <c:pt idx="1118">
                  <c:v>100.10429999999999</c:v>
                </c:pt>
                <c:pt idx="1119">
                  <c:v>100.1044</c:v>
                </c:pt>
                <c:pt idx="1120">
                  <c:v>100.1045</c:v>
                </c:pt>
                <c:pt idx="1121">
                  <c:v>100.10420000000002</c:v>
                </c:pt>
                <c:pt idx="1122">
                  <c:v>100.10380000000001</c:v>
                </c:pt>
                <c:pt idx="1123">
                  <c:v>100.1035</c:v>
                </c:pt>
                <c:pt idx="1124">
                  <c:v>100.1031</c:v>
                </c:pt>
                <c:pt idx="1125">
                  <c:v>100.1032</c:v>
                </c:pt>
                <c:pt idx="1126">
                  <c:v>100.10290000000001</c:v>
                </c:pt>
                <c:pt idx="1127">
                  <c:v>100.10329999999999</c:v>
                </c:pt>
                <c:pt idx="1128">
                  <c:v>100.10369999999999</c:v>
                </c:pt>
                <c:pt idx="1129">
                  <c:v>100.10339999999998</c:v>
                </c:pt>
                <c:pt idx="1130">
                  <c:v>100.1031</c:v>
                </c:pt>
                <c:pt idx="1131">
                  <c:v>100.10380000000001</c:v>
                </c:pt>
                <c:pt idx="1132">
                  <c:v>100.104</c:v>
                </c:pt>
                <c:pt idx="1133">
                  <c:v>100.1039</c:v>
                </c:pt>
                <c:pt idx="1134">
                  <c:v>100.1036</c:v>
                </c:pt>
                <c:pt idx="1135">
                  <c:v>100.10329999999999</c:v>
                </c:pt>
                <c:pt idx="1136">
                  <c:v>100.10380000000001</c:v>
                </c:pt>
                <c:pt idx="1137">
                  <c:v>100.1032</c:v>
                </c:pt>
                <c:pt idx="1138">
                  <c:v>100.10279999999995</c:v>
                </c:pt>
                <c:pt idx="1139">
                  <c:v>100.1022</c:v>
                </c:pt>
                <c:pt idx="1140">
                  <c:v>100.10229999999999</c:v>
                </c:pt>
                <c:pt idx="1141">
                  <c:v>100.1019</c:v>
                </c:pt>
                <c:pt idx="1142">
                  <c:v>100.1016</c:v>
                </c:pt>
                <c:pt idx="1143">
                  <c:v>100.10069999999999</c:v>
                </c:pt>
                <c:pt idx="1144">
                  <c:v>100.10029999999999</c:v>
                </c:pt>
                <c:pt idx="1145">
                  <c:v>100.10039999999998</c:v>
                </c:pt>
                <c:pt idx="1146">
                  <c:v>100.1006</c:v>
                </c:pt>
                <c:pt idx="1147">
                  <c:v>100.0997</c:v>
                </c:pt>
                <c:pt idx="1148">
                  <c:v>100.09990000000002</c:v>
                </c:pt>
                <c:pt idx="1149">
                  <c:v>100.09950000000002</c:v>
                </c:pt>
                <c:pt idx="1150">
                  <c:v>100.09910000000002</c:v>
                </c:pt>
                <c:pt idx="1151">
                  <c:v>100.09950000000002</c:v>
                </c:pt>
                <c:pt idx="1152">
                  <c:v>100.0993</c:v>
                </c:pt>
                <c:pt idx="1153">
                  <c:v>100.09920000000002</c:v>
                </c:pt>
                <c:pt idx="1154">
                  <c:v>100.0988</c:v>
                </c:pt>
                <c:pt idx="1155">
                  <c:v>100.0988</c:v>
                </c:pt>
                <c:pt idx="1156">
                  <c:v>100.0985</c:v>
                </c:pt>
                <c:pt idx="1157">
                  <c:v>100.09820000000002</c:v>
                </c:pt>
                <c:pt idx="1158">
                  <c:v>100.0981</c:v>
                </c:pt>
                <c:pt idx="1159">
                  <c:v>100.0988</c:v>
                </c:pt>
                <c:pt idx="1160">
                  <c:v>100.09829999999999</c:v>
                </c:pt>
                <c:pt idx="1161">
                  <c:v>100.09780000000002</c:v>
                </c:pt>
                <c:pt idx="1162">
                  <c:v>100.0977</c:v>
                </c:pt>
                <c:pt idx="1163">
                  <c:v>100.09739999999999</c:v>
                </c:pt>
                <c:pt idx="1164">
                  <c:v>100.09750000000011</c:v>
                </c:pt>
                <c:pt idx="1165">
                  <c:v>100.0973</c:v>
                </c:pt>
                <c:pt idx="1166">
                  <c:v>100.09690000000002</c:v>
                </c:pt>
                <c:pt idx="1167">
                  <c:v>100.0967</c:v>
                </c:pt>
                <c:pt idx="1168">
                  <c:v>100.09620000000002</c:v>
                </c:pt>
                <c:pt idx="1169">
                  <c:v>100.09569999999999</c:v>
                </c:pt>
                <c:pt idx="1170">
                  <c:v>100.0955</c:v>
                </c:pt>
                <c:pt idx="1171">
                  <c:v>100.09569999999999</c:v>
                </c:pt>
                <c:pt idx="1172">
                  <c:v>100.09620000000002</c:v>
                </c:pt>
                <c:pt idx="1173">
                  <c:v>100.0964</c:v>
                </c:pt>
                <c:pt idx="1174">
                  <c:v>100.09620000000002</c:v>
                </c:pt>
                <c:pt idx="1175">
                  <c:v>100.0964</c:v>
                </c:pt>
                <c:pt idx="1176">
                  <c:v>100.09650000000002</c:v>
                </c:pt>
                <c:pt idx="1177">
                  <c:v>100.0967</c:v>
                </c:pt>
                <c:pt idx="1178">
                  <c:v>100.0964</c:v>
                </c:pt>
                <c:pt idx="1179">
                  <c:v>100.09690000000002</c:v>
                </c:pt>
                <c:pt idx="1180">
                  <c:v>100.0973</c:v>
                </c:pt>
                <c:pt idx="1181">
                  <c:v>100.09660000000002</c:v>
                </c:pt>
                <c:pt idx="1182">
                  <c:v>100.09660000000002</c:v>
                </c:pt>
                <c:pt idx="1183">
                  <c:v>100.0964</c:v>
                </c:pt>
                <c:pt idx="1184">
                  <c:v>100.0967</c:v>
                </c:pt>
                <c:pt idx="1185">
                  <c:v>100.09610000000002</c:v>
                </c:pt>
                <c:pt idx="1186">
                  <c:v>100.09620000000002</c:v>
                </c:pt>
                <c:pt idx="1187">
                  <c:v>100.096</c:v>
                </c:pt>
                <c:pt idx="1188">
                  <c:v>100.09569999999999</c:v>
                </c:pt>
                <c:pt idx="1189">
                  <c:v>100.0963</c:v>
                </c:pt>
                <c:pt idx="1190">
                  <c:v>100.09620000000002</c:v>
                </c:pt>
                <c:pt idx="1191">
                  <c:v>100.09620000000002</c:v>
                </c:pt>
                <c:pt idx="1192">
                  <c:v>100.0958</c:v>
                </c:pt>
                <c:pt idx="1193">
                  <c:v>100.0951</c:v>
                </c:pt>
                <c:pt idx="1194">
                  <c:v>100.09450000000002</c:v>
                </c:pt>
                <c:pt idx="1195">
                  <c:v>100.09480000000002</c:v>
                </c:pt>
                <c:pt idx="1196">
                  <c:v>100.09460000000011</c:v>
                </c:pt>
                <c:pt idx="1197">
                  <c:v>100.09439999999999</c:v>
                </c:pt>
                <c:pt idx="1198">
                  <c:v>100.09480000000002</c:v>
                </c:pt>
                <c:pt idx="1199">
                  <c:v>100.0943</c:v>
                </c:pt>
                <c:pt idx="1200">
                  <c:v>100.09410000000011</c:v>
                </c:pt>
                <c:pt idx="1201">
                  <c:v>100.0938</c:v>
                </c:pt>
                <c:pt idx="1202">
                  <c:v>100.0938</c:v>
                </c:pt>
                <c:pt idx="1203">
                  <c:v>100.09420000000011</c:v>
                </c:pt>
                <c:pt idx="1204">
                  <c:v>100.09439999999999</c:v>
                </c:pt>
                <c:pt idx="1205">
                  <c:v>100.09439999999999</c:v>
                </c:pt>
                <c:pt idx="1206">
                  <c:v>100.0939</c:v>
                </c:pt>
                <c:pt idx="1207">
                  <c:v>100.0938</c:v>
                </c:pt>
                <c:pt idx="1208">
                  <c:v>100.0937</c:v>
                </c:pt>
                <c:pt idx="1209">
                  <c:v>100.0934</c:v>
                </c:pt>
                <c:pt idx="1210">
                  <c:v>100.0939</c:v>
                </c:pt>
                <c:pt idx="1211">
                  <c:v>100.0937</c:v>
                </c:pt>
                <c:pt idx="1212">
                  <c:v>100.0939</c:v>
                </c:pt>
                <c:pt idx="1213">
                  <c:v>100.09350000000002</c:v>
                </c:pt>
                <c:pt idx="1214">
                  <c:v>100.0937</c:v>
                </c:pt>
                <c:pt idx="1215">
                  <c:v>100.0937</c:v>
                </c:pt>
                <c:pt idx="1216">
                  <c:v>100.09399999999999</c:v>
                </c:pt>
                <c:pt idx="1217">
                  <c:v>100.09350000000002</c:v>
                </c:pt>
                <c:pt idx="1218">
                  <c:v>100.09360000000002</c:v>
                </c:pt>
                <c:pt idx="1219">
                  <c:v>100.0934</c:v>
                </c:pt>
                <c:pt idx="1220">
                  <c:v>100.0938</c:v>
                </c:pt>
                <c:pt idx="1221">
                  <c:v>100.0937</c:v>
                </c:pt>
                <c:pt idx="1222">
                  <c:v>100.0943</c:v>
                </c:pt>
                <c:pt idx="1223">
                  <c:v>100.09410000000011</c:v>
                </c:pt>
                <c:pt idx="1224">
                  <c:v>100.09360000000002</c:v>
                </c:pt>
                <c:pt idx="1225">
                  <c:v>100.0939</c:v>
                </c:pt>
                <c:pt idx="1226">
                  <c:v>100.09360000000002</c:v>
                </c:pt>
                <c:pt idx="1227">
                  <c:v>100.09360000000002</c:v>
                </c:pt>
                <c:pt idx="1228">
                  <c:v>100.0934</c:v>
                </c:pt>
                <c:pt idx="1229">
                  <c:v>100.09269999999999</c:v>
                </c:pt>
                <c:pt idx="1230">
                  <c:v>100.093</c:v>
                </c:pt>
                <c:pt idx="1231">
                  <c:v>100.09320000000002</c:v>
                </c:pt>
                <c:pt idx="1232">
                  <c:v>100.0928</c:v>
                </c:pt>
                <c:pt idx="1233">
                  <c:v>100.0928</c:v>
                </c:pt>
                <c:pt idx="1234">
                  <c:v>100.09190000000002</c:v>
                </c:pt>
                <c:pt idx="1235">
                  <c:v>100.09229999999999</c:v>
                </c:pt>
                <c:pt idx="1236">
                  <c:v>100.09139999999999</c:v>
                </c:pt>
                <c:pt idx="1237">
                  <c:v>100.09139999999999</c:v>
                </c:pt>
                <c:pt idx="1238">
                  <c:v>100.09150000000002</c:v>
                </c:pt>
                <c:pt idx="1239">
                  <c:v>100.09190000000002</c:v>
                </c:pt>
                <c:pt idx="1240">
                  <c:v>100.09160000000011</c:v>
                </c:pt>
                <c:pt idx="1241">
                  <c:v>100.09220000000002</c:v>
                </c:pt>
                <c:pt idx="1242">
                  <c:v>100.0917</c:v>
                </c:pt>
                <c:pt idx="1243">
                  <c:v>100.09150000000002</c:v>
                </c:pt>
                <c:pt idx="1244">
                  <c:v>100.09190000000002</c:v>
                </c:pt>
                <c:pt idx="1245">
                  <c:v>100.0917</c:v>
                </c:pt>
                <c:pt idx="1246">
                  <c:v>100.09150000000002</c:v>
                </c:pt>
                <c:pt idx="1247">
                  <c:v>100.0909</c:v>
                </c:pt>
                <c:pt idx="1248">
                  <c:v>100.0908</c:v>
                </c:pt>
                <c:pt idx="1249">
                  <c:v>100.09050000000002</c:v>
                </c:pt>
                <c:pt idx="1250">
                  <c:v>100.0908</c:v>
                </c:pt>
                <c:pt idx="1251">
                  <c:v>100.0907</c:v>
                </c:pt>
                <c:pt idx="1252">
                  <c:v>100.0909</c:v>
                </c:pt>
                <c:pt idx="1253">
                  <c:v>100.0908</c:v>
                </c:pt>
                <c:pt idx="1254">
                  <c:v>100.09120000000011</c:v>
                </c:pt>
                <c:pt idx="1255">
                  <c:v>100.0909</c:v>
                </c:pt>
                <c:pt idx="1256">
                  <c:v>100.0913</c:v>
                </c:pt>
                <c:pt idx="1257">
                  <c:v>100.0913</c:v>
                </c:pt>
                <c:pt idx="1258">
                  <c:v>100.092</c:v>
                </c:pt>
                <c:pt idx="1259">
                  <c:v>100.0909</c:v>
                </c:pt>
                <c:pt idx="1260">
                  <c:v>100.09160000000011</c:v>
                </c:pt>
                <c:pt idx="1261">
                  <c:v>100.09120000000011</c:v>
                </c:pt>
                <c:pt idx="1262">
                  <c:v>100.09139999999999</c:v>
                </c:pt>
                <c:pt idx="1263">
                  <c:v>100.09050000000002</c:v>
                </c:pt>
                <c:pt idx="1264">
                  <c:v>100.0904</c:v>
                </c:pt>
                <c:pt idx="1265">
                  <c:v>100.09050000000002</c:v>
                </c:pt>
                <c:pt idx="1266">
                  <c:v>100.09120000000011</c:v>
                </c:pt>
                <c:pt idx="1267">
                  <c:v>100.09110000000011</c:v>
                </c:pt>
                <c:pt idx="1268">
                  <c:v>100.0908</c:v>
                </c:pt>
                <c:pt idx="1269">
                  <c:v>100.0904</c:v>
                </c:pt>
                <c:pt idx="1270">
                  <c:v>100.09020000000002</c:v>
                </c:pt>
                <c:pt idx="1271">
                  <c:v>100.08969999999999</c:v>
                </c:pt>
                <c:pt idx="1272">
                  <c:v>100.0895</c:v>
                </c:pt>
                <c:pt idx="1273">
                  <c:v>100.08880000000001</c:v>
                </c:pt>
                <c:pt idx="1274">
                  <c:v>100.0885</c:v>
                </c:pt>
                <c:pt idx="1275">
                  <c:v>100.0885</c:v>
                </c:pt>
                <c:pt idx="1276">
                  <c:v>100.0885</c:v>
                </c:pt>
                <c:pt idx="1277">
                  <c:v>100.08880000000001</c:v>
                </c:pt>
                <c:pt idx="1278">
                  <c:v>100.0886</c:v>
                </c:pt>
                <c:pt idx="1279">
                  <c:v>100.0882</c:v>
                </c:pt>
                <c:pt idx="1280">
                  <c:v>100.08799999999999</c:v>
                </c:pt>
                <c:pt idx="1281">
                  <c:v>100.08799999999999</c:v>
                </c:pt>
                <c:pt idx="1282">
                  <c:v>100.08750000000002</c:v>
                </c:pt>
                <c:pt idx="1283">
                  <c:v>100.08720000000002</c:v>
                </c:pt>
                <c:pt idx="1284">
                  <c:v>100.087</c:v>
                </c:pt>
                <c:pt idx="1285">
                  <c:v>100.08710000000002</c:v>
                </c:pt>
                <c:pt idx="1286">
                  <c:v>100.0874</c:v>
                </c:pt>
                <c:pt idx="1287">
                  <c:v>100.0874</c:v>
                </c:pt>
                <c:pt idx="1288">
                  <c:v>100.08759999999999</c:v>
                </c:pt>
                <c:pt idx="1289">
                  <c:v>100.08720000000002</c:v>
                </c:pt>
                <c:pt idx="1290">
                  <c:v>100.0869</c:v>
                </c:pt>
                <c:pt idx="1291">
                  <c:v>100.0866</c:v>
                </c:pt>
                <c:pt idx="1292">
                  <c:v>100.087</c:v>
                </c:pt>
                <c:pt idx="1293">
                  <c:v>100.0868</c:v>
                </c:pt>
                <c:pt idx="1294">
                  <c:v>100.0866</c:v>
                </c:pt>
                <c:pt idx="1295">
                  <c:v>100.08669999999999</c:v>
                </c:pt>
                <c:pt idx="1296">
                  <c:v>100.08669999999999</c:v>
                </c:pt>
                <c:pt idx="1297">
                  <c:v>100.086</c:v>
                </c:pt>
                <c:pt idx="1298">
                  <c:v>100.0861</c:v>
                </c:pt>
                <c:pt idx="1299">
                  <c:v>100.0859</c:v>
                </c:pt>
                <c:pt idx="1300">
                  <c:v>100.0861</c:v>
                </c:pt>
                <c:pt idx="1301">
                  <c:v>100.0861</c:v>
                </c:pt>
                <c:pt idx="1302">
                  <c:v>100.08620000000002</c:v>
                </c:pt>
                <c:pt idx="1303">
                  <c:v>100.0868</c:v>
                </c:pt>
                <c:pt idx="1304">
                  <c:v>100.0879</c:v>
                </c:pt>
                <c:pt idx="1305">
                  <c:v>100.0881</c:v>
                </c:pt>
                <c:pt idx="1306">
                  <c:v>100.08829999999999</c:v>
                </c:pt>
                <c:pt idx="1307">
                  <c:v>100.08799999999999</c:v>
                </c:pt>
                <c:pt idx="1308">
                  <c:v>100.08839999999998</c:v>
                </c:pt>
                <c:pt idx="1309">
                  <c:v>100.0882</c:v>
                </c:pt>
                <c:pt idx="1310">
                  <c:v>100.0881</c:v>
                </c:pt>
                <c:pt idx="1311">
                  <c:v>100.0886</c:v>
                </c:pt>
                <c:pt idx="1312">
                  <c:v>100.08869999999999</c:v>
                </c:pt>
                <c:pt idx="1313">
                  <c:v>100.08839999999998</c:v>
                </c:pt>
                <c:pt idx="1314">
                  <c:v>100.0882</c:v>
                </c:pt>
                <c:pt idx="1315">
                  <c:v>100.08799999999999</c:v>
                </c:pt>
                <c:pt idx="1316">
                  <c:v>100.08759999999999</c:v>
                </c:pt>
                <c:pt idx="1317">
                  <c:v>100.0874</c:v>
                </c:pt>
                <c:pt idx="1318">
                  <c:v>100.087</c:v>
                </c:pt>
                <c:pt idx="1319">
                  <c:v>100.0866</c:v>
                </c:pt>
                <c:pt idx="1320">
                  <c:v>100.0864</c:v>
                </c:pt>
                <c:pt idx="1321">
                  <c:v>100.0865</c:v>
                </c:pt>
                <c:pt idx="1322">
                  <c:v>100.08620000000002</c:v>
                </c:pt>
                <c:pt idx="1323">
                  <c:v>100.0856</c:v>
                </c:pt>
                <c:pt idx="1324">
                  <c:v>100.0851</c:v>
                </c:pt>
                <c:pt idx="1325">
                  <c:v>100.0844</c:v>
                </c:pt>
                <c:pt idx="1326">
                  <c:v>100.0847</c:v>
                </c:pt>
                <c:pt idx="1327">
                  <c:v>100.08420000000002</c:v>
                </c:pt>
                <c:pt idx="1328">
                  <c:v>100.0843</c:v>
                </c:pt>
                <c:pt idx="1329">
                  <c:v>100.08450000000002</c:v>
                </c:pt>
                <c:pt idx="1330">
                  <c:v>100.0849</c:v>
                </c:pt>
                <c:pt idx="1331">
                  <c:v>100.08450000000002</c:v>
                </c:pt>
                <c:pt idx="1332">
                  <c:v>100.0849</c:v>
                </c:pt>
                <c:pt idx="1333">
                  <c:v>100.0849</c:v>
                </c:pt>
                <c:pt idx="1334">
                  <c:v>100.08529999999999</c:v>
                </c:pt>
                <c:pt idx="1335">
                  <c:v>100.0849</c:v>
                </c:pt>
                <c:pt idx="1336">
                  <c:v>100.08450000000002</c:v>
                </c:pt>
                <c:pt idx="1337">
                  <c:v>100.08410000000002</c:v>
                </c:pt>
                <c:pt idx="1338">
                  <c:v>100.0836</c:v>
                </c:pt>
                <c:pt idx="1339">
                  <c:v>100.08369999999999</c:v>
                </c:pt>
                <c:pt idx="1340">
                  <c:v>100.08420000000002</c:v>
                </c:pt>
                <c:pt idx="1341">
                  <c:v>100.0835</c:v>
                </c:pt>
                <c:pt idx="1342">
                  <c:v>100.0831</c:v>
                </c:pt>
                <c:pt idx="1343">
                  <c:v>100.0829</c:v>
                </c:pt>
                <c:pt idx="1344">
                  <c:v>100.08280000000001</c:v>
                </c:pt>
                <c:pt idx="1345">
                  <c:v>100.083</c:v>
                </c:pt>
                <c:pt idx="1346">
                  <c:v>100.08320000000002</c:v>
                </c:pt>
                <c:pt idx="1347">
                  <c:v>100.08320000000002</c:v>
                </c:pt>
                <c:pt idx="1348">
                  <c:v>100.0826</c:v>
                </c:pt>
                <c:pt idx="1349">
                  <c:v>100.0825</c:v>
                </c:pt>
                <c:pt idx="1350">
                  <c:v>100.08280000000001</c:v>
                </c:pt>
                <c:pt idx="1351">
                  <c:v>100.0836</c:v>
                </c:pt>
                <c:pt idx="1352">
                  <c:v>100.08269999999999</c:v>
                </c:pt>
                <c:pt idx="1353">
                  <c:v>100.08269999999999</c:v>
                </c:pt>
                <c:pt idx="1354">
                  <c:v>100.08269999999999</c:v>
                </c:pt>
                <c:pt idx="1355">
                  <c:v>100.08280000000001</c:v>
                </c:pt>
                <c:pt idx="1356">
                  <c:v>100.0822</c:v>
                </c:pt>
                <c:pt idx="1357">
                  <c:v>100.0818</c:v>
                </c:pt>
                <c:pt idx="1358">
                  <c:v>100.08159999999999</c:v>
                </c:pt>
                <c:pt idx="1359">
                  <c:v>100.08199999999999</c:v>
                </c:pt>
                <c:pt idx="1360">
                  <c:v>100.0818</c:v>
                </c:pt>
                <c:pt idx="1361">
                  <c:v>100.081</c:v>
                </c:pt>
                <c:pt idx="1362">
                  <c:v>100.081</c:v>
                </c:pt>
                <c:pt idx="1363">
                  <c:v>100.0802</c:v>
                </c:pt>
                <c:pt idx="1364">
                  <c:v>100.0802</c:v>
                </c:pt>
                <c:pt idx="1365">
                  <c:v>100.0802</c:v>
                </c:pt>
                <c:pt idx="1366">
                  <c:v>100.0808</c:v>
                </c:pt>
                <c:pt idx="1367">
                  <c:v>100.08069999999999</c:v>
                </c:pt>
                <c:pt idx="1368">
                  <c:v>100.0805</c:v>
                </c:pt>
                <c:pt idx="1369">
                  <c:v>100.07980000000001</c:v>
                </c:pt>
                <c:pt idx="1370">
                  <c:v>100.08029999999999</c:v>
                </c:pt>
                <c:pt idx="1371">
                  <c:v>100.07969999999999</c:v>
                </c:pt>
                <c:pt idx="1372">
                  <c:v>100.0802</c:v>
                </c:pt>
                <c:pt idx="1373">
                  <c:v>100.07989999999998</c:v>
                </c:pt>
                <c:pt idx="1374">
                  <c:v>100.07980000000001</c:v>
                </c:pt>
                <c:pt idx="1375">
                  <c:v>100.0802</c:v>
                </c:pt>
                <c:pt idx="1376">
                  <c:v>100.0801</c:v>
                </c:pt>
                <c:pt idx="1377">
                  <c:v>100.07969999999999</c:v>
                </c:pt>
                <c:pt idx="1378">
                  <c:v>100.07989999999998</c:v>
                </c:pt>
                <c:pt idx="1379">
                  <c:v>100.0802</c:v>
                </c:pt>
                <c:pt idx="1380">
                  <c:v>100.0808</c:v>
                </c:pt>
                <c:pt idx="1381">
                  <c:v>100.0804</c:v>
                </c:pt>
                <c:pt idx="1382">
                  <c:v>100.07989999999998</c:v>
                </c:pt>
                <c:pt idx="1383">
                  <c:v>100.0792</c:v>
                </c:pt>
                <c:pt idx="1384">
                  <c:v>100.07869999999998</c:v>
                </c:pt>
                <c:pt idx="1385">
                  <c:v>100.07879999999989</c:v>
                </c:pt>
                <c:pt idx="1386">
                  <c:v>100.07869999999998</c:v>
                </c:pt>
                <c:pt idx="1387">
                  <c:v>100.07850000000001</c:v>
                </c:pt>
                <c:pt idx="1388">
                  <c:v>100.07879999999989</c:v>
                </c:pt>
                <c:pt idx="1389">
                  <c:v>100.0791</c:v>
                </c:pt>
                <c:pt idx="1390">
                  <c:v>100.07889999999998</c:v>
                </c:pt>
                <c:pt idx="1391">
                  <c:v>100.07879999999989</c:v>
                </c:pt>
                <c:pt idx="1392">
                  <c:v>100.07869999999998</c:v>
                </c:pt>
                <c:pt idx="1393">
                  <c:v>100.0772</c:v>
                </c:pt>
                <c:pt idx="1394">
                  <c:v>100.07629999999999</c:v>
                </c:pt>
                <c:pt idx="1395">
                  <c:v>100.07689999999998</c:v>
                </c:pt>
                <c:pt idx="1396">
                  <c:v>100.07729999999999</c:v>
                </c:pt>
                <c:pt idx="1397">
                  <c:v>100.07729999999999</c:v>
                </c:pt>
                <c:pt idx="1398">
                  <c:v>100.07729999999999</c:v>
                </c:pt>
                <c:pt idx="1399">
                  <c:v>100.0771</c:v>
                </c:pt>
                <c:pt idx="1400">
                  <c:v>100.0772</c:v>
                </c:pt>
                <c:pt idx="1401">
                  <c:v>100.0771</c:v>
                </c:pt>
                <c:pt idx="1402">
                  <c:v>100.077</c:v>
                </c:pt>
                <c:pt idx="1403">
                  <c:v>100.07640000000001</c:v>
                </c:pt>
                <c:pt idx="1404">
                  <c:v>100.07629999999999</c:v>
                </c:pt>
                <c:pt idx="1405">
                  <c:v>100.0765</c:v>
                </c:pt>
                <c:pt idx="1406">
                  <c:v>100.0766</c:v>
                </c:pt>
                <c:pt idx="1407">
                  <c:v>100.07680000000001</c:v>
                </c:pt>
                <c:pt idx="1408">
                  <c:v>100.07680000000001</c:v>
                </c:pt>
                <c:pt idx="1409">
                  <c:v>100.07689999999998</c:v>
                </c:pt>
                <c:pt idx="1410">
                  <c:v>100.077</c:v>
                </c:pt>
                <c:pt idx="1411">
                  <c:v>100.077</c:v>
                </c:pt>
                <c:pt idx="1412">
                  <c:v>100.07799999999999</c:v>
                </c:pt>
                <c:pt idx="1413">
                  <c:v>100.0782</c:v>
                </c:pt>
                <c:pt idx="1414">
                  <c:v>100.0776</c:v>
                </c:pt>
                <c:pt idx="1415">
                  <c:v>100.0772</c:v>
                </c:pt>
                <c:pt idx="1416">
                  <c:v>100.07629999999999</c:v>
                </c:pt>
                <c:pt idx="1417">
                  <c:v>100.07680000000001</c:v>
                </c:pt>
                <c:pt idx="1418">
                  <c:v>100.07689999999998</c:v>
                </c:pt>
                <c:pt idx="1419">
                  <c:v>100.0761</c:v>
                </c:pt>
                <c:pt idx="1420">
                  <c:v>100.0761</c:v>
                </c:pt>
                <c:pt idx="1421">
                  <c:v>100.0782</c:v>
                </c:pt>
                <c:pt idx="1422">
                  <c:v>100.07810000000001</c:v>
                </c:pt>
                <c:pt idx="1423">
                  <c:v>100.0774</c:v>
                </c:pt>
                <c:pt idx="1424">
                  <c:v>100.077</c:v>
                </c:pt>
                <c:pt idx="1425">
                  <c:v>100.07669999999999</c:v>
                </c:pt>
                <c:pt idx="1426">
                  <c:v>100.07629999999999</c:v>
                </c:pt>
                <c:pt idx="1427">
                  <c:v>100.07680000000001</c:v>
                </c:pt>
                <c:pt idx="1428">
                  <c:v>100.0766</c:v>
                </c:pt>
                <c:pt idx="1429">
                  <c:v>100.07640000000001</c:v>
                </c:pt>
                <c:pt idx="1430">
                  <c:v>100.0761</c:v>
                </c:pt>
                <c:pt idx="1431">
                  <c:v>100.07539999999995</c:v>
                </c:pt>
                <c:pt idx="1432">
                  <c:v>100.0752</c:v>
                </c:pt>
                <c:pt idx="1433">
                  <c:v>100.07470000000001</c:v>
                </c:pt>
                <c:pt idx="1434">
                  <c:v>100.07429999999999</c:v>
                </c:pt>
                <c:pt idx="1435">
                  <c:v>100.0744</c:v>
                </c:pt>
                <c:pt idx="1436">
                  <c:v>100.0744</c:v>
                </c:pt>
                <c:pt idx="1437">
                  <c:v>100.0745</c:v>
                </c:pt>
                <c:pt idx="1438">
                  <c:v>100.07499999999999</c:v>
                </c:pt>
                <c:pt idx="1439">
                  <c:v>100.07499999999999</c:v>
                </c:pt>
                <c:pt idx="1440">
                  <c:v>100.0744</c:v>
                </c:pt>
                <c:pt idx="1441">
                  <c:v>100.074</c:v>
                </c:pt>
                <c:pt idx="1442">
                  <c:v>100.07369999999999</c:v>
                </c:pt>
                <c:pt idx="1443">
                  <c:v>100.0742</c:v>
                </c:pt>
                <c:pt idx="1444">
                  <c:v>100.0744</c:v>
                </c:pt>
                <c:pt idx="1445">
                  <c:v>100.07389999999998</c:v>
                </c:pt>
                <c:pt idx="1446">
                  <c:v>100.0732</c:v>
                </c:pt>
                <c:pt idx="1447">
                  <c:v>100.0731</c:v>
                </c:pt>
                <c:pt idx="1448">
                  <c:v>100.0731</c:v>
                </c:pt>
                <c:pt idx="1449">
                  <c:v>100.07269999999998</c:v>
                </c:pt>
                <c:pt idx="1450">
                  <c:v>100.07329999999999</c:v>
                </c:pt>
                <c:pt idx="1451">
                  <c:v>100.07289999999998</c:v>
                </c:pt>
                <c:pt idx="1452">
                  <c:v>100.07239999999989</c:v>
                </c:pt>
                <c:pt idx="1453">
                  <c:v>100.0718</c:v>
                </c:pt>
                <c:pt idx="1454">
                  <c:v>100.07199999999999</c:v>
                </c:pt>
                <c:pt idx="1455">
                  <c:v>100.07229999999998</c:v>
                </c:pt>
                <c:pt idx="1456">
                  <c:v>100.0722</c:v>
                </c:pt>
                <c:pt idx="1457">
                  <c:v>100.0714</c:v>
                </c:pt>
                <c:pt idx="1458">
                  <c:v>100.0716</c:v>
                </c:pt>
                <c:pt idx="1459">
                  <c:v>100.071</c:v>
                </c:pt>
                <c:pt idx="1460">
                  <c:v>100.0711</c:v>
                </c:pt>
                <c:pt idx="1461">
                  <c:v>100.0714</c:v>
                </c:pt>
                <c:pt idx="1462">
                  <c:v>100.0718</c:v>
                </c:pt>
                <c:pt idx="1463">
                  <c:v>100.0714</c:v>
                </c:pt>
                <c:pt idx="1464">
                  <c:v>100.07129999999999</c:v>
                </c:pt>
                <c:pt idx="1465">
                  <c:v>100.071</c:v>
                </c:pt>
                <c:pt idx="1466">
                  <c:v>100.07089999999998</c:v>
                </c:pt>
                <c:pt idx="1467">
                  <c:v>100.07129999999999</c:v>
                </c:pt>
                <c:pt idx="1468">
                  <c:v>100.0714</c:v>
                </c:pt>
                <c:pt idx="1469">
                  <c:v>100.07089999999998</c:v>
                </c:pt>
                <c:pt idx="1470">
                  <c:v>100.07089999999998</c:v>
                </c:pt>
                <c:pt idx="1471">
                  <c:v>100.0716</c:v>
                </c:pt>
                <c:pt idx="1472">
                  <c:v>100.0705</c:v>
                </c:pt>
                <c:pt idx="1473">
                  <c:v>100.0702</c:v>
                </c:pt>
                <c:pt idx="1474">
                  <c:v>100.0716</c:v>
                </c:pt>
                <c:pt idx="1475">
                  <c:v>100.07239999999989</c:v>
                </c:pt>
                <c:pt idx="1476">
                  <c:v>100.0714</c:v>
                </c:pt>
                <c:pt idx="1477">
                  <c:v>100.07040000000001</c:v>
                </c:pt>
                <c:pt idx="1478">
                  <c:v>100.0702</c:v>
                </c:pt>
                <c:pt idx="1479">
                  <c:v>100.0699</c:v>
                </c:pt>
                <c:pt idx="1480">
                  <c:v>100.06959999999999</c:v>
                </c:pt>
                <c:pt idx="1481">
                  <c:v>100.06920000000002</c:v>
                </c:pt>
                <c:pt idx="1482">
                  <c:v>100.069</c:v>
                </c:pt>
                <c:pt idx="1483">
                  <c:v>100.069</c:v>
                </c:pt>
                <c:pt idx="1484">
                  <c:v>100.069</c:v>
                </c:pt>
                <c:pt idx="1485">
                  <c:v>100.069</c:v>
                </c:pt>
                <c:pt idx="1486">
                  <c:v>100.0688</c:v>
                </c:pt>
                <c:pt idx="1487">
                  <c:v>100.0681</c:v>
                </c:pt>
                <c:pt idx="1488">
                  <c:v>100.0684</c:v>
                </c:pt>
                <c:pt idx="1489">
                  <c:v>100.068</c:v>
                </c:pt>
                <c:pt idx="1490">
                  <c:v>100.06740000000002</c:v>
                </c:pt>
                <c:pt idx="1491">
                  <c:v>100.06750000000002</c:v>
                </c:pt>
                <c:pt idx="1492">
                  <c:v>100.0681</c:v>
                </c:pt>
                <c:pt idx="1493">
                  <c:v>100.0681</c:v>
                </c:pt>
                <c:pt idx="1494">
                  <c:v>100.06740000000002</c:v>
                </c:pt>
                <c:pt idx="1495">
                  <c:v>100.06720000000011</c:v>
                </c:pt>
                <c:pt idx="1496">
                  <c:v>100.06750000000002</c:v>
                </c:pt>
                <c:pt idx="1497">
                  <c:v>100.06710000000002</c:v>
                </c:pt>
                <c:pt idx="1498">
                  <c:v>100.06699999999999</c:v>
                </c:pt>
                <c:pt idx="1499">
                  <c:v>100.06710000000002</c:v>
                </c:pt>
                <c:pt idx="1500">
                  <c:v>100.06659999999999</c:v>
                </c:pt>
                <c:pt idx="1501">
                  <c:v>100.0667</c:v>
                </c:pt>
                <c:pt idx="1502">
                  <c:v>100.06659999999999</c:v>
                </c:pt>
                <c:pt idx="1503">
                  <c:v>100.06619999999999</c:v>
                </c:pt>
                <c:pt idx="1504">
                  <c:v>100.06619999999999</c:v>
                </c:pt>
                <c:pt idx="1505">
                  <c:v>100.0659</c:v>
                </c:pt>
                <c:pt idx="1506">
                  <c:v>100.0659</c:v>
                </c:pt>
                <c:pt idx="1507">
                  <c:v>100.0658</c:v>
                </c:pt>
                <c:pt idx="1508">
                  <c:v>100.0656</c:v>
                </c:pt>
                <c:pt idx="1509">
                  <c:v>100.0656</c:v>
                </c:pt>
                <c:pt idx="1510">
                  <c:v>100.0656</c:v>
                </c:pt>
                <c:pt idx="1511">
                  <c:v>100.0658</c:v>
                </c:pt>
                <c:pt idx="1512">
                  <c:v>100.0655</c:v>
                </c:pt>
                <c:pt idx="1513">
                  <c:v>100.065</c:v>
                </c:pt>
                <c:pt idx="1514">
                  <c:v>100.0651</c:v>
                </c:pt>
                <c:pt idx="1515">
                  <c:v>100.0651</c:v>
                </c:pt>
                <c:pt idx="1516">
                  <c:v>100.06489999999999</c:v>
                </c:pt>
                <c:pt idx="1517">
                  <c:v>100.0651</c:v>
                </c:pt>
                <c:pt idx="1518">
                  <c:v>100.0656</c:v>
                </c:pt>
                <c:pt idx="1519">
                  <c:v>100.0656</c:v>
                </c:pt>
                <c:pt idx="1520">
                  <c:v>100.0654</c:v>
                </c:pt>
                <c:pt idx="1521">
                  <c:v>100.06480000000002</c:v>
                </c:pt>
                <c:pt idx="1522">
                  <c:v>100.0652</c:v>
                </c:pt>
                <c:pt idx="1523">
                  <c:v>100.0652</c:v>
                </c:pt>
                <c:pt idx="1524">
                  <c:v>100.06570000000001</c:v>
                </c:pt>
                <c:pt idx="1525">
                  <c:v>100.0659</c:v>
                </c:pt>
                <c:pt idx="1526">
                  <c:v>100.065</c:v>
                </c:pt>
                <c:pt idx="1527">
                  <c:v>100.06399999999999</c:v>
                </c:pt>
                <c:pt idx="1528">
                  <c:v>100.06420000000011</c:v>
                </c:pt>
                <c:pt idx="1529">
                  <c:v>100.06420000000011</c:v>
                </c:pt>
                <c:pt idx="1530">
                  <c:v>100.06399999999999</c:v>
                </c:pt>
                <c:pt idx="1531">
                  <c:v>100.0637</c:v>
                </c:pt>
                <c:pt idx="1532">
                  <c:v>100.0628</c:v>
                </c:pt>
                <c:pt idx="1533">
                  <c:v>100.0625</c:v>
                </c:pt>
                <c:pt idx="1534">
                  <c:v>100.0625</c:v>
                </c:pt>
                <c:pt idx="1535">
                  <c:v>100.0626</c:v>
                </c:pt>
                <c:pt idx="1536">
                  <c:v>100.0621</c:v>
                </c:pt>
                <c:pt idx="1537">
                  <c:v>100.0608</c:v>
                </c:pt>
                <c:pt idx="1538">
                  <c:v>100.059</c:v>
                </c:pt>
                <c:pt idx="1539">
                  <c:v>100.059</c:v>
                </c:pt>
                <c:pt idx="1540">
                  <c:v>100.05929999999999</c:v>
                </c:pt>
                <c:pt idx="1541">
                  <c:v>100.0598</c:v>
                </c:pt>
                <c:pt idx="1542">
                  <c:v>100.0607</c:v>
                </c:pt>
                <c:pt idx="1543">
                  <c:v>100.06480000000002</c:v>
                </c:pt>
                <c:pt idx="1544">
                  <c:v>100.06150000000002</c:v>
                </c:pt>
                <c:pt idx="1545">
                  <c:v>100.06110000000002</c:v>
                </c:pt>
                <c:pt idx="1546">
                  <c:v>100.06120000000011</c:v>
                </c:pt>
                <c:pt idx="1547">
                  <c:v>100.06019999999999</c:v>
                </c:pt>
                <c:pt idx="1548">
                  <c:v>100.0594</c:v>
                </c:pt>
                <c:pt idx="1549">
                  <c:v>100.0598</c:v>
                </c:pt>
                <c:pt idx="1550">
                  <c:v>100.0604</c:v>
                </c:pt>
                <c:pt idx="1551">
                  <c:v>100.0617</c:v>
                </c:pt>
                <c:pt idx="1552">
                  <c:v>100.0598</c:v>
                </c:pt>
                <c:pt idx="1553">
                  <c:v>100.0609</c:v>
                </c:pt>
                <c:pt idx="1554">
                  <c:v>100.06140000000002</c:v>
                </c:pt>
                <c:pt idx="1555">
                  <c:v>100.06160000000011</c:v>
                </c:pt>
                <c:pt idx="1556">
                  <c:v>100.06140000000002</c:v>
                </c:pt>
                <c:pt idx="1557">
                  <c:v>100.05880000000001</c:v>
                </c:pt>
                <c:pt idx="1558">
                  <c:v>100.05759999999999</c:v>
                </c:pt>
                <c:pt idx="1559">
                  <c:v>100.05719999999999</c:v>
                </c:pt>
                <c:pt idx="1560">
                  <c:v>100.0566</c:v>
                </c:pt>
                <c:pt idx="1561">
                  <c:v>100.0561</c:v>
                </c:pt>
                <c:pt idx="1562">
                  <c:v>100.0562</c:v>
                </c:pt>
                <c:pt idx="1563">
                  <c:v>100.0556</c:v>
                </c:pt>
                <c:pt idx="1564">
                  <c:v>100.05529999999999</c:v>
                </c:pt>
                <c:pt idx="1565">
                  <c:v>100.05500000000001</c:v>
                </c:pt>
                <c:pt idx="1566">
                  <c:v>100.0556</c:v>
                </c:pt>
                <c:pt idx="1567">
                  <c:v>100.05540000000001</c:v>
                </c:pt>
                <c:pt idx="1568">
                  <c:v>100.0552</c:v>
                </c:pt>
                <c:pt idx="1569">
                  <c:v>100.0547</c:v>
                </c:pt>
                <c:pt idx="1570">
                  <c:v>100.0545</c:v>
                </c:pt>
                <c:pt idx="1571">
                  <c:v>100.0539</c:v>
                </c:pt>
                <c:pt idx="1572">
                  <c:v>100.0534</c:v>
                </c:pt>
                <c:pt idx="1573">
                  <c:v>100.053</c:v>
                </c:pt>
                <c:pt idx="1574">
                  <c:v>100.05289999999998</c:v>
                </c:pt>
                <c:pt idx="1575">
                  <c:v>100.0534</c:v>
                </c:pt>
                <c:pt idx="1576">
                  <c:v>100.0534</c:v>
                </c:pt>
                <c:pt idx="1577">
                  <c:v>100.05329999999999</c:v>
                </c:pt>
                <c:pt idx="1578">
                  <c:v>100.053</c:v>
                </c:pt>
                <c:pt idx="1579">
                  <c:v>100.0526</c:v>
                </c:pt>
                <c:pt idx="1580">
                  <c:v>100.0518</c:v>
                </c:pt>
                <c:pt idx="1581">
                  <c:v>100.05229999999999</c:v>
                </c:pt>
                <c:pt idx="1582">
                  <c:v>100.0526</c:v>
                </c:pt>
                <c:pt idx="1583">
                  <c:v>100.05410000000002</c:v>
                </c:pt>
                <c:pt idx="1584">
                  <c:v>100.0534</c:v>
                </c:pt>
                <c:pt idx="1585">
                  <c:v>100.05329999999999</c:v>
                </c:pt>
                <c:pt idx="1586">
                  <c:v>100.0531</c:v>
                </c:pt>
                <c:pt idx="1587">
                  <c:v>100.05579999999998</c:v>
                </c:pt>
                <c:pt idx="1588">
                  <c:v>100.05529999999999</c:v>
                </c:pt>
                <c:pt idx="1589">
                  <c:v>100.05540000000001</c:v>
                </c:pt>
                <c:pt idx="1590">
                  <c:v>100.05529999999999</c:v>
                </c:pt>
                <c:pt idx="1591">
                  <c:v>100.0551</c:v>
                </c:pt>
                <c:pt idx="1592">
                  <c:v>100.0543</c:v>
                </c:pt>
                <c:pt idx="1593">
                  <c:v>100.05410000000002</c:v>
                </c:pt>
                <c:pt idx="1594">
                  <c:v>100.0539</c:v>
                </c:pt>
                <c:pt idx="1595">
                  <c:v>100.05370000000001</c:v>
                </c:pt>
                <c:pt idx="1596">
                  <c:v>100.0539</c:v>
                </c:pt>
                <c:pt idx="1597">
                  <c:v>100.054</c:v>
                </c:pt>
                <c:pt idx="1598">
                  <c:v>100.05419999999999</c:v>
                </c:pt>
                <c:pt idx="1599">
                  <c:v>100.05269999999999</c:v>
                </c:pt>
                <c:pt idx="1600">
                  <c:v>100.0518</c:v>
                </c:pt>
                <c:pt idx="1601">
                  <c:v>100.05200000000001</c:v>
                </c:pt>
                <c:pt idx="1602">
                  <c:v>100.05269999999999</c:v>
                </c:pt>
                <c:pt idx="1603">
                  <c:v>100.0536</c:v>
                </c:pt>
                <c:pt idx="1604">
                  <c:v>100.0536</c:v>
                </c:pt>
                <c:pt idx="1605">
                  <c:v>100.0534</c:v>
                </c:pt>
                <c:pt idx="1606">
                  <c:v>100.0531</c:v>
                </c:pt>
                <c:pt idx="1607">
                  <c:v>100.0532</c:v>
                </c:pt>
                <c:pt idx="1608">
                  <c:v>100.0531</c:v>
                </c:pt>
                <c:pt idx="1609">
                  <c:v>100.0531</c:v>
                </c:pt>
                <c:pt idx="1610">
                  <c:v>100.0532</c:v>
                </c:pt>
                <c:pt idx="1611">
                  <c:v>100.05540000000001</c:v>
                </c:pt>
                <c:pt idx="1612">
                  <c:v>100.0519</c:v>
                </c:pt>
                <c:pt idx="1613">
                  <c:v>100.0502</c:v>
                </c:pt>
                <c:pt idx="1614">
                  <c:v>100.04859999999999</c:v>
                </c:pt>
                <c:pt idx="1615">
                  <c:v>100.04710000000011</c:v>
                </c:pt>
                <c:pt idx="1616">
                  <c:v>100.04640000000002</c:v>
                </c:pt>
                <c:pt idx="1617">
                  <c:v>100.04610000000002</c:v>
                </c:pt>
                <c:pt idx="1618">
                  <c:v>100.0454</c:v>
                </c:pt>
                <c:pt idx="1619">
                  <c:v>100.0453</c:v>
                </c:pt>
                <c:pt idx="1620">
                  <c:v>100.04600000000002</c:v>
                </c:pt>
                <c:pt idx="1621">
                  <c:v>100.04640000000002</c:v>
                </c:pt>
                <c:pt idx="1622">
                  <c:v>100.0513</c:v>
                </c:pt>
                <c:pt idx="1623">
                  <c:v>100.05</c:v>
                </c:pt>
                <c:pt idx="1624">
                  <c:v>100.04940000000002</c:v>
                </c:pt>
                <c:pt idx="1625">
                  <c:v>100.0485</c:v>
                </c:pt>
                <c:pt idx="1626">
                  <c:v>100.04910000000002</c:v>
                </c:pt>
                <c:pt idx="1627">
                  <c:v>100.0488</c:v>
                </c:pt>
                <c:pt idx="1628">
                  <c:v>100.04900000000002</c:v>
                </c:pt>
                <c:pt idx="1629">
                  <c:v>100.0488</c:v>
                </c:pt>
                <c:pt idx="1630">
                  <c:v>100.04920000000011</c:v>
                </c:pt>
                <c:pt idx="1631">
                  <c:v>100.0488</c:v>
                </c:pt>
                <c:pt idx="1632">
                  <c:v>100.0484</c:v>
                </c:pt>
                <c:pt idx="1633">
                  <c:v>100.04810000000002</c:v>
                </c:pt>
                <c:pt idx="1634">
                  <c:v>100.0467</c:v>
                </c:pt>
                <c:pt idx="1635">
                  <c:v>100.04649999999999</c:v>
                </c:pt>
                <c:pt idx="1636">
                  <c:v>100.04660000000011</c:v>
                </c:pt>
                <c:pt idx="1637">
                  <c:v>100.04660000000011</c:v>
                </c:pt>
                <c:pt idx="1638">
                  <c:v>100.045</c:v>
                </c:pt>
                <c:pt idx="1639">
                  <c:v>100.04519999999999</c:v>
                </c:pt>
                <c:pt idx="1640">
                  <c:v>100.04559999999999</c:v>
                </c:pt>
                <c:pt idx="1641">
                  <c:v>100.04600000000002</c:v>
                </c:pt>
                <c:pt idx="1642">
                  <c:v>100.04610000000002</c:v>
                </c:pt>
                <c:pt idx="1643">
                  <c:v>100.0463</c:v>
                </c:pt>
                <c:pt idx="1644">
                  <c:v>100.04610000000002</c:v>
                </c:pt>
                <c:pt idx="1645">
                  <c:v>100.04610000000002</c:v>
                </c:pt>
                <c:pt idx="1646">
                  <c:v>100.04620000000011</c:v>
                </c:pt>
                <c:pt idx="1647">
                  <c:v>100.0459</c:v>
                </c:pt>
                <c:pt idx="1648">
                  <c:v>100.04519999999999</c:v>
                </c:pt>
                <c:pt idx="1649">
                  <c:v>100.0454</c:v>
                </c:pt>
                <c:pt idx="1650">
                  <c:v>100.04450000000011</c:v>
                </c:pt>
                <c:pt idx="1651">
                  <c:v>100.04490000000011</c:v>
                </c:pt>
                <c:pt idx="1652">
                  <c:v>100.04470000000002</c:v>
                </c:pt>
                <c:pt idx="1653">
                  <c:v>100.04470000000002</c:v>
                </c:pt>
                <c:pt idx="1654">
                  <c:v>100.04400000000011</c:v>
                </c:pt>
                <c:pt idx="1655">
                  <c:v>100.04440000000002</c:v>
                </c:pt>
                <c:pt idx="1656">
                  <c:v>100.0438</c:v>
                </c:pt>
                <c:pt idx="1657">
                  <c:v>100.04340000000002</c:v>
                </c:pt>
                <c:pt idx="1658">
                  <c:v>100.0427</c:v>
                </c:pt>
                <c:pt idx="1659">
                  <c:v>100.0429</c:v>
                </c:pt>
                <c:pt idx="1660">
                  <c:v>100.042</c:v>
                </c:pt>
                <c:pt idx="1661">
                  <c:v>100.0425</c:v>
                </c:pt>
                <c:pt idx="1662">
                  <c:v>100.042</c:v>
                </c:pt>
                <c:pt idx="1663">
                  <c:v>100.04150000000011</c:v>
                </c:pt>
                <c:pt idx="1664">
                  <c:v>100.04100000000011</c:v>
                </c:pt>
                <c:pt idx="1665">
                  <c:v>100.04120000000013</c:v>
                </c:pt>
                <c:pt idx="1666">
                  <c:v>100.0408</c:v>
                </c:pt>
                <c:pt idx="1667">
                  <c:v>100.04120000000013</c:v>
                </c:pt>
                <c:pt idx="1668">
                  <c:v>100.04049999999999</c:v>
                </c:pt>
                <c:pt idx="1669">
                  <c:v>100.04020000000011</c:v>
                </c:pt>
                <c:pt idx="1670">
                  <c:v>100.04020000000011</c:v>
                </c:pt>
                <c:pt idx="1671">
                  <c:v>100.04089999999999</c:v>
                </c:pt>
                <c:pt idx="1672">
                  <c:v>100.04049999999999</c:v>
                </c:pt>
                <c:pt idx="1673">
                  <c:v>100.04049999999999</c:v>
                </c:pt>
                <c:pt idx="1674">
                  <c:v>100.04020000000011</c:v>
                </c:pt>
                <c:pt idx="1675">
                  <c:v>100.04</c:v>
                </c:pt>
                <c:pt idx="1676">
                  <c:v>100.0399</c:v>
                </c:pt>
                <c:pt idx="1677">
                  <c:v>100.0397</c:v>
                </c:pt>
                <c:pt idx="1678">
                  <c:v>100.03959999999999</c:v>
                </c:pt>
                <c:pt idx="1679">
                  <c:v>100.04</c:v>
                </c:pt>
                <c:pt idx="1680">
                  <c:v>100.0395</c:v>
                </c:pt>
                <c:pt idx="1681">
                  <c:v>100.04389999999999</c:v>
                </c:pt>
                <c:pt idx="1682">
                  <c:v>100.04190000000011</c:v>
                </c:pt>
                <c:pt idx="1683">
                  <c:v>100.04049999999999</c:v>
                </c:pt>
                <c:pt idx="1684">
                  <c:v>100.039</c:v>
                </c:pt>
                <c:pt idx="1685">
                  <c:v>100.03879999999998</c:v>
                </c:pt>
                <c:pt idx="1686">
                  <c:v>100.0378</c:v>
                </c:pt>
                <c:pt idx="1687">
                  <c:v>100.0377</c:v>
                </c:pt>
                <c:pt idx="1688">
                  <c:v>100.03710000000002</c:v>
                </c:pt>
                <c:pt idx="1689">
                  <c:v>100.03710000000002</c:v>
                </c:pt>
                <c:pt idx="1690">
                  <c:v>100.0373</c:v>
                </c:pt>
                <c:pt idx="1691">
                  <c:v>100.0373</c:v>
                </c:pt>
                <c:pt idx="1692">
                  <c:v>100.0361</c:v>
                </c:pt>
                <c:pt idx="1693">
                  <c:v>100.03579999999998</c:v>
                </c:pt>
                <c:pt idx="1694">
                  <c:v>100.0356</c:v>
                </c:pt>
                <c:pt idx="1695">
                  <c:v>100.03570000000001</c:v>
                </c:pt>
                <c:pt idx="1696">
                  <c:v>100.03570000000001</c:v>
                </c:pt>
                <c:pt idx="1697">
                  <c:v>100.0356</c:v>
                </c:pt>
                <c:pt idx="1698">
                  <c:v>100.0351</c:v>
                </c:pt>
                <c:pt idx="1699">
                  <c:v>100.03460000000011</c:v>
                </c:pt>
                <c:pt idx="1700">
                  <c:v>100.0347</c:v>
                </c:pt>
                <c:pt idx="1701">
                  <c:v>100.0343</c:v>
                </c:pt>
                <c:pt idx="1702">
                  <c:v>100.03420000000011</c:v>
                </c:pt>
                <c:pt idx="1703">
                  <c:v>100.0338</c:v>
                </c:pt>
                <c:pt idx="1704">
                  <c:v>100.0337</c:v>
                </c:pt>
                <c:pt idx="1705">
                  <c:v>100.03400000000002</c:v>
                </c:pt>
                <c:pt idx="1706">
                  <c:v>100.03420000000011</c:v>
                </c:pt>
                <c:pt idx="1707">
                  <c:v>100.0337</c:v>
                </c:pt>
                <c:pt idx="1708">
                  <c:v>100.03440000000002</c:v>
                </c:pt>
                <c:pt idx="1709">
                  <c:v>100.0347</c:v>
                </c:pt>
                <c:pt idx="1710">
                  <c:v>100.0347</c:v>
                </c:pt>
                <c:pt idx="1711">
                  <c:v>100.03460000000011</c:v>
                </c:pt>
                <c:pt idx="1712">
                  <c:v>100.03410000000002</c:v>
                </c:pt>
                <c:pt idx="1713">
                  <c:v>100.0337</c:v>
                </c:pt>
                <c:pt idx="1714">
                  <c:v>100.0335</c:v>
                </c:pt>
                <c:pt idx="1715">
                  <c:v>100.033</c:v>
                </c:pt>
                <c:pt idx="1716">
                  <c:v>100.0333</c:v>
                </c:pt>
                <c:pt idx="1717">
                  <c:v>100.033</c:v>
                </c:pt>
                <c:pt idx="1718">
                  <c:v>100.033</c:v>
                </c:pt>
                <c:pt idx="1719">
                  <c:v>100.033</c:v>
                </c:pt>
                <c:pt idx="1720">
                  <c:v>100.0329</c:v>
                </c:pt>
                <c:pt idx="1721">
                  <c:v>100.03230000000001</c:v>
                </c:pt>
                <c:pt idx="1722">
                  <c:v>100.032</c:v>
                </c:pt>
                <c:pt idx="1723">
                  <c:v>100.0317</c:v>
                </c:pt>
                <c:pt idx="1724">
                  <c:v>100.0318</c:v>
                </c:pt>
                <c:pt idx="1725">
                  <c:v>100.03189999999999</c:v>
                </c:pt>
                <c:pt idx="1726">
                  <c:v>100.03160000000011</c:v>
                </c:pt>
                <c:pt idx="1727">
                  <c:v>100.0313</c:v>
                </c:pt>
                <c:pt idx="1728">
                  <c:v>100.0307</c:v>
                </c:pt>
                <c:pt idx="1729">
                  <c:v>100.0305</c:v>
                </c:pt>
                <c:pt idx="1730">
                  <c:v>100.0296</c:v>
                </c:pt>
                <c:pt idx="1731">
                  <c:v>100.03019999999999</c:v>
                </c:pt>
                <c:pt idx="1732">
                  <c:v>100.0303</c:v>
                </c:pt>
                <c:pt idx="1733">
                  <c:v>100.03019999999999</c:v>
                </c:pt>
                <c:pt idx="1734">
                  <c:v>100.029</c:v>
                </c:pt>
                <c:pt idx="1735">
                  <c:v>100.02879999999998</c:v>
                </c:pt>
                <c:pt idx="1736">
                  <c:v>100.029</c:v>
                </c:pt>
                <c:pt idx="1737">
                  <c:v>100.02970000000001</c:v>
                </c:pt>
                <c:pt idx="1738">
                  <c:v>100.0295</c:v>
                </c:pt>
                <c:pt idx="1739">
                  <c:v>100.0291</c:v>
                </c:pt>
                <c:pt idx="1740">
                  <c:v>100.0304</c:v>
                </c:pt>
                <c:pt idx="1741">
                  <c:v>100.0309</c:v>
                </c:pt>
                <c:pt idx="1742">
                  <c:v>100.03110000000002</c:v>
                </c:pt>
                <c:pt idx="1743">
                  <c:v>100.03110000000002</c:v>
                </c:pt>
                <c:pt idx="1744">
                  <c:v>100.03100000000002</c:v>
                </c:pt>
                <c:pt idx="1745">
                  <c:v>100.029</c:v>
                </c:pt>
                <c:pt idx="1746">
                  <c:v>100.0291</c:v>
                </c:pt>
                <c:pt idx="1747">
                  <c:v>100.0282</c:v>
                </c:pt>
                <c:pt idx="1748">
                  <c:v>100.0275</c:v>
                </c:pt>
                <c:pt idx="1749">
                  <c:v>100.02679999999998</c:v>
                </c:pt>
                <c:pt idx="1750">
                  <c:v>100.0271</c:v>
                </c:pt>
                <c:pt idx="1751">
                  <c:v>100.02719999999999</c:v>
                </c:pt>
                <c:pt idx="1752">
                  <c:v>100.0278</c:v>
                </c:pt>
                <c:pt idx="1753">
                  <c:v>100.02670000000001</c:v>
                </c:pt>
                <c:pt idx="1754">
                  <c:v>100.0256</c:v>
                </c:pt>
                <c:pt idx="1755">
                  <c:v>100.026</c:v>
                </c:pt>
                <c:pt idx="1756">
                  <c:v>100.0269</c:v>
                </c:pt>
                <c:pt idx="1757">
                  <c:v>100.02670000000001</c:v>
                </c:pt>
                <c:pt idx="1758">
                  <c:v>100.0269</c:v>
                </c:pt>
                <c:pt idx="1759">
                  <c:v>100.0264</c:v>
                </c:pt>
                <c:pt idx="1760">
                  <c:v>100.0265</c:v>
                </c:pt>
                <c:pt idx="1761">
                  <c:v>100.0262</c:v>
                </c:pt>
                <c:pt idx="1762">
                  <c:v>100.026</c:v>
                </c:pt>
                <c:pt idx="1763">
                  <c:v>100.0256</c:v>
                </c:pt>
                <c:pt idx="1764">
                  <c:v>100.02539999999998</c:v>
                </c:pt>
                <c:pt idx="1765">
                  <c:v>100.02509999999998</c:v>
                </c:pt>
                <c:pt idx="1766">
                  <c:v>100.02549999999998</c:v>
                </c:pt>
                <c:pt idx="1767">
                  <c:v>100.02509999999998</c:v>
                </c:pt>
                <c:pt idx="1768">
                  <c:v>100.0245</c:v>
                </c:pt>
                <c:pt idx="1769">
                  <c:v>100.02460000000002</c:v>
                </c:pt>
                <c:pt idx="1770">
                  <c:v>100.0245</c:v>
                </c:pt>
                <c:pt idx="1771">
                  <c:v>100.0235</c:v>
                </c:pt>
                <c:pt idx="1772">
                  <c:v>100.0234</c:v>
                </c:pt>
                <c:pt idx="1773">
                  <c:v>100.023</c:v>
                </c:pt>
                <c:pt idx="1774">
                  <c:v>100.0222</c:v>
                </c:pt>
                <c:pt idx="1775">
                  <c:v>100.02200000000001</c:v>
                </c:pt>
                <c:pt idx="1776">
                  <c:v>100.0215</c:v>
                </c:pt>
                <c:pt idx="1777">
                  <c:v>100.0211</c:v>
                </c:pt>
                <c:pt idx="1778">
                  <c:v>100.0218</c:v>
                </c:pt>
                <c:pt idx="1779">
                  <c:v>100.02160000000002</c:v>
                </c:pt>
                <c:pt idx="1780">
                  <c:v>100.0218</c:v>
                </c:pt>
                <c:pt idx="1781">
                  <c:v>100.0214</c:v>
                </c:pt>
                <c:pt idx="1782">
                  <c:v>100.02119999999999</c:v>
                </c:pt>
                <c:pt idx="1783">
                  <c:v>100.0211</c:v>
                </c:pt>
                <c:pt idx="1784">
                  <c:v>100.02160000000002</c:v>
                </c:pt>
                <c:pt idx="1785">
                  <c:v>100.0217</c:v>
                </c:pt>
                <c:pt idx="1786">
                  <c:v>100.0217</c:v>
                </c:pt>
                <c:pt idx="1787">
                  <c:v>100.0211</c:v>
                </c:pt>
                <c:pt idx="1788">
                  <c:v>100.02070000000001</c:v>
                </c:pt>
                <c:pt idx="1789">
                  <c:v>100.0202</c:v>
                </c:pt>
                <c:pt idx="1790">
                  <c:v>100.0198</c:v>
                </c:pt>
                <c:pt idx="1791">
                  <c:v>100.01960000000011</c:v>
                </c:pt>
                <c:pt idx="1792">
                  <c:v>100.01960000000011</c:v>
                </c:pt>
                <c:pt idx="1793">
                  <c:v>100.01909999999999</c:v>
                </c:pt>
                <c:pt idx="1794">
                  <c:v>100.0187</c:v>
                </c:pt>
                <c:pt idx="1795">
                  <c:v>100.0189</c:v>
                </c:pt>
                <c:pt idx="1796">
                  <c:v>100.0188</c:v>
                </c:pt>
                <c:pt idx="1797">
                  <c:v>100.0188</c:v>
                </c:pt>
                <c:pt idx="1798">
                  <c:v>100.0185</c:v>
                </c:pt>
                <c:pt idx="1799">
                  <c:v>100.0185</c:v>
                </c:pt>
                <c:pt idx="1800">
                  <c:v>100.0187</c:v>
                </c:pt>
                <c:pt idx="1801">
                  <c:v>100.01819999999999</c:v>
                </c:pt>
                <c:pt idx="1802">
                  <c:v>100.01779999999999</c:v>
                </c:pt>
                <c:pt idx="1803">
                  <c:v>100.01739999999999</c:v>
                </c:pt>
                <c:pt idx="1804">
                  <c:v>100.01790000000011</c:v>
                </c:pt>
                <c:pt idx="1805">
                  <c:v>100.0177</c:v>
                </c:pt>
                <c:pt idx="1806">
                  <c:v>100.01750000000011</c:v>
                </c:pt>
                <c:pt idx="1807">
                  <c:v>100.01730000000002</c:v>
                </c:pt>
                <c:pt idx="1808">
                  <c:v>100.01790000000011</c:v>
                </c:pt>
                <c:pt idx="1809">
                  <c:v>100.01720000000013</c:v>
                </c:pt>
                <c:pt idx="1810">
                  <c:v>100.01700000000002</c:v>
                </c:pt>
                <c:pt idx="1811">
                  <c:v>100.01660000000011</c:v>
                </c:pt>
                <c:pt idx="1812">
                  <c:v>100.0167</c:v>
                </c:pt>
                <c:pt idx="1813">
                  <c:v>100.0164</c:v>
                </c:pt>
                <c:pt idx="1814">
                  <c:v>100.0164</c:v>
                </c:pt>
                <c:pt idx="1815">
                  <c:v>100.01620000000011</c:v>
                </c:pt>
                <c:pt idx="1816">
                  <c:v>100.0163</c:v>
                </c:pt>
                <c:pt idx="1817">
                  <c:v>100.0158</c:v>
                </c:pt>
                <c:pt idx="1818">
                  <c:v>100.0155</c:v>
                </c:pt>
                <c:pt idx="1819">
                  <c:v>100.015</c:v>
                </c:pt>
                <c:pt idx="1820">
                  <c:v>100.01490000000011</c:v>
                </c:pt>
                <c:pt idx="1821">
                  <c:v>100.01460000000012</c:v>
                </c:pt>
                <c:pt idx="1822">
                  <c:v>100.01460000000012</c:v>
                </c:pt>
                <c:pt idx="1823">
                  <c:v>100.01410000000011</c:v>
                </c:pt>
                <c:pt idx="1824">
                  <c:v>100.01430000000002</c:v>
                </c:pt>
                <c:pt idx="1825">
                  <c:v>100.01420000000013</c:v>
                </c:pt>
                <c:pt idx="1826">
                  <c:v>100.01400000000002</c:v>
                </c:pt>
                <c:pt idx="1827">
                  <c:v>100.01360000000011</c:v>
                </c:pt>
                <c:pt idx="1828">
                  <c:v>100.01349999999999</c:v>
                </c:pt>
                <c:pt idx="1829">
                  <c:v>100.0134</c:v>
                </c:pt>
                <c:pt idx="1830">
                  <c:v>100.01360000000011</c:v>
                </c:pt>
                <c:pt idx="1831">
                  <c:v>100.0129</c:v>
                </c:pt>
                <c:pt idx="1832">
                  <c:v>100.0129</c:v>
                </c:pt>
                <c:pt idx="1833">
                  <c:v>100.0128</c:v>
                </c:pt>
                <c:pt idx="1834">
                  <c:v>100.01260000000002</c:v>
                </c:pt>
                <c:pt idx="1835">
                  <c:v>100.0123</c:v>
                </c:pt>
                <c:pt idx="1836">
                  <c:v>100.01220000000002</c:v>
                </c:pt>
                <c:pt idx="1837">
                  <c:v>100.01179999999999</c:v>
                </c:pt>
                <c:pt idx="1838">
                  <c:v>100.01120000000012</c:v>
                </c:pt>
                <c:pt idx="1839">
                  <c:v>100.01100000000002</c:v>
                </c:pt>
                <c:pt idx="1840">
                  <c:v>100.01090000000002</c:v>
                </c:pt>
                <c:pt idx="1841">
                  <c:v>100.0108</c:v>
                </c:pt>
                <c:pt idx="1842">
                  <c:v>100.01110000000011</c:v>
                </c:pt>
                <c:pt idx="1843">
                  <c:v>100.01130000000002</c:v>
                </c:pt>
                <c:pt idx="1844">
                  <c:v>100.01150000000011</c:v>
                </c:pt>
                <c:pt idx="1845">
                  <c:v>100.012</c:v>
                </c:pt>
                <c:pt idx="1846">
                  <c:v>100.01190000000011</c:v>
                </c:pt>
                <c:pt idx="1847">
                  <c:v>100.01130000000002</c:v>
                </c:pt>
                <c:pt idx="1848">
                  <c:v>100.0104</c:v>
                </c:pt>
                <c:pt idx="1849">
                  <c:v>100.01060000000011</c:v>
                </c:pt>
                <c:pt idx="1850">
                  <c:v>100.01020000000011</c:v>
                </c:pt>
                <c:pt idx="1851">
                  <c:v>100.0093</c:v>
                </c:pt>
                <c:pt idx="1852">
                  <c:v>100.0097</c:v>
                </c:pt>
                <c:pt idx="1853">
                  <c:v>100.00960000000002</c:v>
                </c:pt>
                <c:pt idx="1854">
                  <c:v>100.0095</c:v>
                </c:pt>
                <c:pt idx="1855">
                  <c:v>100.009</c:v>
                </c:pt>
                <c:pt idx="1856">
                  <c:v>100.00869999999999</c:v>
                </c:pt>
                <c:pt idx="1857">
                  <c:v>100.00839999999998</c:v>
                </c:pt>
                <c:pt idx="1858">
                  <c:v>100.00790000000002</c:v>
                </c:pt>
                <c:pt idx="1859">
                  <c:v>100.0078</c:v>
                </c:pt>
                <c:pt idx="1860">
                  <c:v>100.00760000000002</c:v>
                </c:pt>
                <c:pt idx="1861">
                  <c:v>100.0073</c:v>
                </c:pt>
                <c:pt idx="1862">
                  <c:v>100.0068</c:v>
                </c:pt>
                <c:pt idx="1863">
                  <c:v>100.0064</c:v>
                </c:pt>
                <c:pt idx="1864">
                  <c:v>100.0068</c:v>
                </c:pt>
                <c:pt idx="1865">
                  <c:v>100.0069</c:v>
                </c:pt>
                <c:pt idx="1866">
                  <c:v>100.0073</c:v>
                </c:pt>
                <c:pt idx="1867">
                  <c:v>100.0068</c:v>
                </c:pt>
                <c:pt idx="1868">
                  <c:v>100.006</c:v>
                </c:pt>
                <c:pt idx="1869">
                  <c:v>100.0059</c:v>
                </c:pt>
                <c:pt idx="1870">
                  <c:v>100.0056</c:v>
                </c:pt>
                <c:pt idx="1871">
                  <c:v>100.00530000000001</c:v>
                </c:pt>
                <c:pt idx="1872">
                  <c:v>100.00530000000001</c:v>
                </c:pt>
                <c:pt idx="1873">
                  <c:v>100.00530000000001</c:v>
                </c:pt>
                <c:pt idx="1874">
                  <c:v>100.0059</c:v>
                </c:pt>
                <c:pt idx="1875">
                  <c:v>100.0061</c:v>
                </c:pt>
                <c:pt idx="1876">
                  <c:v>100.00579999999998</c:v>
                </c:pt>
                <c:pt idx="1877">
                  <c:v>100.00539999999998</c:v>
                </c:pt>
                <c:pt idx="1878">
                  <c:v>100.0047</c:v>
                </c:pt>
                <c:pt idx="1879">
                  <c:v>100.00449999999999</c:v>
                </c:pt>
                <c:pt idx="1880">
                  <c:v>100.004</c:v>
                </c:pt>
                <c:pt idx="1881">
                  <c:v>100.0038</c:v>
                </c:pt>
                <c:pt idx="1882">
                  <c:v>100.0039</c:v>
                </c:pt>
                <c:pt idx="1883">
                  <c:v>100.00449999999999</c:v>
                </c:pt>
                <c:pt idx="1884">
                  <c:v>100.00420000000011</c:v>
                </c:pt>
                <c:pt idx="1885">
                  <c:v>100.00420000000011</c:v>
                </c:pt>
                <c:pt idx="1886">
                  <c:v>100.0034</c:v>
                </c:pt>
                <c:pt idx="1887">
                  <c:v>100.00369999999999</c:v>
                </c:pt>
                <c:pt idx="1888">
                  <c:v>100.0026</c:v>
                </c:pt>
                <c:pt idx="1889">
                  <c:v>100.0022</c:v>
                </c:pt>
                <c:pt idx="1890">
                  <c:v>100.0026</c:v>
                </c:pt>
                <c:pt idx="1891">
                  <c:v>100.00239999999998</c:v>
                </c:pt>
                <c:pt idx="1892">
                  <c:v>100.0026</c:v>
                </c:pt>
                <c:pt idx="1893">
                  <c:v>100.00239999999998</c:v>
                </c:pt>
                <c:pt idx="1894">
                  <c:v>100.0025</c:v>
                </c:pt>
                <c:pt idx="1895">
                  <c:v>100.002</c:v>
                </c:pt>
                <c:pt idx="1896">
                  <c:v>100.0021</c:v>
                </c:pt>
                <c:pt idx="1897">
                  <c:v>100.0025</c:v>
                </c:pt>
                <c:pt idx="1898">
                  <c:v>100.00279999999998</c:v>
                </c:pt>
                <c:pt idx="1899">
                  <c:v>100.0026</c:v>
                </c:pt>
                <c:pt idx="1900">
                  <c:v>100.0026</c:v>
                </c:pt>
                <c:pt idx="1901">
                  <c:v>100.0017</c:v>
                </c:pt>
                <c:pt idx="1902">
                  <c:v>100.00069999999999</c:v>
                </c:pt>
                <c:pt idx="1903">
                  <c:v>99.999420000000114</c:v>
                </c:pt>
                <c:pt idx="1904">
                  <c:v>99.999470000000002</c:v>
                </c:pt>
                <c:pt idx="1905">
                  <c:v>99.999089999999995</c:v>
                </c:pt>
                <c:pt idx="1906">
                  <c:v>99.999470000000002</c:v>
                </c:pt>
                <c:pt idx="1907">
                  <c:v>99.999539999999996</c:v>
                </c:pt>
                <c:pt idx="1908">
                  <c:v>99.999340000000004</c:v>
                </c:pt>
                <c:pt idx="1909">
                  <c:v>99.998760000000004</c:v>
                </c:pt>
                <c:pt idx="1910">
                  <c:v>99.998760000000004</c:v>
                </c:pt>
                <c:pt idx="1911">
                  <c:v>99.998750000000001</c:v>
                </c:pt>
                <c:pt idx="1912">
                  <c:v>99.998410000000007</c:v>
                </c:pt>
                <c:pt idx="1913">
                  <c:v>99.998320000000007</c:v>
                </c:pt>
                <c:pt idx="1914">
                  <c:v>99.998379999999983</c:v>
                </c:pt>
                <c:pt idx="1915">
                  <c:v>99.998549999999994</c:v>
                </c:pt>
                <c:pt idx="1916">
                  <c:v>99.997860000000131</c:v>
                </c:pt>
                <c:pt idx="1917">
                  <c:v>99.997620000000197</c:v>
                </c:pt>
                <c:pt idx="1918">
                  <c:v>99.997339999999994</c:v>
                </c:pt>
                <c:pt idx="1919">
                  <c:v>99.996870000000001</c:v>
                </c:pt>
                <c:pt idx="1920">
                  <c:v>99.997000000000114</c:v>
                </c:pt>
                <c:pt idx="1921">
                  <c:v>99.99712000000018</c:v>
                </c:pt>
                <c:pt idx="1922">
                  <c:v>99.996700000000004</c:v>
                </c:pt>
                <c:pt idx="1923">
                  <c:v>99.996700000000004</c:v>
                </c:pt>
                <c:pt idx="1924">
                  <c:v>99.99712000000018</c:v>
                </c:pt>
                <c:pt idx="1925">
                  <c:v>99.996759999999995</c:v>
                </c:pt>
                <c:pt idx="1926">
                  <c:v>99.996440000000007</c:v>
                </c:pt>
                <c:pt idx="1927">
                  <c:v>99.996590000000026</c:v>
                </c:pt>
                <c:pt idx="1928">
                  <c:v>99.996759999999995</c:v>
                </c:pt>
                <c:pt idx="1929">
                  <c:v>99.996440000000007</c:v>
                </c:pt>
                <c:pt idx="1930">
                  <c:v>99.997310000000027</c:v>
                </c:pt>
                <c:pt idx="1931">
                  <c:v>99.997720000000129</c:v>
                </c:pt>
                <c:pt idx="1932">
                  <c:v>99.997380000000007</c:v>
                </c:pt>
                <c:pt idx="1933">
                  <c:v>99.996020000000129</c:v>
                </c:pt>
                <c:pt idx="1934">
                  <c:v>99.995909999999995</c:v>
                </c:pt>
                <c:pt idx="1935">
                  <c:v>99.995590000000007</c:v>
                </c:pt>
                <c:pt idx="1936">
                  <c:v>99.994940000000113</c:v>
                </c:pt>
                <c:pt idx="1937">
                  <c:v>99.994749999999996</c:v>
                </c:pt>
                <c:pt idx="1938">
                  <c:v>99.994490000000027</c:v>
                </c:pt>
                <c:pt idx="1939">
                  <c:v>99.993640000000113</c:v>
                </c:pt>
                <c:pt idx="1940">
                  <c:v>99.993160000000131</c:v>
                </c:pt>
                <c:pt idx="1941">
                  <c:v>99.992890000000003</c:v>
                </c:pt>
                <c:pt idx="1942">
                  <c:v>99.993190000000027</c:v>
                </c:pt>
                <c:pt idx="1943">
                  <c:v>99.993160000000131</c:v>
                </c:pt>
                <c:pt idx="1944">
                  <c:v>99.993380000000002</c:v>
                </c:pt>
                <c:pt idx="1945">
                  <c:v>99.993370000000013</c:v>
                </c:pt>
                <c:pt idx="1946">
                  <c:v>99.993530000000007</c:v>
                </c:pt>
                <c:pt idx="1947">
                  <c:v>99.993780000000001</c:v>
                </c:pt>
                <c:pt idx="1948">
                  <c:v>99.993920000000131</c:v>
                </c:pt>
                <c:pt idx="1949">
                  <c:v>99.994180000000114</c:v>
                </c:pt>
                <c:pt idx="1950">
                  <c:v>99.994439999999997</c:v>
                </c:pt>
                <c:pt idx="1951">
                  <c:v>99.994050000000129</c:v>
                </c:pt>
                <c:pt idx="1952">
                  <c:v>99.993480000000005</c:v>
                </c:pt>
                <c:pt idx="1953">
                  <c:v>99.992909999999995</c:v>
                </c:pt>
                <c:pt idx="1954">
                  <c:v>99.992320000000007</c:v>
                </c:pt>
                <c:pt idx="1955">
                  <c:v>99.991760000000113</c:v>
                </c:pt>
                <c:pt idx="1956">
                  <c:v>99.991940000000113</c:v>
                </c:pt>
                <c:pt idx="1957">
                  <c:v>99.991710000000026</c:v>
                </c:pt>
                <c:pt idx="1958">
                  <c:v>99.99164000000016</c:v>
                </c:pt>
                <c:pt idx="1959">
                  <c:v>99.991940000000113</c:v>
                </c:pt>
                <c:pt idx="1960">
                  <c:v>99.991970000000023</c:v>
                </c:pt>
                <c:pt idx="1961">
                  <c:v>99.991310000000027</c:v>
                </c:pt>
                <c:pt idx="1962">
                  <c:v>99.991680000000144</c:v>
                </c:pt>
                <c:pt idx="1963">
                  <c:v>99.99159000000013</c:v>
                </c:pt>
                <c:pt idx="1964">
                  <c:v>99.991389999999996</c:v>
                </c:pt>
                <c:pt idx="1965">
                  <c:v>99.990539999999996</c:v>
                </c:pt>
                <c:pt idx="1966">
                  <c:v>99.991000000000113</c:v>
                </c:pt>
                <c:pt idx="1967">
                  <c:v>99.99022000000015</c:v>
                </c:pt>
                <c:pt idx="1968">
                  <c:v>99.990539999999996</c:v>
                </c:pt>
                <c:pt idx="1969">
                  <c:v>99.989590000000007</c:v>
                </c:pt>
                <c:pt idx="1970">
                  <c:v>99.988939999999999</c:v>
                </c:pt>
                <c:pt idx="1971">
                  <c:v>99.988709999999998</c:v>
                </c:pt>
                <c:pt idx="1972">
                  <c:v>99.989649999999997</c:v>
                </c:pt>
                <c:pt idx="1973">
                  <c:v>99.989890000000003</c:v>
                </c:pt>
                <c:pt idx="1974">
                  <c:v>99.989649999999997</c:v>
                </c:pt>
                <c:pt idx="1975">
                  <c:v>99.989490000000004</c:v>
                </c:pt>
                <c:pt idx="1976">
                  <c:v>99.989180000000005</c:v>
                </c:pt>
                <c:pt idx="1977">
                  <c:v>99.988290000000006</c:v>
                </c:pt>
                <c:pt idx="1978">
                  <c:v>99.98809</c:v>
                </c:pt>
                <c:pt idx="1979">
                  <c:v>99.987489999999994</c:v>
                </c:pt>
                <c:pt idx="1980">
                  <c:v>99.986970000000014</c:v>
                </c:pt>
                <c:pt idx="1981">
                  <c:v>99.986199999999997</c:v>
                </c:pt>
                <c:pt idx="1982">
                  <c:v>99.987280000000027</c:v>
                </c:pt>
                <c:pt idx="1983">
                  <c:v>99.987020000000129</c:v>
                </c:pt>
                <c:pt idx="1984">
                  <c:v>99.986940000000004</c:v>
                </c:pt>
                <c:pt idx="1985">
                  <c:v>99.988119999999995</c:v>
                </c:pt>
                <c:pt idx="1986">
                  <c:v>99.98836</c:v>
                </c:pt>
                <c:pt idx="1987">
                  <c:v>99.988820000000004</c:v>
                </c:pt>
                <c:pt idx="1988">
                  <c:v>99.987910000000113</c:v>
                </c:pt>
                <c:pt idx="1989">
                  <c:v>99.987260000000134</c:v>
                </c:pt>
                <c:pt idx="1990">
                  <c:v>99.986320000000006</c:v>
                </c:pt>
                <c:pt idx="1991">
                  <c:v>99.984910000000113</c:v>
                </c:pt>
                <c:pt idx="1992">
                  <c:v>99.984589999999997</c:v>
                </c:pt>
                <c:pt idx="1993">
                  <c:v>99.984610000000146</c:v>
                </c:pt>
                <c:pt idx="1994">
                  <c:v>99.984160000000131</c:v>
                </c:pt>
                <c:pt idx="1995">
                  <c:v>99.984120000000146</c:v>
                </c:pt>
                <c:pt idx="1996">
                  <c:v>99.984620000000149</c:v>
                </c:pt>
                <c:pt idx="1997">
                  <c:v>99.984030000000004</c:v>
                </c:pt>
                <c:pt idx="1998">
                  <c:v>99.984489999999994</c:v>
                </c:pt>
                <c:pt idx="1999">
                  <c:v>99.984300000000005</c:v>
                </c:pt>
                <c:pt idx="2000">
                  <c:v>99.983999999999995</c:v>
                </c:pt>
                <c:pt idx="2001">
                  <c:v>99.983610000000027</c:v>
                </c:pt>
                <c:pt idx="2002">
                  <c:v>99.983549999999994</c:v>
                </c:pt>
                <c:pt idx="2003">
                  <c:v>99.983050000000006</c:v>
                </c:pt>
                <c:pt idx="2004">
                  <c:v>99.983160000000026</c:v>
                </c:pt>
                <c:pt idx="2005">
                  <c:v>99.982860000000002</c:v>
                </c:pt>
                <c:pt idx="2006">
                  <c:v>99.983120000000113</c:v>
                </c:pt>
                <c:pt idx="2007">
                  <c:v>99.982429999999994</c:v>
                </c:pt>
                <c:pt idx="2008">
                  <c:v>99.982619999999997</c:v>
                </c:pt>
                <c:pt idx="2009">
                  <c:v>99.981809999999996</c:v>
                </c:pt>
                <c:pt idx="2010">
                  <c:v>99.982000000000014</c:v>
                </c:pt>
                <c:pt idx="2011">
                  <c:v>99.981640000000027</c:v>
                </c:pt>
                <c:pt idx="2012">
                  <c:v>99.982020000000006</c:v>
                </c:pt>
                <c:pt idx="2013">
                  <c:v>99.981449999999995</c:v>
                </c:pt>
                <c:pt idx="2014">
                  <c:v>99.981049999999996</c:v>
                </c:pt>
                <c:pt idx="2015">
                  <c:v>99.980360000000005</c:v>
                </c:pt>
                <c:pt idx="2016">
                  <c:v>99.980379999999982</c:v>
                </c:pt>
                <c:pt idx="2017">
                  <c:v>99.980250000000026</c:v>
                </c:pt>
                <c:pt idx="2018">
                  <c:v>99.980279999999993</c:v>
                </c:pt>
                <c:pt idx="2019">
                  <c:v>99.97945</c:v>
                </c:pt>
                <c:pt idx="2020">
                  <c:v>99.978859999999983</c:v>
                </c:pt>
                <c:pt idx="2021">
                  <c:v>99.978560000000002</c:v>
                </c:pt>
                <c:pt idx="2022">
                  <c:v>99.978679999999983</c:v>
                </c:pt>
                <c:pt idx="2023">
                  <c:v>99.978520000000003</c:v>
                </c:pt>
                <c:pt idx="2024">
                  <c:v>99.977990000000005</c:v>
                </c:pt>
                <c:pt idx="2025">
                  <c:v>99.977900000000005</c:v>
                </c:pt>
                <c:pt idx="2026">
                  <c:v>99.97739</c:v>
                </c:pt>
                <c:pt idx="2027">
                  <c:v>99.97775</c:v>
                </c:pt>
                <c:pt idx="2028">
                  <c:v>99.977530000000002</c:v>
                </c:pt>
                <c:pt idx="2029">
                  <c:v>99.977950000000007</c:v>
                </c:pt>
                <c:pt idx="2030">
                  <c:v>99.977810000000005</c:v>
                </c:pt>
                <c:pt idx="2031">
                  <c:v>99.978319999999982</c:v>
                </c:pt>
                <c:pt idx="2032">
                  <c:v>99.978039999999979</c:v>
                </c:pt>
                <c:pt idx="2033">
                  <c:v>99.97851</c:v>
                </c:pt>
                <c:pt idx="2034">
                  <c:v>99.978520000000003</c:v>
                </c:pt>
                <c:pt idx="2035">
                  <c:v>99.978679999999983</c:v>
                </c:pt>
                <c:pt idx="2036">
                  <c:v>99.97829999999999</c:v>
                </c:pt>
                <c:pt idx="2037">
                  <c:v>99.97775</c:v>
                </c:pt>
                <c:pt idx="2038">
                  <c:v>99.976990000000001</c:v>
                </c:pt>
                <c:pt idx="2039">
                  <c:v>99.97672</c:v>
                </c:pt>
                <c:pt idx="2040">
                  <c:v>99.976519999999994</c:v>
                </c:pt>
                <c:pt idx="2041">
                  <c:v>99.976320000000001</c:v>
                </c:pt>
                <c:pt idx="2042">
                  <c:v>99.976010000000002</c:v>
                </c:pt>
                <c:pt idx="2043">
                  <c:v>99.976110000000006</c:v>
                </c:pt>
                <c:pt idx="2044">
                  <c:v>99.975779999999958</c:v>
                </c:pt>
                <c:pt idx="2045">
                  <c:v>99.974990000000005</c:v>
                </c:pt>
                <c:pt idx="2046">
                  <c:v>99.975449999999981</c:v>
                </c:pt>
                <c:pt idx="2047">
                  <c:v>99.975279999999998</c:v>
                </c:pt>
                <c:pt idx="2048">
                  <c:v>99.97457</c:v>
                </c:pt>
                <c:pt idx="2049">
                  <c:v>99.974239999999995</c:v>
                </c:pt>
                <c:pt idx="2050">
                  <c:v>99.974180000000004</c:v>
                </c:pt>
                <c:pt idx="2051">
                  <c:v>99.974590000000006</c:v>
                </c:pt>
                <c:pt idx="2052">
                  <c:v>99.974199999999996</c:v>
                </c:pt>
                <c:pt idx="2053">
                  <c:v>99.97372</c:v>
                </c:pt>
                <c:pt idx="2054">
                  <c:v>99.973479999999981</c:v>
                </c:pt>
                <c:pt idx="2055">
                  <c:v>99.973699999999994</c:v>
                </c:pt>
                <c:pt idx="2056">
                  <c:v>99.974000000000004</c:v>
                </c:pt>
                <c:pt idx="2057">
                  <c:v>99.973619999999997</c:v>
                </c:pt>
                <c:pt idx="2058">
                  <c:v>99.973029999999994</c:v>
                </c:pt>
                <c:pt idx="2059">
                  <c:v>99.973680000000002</c:v>
                </c:pt>
                <c:pt idx="2060">
                  <c:v>99.973140000000001</c:v>
                </c:pt>
                <c:pt idx="2061">
                  <c:v>99.973060000000004</c:v>
                </c:pt>
                <c:pt idx="2062">
                  <c:v>99.97363</c:v>
                </c:pt>
                <c:pt idx="2063">
                  <c:v>99.973290000000006</c:v>
                </c:pt>
                <c:pt idx="2064">
                  <c:v>99.972439999999978</c:v>
                </c:pt>
                <c:pt idx="2065">
                  <c:v>99.971950000000007</c:v>
                </c:pt>
                <c:pt idx="2066">
                  <c:v>99.971250000000026</c:v>
                </c:pt>
                <c:pt idx="2067">
                  <c:v>99.970220000000026</c:v>
                </c:pt>
                <c:pt idx="2068">
                  <c:v>99.969520000000131</c:v>
                </c:pt>
                <c:pt idx="2069">
                  <c:v>99.969179999999994</c:v>
                </c:pt>
                <c:pt idx="2070">
                  <c:v>99.969800000000006</c:v>
                </c:pt>
                <c:pt idx="2071">
                  <c:v>99.970119999999994</c:v>
                </c:pt>
                <c:pt idx="2072">
                  <c:v>99.969910000000027</c:v>
                </c:pt>
                <c:pt idx="2073">
                  <c:v>99.969390000000004</c:v>
                </c:pt>
                <c:pt idx="2074">
                  <c:v>99.969440000000006</c:v>
                </c:pt>
                <c:pt idx="2075">
                  <c:v>99.96978</c:v>
                </c:pt>
                <c:pt idx="2076">
                  <c:v>99.969340000000003</c:v>
                </c:pt>
                <c:pt idx="2077">
                  <c:v>99.969280000000026</c:v>
                </c:pt>
                <c:pt idx="2078">
                  <c:v>99.968599999999995</c:v>
                </c:pt>
                <c:pt idx="2079">
                  <c:v>99.968030000000013</c:v>
                </c:pt>
                <c:pt idx="2080">
                  <c:v>99.968660000000114</c:v>
                </c:pt>
                <c:pt idx="2081">
                  <c:v>99.968860000000006</c:v>
                </c:pt>
                <c:pt idx="2082">
                  <c:v>99.968419999999995</c:v>
                </c:pt>
                <c:pt idx="2083">
                  <c:v>99.968239999999994</c:v>
                </c:pt>
                <c:pt idx="2084">
                  <c:v>99.968030000000013</c:v>
                </c:pt>
                <c:pt idx="2085">
                  <c:v>99.96786000000013</c:v>
                </c:pt>
                <c:pt idx="2086">
                  <c:v>99.968059999999994</c:v>
                </c:pt>
                <c:pt idx="2087">
                  <c:v>99.967820000000131</c:v>
                </c:pt>
                <c:pt idx="2088">
                  <c:v>99.967810000000114</c:v>
                </c:pt>
                <c:pt idx="2089">
                  <c:v>99.967339999999993</c:v>
                </c:pt>
                <c:pt idx="2090">
                  <c:v>99.966880000000003</c:v>
                </c:pt>
                <c:pt idx="2091">
                  <c:v>99.966300000000004</c:v>
                </c:pt>
                <c:pt idx="2092">
                  <c:v>99.966489999999993</c:v>
                </c:pt>
                <c:pt idx="2093">
                  <c:v>99.966340000000002</c:v>
                </c:pt>
                <c:pt idx="2094">
                  <c:v>99.966130000000007</c:v>
                </c:pt>
                <c:pt idx="2095">
                  <c:v>99.966189999999997</c:v>
                </c:pt>
                <c:pt idx="2096">
                  <c:v>99.965819999999994</c:v>
                </c:pt>
                <c:pt idx="2097">
                  <c:v>99.965739999999983</c:v>
                </c:pt>
                <c:pt idx="2098">
                  <c:v>99.965479999999999</c:v>
                </c:pt>
                <c:pt idx="2099">
                  <c:v>99.965680000000006</c:v>
                </c:pt>
                <c:pt idx="2100">
                  <c:v>99.965140000000005</c:v>
                </c:pt>
                <c:pt idx="2101">
                  <c:v>99.965239999999994</c:v>
                </c:pt>
                <c:pt idx="2102">
                  <c:v>99.96466000000018</c:v>
                </c:pt>
                <c:pt idx="2103">
                  <c:v>99.964530000000025</c:v>
                </c:pt>
                <c:pt idx="2104">
                  <c:v>99.964450000000113</c:v>
                </c:pt>
                <c:pt idx="2105">
                  <c:v>99.964690000000147</c:v>
                </c:pt>
                <c:pt idx="2106">
                  <c:v>99.964300000000023</c:v>
                </c:pt>
                <c:pt idx="2107">
                  <c:v>99.964470000000006</c:v>
                </c:pt>
                <c:pt idx="2108">
                  <c:v>99.964439999999996</c:v>
                </c:pt>
                <c:pt idx="2109">
                  <c:v>99.964150000000146</c:v>
                </c:pt>
                <c:pt idx="2110">
                  <c:v>99.963949999999997</c:v>
                </c:pt>
                <c:pt idx="2111">
                  <c:v>99.963970000000003</c:v>
                </c:pt>
                <c:pt idx="2112">
                  <c:v>99.964079999999996</c:v>
                </c:pt>
                <c:pt idx="2113">
                  <c:v>99.963380000000001</c:v>
                </c:pt>
                <c:pt idx="2114">
                  <c:v>99.963440000000006</c:v>
                </c:pt>
                <c:pt idx="2115">
                  <c:v>99.963370000000012</c:v>
                </c:pt>
                <c:pt idx="2116">
                  <c:v>99.963690000000113</c:v>
                </c:pt>
                <c:pt idx="2117">
                  <c:v>99.962919999999997</c:v>
                </c:pt>
                <c:pt idx="2118">
                  <c:v>99.961910000000131</c:v>
                </c:pt>
                <c:pt idx="2119">
                  <c:v>99.960589999999996</c:v>
                </c:pt>
                <c:pt idx="2120">
                  <c:v>99.959950000000006</c:v>
                </c:pt>
                <c:pt idx="2121">
                  <c:v>99.95908</c:v>
                </c:pt>
                <c:pt idx="2122">
                  <c:v>99.95881</c:v>
                </c:pt>
                <c:pt idx="2123">
                  <c:v>99.958379999999948</c:v>
                </c:pt>
                <c:pt idx="2124">
                  <c:v>99.958379999999948</c:v>
                </c:pt>
                <c:pt idx="2125">
                  <c:v>99.958429999999993</c:v>
                </c:pt>
                <c:pt idx="2126">
                  <c:v>99.958680000000001</c:v>
                </c:pt>
                <c:pt idx="2127">
                  <c:v>99.95899</c:v>
                </c:pt>
                <c:pt idx="2128">
                  <c:v>99.959059999999994</c:v>
                </c:pt>
                <c:pt idx="2129">
                  <c:v>99.958950000000002</c:v>
                </c:pt>
                <c:pt idx="2130">
                  <c:v>99.958550000000002</c:v>
                </c:pt>
                <c:pt idx="2131">
                  <c:v>99.95881</c:v>
                </c:pt>
                <c:pt idx="2132">
                  <c:v>99.958429999999993</c:v>
                </c:pt>
                <c:pt idx="2133">
                  <c:v>99.957750000000004</c:v>
                </c:pt>
                <c:pt idx="2134">
                  <c:v>99.957040000000006</c:v>
                </c:pt>
                <c:pt idx="2135">
                  <c:v>99.95684</c:v>
                </c:pt>
                <c:pt idx="2136">
                  <c:v>99.957700000000003</c:v>
                </c:pt>
                <c:pt idx="2137">
                  <c:v>99.957949999999997</c:v>
                </c:pt>
                <c:pt idx="2138">
                  <c:v>99.957960000000114</c:v>
                </c:pt>
                <c:pt idx="2139">
                  <c:v>99.957859999999997</c:v>
                </c:pt>
                <c:pt idx="2140">
                  <c:v>99.956680000000006</c:v>
                </c:pt>
                <c:pt idx="2141">
                  <c:v>99.956610000000026</c:v>
                </c:pt>
                <c:pt idx="2142">
                  <c:v>99.956700000000012</c:v>
                </c:pt>
                <c:pt idx="2143">
                  <c:v>99.956970000000013</c:v>
                </c:pt>
                <c:pt idx="2144">
                  <c:v>99.956630000000004</c:v>
                </c:pt>
                <c:pt idx="2145">
                  <c:v>99.955510000000004</c:v>
                </c:pt>
                <c:pt idx="2146">
                  <c:v>99.955089999999998</c:v>
                </c:pt>
                <c:pt idx="2147">
                  <c:v>99.955550000000002</c:v>
                </c:pt>
                <c:pt idx="2148">
                  <c:v>99.955299999999994</c:v>
                </c:pt>
                <c:pt idx="2149">
                  <c:v>99.954700000000003</c:v>
                </c:pt>
                <c:pt idx="2150">
                  <c:v>99.954530000000005</c:v>
                </c:pt>
                <c:pt idx="2151">
                  <c:v>99.954220000000149</c:v>
                </c:pt>
                <c:pt idx="2152">
                  <c:v>99.953440000000001</c:v>
                </c:pt>
                <c:pt idx="2153">
                  <c:v>99.952809999999999</c:v>
                </c:pt>
                <c:pt idx="2154">
                  <c:v>99.952619999999996</c:v>
                </c:pt>
                <c:pt idx="2155">
                  <c:v>99.952719999999999</c:v>
                </c:pt>
                <c:pt idx="2156">
                  <c:v>99.952619999999996</c:v>
                </c:pt>
                <c:pt idx="2157">
                  <c:v>99.952529999999996</c:v>
                </c:pt>
                <c:pt idx="2158">
                  <c:v>99.952590000000001</c:v>
                </c:pt>
                <c:pt idx="2159">
                  <c:v>99.952240000000003</c:v>
                </c:pt>
                <c:pt idx="2160">
                  <c:v>99.951580000000007</c:v>
                </c:pt>
                <c:pt idx="2161">
                  <c:v>99.950469999999996</c:v>
                </c:pt>
                <c:pt idx="2162">
                  <c:v>99.950339999999983</c:v>
                </c:pt>
                <c:pt idx="2163">
                  <c:v>99.950680000000006</c:v>
                </c:pt>
                <c:pt idx="2164">
                  <c:v>99.950860000000006</c:v>
                </c:pt>
                <c:pt idx="2165">
                  <c:v>99.950590000000005</c:v>
                </c:pt>
                <c:pt idx="2166">
                  <c:v>99.950379999999981</c:v>
                </c:pt>
                <c:pt idx="2167">
                  <c:v>99.950090000000003</c:v>
                </c:pt>
                <c:pt idx="2168">
                  <c:v>99.950410000000005</c:v>
                </c:pt>
                <c:pt idx="2169">
                  <c:v>99.949799999999996</c:v>
                </c:pt>
                <c:pt idx="2170">
                  <c:v>99.949650000000148</c:v>
                </c:pt>
                <c:pt idx="2171">
                  <c:v>99.949520000000149</c:v>
                </c:pt>
                <c:pt idx="2172">
                  <c:v>99.949290000000147</c:v>
                </c:pt>
                <c:pt idx="2173">
                  <c:v>99.94946000000013</c:v>
                </c:pt>
                <c:pt idx="2174">
                  <c:v>99.949130000000025</c:v>
                </c:pt>
                <c:pt idx="2175">
                  <c:v>99.948549999999997</c:v>
                </c:pt>
                <c:pt idx="2176">
                  <c:v>99.948400000000007</c:v>
                </c:pt>
                <c:pt idx="2177">
                  <c:v>99.948359999999994</c:v>
                </c:pt>
                <c:pt idx="2178">
                  <c:v>99.948089999999993</c:v>
                </c:pt>
                <c:pt idx="2179">
                  <c:v>99.948009999999996</c:v>
                </c:pt>
                <c:pt idx="2180">
                  <c:v>99.948040000000006</c:v>
                </c:pt>
                <c:pt idx="2181">
                  <c:v>99.947570000000027</c:v>
                </c:pt>
                <c:pt idx="2182">
                  <c:v>99.946760000000026</c:v>
                </c:pt>
                <c:pt idx="2183">
                  <c:v>99.947030000000026</c:v>
                </c:pt>
                <c:pt idx="2184">
                  <c:v>99.946700000000007</c:v>
                </c:pt>
                <c:pt idx="2185">
                  <c:v>99.946709999999996</c:v>
                </c:pt>
                <c:pt idx="2186">
                  <c:v>99.946479999999994</c:v>
                </c:pt>
                <c:pt idx="2187">
                  <c:v>99.946720000000113</c:v>
                </c:pt>
                <c:pt idx="2188">
                  <c:v>99.946220000000181</c:v>
                </c:pt>
                <c:pt idx="2189">
                  <c:v>99.945920000000129</c:v>
                </c:pt>
                <c:pt idx="2190">
                  <c:v>99.945400000000006</c:v>
                </c:pt>
                <c:pt idx="2191">
                  <c:v>99.945319999999995</c:v>
                </c:pt>
                <c:pt idx="2192">
                  <c:v>99.944760000000144</c:v>
                </c:pt>
                <c:pt idx="2193">
                  <c:v>99.945240000000027</c:v>
                </c:pt>
                <c:pt idx="2194">
                  <c:v>99.945089999999993</c:v>
                </c:pt>
                <c:pt idx="2195">
                  <c:v>99.945660000000146</c:v>
                </c:pt>
                <c:pt idx="2196">
                  <c:v>99.945310000000006</c:v>
                </c:pt>
                <c:pt idx="2197">
                  <c:v>99.944700000000026</c:v>
                </c:pt>
                <c:pt idx="2198">
                  <c:v>99.944379999999995</c:v>
                </c:pt>
                <c:pt idx="2199">
                  <c:v>99.94415000000015</c:v>
                </c:pt>
                <c:pt idx="2200">
                  <c:v>99.943530000000024</c:v>
                </c:pt>
                <c:pt idx="2201">
                  <c:v>99.943110000000146</c:v>
                </c:pt>
                <c:pt idx="2202">
                  <c:v>99.94199000000016</c:v>
                </c:pt>
                <c:pt idx="2203">
                  <c:v>99.94199000000016</c:v>
                </c:pt>
                <c:pt idx="2204">
                  <c:v>99.941910000000135</c:v>
                </c:pt>
                <c:pt idx="2205">
                  <c:v>99.941710000000114</c:v>
                </c:pt>
                <c:pt idx="2206">
                  <c:v>99.941410000000147</c:v>
                </c:pt>
                <c:pt idx="2207">
                  <c:v>99.941130000000129</c:v>
                </c:pt>
                <c:pt idx="2208">
                  <c:v>99.940889999999996</c:v>
                </c:pt>
                <c:pt idx="2209">
                  <c:v>99.940610000000149</c:v>
                </c:pt>
                <c:pt idx="2210">
                  <c:v>99.941020000000179</c:v>
                </c:pt>
                <c:pt idx="2211">
                  <c:v>99.941180000000131</c:v>
                </c:pt>
                <c:pt idx="2212">
                  <c:v>99.941020000000179</c:v>
                </c:pt>
                <c:pt idx="2213">
                  <c:v>99.941520000000196</c:v>
                </c:pt>
                <c:pt idx="2214">
                  <c:v>99.941750000000027</c:v>
                </c:pt>
                <c:pt idx="2215">
                  <c:v>99.941620000000228</c:v>
                </c:pt>
                <c:pt idx="2216">
                  <c:v>99.941590000000161</c:v>
                </c:pt>
                <c:pt idx="2217">
                  <c:v>99.941190000000134</c:v>
                </c:pt>
                <c:pt idx="2218">
                  <c:v>99.940530000000024</c:v>
                </c:pt>
                <c:pt idx="2219">
                  <c:v>99.940180000000026</c:v>
                </c:pt>
                <c:pt idx="2220">
                  <c:v>99.940120000000135</c:v>
                </c:pt>
                <c:pt idx="2221">
                  <c:v>99.939510000000027</c:v>
                </c:pt>
                <c:pt idx="2222">
                  <c:v>99.939260000000147</c:v>
                </c:pt>
                <c:pt idx="2223">
                  <c:v>99.938760000000002</c:v>
                </c:pt>
                <c:pt idx="2224">
                  <c:v>99.938320000000004</c:v>
                </c:pt>
                <c:pt idx="2225">
                  <c:v>99.938879999999983</c:v>
                </c:pt>
                <c:pt idx="2226">
                  <c:v>99.939160000000129</c:v>
                </c:pt>
                <c:pt idx="2227">
                  <c:v>99.93844</c:v>
                </c:pt>
                <c:pt idx="2228">
                  <c:v>99.938300000000012</c:v>
                </c:pt>
                <c:pt idx="2229">
                  <c:v>99.938010000000006</c:v>
                </c:pt>
                <c:pt idx="2230">
                  <c:v>99.937590000000114</c:v>
                </c:pt>
                <c:pt idx="2231">
                  <c:v>99.937579999999997</c:v>
                </c:pt>
                <c:pt idx="2232">
                  <c:v>99.937160000000148</c:v>
                </c:pt>
                <c:pt idx="2233">
                  <c:v>99.936890000000005</c:v>
                </c:pt>
                <c:pt idx="2234">
                  <c:v>99.93674</c:v>
                </c:pt>
                <c:pt idx="2235">
                  <c:v>99.936700000000002</c:v>
                </c:pt>
                <c:pt idx="2236">
                  <c:v>99.935820000000007</c:v>
                </c:pt>
                <c:pt idx="2237">
                  <c:v>99.935559999999995</c:v>
                </c:pt>
                <c:pt idx="2238">
                  <c:v>99.935190000000006</c:v>
                </c:pt>
                <c:pt idx="2239">
                  <c:v>99.934810000000027</c:v>
                </c:pt>
                <c:pt idx="2240">
                  <c:v>99.93462000000018</c:v>
                </c:pt>
                <c:pt idx="2241">
                  <c:v>99.934690000000145</c:v>
                </c:pt>
                <c:pt idx="2242">
                  <c:v>99.934010000000129</c:v>
                </c:pt>
                <c:pt idx="2243">
                  <c:v>99.933639999999997</c:v>
                </c:pt>
                <c:pt idx="2244">
                  <c:v>99.933060000000026</c:v>
                </c:pt>
                <c:pt idx="2245">
                  <c:v>99.933009999999996</c:v>
                </c:pt>
                <c:pt idx="2246">
                  <c:v>99.933600000000027</c:v>
                </c:pt>
                <c:pt idx="2247">
                  <c:v>99.933279999999996</c:v>
                </c:pt>
                <c:pt idx="2248">
                  <c:v>99.932410000000004</c:v>
                </c:pt>
                <c:pt idx="2249">
                  <c:v>99.932120000000026</c:v>
                </c:pt>
                <c:pt idx="2250">
                  <c:v>99.931450000000027</c:v>
                </c:pt>
                <c:pt idx="2251">
                  <c:v>99.931100000000129</c:v>
                </c:pt>
                <c:pt idx="2252">
                  <c:v>99.93106000000013</c:v>
                </c:pt>
                <c:pt idx="2253">
                  <c:v>99.931140000000113</c:v>
                </c:pt>
                <c:pt idx="2254">
                  <c:v>99.930589999999995</c:v>
                </c:pt>
                <c:pt idx="2255">
                  <c:v>99.930409999999995</c:v>
                </c:pt>
                <c:pt idx="2256">
                  <c:v>99.929879999999983</c:v>
                </c:pt>
                <c:pt idx="2257">
                  <c:v>99.930300000000003</c:v>
                </c:pt>
                <c:pt idx="2258">
                  <c:v>99.929839999999999</c:v>
                </c:pt>
                <c:pt idx="2259">
                  <c:v>99.92977999999998</c:v>
                </c:pt>
                <c:pt idx="2260">
                  <c:v>99.929930000000013</c:v>
                </c:pt>
                <c:pt idx="2261">
                  <c:v>99.929860000000005</c:v>
                </c:pt>
                <c:pt idx="2262">
                  <c:v>99.929720000000003</c:v>
                </c:pt>
                <c:pt idx="2263">
                  <c:v>99.929310000000001</c:v>
                </c:pt>
                <c:pt idx="2264">
                  <c:v>99.928449999999998</c:v>
                </c:pt>
                <c:pt idx="2265">
                  <c:v>99.928089999999983</c:v>
                </c:pt>
                <c:pt idx="2266">
                  <c:v>99.927890000000005</c:v>
                </c:pt>
                <c:pt idx="2267">
                  <c:v>99.928120000000007</c:v>
                </c:pt>
                <c:pt idx="2268">
                  <c:v>99.928029999999993</c:v>
                </c:pt>
                <c:pt idx="2269">
                  <c:v>99.928280000000001</c:v>
                </c:pt>
                <c:pt idx="2270">
                  <c:v>99.928120000000007</c:v>
                </c:pt>
                <c:pt idx="2271">
                  <c:v>99.927620000000147</c:v>
                </c:pt>
                <c:pt idx="2272">
                  <c:v>99.927049999999994</c:v>
                </c:pt>
                <c:pt idx="2273">
                  <c:v>99.927639999999997</c:v>
                </c:pt>
                <c:pt idx="2274">
                  <c:v>99.927549999999997</c:v>
                </c:pt>
                <c:pt idx="2275">
                  <c:v>99.926810000000003</c:v>
                </c:pt>
                <c:pt idx="2276">
                  <c:v>99.926339999999982</c:v>
                </c:pt>
                <c:pt idx="2277">
                  <c:v>99.925889999999981</c:v>
                </c:pt>
                <c:pt idx="2278">
                  <c:v>99.925190000000001</c:v>
                </c:pt>
                <c:pt idx="2279">
                  <c:v>99.924779999999998</c:v>
                </c:pt>
                <c:pt idx="2280">
                  <c:v>99.924379999999999</c:v>
                </c:pt>
                <c:pt idx="2281">
                  <c:v>99.924679999999995</c:v>
                </c:pt>
                <c:pt idx="2282">
                  <c:v>99.924999999999997</c:v>
                </c:pt>
                <c:pt idx="2283">
                  <c:v>99.924760000000006</c:v>
                </c:pt>
                <c:pt idx="2284">
                  <c:v>99.924200000000027</c:v>
                </c:pt>
                <c:pt idx="2285">
                  <c:v>99.924020000000027</c:v>
                </c:pt>
                <c:pt idx="2286">
                  <c:v>99.923779999999979</c:v>
                </c:pt>
                <c:pt idx="2287">
                  <c:v>99.923190000000005</c:v>
                </c:pt>
                <c:pt idx="2288">
                  <c:v>99.922820000000002</c:v>
                </c:pt>
                <c:pt idx="2289">
                  <c:v>99.923060000000007</c:v>
                </c:pt>
                <c:pt idx="2290">
                  <c:v>99.922759999999982</c:v>
                </c:pt>
                <c:pt idx="2291">
                  <c:v>99.922799999999981</c:v>
                </c:pt>
                <c:pt idx="2292">
                  <c:v>99.92268</c:v>
                </c:pt>
                <c:pt idx="2293">
                  <c:v>99.92234999999998</c:v>
                </c:pt>
                <c:pt idx="2294">
                  <c:v>99.921600000000026</c:v>
                </c:pt>
                <c:pt idx="2295">
                  <c:v>99.921239999999997</c:v>
                </c:pt>
                <c:pt idx="2296">
                  <c:v>99.920850000000002</c:v>
                </c:pt>
                <c:pt idx="2297">
                  <c:v>99.921130000000005</c:v>
                </c:pt>
                <c:pt idx="2298">
                  <c:v>99.921600000000026</c:v>
                </c:pt>
                <c:pt idx="2299">
                  <c:v>99.921600000000026</c:v>
                </c:pt>
                <c:pt idx="2300">
                  <c:v>99.921200000000027</c:v>
                </c:pt>
                <c:pt idx="2301">
                  <c:v>99.921319999999994</c:v>
                </c:pt>
                <c:pt idx="2302">
                  <c:v>99.920689999999993</c:v>
                </c:pt>
                <c:pt idx="2303">
                  <c:v>99.920720000000003</c:v>
                </c:pt>
                <c:pt idx="2304">
                  <c:v>99.920240000000007</c:v>
                </c:pt>
                <c:pt idx="2305">
                  <c:v>99.919740000000004</c:v>
                </c:pt>
                <c:pt idx="2306">
                  <c:v>99.919540000000026</c:v>
                </c:pt>
                <c:pt idx="2307">
                  <c:v>99.919309999999996</c:v>
                </c:pt>
                <c:pt idx="2308">
                  <c:v>99.919340000000005</c:v>
                </c:pt>
                <c:pt idx="2309">
                  <c:v>99.918989999999994</c:v>
                </c:pt>
                <c:pt idx="2310">
                  <c:v>99.918510000000026</c:v>
                </c:pt>
                <c:pt idx="2311">
                  <c:v>99.917660000000197</c:v>
                </c:pt>
                <c:pt idx="2312">
                  <c:v>99.917680000000146</c:v>
                </c:pt>
                <c:pt idx="2313">
                  <c:v>99.917879999999997</c:v>
                </c:pt>
                <c:pt idx="2314">
                  <c:v>99.917840000000027</c:v>
                </c:pt>
                <c:pt idx="2315">
                  <c:v>99.917000000000129</c:v>
                </c:pt>
                <c:pt idx="2316">
                  <c:v>99.916480000000007</c:v>
                </c:pt>
                <c:pt idx="2317">
                  <c:v>99.915870000000012</c:v>
                </c:pt>
                <c:pt idx="2318">
                  <c:v>99.915499999999994</c:v>
                </c:pt>
                <c:pt idx="2319">
                  <c:v>99.914379999999994</c:v>
                </c:pt>
                <c:pt idx="2320">
                  <c:v>99.913979999999995</c:v>
                </c:pt>
                <c:pt idx="2321">
                  <c:v>99.914540000000144</c:v>
                </c:pt>
                <c:pt idx="2322">
                  <c:v>99.914470000000023</c:v>
                </c:pt>
                <c:pt idx="2323">
                  <c:v>99.914420000000149</c:v>
                </c:pt>
                <c:pt idx="2324">
                  <c:v>99.914700000000025</c:v>
                </c:pt>
                <c:pt idx="2325">
                  <c:v>99.915250000000114</c:v>
                </c:pt>
                <c:pt idx="2326">
                  <c:v>99.915700000000001</c:v>
                </c:pt>
                <c:pt idx="2327">
                  <c:v>99.915690000000026</c:v>
                </c:pt>
                <c:pt idx="2328">
                  <c:v>99.915009999999995</c:v>
                </c:pt>
                <c:pt idx="2329">
                  <c:v>99.914470000000023</c:v>
                </c:pt>
                <c:pt idx="2330">
                  <c:v>99.914820000000134</c:v>
                </c:pt>
                <c:pt idx="2331">
                  <c:v>99.914490000000129</c:v>
                </c:pt>
                <c:pt idx="2332">
                  <c:v>99.913759999999996</c:v>
                </c:pt>
                <c:pt idx="2333">
                  <c:v>99.912409999999994</c:v>
                </c:pt>
                <c:pt idx="2334">
                  <c:v>99.911990000000131</c:v>
                </c:pt>
                <c:pt idx="2335">
                  <c:v>99.911560000000179</c:v>
                </c:pt>
                <c:pt idx="2336">
                  <c:v>99.911560000000179</c:v>
                </c:pt>
                <c:pt idx="2337">
                  <c:v>99.911320000000146</c:v>
                </c:pt>
                <c:pt idx="2338">
                  <c:v>99.910939999999997</c:v>
                </c:pt>
                <c:pt idx="2339">
                  <c:v>99.911280000000161</c:v>
                </c:pt>
                <c:pt idx="2340">
                  <c:v>99.911690000000135</c:v>
                </c:pt>
                <c:pt idx="2341">
                  <c:v>99.911389999999997</c:v>
                </c:pt>
                <c:pt idx="2342">
                  <c:v>99.910939999999997</c:v>
                </c:pt>
                <c:pt idx="2343">
                  <c:v>99.910390000000007</c:v>
                </c:pt>
                <c:pt idx="2344">
                  <c:v>99.909610000000129</c:v>
                </c:pt>
                <c:pt idx="2345">
                  <c:v>99.908839999999998</c:v>
                </c:pt>
                <c:pt idx="2346">
                  <c:v>99.908190000000005</c:v>
                </c:pt>
                <c:pt idx="2347">
                  <c:v>99.90898</c:v>
                </c:pt>
                <c:pt idx="2348">
                  <c:v>99.909650000000113</c:v>
                </c:pt>
                <c:pt idx="2349">
                  <c:v>99.908690000000007</c:v>
                </c:pt>
                <c:pt idx="2350">
                  <c:v>99.907620000000179</c:v>
                </c:pt>
                <c:pt idx="2351">
                  <c:v>99.906440000000003</c:v>
                </c:pt>
                <c:pt idx="2352">
                  <c:v>99.906180000000006</c:v>
                </c:pt>
                <c:pt idx="2353">
                  <c:v>99.905260000000027</c:v>
                </c:pt>
                <c:pt idx="2354">
                  <c:v>99.904359999999997</c:v>
                </c:pt>
                <c:pt idx="2355">
                  <c:v>99.904290000000131</c:v>
                </c:pt>
                <c:pt idx="2356">
                  <c:v>99.904439999999994</c:v>
                </c:pt>
                <c:pt idx="2357">
                  <c:v>99.904810000000026</c:v>
                </c:pt>
                <c:pt idx="2358">
                  <c:v>99.905779999999979</c:v>
                </c:pt>
                <c:pt idx="2359">
                  <c:v>99.906110000000027</c:v>
                </c:pt>
                <c:pt idx="2360">
                  <c:v>99.906580000000005</c:v>
                </c:pt>
                <c:pt idx="2361">
                  <c:v>99.906239999999997</c:v>
                </c:pt>
                <c:pt idx="2362">
                  <c:v>99.905820000000006</c:v>
                </c:pt>
                <c:pt idx="2363">
                  <c:v>99.905479999999983</c:v>
                </c:pt>
                <c:pt idx="2364">
                  <c:v>99.905450000000002</c:v>
                </c:pt>
                <c:pt idx="2365">
                  <c:v>99.904780000000002</c:v>
                </c:pt>
                <c:pt idx="2366">
                  <c:v>99.904680000000027</c:v>
                </c:pt>
                <c:pt idx="2367">
                  <c:v>99.904140000000027</c:v>
                </c:pt>
                <c:pt idx="2368">
                  <c:v>99.904179999999997</c:v>
                </c:pt>
                <c:pt idx="2369">
                  <c:v>99.904880000000006</c:v>
                </c:pt>
                <c:pt idx="2370">
                  <c:v>99.905180000000001</c:v>
                </c:pt>
                <c:pt idx="2371">
                  <c:v>99.902889999999999</c:v>
                </c:pt>
                <c:pt idx="2372">
                  <c:v>99.901179999999997</c:v>
                </c:pt>
                <c:pt idx="2373">
                  <c:v>99.899699999999996</c:v>
                </c:pt>
                <c:pt idx="2374">
                  <c:v>99.899019999999993</c:v>
                </c:pt>
                <c:pt idx="2375">
                  <c:v>99.899850000000001</c:v>
                </c:pt>
                <c:pt idx="2376">
                  <c:v>99.900819999999996</c:v>
                </c:pt>
                <c:pt idx="2377">
                  <c:v>99.901780000000002</c:v>
                </c:pt>
                <c:pt idx="2378">
                  <c:v>99.901640000000114</c:v>
                </c:pt>
                <c:pt idx="2379">
                  <c:v>99.901340000000005</c:v>
                </c:pt>
                <c:pt idx="2380">
                  <c:v>99.900620000000146</c:v>
                </c:pt>
                <c:pt idx="2381">
                  <c:v>99.899019999999993</c:v>
                </c:pt>
                <c:pt idx="2382">
                  <c:v>99.89888999999998</c:v>
                </c:pt>
                <c:pt idx="2383">
                  <c:v>99.899100000000004</c:v>
                </c:pt>
                <c:pt idx="2384">
                  <c:v>99.900549999999996</c:v>
                </c:pt>
                <c:pt idx="2385">
                  <c:v>99.899100000000004</c:v>
                </c:pt>
                <c:pt idx="2386">
                  <c:v>99.898120000000006</c:v>
                </c:pt>
                <c:pt idx="2387">
                  <c:v>99.896960000000007</c:v>
                </c:pt>
                <c:pt idx="2388">
                  <c:v>99.897030000000001</c:v>
                </c:pt>
                <c:pt idx="2389">
                  <c:v>99.897200000000026</c:v>
                </c:pt>
                <c:pt idx="2390">
                  <c:v>99.897650000000027</c:v>
                </c:pt>
                <c:pt idx="2391">
                  <c:v>99.897149999999996</c:v>
                </c:pt>
                <c:pt idx="2392">
                  <c:v>99.897020000000026</c:v>
                </c:pt>
                <c:pt idx="2393">
                  <c:v>99.896140000000003</c:v>
                </c:pt>
                <c:pt idx="2394">
                  <c:v>99.896010000000004</c:v>
                </c:pt>
                <c:pt idx="2395">
                  <c:v>99.896249999999995</c:v>
                </c:pt>
                <c:pt idx="2396">
                  <c:v>99.896159999999995</c:v>
                </c:pt>
                <c:pt idx="2397">
                  <c:v>99.895240000000001</c:v>
                </c:pt>
                <c:pt idx="2398">
                  <c:v>99.894620000000145</c:v>
                </c:pt>
                <c:pt idx="2399">
                  <c:v>99.893600000000006</c:v>
                </c:pt>
                <c:pt idx="2400">
                  <c:v>99.89373999999998</c:v>
                </c:pt>
                <c:pt idx="2401">
                  <c:v>99.893379999999979</c:v>
                </c:pt>
                <c:pt idx="2402">
                  <c:v>99.893900000000002</c:v>
                </c:pt>
                <c:pt idx="2403">
                  <c:v>99.894080000000002</c:v>
                </c:pt>
                <c:pt idx="2404">
                  <c:v>99.893360000000001</c:v>
                </c:pt>
                <c:pt idx="2405">
                  <c:v>99.893559999999994</c:v>
                </c:pt>
                <c:pt idx="2406">
                  <c:v>99.893969999999996</c:v>
                </c:pt>
                <c:pt idx="2407">
                  <c:v>99.893240000000006</c:v>
                </c:pt>
                <c:pt idx="2408">
                  <c:v>99.892219999999995</c:v>
                </c:pt>
                <c:pt idx="2409">
                  <c:v>99.891009999999994</c:v>
                </c:pt>
                <c:pt idx="2410">
                  <c:v>99.890299999999996</c:v>
                </c:pt>
                <c:pt idx="2411">
                  <c:v>99.889489999999981</c:v>
                </c:pt>
                <c:pt idx="2412">
                  <c:v>99.890530000000012</c:v>
                </c:pt>
                <c:pt idx="2413">
                  <c:v>99.888919999999999</c:v>
                </c:pt>
                <c:pt idx="2414">
                  <c:v>99.88885999999998</c:v>
                </c:pt>
                <c:pt idx="2415">
                  <c:v>99.88818999999998</c:v>
                </c:pt>
                <c:pt idx="2416">
                  <c:v>99.888289999999998</c:v>
                </c:pt>
                <c:pt idx="2417">
                  <c:v>99.888220000000004</c:v>
                </c:pt>
                <c:pt idx="2418">
                  <c:v>99.888059999999982</c:v>
                </c:pt>
                <c:pt idx="2419">
                  <c:v>99.888079999999988</c:v>
                </c:pt>
                <c:pt idx="2420">
                  <c:v>99.888509999999982</c:v>
                </c:pt>
                <c:pt idx="2421">
                  <c:v>99.892379999999989</c:v>
                </c:pt>
                <c:pt idx="2422">
                  <c:v>99.892079999999979</c:v>
                </c:pt>
                <c:pt idx="2423">
                  <c:v>99.89073999999998</c:v>
                </c:pt>
                <c:pt idx="2424">
                  <c:v>99.889610000000005</c:v>
                </c:pt>
                <c:pt idx="2425">
                  <c:v>99.889359999999982</c:v>
                </c:pt>
                <c:pt idx="2426">
                  <c:v>99.889359999999982</c:v>
                </c:pt>
                <c:pt idx="2427">
                  <c:v>99.888969999999986</c:v>
                </c:pt>
                <c:pt idx="2428">
                  <c:v>99.88818999999998</c:v>
                </c:pt>
                <c:pt idx="2429">
                  <c:v>99.888059999999982</c:v>
                </c:pt>
                <c:pt idx="2430">
                  <c:v>99.888079999999988</c:v>
                </c:pt>
                <c:pt idx="2431">
                  <c:v>99.887420000000006</c:v>
                </c:pt>
                <c:pt idx="2432">
                  <c:v>99.887190000000004</c:v>
                </c:pt>
                <c:pt idx="2433">
                  <c:v>99.886749999999978</c:v>
                </c:pt>
                <c:pt idx="2434">
                  <c:v>99.887050000000002</c:v>
                </c:pt>
                <c:pt idx="2435">
                  <c:v>99.886660000000006</c:v>
                </c:pt>
                <c:pt idx="2436">
                  <c:v>99.886020000000002</c:v>
                </c:pt>
                <c:pt idx="2437">
                  <c:v>99.885620000000003</c:v>
                </c:pt>
                <c:pt idx="2438">
                  <c:v>99.885539999999978</c:v>
                </c:pt>
                <c:pt idx="2439">
                  <c:v>99.884240000000005</c:v>
                </c:pt>
                <c:pt idx="2440">
                  <c:v>99.883690000000001</c:v>
                </c:pt>
                <c:pt idx="2441">
                  <c:v>99.882409999999979</c:v>
                </c:pt>
                <c:pt idx="2442">
                  <c:v>99.885139999999978</c:v>
                </c:pt>
                <c:pt idx="2443">
                  <c:v>99.886439999999979</c:v>
                </c:pt>
                <c:pt idx="2444">
                  <c:v>99.884590000000003</c:v>
                </c:pt>
                <c:pt idx="2445">
                  <c:v>99.88277999999984</c:v>
                </c:pt>
                <c:pt idx="2446">
                  <c:v>99.88158</c:v>
                </c:pt>
                <c:pt idx="2447">
                  <c:v>99.880379999999988</c:v>
                </c:pt>
                <c:pt idx="2448">
                  <c:v>99.880279999999999</c:v>
                </c:pt>
                <c:pt idx="2449">
                  <c:v>99.879849999999948</c:v>
                </c:pt>
                <c:pt idx="2450">
                  <c:v>99.879439999999988</c:v>
                </c:pt>
                <c:pt idx="2451">
                  <c:v>99.878899999999959</c:v>
                </c:pt>
                <c:pt idx="2452">
                  <c:v>99.877879999999948</c:v>
                </c:pt>
                <c:pt idx="2453">
                  <c:v>99.87730999999998</c:v>
                </c:pt>
                <c:pt idx="2454">
                  <c:v>99.877009999999999</c:v>
                </c:pt>
                <c:pt idx="2455">
                  <c:v>99.876559999999998</c:v>
                </c:pt>
                <c:pt idx="2456">
                  <c:v>99.876419999999982</c:v>
                </c:pt>
                <c:pt idx="2457">
                  <c:v>99.876859999999979</c:v>
                </c:pt>
                <c:pt idx="2458">
                  <c:v>99.877110000000002</c:v>
                </c:pt>
                <c:pt idx="2459">
                  <c:v>99.877219999999994</c:v>
                </c:pt>
                <c:pt idx="2460">
                  <c:v>99.876889999999989</c:v>
                </c:pt>
                <c:pt idx="2461">
                  <c:v>99.876249999999999</c:v>
                </c:pt>
                <c:pt idx="2462">
                  <c:v>99.87600999999998</c:v>
                </c:pt>
                <c:pt idx="2463">
                  <c:v>99.875549999999919</c:v>
                </c:pt>
                <c:pt idx="2464">
                  <c:v>99.876089999999948</c:v>
                </c:pt>
                <c:pt idx="2465">
                  <c:v>99.877029999999991</c:v>
                </c:pt>
                <c:pt idx="2466">
                  <c:v>99.876889999999989</c:v>
                </c:pt>
                <c:pt idx="2467">
                  <c:v>99.875679999999988</c:v>
                </c:pt>
                <c:pt idx="2468">
                  <c:v>99.873819999999981</c:v>
                </c:pt>
                <c:pt idx="2469">
                  <c:v>99.873199999999983</c:v>
                </c:pt>
                <c:pt idx="2470">
                  <c:v>99.87242999999998</c:v>
                </c:pt>
                <c:pt idx="2471">
                  <c:v>99.872279999999989</c:v>
                </c:pt>
                <c:pt idx="2472">
                  <c:v>99.87215999999998</c:v>
                </c:pt>
                <c:pt idx="2473">
                  <c:v>99.871989999999983</c:v>
                </c:pt>
                <c:pt idx="2474">
                  <c:v>99.872189999999989</c:v>
                </c:pt>
                <c:pt idx="2475">
                  <c:v>99.871529999999993</c:v>
                </c:pt>
                <c:pt idx="2476">
                  <c:v>99.871089999999981</c:v>
                </c:pt>
                <c:pt idx="2477">
                  <c:v>99.871160000000003</c:v>
                </c:pt>
                <c:pt idx="2478">
                  <c:v>99.870979999999989</c:v>
                </c:pt>
                <c:pt idx="2479">
                  <c:v>99.870699999999999</c:v>
                </c:pt>
                <c:pt idx="2480">
                  <c:v>99.869910000000004</c:v>
                </c:pt>
                <c:pt idx="2481">
                  <c:v>99.869299999999996</c:v>
                </c:pt>
                <c:pt idx="2482">
                  <c:v>99.868920000000003</c:v>
                </c:pt>
                <c:pt idx="2483">
                  <c:v>99.868739999999988</c:v>
                </c:pt>
                <c:pt idx="2484">
                  <c:v>99.868589999999998</c:v>
                </c:pt>
                <c:pt idx="2485">
                  <c:v>99.868160000000003</c:v>
                </c:pt>
                <c:pt idx="2486">
                  <c:v>99.867090000000005</c:v>
                </c:pt>
                <c:pt idx="2487">
                  <c:v>99.865549999999999</c:v>
                </c:pt>
                <c:pt idx="2488">
                  <c:v>99.864509999999996</c:v>
                </c:pt>
                <c:pt idx="2489">
                  <c:v>99.864739999999998</c:v>
                </c:pt>
                <c:pt idx="2490">
                  <c:v>99.864739999999998</c:v>
                </c:pt>
                <c:pt idx="2491">
                  <c:v>99.865709999999979</c:v>
                </c:pt>
                <c:pt idx="2492">
                  <c:v>99.866159999999994</c:v>
                </c:pt>
                <c:pt idx="2493">
                  <c:v>99.86551</c:v>
                </c:pt>
                <c:pt idx="2494">
                  <c:v>99.864739999999998</c:v>
                </c:pt>
                <c:pt idx="2495">
                  <c:v>99.864840000000001</c:v>
                </c:pt>
                <c:pt idx="2496">
                  <c:v>99.865319999999983</c:v>
                </c:pt>
                <c:pt idx="2497">
                  <c:v>99.864959999999996</c:v>
                </c:pt>
                <c:pt idx="2498">
                  <c:v>99.864339999999999</c:v>
                </c:pt>
                <c:pt idx="2499">
                  <c:v>99.863410000000002</c:v>
                </c:pt>
                <c:pt idx="2500">
                  <c:v>99.863119999999995</c:v>
                </c:pt>
                <c:pt idx="2501">
                  <c:v>99.863429999999994</c:v>
                </c:pt>
                <c:pt idx="2502">
                  <c:v>99.863439999999983</c:v>
                </c:pt>
                <c:pt idx="2503">
                  <c:v>99.863220000000027</c:v>
                </c:pt>
                <c:pt idx="2504">
                  <c:v>99.863209999999995</c:v>
                </c:pt>
                <c:pt idx="2505">
                  <c:v>99.862690000000001</c:v>
                </c:pt>
                <c:pt idx="2506">
                  <c:v>99.862250000000003</c:v>
                </c:pt>
                <c:pt idx="2507">
                  <c:v>99.861160000000027</c:v>
                </c:pt>
                <c:pt idx="2508">
                  <c:v>99.860010000000003</c:v>
                </c:pt>
                <c:pt idx="2509">
                  <c:v>99.858589999999978</c:v>
                </c:pt>
                <c:pt idx="2510">
                  <c:v>99.858979999999988</c:v>
                </c:pt>
                <c:pt idx="2511">
                  <c:v>99.858889999999988</c:v>
                </c:pt>
                <c:pt idx="2512">
                  <c:v>99.858889999999988</c:v>
                </c:pt>
                <c:pt idx="2513">
                  <c:v>99.858409999999978</c:v>
                </c:pt>
                <c:pt idx="2514">
                  <c:v>99.858389999999886</c:v>
                </c:pt>
                <c:pt idx="2515">
                  <c:v>99.857410000000002</c:v>
                </c:pt>
                <c:pt idx="2516">
                  <c:v>99.856369999999998</c:v>
                </c:pt>
                <c:pt idx="2517">
                  <c:v>99.854739999999978</c:v>
                </c:pt>
                <c:pt idx="2518">
                  <c:v>99.854739999999978</c:v>
                </c:pt>
                <c:pt idx="2519">
                  <c:v>99.854280000000003</c:v>
                </c:pt>
                <c:pt idx="2520">
                  <c:v>99.853789999999989</c:v>
                </c:pt>
                <c:pt idx="2521">
                  <c:v>99.853520000000003</c:v>
                </c:pt>
                <c:pt idx="2522">
                  <c:v>99.853039999999979</c:v>
                </c:pt>
                <c:pt idx="2523">
                  <c:v>99.853110000000001</c:v>
                </c:pt>
                <c:pt idx="2524">
                  <c:v>99.852919999999983</c:v>
                </c:pt>
                <c:pt idx="2525">
                  <c:v>99.852749999999958</c:v>
                </c:pt>
                <c:pt idx="2526">
                  <c:v>99.853009999999998</c:v>
                </c:pt>
                <c:pt idx="2527">
                  <c:v>99.85266</c:v>
                </c:pt>
                <c:pt idx="2528">
                  <c:v>99.852389999999886</c:v>
                </c:pt>
                <c:pt idx="2529">
                  <c:v>99.851529999999997</c:v>
                </c:pt>
                <c:pt idx="2530">
                  <c:v>99.852009999999979</c:v>
                </c:pt>
                <c:pt idx="2531">
                  <c:v>99.851010000000002</c:v>
                </c:pt>
                <c:pt idx="2532">
                  <c:v>99.850920000000002</c:v>
                </c:pt>
                <c:pt idx="2533">
                  <c:v>99.850499999999982</c:v>
                </c:pt>
                <c:pt idx="2534">
                  <c:v>99.850279999999998</c:v>
                </c:pt>
                <c:pt idx="2535">
                  <c:v>99.849109999999996</c:v>
                </c:pt>
                <c:pt idx="2536">
                  <c:v>99.84878999999998</c:v>
                </c:pt>
                <c:pt idx="2537">
                  <c:v>99.849639999999994</c:v>
                </c:pt>
                <c:pt idx="2538">
                  <c:v>99.849080000000001</c:v>
                </c:pt>
                <c:pt idx="2539">
                  <c:v>99.848500000000001</c:v>
                </c:pt>
                <c:pt idx="2540">
                  <c:v>99.848439999999982</c:v>
                </c:pt>
                <c:pt idx="2541">
                  <c:v>99.848179999999999</c:v>
                </c:pt>
                <c:pt idx="2542">
                  <c:v>99.847660000000147</c:v>
                </c:pt>
                <c:pt idx="2543">
                  <c:v>99.847260000000148</c:v>
                </c:pt>
                <c:pt idx="2544">
                  <c:v>99.84675</c:v>
                </c:pt>
                <c:pt idx="2545">
                  <c:v>99.845469999999992</c:v>
                </c:pt>
                <c:pt idx="2546">
                  <c:v>99.845039999999983</c:v>
                </c:pt>
                <c:pt idx="2547">
                  <c:v>99.843999999999994</c:v>
                </c:pt>
                <c:pt idx="2548">
                  <c:v>99.844679999999997</c:v>
                </c:pt>
                <c:pt idx="2549">
                  <c:v>99.843950000000007</c:v>
                </c:pt>
                <c:pt idx="2550">
                  <c:v>99.843509999999995</c:v>
                </c:pt>
                <c:pt idx="2551">
                  <c:v>99.842690000000005</c:v>
                </c:pt>
                <c:pt idx="2552">
                  <c:v>99.842280000000002</c:v>
                </c:pt>
                <c:pt idx="2553">
                  <c:v>99.841250000000144</c:v>
                </c:pt>
                <c:pt idx="2554">
                  <c:v>99.841280000000026</c:v>
                </c:pt>
                <c:pt idx="2555">
                  <c:v>99.840700000000012</c:v>
                </c:pt>
                <c:pt idx="2556">
                  <c:v>99.840490000000003</c:v>
                </c:pt>
                <c:pt idx="2557">
                  <c:v>99.840030000000013</c:v>
                </c:pt>
                <c:pt idx="2558">
                  <c:v>99.839489999999998</c:v>
                </c:pt>
                <c:pt idx="2559">
                  <c:v>99.839280000000002</c:v>
                </c:pt>
                <c:pt idx="2560">
                  <c:v>99.838819999999998</c:v>
                </c:pt>
                <c:pt idx="2561">
                  <c:v>99.838589999999982</c:v>
                </c:pt>
                <c:pt idx="2562">
                  <c:v>99.838660000000004</c:v>
                </c:pt>
                <c:pt idx="2563">
                  <c:v>99.838679999999982</c:v>
                </c:pt>
                <c:pt idx="2564">
                  <c:v>99.838369999999998</c:v>
                </c:pt>
                <c:pt idx="2565">
                  <c:v>99.838220000000007</c:v>
                </c:pt>
                <c:pt idx="2566">
                  <c:v>99.837779999999981</c:v>
                </c:pt>
                <c:pt idx="2567">
                  <c:v>99.837120000000027</c:v>
                </c:pt>
                <c:pt idx="2568">
                  <c:v>99.836759999999998</c:v>
                </c:pt>
                <c:pt idx="2569">
                  <c:v>99.836010000000002</c:v>
                </c:pt>
                <c:pt idx="2570">
                  <c:v>99.835660000000004</c:v>
                </c:pt>
                <c:pt idx="2571">
                  <c:v>99.834909999999994</c:v>
                </c:pt>
                <c:pt idx="2572">
                  <c:v>99.834660000000113</c:v>
                </c:pt>
                <c:pt idx="2573">
                  <c:v>99.834140000000005</c:v>
                </c:pt>
                <c:pt idx="2574">
                  <c:v>99.834030000000013</c:v>
                </c:pt>
                <c:pt idx="2575">
                  <c:v>99.833699999999993</c:v>
                </c:pt>
                <c:pt idx="2576">
                  <c:v>99.833500000000001</c:v>
                </c:pt>
                <c:pt idx="2577">
                  <c:v>99.833089999999999</c:v>
                </c:pt>
                <c:pt idx="2578">
                  <c:v>99.832409999999982</c:v>
                </c:pt>
                <c:pt idx="2579">
                  <c:v>99.831059999999994</c:v>
                </c:pt>
                <c:pt idx="2580">
                  <c:v>99.830250000000007</c:v>
                </c:pt>
                <c:pt idx="2581">
                  <c:v>99.829589999999982</c:v>
                </c:pt>
                <c:pt idx="2582">
                  <c:v>99.828889999999959</c:v>
                </c:pt>
                <c:pt idx="2583">
                  <c:v>99.828799999999958</c:v>
                </c:pt>
                <c:pt idx="2584">
                  <c:v>99.828909999999979</c:v>
                </c:pt>
                <c:pt idx="2585">
                  <c:v>99.828759999999988</c:v>
                </c:pt>
                <c:pt idx="2586">
                  <c:v>99.828949999999978</c:v>
                </c:pt>
                <c:pt idx="2587">
                  <c:v>99.828699999999998</c:v>
                </c:pt>
                <c:pt idx="2588">
                  <c:v>99.828399999999988</c:v>
                </c:pt>
                <c:pt idx="2589">
                  <c:v>99.827650000000006</c:v>
                </c:pt>
                <c:pt idx="2590">
                  <c:v>99.827190000000002</c:v>
                </c:pt>
                <c:pt idx="2591">
                  <c:v>99.825679999999949</c:v>
                </c:pt>
                <c:pt idx="2592">
                  <c:v>99.825109999999981</c:v>
                </c:pt>
                <c:pt idx="2593">
                  <c:v>99.825109999999981</c:v>
                </c:pt>
                <c:pt idx="2594">
                  <c:v>99.825529999999986</c:v>
                </c:pt>
                <c:pt idx="2595">
                  <c:v>99.82499</c:v>
                </c:pt>
                <c:pt idx="2596">
                  <c:v>99.824529999999996</c:v>
                </c:pt>
                <c:pt idx="2597">
                  <c:v>99.824020000000004</c:v>
                </c:pt>
                <c:pt idx="2598">
                  <c:v>99.823579999999978</c:v>
                </c:pt>
                <c:pt idx="2599">
                  <c:v>99.82335999999998</c:v>
                </c:pt>
                <c:pt idx="2600">
                  <c:v>99.823120000000003</c:v>
                </c:pt>
                <c:pt idx="2601">
                  <c:v>99.821889999999982</c:v>
                </c:pt>
                <c:pt idx="2602">
                  <c:v>99.821690000000004</c:v>
                </c:pt>
                <c:pt idx="2603">
                  <c:v>99.820819999999998</c:v>
                </c:pt>
                <c:pt idx="2604">
                  <c:v>99.819249999999997</c:v>
                </c:pt>
                <c:pt idx="2605">
                  <c:v>99.817880000000002</c:v>
                </c:pt>
                <c:pt idx="2606">
                  <c:v>99.819389999999999</c:v>
                </c:pt>
                <c:pt idx="2607">
                  <c:v>99.820920000000001</c:v>
                </c:pt>
                <c:pt idx="2608">
                  <c:v>99.819640000000007</c:v>
                </c:pt>
                <c:pt idx="2609">
                  <c:v>99.815529999999995</c:v>
                </c:pt>
                <c:pt idx="2610">
                  <c:v>99.812560000000005</c:v>
                </c:pt>
                <c:pt idx="2611">
                  <c:v>99.811809999999994</c:v>
                </c:pt>
                <c:pt idx="2612">
                  <c:v>99.814060000000026</c:v>
                </c:pt>
                <c:pt idx="2613">
                  <c:v>99.816320000000005</c:v>
                </c:pt>
                <c:pt idx="2614">
                  <c:v>99.817310000000006</c:v>
                </c:pt>
                <c:pt idx="2615">
                  <c:v>99.817930000000004</c:v>
                </c:pt>
                <c:pt idx="2616">
                  <c:v>99.818200000000004</c:v>
                </c:pt>
                <c:pt idx="2617">
                  <c:v>99.817890000000006</c:v>
                </c:pt>
                <c:pt idx="2618">
                  <c:v>99.816159999999996</c:v>
                </c:pt>
                <c:pt idx="2619">
                  <c:v>99.814369999999997</c:v>
                </c:pt>
                <c:pt idx="2620">
                  <c:v>99.813120000000026</c:v>
                </c:pt>
                <c:pt idx="2621">
                  <c:v>99.811920000000114</c:v>
                </c:pt>
                <c:pt idx="2622">
                  <c:v>99.811189999999996</c:v>
                </c:pt>
                <c:pt idx="2623">
                  <c:v>99.809969999999993</c:v>
                </c:pt>
                <c:pt idx="2624">
                  <c:v>99.811279999999996</c:v>
                </c:pt>
                <c:pt idx="2625">
                  <c:v>99.811009999999996</c:v>
                </c:pt>
                <c:pt idx="2626">
                  <c:v>99.810010000000005</c:v>
                </c:pt>
                <c:pt idx="2627">
                  <c:v>99.810050000000004</c:v>
                </c:pt>
                <c:pt idx="2628">
                  <c:v>99.81035</c:v>
                </c:pt>
                <c:pt idx="2629">
                  <c:v>99.80941</c:v>
                </c:pt>
                <c:pt idx="2630">
                  <c:v>99.808260000000004</c:v>
                </c:pt>
                <c:pt idx="2631">
                  <c:v>99.807120000000026</c:v>
                </c:pt>
                <c:pt idx="2632">
                  <c:v>99.80659</c:v>
                </c:pt>
                <c:pt idx="2633">
                  <c:v>99.806179999999998</c:v>
                </c:pt>
                <c:pt idx="2634">
                  <c:v>99.804860000000005</c:v>
                </c:pt>
                <c:pt idx="2635">
                  <c:v>99.805160000000001</c:v>
                </c:pt>
                <c:pt idx="2636">
                  <c:v>99.804810000000003</c:v>
                </c:pt>
                <c:pt idx="2637">
                  <c:v>99.804469999999995</c:v>
                </c:pt>
                <c:pt idx="2638">
                  <c:v>99.805179999999979</c:v>
                </c:pt>
                <c:pt idx="2639">
                  <c:v>99.804090000000002</c:v>
                </c:pt>
                <c:pt idx="2640">
                  <c:v>99.803190000000001</c:v>
                </c:pt>
                <c:pt idx="2641">
                  <c:v>99.802499999999981</c:v>
                </c:pt>
                <c:pt idx="2642">
                  <c:v>99.801760000000002</c:v>
                </c:pt>
                <c:pt idx="2643">
                  <c:v>99.802069999999986</c:v>
                </c:pt>
                <c:pt idx="2644">
                  <c:v>99.80204999999998</c:v>
                </c:pt>
                <c:pt idx="2645">
                  <c:v>99.801969999999997</c:v>
                </c:pt>
                <c:pt idx="2646">
                  <c:v>99.802189999999982</c:v>
                </c:pt>
                <c:pt idx="2647">
                  <c:v>99.802120000000002</c:v>
                </c:pt>
                <c:pt idx="2648">
                  <c:v>99.80213999999998</c:v>
                </c:pt>
                <c:pt idx="2649">
                  <c:v>99.800640000000001</c:v>
                </c:pt>
                <c:pt idx="2650">
                  <c:v>99.799340000000001</c:v>
                </c:pt>
                <c:pt idx="2651">
                  <c:v>99.798519999999996</c:v>
                </c:pt>
                <c:pt idx="2652">
                  <c:v>99.798439999999999</c:v>
                </c:pt>
                <c:pt idx="2653">
                  <c:v>99.798820000000006</c:v>
                </c:pt>
                <c:pt idx="2654">
                  <c:v>99.798620000000113</c:v>
                </c:pt>
                <c:pt idx="2655">
                  <c:v>99.797489999999996</c:v>
                </c:pt>
                <c:pt idx="2656">
                  <c:v>99.795590000000004</c:v>
                </c:pt>
                <c:pt idx="2657">
                  <c:v>99.796260000000146</c:v>
                </c:pt>
                <c:pt idx="2658">
                  <c:v>99.796130000000005</c:v>
                </c:pt>
                <c:pt idx="2659">
                  <c:v>99.794920000000147</c:v>
                </c:pt>
                <c:pt idx="2660">
                  <c:v>99.793340000000001</c:v>
                </c:pt>
                <c:pt idx="2661">
                  <c:v>99.792720000000003</c:v>
                </c:pt>
                <c:pt idx="2662">
                  <c:v>99.79237999999998</c:v>
                </c:pt>
                <c:pt idx="2663">
                  <c:v>99.792010000000005</c:v>
                </c:pt>
                <c:pt idx="2664">
                  <c:v>99.791390000000007</c:v>
                </c:pt>
                <c:pt idx="2665">
                  <c:v>99.79142000000013</c:v>
                </c:pt>
                <c:pt idx="2666">
                  <c:v>99.791190000000114</c:v>
                </c:pt>
                <c:pt idx="2667">
                  <c:v>99.79</c:v>
                </c:pt>
                <c:pt idx="2668">
                  <c:v>99.789240000000007</c:v>
                </c:pt>
                <c:pt idx="2669">
                  <c:v>99.788679999999999</c:v>
                </c:pt>
                <c:pt idx="2670">
                  <c:v>99.787220000000161</c:v>
                </c:pt>
                <c:pt idx="2671">
                  <c:v>99.786810000000003</c:v>
                </c:pt>
                <c:pt idx="2672">
                  <c:v>99.78707</c:v>
                </c:pt>
                <c:pt idx="2673">
                  <c:v>99.787960000000027</c:v>
                </c:pt>
                <c:pt idx="2674">
                  <c:v>99.787279999999996</c:v>
                </c:pt>
                <c:pt idx="2675">
                  <c:v>99.785150000000002</c:v>
                </c:pt>
                <c:pt idx="2676">
                  <c:v>99.784440000000004</c:v>
                </c:pt>
                <c:pt idx="2677">
                  <c:v>99.784300000000002</c:v>
                </c:pt>
                <c:pt idx="2678">
                  <c:v>99.78421000000013</c:v>
                </c:pt>
                <c:pt idx="2679">
                  <c:v>99.783919999999995</c:v>
                </c:pt>
                <c:pt idx="2680">
                  <c:v>99.783990000000003</c:v>
                </c:pt>
                <c:pt idx="2681">
                  <c:v>99.783620000000113</c:v>
                </c:pt>
                <c:pt idx="2682">
                  <c:v>99.782409999999999</c:v>
                </c:pt>
                <c:pt idx="2683">
                  <c:v>99.781560000000027</c:v>
                </c:pt>
                <c:pt idx="2684">
                  <c:v>99.78049</c:v>
                </c:pt>
                <c:pt idx="2685">
                  <c:v>99.779660000000007</c:v>
                </c:pt>
                <c:pt idx="2686">
                  <c:v>99.779110000000003</c:v>
                </c:pt>
                <c:pt idx="2687">
                  <c:v>99.77849999999998</c:v>
                </c:pt>
                <c:pt idx="2688">
                  <c:v>99.778289999999998</c:v>
                </c:pt>
                <c:pt idx="2689">
                  <c:v>99.777820000000006</c:v>
                </c:pt>
                <c:pt idx="2690">
                  <c:v>99.776939999999982</c:v>
                </c:pt>
                <c:pt idx="2691">
                  <c:v>99.776939999999982</c:v>
                </c:pt>
                <c:pt idx="2692">
                  <c:v>99.777339999999981</c:v>
                </c:pt>
                <c:pt idx="2693">
                  <c:v>99.777450000000002</c:v>
                </c:pt>
                <c:pt idx="2694">
                  <c:v>99.776420000000002</c:v>
                </c:pt>
                <c:pt idx="2695">
                  <c:v>99.775639999999981</c:v>
                </c:pt>
                <c:pt idx="2696">
                  <c:v>99.775120000000001</c:v>
                </c:pt>
                <c:pt idx="2697">
                  <c:v>99.774810000000002</c:v>
                </c:pt>
                <c:pt idx="2698">
                  <c:v>99.774339999999981</c:v>
                </c:pt>
                <c:pt idx="2699">
                  <c:v>99.77379999999998</c:v>
                </c:pt>
                <c:pt idx="2700">
                  <c:v>99.773049999999998</c:v>
                </c:pt>
                <c:pt idx="2701">
                  <c:v>99.772459999999981</c:v>
                </c:pt>
                <c:pt idx="2702">
                  <c:v>99.77046</c:v>
                </c:pt>
                <c:pt idx="2703">
                  <c:v>99.769409999999993</c:v>
                </c:pt>
                <c:pt idx="2704">
                  <c:v>99.767950000000027</c:v>
                </c:pt>
                <c:pt idx="2705">
                  <c:v>99.767380000000003</c:v>
                </c:pt>
                <c:pt idx="2706">
                  <c:v>99.766419999999997</c:v>
                </c:pt>
                <c:pt idx="2707">
                  <c:v>99.766409999999993</c:v>
                </c:pt>
                <c:pt idx="2708">
                  <c:v>99.766490000000005</c:v>
                </c:pt>
                <c:pt idx="2709">
                  <c:v>99.765389999999982</c:v>
                </c:pt>
                <c:pt idx="2710">
                  <c:v>99.763819999999996</c:v>
                </c:pt>
                <c:pt idx="2711">
                  <c:v>99.76322000000016</c:v>
                </c:pt>
                <c:pt idx="2712">
                  <c:v>99.762569999999997</c:v>
                </c:pt>
                <c:pt idx="2713">
                  <c:v>99.761719999999997</c:v>
                </c:pt>
                <c:pt idx="2714">
                  <c:v>99.761610000000147</c:v>
                </c:pt>
                <c:pt idx="2715">
                  <c:v>99.76102000000013</c:v>
                </c:pt>
                <c:pt idx="2716">
                  <c:v>99.760120000000114</c:v>
                </c:pt>
                <c:pt idx="2717">
                  <c:v>99.759280000000004</c:v>
                </c:pt>
                <c:pt idx="2718">
                  <c:v>99.75888999999998</c:v>
                </c:pt>
                <c:pt idx="2719">
                  <c:v>99.757620000000131</c:v>
                </c:pt>
                <c:pt idx="2720">
                  <c:v>99.75676</c:v>
                </c:pt>
                <c:pt idx="2721">
                  <c:v>99.75633999999998</c:v>
                </c:pt>
                <c:pt idx="2722">
                  <c:v>99.756479999999982</c:v>
                </c:pt>
                <c:pt idx="2723">
                  <c:v>99.756240000000005</c:v>
                </c:pt>
                <c:pt idx="2724">
                  <c:v>99.75609</c:v>
                </c:pt>
                <c:pt idx="2725">
                  <c:v>99.755079999999978</c:v>
                </c:pt>
                <c:pt idx="2726">
                  <c:v>99.754220000000146</c:v>
                </c:pt>
                <c:pt idx="2727">
                  <c:v>99.75282</c:v>
                </c:pt>
                <c:pt idx="2728">
                  <c:v>99.751890000000003</c:v>
                </c:pt>
                <c:pt idx="2729">
                  <c:v>99.750969999999995</c:v>
                </c:pt>
                <c:pt idx="2730">
                  <c:v>99.749690000000129</c:v>
                </c:pt>
                <c:pt idx="2731">
                  <c:v>99.748360000000005</c:v>
                </c:pt>
                <c:pt idx="2732">
                  <c:v>99.747680000000145</c:v>
                </c:pt>
                <c:pt idx="2733">
                  <c:v>99.747739999999993</c:v>
                </c:pt>
                <c:pt idx="2734">
                  <c:v>99.74741000000013</c:v>
                </c:pt>
                <c:pt idx="2735">
                  <c:v>99.747280000000146</c:v>
                </c:pt>
                <c:pt idx="2736">
                  <c:v>99.746449999999996</c:v>
                </c:pt>
                <c:pt idx="2737">
                  <c:v>99.745689999999996</c:v>
                </c:pt>
                <c:pt idx="2738">
                  <c:v>99.744960000000134</c:v>
                </c:pt>
                <c:pt idx="2739">
                  <c:v>99.744090000000114</c:v>
                </c:pt>
                <c:pt idx="2740">
                  <c:v>99.74288</c:v>
                </c:pt>
                <c:pt idx="2741">
                  <c:v>99.742120000000114</c:v>
                </c:pt>
                <c:pt idx="2742">
                  <c:v>99.741560000000149</c:v>
                </c:pt>
                <c:pt idx="2743">
                  <c:v>99.740589999999997</c:v>
                </c:pt>
                <c:pt idx="2744">
                  <c:v>99.74022000000015</c:v>
                </c:pt>
                <c:pt idx="2745">
                  <c:v>99.738739999999979</c:v>
                </c:pt>
                <c:pt idx="2746">
                  <c:v>99.738280000000003</c:v>
                </c:pt>
                <c:pt idx="2747">
                  <c:v>99.737679999999997</c:v>
                </c:pt>
                <c:pt idx="2748">
                  <c:v>99.737150000000113</c:v>
                </c:pt>
                <c:pt idx="2749">
                  <c:v>99.736660000000114</c:v>
                </c:pt>
                <c:pt idx="2750">
                  <c:v>99.735860000000002</c:v>
                </c:pt>
                <c:pt idx="2751">
                  <c:v>99.734089999999995</c:v>
                </c:pt>
                <c:pt idx="2752">
                  <c:v>99.733090000000004</c:v>
                </c:pt>
                <c:pt idx="2753">
                  <c:v>99.732659999999996</c:v>
                </c:pt>
                <c:pt idx="2754">
                  <c:v>99.731910000000113</c:v>
                </c:pt>
                <c:pt idx="2755">
                  <c:v>99.730840000000001</c:v>
                </c:pt>
                <c:pt idx="2756">
                  <c:v>99.729860000000002</c:v>
                </c:pt>
                <c:pt idx="2757">
                  <c:v>99.728909999999999</c:v>
                </c:pt>
                <c:pt idx="2758">
                  <c:v>99.728129999999993</c:v>
                </c:pt>
                <c:pt idx="2759">
                  <c:v>99.72762000000013</c:v>
                </c:pt>
                <c:pt idx="2760">
                  <c:v>99.726960000000005</c:v>
                </c:pt>
                <c:pt idx="2761">
                  <c:v>99.725999999999999</c:v>
                </c:pt>
                <c:pt idx="2762">
                  <c:v>99.723399999999998</c:v>
                </c:pt>
                <c:pt idx="2763">
                  <c:v>99.721940000000004</c:v>
                </c:pt>
                <c:pt idx="2764">
                  <c:v>99.721869999999996</c:v>
                </c:pt>
                <c:pt idx="2765">
                  <c:v>99.720299999999995</c:v>
                </c:pt>
                <c:pt idx="2766">
                  <c:v>99.719280000000026</c:v>
                </c:pt>
                <c:pt idx="2767">
                  <c:v>99.720690000000005</c:v>
                </c:pt>
                <c:pt idx="2768">
                  <c:v>99.719800000000006</c:v>
                </c:pt>
                <c:pt idx="2769">
                  <c:v>99.719030000000004</c:v>
                </c:pt>
                <c:pt idx="2770">
                  <c:v>99.717620000000181</c:v>
                </c:pt>
                <c:pt idx="2771">
                  <c:v>99.716240000000113</c:v>
                </c:pt>
                <c:pt idx="2772">
                  <c:v>99.715199999999996</c:v>
                </c:pt>
                <c:pt idx="2773">
                  <c:v>99.714620000000181</c:v>
                </c:pt>
                <c:pt idx="2774">
                  <c:v>99.714990000000114</c:v>
                </c:pt>
                <c:pt idx="2775">
                  <c:v>99.713820000000027</c:v>
                </c:pt>
                <c:pt idx="2776">
                  <c:v>99.711640000000131</c:v>
                </c:pt>
                <c:pt idx="2777">
                  <c:v>99.710150000000027</c:v>
                </c:pt>
                <c:pt idx="2778">
                  <c:v>99.710060000000027</c:v>
                </c:pt>
                <c:pt idx="2779">
                  <c:v>99.709190000000007</c:v>
                </c:pt>
                <c:pt idx="2780">
                  <c:v>99.708560000000006</c:v>
                </c:pt>
                <c:pt idx="2781">
                  <c:v>99.707800000000006</c:v>
                </c:pt>
                <c:pt idx="2782">
                  <c:v>99.706779999999981</c:v>
                </c:pt>
                <c:pt idx="2783">
                  <c:v>99.704890000000006</c:v>
                </c:pt>
                <c:pt idx="2784">
                  <c:v>99.703819999999993</c:v>
                </c:pt>
                <c:pt idx="2785">
                  <c:v>99.703369999999993</c:v>
                </c:pt>
                <c:pt idx="2786">
                  <c:v>99.701890000000006</c:v>
                </c:pt>
                <c:pt idx="2787">
                  <c:v>99.699759999999998</c:v>
                </c:pt>
                <c:pt idx="2788">
                  <c:v>99.6995</c:v>
                </c:pt>
                <c:pt idx="2789">
                  <c:v>99.698689999999999</c:v>
                </c:pt>
                <c:pt idx="2790">
                  <c:v>99.698819999999998</c:v>
                </c:pt>
                <c:pt idx="2791">
                  <c:v>99.698529999999991</c:v>
                </c:pt>
                <c:pt idx="2792">
                  <c:v>99.697739999999982</c:v>
                </c:pt>
                <c:pt idx="2793">
                  <c:v>99.69683999999998</c:v>
                </c:pt>
                <c:pt idx="2794">
                  <c:v>99.696759999999998</c:v>
                </c:pt>
                <c:pt idx="2795">
                  <c:v>99.6965</c:v>
                </c:pt>
                <c:pt idx="2796">
                  <c:v>99.694699999999997</c:v>
                </c:pt>
                <c:pt idx="2797">
                  <c:v>99.69244999999998</c:v>
                </c:pt>
                <c:pt idx="2798">
                  <c:v>99.691019999999995</c:v>
                </c:pt>
                <c:pt idx="2799">
                  <c:v>99.691660000000027</c:v>
                </c:pt>
                <c:pt idx="2800">
                  <c:v>99.692089999999979</c:v>
                </c:pt>
                <c:pt idx="2801">
                  <c:v>99.692019999999999</c:v>
                </c:pt>
                <c:pt idx="2802">
                  <c:v>99.690150000000003</c:v>
                </c:pt>
                <c:pt idx="2803">
                  <c:v>99.68826</c:v>
                </c:pt>
                <c:pt idx="2804">
                  <c:v>99.686759999999978</c:v>
                </c:pt>
                <c:pt idx="2805">
                  <c:v>99.685279999999949</c:v>
                </c:pt>
                <c:pt idx="2806">
                  <c:v>99.684100000000001</c:v>
                </c:pt>
                <c:pt idx="2807">
                  <c:v>99.68398999999998</c:v>
                </c:pt>
                <c:pt idx="2808">
                  <c:v>99.682249999999982</c:v>
                </c:pt>
                <c:pt idx="2809">
                  <c:v>99.680629999999994</c:v>
                </c:pt>
                <c:pt idx="2810">
                  <c:v>99.679589999999948</c:v>
                </c:pt>
                <c:pt idx="2811">
                  <c:v>99.679079999999885</c:v>
                </c:pt>
                <c:pt idx="2812">
                  <c:v>99.678199999999919</c:v>
                </c:pt>
                <c:pt idx="2813">
                  <c:v>99.677260000000004</c:v>
                </c:pt>
                <c:pt idx="2814">
                  <c:v>99.676509999999979</c:v>
                </c:pt>
                <c:pt idx="2815">
                  <c:v>99.675869999999918</c:v>
                </c:pt>
                <c:pt idx="2816">
                  <c:v>99.675199999999919</c:v>
                </c:pt>
                <c:pt idx="2817">
                  <c:v>99.674019999999999</c:v>
                </c:pt>
                <c:pt idx="2818">
                  <c:v>99.672819999999959</c:v>
                </c:pt>
                <c:pt idx="2819">
                  <c:v>99.672119999999978</c:v>
                </c:pt>
                <c:pt idx="2820">
                  <c:v>99.671679999999981</c:v>
                </c:pt>
                <c:pt idx="2821">
                  <c:v>99.670909999999978</c:v>
                </c:pt>
                <c:pt idx="2822">
                  <c:v>99.670119999999983</c:v>
                </c:pt>
                <c:pt idx="2823">
                  <c:v>99.670009999999948</c:v>
                </c:pt>
                <c:pt idx="2824">
                  <c:v>99.669489999999982</c:v>
                </c:pt>
                <c:pt idx="2825">
                  <c:v>99.668199999999999</c:v>
                </c:pt>
                <c:pt idx="2826">
                  <c:v>99.666659999999993</c:v>
                </c:pt>
                <c:pt idx="2827">
                  <c:v>99.664640000000006</c:v>
                </c:pt>
                <c:pt idx="2828">
                  <c:v>99.664720000000003</c:v>
                </c:pt>
                <c:pt idx="2829">
                  <c:v>99.664839999999998</c:v>
                </c:pt>
                <c:pt idx="2830">
                  <c:v>99.663749999999979</c:v>
                </c:pt>
                <c:pt idx="2831">
                  <c:v>99.662279999999981</c:v>
                </c:pt>
                <c:pt idx="2832">
                  <c:v>99.661760000000001</c:v>
                </c:pt>
                <c:pt idx="2833">
                  <c:v>99.661490000000001</c:v>
                </c:pt>
                <c:pt idx="2834">
                  <c:v>99.660630000000012</c:v>
                </c:pt>
                <c:pt idx="2835">
                  <c:v>99.659989999999979</c:v>
                </c:pt>
                <c:pt idx="2836">
                  <c:v>99.659239999999983</c:v>
                </c:pt>
                <c:pt idx="2837">
                  <c:v>99.657920000000004</c:v>
                </c:pt>
                <c:pt idx="2838">
                  <c:v>99.656239999999983</c:v>
                </c:pt>
                <c:pt idx="2839">
                  <c:v>99.655459999999948</c:v>
                </c:pt>
                <c:pt idx="2840">
                  <c:v>99.653969999999987</c:v>
                </c:pt>
                <c:pt idx="2841">
                  <c:v>99.653289999999998</c:v>
                </c:pt>
                <c:pt idx="2842">
                  <c:v>99.653059999999982</c:v>
                </c:pt>
                <c:pt idx="2843">
                  <c:v>99.652639999999948</c:v>
                </c:pt>
                <c:pt idx="2844">
                  <c:v>99.650749999999988</c:v>
                </c:pt>
                <c:pt idx="2845">
                  <c:v>99.649439999999998</c:v>
                </c:pt>
                <c:pt idx="2846">
                  <c:v>99.647949999999994</c:v>
                </c:pt>
                <c:pt idx="2847">
                  <c:v>99.647090000000006</c:v>
                </c:pt>
                <c:pt idx="2848">
                  <c:v>99.646469999999994</c:v>
                </c:pt>
                <c:pt idx="2849">
                  <c:v>99.646090000000001</c:v>
                </c:pt>
                <c:pt idx="2850">
                  <c:v>99.645160000000004</c:v>
                </c:pt>
                <c:pt idx="2851">
                  <c:v>99.64434</c:v>
                </c:pt>
                <c:pt idx="2852">
                  <c:v>99.642809999999983</c:v>
                </c:pt>
                <c:pt idx="2853">
                  <c:v>99.642079999999979</c:v>
                </c:pt>
                <c:pt idx="2854">
                  <c:v>99.64076</c:v>
                </c:pt>
                <c:pt idx="2855">
                  <c:v>99.639989999999983</c:v>
                </c:pt>
                <c:pt idx="2856">
                  <c:v>99.640320000000003</c:v>
                </c:pt>
                <c:pt idx="2857">
                  <c:v>99.639539999999982</c:v>
                </c:pt>
                <c:pt idx="2858">
                  <c:v>99.638759999999948</c:v>
                </c:pt>
                <c:pt idx="2859">
                  <c:v>99.638039999999918</c:v>
                </c:pt>
                <c:pt idx="2860">
                  <c:v>99.637839999999983</c:v>
                </c:pt>
                <c:pt idx="2861">
                  <c:v>99.637569999999997</c:v>
                </c:pt>
                <c:pt idx="2862">
                  <c:v>99.636579999999981</c:v>
                </c:pt>
                <c:pt idx="2863">
                  <c:v>99.634749999999983</c:v>
                </c:pt>
                <c:pt idx="2864">
                  <c:v>99.632999999999981</c:v>
                </c:pt>
                <c:pt idx="2865">
                  <c:v>99.63158</c:v>
                </c:pt>
                <c:pt idx="2866">
                  <c:v>99.630619999999993</c:v>
                </c:pt>
                <c:pt idx="2867">
                  <c:v>99.629019999999983</c:v>
                </c:pt>
                <c:pt idx="2868">
                  <c:v>99.62730999999998</c:v>
                </c:pt>
                <c:pt idx="2869">
                  <c:v>99.626579999999919</c:v>
                </c:pt>
                <c:pt idx="2870">
                  <c:v>99.626519999999999</c:v>
                </c:pt>
                <c:pt idx="2871">
                  <c:v>99.624759999999981</c:v>
                </c:pt>
                <c:pt idx="2872">
                  <c:v>99.624139999999983</c:v>
                </c:pt>
                <c:pt idx="2873">
                  <c:v>99.623260000000002</c:v>
                </c:pt>
                <c:pt idx="2874">
                  <c:v>99.623749999999959</c:v>
                </c:pt>
                <c:pt idx="2875">
                  <c:v>99.623789999999886</c:v>
                </c:pt>
                <c:pt idx="2876">
                  <c:v>99.623359999999948</c:v>
                </c:pt>
                <c:pt idx="2877">
                  <c:v>99.622619999999998</c:v>
                </c:pt>
                <c:pt idx="2878">
                  <c:v>99.621510000000001</c:v>
                </c:pt>
                <c:pt idx="2879">
                  <c:v>99.619910000000004</c:v>
                </c:pt>
                <c:pt idx="2880">
                  <c:v>99.618989999999982</c:v>
                </c:pt>
                <c:pt idx="2881">
                  <c:v>99.618819999999999</c:v>
                </c:pt>
                <c:pt idx="2882">
                  <c:v>99.61726000000013</c:v>
                </c:pt>
                <c:pt idx="2883">
                  <c:v>99.61678999999998</c:v>
                </c:pt>
                <c:pt idx="2884">
                  <c:v>99.614930000000001</c:v>
                </c:pt>
                <c:pt idx="2885">
                  <c:v>99.614099999999993</c:v>
                </c:pt>
                <c:pt idx="2886">
                  <c:v>99.612920000000003</c:v>
                </c:pt>
                <c:pt idx="2887">
                  <c:v>99.61215</c:v>
                </c:pt>
                <c:pt idx="2888">
                  <c:v>99.611580000000004</c:v>
                </c:pt>
                <c:pt idx="2889">
                  <c:v>99.610060000000004</c:v>
                </c:pt>
                <c:pt idx="2890">
                  <c:v>99.60881999999998</c:v>
                </c:pt>
                <c:pt idx="2891">
                  <c:v>99.608029999999999</c:v>
                </c:pt>
                <c:pt idx="2892">
                  <c:v>99.60718</c:v>
                </c:pt>
                <c:pt idx="2893">
                  <c:v>99.606520000000003</c:v>
                </c:pt>
                <c:pt idx="2894">
                  <c:v>99.605620000000002</c:v>
                </c:pt>
                <c:pt idx="2895">
                  <c:v>99.606560000000002</c:v>
                </c:pt>
                <c:pt idx="2896">
                  <c:v>99.605069999999998</c:v>
                </c:pt>
                <c:pt idx="2897">
                  <c:v>99.603809999999982</c:v>
                </c:pt>
                <c:pt idx="2898">
                  <c:v>99.602309999999989</c:v>
                </c:pt>
                <c:pt idx="2899">
                  <c:v>99.601389999999981</c:v>
                </c:pt>
                <c:pt idx="2900">
                  <c:v>99.601190000000003</c:v>
                </c:pt>
                <c:pt idx="2901">
                  <c:v>99.600589999999983</c:v>
                </c:pt>
                <c:pt idx="2902">
                  <c:v>99.600139999999982</c:v>
                </c:pt>
                <c:pt idx="2903">
                  <c:v>99.598550000000003</c:v>
                </c:pt>
                <c:pt idx="2904">
                  <c:v>99.59684</c:v>
                </c:pt>
                <c:pt idx="2905">
                  <c:v>99.596030000000013</c:v>
                </c:pt>
                <c:pt idx="2906">
                  <c:v>99.595920000000007</c:v>
                </c:pt>
                <c:pt idx="2907">
                  <c:v>99.595240000000004</c:v>
                </c:pt>
                <c:pt idx="2908">
                  <c:v>99.59478</c:v>
                </c:pt>
                <c:pt idx="2909">
                  <c:v>99.593210000000113</c:v>
                </c:pt>
                <c:pt idx="2910">
                  <c:v>99.591880000000003</c:v>
                </c:pt>
                <c:pt idx="2911">
                  <c:v>99.590950000000007</c:v>
                </c:pt>
                <c:pt idx="2912">
                  <c:v>99.589650000000006</c:v>
                </c:pt>
                <c:pt idx="2913">
                  <c:v>99.589069999999992</c:v>
                </c:pt>
                <c:pt idx="2914">
                  <c:v>99.588529999999992</c:v>
                </c:pt>
                <c:pt idx="2915">
                  <c:v>99.58681</c:v>
                </c:pt>
                <c:pt idx="2916">
                  <c:v>99.58569</c:v>
                </c:pt>
                <c:pt idx="2917">
                  <c:v>99.583879999999979</c:v>
                </c:pt>
                <c:pt idx="2918">
                  <c:v>99.582120000000003</c:v>
                </c:pt>
                <c:pt idx="2919">
                  <c:v>99.580250000000007</c:v>
                </c:pt>
                <c:pt idx="2920">
                  <c:v>99.579679999999982</c:v>
                </c:pt>
                <c:pt idx="2921">
                  <c:v>99.579189999999983</c:v>
                </c:pt>
                <c:pt idx="2922">
                  <c:v>99.578499999999948</c:v>
                </c:pt>
                <c:pt idx="2923">
                  <c:v>99.578499999999948</c:v>
                </c:pt>
                <c:pt idx="2924">
                  <c:v>99.578659999999999</c:v>
                </c:pt>
                <c:pt idx="2925">
                  <c:v>99.57841999999998</c:v>
                </c:pt>
                <c:pt idx="2926">
                  <c:v>99.577550000000002</c:v>
                </c:pt>
                <c:pt idx="2927">
                  <c:v>99.57550999999998</c:v>
                </c:pt>
                <c:pt idx="2928">
                  <c:v>99.573389999999989</c:v>
                </c:pt>
                <c:pt idx="2929">
                  <c:v>99.573049999999981</c:v>
                </c:pt>
                <c:pt idx="2930">
                  <c:v>99.572969999999998</c:v>
                </c:pt>
                <c:pt idx="2931">
                  <c:v>99.573160000000001</c:v>
                </c:pt>
                <c:pt idx="2932">
                  <c:v>99.5715</c:v>
                </c:pt>
                <c:pt idx="2933">
                  <c:v>99.570389999999989</c:v>
                </c:pt>
                <c:pt idx="2934">
                  <c:v>99.569159999999997</c:v>
                </c:pt>
                <c:pt idx="2935">
                  <c:v>99.568659999999994</c:v>
                </c:pt>
                <c:pt idx="2936">
                  <c:v>99.567800000000005</c:v>
                </c:pt>
                <c:pt idx="2937">
                  <c:v>99.565739999999948</c:v>
                </c:pt>
                <c:pt idx="2938">
                  <c:v>99.564319999999995</c:v>
                </c:pt>
                <c:pt idx="2939">
                  <c:v>99.562889999999982</c:v>
                </c:pt>
                <c:pt idx="2940">
                  <c:v>99.561809999999994</c:v>
                </c:pt>
                <c:pt idx="2941">
                  <c:v>99.560919999999996</c:v>
                </c:pt>
                <c:pt idx="2942">
                  <c:v>99.560069999999996</c:v>
                </c:pt>
                <c:pt idx="2943">
                  <c:v>99.558419999999998</c:v>
                </c:pt>
                <c:pt idx="2944">
                  <c:v>99.557410000000004</c:v>
                </c:pt>
                <c:pt idx="2945">
                  <c:v>99.556879999999978</c:v>
                </c:pt>
                <c:pt idx="2946">
                  <c:v>99.556650000000005</c:v>
                </c:pt>
                <c:pt idx="2947">
                  <c:v>99.556290000000004</c:v>
                </c:pt>
                <c:pt idx="2948">
                  <c:v>99.556089999999998</c:v>
                </c:pt>
                <c:pt idx="2949">
                  <c:v>99.556630000000013</c:v>
                </c:pt>
                <c:pt idx="2950">
                  <c:v>99.556939999999983</c:v>
                </c:pt>
                <c:pt idx="2951">
                  <c:v>99.555349999999919</c:v>
                </c:pt>
                <c:pt idx="2952">
                  <c:v>99.550610000000006</c:v>
                </c:pt>
                <c:pt idx="2953">
                  <c:v>99.547489999999996</c:v>
                </c:pt>
                <c:pt idx="2954">
                  <c:v>99.546300000000002</c:v>
                </c:pt>
                <c:pt idx="2955">
                  <c:v>99.545240000000007</c:v>
                </c:pt>
                <c:pt idx="2956">
                  <c:v>99.544510000000145</c:v>
                </c:pt>
                <c:pt idx="2957">
                  <c:v>99.543819999999997</c:v>
                </c:pt>
                <c:pt idx="2958">
                  <c:v>99.543809999999993</c:v>
                </c:pt>
                <c:pt idx="2959">
                  <c:v>99.542299999999997</c:v>
                </c:pt>
                <c:pt idx="2960">
                  <c:v>99.541390000000007</c:v>
                </c:pt>
                <c:pt idx="2961">
                  <c:v>99.540160000000114</c:v>
                </c:pt>
                <c:pt idx="2962">
                  <c:v>99.539879999999982</c:v>
                </c:pt>
                <c:pt idx="2963">
                  <c:v>99.539060000000006</c:v>
                </c:pt>
                <c:pt idx="2964">
                  <c:v>99.538699999999992</c:v>
                </c:pt>
                <c:pt idx="2965">
                  <c:v>99.538319999999999</c:v>
                </c:pt>
                <c:pt idx="2966">
                  <c:v>99.538510000000002</c:v>
                </c:pt>
                <c:pt idx="2967">
                  <c:v>99.536779999999979</c:v>
                </c:pt>
                <c:pt idx="2968">
                  <c:v>99.535630000000012</c:v>
                </c:pt>
                <c:pt idx="2969">
                  <c:v>99.536389999999983</c:v>
                </c:pt>
                <c:pt idx="2970">
                  <c:v>99.535039999999981</c:v>
                </c:pt>
                <c:pt idx="2971">
                  <c:v>99.531499999999994</c:v>
                </c:pt>
                <c:pt idx="2972">
                  <c:v>99.530240000000006</c:v>
                </c:pt>
                <c:pt idx="2973">
                  <c:v>99.530240000000006</c:v>
                </c:pt>
                <c:pt idx="2974">
                  <c:v>99.529690000000002</c:v>
                </c:pt>
                <c:pt idx="2975">
                  <c:v>99.530349999999999</c:v>
                </c:pt>
                <c:pt idx="2976">
                  <c:v>99.52737999999998</c:v>
                </c:pt>
                <c:pt idx="2977">
                  <c:v>99.525239999999982</c:v>
                </c:pt>
                <c:pt idx="2978">
                  <c:v>99.526379999999989</c:v>
                </c:pt>
                <c:pt idx="2979">
                  <c:v>99.526679999999999</c:v>
                </c:pt>
                <c:pt idx="2980">
                  <c:v>99.524379999999979</c:v>
                </c:pt>
                <c:pt idx="2981">
                  <c:v>99.521990000000002</c:v>
                </c:pt>
                <c:pt idx="2982">
                  <c:v>99.522189999999981</c:v>
                </c:pt>
                <c:pt idx="2983">
                  <c:v>99.521280000000004</c:v>
                </c:pt>
                <c:pt idx="2984">
                  <c:v>99.520139999999998</c:v>
                </c:pt>
                <c:pt idx="2985">
                  <c:v>99.517950000000027</c:v>
                </c:pt>
                <c:pt idx="2986">
                  <c:v>99.516490000000005</c:v>
                </c:pt>
                <c:pt idx="2987">
                  <c:v>99.516160000000113</c:v>
                </c:pt>
                <c:pt idx="2988">
                  <c:v>99.515199999999993</c:v>
                </c:pt>
                <c:pt idx="2989">
                  <c:v>99.512950000000004</c:v>
                </c:pt>
                <c:pt idx="2990">
                  <c:v>99.510140000000007</c:v>
                </c:pt>
                <c:pt idx="2991">
                  <c:v>99.510070000000013</c:v>
                </c:pt>
                <c:pt idx="2992">
                  <c:v>99.509590000000003</c:v>
                </c:pt>
                <c:pt idx="2993">
                  <c:v>99.507379999999998</c:v>
                </c:pt>
                <c:pt idx="2994">
                  <c:v>99.506299999999996</c:v>
                </c:pt>
                <c:pt idx="2995">
                  <c:v>99.505759999999981</c:v>
                </c:pt>
                <c:pt idx="2996">
                  <c:v>99.505510000000001</c:v>
                </c:pt>
                <c:pt idx="2997">
                  <c:v>99.50488</c:v>
                </c:pt>
                <c:pt idx="2998">
                  <c:v>99.504859999999994</c:v>
                </c:pt>
                <c:pt idx="2999">
                  <c:v>99.503690000000006</c:v>
                </c:pt>
                <c:pt idx="3000">
                  <c:v>99.50248999999998</c:v>
                </c:pt>
                <c:pt idx="3001">
                  <c:v>99.500479999999982</c:v>
                </c:pt>
                <c:pt idx="3002">
                  <c:v>99.499380000000002</c:v>
                </c:pt>
                <c:pt idx="3003">
                  <c:v>99.498589999999993</c:v>
                </c:pt>
                <c:pt idx="3004">
                  <c:v>99.497660000000181</c:v>
                </c:pt>
                <c:pt idx="3005">
                  <c:v>99.49611000000013</c:v>
                </c:pt>
                <c:pt idx="3006">
                  <c:v>99.495900000000006</c:v>
                </c:pt>
                <c:pt idx="3007">
                  <c:v>99.495990000000006</c:v>
                </c:pt>
                <c:pt idx="3008">
                  <c:v>99.497339999999994</c:v>
                </c:pt>
                <c:pt idx="3009">
                  <c:v>99.498009999999994</c:v>
                </c:pt>
                <c:pt idx="3010">
                  <c:v>99.497360000000114</c:v>
                </c:pt>
                <c:pt idx="3011">
                  <c:v>99.49432000000013</c:v>
                </c:pt>
                <c:pt idx="3012">
                  <c:v>99.491839999999996</c:v>
                </c:pt>
                <c:pt idx="3013">
                  <c:v>99.488659999999996</c:v>
                </c:pt>
                <c:pt idx="3014">
                  <c:v>99.487300000000005</c:v>
                </c:pt>
                <c:pt idx="3015">
                  <c:v>99.485969999999995</c:v>
                </c:pt>
                <c:pt idx="3016">
                  <c:v>99.484610000000146</c:v>
                </c:pt>
                <c:pt idx="3017">
                  <c:v>99.482820000000004</c:v>
                </c:pt>
                <c:pt idx="3018">
                  <c:v>99.48272</c:v>
                </c:pt>
                <c:pt idx="3019">
                  <c:v>99.481750000000005</c:v>
                </c:pt>
                <c:pt idx="3020">
                  <c:v>99.480909999999994</c:v>
                </c:pt>
                <c:pt idx="3021">
                  <c:v>99.479339999999979</c:v>
                </c:pt>
                <c:pt idx="3022">
                  <c:v>99.478279999999998</c:v>
                </c:pt>
                <c:pt idx="3023">
                  <c:v>99.477350000000001</c:v>
                </c:pt>
                <c:pt idx="3024">
                  <c:v>99.476410000000001</c:v>
                </c:pt>
                <c:pt idx="3025">
                  <c:v>99.474760000000003</c:v>
                </c:pt>
                <c:pt idx="3026">
                  <c:v>99.473759999999999</c:v>
                </c:pt>
                <c:pt idx="3027">
                  <c:v>99.47284999999998</c:v>
                </c:pt>
                <c:pt idx="3028">
                  <c:v>99.471789999999999</c:v>
                </c:pt>
                <c:pt idx="3029">
                  <c:v>99.471250000000026</c:v>
                </c:pt>
                <c:pt idx="3030">
                  <c:v>99.470359999999999</c:v>
                </c:pt>
                <c:pt idx="3031">
                  <c:v>99.468500000000006</c:v>
                </c:pt>
                <c:pt idx="3032">
                  <c:v>99.468030000000013</c:v>
                </c:pt>
                <c:pt idx="3033">
                  <c:v>99.467590000000129</c:v>
                </c:pt>
                <c:pt idx="3034">
                  <c:v>99.466589999999997</c:v>
                </c:pt>
                <c:pt idx="3035">
                  <c:v>99.464439999999996</c:v>
                </c:pt>
                <c:pt idx="3036">
                  <c:v>99.463420000000113</c:v>
                </c:pt>
                <c:pt idx="3037">
                  <c:v>99.462490000000003</c:v>
                </c:pt>
                <c:pt idx="3038">
                  <c:v>99.462760000000003</c:v>
                </c:pt>
                <c:pt idx="3039">
                  <c:v>99.462030000000013</c:v>
                </c:pt>
                <c:pt idx="3040">
                  <c:v>99.460350000000005</c:v>
                </c:pt>
                <c:pt idx="3041">
                  <c:v>99.458259999999996</c:v>
                </c:pt>
                <c:pt idx="3042">
                  <c:v>99.457340000000002</c:v>
                </c:pt>
                <c:pt idx="3043">
                  <c:v>99.456590000000006</c:v>
                </c:pt>
                <c:pt idx="3044">
                  <c:v>99.455560000000006</c:v>
                </c:pt>
                <c:pt idx="3045">
                  <c:v>99.453970000000012</c:v>
                </c:pt>
                <c:pt idx="3046">
                  <c:v>99.452309999999983</c:v>
                </c:pt>
                <c:pt idx="3047">
                  <c:v>99.450999999999993</c:v>
                </c:pt>
                <c:pt idx="3048">
                  <c:v>99.450940000000003</c:v>
                </c:pt>
                <c:pt idx="3049">
                  <c:v>99.450980000000001</c:v>
                </c:pt>
                <c:pt idx="3050">
                  <c:v>99.450800000000001</c:v>
                </c:pt>
                <c:pt idx="3051">
                  <c:v>99.448679999999996</c:v>
                </c:pt>
                <c:pt idx="3052">
                  <c:v>99.447990000000146</c:v>
                </c:pt>
                <c:pt idx="3053">
                  <c:v>99.447320000000147</c:v>
                </c:pt>
                <c:pt idx="3054">
                  <c:v>99.445740000000001</c:v>
                </c:pt>
                <c:pt idx="3055">
                  <c:v>99.443740000000005</c:v>
                </c:pt>
                <c:pt idx="3056">
                  <c:v>99.442440000000005</c:v>
                </c:pt>
                <c:pt idx="3057">
                  <c:v>99.440500000000114</c:v>
                </c:pt>
                <c:pt idx="3058">
                  <c:v>99.437930000000023</c:v>
                </c:pt>
                <c:pt idx="3059">
                  <c:v>99.435640000000006</c:v>
                </c:pt>
                <c:pt idx="3060">
                  <c:v>99.435860000000005</c:v>
                </c:pt>
                <c:pt idx="3061">
                  <c:v>99.437180000000026</c:v>
                </c:pt>
                <c:pt idx="3062">
                  <c:v>99.43462000000018</c:v>
                </c:pt>
                <c:pt idx="3063">
                  <c:v>99.433809999999994</c:v>
                </c:pt>
                <c:pt idx="3064">
                  <c:v>99.433510000000027</c:v>
                </c:pt>
                <c:pt idx="3065">
                  <c:v>99.433690000000027</c:v>
                </c:pt>
                <c:pt idx="3066">
                  <c:v>99.432249999999996</c:v>
                </c:pt>
                <c:pt idx="3067">
                  <c:v>99.429839999999999</c:v>
                </c:pt>
                <c:pt idx="3068">
                  <c:v>99.429410000000004</c:v>
                </c:pt>
                <c:pt idx="3069">
                  <c:v>99.427970000000002</c:v>
                </c:pt>
                <c:pt idx="3070">
                  <c:v>99.425319999999999</c:v>
                </c:pt>
                <c:pt idx="3071">
                  <c:v>99.424160000000114</c:v>
                </c:pt>
                <c:pt idx="3072">
                  <c:v>99.421940000000006</c:v>
                </c:pt>
                <c:pt idx="3073">
                  <c:v>99.41962000000018</c:v>
                </c:pt>
                <c:pt idx="3074">
                  <c:v>99.418600000000026</c:v>
                </c:pt>
                <c:pt idx="3075">
                  <c:v>99.418690000000026</c:v>
                </c:pt>
                <c:pt idx="3076">
                  <c:v>99.419530000000023</c:v>
                </c:pt>
                <c:pt idx="3077">
                  <c:v>99.418970000000002</c:v>
                </c:pt>
                <c:pt idx="3078">
                  <c:v>99.417470000000023</c:v>
                </c:pt>
                <c:pt idx="3079">
                  <c:v>99.414610000000181</c:v>
                </c:pt>
                <c:pt idx="3080">
                  <c:v>99.41356000000016</c:v>
                </c:pt>
                <c:pt idx="3081">
                  <c:v>99.41324000000013</c:v>
                </c:pt>
                <c:pt idx="3082">
                  <c:v>99.412700000000001</c:v>
                </c:pt>
                <c:pt idx="3083">
                  <c:v>99.411190000000147</c:v>
                </c:pt>
                <c:pt idx="3084">
                  <c:v>99.410280000000114</c:v>
                </c:pt>
                <c:pt idx="3085">
                  <c:v>99.409020000000027</c:v>
                </c:pt>
                <c:pt idx="3086">
                  <c:v>99.408159999999995</c:v>
                </c:pt>
                <c:pt idx="3087">
                  <c:v>99.408450000000002</c:v>
                </c:pt>
                <c:pt idx="3088">
                  <c:v>99.407460000000114</c:v>
                </c:pt>
                <c:pt idx="3089">
                  <c:v>99.405530000000013</c:v>
                </c:pt>
                <c:pt idx="3090">
                  <c:v>99.404380000000003</c:v>
                </c:pt>
                <c:pt idx="3091">
                  <c:v>99.402590000000004</c:v>
                </c:pt>
                <c:pt idx="3092">
                  <c:v>99.402410000000003</c:v>
                </c:pt>
                <c:pt idx="3093">
                  <c:v>99.400999999999996</c:v>
                </c:pt>
                <c:pt idx="3094">
                  <c:v>99.400239999999997</c:v>
                </c:pt>
                <c:pt idx="3095">
                  <c:v>99.399450000000002</c:v>
                </c:pt>
                <c:pt idx="3096">
                  <c:v>99.398160000000004</c:v>
                </c:pt>
                <c:pt idx="3097">
                  <c:v>99.396209999999996</c:v>
                </c:pt>
                <c:pt idx="3098">
                  <c:v>99.394689999999997</c:v>
                </c:pt>
                <c:pt idx="3099">
                  <c:v>99.393680000000003</c:v>
                </c:pt>
                <c:pt idx="3100">
                  <c:v>99.392379999999989</c:v>
                </c:pt>
                <c:pt idx="3101">
                  <c:v>99.390690000000006</c:v>
                </c:pt>
                <c:pt idx="3102">
                  <c:v>99.389779999999988</c:v>
                </c:pt>
                <c:pt idx="3103">
                  <c:v>99.388109999999998</c:v>
                </c:pt>
                <c:pt idx="3104">
                  <c:v>99.387180000000001</c:v>
                </c:pt>
                <c:pt idx="3105">
                  <c:v>99.386189999999999</c:v>
                </c:pt>
                <c:pt idx="3106">
                  <c:v>99.384820000000005</c:v>
                </c:pt>
                <c:pt idx="3107">
                  <c:v>99.382879999999886</c:v>
                </c:pt>
                <c:pt idx="3108">
                  <c:v>99.381159999999994</c:v>
                </c:pt>
                <c:pt idx="3109">
                  <c:v>99.38030999999998</c:v>
                </c:pt>
                <c:pt idx="3110">
                  <c:v>99.380240000000001</c:v>
                </c:pt>
                <c:pt idx="3111">
                  <c:v>99.378739999999794</c:v>
                </c:pt>
                <c:pt idx="3112">
                  <c:v>99.377739999999989</c:v>
                </c:pt>
                <c:pt idx="3113">
                  <c:v>99.376599999999982</c:v>
                </c:pt>
                <c:pt idx="3114">
                  <c:v>99.375009999999989</c:v>
                </c:pt>
                <c:pt idx="3115">
                  <c:v>99.373159999999999</c:v>
                </c:pt>
                <c:pt idx="3116">
                  <c:v>99.37203999999987</c:v>
                </c:pt>
                <c:pt idx="3117">
                  <c:v>99.369879999999981</c:v>
                </c:pt>
                <c:pt idx="3118">
                  <c:v>99.367379999999983</c:v>
                </c:pt>
                <c:pt idx="3119">
                  <c:v>99.365120000000005</c:v>
                </c:pt>
                <c:pt idx="3120">
                  <c:v>99.364220000000131</c:v>
                </c:pt>
                <c:pt idx="3121">
                  <c:v>99.363010000000003</c:v>
                </c:pt>
                <c:pt idx="3122">
                  <c:v>99.362250000000003</c:v>
                </c:pt>
                <c:pt idx="3123">
                  <c:v>99.364840000000001</c:v>
                </c:pt>
                <c:pt idx="3124">
                  <c:v>99.366709999999998</c:v>
                </c:pt>
                <c:pt idx="3125">
                  <c:v>99.364999999999995</c:v>
                </c:pt>
                <c:pt idx="3126">
                  <c:v>99.362250000000003</c:v>
                </c:pt>
                <c:pt idx="3127">
                  <c:v>99.36009</c:v>
                </c:pt>
                <c:pt idx="3128">
                  <c:v>99.357779999999948</c:v>
                </c:pt>
                <c:pt idx="3129">
                  <c:v>99.356700000000004</c:v>
                </c:pt>
                <c:pt idx="3130">
                  <c:v>99.356779999999958</c:v>
                </c:pt>
                <c:pt idx="3131">
                  <c:v>99.355349999999959</c:v>
                </c:pt>
                <c:pt idx="3132">
                  <c:v>99.353839999999948</c:v>
                </c:pt>
                <c:pt idx="3133">
                  <c:v>99.352309999999989</c:v>
                </c:pt>
                <c:pt idx="3134">
                  <c:v>99.350899999999982</c:v>
                </c:pt>
                <c:pt idx="3135">
                  <c:v>99.349379999999982</c:v>
                </c:pt>
                <c:pt idx="3136">
                  <c:v>99.347650000000129</c:v>
                </c:pt>
                <c:pt idx="3137">
                  <c:v>99.345920000000007</c:v>
                </c:pt>
                <c:pt idx="3138">
                  <c:v>99.344690000000114</c:v>
                </c:pt>
                <c:pt idx="3139">
                  <c:v>99.342469999999992</c:v>
                </c:pt>
                <c:pt idx="3140">
                  <c:v>99.341319999999996</c:v>
                </c:pt>
                <c:pt idx="3141">
                  <c:v>99.340869999999995</c:v>
                </c:pt>
                <c:pt idx="3142">
                  <c:v>99.339820000000003</c:v>
                </c:pt>
                <c:pt idx="3143">
                  <c:v>99.338030000000003</c:v>
                </c:pt>
                <c:pt idx="3144">
                  <c:v>99.336309999999983</c:v>
                </c:pt>
                <c:pt idx="3145">
                  <c:v>99.335779999999886</c:v>
                </c:pt>
                <c:pt idx="3146">
                  <c:v>99.335139999999981</c:v>
                </c:pt>
                <c:pt idx="3147">
                  <c:v>99.333879999999979</c:v>
                </c:pt>
                <c:pt idx="3148">
                  <c:v>99.33217999999998</c:v>
                </c:pt>
                <c:pt idx="3149">
                  <c:v>99.330939999999998</c:v>
                </c:pt>
                <c:pt idx="3150">
                  <c:v>99.329409999999982</c:v>
                </c:pt>
                <c:pt idx="3151">
                  <c:v>99.328359999999989</c:v>
                </c:pt>
                <c:pt idx="3152">
                  <c:v>99.325929999999985</c:v>
                </c:pt>
                <c:pt idx="3153">
                  <c:v>99.325119999999998</c:v>
                </c:pt>
                <c:pt idx="3154">
                  <c:v>99.324510000000004</c:v>
                </c:pt>
                <c:pt idx="3155">
                  <c:v>99.323419999999999</c:v>
                </c:pt>
                <c:pt idx="3156">
                  <c:v>99.321469999999991</c:v>
                </c:pt>
                <c:pt idx="3157">
                  <c:v>99.320009999999982</c:v>
                </c:pt>
                <c:pt idx="3158">
                  <c:v>99.318560000000005</c:v>
                </c:pt>
                <c:pt idx="3159">
                  <c:v>99.317459999999997</c:v>
                </c:pt>
                <c:pt idx="3160">
                  <c:v>99.316450000000003</c:v>
                </c:pt>
                <c:pt idx="3161">
                  <c:v>99.314930000000004</c:v>
                </c:pt>
                <c:pt idx="3162">
                  <c:v>99.314179999999993</c:v>
                </c:pt>
                <c:pt idx="3163">
                  <c:v>99.313509999999994</c:v>
                </c:pt>
                <c:pt idx="3164">
                  <c:v>99.311909999999997</c:v>
                </c:pt>
                <c:pt idx="3165">
                  <c:v>99.310460000000006</c:v>
                </c:pt>
                <c:pt idx="3166">
                  <c:v>99.308920000000001</c:v>
                </c:pt>
                <c:pt idx="3167">
                  <c:v>99.307620000000114</c:v>
                </c:pt>
                <c:pt idx="3168">
                  <c:v>99.306879999999978</c:v>
                </c:pt>
                <c:pt idx="3169">
                  <c:v>99.305409999999981</c:v>
                </c:pt>
                <c:pt idx="3170">
                  <c:v>99.303920000000005</c:v>
                </c:pt>
                <c:pt idx="3171">
                  <c:v>99.302359999999979</c:v>
                </c:pt>
                <c:pt idx="3172">
                  <c:v>99.30046999999999</c:v>
                </c:pt>
                <c:pt idx="3173">
                  <c:v>99.298749999999998</c:v>
                </c:pt>
                <c:pt idx="3174">
                  <c:v>99.297349999999994</c:v>
                </c:pt>
                <c:pt idx="3175">
                  <c:v>99.296400000000006</c:v>
                </c:pt>
                <c:pt idx="3176">
                  <c:v>99.295590000000004</c:v>
                </c:pt>
                <c:pt idx="3177">
                  <c:v>99.294680000000113</c:v>
                </c:pt>
                <c:pt idx="3178">
                  <c:v>99.293760000000006</c:v>
                </c:pt>
                <c:pt idx="3179">
                  <c:v>99.292559999999995</c:v>
                </c:pt>
                <c:pt idx="3180">
                  <c:v>99.291510000000144</c:v>
                </c:pt>
                <c:pt idx="3181">
                  <c:v>99.290189999999996</c:v>
                </c:pt>
                <c:pt idx="3182">
                  <c:v>99.288510000000002</c:v>
                </c:pt>
                <c:pt idx="3183">
                  <c:v>99.287189999999995</c:v>
                </c:pt>
                <c:pt idx="3184">
                  <c:v>99.286410000000004</c:v>
                </c:pt>
                <c:pt idx="3185">
                  <c:v>99.28519</c:v>
                </c:pt>
                <c:pt idx="3186">
                  <c:v>99.283450000000002</c:v>
                </c:pt>
                <c:pt idx="3187">
                  <c:v>99.281720000000007</c:v>
                </c:pt>
                <c:pt idx="3188">
                  <c:v>99.27901</c:v>
                </c:pt>
                <c:pt idx="3189">
                  <c:v>99.277090000000001</c:v>
                </c:pt>
                <c:pt idx="3190">
                  <c:v>99.276339999999948</c:v>
                </c:pt>
                <c:pt idx="3191">
                  <c:v>99.275689999999983</c:v>
                </c:pt>
                <c:pt idx="3192">
                  <c:v>99.274910000000006</c:v>
                </c:pt>
                <c:pt idx="3193">
                  <c:v>99.273219999999995</c:v>
                </c:pt>
                <c:pt idx="3194">
                  <c:v>99.272339999999886</c:v>
                </c:pt>
                <c:pt idx="3195">
                  <c:v>99.270749999999978</c:v>
                </c:pt>
                <c:pt idx="3196">
                  <c:v>99.269379999999998</c:v>
                </c:pt>
                <c:pt idx="3197">
                  <c:v>99.267759999999996</c:v>
                </c:pt>
                <c:pt idx="3198">
                  <c:v>99.266620000000131</c:v>
                </c:pt>
                <c:pt idx="3199">
                  <c:v>99.265709999999999</c:v>
                </c:pt>
                <c:pt idx="3200">
                  <c:v>99.264489999999995</c:v>
                </c:pt>
                <c:pt idx="3201">
                  <c:v>99.263310000000004</c:v>
                </c:pt>
                <c:pt idx="3202">
                  <c:v>99.261610000000147</c:v>
                </c:pt>
                <c:pt idx="3203">
                  <c:v>99.260379999999998</c:v>
                </c:pt>
                <c:pt idx="3204">
                  <c:v>99.259079999999983</c:v>
                </c:pt>
                <c:pt idx="3205">
                  <c:v>99.257890000000003</c:v>
                </c:pt>
                <c:pt idx="3206">
                  <c:v>99.256399999999999</c:v>
                </c:pt>
                <c:pt idx="3207">
                  <c:v>99.255070000000003</c:v>
                </c:pt>
                <c:pt idx="3208">
                  <c:v>99.253600000000006</c:v>
                </c:pt>
                <c:pt idx="3209">
                  <c:v>99.251940000000005</c:v>
                </c:pt>
                <c:pt idx="3210">
                  <c:v>99.250969999999995</c:v>
                </c:pt>
                <c:pt idx="3211">
                  <c:v>99.249449999999996</c:v>
                </c:pt>
                <c:pt idx="3212">
                  <c:v>99.247430000000023</c:v>
                </c:pt>
                <c:pt idx="3213">
                  <c:v>99.245279999999994</c:v>
                </c:pt>
                <c:pt idx="3214">
                  <c:v>99.243889999999993</c:v>
                </c:pt>
                <c:pt idx="3215">
                  <c:v>99.24239</c:v>
                </c:pt>
                <c:pt idx="3216">
                  <c:v>99.241110000000134</c:v>
                </c:pt>
                <c:pt idx="3217">
                  <c:v>99.239320000000006</c:v>
                </c:pt>
                <c:pt idx="3218">
                  <c:v>99.238349999999983</c:v>
                </c:pt>
                <c:pt idx="3219">
                  <c:v>99.237280000000027</c:v>
                </c:pt>
                <c:pt idx="3220">
                  <c:v>99.236239999999995</c:v>
                </c:pt>
                <c:pt idx="3221">
                  <c:v>99.234780000000001</c:v>
                </c:pt>
                <c:pt idx="3222">
                  <c:v>99.233360000000005</c:v>
                </c:pt>
                <c:pt idx="3223">
                  <c:v>99.23245</c:v>
                </c:pt>
                <c:pt idx="3224">
                  <c:v>99.231480000000005</c:v>
                </c:pt>
                <c:pt idx="3225">
                  <c:v>99.2303</c:v>
                </c:pt>
                <c:pt idx="3226">
                  <c:v>99.228749999999948</c:v>
                </c:pt>
                <c:pt idx="3227">
                  <c:v>99.227279999999993</c:v>
                </c:pt>
                <c:pt idx="3228">
                  <c:v>99.226050000000001</c:v>
                </c:pt>
                <c:pt idx="3229">
                  <c:v>99.224909999999994</c:v>
                </c:pt>
                <c:pt idx="3230">
                  <c:v>99.222839999999948</c:v>
                </c:pt>
                <c:pt idx="3231">
                  <c:v>99.221369999999993</c:v>
                </c:pt>
                <c:pt idx="3232">
                  <c:v>99.220299999999995</c:v>
                </c:pt>
                <c:pt idx="3233">
                  <c:v>99.218590000000006</c:v>
                </c:pt>
                <c:pt idx="3234">
                  <c:v>99.216679999999997</c:v>
                </c:pt>
                <c:pt idx="3235">
                  <c:v>99.215310000000002</c:v>
                </c:pt>
                <c:pt idx="3236">
                  <c:v>99.214370000000002</c:v>
                </c:pt>
                <c:pt idx="3237">
                  <c:v>99.213530000000006</c:v>
                </c:pt>
                <c:pt idx="3238">
                  <c:v>99.212580000000003</c:v>
                </c:pt>
                <c:pt idx="3239">
                  <c:v>99.210489999999993</c:v>
                </c:pt>
                <c:pt idx="3240">
                  <c:v>99.208590000000001</c:v>
                </c:pt>
                <c:pt idx="3241">
                  <c:v>99.207409999999996</c:v>
                </c:pt>
                <c:pt idx="3242">
                  <c:v>99.205719999999999</c:v>
                </c:pt>
                <c:pt idx="3243">
                  <c:v>99.204470000000001</c:v>
                </c:pt>
                <c:pt idx="3244">
                  <c:v>99.203239999999994</c:v>
                </c:pt>
                <c:pt idx="3245">
                  <c:v>99.202029999999993</c:v>
                </c:pt>
                <c:pt idx="3246">
                  <c:v>99.200469999999996</c:v>
                </c:pt>
                <c:pt idx="3247">
                  <c:v>99.198599999999999</c:v>
                </c:pt>
                <c:pt idx="3248">
                  <c:v>99.196650000000005</c:v>
                </c:pt>
                <c:pt idx="3249">
                  <c:v>99.195610000000002</c:v>
                </c:pt>
                <c:pt idx="3250">
                  <c:v>99.194220000000129</c:v>
                </c:pt>
                <c:pt idx="3251">
                  <c:v>99.193110000000004</c:v>
                </c:pt>
                <c:pt idx="3252">
                  <c:v>99.191400000000002</c:v>
                </c:pt>
                <c:pt idx="3253">
                  <c:v>99.189339999999959</c:v>
                </c:pt>
                <c:pt idx="3254">
                  <c:v>99.187690000000003</c:v>
                </c:pt>
                <c:pt idx="3255">
                  <c:v>99.186660000000003</c:v>
                </c:pt>
                <c:pt idx="3256">
                  <c:v>99.185149999999979</c:v>
                </c:pt>
                <c:pt idx="3257">
                  <c:v>99.183160000000001</c:v>
                </c:pt>
                <c:pt idx="3258">
                  <c:v>99.181759999999983</c:v>
                </c:pt>
                <c:pt idx="3259">
                  <c:v>99.181010000000001</c:v>
                </c:pt>
                <c:pt idx="3260">
                  <c:v>99.179379999999796</c:v>
                </c:pt>
                <c:pt idx="3261">
                  <c:v>99.178219999999982</c:v>
                </c:pt>
                <c:pt idx="3262">
                  <c:v>99.177039999999948</c:v>
                </c:pt>
                <c:pt idx="3263">
                  <c:v>99.175999999999988</c:v>
                </c:pt>
                <c:pt idx="3264">
                  <c:v>99.174959999999999</c:v>
                </c:pt>
                <c:pt idx="3265">
                  <c:v>99.173049999999989</c:v>
                </c:pt>
                <c:pt idx="3266">
                  <c:v>99.171469999999999</c:v>
                </c:pt>
                <c:pt idx="3267">
                  <c:v>99.169619999999995</c:v>
                </c:pt>
                <c:pt idx="3268">
                  <c:v>99.168059999999983</c:v>
                </c:pt>
                <c:pt idx="3269">
                  <c:v>99.166619999999995</c:v>
                </c:pt>
                <c:pt idx="3270">
                  <c:v>99.165759999999949</c:v>
                </c:pt>
                <c:pt idx="3271">
                  <c:v>99.16437999999998</c:v>
                </c:pt>
                <c:pt idx="3272">
                  <c:v>99.162660000000002</c:v>
                </c:pt>
                <c:pt idx="3273">
                  <c:v>99.161090000000002</c:v>
                </c:pt>
                <c:pt idx="3274">
                  <c:v>99.158939999999959</c:v>
                </c:pt>
                <c:pt idx="3275">
                  <c:v>99.157809999999998</c:v>
                </c:pt>
                <c:pt idx="3276">
                  <c:v>99.156260000000003</c:v>
                </c:pt>
                <c:pt idx="3277">
                  <c:v>99.154779999999988</c:v>
                </c:pt>
                <c:pt idx="3278">
                  <c:v>99.152799999999885</c:v>
                </c:pt>
                <c:pt idx="3279">
                  <c:v>99.150029999999987</c:v>
                </c:pt>
                <c:pt idx="3280">
                  <c:v>99.148129999999995</c:v>
                </c:pt>
                <c:pt idx="3281">
                  <c:v>99.147279999999995</c:v>
                </c:pt>
                <c:pt idx="3282">
                  <c:v>99.146010000000004</c:v>
                </c:pt>
                <c:pt idx="3283">
                  <c:v>99.144239999999996</c:v>
                </c:pt>
                <c:pt idx="3284">
                  <c:v>99.143190000000004</c:v>
                </c:pt>
                <c:pt idx="3285">
                  <c:v>99.142389999999978</c:v>
                </c:pt>
                <c:pt idx="3286">
                  <c:v>99.141210000000129</c:v>
                </c:pt>
                <c:pt idx="3287">
                  <c:v>99.139879999999948</c:v>
                </c:pt>
                <c:pt idx="3288">
                  <c:v>99.137260000000026</c:v>
                </c:pt>
                <c:pt idx="3289">
                  <c:v>99.136029999999991</c:v>
                </c:pt>
                <c:pt idx="3290">
                  <c:v>99.134680000000003</c:v>
                </c:pt>
                <c:pt idx="3291">
                  <c:v>99.133049999999983</c:v>
                </c:pt>
                <c:pt idx="3292">
                  <c:v>99.131010000000003</c:v>
                </c:pt>
                <c:pt idx="3293">
                  <c:v>99.129439999999988</c:v>
                </c:pt>
                <c:pt idx="3294">
                  <c:v>99.127719999999982</c:v>
                </c:pt>
                <c:pt idx="3295">
                  <c:v>99.126759999999948</c:v>
                </c:pt>
                <c:pt idx="3296">
                  <c:v>99.125779999999807</c:v>
                </c:pt>
                <c:pt idx="3297">
                  <c:v>99.125349999999855</c:v>
                </c:pt>
                <c:pt idx="3298">
                  <c:v>99.123839999999959</c:v>
                </c:pt>
                <c:pt idx="3299">
                  <c:v>99.122759999999886</c:v>
                </c:pt>
                <c:pt idx="3300">
                  <c:v>99.120819999999981</c:v>
                </c:pt>
                <c:pt idx="3301">
                  <c:v>99.119200000000006</c:v>
                </c:pt>
                <c:pt idx="3302">
                  <c:v>99.117890000000003</c:v>
                </c:pt>
                <c:pt idx="3303">
                  <c:v>99.115079999999978</c:v>
                </c:pt>
                <c:pt idx="3304">
                  <c:v>99.114509999999996</c:v>
                </c:pt>
                <c:pt idx="3305">
                  <c:v>99.113529999999997</c:v>
                </c:pt>
                <c:pt idx="3306">
                  <c:v>99.112279999999998</c:v>
                </c:pt>
                <c:pt idx="3307">
                  <c:v>99.111400000000003</c:v>
                </c:pt>
                <c:pt idx="3308">
                  <c:v>99.10975999999998</c:v>
                </c:pt>
                <c:pt idx="3309">
                  <c:v>99.107590000000002</c:v>
                </c:pt>
                <c:pt idx="3310">
                  <c:v>99.106499999999983</c:v>
                </c:pt>
                <c:pt idx="3311">
                  <c:v>99.105179999999919</c:v>
                </c:pt>
                <c:pt idx="3312">
                  <c:v>99.103389999999948</c:v>
                </c:pt>
                <c:pt idx="3313">
                  <c:v>99.101579999999998</c:v>
                </c:pt>
                <c:pt idx="3314">
                  <c:v>99.100309999999979</c:v>
                </c:pt>
                <c:pt idx="3315">
                  <c:v>99.099070000000012</c:v>
                </c:pt>
                <c:pt idx="3316">
                  <c:v>99.097409999999996</c:v>
                </c:pt>
                <c:pt idx="3317">
                  <c:v>99.095389999999981</c:v>
                </c:pt>
                <c:pt idx="3318">
                  <c:v>99.093860000000006</c:v>
                </c:pt>
                <c:pt idx="3319">
                  <c:v>99.091989999999996</c:v>
                </c:pt>
                <c:pt idx="3320">
                  <c:v>99.089749999999981</c:v>
                </c:pt>
                <c:pt idx="3321">
                  <c:v>99.088349999999949</c:v>
                </c:pt>
                <c:pt idx="3322">
                  <c:v>99.086839999999981</c:v>
                </c:pt>
                <c:pt idx="3323">
                  <c:v>99.084720000000004</c:v>
                </c:pt>
                <c:pt idx="3324">
                  <c:v>99.08292999999999</c:v>
                </c:pt>
                <c:pt idx="3325">
                  <c:v>99.081339999999983</c:v>
                </c:pt>
                <c:pt idx="3326">
                  <c:v>99.080690000000004</c:v>
                </c:pt>
                <c:pt idx="3327">
                  <c:v>99.079499999999982</c:v>
                </c:pt>
                <c:pt idx="3328">
                  <c:v>99.077429999999993</c:v>
                </c:pt>
                <c:pt idx="3329">
                  <c:v>99.075549999999978</c:v>
                </c:pt>
                <c:pt idx="3330">
                  <c:v>99.074259999999995</c:v>
                </c:pt>
                <c:pt idx="3331">
                  <c:v>99.072999999999979</c:v>
                </c:pt>
                <c:pt idx="3332">
                  <c:v>99.071690000000004</c:v>
                </c:pt>
                <c:pt idx="3333">
                  <c:v>99.069620000000114</c:v>
                </c:pt>
                <c:pt idx="3334">
                  <c:v>99.067750000000004</c:v>
                </c:pt>
                <c:pt idx="3335">
                  <c:v>99.065879999999979</c:v>
                </c:pt>
                <c:pt idx="3336">
                  <c:v>99.064760000000007</c:v>
                </c:pt>
                <c:pt idx="3337">
                  <c:v>99.063739999999981</c:v>
                </c:pt>
                <c:pt idx="3338">
                  <c:v>99.063159999999996</c:v>
                </c:pt>
                <c:pt idx="3339">
                  <c:v>99.061319999999995</c:v>
                </c:pt>
                <c:pt idx="3340">
                  <c:v>99.059219999999996</c:v>
                </c:pt>
                <c:pt idx="3341">
                  <c:v>99.057280000000006</c:v>
                </c:pt>
                <c:pt idx="3342">
                  <c:v>99.055849999999978</c:v>
                </c:pt>
                <c:pt idx="3343">
                  <c:v>99.054010000000005</c:v>
                </c:pt>
                <c:pt idx="3344">
                  <c:v>99.052429999999987</c:v>
                </c:pt>
                <c:pt idx="3345">
                  <c:v>99.050739999999948</c:v>
                </c:pt>
                <c:pt idx="3346">
                  <c:v>99.049220000000147</c:v>
                </c:pt>
                <c:pt idx="3347">
                  <c:v>99.047510000000145</c:v>
                </c:pt>
                <c:pt idx="3348">
                  <c:v>99.04598</c:v>
                </c:pt>
                <c:pt idx="3349">
                  <c:v>99.043999999999997</c:v>
                </c:pt>
                <c:pt idx="3350">
                  <c:v>99.042919999999995</c:v>
                </c:pt>
                <c:pt idx="3351">
                  <c:v>99.041380000000004</c:v>
                </c:pt>
                <c:pt idx="3352">
                  <c:v>99.040440000000004</c:v>
                </c:pt>
                <c:pt idx="3353">
                  <c:v>99.03931</c:v>
                </c:pt>
                <c:pt idx="3354">
                  <c:v>99.038339999999948</c:v>
                </c:pt>
                <c:pt idx="3355">
                  <c:v>99.036779999999979</c:v>
                </c:pt>
                <c:pt idx="3356">
                  <c:v>99.035309999999981</c:v>
                </c:pt>
                <c:pt idx="3357">
                  <c:v>99.033580000000001</c:v>
                </c:pt>
                <c:pt idx="3358">
                  <c:v>99.031660000000144</c:v>
                </c:pt>
                <c:pt idx="3359">
                  <c:v>99.029969999999992</c:v>
                </c:pt>
                <c:pt idx="3360">
                  <c:v>99.028799999999919</c:v>
                </c:pt>
                <c:pt idx="3361">
                  <c:v>99.02643999999998</c:v>
                </c:pt>
                <c:pt idx="3362">
                  <c:v>99.024220000000113</c:v>
                </c:pt>
                <c:pt idx="3363">
                  <c:v>99.021910000000005</c:v>
                </c:pt>
                <c:pt idx="3364">
                  <c:v>99.020189999999999</c:v>
                </c:pt>
                <c:pt idx="3365">
                  <c:v>99.019470000000013</c:v>
                </c:pt>
                <c:pt idx="3366">
                  <c:v>99.017889999999994</c:v>
                </c:pt>
                <c:pt idx="3367">
                  <c:v>99.016509999999997</c:v>
                </c:pt>
                <c:pt idx="3368">
                  <c:v>99.015069999999994</c:v>
                </c:pt>
                <c:pt idx="3369">
                  <c:v>99.013419999999996</c:v>
                </c:pt>
                <c:pt idx="3370">
                  <c:v>99.011889999999994</c:v>
                </c:pt>
                <c:pt idx="3371">
                  <c:v>99.010639999999995</c:v>
                </c:pt>
                <c:pt idx="3372">
                  <c:v>99.008279999999999</c:v>
                </c:pt>
                <c:pt idx="3373">
                  <c:v>99.006450000000001</c:v>
                </c:pt>
                <c:pt idx="3374">
                  <c:v>99.004859999999994</c:v>
                </c:pt>
                <c:pt idx="3375">
                  <c:v>99.003659999999996</c:v>
                </c:pt>
                <c:pt idx="3376">
                  <c:v>99.002619999999993</c:v>
                </c:pt>
                <c:pt idx="3377">
                  <c:v>99.000249999999994</c:v>
                </c:pt>
                <c:pt idx="3378">
                  <c:v>98.998840000000001</c:v>
                </c:pt>
                <c:pt idx="3379">
                  <c:v>98.997110000000134</c:v>
                </c:pt>
                <c:pt idx="3380">
                  <c:v>98.995410000000007</c:v>
                </c:pt>
                <c:pt idx="3381">
                  <c:v>98.993680000000026</c:v>
                </c:pt>
                <c:pt idx="3382">
                  <c:v>98.992189999999994</c:v>
                </c:pt>
                <c:pt idx="3383">
                  <c:v>98.990740000000002</c:v>
                </c:pt>
                <c:pt idx="3384">
                  <c:v>98.988799999999998</c:v>
                </c:pt>
                <c:pt idx="3385">
                  <c:v>98.987049999999996</c:v>
                </c:pt>
                <c:pt idx="3386">
                  <c:v>98.985320000000002</c:v>
                </c:pt>
                <c:pt idx="3387">
                  <c:v>98.983980000000003</c:v>
                </c:pt>
                <c:pt idx="3388">
                  <c:v>98.982429999999994</c:v>
                </c:pt>
                <c:pt idx="3389">
                  <c:v>98.980689999999996</c:v>
                </c:pt>
                <c:pt idx="3390">
                  <c:v>98.978739999999988</c:v>
                </c:pt>
                <c:pt idx="3391">
                  <c:v>98.977469999999997</c:v>
                </c:pt>
                <c:pt idx="3392">
                  <c:v>98.975989999999982</c:v>
                </c:pt>
                <c:pt idx="3393">
                  <c:v>98.974580000000003</c:v>
                </c:pt>
                <c:pt idx="3394">
                  <c:v>98.973140000000001</c:v>
                </c:pt>
                <c:pt idx="3395">
                  <c:v>98.971059999999994</c:v>
                </c:pt>
                <c:pt idx="3396">
                  <c:v>98.969970000000004</c:v>
                </c:pt>
                <c:pt idx="3397">
                  <c:v>98.968940000000003</c:v>
                </c:pt>
                <c:pt idx="3398">
                  <c:v>98.966949999999997</c:v>
                </c:pt>
                <c:pt idx="3399">
                  <c:v>98.964720000000113</c:v>
                </c:pt>
                <c:pt idx="3400">
                  <c:v>98.962620000000129</c:v>
                </c:pt>
                <c:pt idx="3401">
                  <c:v>98.961110000000161</c:v>
                </c:pt>
                <c:pt idx="3402">
                  <c:v>98.959300000000013</c:v>
                </c:pt>
                <c:pt idx="3403">
                  <c:v>98.957759999999993</c:v>
                </c:pt>
                <c:pt idx="3404">
                  <c:v>98.956530000000001</c:v>
                </c:pt>
                <c:pt idx="3405">
                  <c:v>98.955379999999948</c:v>
                </c:pt>
                <c:pt idx="3406">
                  <c:v>98.953700000000012</c:v>
                </c:pt>
                <c:pt idx="3407">
                  <c:v>98.952379999999948</c:v>
                </c:pt>
                <c:pt idx="3408">
                  <c:v>98.950869999999995</c:v>
                </c:pt>
                <c:pt idx="3409">
                  <c:v>98.949290000000147</c:v>
                </c:pt>
                <c:pt idx="3410">
                  <c:v>98.948240000000027</c:v>
                </c:pt>
                <c:pt idx="3411">
                  <c:v>98.947010000000134</c:v>
                </c:pt>
                <c:pt idx="3412">
                  <c:v>98.945510000000027</c:v>
                </c:pt>
                <c:pt idx="3413">
                  <c:v>98.943759999999997</c:v>
                </c:pt>
                <c:pt idx="3414">
                  <c:v>98.941530000000114</c:v>
                </c:pt>
                <c:pt idx="3415">
                  <c:v>98.941030000000026</c:v>
                </c:pt>
                <c:pt idx="3416">
                  <c:v>98.939260000000147</c:v>
                </c:pt>
                <c:pt idx="3417">
                  <c:v>98.937749999999994</c:v>
                </c:pt>
                <c:pt idx="3418">
                  <c:v>98.935689999999994</c:v>
                </c:pt>
                <c:pt idx="3419">
                  <c:v>98.933909999999997</c:v>
                </c:pt>
                <c:pt idx="3420">
                  <c:v>98.931799999999996</c:v>
                </c:pt>
                <c:pt idx="3421">
                  <c:v>98.928889999999981</c:v>
                </c:pt>
                <c:pt idx="3422">
                  <c:v>98.926749999999998</c:v>
                </c:pt>
                <c:pt idx="3423">
                  <c:v>98.924620000000147</c:v>
                </c:pt>
                <c:pt idx="3424">
                  <c:v>98.923320000000004</c:v>
                </c:pt>
                <c:pt idx="3425">
                  <c:v>98.922049999999999</c:v>
                </c:pt>
                <c:pt idx="3426">
                  <c:v>98.921549999999996</c:v>
                </c:pt>
                <c:pt idx="3427">
                  <c:v>98.920950000000005</c:v>
                </c:pt>
                <c:pt idx="3428">
                  <c:v>98.919799999999995</c:v>
                </c:pt>
                <c:pt idx="3429">
                  <c:v>98.918690000000026</c:v>
                </c:pt>
                <c:pt idx="3430">
                  <c:v>98.916680000000113</c:v>
                </c:pt>
                <c:pt idx="3431">
                  <c:v>98.914970000000025</c:v>
                </c:pt>
                <c:pt idx="3432">
                  <c:v>98.912779999999998</c:v>
                </c:pt>
                <c:pt idx="3433">
                  <c:v>98.910380000000004</c:v>
                </c:pt>
                <c:pt idx="3434">
                  <c:v>98.908510000000007</c:v>
                </c:pt>
                <c:pt idx="3435">
                  <c:v>98.907320000000027</c:v>
                </c:pt>
                <c:pt idx="3436">
                  <c:v>98.903970000000001</c:v>
                </c:pt>
                <c:pt idx="3437">
                  <c:v>98.901579999999996</c:v>
                </c:pt>
                <c:pt idx="3438">
                  <c:v>98.900790000000001</c:v>
                </c:pt>
                <c:pt idx="3439">
                  <c:v>98.897570000000002</c:v>
                </c:pt>
                <c:pt idx="3440">
                  <c:v>98.896590000000003</c:v>
                </c:pt>
                <c:pt idx="3441">
                  <c:v>98.89636999999999</c:v>
                </c:pt>
                <c:pt idx="3442">
                  <c:v>98.894440000000003</c:v>
                </c:pt>
                <c:pt idx="3443">
                  <c:v>98.892589999999998</c:v>
                </c:pt>
                <c:pt idx="3444">
                  <c:v>98.890090000000001</c:v>
                </c:pt>
                <c:pt idx="3445">
                  <c:v>98.88906999999999</c:v>
                </c:pt>
                <c:pt idx="3446">
                  <c:v>98.887510000000006</c:v>
                </c:pt>
                <c:pt idx="3447">
                  <c:v>98.885509999999982</c:v>
                </c:pt>
                <c:pt idx="3448">
                  <c:v>98.88409</c:v>
                </c:pt>
                <c:pt idx="3449">
                  <c:v>98.882489999999919</c:v>
                </c:pt>
                <c:pt idx="3450">
                  <c:v>98.882899999999978</c:v>
                </c:pt>
                <c:pt idx="3451">
                  <c:v>98.879519999999999</c:v>
                </c:pt>
                <c:pt idx="3452">
                  <c:v>98.877529999999993</c:v>
                </c:pt>
                <c:pt idx="3453">
                  <c:v>98.875919999999979</c:v>
                </c:pt>
                <c:pt idx="3454">
                  <c:v>98.874009999999998</c:v>
                </c:pt>
                <c:pt idx="3455">
                  <c:v>98.872859999999989</c:v>
                </c:pt>
                <c:pt idx="3456">
                  <c:v>98.870499999999979</c:v>
                </c:pt>
                <c:pt idx="3457">
                  <c:v>98.868610000000004</c:v>
                </c:pt>
                <c:pt idx="3458">
                  <c:v>98.865629999999996</c:v>
                </c:pt>
                <c:pt idx="3459">
                  <c:v>98.864149999999995</c:v>
                </c:pt>
                <c:pt idx="3460">
                  <c:v>98.862799999999979</c:v>
                </c:pt>
                <c:pt idx="3461">
                  <c:v>98.861760000000004</c:v>
                </c:pt>
                <c:pt idx="3462">
                  <c:v>98.859719999999982</c:v>
                </c:pt>
                <c:pt idx="3463">
                  <c:v>98.858779999999825</c:v>
                </c:pt>
                <c:pt idx="3464">
                  <c:v>98.856009999999998</c:v>
                </c:pt>
                <c:pt idx="3465">
                  <c:v>98.854609999999994</c:v>
                </c:pt>
                <c:pt idx="3466">
                  <c:v>98.852409999999978</c:v>
                </c:pt>
                <c:pt idx="3467">
                  <c:v>98.851140000000001</c:v>
                </c:pt>
                <c:pt idx="3468">
                  <c:v>98.85008999999998</c:v>
                </c:pt>
                <c:pt idx="3469">
                  <c:v>98.84845</c:v>
                </c:pt>
                <c:pt idx="3470">
                  <c:v>98.84587999999998</c:v>
                </c:pt>
                <c:pt idx="3471">
                  <c:v>98.844380000000001</c:v>
                </c:pt>
                <c:pt idx="3472">
                  <c:v>98.8429</c:v>
                </c:pt>
                <c:pt idx="3473">
                  <c:v>98.841809999999995</c:v>
                </c:pt>
                <c:pt idx="3474">
                  <c:v>98.840590000000006</c:v>
                </c:pt>
                <c:pt idx="3475">
                  <c:v>98.840059999999994</c:v>
                </c:pt>
                <c:pt idx="3476">
                  <c:v>98.838399999999979</c:v>
                </c:pt>
                <c:pt idx="3477">
                  <c:v>98.836119999999994</c:v>
                </c:pt>
                <c:pt idx="3478">
                  <c:v>98.834379999999982</c:v>
                </c:pt>
                <c:pt idx="3479">
                  <c:v>98.834389999999999</c:v>
                </c:pt>
                <c:pt idx="3480">
                  <c:v>98.835779999999886</c:v>
                </c:pt>
                <c:pt idx="3481">
                  <c:v>98.831469999999996</c:v>
                </c:pt>
                <c:pt idx="3482">
                  <c:v>98.82996</c:v>
                </c:pt>
                <c:pt idx="3483">
                  <c:v>98.828699999999998</c:v>
                </c:pt>
                <c:pt idx="3484">
                  <c:v>98.82635999999998</c:v>
                </c:pt>
                <c:pt idx="3485">
                  <c:v>98.823970000000003</c:v>
                </c:pt>
                <c:pt idx="3486">
                  <c:v>98.822179999999989</c:v>
                </c:pt>
                <c:pt idx="3487">
                  <c:v>98.820430000000002</c:v>
                </c:pt>
                <c:pt idx="3488">
                  <c:v>98.818049999999999</c:v>
                </c:pt>
                <c:pt idx="3489">
                  <c:v>98.817089999999993</c:v>
                </c:pt>
                <c:pt idx="3490">
                  <c:v>98.815610000000007</c:v>
                </c:pt>
                <c:pt idx="3491">
                  <c:v>98.813090000000003</c:v>
                </c:pt>
                <c:pt idx="3492">
                  <c:v>98.810749999999999</c:v>
                </c:pt>
                <c:pt idx="3493">
                  <c:v>98.808909999999983</c:v>
                </c:pt>
                <c:pt idx="3494">
                  <c:v>98.807220000000129</c:v>
                </c:pt>
                <c:pt idx="3495">
                  <c:v>98.805979999999948</c:v>
                </c:pt>
                <c:pt idx="3496">
                  <c:v>98.804140000000004</c:v>
                </c:pt>
                <c:pt idx="3497">
                  <c:v>98.801280000000006</c:v>
                </c:pt>
                <c:pt idx="3498">
                  <c:v>98.798839999999998</c:v>
                </c:pt>
                <c:pt idx="3499">
                  <c:v>98.798159999999996</c:v>
                </c:pt>
                <c:pt idx="3500">
                  <c:v>98.798159999999996</c:v>
                </c:pt>
                <c:pt idx="3501">
                  <c:v>98.796790000000001</c:v>
                </c:pt>
                <c:pt idx="3502">
                  <c:v>98.794540000000026</c:v>
                </c:pt>
                <c:pt idx="3503">
                  <c:v>98.793139999999994</c:v>
                </c:pt>
                <c:pt idx="3504">
                  <c:v>98.791650000000161</c:v>
                </c:pt>
                <c:pt idx="3505">
                  <c:v>98.790030000000002</c:v>
                </c:pt>
                <c:pt idx="3506">
                  <c:v>98.788939999999982</c:v>
                </c:pt>
                <c:pt idx="3507">
                  <c:v>98.787220000000161</c:v>
                </c:pt>
                <c:pt idx="3508">
                  <c:v>98.785060000000001</c:v>
                </c:pt>
                <c:pt idx="3509">
                  <c:v>98.783620000000113</c:v>
                </c:pt>
                <c:pt idx="3510">
                  <c:v>98.782359999999983</c:v>
                </c:pt>
                <c:pt idx="3511">
                  <c:v>98.779719999999998</c:v>
                </c:pt>
                <c:pt idx="3512">
                  <c:v>98.778379999999871</c:v>
                </c:pt>
                <c:pt idx="3513">
                  <c:v>98.776619999999994</c:v>
                </c:pt>
                <c:pt idx="3514">
                  <c:v>98.775930000000002</c:v>
                </c:pt>
                <c:pt idx="3515">
                  <c:v>98.774620000000027</c:v>
                </c:pt>
                <c:pt idx="3516">
                  <c:v>98.772639999999981</c:v>
                </c:pt>
                <c:pt idx="3517">
                  <c:v>98.771119999999996</c:v>
                </c:pt>
                <c:pt idx="3518">
                  <c:v>98.76966000000013</c:v>
                </c:pt>
                <c:pt idx="3519">
                  <c:v>98.767880000000005</c:v>
                </c:pt>
                <c:pt idx="3520">
                  <c:v>98.766300000000001</c:v>
                </c:pt>
                <c:pt idx="3521">
                  <c:v>98.764880000000005</c:v>
                </c:pt>
                <c:pt idx="3522">
                  <c:v>98.763319999999993</c:v>
                </c:pt>
                <c:pt idx="3523">
                  <c:v>98.76111000000013</c:v>
                </c:pt>
                <c:pt idx="3524">
                  <c:v>98.758859999999999</c:v>
                </c:pt>
                <c:pt idx="3525">
                  <c:v>98.75597999999998</c:v>
                </c:pt>
                <c:pt idx="3526">
                  <c:v>98.753820000000005</c:v>
                </c:pt>
                <c:pt idx="3527">
                  <c:v>98.753550000000004</c:v>
                </c:pt>
                <c:pt idx="3528">
                  <c:v>98.752319999999983</c:v>
                </c:pt>
                <c:pt idx="3529">
                  <c:v>98.749780000000001</c:v>
                </c:pt>
                <c:pt idx="3530">
                  <c:v>98.747439999999997</c:v>
                </c:pt>
                <c:pt idx="3531">
                  <c:v>98.745059999999995</c:v>
                </c:pt>
                <c:pt idx="3532">
                  <c:v>98.742800000000003</c:v>
                </c:pt>
                <c:pt idx="3533">
                  <c:v>98.741010000000131</c:v>
                </c:pt>
                <c:pt idx="3534">
                  <c:v>98.739469999999997</c:v>
                </c:pt>
                <c:pt idx="3535">
                  <c:v>98.738489999999999</c:v>
                </c:pt>
                <c:pt idx="3536">
                  <c:v>98.737070000000003</c:v>
                </c:pt>
                <c:pt idx="3537">
                  <c:v>98.734950000000026</c:v>
                </c:pt>
                <c:pt idx="3538">
                  <c:v>98.732550000000003</c:v>
                </c:pt>
                <c:pt idx="3539">
                  <c:v>98.730410000000006</c:v>
                </c:pt>
                <c:pt idx="3540">
                  <c:v>98.729050000000001</c:v>
                </c:pt>
                <c:pt idx="3541">
                  <c:v>98.727850000000004</c:v>
                </c:pt>
                <c:pt idx="3542">
                  <c:v>98.726410000000001</c:v>
                </c:pt>
                <c:pt idx="3543">
                  <c:v>98.724680000000006</c:v>
                </c:pt>
                <c:pt idx="3544">
                  <c:v>98.722859999999983</c:v>
                </c:pt>
                <c:pt idx="3545">
                  <c:v>98.720690000000005</c:v>
                </c:pt>
                <c:pt idx="3546">
                  <c:v>98.719290000000129</c:v>
                </c:pt>
                <c:pt idx="3547">
                  <c:v>98.717740000000006</c:v>
                </c:pt>
                <c:pt idx="3548">
                  <c:v>98.715410000000006</c:v>
                </c:pt>
                <c:pt idx="3549">
                  <c:v>98.713220000000149</c:v>
                </c:pt>
                <c:pt idx="3550">
                  <c:v>98.711520000000135</c:v>
                </c:pt>
                <c:pt idx="3551">
                  <c:v>98.709779999999981</c:v>
                </c:pt>
                <c:pt idx="3552">
                  <c:v>98.708250000000007</c:v>
                </c:pt>
                <c:pt idx="3553">
                  <c:v>98.706300000000013</c:v>
                </c:pt>
                <c:pt idx="3554">
                  <c:v>98.704310000000007</c:v>
                </c:pt>
                <c:pt idx="3555">
                  <c:v>98.702060000000003</c:v>
                </c:pt>
                <c:pt idx="3556">
                  <c:v>98.69999</c:v>
                </c:pt>
                <c:pt idx="3557">
                  <c:v>98.698120000000003</c:v>
                </c:pt>
                <c:pt idx="3558">
                  <c:v>98.696960000000004</c:v>
                </c:pt>
                <c:pt idx="3559">
                  <c:v>98.695139999999981</c:v>
                </c:pt>
                <c:pt idx="3560">
                  <c:v>98.693469999999991</c:v>
                </c:pt>
                <c:pt idx="3561">
                  <c:v>98.691519999999997</c:v>
                </c:pt>
                <c:pt idx="3562">
                  <c:v>98.689909999999998</c:v>
                </c:pt>
                <c:pt idx="3563">
                  <c:v>98.688319999999948</c:v>
                </c:pt>
                <c:pt idx="3564">
                  <c:v>98.686759999999978</c:v>
                </c:pt>
                <c:pt idx="3565">
                  <c:v>98.685239999999979</c:v>
                </c:pt>
                <c:pt idx="3566">
                  <c:v>98.684339999999978</c:v>
                </c:pt>
                <c:pt idx="3567">
                  <c:v>98.682929999999999</c:v>
                </c:pt>
                <c:pt idx="3568">
                  <c:v>98.680849999999978</c:v>
                </c:pt>
                <c:pt idx="3569">
                  <c:v>98.67792</c:v>
                </c:pt>
                <c:pt idx="3570">
                  <c:v>98.675689999999989</c:v>
                </c:pt>
                <c:pt idx="3571">
                  <c:v>98.673659999999998</c:v>
                </c:pt>
                <c:pt idx="3572">
                  <c:v>98.672189999999958</c:v>
                </c:pt>
                <c:pt idx="3573">
                  <c:v>98.670819999999978</c:v>
                </c:pt>
                <c:pt idx="3574">
                  <c:v>98.669879999999978</c:v>
                </c:pt>
                <c:pt idx="3575">
                  <c:v>98.66816</c:v>
                </c:pt>
                <c:pt idx="3576">
                  <c:v>98.666399999999982</c:v>
                </c:pt>
                <c:pt idx="3577">
                  <c:v>98.664369999999991</c:v>
                </c:pt>
                <c:pt idx="3578">
                  <c:v>98.66258999999998</c:v>
                </c:pt>
                <c:pt idx="3579">
                  <c:v>98.660560000000004</c:v>
                </c:pt>
                <c:pt idx="3580">
                  <c:v>98.658969999999982</c:v>
                </c:pt>
                <c:pt idx="3581">
                  <c:v>98.657120000000006</c:v>
                </c:pt>
                <c:pt idx="3582">
                  <c:v>98.655179999999959</c:v>
                </c:pt>
                <c:pt idx="3583">
                  <c:v>98.653199999999998</c:v>
                </c:pt>
                <c:pt idx="3584">
                  <c:v>98.652069999999981</c:v>
                </c:pt>
                <c:pt idx="3585">
                  <c:v>98.650459999999981</c:v>
                </c:pt>
                <c:pt idx="3586">
                  <c:v>98.648290000000003</c:v>
                </c:pt>
                <c:pt idx="3587">
                  <c:v>98.646439999999998</c:v>
                </c:pt>
                <c:pt idx="3588">
                  <c:v>98.644930000000002</c:v>
                </c:pt>
                <c:pt idx="3589">
                  <c:v>98.643079999999998</c:v>
                </c:pt>
                <c:pt idx="3590">
                  <c:v>98.640929999999997</c:v>
                </c:pt>
                <c:pt idx="3591">
                  <c:v>98.63906999999999</c:v>
                </c:pt>
                <c:pt idx="3592">
                  <c:v>98.63749</c:v>
                </c:pt>
                <c:pt idx="3593">
                  <c:v>98.635159999999999</c:v>
                </c:pt>
                <c:pt idx="3594">
                  <c:v>98.633600000000001</c:v>
                </c:pt>
                <c:pt idx="3595">
                  <c:v>98.630759999999981</c:v>
                </c:pt>
                <c:pt idx="3596">
                  <c:v>98.629620000000003</c:v>
                </c:pt>
                <c:pt idx="3597">
                  <c:v>98.627379999999988</c:v>
                </c:pt>
                <c:pt idx="3598">
                  <c:v>98.625089999999958</c:v>
                </c:pt>
                <c:pt idx="3599">
                  <c:v>98.623439999999988</c:v>
                </c:pt>
                <c:pt idx="3600">
                  <c:v>98.622539999999958</c:v>
                </c:pt>
                <c:pt idx="3601">
                  <c:v>98.620759999999919</c:v>
                </c:pt>
                <c:pt idx="3602">
                  <c:v>98.618359999999981</c:v>
                </c:pt>
                <c:pt idx="3603">
                  <c:v>98.615839999999949</c:v>
                </c:pt>
                <c:pt idx="3604">
                  <c:v>98.614689999999996</c:v>
                </c:pt>
                <c:pt idx="3605">
                  <c:v>98.61530999999998</c:v>
                </c:pt>
                <c:pt idx="3606">
                  <c:v>98.612979999999979</c:v>
                </c:pt>
                <c:pt idx="3607">
                  <c:v>98.610119999999995</c:v>
                </c:pt>
                <c:pt idx="3608">
                  <c:v>98.608629999999991</c:v>
                </c:pt>
                <c:pt idx="3609">
                  <c:v>98.60696999999999</c:v>
                </c:pt>
                <c:pt idx="3610">
                  <c:v>98.604439999999983</c:v>
                </c:pt>
                <c:pt idx="3611">
                  <c:v>98.602179999999919</c:v>
                </c:pt>
                <c:pt idx="3612">
                  <c:v>98.601249999999993</c:v>
                </c:pt>
                <c:pt idx="3613">
                  <c:v>98.598869999999991</c:v>
                </c:pt>
                <c:pt idx="3614">
                  <c:v>98.597030000000004</c:v>
                </c:pt>
                <c:pt idx="3615">
                  <c:v>98.594319999999996</c:v>
                </c:pt>
                <c:pt idx="3616">
                  <c:v>98.593010000000007</c:v>
                </c:pt>
                <c:pt idx="3617">
                  <c:v>98.591120000000146</c:v>
                </c:pt>
                <c:pt idx="3618">
                  <c:v>98.588679999999982</c:v>
                </c:pt>
                <c:pt idx="3619">
                  <c:v>98.587590000000006</c:v>
                </c:pt>
                <c:pt idx="3620">
                  <c:v>98.586250000000007</c:v>
                </c:pt>
                <c:pt idx="3621">
                  <c:v>98.583969999999994</c:v>
                </c:pt>
                <c:pt idx="3622">
                  <c:v>98.582309999999978</c:v>
                </c:pt>
                <c:pt idx="3623">
                  <c:v>98.580420000000004</c:v>
                </c:pt>
                <c:pt idx="3624">
                  <c:v>98.578889999999959</c:v>
                </c:pt>
                <c:pt idx="3625">
                  <c:v>98.577060000000003</c:v>
                </c:pt>
                <c:pt idx="3626">
                  <c:v>98.574920000000006</c:v>
                </c:pt>
                <c:pt idx="3627">
                  <c:v>98.573009999999982</c:v>
                </c:pt>
                <c:pt idx="3628">
                  <c:v>98.571439999999981</c:v>
                </c:pt>
                <c:pt idx="3629">
                  <c:v>98.569820000000007</c:v>
                </c:pt>
                <c:pt idx="3630">
                  <c:v>98.567859999999996</c:v>
                </c:pt>
                <c:pt idx="3631">
                  <c:v>98.565939999999998</c:v>
                </c:pt>
                <c:pt idx="3632">
                  <c:v>98.564060000000026</c:v>
                </c:pt>
                <c:pt idx="3633">
                  <c:v>98.561760000000007</c:v>
                </c:pt>
                <c:pt idx="3634">
                  <c:v>98.560460000000006</c:v>
                </c:pt>
                <c:pt idx="3635">
                  <c:v>98.558639999999983</c:v>
                </c:pt>
                <c:pt idx="3636">
                  <c:v>98.557310000000001</c:v>
                </c:pt>
                <c:pt idx="3637">
                  <c:v>98.555160000000001</c:v>
                </c:pt>
                <c:pt idx="3638">
                  <c:v>98.553529999999995</c:v>
                </c:pt>
                <c:pt idx="3639">
                  <c:v>98.551699999999997</c:v>
                </c:pt>
                <c:pt idx="3640">
                  <c:v>98.549690000000027</c:v>
                </c:pt>
                <c:pt idx="3641">
                  <c:v>98.547640000000129</c:v>
                </c:pt>
                <c:pt idx="3642">
                  <c:v>98.546449999999993</c:v>
                </c:pt>
                <c:pt idx="3643">
                  <c:v>98.544680000000113</c:v>
                </c:pt>
                <c:pt idx="3644">
                  <c:v>98.540949999999995</c:v>
                </c:pt>
                <c:pt idx="3645">
                  <c:v>98.539850000000001</c:v>
                </c:pt>
                <c:pt idx="3646">
                  <c:v>98.538789999999949</c:v>
                </c:pt>
                <c:pt idx="3647">
                  <c:v>98.536180000000002</c:v>
                </c:pt>
                <c:pt idx="3648">
                  <c:v>98.534099999999995</c:v>
                </c:pt>
                <c:pt idx="3649">
                  <c:v>98.532250000000005</c:v>
                </c:pt>
                <c:pt idx="3650">
                  <c:v>98.530550000000005</c:v>
                </c:pt>
                <c:pt idx="3651">
                  <c:v>98.527820000000006</c:v>
                </c:pt>
                <c:pt idx="3652">
                  <c:v>98.52540999999998</c:v>
                </c:pt>
                <c:pt idx="3653">
                  <c:v>98.523470000000003</c:v>
                </c:pt>
                <c:pt idx="3654">
                  <c:v>98.52149</c:v>
                </c:pt>
                <c:pt idx="3655">
                  <c:v>98.519720000000007</c:v>
                </c:pt>
                <c:pt idx="3656">
                  <c:v>98.517820000000114</c:v>
                </c:pt>
                <c:pt idx="3657">
                  <c:v>98.516710000000003</c:v>
                </c:pt>
                <c:pt idx="3658">
                  <c:v>98.514570000000006</c:v>
                </c:pt>
                <c:pt idx="3659">
                  <c:v>98.513660000000129</c:v>
                </c:pt>
                <c:pt idx="3660">
                  <c:v>98.511910000000114</c:v>
                </c:pt>
                <c:pt idx="3661">
                  <c:v>98.510589999999993</c:v>
                </c:pt>
                <c:pt idx="3662">
                  <c:v>98.508589999999998</c:v>
                </c:pt>
                <c:pt idx="3663">
                  <c:v>98.506860000000003</c:v>
                </c:pt>
                <c:pt idx="3664">
                  <c:v>98.504909999999995</c:v>
                </c:pt>
                <c:pt idx="3665">
                  <c:v>98.502719999999982</c:v>
                </c:pt>
                <c:pt idx="3666">
                  <c:v>98.500150000000005</c:v>
                </c:pt>
                <c:pt idx="3667">
                  <c:v>98.498189999999994</c:v>
                </c:pt>
                <c:pt idx="3668">
                  <c:v>98.496210000000161</c:v>
                </c:pt>
                <c:pt idx="3669">
                  <c:v>98.494879999999995</c:v>
                </c:pt>
                <c:pt idx="3670">
                  <c:v>98.492650000000026</c:v>
                </c:pt>
                <c:pt idx="3671">
                  <c:v>98.49141000000013</c:v>
                </c:pt>
                <c:pt idx="3672">
                  <c:v>98.489310000000003</c:v>
                </c:pt>
                <c:pt idx="3673">
                  <c:v>98.487309999999994</c:v>
                </c:pt>
                <c:pt idx="3674">
                  <c:v>98.486090000000004</c:v>
                </c:pt>
                <c:pt idx="3675">
                  <c:v>98.484120000000146</c:v>
                </c:pt>
                <c:pt idx="3676">
                  <c:v>98.482699999999994</c:v>
                </c:pt>
                <c:pt idx="3677">
                  <c:v>98.481089999999995</c:v>
                </c:pt>
                <c:pt idx="3678">
                  <c:v>98.479220000000026</c:v>
                </c:pt>
                <c:pt idx="3679">
                  <c:v>98.476889999999983</c:v>
                </c:pt>
                <c:pt idx="3680">
                  <c:v>98.474279999999993</c:v>
                </c:pt>
                <c:pt idx="3681">
                  <c:v>98.472049999999982</c:v>
                </c:pt>
                <c:pt idx="3682">
                  <c:v>98.469679999999997</c:v>
                </c:pt>
                <c:pt idx="3683">
                  <c:v>98.467410000000129</c:v>
                </c:pt>
                <c:pt idx="3684">
                  <c:v>98.46508</c:v>
                </c:pt>
                <c:pt idx="3685">
                  <c:v>98.463189999999997</c:v>
                </c:pt>
                <c:pt idx="3686">
                  <c:v>98.461450000000113</c:v>
                </c:pt>
                <c:pt idx="3687">
                  <c:v>98.45975</c:v>
                </c:pt>
                <c:pt idx="3688">
                  <c:v>98.457890000000006</c:v>
                </c:pt>
                <c:pt idx="3689">
                  <c:v>98.455879999999979</c:v>
                </c:pt>
                <c:pt idx="3690">
                  <c:v>98.454089999999994</c:v>
                </c:pt>
                <c:pt idx="3691">
                  <c:v>98.45214</c:v>
                </c:pt>
                <c:pt idx="3692">
                  <c:v>98.450590000000005</c:v>
                </c:pt>
                <c:pt idx="3693">
                  <c:v>98.448580000000007</c:v>
                </c:pt>
                <c:pt idx="3694">
                  <c:v>98.446910000000145</c:v>
                </c:pt>
                <c:pt idx="3695">
                  <c:v>98.444940000000145</c:v>
                </c:pt>
                <c:pt idx="3696">
                  <c:v>98.442850000000007</c:v>
                </c:pt>
                <c:pt idx="3697">
                  <c:v>98.440759999999997</c:v>
                </c:pt>
                <c:pt idx="3698">
                  <c:v>98.43853</c:v>
                </c:pt>
                <c:pt idx="3699">
                  <c:v>98.436639999999997</c:v>
                </c:pt>
                <c:pt idx="3700">
                  <c:v>98.435090000000002</c:v>
                </c:pt>
                <c:pt idx="3701">
                  <c:v>98.433560000000114</c:v>
                </c:pt>
                <c:pt idx="3702">
                  <c:v>98.430850000000007</c:v>
                </c:pt>
                <c:pt idx="3703">
                  <c:v>98.42801</c:v>
                </c:pt>
                <c:pt idx="3704">
                  <c:v>98.42583999999998</c:v>
                </c:pt>
                <c:pt idx="3705">
                  <c:v>98.424080000000004</c:v>
                </c:pt>
                <c:pt idx="3706">
                  <c:v>98.422160000000005</c:v>
                </c:pt>
                <c:pt idx="3707">
                  <c:v>98.420220000000114</c:v>
                </c:pt>
                <c:pt idx="3708">
                  <c:v>98.417820000000134</c:v>
                </c:pt>
                <c:pt idx="3709">
                  <c:v>98.415610000000129</c:v>
                </c:pt>
                <c:pt idx="3710">
                  <c:v>98.413749999999993</c:v>
                </c:pt>
                <c:pt idx="3711">
                  <c:v>98.411339999999996</c:v>
                </c:pt>
                <c:pt idx="3712">
                  <c:v>98.409490000000005</c:v>
                </c:pt>
                <c:pt idx="3713">
                  <c:v>98.408260000000027</c:v>
                </c:pt>
                <c:pt idx="3714">
                  <c:v>98.406800000000004</c:v>
                </c:pt>
                <c:pt idx="3715">
                  <c:v>98.405320000000003</c:v>
                </c:pt>
                <c:pt idx="3716">
                  <c:v>98.404079999999993</c:v>
                </c:pt>
                <c:pt idx="3717">
                  <c:v>98.40231</c:v>
                </c:pt>
                <c:pt idx="3718">
                  <c:v>98.400509999999997</c:v>
                </c:pt>
                <c:pt idx="3719">
                  <c:v>98.398719999999983</c:v>
                </c:pt>
                <c:pt idx="3720">
                  <c:v>98.396699999999996</c:v>
                </c:pt>
                <c:pt idx="3721">
                  <c:v>98.394639999999995</c:v>
                </c:pt>
                <c:pt idx="3722">
                  <c:v>98.39279999999998</c:v>
                </c:pt>
                <c:pt idx="3723">
                  <c:v>98.391549999999995</c:v>
                </c:pt>
                <c:pt idx="3724">
                  <c:v>98.389259999999993</c:v>
                </c:pt>
                <c:pt idx="3725">
                  <c:v>98.38691</c:v>
                </c:pt>
                <c:pt idx="3726">
                  <c:v>98.384020000000007</c:v>
                </c:pt>
                <c:pt idx="3727">
                  <c:v>98.382260000000002</c:v>
                </c:pt>
                <c:pt idx="3728">
                  <c:v>98.380319999999998</c:v>
                </c:pt>
                <c:pt idx="3729">
                  <c:v>98.378509999999949</c:v>
                </c:pt>
                <c:pt idx="3730">
                  <c:v>98.37627999999998</c:v>
                </c:pt>
                <c:pt idx="3731">
                  <c:v>98.374520000000004</c:v>
                </c:pt>
                <c:pt idx="3732">
                  <c:v>98.372469999999979</c:v>
                </c:pt>
                <c:pt idx="3733">
                  <c:v>98.370759999999919</c:v>
                </c:pt>
                <c:pt idx="3734">
                  <c:v>98.368129999999994</c:v>
                </c:pt>
                <c:pt idx="3735">
                  <c:v>98.366640000000004</c:v>
                </c:pt>
                <c:pt idx="3736">
                  <c:v>98.364549999999994</c:v>
                </c:pt>
                <c:pt idx="3737">
                  <c:v>98.363619999999997</c:v>
                </c:pt>
                <c:pt idx="3738">
                  <c:v>98.361810000000006</c:v>
                </c:pt>
                <c:pt idx="3739">
                  <c:v>98.359549999999999</c:v>
                </c:pt>
                <c:pt idx="3740">
                  <c:v>98.357339999999979</c:v>
                </c:pt>
                <c:pt idx="3741">
                  <c:v>98.355089999999919</c:v>
                </c:pt>
                <c:pt idx="3742">
                  <c:v>98.352529999999987</c:v>
                </c:pt>
                <c:pt idx="3743">
                  <c:v>98.350679999999983</c:v>
                </c:pt>
                <c:pt idx="3744">
                  <c:v>98.348869999999991</c:v>
                </c:pt>
                <c:pt idx="3745">
                  <c:v>98.347499999999997</c:v>
                </c:pt>
                <c:pt idx="3746">
                  <c:v>98.346909999999994</c:v>
                </c:pt>
                <c:pt idx="3747">
                  <c:v>98.344719999999995</c:v>
                </c:pt>
                <c:pt idx="3748">
                  <c:v>98.342699999999994</c:v>
                </c:pt>
                <c:pt idx="3749">
                  <c:v>98.340999999999994</c:v>
                </c:pt>
                <c:pt idx="3750">
                  <c:v>98.33905</c:v>
                </c:pt>
                <c:pt idx="3751">
                  <c:v>98.336889999999983</c:v>
                </c:pt>
                <c:pt idx="3752">
                  <c:v>98.334540000000004</c:v>
                </c:pt>
                <c:pt idx="3753">
                  <c:v>98.332889999999978</c:v>
                </c:pt>
                <c:pt idx="3754">
                  <c:v>98.330719999999999</c:v>
                </c:pt>
                <c:pt idx="3755">
                  <c:v>98.328919999999982</c:v>
                </c:pt>
                <c:pt idx="3756">
                  <c:v>98.326489999999978</c:v>
                </c:pt>
                <c:pt idx="3757">
                  <c:v>98.324339999999978</c:v>
                </c:pt>
                <c:pt idx="3758">
                  <c:v>98.322009999999949</c:v>
                </c:pt>
                <c:pt idx="3759">
                  <c:v>98.320620000000005</c:v>
                </c:pt>
                <c:pt idx="3760">
                  <c:v>98.318240000000003</c:v>
                </c:pt>
                <c:pt idx="3761">
                  <c:v>98.315809999999999</c:v>
                </c:pt>
                <c:pt idx="3762">
                  <c:v>98.313919999999996</c:v>
                </c:pt>
                <c:pt idx="3763">
                  <c:v>98.312089999999998</c:v>
                </c:pt>
                <c:pt idx="3764">
                  <c:v>98.309690000000003</c:v>
                </c:pt>
                <c:pt idx="3765">
                  <c:v>98.307190000000006</c:v>
                </c:pt>
                <c:pt idx="3766">
                  <c:v>98.304879999999983</c:v>
                </c:pt>
                <c:pt idx="3767">
                  <c:v>98.303479999999979</c:v>
                </c:pt>
                <c:pt idx="3768">
                  <c:v>98.300939999999983</c:v>
                </c:pt>
                <c:pt idx="3769">
                  <c:v>98.29926000000016</c:v>
                </c:pt>
                <c:pt idx="3770">
                  <c:v>98.297020000000146</c:v>
                </c:pt>
                <c:pt idx="3771">
                  <c:v>98.295320000000004</c:v>
                </c:pt>
                <c:pt idx="3772">
                  <c:v>98.293009999999995</c:v>
                </c:pt>
                <c:pt idx="3773">
                  <c:v>98.291320000000027</c:v>
                </c:pt>
                <c:pt idx="3774">
                  <c:v>98.289019999999994</c:v>
                </c:pt>
                <c:pt idx="3775">
                  <c:v>98.287049999999994</c:v>
                </c:pt>
                <c:pt idx="3776">
                  <c:v>98.28546</c:v>
                </c:pt>
                <c:pt idx="3777">
                  <c:v>98.284090000000006</c:v>
                </c:pt>
                <c:pt idx="3778">
                  <c:v>98.281750000000002</c:v>
                </c:pt>
                <c:pt idx="3779">
                  <c:v>98.279339999999948</c:v>
                </c:pt>
                <c:pt idx="3780">
                  <c:v>98.277100000000004</c:v>
                </c:pt>
                <c:pt idx="3781">
                  <c:v>98.275059999999982</c:v>
                </c:pt>
                <c:pt idx="3782">
                  <c:v>98.273139999999998</c:v>
                </c:pt>
                <c:pt idx="3783">
                  <c:v>98.271249999999995</c:v>
                </c:pt>
                <c:pt idx="3784">
                  <c:v>98.268640000000005</c:v>
                </c:pt>
                <c:pt idx="3785">
                  <c:v>98.266970000000001</c:v>
                </c:pt>
                <c:pt idx="3786">
                  <c:v>98.265119999999996</c:v>
                </c:pt>
                <c:pt idx="3787">
                  <c:v>98.263499999999993</c:v>
                </c:pt>
                <c:pt idx="3788">
                  <c:v>98.261630000000025</c:v>
                </c:pt>
                <c:pt idx="3789">
                  <c:v>98.259309999999999</c:v>
                </c:pt>
                <c:pt idx="3790">
                  <c:v>98.257509999999996</c:v>
                </c:pt>
                <c:pt idx="3791">
                  <c:v>98.255349999999979</c:v>
                </c:pt>
                <c:pt idx="3792">
                  <c:v>98.253050000000002</c:v>
                </c:pt>
                <c:pt idx="3793">
                  <c:v>98.250379999999979</c:v>
                </c:pt>
                <c:pt idx="3794">
                  <c:v>98.248509999999996</c:v>
                </c:pt>
                <c:pt idx="3795">
                  <c:v>98.245840000000001</c:v>
                </c:pt>
                <c:pt idx="3796">
                  <c:v>98.243759999999995</c:v>
                </c:pt>
                <c:pt idx="3797">
                  <c:v>98.241300000000024</c:v>
                </c:pt>
                <c:pt idx="3798">
                  <c:v>98.239530000000002</c:v>
                </c:pt>
                <c:pt idx="3799">
                  <c:v>98.237979999999993</c:v>
                </c:pt>
                <c:pt idx="3800">
                  <c:v>98.236130000000003</c:v>
                </c:pt>
                <c:pt idx="3801">
                  <c:v>98.234380000000002</c:v>
                </c:pt>
                <c:pt idx="3802">
                  <c:v>98.231960000000129</c:v>
                </c:pt>
                <c:pt idx="3803">
                  <c:v>98.230440000000002</c:v>
                </c:pt>
                <c:pt idx="3804">
                  <c:v>98.228679999999983</c:v>
                </c:pt>
                <c:pt idx="3805">
                  <c:v>98.227279999999993</c:v>
                </c:pt>
                <c:pt idx="3806">
                  <c:v>98.224879999999999</c:v>
                </c:pt>
                <c:pt idx="3807">
                  <c:v>98.223200000000006</c:v>
                </c:pt>
                <c:pt idx="3808">
                  <c:v>98.221680000000006</c:v>
                </c:pt>
                <c:pt idx="3809">
                  <c:v>98.219260000000148</c:v>
                </c:pt>
                <c:pt idx="3810">
                  <c:v>98.216840000000005</c:v>
                </c:pt>
                <c:pt idx="3811">
                  <c:v>98.214530000000025</c:v>
                </c:pt>
                <c:pt idx="3812">
                  <c:v>98.211720000000113</c:v>
                </c:pt>
                <c:pt idx="3813">
                  <c:v>98.208820000000003</c:v>
                </c:pt>
                <c:pt idx="3814">
                  <c:v>98.206509999999994</c:v>
                </c:pt>
                <c:pt idx="3815">
                  <c:v>98.204310000000007</c:v>
                </c:pt>
                <c:pt idx="3816">
                  <c:v>98.202489999999983</c:v>
                </c:pt>
                <c:pt idx="3817">
                  <c:v>98.200090000000003</c:v>
                </c:pt>
                <c:pt idx="3818">
                  <c:v>98.198579999999978</c:v>
                </c:pt>
                <c:pt idx="3819">
                  <c:v>98.196010000000001</c:v>
                </c:pt>
                <c:pt idx="3820">
                  <c:v>98.193659999999994</c:v>
                </c:pt>
                <c:pt idx="3821">
                  <c:v>98.191620000000114</c:v>
                </c:pt>
                <c:pt idx="3822">
                  <c:v>98.189239999999998</c:v>
                </c:pt>
                <c:pt idx="3823">
                  <c:v>98.187160000000006</c:v>
                </c:pt>
                <c:pt idx="3824">
                  <c:v>98.186019999999999</c:v>
                </c:pt>
                <c:pt idx="3825">
                  <c:v>98.184069999999991</c:v>
                </c:pt>
                <c:pt idx="3826">
                  <c:v>98.18262</c:v>
                </c:pt>
                <c:pt idx="3827">
                  <c:v>98.179209999999998</c:v>
                </c:pt>
                <c:pt idx="3828">
                  <c:v>98.177149999999983</c:v>
                </c:pt>
                <c:pt idx="3829">
                  <c:v>98.175079999999795</c:v>
                </c:pt>
                <c:pt idx="3830">
                  <c:v>98.172469999999919</c:v>
                </c:pt>
                <c:pt idx="3831">
                  <c:v>98.170409999999919</c:v>
                </c:pt>
                <c:pt idx="3832">
                  <c:v>98.16813999999998</c:v>
                </c:pt>
                <c:pt idx="3833">
                  <c:v>98.165819999999982</c:v>
                </c:pt>
                <c:pt idx="3834">
                  <c:v>98.164260000000027</c:v>
                </c:pt>
                <c:pt idx="3835">
                  <c:v>98.162610000000001</c:v>
                </c:pt>
                <c:pt idx="3836">
                  <c:v>98.160789999999949</c:v>
                </c:pt>
                <c:pt idx="3837">
                  <c:v>98.158279999999948</c:v>
                </c:pt>
                <c:pt idx="3838">
                  <c:v>98.157409999999999</c:v>
                </c:pt>
                <c:pt idx="3839">
                  <c:v>98.153509999999983</c:v>
                </c:pt>
                <c:pt idx="3840">
                  <c:v>98.15170999999998</c:v>
                </c:pt>
                <c:pt idx="3841">
                  <c:v>98.149749999999983</c:v>
                </c:pt>
                <c:pt idx="3842">
                  <c:v>98.148219999999995</c:v>
                </c:pt>
                <c:pt idx="3843">
                  <c:v>98.145739999999989</c:v>
                </c:pt>
                <c:pt idx="3844">
                  <c:v>98.143249999999995</c:v>
                </c:pt>
                <c:pt idx="3845">
                  <c:v>98.141059999999996</c:v>
                </c:pt>
                <c:pt idx="3846">
                  <c:v>98.138779999999855</c:v>
                </c:pt>
                <c:pt idx="3847">
                  <c:v>98.137029999999996</c:v>
                </c:pt>
                <c:pt idx="3848">
                  <c:v>98.134559999999993</c:v>
                </c:pt>
                <c:pt idx="3849">
                  <c:v>98.133089999999982</c:v>
                </c:pt>
                <c:pt idx="3850">
                  <c:v>98.13097999999998</c:v>
                </c:pt>
                <c:pt idx="3851">
                  <c:v>98.128619999999998</c:v>
                </c:pt>
                <c:pt idx="3852">
                  <c:v>98.127189999999999</c:v>
                </c:pt>
                <c:pt idx="3853">
                  <c:v>98.125179999999958</c:v>
                </c:pt>
                <c:pt idx="3854">
                  <c:v>98.123159999999999</c:v>
                </c:pt>
                <c:pt idx="3855">
                  <c:v>98.120589999999979</c:v>
                </c:pt>
                <c:pt idx="3856">
                  <c:v>98.118129999999994</c:v>
                </c:pt>
                <c:pt idx="3857">
                  <c:v>98.116320000000002</c:v>
                </c:pt>
                <c:pt idx="3858">
                  <c:v>98.114639999999994</c:v>
                </c:pt>
                <c:pt idx="3859">
                  <c:v>98.111819999999994</c:v>
                </c:pt>
                <c:pt idx="3860">
                  <c:v>98.109909999999999</c:v>
                </c:pt>
                <c:pt idx="3861">
                  <c:v>98.106989999999982</c:v>
                </c:pt>
                <c:pt idx="3862">
                  <c:v>98.105159999999998</c:v>
                </c:pt>
                <c:pt idx="3863">
                  <c:v>98.102359999999948</c:v>
                </c:pt>
                <c:pt idx="3864">
                  <c:v>98.100189999999998</c:v>
                </c:pt>
                <c:pt idx="3865">
                  <c:v>98.097280000000026</c:v>
                </c:pt>
                <c:pt idx="3866">
                  <c:v>98.095590000000001</c:v>
                </c:pt>
                <c:pt idx="3867">
                  <c:v>98.092779999999948</c:v>
                </c:pt>
                <c:pt idx="3868">
                  <c:v>98.090559999999996</c:v>
                </c:pt>
                <c:pt idx="3869">
                  <c:v>98.087850000000003</c:v>
                </c:pt>
                <c:pt idx="3870">
                  <c:v>98.085589999999982</c:v>
                </c:pt>
                <c:pt idx="3871">
                  <c:v>98.083079999999981</c:v>
                </c:pt>
                <c:pt idx="3872">
                  <c:v>98.08108</c:v>
                </c:pt>
                <c:pt idx="3873">
                  <c:v>98.07878999999987</c:v>
                </c:pt>
                <c:pt idx="3874">
                  <c:v>98.076759999999979</c:v>
                </c:pt>
                <c:pt idx="3875">
                  <c:v>98.075009999999978</c:v>
                </c:pt>
                <c:pt idx="3876">
                  <c:v>98.073210000000003</c:v>
                </c:pt>
                <c:pt idx="3877">
                  <c:v>98.071690000000004</c:v>
                </c:pt>
                <c:pt idx="3878">
                  <c:v>98.069739999999982</c:v>
                </c:pt>
                <c:pt idx="3879">
                  <c:v>98.067390000000003</c:v>
                </c:pt>
                <c:pt idx="3880">
                  <c:v>98.065049999999999</c:v>
                </c:pt>
                <c:pt idx="3881">
                  <c:v>98.061890000000005</c:v>
                </c:pt>
                <c:pt idx="3882">
                  <c:v>98.05932</c:v>
                </c:pt>
                <c:pt idx="3883">
                  <c:v>98.057360000000003</c:v>
                </c:pt>
                <c:pt idx="3884">
                  <c:v>98.055239999999998</c:v>
                </c:pt>
                <c:pt idx="3885">
                  <c:v>98.052429999999987</c:v>
                </c:pt>
                <c:pt idx="3886">
                  <c:v>98.049009999999996</c:v>
                </c:pt>
                <c:pt idx="3887">
                  <c:v>98.046809999999994</c:v>
                </c:pt>
                <c:pt idx="3888">
                  <c:v>98.045140000000004</c:v>
                </c:pt>
                <c:pt idx="3889">
                  <c:v>98.043660000000131</c:v>
                </c:pt>
                <c:pt idx="3890">
                  <c:v>98.047300000000007</c:v>
                </c:pt>
                <c:pt idx="3891">
                  <c:v>98.048559999999995</c:v>
                </c:pt>
                <c:pt idx="3892">
                  <c:v>98.033760000000001</c:v>
                </c:pt>
                <c:pt idx="3893">
                  <c:v>98.025530000000003</c:v>
                </c:pt>
                <c:pt idx="3894">
                  <c:v>98.034949999999995</c:v>
                </c:pt>
                <c:pt idx="3895">
                  <c:v>98.035929999999993</c:v>
                </c:pt>
                <c:pt idx="3896">
                  <c:v>98.031920000000113</c:v>
                </c:pt>
                <c:pt idx="3897">
                  <c:v>98.027749999999983</c:v>
                </c:pt>
                <c:pt idx="3898">
                  <c:v>98.024879999999982</c:v>
                </c:pt>
                <c:pt idx="3899">
                  <c:v>98.021600000000007</c:v>
                </c:pt>
                <c:pt idx="3900">
                  <c:v>98.018889999999999</c:v>
                </c:pt>
                <c:pt idx="3901">
                  <c:v>98.016750000000002</c:v>
                </c:pt>
                <c:pt idx="3902">
                  <c:v>98.014860000000027</c:v>
                </c:pt>
                <c:pt idx="3903">
                  <c:v>98.01022000000016</c:v>
                </c:pt>
                <c:pt idx="3904">
                  <c:v>98.008420000000001</c:v>
                </c:pt>
                <c:pt idx="3905">
                  <c:v>98.006029999999996</c:v>
                </c:pt>
                <c:pt idx="3906">
                  <c:v>98.004279999999994</c:v>
                </c:pt>
                <c:pt idx="3907">
                  <c:v>98.00188</c:v>
                </c:pt>
                <c:pt idx="3908">
                  <c:v>98.000010000000003</c:v>
                </c:pt>
                <c:pt idx="3909">
                  <c:v>97.996939999999995</c:v>
                </c:pt>
                <c:pt idx="3910">
                  <c:v>97.995450000000005</c:v>
                </c:pt>
                <c:pt idx="3911">
                  <c:v>97.993179999999995</c:v>
                </c:pt>
                <c:pt idx="3912">
                  <c:v>97.990620000000149</c:v>
                </c:pt>
                <c:pt idx="3913">
                  <c:v>97.988060000000004</c:v>
                </c:pt>
                <c:pt idx="3914">
                  <c:v>97.985249999999994</c:v>
                </c:pt>
                <c:pt idx="3915">
                  <c:v>97.983059999999995</c:v>
                </c:pt>
                <c:pt idx="3916">
                  <c:v>97.980559999999997</c:v>
                </c:pt>
                <c:pt idx="3917">
                  <c:v>97.978700000000003</c:v>
                </c:pt>
                <c:pt idx="3918">
                  <c:v>97.976259999999996</c:v>
                </c:pt>
                <c:pt idx="3919">
                  <c:v>97.97345</c:v>
                </c:pt>
                <c:pt idx="3920">
                  <c:v>97.971440000000001</c:v>
                </c:pt>
                <c:pt idx="3921">
                  <c:v>97.967839999999995</c:v>
                </c:pt>
                <c:pt idx="3922">
                  <c:v>97.966610000000131</c:v>
                </c:pt>
                <c:pt idx="3923">
                  <c:v>97.964560000000134</c:v>
                </c:pt>
                <c:pt idx="3924">
                  <c:v>97.962090000000003</c:v>
                </c:pt>
                <c:pt idx="3925">
                  <c:v>97.959549999999993</c:v>
                </c:pt>
                <c:pt idx="3926">
                  <c:v>97.957310000000007</c:v>
                </c:pt>
                <c:pt idx="3927">
                  <c:v>97.955079999999981</c:v>
                </c:pt>
                <c:pt idx="3928">
                  <c:v>97.953260000000114</c:v>
                </c:pt>
                <c:pt idx="3929">
                  <c:v>97.950090000000003</c:v>
                </c:pt>
                <c:pt idx="3930">
                  <c:v>97.94702000000018</c:v>
                </c:pt>
                <c:pt idx="3931">
                  <c:v>97.944650000000181</c:v>
                </c:pt>
                <c:pt idx="3932">
                  <c:v>97.942200000000113</c:v>
                </c:pt>
                <c:pt idx="3933">
                  <c:v>97.939390000000003</c:v>
                </c:pt>
                <c:pt idx="3934">
                  <c:v>97.936909999999997</c:v>
                </c:pt>
                <c:pt idx="3935">
                  <c:v>97.934240000000145</c:v>
                </c:pt>
                <c:pt idx="3936">
                  <c:v>97.932220000000129</c:v>
                </c:pt>
                <c:pt idx="3937">
                  <c:v>97.929689999999994</c:v>
                </c:pt>
                <c:pt idx="3938">
                  <c:v>97.927440000000004</c:v>
                </c:pt>
                <c:pt idx="3939">
                  <c:v>97.924999999999997</c:v>
                </c:pt>
                <c:pt idx="3940">
                  <c:v>97.923400000000001</c:v>
                </c:pt>
                <c:pt idx="3941">
                  <c:v>97.920810000000003</c:v>
                </c:pt>
                <c:pt idx="3942">
                  <c:v>97.918840000000003</c:v>
                </c:pt>
                <c:pt idx="3943">
                  <c:v>97.916079999999994</c:v>
                </c:pt>
                <c:pt idx="3944">
                  <c:v>97.913790000000006</c:v>
                </c:pt>
                <c:pt idx="3945">
                  <c:v>97.911260000000198</c:v>
                </c:pt>
                <c:pt idx="3946">
                  <c:v>97.909260000000131</c:v>
                </c:pt>
                <c:pt idx="3947">
                  <c:v>97.906490000000005</c:v>
                </c:pt>
                <c:pt idx="3948">
                  <c:v>97.903040000000004</c:v>
                </c:pt>
                <c:pt idx="3949">
                  <c:v>97.900059999999996</c:v>
                </c:pt>
                <c:pt idx="3950">
                  <c:v>97.897819999999996</c:v>
                </c:pt>
                <c:pt idx="3951">
                  <c:v>97.894530000000003</c:v>
                </c:pt>
                <c:pt idx="3952">
                  <c:v>97.892079999999979</c:v>
                </c:pt>
                <c:pt idx="3953">
                  <c:v>97.88982</c:v>
                </c:pt>
                <c:pt idx="3954">
                  <c:v>97.887260000000026</c:v>
                </c:pt>
                <c:pt idx="3955">
                  <c:v>97.885509999999982</c:v>
                </c:pt>
                <c:pt idx="3956">
                  <c:v>97.883449999999982</c:v>
                </c:pt>
                <c:pt idx="3957">
                  <c:v>97.880779999999959</c:v>
                </c:pt>
                <c:pt idx="3958">
                  <c:v>97.87791</c:v>
                </c:pt>
                <c:pt idx="3959">
                  <c:v>97.874839999999978</c:v>
                </c:pt>
                <c:pt idx="3960">
                  <c:v>97.872569999999982</c:v>
                </c:pt>
                <c:pt idx="3961">
                  <c:v>97.86994</c:v>
                </c:pt>
                <c:pt idx="3962">
                  <c:v>97.867739999999998</c:v>
                </c:pt>
                <c:pt idx="3963">
                  <c:v>97.866220000000027</c:v>
                </c:pt>
                <c:pt idx="3964">
                  <c:v>97.864310000000003</c:v>
                </c:pt>
                <c:pt idx="3965">
                  <c:v>97.861940000000004</c:v>
                </c:pt>
                <c:pt idx="3966">
                  <c:v>97.859079999999949</c:v>
                </c:pt>
                <c:pt idx="3967">
                  <c:v>97.856660000000005</c:v>
                </c:pt>
                <c:pt idx="3968">
                  <c:v>97.853719999999981</c:v>
                </c:pt>
                <c:pt idx="3969">
                  <c:v>97.850430000000003</c:v>
                </c:pt>
                <c:pt idx="3970">
                  <c:v>97.847740000000002</c:v>
                </c:pt>
                <c:pt idx="3971">
                  <c:v>97.845820000000003</c:v>
                </c:pt>
                <c:pt idx="3972">
                  <c:v>97.843419999999995</c:v>
                </c:pt>
                <c:pt idx="3973">
                  <c:v>97.840239999999994</c:v>
                </c:pt>
                <c:pt idx="3974">
                  <c:v>97.837050000000005</c:v>
                </c:pt>
                <c:pt idx="3975">
                  <c:v>97.834310000000002</c:v>
                </c:pt>
                <c:pt idx="3976">
                  <c:v>97.831490000000002</c:v>
                </c:pt>
                <c:pt idx="3977">
                  <c:v>97.828679999999949</c:v>
                </c:pt>
                <c:pt idx="3978">
                  <c:v>97.82523999999998</c:v>
                </c:pt>
                <c:pt idx="3979">
                  <c:v>97.822049999999948</c:v>
                </c:pt>
                <c:pt idx="3980">
                  <c:v>97.819050000000004</c:v>
                </c:pt>
                <c:pt idx="3981">
                  <c:v>97.816940000000002</c:v>
                </c:pt>
                <c:pt idx="3982">
                  <c:v>97.814300000000003</c:v>
                </c:pt>
                <c:pt idx="3983">
                  <c:v>97.811960000000113</c:v>
                </c:pt>
                <c:pt idx="3984">
                  <c:v>97.809359999999998</c:v>
                </c:pt>
                <c:pt idx="3985">
                  <c:v>97.807310000000001</c:v>
                </c:pt>
                <c:pt idx="3986">
                  <c:v>97.804060000000007</c:v>
                </c:pt>
                <c:pt idx="3987">
                  <c:v>97.802030000000002</c:v>
                </c:pt>
                <c:pt idx="3988">
                  <c:v>97.799850000000006</c:v>
                </c:pt>
                <c:pt idx="3989">
                  <c:v>97.797349999999994</c:v>
                </c:pt>
                <c:pt idx="3990">
                  <c:v>97.794720000000027</c:v>
                </c:pt>
                <c:pt idx="3991">
                  <c:v>97.792420000000007</c:v>
                </c:pt>
                <c:pt idx="3992">
                  <c:v>97.790220000000161</c:v>
                </c:pt>
                <c:pt idx="3993">
                  <c:v>97.787690000000026</c:v>
                </c:pt>
                <c:pt idx="3994">
                  <c:v>97.785379999999989</c:v>
                </c:pt>
                <c:pt idx="3995">
                  <c:v>97.782610000000005</c:v>
                </c:pt>
                <c:pt idx="3996">
                  <c:v>97.779690000000002</c:v>
                </c:pt>
                <c:pt idx="3997">
                  <c:v>97.777159999999995</c:v>
                </c:pt>
                <c:pt idx="3998">
                  <c:v>97.774699999999996</c:v>
                </c:pt>
                <c:pt idx="3999">
                  <c:v>97.771720000000002</c:v>
                </c:pt>
                <c:pt idx="4000">
                  <c:v>97.768820000000005</c:v>
                </c:pt>
                <c:pt idx="4001">
                  <c:v>97.765190000000004</c:v>
                </c:pt>
                <c:pt idx="4002">
                  <c:v>97.761690000000129</c:v>
                </c:pt>
                <c:pt idx="4003">
                  <c:v>97.759289999999993</c:v>
                </c:pt>
                <c:pt idx="4004">
                  <c:v>97.757470000000012</c:v>
                </c:pt>
                <c:pt idx="4005">
                  <c:v>97.754760000000005</c:v>
                </c:pt>
                <c:pt idx="4006">
                  <c:v>97.751289999999997</c:v>
                </c:pt>
                <c:pt idx="4007">
                  <c:v>97.749319999999997</c:v>
                </c:pt>
                <c:pt idx="4008">
                  <c:v>97.746620000000135</c:v>
                </c:pt>
                <c:pt idx="4009">
                  <c:v>97.743970000000004</c:v>
                </c:pt>
                <c:pt idx="4010">
                  <c:v>97.741290000000134</c:v>
                </c:pt>
                <c:pt idx="4011">
                  <c:v>97.738290000000006</c:v>
                </c:pt>
                <c:pt idx="4012">
                  <c:v>97.735399999999998</c:v>
                </c:pt>
                <c:pt idx="4013">
                  <c:v>97.732659999999996</c:v>
                </c:pt>
                <c:pt idx="4014">
                  <c:v>97.729220000000026</c:v>
                </c:pt>
                <c:pt idx="4015">
                  <c:v>97.726489999999998</c:v>
                </c:pt>
                <c:pt idx="4016">
                  <c:v>97.723029999999994</c:v>
                </c:pt>
                <c:pt idx="4017">
                  <c:v>97.720079999999982</c:v>
                </c:pt>
                <c:pt idx="4018">
                  <c:v>97.717220000000196</c:v>
                </c:pt>
                <c:pt idx="4019">
                  <c:v>97.714540000000113</c:v>
                </c:pt>
                <c:pt idx="4020">
                  <c:v>97.712310000000002</c:v>
                </c:pt>
                <c:pt idx="4021">
                  <c:v>97.710390000000004</c:v>
                </c:pt>
                <c:pt idx="4022">
                  <c:v>97.707740000000001</c:v>
                </c:pt>
                <c:pt idx="4023">
                  <c:v>97.704820000000026</c:v>
                </c:pt>
                <c:pt idx="4024">
                  <c:v>97.701779999999999</c:v>
                </c:pt>
                <c:pt idx="4025">
                  <c:v>97.698789999999988</c:v>
                </c:pt>
                <c:pt idx="4026">
                  <c:v>97.6952</c:v>
                </c:pt>
                <c:pt idx="4027">
                  <c:v>97.692939999999979</c:v>
                </c:pt>
                <c:pt idx="4028">
                  <c:v>97.689779999999885</c:v>
                </c:pt>
                <c:pt idx="4029">
                  <c:v>97.686819999999983</c:v>
                </c:pt>
                <c:pt idx="4030">
                  <c:v>97.683479999999989</c:v>
                </c:pt>
                <c:pt idx="4031">
                  <c:v>97.68031999999998</c:v>
                </c:pt>
                <c:pt idx="4032">
                  <c:v>97.677549999999982</c:v>
                </c:pt>
                <c:pt idx="4033">
                  <c:v>97.67530999999984</c:v>
                </c:pt>
                <c:pt idx="4034">
                  <c:v>97.672249999999948</c:v>
                </c:pt>
                <c:pt idx="4035">
                  <c:v>97.669139999999999</c:v>
                </c:pt>
                <c:pt idx="4036">
                  <c:v>97.666129999999995</c:v>
                </c:pt>
                <c:pt idx="4037">
                  <c:v>97.663589999999999</c:v>
                </c:pt>
                <c:pt idx="4038">
                  <c:v>97.660429999999991</c:v>
                </c:pt>
                <c:pt idx="4039">
                  <c:v>97.657179999999983</c:v>
                </c:pt>
                <c:pt idx="4040">
                  <c:v>97.654489999999981</c:v>
                </c:pt>
                <c:pt idx="4041">
                  <c:v>97.652299999999983</c:v>
                </c:pt>
                <c:pt idx="4042">
                  <c:v>97.649060000000006</c:v>
                </c:pt>
                <c:pt idx="4043">
                  <c:v>97.646159999999995</c:v>
                </c:pt>
                <c:pt idx="4044">
                  <c:v>97.64297999999998</c:v>
                </c:pt>
                <c:pt idx="4045">
                  <c:v>97.639989999999983</c:v>
                </c:pt>
                <c:pt idx="4046">
                  <c:v>97.636200000000002</c:v>
                </c:pt>
                <c:pt idx="4047">
                  <c:v>97.633439999999979</c:v>
                </c:pt>
                <c:pt idx="4048">
                  <c:v>97.630279999999999</c:v>
                </c:pt>
                <c:pt idx="4049">
                  <c:v>97.626909999999981</c:v>
                </c:pt>
                <c:pt idx="4050">
                  <c:v>97.623709999999988</c:v>
                </c:pt>
                <c:pt idx="4051">
                  <c:v>97.620799999999988</c:v>
                </c:pt>
                <c:pt idx="4052">
                  <c:v>97.617490000000004</c:v>
                </c:pt>
                <c:pt idx="4053">
                  <c:v>97.614000000000004</c:v>
                </c:pt>
                <c:pt idx="4054">
                  <c:v>97.610439999999983</c:v>
                </c:pt>
                <c:pt idx="4055">
                  <c:v>97.606339999999989</c:v>
                </c:pt>
                <c:pt idx="4056">
                  <c:v>97.603739999999988</c:v>
                </c:pt>
                <c:pt idx="4057">
                  <c:v>97.601320000000001</c:v>
                </c:pt>
                <c:pt idx="4058">
                  <c:v>97.59778</c:v>
                </c:pt>
                <c:pt idx="4059">
                  <c:v>97.59478</c:v>
                </c:pt>
                <c:pt idx="4060">
                  <c:v>97.591910000000027</c:v>
                </c:pt>
                <c:pt idx="4061">
                  <c:v>97.589179999999999</c:v>
                </c:pt>
                <c:pt idx="4062">
                  <c:v>97.585489999999979</c:v>
                </c:pt>
                <c:pt idx="4063">
                  <c:v>97.582139999999981</c:v>
                </c:pt>
                <c:pt idx="4064">
                  <c:v>97.57873999999984</c:v>
                </c:pt>
                <c:pt idx="4065">
                  <c:v>97.575699999999998</c:v>
                </c:pt>
                <c:pt idx="4066">
                  <c:v>97.572139999999948</c:v>
                </c:pt>
                <c:pt idx="4067">
                  <c:v>97.56874999999998</c:v>
                </c:pt>
                <c:pt idx="4068">
                  <c:v>97.565309999999982</c:v>
                </c:pt>
                <c:pt idx="4069">
                  <c:v>97.561560000000114</c:v>
                </c:pt>
                <c:pt idx="4070">
                  <c:v>97.557720000000003</c:v>
                </c:pt>
                <c:pt idx="4071">
                  <c:v>97.554559999999995</c:v>
                </c:pt>
                <c:pt idx="4072">
                  <c:v>97.550709999999981</c:v>
                </c:pt>
                <c:pt idx="4073">
                  <c:v>97.54706000000013</c:v>
                </c:pt>
                <c:pt idx="4074">
                  <c:v>97.544120000000149</c:v>
                </c:pt>
                <c:pt idx="4075">
                  <c:v>97.540690000000026</c:v>
                </c:pt>
                <c:pt idx="4076">
                  <c:v>97.536810000000003</c:v>
                </c:pt>
                <c:pt idx="4077">
                  <c:v>97.533839999999998</c:v>
                </c:pt>
                <c:pt idx="4078">
                  <c:v>97.530820000000006</c:v>
                </c:pt>
                <c:pt idx="4079">
                  <c:v>97.527860000000004</c:v>
                </c:pt>
                <c:pt idx="4080">
                  <c:v>97.523619999999994</c:v>
                </c:pt>
                <c:pt idx="4081">
                  <c:v>97.519920000000027</c:v>
                </c:pt>
                <c:pt idx="4082">
                  <c:v>97.516239999999996</c:v>
                </c:pt>
                <c:pt idx="4083">
                  <c:v>97.513189999999994</c:v>
                </c:pt>
                <c:pt idx="4084">
                  <c:v>97.509590000000003</c:v>
                </c:pt>
                <c:pt idx="4085">
                  <c:v>97.505660000000006</c:v>
                </c:pt>
                <c:pt idx="4086">
                  <c:v>97.501610000000113</c:v>
                </c:pt>
                <c:pt idx="4087">
                  <c:v>97.498350000000002</c:v>
                </c:pt>
                <c:pt idx="4088">
                  <c:v>97.494820000000146</c:v>
                </c:pt>
                <c:pt idx="4089">
                  <c:v>97.491660000000181</c:v>
                </c:pt>
                <c:pt idx="4090">
                  <c:v>97.488309999999998</c:v>
                </c:pt>
                <c:pt idx="4091">
                  <c:v>97.484679999999997</c:v>
                </c:pt>
                <c:pt idx="4092">
                  <c:v>97.481489999999994</c:v>
                </c:pt>
                <c:pt idx="4093">
                  <c:v>97.477959999999996</c:v>
                </c:pt>
                <c:pt idx="4094">
                  <c:v>97.473979999999983</c:v>
                </c:pt>
                <c:pt idx="4095">
                  <c:v>97.470640000000003</c:v>
                </c:pt>
                <c:pt idx="4096">
                  <c:v>97.467039999999997</c:v>
                </c:pt>
                <c:pt idx="4097">
                  <c:v>97.462779999999981</c:v>
                </c:pt>
                <c:pt idx="4098">
                  <c:v>97.459469999999996</c:v>
                </c:pt>
                <c:pt idx="4099">
                  <c:v>97.456059999999994</c:v>
                </c:pt>
                <c:pt idx="4100">
                  <c:v>97.452079999999981</c:v>
                </c:pt>
                <c:pt idx="4101">
                  <c:v>97.448290000000114</c:v>
                </c:pt>
                <c:pt idx="4102">
                  <c:v>97.444300000000027</c:v>
                </c:pt>
                <c:pt idx="4103">
                  <c:v>97.440120000000135</c:v>
                </c:pt>
                <c:pt idx="4104">
                  <c:v>97.436310000000006</c:v>
                </c:pt>
                <c:pt idx="4105">
                  <c:v>97.43244</c:v>
                </c:pt>
                <c:pt idx="4106">
                  <c:v>97.428240000000002</c:v>
                </c:pt>
                <c:pt idx="4107">
                  <c:v>97.424080000000004</c:v>
                </c:pt>
                <c:pt idx="4108">
                  <c:v>97.420720000000003</c:v>
                </c:pt>
                <c:pt idx="4109">
                  <c:v>97.41656000000016</c:v>
                </c:pt>
                <c:pt idx="4110">
                  <c:v>97.412490000000005</c:v>
                </c:pt>
                <c:pt idx="4111">
                  <c:v>97.408879999999982</c:v>
                </c:pt>
                <c:pt idx="4112">
                  <c:v>97.404780000000002</c:v>
                </c:pt>
                <c:pt idx="4113">
                  <c:v>97.400580000000005</c:v>
                </c:pt>
                <c:pt idx="4114">
                  <c:v>97.396500000000003</c:v>
                </c:pt>
                <c:pt idx="4115">
                  <c:v>97.392679999999999</c:v>
                </c:pt>
                <c:pt idx="4116">
                  <c:v>97.388369999999981</c:v>
                </c:pt>
                <c:pt idx="4117">
                  <c:v>97.384620000000027</c:v>
                </c:pt>
                <c:pt idx="4118">
                  <c:v>97.379909999999981</c:v>
                </c:pt>
                <c:pt idx="4119">
                  <c:v>97.37560999999998</c:v>
                </c:pt>
                <c:pt idx="4120">
                  <c:v>97.371520000000004</c:v>
                </c:pt>
                <c:pt idx="4121">
                  <c:v>97.366690000000006</c:v>
                </c:pt>
                <c:pt idx="4122">
                  <c:v>97.362560000000002</c:v>
                </c:pt>
                <c:pt idx="4123">
                  <c:v>97.358449999999948</c:v>
                </c:pt>
                <c:pt idx="4124">
                  <c:v>97.354050000000001</c:v>
                </c:pt>
                <c:pt idx="4125">
                  <c:v>97.349360000000004</c:v>
                </c:pt>
                <c:pt idx="4126">
                  <c:v>97.344989999999996</c:v>
                </c:pt>
                <c:pt idx="4127">
                  <c:v>97.340590000000006</c:v>
                </c:pt>
                <c:pt idx="4128">
                  <c:v>97.336739999999978</c:v>
                </c:pt>
                <c:pt idx="4129">
                  <c:v>97.33253999999998</c:v>
                </c:pt>
                <c:pt idx="4130">
                  <c:v>97.328449999999989</c:v>
                </c:pt>
                <c:pt idx="4131">
                  <c:v>97.323660000000004</c:v>
                </c:pt>
                <c:pt idx="4132">
                  <c:v>97.318820000000002</c:v>
                </c:pt>
                <c:pt idx="4133">
                  <c:v>97.313940000000002</c:v>
                </c:pt>
                <c:pt idx="4134">
                  <c:v>97.309719999999999</c:v>
                </c:pt>
                <c:pt idx="4135">
                  <c:v>97.305549999999982</c:v>
                </c:pt>
                <c:pt idx="4136">
                  <c:v>97.301300000000012</c:v>
                </c:pt>
                <c:pt idx="4137">
                  <c:v>97.296690000000027</c:v>
                </c:pt>
                <c:pt idx="4138">
                  <c:v>97.292029999999997</c:v>
                </c:pt>
                <c:pt idx="4139">
                  <c:v>97.28734</c:v>
                </c:pt>
                <c:pt idx="4140">
                  <c:v>97.282899999999998</c:v>
                </c:pt>
                <c:pt idx="4141">
                  <c:v>97.277990000000003</c:v>
                </c:pt>
                <c:pt idx="4142">
                  <c:v>97.273839999999979</c:v>
                </c:pt>
                <c:pt idx="4143">
                  <c:v>97.269840000000002</c:v>
                </c:pt>
                <c:pt idx="4144">
                  <c:v>97.265260000000026</c:v>
                </c:pt>
                <c:pt idx="4145">
                  <c:v>97.260350000000003</c:v>
                </c:pt>
                <c:pt idx="4146">
                  <c:v>97.255739999999989</c:v>
                </c:pt>
                <c:pt idx="4147">
                  <c:v>97.251160000000027</c:v>
                </c:pt>
                <c:pt idx="4148">
                  <c:v>97.246470000000002</c:v>
                </c:pt>
                <c:pt idx="4149">
                  <c:v>97.240899999999996</c:v>
                </c:pt>
                <c:pt idx="4150">
                  <c:v>97.236320000000006</c:v>
                </c:pt>
                <c:pt idx="4151">
                  <c:v>97.231260000000134</c:v>
                </c:pt>
                <c:pt idx="4152">
                  <c:v>97.226179999999999</c:v>
                </c:pt>
                <c:pt idx="4153">
                  <c:v>97.221279999999993</c:v>
                </c:pt>
                <c:pt idx="4154">
                  <c:v>97.216989999999996</c:v>
                </c:pt>
                <c:pt idx="4155">
                  <c:v>97.212180000000004</c:v>
                </c:pt>
                <c:pt idx="4156">
                  <c:v>97.207279999999997</c:v>
                </c:pt>
                <c:pt idx="4157">
                  <c:v>97.202529999999996</c:v>
                </c:pt>
                <c:pt idx="4158">
                  <c:v>97.197419999999994</c:v>
                </c:pt>
                <c:pt idx="4159">
                  <c:v>97.19271999999998</c:v>
                </c:pt>
                <c:pt idx="4160">
                  <c:v>97.18838999999987</c:v>
                </c:pt>
                <c:pt idx="4161">
                  <c:v>97.183189999999982</c:v>
                </c:pt>
                <c:pt idx="4162">
                  <c:v>97.177739999999886</c:v>
                </c:pt>
                <c:pt idx="4163">
                  <c:v>97.172459999999958</c:v>
                </c:pt>
                <c:pt idx="4164">
                  <c:v>97.167590000000004</c:v>
                </c:pt>
                <c:pt idx="4165">
                  <c:v>97.162279999999981</c:v>
                </c:pt>
                <c:pt idx="4166">
                  <c:v>97.15701</c:v>
                </c:pt>
                <c:pt idx="4167">
                  <c:v>97.151699999999991</c:v>
                </c:pt>
                <c:pt idx="4168">
                  <c:v>97.146600000000007</c:v>
                </c:pt>
                <c:pt idx="4169">
                  <c:v>97.141720000000007</c:v>
                </c:pt>
                <c:pt idx="4170">
                  <c:v>97.136389999999949</c:v>
                </c:pt>
                <c:pt idx="4171">
                  <c:v>97.131190000000004</c:v>
                </c:pt>
                <c:pt idx="4172">
                  <c:v>97.126029999999986</c:v>
                </c:pt>
                <c:pt idx="4173">
                  <c:v>97.120839999999959</c:v>
                </c:pt>
                <c:pt idx="4174">
                  <c:v>97.115079999999978</c:v>
                </c:pt>
                <c:pt idx="4175">
                  <c:v>97.109779999999958</c:v>
                </c:pt>
                <c:pt idx="4176">
                  <c:v>97.104569999999995</c:v>
                </c:pt>
                <c:pt idx="4177">
                  <c:v>97.099199999999996</c:v>
                </c:pt>
                <c:pt idx="4178">
                  <c:v>97.09375</c:v>
                </c:pt>
                <c:pt idx="4179">
                  <c:v>97.088579999999979</c:v>
                </c:pt>
                <c:pt idx="4180">
                  <c:v>97.083320000000001</c:v>
                </c:pt>
                <c:pt idx="4181">
                  <c:v>97.077240000000003</c:v>
                </c:pt>
                <c:pt idx="4182">
                  <c:v>97.071659999999994</c:v>
                </c:pt>
                <c:pt idx="4183">
                  <c:v>97.066289999999995</c:v>
                </c:pt>
                <c:pt idx="4184">
                  <c:v>97.060490000000001</c:v>
                </c:pt>
                <c:pt idx="4185">
                  <c:v>97.055009999999982</c:v>
                </c:pt>
                <c:pt idx="4186">
                  <c:v>97.049049999999994</c:v>
                </c:pt>
                <c:pt idx="4187">
                  <c:v>97.043239999999997</c:v>
                </c:pt>
                <c:pt idx="4188">
                  <c:v>97.03801</c:v>
                </c:pt>
                <c:pt idx="4189">
                  <c:v>97.032589999999999</c:v>
                </c:pt>
                <c:pt idx="4190">
                  <c:v>97.027339999999981</c:v>
                </c:pt>
                <c:pt idx="4191">
                  <c:v>97.0214</c:v>
                </c:pt>
                <c:pt idx="4192">
                  <c:v>97.015079999999998</c:v>
                </c:pt>
                <c:pt idx="4193">
                  <c:v>97.00897999999998</c:v>
                </c:pt>
                <c:pt idx="4194">
                  <c:v>97.002809999999982</c:v>
                </c:pt>
                <c:pt idx="4195">
                  <c:v>96.996420000000114</c:v>
                </c:pt>
                <c:pt idx="4196">
                  <c:v>96.990880000000004</c:v>
                </c:pt>
                <c:pt idx="4197">
                  <c:v>96.984939999999995</c:v>
                </c:pt>
                <c:pt idx="4198">
                  <c:v>96.978709999999978</c:v>
                </c:pt>
                <c:pt idx="4199">
                  <c:v>96.972439999999978</c:v>
                </c:pt>
                <c:pt idx="4200">
                  <c:v>96.966620000000134</c:v>
                </c:pt>
                <c:pt idx="4201">
                  <c:v>96.960630000000023</c:v>
                </c:pt>
                <c:pt idx="4202">
                  <c:v>96.954310000000007</c:v>
                </c:pt>
                <c:pt idx="4203">
                  <c:v>96.947940000000131</c:v>
                </c:pt>
                <c:pt idx="4204">
                  <c:v>96.941750000000027</c:v>
                </c:pt>
                <c:pt idx="4205">
                  <c:v>96.935300000000012</c:v>
                </c:pt>
                <c:pt idx="4206">
                  <c:v>96.92944</c:v>
                </c:pt>
                <c:pt idx="4207">
                  <c:v>96.923300000000012</c:v>
                </c:pt>
                <c:pt idx="4208">
                  <c:v>96.916320000000027</c:v>
                </c:pt>
                <c:pt idx="4209">
                  <c:v>96.909819999999996</c:v>
                </c:pt>
                <c:pt idx="4210">
                  <c:v>96.903200000000027</c:v>
                </c:pt>
                <c:pt idx="4211">
                  <c:v>96.896559999999994</c:v>
                </c:pt>
                <c:pt idx="4212">
                  <c:v>96.890110000000007</c:v>
                </c:pt>
                <c:pt idx="4213">
                  <c:v>96.883629999999997</c:v>
                </c:pt>
                <c:pt idx="4214">
                  <c:v>96.876809999999978</c:v>
                </c:pt>
                <c:pt idx="4215">
                  <c:v>96.869779999999949</c:v>
                </c:pt>
                <c:pt idx="4216">
                  <c:v>96.863220000000027</c:v>
                </c:pt>
                <c:pt idx="4217">
                  <c:v>96.855719999999948</c:v>
                </c:pt>
                <c:pt idx="4218">
                  <c:v>96.849450000000004</c:v>
                </c:pt>
                <c:pt idx="4219">
                  <c:v>96.842690000000005</c:v>
                </c:pt>
                <c:pt idx="4220">
                  <c:v>96.836600000000004</c:v>
                </c:pt>
                <c:pt idx="4221">
                  <c:v>96.829189999999983</c:v>
                </c:pt>
                <c:pt idx="4222">
                  <c:v>96.822189999999978</c:v>
                </c:pt>
                <c:pt idx="4223">
                  <c:v>96.814440000000005</c:v>
                </c:pt>
                <c:pt idx="4224">
                  <c:v>96.807060000000007</c:v>
                </c:pt>
                <c:pt idx="4225">
                  <c:v>96.800120000000007</c:v>
                </c:pt>
                <c:pt idx="4226">
                  <c:v>96.793440000000004</c:v>
                </c:pt>
                <c:pt idx="4227">
                  <c:v>96.785929999999993</c:v>
                </c:pt>
                <c:pt idx="4228">
                  <c:v>96.779240000000001</c:v>
                </c:pt>
                <c:pt idx="4229">
                  <c:v>96.771969999999996</c:v>
                </c:pt>
                <c:pt idx="4230">
                  <c:v>96.765060000000005</c:v>
                </c:pt>
                <c:pt idx="4231">
                  <c:v>96.758089999999982</c:v>
                </c:pt>
                <c:pt idx="4232">
                  <c:v>96.750620000000026</c:v>
                </c:pt>
                <c:pt idx="4233">
                  <c:v>96.742760000000004</c:v>
                </c:pt>
                <c:pt idx="4234">
                  <c:v>96.735240000000005</c:v>
                </c:pt>
                <c:pt idx="4235">
                  <c:v>96.727900000000005</c:v>
                </c:pt>
                <c:pt idx="4236">
                  <c:v>96.720860000000002</c:v>
                </c:pt>
                <c:pt idx="4237">
                  <c:v>96.713279999999997</c:v>
                </c:pt>
                <c:pt idx="4238">
                  <c:v>96.705839999999981</c:v>
                </c:pt>
                <c:pt idx="4239">
                  <c:v>96.698089999999979</c:v>
                </c:pt>
                <c:pt idx="4240">
                  <c:v>96.690560000000005</c:v>
                </c:pt>
                <c:pt idx="4241">
                  <c:v>96.682889999999958</c:v>
                </c:pt>
                <c:pt idx="4242">
                  <c:v>96.675609999999978</c:v>
                </c:pt>
                <c:pt idx="4243">
                  <c:v>96.668610000000001</c:v>
                </c:pt>
                <c:pt idx="4244">
                  <c:v>96.660619999999994</c:v>
                </c:pt>
                <c:pt idx="4245">
                  <c:v>96.652549999999948</c:v>
                </c:pt>
                <c:pt idx="4246">
                  <c:v>96.644720000000007</c:v>
                </c:pt>
                <c:pt idx="4247">
                  <c:v>96.637150000000005</c:v>
                </c:pt>
                <c:pt idx="4248">
                  <c:v>96.629679999999979</c:v>
                </c:pt>
                <c:pt idx="4249">
                  <c:v>96.62224999999998</c:v>
                </c:pt>
                <c:pt idx="4250">
                  <c:v>96.614180000000005</c:v>
                </c:pt>
                <c:pt idx="4251">
                  <c:v>96.606160000000003</c:v>
                </c:pt>
                <c:pt idx="4252">
                  <c:v>96.597939999999994</c:v>
                </c:pt>
                <c:pt idx="4253">
                  <c:v>96.589359999999999</c:v>
                </c:pt>
                <c:pt idx="4254">
                  <c:v>96.581289999999996</c:v>
                </c:pt>
                <c:pt idx="4255">
                  <c:v>96.573279999999983</c:v>
                </c:pt>
                <c:pt idx="4256">
                  <c:v>96.564960000000113</c:v>
                </c:pt>
                <c:pt idx="4257">
                  <c:v>96.556939999999983</c:v>
                </c:pt>
                <c:pt idx="4258">
                  <c:v>96.548450000000003</c:v>
                </c:pt>
                <c:pt idx="4259">
                  <c:v>96.540160000000114</c:v>
                </c:pt>
                <c:pt idx="4260">
                  <c:v>96.531819999999996</c:v>
                </c:pt>
                <c:pt idx="4261">
                  <c:v>96.524060000000006</c:v>
                </c:pt>
                <c:pt idx="4262">
                  <c:v>96.516239999999996</c:v>
                </c:pt>
                <c:pt idx="4263">
                  <c:v>96.508029999999991</c:v>
                </c:pt>
                <c:pt idx="4264">
                  <c:v>96.49952000000016</c:v>
                </c:pt>
                <c:pt idx="4265">
                  <c:v>96.49132000000013</c:v>
                </c:pt>
                <c:pt idx="4266">
                  <c:v>96.482680000000002</c:v>
                </c:pt>
                <c:pt idx="4267">
                  <c:v>96.473619999999997</c:v>
                </c:pt>
                <c:pt idx="4268">
                  <c:v>96.464990000000114</c:v>
                </c:pt>
                <c:pt idx="4269">
                  <c:v>96.456559999999996</c:v>
                </c:pt>
                <c:pt idx="4270">
                  <c:v>96.448139999999995</c:v>
                </c:pt>
                <c:pt idx="4271">
                  <c:v>96.440010000000129</c:v>
                </c:pt>
                <c:pt idx="4272">
                  <c:v>96.431530000000024</c:v>
                </c:pt>
                <c:pt idx="4273">
                  <c:v>96.422889999999981</c:v>
                </c:pt>
                <c:pt idx="4274">
                  <c:v>96.413839999999993</c:v>
                </c:pt>
                <c:pt idx="4275">
                  <c:v>96.404530000000022</c:v>
                </c:pt>
                <c:pt idx="4276">
                  <c:v>96.395139999999998</c:v>
                </c:pt>
                <c:pt idx="4277">
                  <c:v>96.386389999999949</c:v>
                </c:pt>
                <c:pt idx="4278">
                  <c:v>96.377260000000007</c:v>
                </c:pt>
                <c:pt idx="4279">
                  <c:v>96.368839999999949</c:v>
                </c:pt>
                <c:pt idx="4280">
                  <c:v>96.359650000000002</c:v>
                </c:pt>
                <c:pt idx="4281">
                  <c:v>96.350819999999999</c:v>
                </c:pt>
                <c:pt idx="4282">
                  <c:v>96.341880000000003</c:v>
                </c:pt>
                <c:pt idx="4283">
                  <c:v>96.332220000000007</c:v>
                </c:pt>
                <c:pt idx="4284">
                  <c:v>96.322819999999979</c:v>
                </c:pt>
                <c:pt idx="4285">
                  <c:v>96.313490000000002</c:v>
                </c:pt>
                <c:pt idx="4286">
                  <c:v>96.303889999999981</c:v>
                </c:pt>
                <c:pt idx="4287">
                  <c:v>96.294930000000022</c:v>
                </c:pt>
                <c:pt idx="4288">
                  <c:v>96.284760000000006</c:v>
                </c:pt>
                <c:pt idx="4289">
                  <c:v>96.275359999999978</c:v>
                </c:pt>
                <c:pt idx="4290">
                  <c:v>96.266110000000026</c:v>
                </c:pt>
                <c:pt idx="4291">
                  <c:v>96.256259999999997</c:v>
                </c:pt>
                <c:pt idx="4292">
                  <c:v>96.246680000000026</c:v>
                </c:pt>
                <c:pt idx="4293">
                  <c:v>96.236879999999999</c:v>
                </c:pt>
                <c:pt idx="4294">
                  <c:v>96.227239999999995</c:v>
                </c:pt>
                <c:pt idx="4295">
                  <c:v>96.217339999999993</c:v>
                </c:pt>
                <c:pt idx="4296">
                  <c:v>96.207560000000129</c:v>
                </c:pt>
                <c:pt idx="4297">
                  <c:v>96.19777999999998</c:v>
                </c:pt>
                <c:pt idx="4298">
                  <c:v>96.188189999999949</c:v>
                </c:pt>
                <c:pt idx="4299">
                  <c:v>96.178509999999989</c:v>
                </c:pt>
                <c:pt idx="4300">
                  <c:v>96.168599999999998</c:v>
                </c:pt>
                <c:pt idx="4301">
                  <c:v>96.159449999999978</c:v>
                </c:pt>
                <c:pt idx="4302">
                  <c:v>96.148989999999998</c:v>
                </c:pt>
                <c:pt idx="4303">
                  <c:v>96.138819999999981</c:v>
                </c:pt>
                <c:pt idx="4304">
                  <c:v>96.128909999999948</c:v>
                </c:pt>
                <c:pt idx="4305">
                  <c:v>96.118479999999948</c:v>
                </c:pt>
                <c:pt idx="4306">
                  <c:v>96.108489999999989</c:v>
                </c:pt>
                <c:pt idx="4307">
                  <c:v>96.098439999999982</c:v>
                </c:pt>
                <c:pt idx="4308">
                  <c:v>96.08829999999999</c:v>
                </c:pt>
                <c:pt idx="4309">
                  <c:v>96.078220000000002</c:v>
                </c:pt>
                <c:pt idx="4310">
                  <c:v>96.067539999999994</c:v>
                </c:pt>
                <c:pt idx="4311">
                  <c:v>96.057180000000002</c:v>
                </c:pt>
                <c:pt idx="4312">
                  <c:v>96.046999999999997</c:v>
                </c:pt>
                <c:pt idx="4313">
                  <c:v>96.036760000000001</c:v>
                </c:pt>
                <c:pt idx="4314">
                  <c:v>96.025809999999979</c:v>
                </c:pt>
                <c:pt idx="4315">
                  <c:v>96.014799999999994</c:v>
                </c:pt>
                <c:pt idx="4316">
                  <c:v>96.003280000000004</c:v>
                </c:pt>
                <c:pt idx="4317">
                  <c:v>95.992310000000003</c:v>
                </c:pt>
                <c:pt idx="4318">
                  <c:v>95.981719999999996</c:v>
                </c:pt>
                <c:pt idx="4319">
                  <c:v>95.971059999999994</c:v>
                </c:pt>
                <c:pt idx="4320">
                  <c:v>95.960139999999996</c:v>
                </c:pt>
                <c:pt idx="4321">
                  <c:v>95.94866000000016</c:v>
                </c:pt>
                <c:pt idx="4322">
                  <c:v>95.937780000000004</c:v>
                </c:pt>
                <c:pt idx="4323">
                  <c:v>95.926699999999997</c:v>
                </c:pt>
                <c:pt idx="4324">
                  <c:v>95.915989999999994</c:v>
                </c:pt>
                <c:pt idx="4325">
                  <c:v>95.904660000000149</c:v>
                </c:pt>
                <c:pt idx="4326">
                  <c:v>95.893090000000001</c:v>
                </c:pt>
                <c:pt idx="4327">
                  <c:v>95.882689999999982</c:v>
                </c:pt>
                <c:pt idx="4328">
                  <c:v>95.871569999999991</c:v>
                </c:pt>
                <c:pt idx="4329">
                  <c:v>95.860399999999998</c:v>
                </c:pt>
                <c:pt idx="4330">
                  <c:v>95.849030000000013</c:v>
                </c:pt>
                <c:pt idx="4331">
                  <c:v>95.838819999999998</c:v>
                </c:pt>
                <c:pt idx="4332">
                  <c:v>95.827079999999981</c:v>
                </c:pt>
                <c:pt idx="4333">
                  <c:v>95.816010000000006</c:v>
                </c:pt>
                <c:pt idx="4334">
                  <c:v>95.804959999999994</c:v>
                </c:pt>
                <c:pt idx="4335">
                  <c:v>95.793710000000004</c:v>
                </c:pt>
                <c:pt idx="4336">
                  <c:v>95.782690000000002</c:v>
                </c:pt>
                <c:pt idx="4337">
                  <c:v>95.771420000000006</c:v>
                </c:pt>
                <c:pt idx="4338">
                  <c:v>95.758879999999948</c:v>
                </c:pt>
                <c:pt idx="4339">
                  <c:v>95.747720000000129</c:v>
                </c:pt>
                <c:pt idx="4340">
                  <c:v>95.735779999999949</c:v>
                </c:pt>
                <c:pt idx="4341">
                  <c:v>95.724059999999994</c:v>
                </c:pt>
                <c:pt idx="4342">
                  <c:v>95.711940000000027</c:v>
                </c:pt>
                <c:pt idx="4343">
                  <c:v>95.699160000000006</c:v>
                </c:pt>
                <c:pt idx="4344">
                  <c:v>95.686759999999978</c:v>
                </c:pt>
                <c:pt idx="4345">
                  <c:v>95.67498999999998</c:v>
                </c:pt>
                <c:pt idx="4346">
                  <c:v>95.663089999999983</c:v>
                </c:pt>
                <c:pt idx="4347">
                  <c:v>95.650120000000001</c:v>
                </c:pt>
                <c:pt idx="4348">
                  <c:v>95.636219999999994</c:v>
                </c:pt>
                <c:pt idx="4349">
                  <c:v>95.622409999999988</c:v>
                </c:pt>
                <c:pt idx="4350">
                  <c:v>95.608749999999958</c:v>
                </c:pt>
                <c:pt idx="4351">
                  <c:v>95.594759999999994</c:v>
                </c:pt>
                <c:pt idx="4352">
                  <c:v>95.581120000000027</c:v>
                </c:pt>
                <c:pt idx="4353">
                  <c:v>95.567589999999996</c:v>
                </c:pt>
                <c:pt idx="4354">
                  <c:v>95.553910000000002</c:v>
                </c:pt>
                <c:pt idx="4355">
                  <c:v>95.538889999999981</c:v>
                </c:pt>
                <c:pt idx="4356">
                  <c:v>95.52436999999999</c:v>
                </c:pt>
                <c:pt idx="4357">
                  <c:v>95.510059999999996</c:v>
                </c:pt>
                <c:pt idx="4358">
                  <c:v>95.495920000000027</c:v>
                </c:pt>
                <c:pt idx="4359">
                  <c:v>95.481440000000006</c:v>
                </c:pt>
                <c:pt idx="4360">
                  <c:v>95.466719999999995</c:v>
                </c:pt>
                <c:pt idx="4361">
                  <c:v>95.451719999999995</c:v>
                </c:pt>
                <c:pt idx="4362">
                  <c:v>95.436639999999997</c:v>
                </c:pt>
                <c:pt idx="4363">
                  <c:v>95.421790000000001</c:v>
                </c:pt>
                <c:pt idx="4364">
                  <c:v>95.406650000000027</c:v>
                </c:pt>
                <c:pt idx="4365">
                  <c:v>95.391250000000113</c:v>
                </c:pt>
                <c:pt idx="4366">
                  <c:v>95.37560999999998</c:v>
                </c:pt>
                <c:pt idx="4367">
                  <c:v>95.359070000000003</c:v>
                </c:pt>
                <c:pt idx="4368">
                  <c:v>95.344220000000149</c:v>
                </c:pt>
                <c:pt idx="4369">
                  <c:v>95.328559999999982</c:v>
                </c:pt>
                <c:pt idx="4370">
                  <c:v>95.312219999999996</c:v>
                </c:pt>
                <c:pt idx="4371">
                  <c:v>95.29589</c:v>
                </c:pt>
                <c:pt idx="4372">
                  <c:v>95.279049999999998</c:v>
                </c:pt>
                <c:pt idx="4373">
                  <c:v>95.262720000000002</c:v>
                </c:pt>
                <c:pt idx="4374">
                  <c:v>95.246910000000113</c:v>
                </c:pt>
                <c:pt idx="4375">
                  <c:v>95.230700000000013</c:v>
                </c:pt>
                <c:pt idx="4376">
                  <c:v>95.214340000000007</c:v>
                </c:pt>
                <c:pt idx="4377">
                  <c:v>95.198279999999983</c:v>
                </c:pt>
                <c:pt idx="4378">
                  <c:v>95.181939999999983</c:v>
                </c:pt>
                <c:pt idx="4379">
                  <c:v>95.1661</c:v>
                </c:pt>
                <c:pt idx="4380">
                  <c:v>95.149360000000001</c:v>
                </c:pt>
                <c:pt idx="4381">
                  <c:v>95.131869999999992</c:v>
                </c:pt>
                <c:pt idx="4382">
                  <c:v>95.114599999999996</c:v>
                </c:pt>
                <c:pt idx="4383">
                  <c:v>95.098420000000004</c:v>
                </c:pt>
                <c:pt idx="4384">
                  <c:v>95.083410000000001</c:v>
                </c:pt>
                <c:pt idx="4385">
                  <c:v>95.065339999999978</c:v>
                </c:pt>
                <c:pt idx="4386">
                  <c:v>95.043710000000004</c:v>
                </c:pt>
                <c:pt idx="4387">
                  <c:v>95.025399999999948</c:v>
                </c:pt>
                <c:pt idx="4388">
                  <c:v>95.010120000000114</c:v>
                </c:pt>
                <c:pt idx="4389">
                  <c:v>94.994339999999994</c:v>
                </c:pt>
                <c:pt idx="4390">
                  <c:v>94.976190000000003</c:v>
                </c:pt>
                <c:pt idx="4391">
                  <c:v>94.957310000000007</c:v>
                </c:pt>
                <c:pt idx="4392">
                  <c:v>94.93844</c:v>
                </c:pt>
                <c:pt idx="4393">
                  <c:v>94.918870000000013</c:v>
                </c:pt>
                <c:pt idx="4394">
                  <c:v>94.899550000000005</c:v>
                </c:pt>
                <c:pt idx="4395">
                  <c:v>94.881259999999997</c:v>
                </c:pt>
                <c:pt idx="4396">
                  <c:v>94.86257999999998</c:v>
                </c:pt>
                <c:pt idx="4397">
                  <c:v>94.843630000000005</c:v>
                </c:pt>
                <c:pt idx="4398">
                  <c:v>94.824690000000004</c:v>
                </c:pt>
                <c:pt idx="4399">
                  <c:v>94.805220000000006</c:v>
                </c:pt>
                <c:pt idx="4400">
                  <c:v>94.78528</c:v>
                </c:pt>
                <c:pt idx="4401">
                  <c:v>94.766630000000006</c:v>
                </c:pt>
                <c:pt idx="4402">
                  <c:v>94.747700000000023</c:v>
                </c:pt>
                <c:pt idx="4403">
                  <c:v>94.728039999999979</c:v>
                </c:pt>
                <c:pt idx="4404">
                  <c:v>94.708590000000001</c:v>
                </c:pt>
                <c:pt idx="4405">
                  <c:v>94.688789999999855</c:v>
                </c:pt>
                <c:pt idx="4406">
                  <c:v>94.669179999999983</c:v>
                </c:pt>
                <c:pt idx="4407">
                  <c:v>94.649379999999979</c:v>
                </c:pt>
                <c:pt idx="4408">
                  <c:v>94.62937999999987</c:v>
                </c:pt>
                <c:pt idx="4409">
                  <c:v>94.609700000000004</c:v>
                </c:pt>
                <c:pt idx="4410">
                  <c:v>94.590410000000006</c:v>
                </c:pt>
                <c:pt idx="4411">
                  <c:v>94.570759999999979</c:v>
                </c:pt>
                <c:pt idx="4412">
                  <c:v>94.550510000000003</c:v>
                </c:pt>
                <c:pt idx="4413">
                  <c:v>94.530320000000003</c:v>
                </c:pt>
                <c:pt idx="4414">
                  <c:v>94.509910000000005</c:v>
                </c:pt>
                <c:pt idx="4415">
                  <c:v>94.490309999999994</c:v>
                </c:pt>
                <c:pt idx="4416">
                  <c:v>94.470249999999993</c:v>
                </c:pt>
                <c:pt idx="4417">
                  <c:v>94.449450000000027</c:v>
                </c:pt>
                <c:pt idx="4418">
                  <c:v>94.42886</c:v>
                </c:pt>
                <c:pt idx="4419">
                  <c:v>94.407759999999996</c:v>
                </c:pt>
                <c:pt idx="4420">
                  <c:v>94.387140000000002</c:v>
                </c:pt>
                <c:pt idx="4421">
                  <c:v>94.36584999999998</c:v>
                </c:pt>
                <c:pt idx="4422">
                  <c:v>94.344099999999997</c:v>
                </c:pt>
                <c:pt idx="4423">
                  <c:v>94.321920000000006</c:v>
                </c:pt>
                <c:pt idx="4424">
                  <c:v>94.29974</c:v>
                </c:pt>
                <c:pt idx="4425">
                  <c:v>94.278759999999949</c:v>
                </c:pt>
                <c:pt idx="4426">
                  <c:v>94.257120000000114</c:v>
                </c:pt>
                <c:pt idx="4427">
                  <c:v>94.235069999999993</c:v>
                </c:pt>
                <c:pt idx="4428">
                  <c:v>94.213319999999996</c:v>
                </c:pt>
                <c:pt idx="4429">
                  <c:v>94.191990000000004</c:v>
                </c:pt>
                <c:pt idx="4430">
                  <c:v>94.169520000000006</c:v>
                </c:pt>
                <c:pt idx="4431">
                  <c:v>94.147379999999998</c:v>
                </c:pt>
                <c:pt idx="4432">
                  <c:v>94.124619999999993</c:v>
                </c:pt>
                <c:pt idx="4433">
                  <c:v>94.102279999999979</c:v>
                </c:pt>
                <c:pt idx="4434">
                  <c:v>94.080379999999948</c:v>
                </c:pt>
                <c:pt idx="4435">
                  <c:v>94.057950000000005</c:v>
                </c:pt>
                <c:pt idx="4436">
                  <c:v>94.035630000000012</c:v>
                </c:pt>
                <c:pt idx="4437">
                  <c:v>94.01285</c:v>
                </c:pt>
                <c:pt idx="4438">
                  <c:v>93.98962000000013</c:v>
                </c:pt>
                <c:pt idx="4439">
                  <c:v>93.966200000000114</c:v>
                </c:pt>
                <c:pt idx="4440">
                  <c:v>93.942539999999994</c:v>
                </c:pt>
                <c:pt idx="4441">
                  <c:v>93.919450000000026</c:v>
                </c:pt>
                <c:pt idx="4442">
                  <c:v>93.896289999999993</c:v>
                </c:pt>
                <c:pt idx="4443">
                  <c:v>93.87224999999998</c:v>
                </c:pt>
                <c:pt idx="4444">
                  <c:v>93.848240000000004</c:v>
                </c:pt>
                <c:pt idx="4445">
                  <c:v>93.823509999999999</c:v>
                </c:pt>
                <c:pt idx="4446">
                  <c:v>93.798839999999998</c:v>
                </c:pt>
                <c:pt idx="4447">
                  <c:v>93.774420000000006</c:v>
                </c:pt>
                <c:pt idx="4448">
                  <c:v>93.749820000000113</c:v>
                </c:pt>
                <c:pt idx="4449">
                  <c:v>93.725739999999988</c:v>
                </c:pt>
                <c:pt idx="4450">
                  <c:v>93.701589999999996</c:v>
                </c:pt>
                <c:pt idx="4451">
                  <c:v>93.677160000000001</c:v>
                </c:pt>
                <c:pt idx="4452">
                  <c:v>93.652449999999988</c:v>
                </c:pt>
                <c:pt idx="4453">
                  <c:v>93.627260000000007</c:v>
                </c:pt>
                <c:pt idx="4454">
                  <c:v>93.602579999999989</c:v>
                </c:pt>
                <c:pt idx="4455">
                  <c:v>93.578119999999998</c:v>
                </c:pt>
                <c:pt idx="4456">
                  <c:v>93.55359</c:v>
                </c:pt>
                <c:pt idx="4457">
                  <c:v>93.528749999999988</c:v>
                </c:pt>
                <c:pt idx="4458">
                  <c:v>93.503510000000006</c:v>
                </c:pt>
                <c:pt idx="4459">
                  <c:v>93.478039999999979</c:v>
                </c:pt>
                <c:pt idx="4460">
                  <c:v>93.451960000000113</c:v>
                </c:pt>
                <c:pt idx="4461">
                  <c:v>93.425429999999992</c:v>
                </c:pt>
                <c:pt idx="4462">
                  <c:v>93.398479999999978</c:v>
                </c:pt>
                <c:pt idx="4463">
                  <c:v>93.371799999999979</c:v>
                </c:pt>
                <c:pt idx="4464">
                  <c:v>93.3459</c:v>
                </c:pt>
                <c:pt idx="4465">
                  <c:v>93.318939999999998</c:v>
                </c:pt>
                <c:pt idx="4466">
                  <c:v>93.291680000000113</c:v>
                </c:pt>
                <c:pt idx="4467">
                  <c:v>93.264600000000129</c:v>
                </c:pt>
                <c:pt idx="4468">
                  <c:v>93.236840000000001</c:v>
                </c:pt>
                <c:pt idx="4469">
                  <c:v>93.210179999999994</c:v>
                </c:pt>
                <c:pt idx="4470">
                  <c:v>93.182379999999796</c:v>
                </c:pt>
                <c:pt idx="4471">
                  <c:v>93.154079999999979</c:v>
                </c:pt>
                <c:pt idx="4472">
                  <c:v>93.125589999999988</c:v>
                </c:pt>
                <c:pt idx="4473">
                  <c:v>93.097350000000006</c:v>
                </c:pt>
                <c:pt idx="4474">
                  <c:v>93.068369999999987</c:v>
                </c:pt>
                <c:pt idx="4475">
                  <c:v>93.039490000000001</c:v>
                </c:pt>
                <c:pt idx="4476">
                  <c:v>93.009950000000003</c:v>
                </c:pt>
                <c:pt idx="4477">
                  <c:v>92.981510000000114</c:v>
                </c:pt>
                <c:pt idx="4478">
                  <c:v>92.952250000000006</c:v>
                </c:pt>
                <c:pt idx="4479">
                  <c:v>92.923310000000001</c:v>
                </c:pt>
                <c:pt idx="4480">
                  <c:v>92.894020000000026</c:v>
                </c:pt>
                <c:pt idx="4481">
                  <c:v>92.863590000000002</c:v>
                </c:pt>
                <c:pt idx="4482">
                  <c:v>92.833600000000004</c:v>
                </c:pt>
                <c:pt idx="4483">
                  <c:v>92.80383999999998</c:v>
                </c:pt>
                <c:pt idx="4484">
                  <c:v>92.773439999999979</c:v>
                </c:pt>
                <c:pt idx="4485">
                  <c:v>92.74226000000013</c:v>
                </c:pt>
                <c:pt idx="4486">
                  <c:v>92.712819999999994</c:v>
                </c:pt>
                <c:pt idx="4487">
                  <c:v>92.683279999999982</c:v>
                </c:pt>
                <c:pt idx="4488">
                  <c:v>92.652069999999981</c:v>
                </c:pt>
                <c:pt idx="4489">
                  <c:v>92.620859999999979</c:v>
                </c:pt>
                <c:pt idx="4490">
                  <c:v>92.58987999999998</c:v>
                </c:pt>
                <c:pt idx="4491">
                  <c:v>92.558949999999982</c:v>
                </c:pt>
                <c:pt idx="4492">
                  <c:v>92.526560000000003</c:v>
                </c:pt>
                <c:pt idx="4493">
                  <c:v>92.494570000000024</c:v>
                </c:pt>
                <c:pt idx="4494">
                  <c:v>92.461810000000114</c:v>
                </c:pt>
                <c:pt idx="4495">
                  <c:v>92.427800000000005</c:v>
                </c:pt>
                <c:pt idx="4496">
                  <c:v>92.393810000000002</c:v>
                </c:pt>
                <c:pt idx="4497">
                  <c:v>92.36054</c:v>
                </c:pt>
                <c:pt idx="4498">
                  <c:v>92.32671999999998</c:v>
                </c:pt>
                <c:pt idx="4499">
                  <c:v>92.293220000000161</c:v>
                </c:pt>
                <c:pt idx="4500">
                  <c:v>92.259680000000003</c:v>
                </c:pt>
                <c:pt idx="4501">
                  <c:v>92.225349999999978</c:v>
                </c:pt>
                <c:pt idx="4502">
                  <c:v>92.190699999999993</c:v>
                </c:pt>
                <c:pt idx="4503">
                  <c:v>92.156789999999958</c:v>
                </c:pt>
                <c:pt idx="4504">
                  <c:v>92.121420000000001</c:v>
                </c:pt>
                <c:pt idx="4505">
                  <c:v>92.086299999999994</c:v>
                </c:pt>
                <c:pt idx="4506">
                  <c:v>92.050309999999982</c:v>
                </c:pt>
                <c:pt idx="4507">
                  <c:v>92.013940000000005</c:v>
                </c:pt>
                <c:pt idx="4508">
                  <c:v>91.977490000000003</c:v>
                </c:pt>
                <c:pt idx="4509">
                  <c:v>91.941280000000134</c:v>
                </c:pt>
                <c:pt idx="4510">
                  <c:v>91.905090000000001</c:v>
                </c:pt>
                <c:pt idx="4511">
                  <c:v>91.868139999999983</c:v>
                </c:pt>
                <c:pt idx="4512">
                  <c:v>91.83047999999998</c:v>
                </c:pt>
                <c:pt idx="4513">
                  <c:v>91.792490000000001</c:v>
                </c:pt>
                <c:pt idx="4514">
                  <c:v>91.754549999999995</c:v>
                </c:pt>
                <c:pt idx="4515">
                  <c:v>91.716859999999997</c:v>
                </c:pt>
                <c:pt idx="4516">
                  <c:v>91.677879999999988</c:v>
                </c:pt>
                <c:pt idx="4517">
                  <c:v>91.638999999999982</c:v>
                </c:pt>
                <c:pt idx="4518">
                  <c:v>91.599490000000003</c:v>
                </c:pt>
                <c:pt idx="4519">
                  <c:v>91.559809999999999</c:v>
                </c:pt>
                <c:pt idx="4520">
                  <c:v>91.518889999999999</c:v>
                </c:pt>
                <c:pt idx="4521">
                  <c:v>91.479010000000002</c:v>
                </c:pt>
                <c:pt idx="4522">
                  <c:v>91.438990000000004</c:v>
                </c:pt>
                <c:pt idx="4523">
                  <c:v>91.399550000000005</c:v>
                </c:pt>
                <c:pt idx="4524">
                  <c:v>91.360079999999982</c:v>
                </c:pt>
                <c:pt idx="4525">
                  <c:v>91.320859999999982</c:v>
                </c:pt>
                <c:pt idx="4526">
                  <c:v>91.281720000000007</c:v>
                </c:pt>
                <c:pt idx="4527">
                  <c:v>91.242500000000007</c:v>
                </c:pt>
                <c:pt idx="4528">
                  <c:v>91.20232</c:v>
                </c:pt>
                <c:pt idx="4529">
                  <c:v>91.162389999999988</c:v>
                </c:pt>
                <c:pt idx="4530">
                  <c:v>91.122079999999841</c:v>
                </c:pt>
                <c:pt idx="4531">
                  <c:v>91.081419999999994</c:v>
                </c:pt>
                <c:pt idx="4532">
                  <c:v>91.040250000000114</c:v>
                </c:pt>
                <c:pt idx="4533">
                  <c:v>90.999260000000149</c:v>
                </c:pt>
                <c:pt idx="4534">
                  <c:v>90.957820000000027</c:v>
                </c:pt>
                <c:pt idx="4535">
                  <c:v>90.915549999999996</c:v>
                </c:pt>
                <c:pt idx="4536">
                  <c:v>90.873289999999983</c:v>
                </c:pt>
                <c:pt idx="4537">
                  <c:v>90.831260000000114</c:v>
                </c:pt>
                <c:pt idx="4538">
                  <c:v>90.788979999999981</c:v>
                </c:pt>
                <c:pt idx="4539">
                  <c:v>90.746560000000144</c:v>
                </c:pt>
                <c:pt idx="4540">
                  <c:v>90.703300000000013</c:v>
                </c:pt>
                <c:pt idx="4541">
                  <c:v>90.660089999999983</c:v>
                </c:pt>
                <c:pt idx="4542">
                  <c:v>90.617490000000004</c:v>
                </c:pt>
                <c:pt idx="4543">
                  <c:v>90.575139999999948</c:v>
                </c:pt>
                <c:pt idx="4544">
                  <c:v>90.531760000000006</c:v>
                </c:pt>
                <c:pt idx="4545">
                  <c:v>90.48818</c:v>
                </c:pt>
                <c:pt idx="4546">
                  <c:v>90.443530000000024</c:v>
                </c:pt>
                <c:pt idx="4547">
                  <c:v>90.398160000000004</c:v>
                </c:pt>
                <c:pt idx="4548">
                  <c:v>90.351680000000002</c:v>
                </c:pt>
                <c:pt idx="4549">
                  <c:v>90.305509999999998</c:v>
                </c:pt>
                <c:pt idx="4550">
                  <c:v>90.25976</c:v>
                </c:pt>
                <c:pt idx="4551">
                  <c:v>90.21387</c:v>
                </c:pt>
                <c:pt idx="4552">
                  <c:v>90.167810000000003</c:v>
                </c:pt>
                <c:pt idx="4553">
                  <c:v>90.121639999999999</c:v>
                </c:pt>
                <c:pt idx="4554">
                  <c:v>90.073939999999979</c:v>
                </c:pt>
                <c:pt idx="4555">
                  <c:v>90.026319999999998</c:v>
                </c:pt>
                <c:pt idx="4556">
                  <c:v>89.977739999999983</c:v>
                </c:pt>
                <c:pt idx="4557">
                  <c:v>89.930070000000001</c:v>
                </c:pt>
                <c:pt idx="4558">
                  <c:v>89.88277999999984</c:v>
                </c:pt>
                <c:pt idx="4559">
                  <c:v>89.836089999999999</c:v>
                </c:pt>
                <c:pt idx="4560">
                  <c:v>89.790160000000114</c:v>
                </c:pt>
                <c:pt idx="4561">
                  <c:v>89.743809999999996</c:v>
                </c:pt>
                <c:pt idx="4562">
                  <c:v>89.697410000000005</c:v>
                </c:pt>
                <c:pt idx="4563">
                  <c:v>89.651600000000002</c:v>
                </c:pt>
                <c:pt idx="4564">
                  <c:v>89.605839999999958</c:v>
                </c:pt>
                <c:pt idx="4565">
                  <c:v>89.55968</c:v>
                </c:pt>
                <c:pt idx="4566">
                  <c:v>89.513310000000004</c:v>
                </c:pt>
                <c:pt idx="4567">
                  <c:v>89.466809999999995</c:v>
                </c:pt>
                <c:pt idx="4568">
                  <c:v>89.419720000000027</c:v>
                </c:pt>
                <c:pt idx="4569">
                  <c:v>89.372719999999958</c:v>
                </c:pt>
                <c:pt idx="4570">
                  <c:v>89.325389999999885</c:v>
                </c:pt>
                <c:pt idx="4571">
                  <c:v>89.277500000000003</c:v>
                </c:pt>
                <c:pt idx="4572">
                  <c:v>89.228589999999983</c:v>
                </c:pt>
                <c:pt idx="4573">
                  <c:v>89.180189999999982</c:v>
                </c:pt>
                <c:pt idx="4574">
                  <c:v>89.130849999999981</c:v>
                </c:pt>
                <c:pt idx="4575">
                  <c:v>89.080739999999949</c:v>
                </c:pt>
                <c:pt idx="4576">
                  <c:v>89.031650000000027</c:v>
                </c:pt>
                <c:pt idx="4577">
                  <c:v>88.98287999999998</c:v>
                </c:pt>
                <c:pt idx="4578">
                  <c:v>88.933359999999993</c:v>
                </c:pt>
                <c:pt idx="4579">
                  <c:v>88.882220000000004</c:v>
                </c:pt>
                <c:pt idx="4580">
                  <c:v>88.833349999999982</c:v>
                </c:pt>
                <c:pt idx="4581">
                  <c:v>88.783919999999995</c:v>
                </c:pt>
                <c:pt idx="4582">
                  <c:v>88.734139999999996</c:v>
                </c:pt>
                <c:pt idx="4583">
                  <c:v>88.683589999999981</c:v>
                </c:pt>
                <c:pt idx="4584">
                  <c:v>88.631680000000003</c:v>
                </c:pt>
                <c:pt idx="4585">
                  <c:v>88.579339999999988</c:v>
                </c:pt>
                <c:pt idx="4586">
                  <c:v>88.525869999999998</c:v>
                </c:pt>
                <c:pt idx="4587">
                  <c:v>88.473699999999994</c:v>
                </c:pt>
                <c:pt idx="4588">
                  <c:v>88.42174</c:v>
                </c:pt>
                <c:pt idx="4589">
                  <c:v>88.371179999999981</c:v>
                </c:pt>
                <c:pt idx="4590">
                  <c:v>88.320059999999998</c:v>
                </c:pt>
                <c:pt idx="4591">
                  <c:v>88.269840000000002</c:v>
                </c:pt>
                <c:pt idx="4592">
                  <c:v>88.218680000000006</c:v>
                </c:pt>
                <c:pt idx="4593">
                  <c:v>88.167180000000002</c:v>
                </c:pt>
                <c:pt idx="4594">
                  <c:v>88.114310000000003</c:v>
                </c:pt>
                <c:pt idx="4595">
                  <c:v>88.062139999999999</c:v>
                </c:pt>
                <c:pt idx="4596">
                  <c:v>88.009209999999996</c:v>
                </c:pt>
                <c:pt idx="4597">
                  <c:v>87.955179999999999</c:v>
                </c:pt>
                <c:pt idx="4598">
                  <c:v>87.900810000000007</c:v>
                </c:pt>
                <c:pt idx="4599">
                  <c:v>87.845550000000003</c:v>
                </c:pt>
                <c:pt idx="4600">
                  <c:v>87.790589999999995</c:v>
                </c:pt>
                <c:pt idx="4601">
                  <c:v>87.736199999999997</c:v>
                </c:pt>
                <c:pt idx="4602">
                  <c:v>87.682309999999958</c:v>
                </c:pt>
                <c:pt idx="4603">
                  <c:v>87.628359999999958</c:v>
                </c:pt>
                <c:pt idx="4604">
                  <c:v>87.574259999999995</c:v>
                </c:pt>
                <c:pt idx="4605">
                  <c:v>87.518820000000005</c:v>
                </c:pt>
                <c:pt idx="4606">
                  <c:v>87.463610000000131</c:v>
                </c:pt>
                <c:pt idx="4607">
                  <c:v>87.408439999999999</c:v>
                </c:pt>
                <c:pt idx="4608">
                  <c:v>87.353139999999982</c:v>
                </c:pt>
                <c:pt idx="4609">
                  <c:v>87.297550000000129</c:v>
                </c:pt>
                <c:pt idx="4610">
                  <c:v>87.240589999999997</c:v>
                </c:pt>
                <c:pt idx="4611">
                  <c:v>87.18407999999998</c:v>
                </c:pt>
                <c:pt idx="4612">
                  <c:v>87.126839999999959</c:v>
                </c:pt>
                <c:pt idx="4613">
                  <c:v>87.069379999999981</c:v>
                </c:pt>
                <c:pt idx="4614">
                  <c:v>87.010810000000006</c:v>
                </c:pt>
                <c:pt idx="4615">
                  <c:v>86.953500000000005</c:v>
                </c:pt>
                <c:pt idx="4616">
                  <c:v>86.896799999999999</c:v>
                </c:pt>
                <c:pt idx="4617">
                  <c:v>86.841579999999993</c:v>
                </c:pt>
                <c:pt idx="4618">
                  <c:v>86.787009999999995</c:v>
                </c:pt>
                <c:pt idx="4619">
                  <c:v>86.733140000000006</c:v>
                </c:pt>
                <c:pt idx="4620">
                  <c:v>86.678419999999988</c:v>
                </c:pt>
                <c:pt idx="4621">
                  <c:v>86.623179999999948</c:v>
                </c:pt>
                <c:pt idx="4622">
                  <c:v>86.567949999999996</c:v>
                </c:pt>
                <c:pt idx="4623">
                  <c:v>86.512249999999995</c:v>
                </c:pt>
                <c:pt idx="4624">
                  <c:v>86.456599999999995</c:v>
                </c:pt>
                <c:pt idx="4625">
                  <c:v>86.400739999999999</c:v>
                </c:pt>
                <c:pt idx="4626">
                  <c:v>86.344120000000146</c:v>
                </c:pt>
                <c:pt idx="4627">
                  <c:v>86.286550000000005</c:v>
                </c:pt>
                <c:pt idx="4628">
                  <c:v>86.229179999999999</c:v>
                </c:pt>
                <c:pt idx="4629">
                  <c:v>86.170979999999886</c:v>
                </c:pt>
                <c:pt idx="4630">
                  <c:v>86.111999999999995</c:v>
                </c:pt>
                <c:pt idx="4631">
                  <c:v>86.053699999999992</c:v>
                </c:pt>
                <c:pt idx="4632">
                  <c:v>85.994860000000131</c:v>
                </c:pt>
                <c:pt idx="4633">
                  <c:v>85.935479999999998</c:v>
                </c:pt>
                <c:pt idx="4634">
                  <c:v>85.875739999999794</c:v>
                </c:pt>
                <c:pt idx="4635">
                  <c:v>85.816239999999993</c:v>
                </c:pt>
                <c:pt idx="4636">
                  <c:v>85.755989999999983</c:v>
                </c:pt>
                <c:pt idx="4637">
                  <c:v>85.694810000000004</c:v>
                </c:pt>
                <c:pt idx="4638">
                  <c:v>85.632759999999948</c:v>
                </c:pt>
                <c:pt idx="4639">
                  <c:v>85.570239999999998</c:v>
                </c:pt>
                <c:pt idx="4640">
                  <c:v>85.507050000000007</c:v>
                </c:pt>
                <c:pt idx="4641">
                  <c:v>85.444570000000027</c:v>
                </c:pt>
                <c:pt idx="4642">
                  <c:v>85.380929999999992</c:v>
                </c:pt>
                <c:pt idx="4643">
                  <c:v>85.317660000000146</c:v>
                </c:pt>
                <c:pt idx="4644">
                  <c:v>85.253659999999996</c:v>
                </c:pt>
                <c:pt idx="4645">
                  <c:v>85.190449999999998</c:v>
                </c:pt>
                <c:pt idx="4646">
                  <c:v>85.127070000000003</c:v>
                </c:pt>
                <c:pt idx="4647">
                  <c:v>85.064690000000027</c:v>
                </c:pt>
                <c:pt idx="4648">
                  <c:v>85.001760000000004</c:v>
                </c:pt>
                <c:pt idx="4649">
                  <c:v>84.938820000000007</c:v>
                </c:pt>
                <c:pt idx="4650">
                  <c:v>84.875819999999948</c:v>
                </c:pt>
                <c:pt idx="4651">
                  <c:v>84.812610000000006</c:v>
                </c:pt>
                <c:pt idx="4652">
                  <c:v>84.748679999999993</c:v>
                </c:pt>
                <c:pt idx="4653">
                  <c:v>84.683939999999978</c:v>
                </c:pt>
                <c:pt idx="4654">
                  <c:v>84.617959999999997</c:v>
                </c:pt>
                <c:pt idx="4655">
                  <c:v>84.552009999999981</c:v>
                </c:pt>
                <c:pt idx="4656">
                  <c:v>84.486019999999996</c:v>
                </c:pt>
                <c:pt idx="4657">
                  <c:v>84.418989999999994</c:v>
                </c:pt>
                <c:pt idx="4658">
                  <c:v>84.351680000000002</c:v>
                </c:pt>
                <c:pt idx="4659">
                  <c:v>84.284949999999995</c:v>
                </c:pt>
                <c:pt idx="4660">
                  <c:v>84.218700000000013</c:v>
                </c:pt>
                <c:pt idx="4661">
                  <c:v>84.151699999999991</c:v>
                </c:pt>
                <c:pt idx="4662">
                  <c:v>84.085160000000002</c:v>
                </c:pt>
                <c:pt idx="4663">
                  <c:v>84.018260000000026</c:v>
                </c:pt>
                <c:pt idx="4664">
                  <c:v>83.951340000000002</c:v>
                </c:pt>
                <c:pt idx="4665">
                  <c:v>83.883479999999949</c:v>
                </c:pt>
                <c:pt idx="4666">
                  <c:v>83.81452000000013</c:v>
                </c:pt>
                <c:pt idx="4667">
                  <c:v>83.745720000000006</c:v>
                </c:pt>
                <c:pt idx="4668">
                  <c:v>83.676209999999998</c:v>
                </c:pt>
                <c:pt idx="4669">
                  <c:v>83.606949999999998</c:v>
                </c:pt>
                <c:pt idx="4670">
                  <c:v>83.538809999999998</c:v>
                </c:pt>
                <c:pt idx="4671">
                  <c:v>83.470709999999983</c:v>
                </c:pt>
                <c:pt idx="4672">
                  <c:v>83.403310000000005</c:v>
                </c:pt>
                <c:pt idx="4673">
                  <c:v>83.336299999999994</c:v>
                </c:pt>
                <c:pt idx="4674">
                  <c:v>83.268240000000006</c:v>
                </c:pt>
                <c:pt idx="4675">
                  <c:v>83.198970000000003</c:v>
                </c:pt>
                <c:pt idx="4676">
                  <c:v>83.12883999999984</c:v>
                </c:pt>
                <c:pt idx="4677">
                  <c:v>83.057990000000004</c:v>
                </c:pt>
                <c:pt idx="4678">
                  <c:v>82.986250000000027</c:v>
                </c:pt>
                <c:pt idx="4679">
                  <c:v>82.914560000000179</c:v>
                </c:pt>
                <c:pt idx="4680">
                  <c:v>82.841690000000114</c:v>
                </c:pt>
                <c:pt idx="4681">
                  <c:v>82.768530000000013</c:v>
                </c:pt>
                <c:pt idx="4682">
                  <c:v>82.694999999999993</c:v>
                </c:pt>
                <c:pt idx="4683">
                  <c:v>82.621989999999983</c:v>
                </c:pt>
                <c:pt idx="4684">
                  <c:v>82.549800000000005</c:v>
                </c:pt>
                <c:pt idx="4685">
                  <c:v>82.477260000000129</c:v>
                </c:pt>
                <c:pt idx="4686">
                  <c:v>82.403989999999993</c:v>
                </c:pt>
                <c:pt idx="4687">
                  <c:v>82.330429999999993</c:v>
                </c:pt>
                <c:pt idx="4688">
                  <c:v>82.256919999999994</c:v>
                </c:pt>
                <c:pt idx="4689">
                  <c:v>82.183620000000005</c:v>
                </c:pt>
                <c:pt idx="4690">
                  <c:v>82.108899999999949</c:v>
                </c:pt>
                <c:pt idx="4691">
                  <c:v>82.033260000000027</c:v>
                </c:pt>
                <c:pt idx="4692">
                  <c:v>81.957279999999997</c:v>
                </c:pt>
                <c:pt idx="4693">
                  <c:v>81.87909999999998</c:v>
                </c:pt>
                <c:pt idx="4694">
                  <c:v>81.80189</c:v>
                </c:pt>
                <c:pt idx="4695">
                  <c:v>81.726569999999995</c:v>
                </c:pt>
                <c:pt idx="4696">
                  <c:v>81.652499999999989</c:v>
                </c:pt>
                <c:pt idx="4697">
                  <c:v>81.579409999999982</c:v>
                </c:pt>
                <c:pt idx="4698">
                  <c:v>81.506900000000002</c:v>
                </c:pt>
                <c:pt idx="4699">
                  <c:v>81.434190000000129</c:v>
                </c:pt>
                <c:pt idx="4700">
                  <c:v>81.362089999999981</c:v>
                </c:pt>
                <c:pt idx="4701">
                  <c:v>81.288749999999979</c:v>
                </c:pt>
                <c:pt idx="4702">
                  <c:v>81.215400000000002</c:v>
                </c:pt>
                <c:pt idx="4703">
                  <c:v>81.141580000000005</c:v>
                </c:pt>
                <c:pt idx="4704">
                  <c:v>81.068160000000006</c:v>
                </c:pt>
                <c:pt idx="4705">
                  <c:v>80.99421000000018</c:v>
                </c:pt>
                <c:pt idx="4706">
                  <c:v>80.919550000000129</c:v>
                </c:pt>
                <c:pt idx="4707">
                  <c:v>80.845379999999949</c:v>
                </c:pt>
                <c:pt idx="4708">
                  <c:v>80.770529999999994</c:v>
                </c:pt>
                <c:pt idx="4709">
                  <c:v>80.694680000000005</c:v>
                </c:pt>
                <c:pt idx="4710">
                  <c:v>80.618549999999999</c:v>
                </c:pt>
                <c:pt idx="4711">
                  <c:v>80.541960000000131</c:v>
                </c:pt>
                <c:pt idx="4712">
                  <c:v>80.464910000000131</c:v>
                </c:pt>
                <c:pt idx="4713">
                  <c:v>80.385439999999988</c:v>
                </c:pt>
                <c:pt idx="4714">
                  <c:v>80.305109999999999</c:v>
                </c:pt>
                <c:pt idx="4715">
                  <c:v>80.224419999999995</c:v>
                </c:pt>
                <c:pt idx="4716">
                  <c:v>80.143609999999995</c:v>
                </c:pt>
                <c:pt idx="4717">
                  <c:v>80.061920000000114</c:v>
                </c:pt>
                <c:pt idx="4718">
                  <c:v>79.980720000000005</c:v>
                </c:pt>
                <c:pt idx="4719">
                  <c:v>79.899799999999999</c:v>
                </c:pt>
                <c:pt idx="4720">
                  <c:v>79.818820000000002</c:v>
                </c:pt>
                <c:pt idx="4721">
                  <c:v>79.738190000000003</c:v>
                </c:pt>
                <c:pt idx="4722">
                  <c:v>79.657250000000005</c:v>
                </c:pt>
                <c:pt idx="4723">
                  <c:v>79.575609999999998</c:v>
                </c:pt>
                <c:pt idx="4724">
                  <c:v>79.492580000000004</c:v>
                </c:pt>
                <c:pt idx="4725">
                  <c:v>79.409130000000005</c:v>
                </c:pt>
                <c:pt idx="4726">
                  <c:v>79.32635999999998</c:v>
                </c:pt>
                <c:pt idx="4727">
                  <c:v>79.242559999999997</c:v>
                </c:pt>
                <c:pt idx="4728">
                  <c:v>79.157999999999987</c:v>
                </c:pt>
                <c:pt idx="4729">
                  <c:v>79.07226</c:v>
                </c:pt>
                <c:pt idx="4730">
                  <c:v>78.986400000000003</c:v>
                </c:pt>
                <c:pt idx="4731">
                  <c:v>78.899500000000003</c:v>
                </c:pt>
                <c:pt idx="4732">
                  <c:v>78.812089999999998</c:v>
                </c:pt>
                <c:pt idx="4733">
                  <c:v>78.723560000000006</c:v>
                </c:pt>
                <c:pt idx="4734">
                  <c:v>78.634399999999999</c:v>
                </c:pt>
                <c:pt idx="4735">
                  <c:v>78.543880000000001</c:v>
                </c:pt>
                <c:pt idx="4736">
                  <c:v>78.452240000000003</c:v>
                </c:pt>
                <c:pt idx="4737">
                  <c:v>78.359059999999999</c:v>
                </c:pt>
                <c:pt idx="4738">
                  <c:v>78.267060000000129</c:v>
                </c:pt>
                <c:pt idx="4739">
                  <c:v>78.175939999999855</c:v>
                </c:pt>
                <c:pt idx="4740">
                  <c:v>78.08605</c:v>
                </c:pt>
                <c:pt idx="4741">
                  <c:v>77.995360000000005</c:v>
                </c:pt>
                <c:pt idx="4742">
                  <c:v>77.904709999999994</c:v>
                </c:pt>
                <c:pt idx="4743">
                  <c:v>77.813720000000004</c:v>
                </c:pt>
                <c:pt idx="4744">
                  <c:v>77.721630000000005</c:v>
                </c:pt>
                <c:pt idx="4745">
                  <c:v>77.62909999999998</c:v>
                </c:pt>
                <c:pt idx="4746">
                  <c:v>77.536600000000007</c:v>
                </c:pt>
                <c:pt idx="4747">
                  <c:v>77.443820000000144</c:v>
                </c:pt>
                <c:pt idx="4748">
                  <c:v>77.351309999999998</c:v>
                </c:pt>
                <c:pt idx="4749">
                  <c:v>77.258299999999991</c:v>
                </c:pt>
                <c:pt idx="4750">
                  <c:v>77.165149999999983</c:v>
                </c:pt>
                <c:pt idx="4751">
                  <c:v>77.071359999999999</c:v>
                </c:pt>
                <c:pt idx="4752">
                  <c:v>76.976739999999978</c:v>
                </c:pt>
                <c:pt idx="4753">
                  <c:v>76.882339999999886</c:v>
                </c:pt>
                <c:pt idx="4754">
                  <c:v>76.788259999999994</c:v>
                </c:pt>
                <c:pt idx="4755">
                  <c:v>76.691680000000005</c:v>
                </c:pt>
                <c:pt idx="4756">
                  <c:v>76.593760000000003</c:v>
                </c:pt>
                <c:pt idx="4757">
                  <c:v>76.494290000000149</c:v>
                </c:pt>
                <c:pt idx="4758">
                  <c:v>76.3934</c:v>
                </c:pt>
                <c:pt idx="4759">
                  <c:v>76.291260000000179</c:v>
                </c:pt>
                <c:pt idx="4760">
                  <c:v>76.189099999999982</c:v>
                </c:pt>
                <c:pt idx="4761">
                  <c:v>76.08605</c:v>
                </c:pt>
                <c:pt idx="4762">
                  <c:v>75.981409999999997</c:v>
                </c:pt>
                <c:pt idx="4763">
                  <c:v>75.878569999999982</c:v>
                </c:pt>
                <c:pt idx="4764">
                  <c:v>75.780320000000003</c:v>
                </c:pt>
                <c:pt idx="4765">
                  <c:v>75.685509999999979</c:v>
                </c:pt>
                <c:pt idx="4766">
                  <c:v>75.59192000000013</c:v>
                </c:pt>
                <c:pt idx="4767">
                  <c:v>75.497260000000196</c:v>
                </c:pt>
                <c:pt idx="4768">
                  <c:v>75.401960000000145</c:v>
                </c:pt>
                <c:pt idx="4769">
                  <c:v>75.30646999999999</c:v>
                </c:pt>
                <c:pt idx="4770">
                  <c:v>75.210350000000005</c:v>
                </c:pt>
                <c:pt idx="4771">
                  <c:v>75.112749999999949</c:v>
                </c:pt>
                <c:pt idx="4772">
                  <c:v>75.015379999999979</c:v>
                </c:pt>
                <c:pt idx="4773">
                  <c:v>74.916690000000131</c:v>
                </c:pt>
                <c:pt idx="4774">
                  <c:v>74.817049999999995</c:v>
                </c:pt>
                <c:pt idx="4775">
                  <c:v>74.717400000000026</c:v>
                </c:pt>
                <c:pt idx="4776">
                  <c:v>74.618219999999994</c:v>
                </c:pt>
                <c:pt idx="4777">
                  <c:v>74.519819999999996</c:v>
                </c:pt>
                <c:pt idx="4778">
                  <c:v>74.421009999999995</c:v>
                </c:pt>
                <c:pt idx="4779">
                  <c:v>74.322549999999978</c:v>
                </c:pt>
                <c:pt idx="4780">
                  <c:v>74.224210000000113</c:v>
                </c:pt>
                <c:pt idx="4781">
                  <c:v>74.125199999999978</c:v>
                </c:pt>
                <c:pt idx="4782">
                  <c:v>74.02516</c:v>
                </c:pt>
                <c:pt idx="4783">
                  <c:v>73.924710000000005</c:v>
                </c:pt>
                <c:pt idx="4784">
                  <c:v>73.822939999999988</c:v>
                </c:pt>
                <c:pt idx="4785">
                  <c:v>73.720849999999999</c:v>
                </c:pt>
                <c:pt idx="4786">
                  <c:v>73.618189999999998</c:v>
                </c:pt>
                <c:pt idx="4787">
                  <c:v>73.514190000000113</c:v>
                </c:pt>
                <c:pt idx="4788">
                  <c:v>73.408860000000004</c:v>
                </c:pt>
                <c:pt idx="4789">
                  <c:v>73.302939999999978</c:v>
                </c:pt>
                <c:pt idx="4790">
                  <c:v>73.194930000000014</c:v>
                </c:pt>
                <c:pt idx="4791">
                  <c:v>73.084059999999994</c:v>
                </c:pt>
                <c:pt idx="4792">
                  <c:v>72.972499999999982</c:v>
                </c:pt>
                <c:pt idx="4793">
                  <c:v>72.860299999999995</c:v>
                </c:pt>
                <c:pt idx="4794">
                  <c:v>72.747260000000196</c:v>
                </c:pt>
                <c:pt idx="4795">
                  <c:v>72.635199999999998</c:v>
                </c:pt>
                <c:pt idx="4796">
                  <c:v>72.524620000000027</c:v>
                </c:pt>
                <c:pt idx="4797">
                  <c:v>72.414460000000147</c:v>
                </c:pt>
                <c:pt idx="4798">
                  <c:v>72.304100000000005</c:v>
                </c:pt>
                <c:pt idx="4799">
                  <c:v>72.193369999999987</c:v>
                </c:pt>
                <c:pt idx="4800">
                  <c:v>72.081680000000006</c:v>
                </c:pt>
                <c:pt idx="4801">
                  <c:v>71.968580000000003</c:v>
                </c:pt>
                <c:pt idx="4802">
                  <c:v>71.854529999999997</c:v>
                </c:pt>
                <c:pt idx="4803">
                  <c:v>71.740190000000027</c:v>
                </c:pt>
                <c:pt idx="4804">
                  <c:v>71.627299999999991</c:v>
                </c:pt>
                <c:pt idx="4805">
                  <c:v>71.513099999999994</c:v>
                </c:pt>
                <c:pt idx="4806">
                  <c:v>71.399799999999999</c:v>
                </c:pt>
                <c:pt idx="4807">
                  <c:v>71.284450000000007</c:v>
                </c:pt>
                <c:pt idx="4808">
                  <c:v>71.168520000000001</c:v>
                </c:pt>
                <c:pt idx="4809">
                  <c:v>71.050870000000003</c:v>
                </c:pt>
                <c:pt idx="4810">
                  <c:v>70.931030000000007</c:v>
                </c:pt>
                <c:pt idx="4811">
                  <c:v>70.808949999999982</c:v>
                </c:pt>
                <c:pt idx="4812">
                  <c:v>70.685000000000002</c:v>
                </c:pt>
                <c:pt idx="4813">
                  <c:v>70.56</c:v>
                </c:pt>
                <c:pt idx="4814">
                  <c:v>70.435419999999993</c:v>
                </c:pt>
                <c:pt idx="4815">
                  <c:v>70.310050000000004</c:v>
                </c:pt>
                <c:pt idx="4816">
                  <c:v>70.185549999999978</c:v>
                </c:pt>
                <c:pt idx="4817">
                  <c:v>70.065759999999983</c:v>
                </c:pt>
                <c:pt idx="4818">
                  <c:v>69.950500000000005</c:v>
                </c:pt>
                <c:pt idx="4819">
                  <c:v>69.837469999999996</c:v>
                </c:pt>
                <c:pt idx="4820">
                  <c:v>69.724819999999994</c:v>
                </c:pt>
                <c:pt idx="4821">
                  <c:v>69.61157</c:v>
                </c:pt>
                <c:pt idx="4822">
                  <c:v>69.498059999999995</c:v>
                </c:pt>
                <c:pt idx="4823">
                  <c:v>69.384990000000002</c:v>
                </c:pt>
                <c:pt idx="4824">
                  <c:v>69.272449999999978</c:v>
                </c:pt>
                <c:pt idx="4825">
                  <c:v>69.160120000000006</c:v>
                </c:pt>
                <c:pt idx="4826">
                  <c:v>69.047050000000027</c:v>
                </c:pt>
                <c:pt idx="4827">
                  <c:v>68.933220000000148</c:v>
                </c:pt>
                <c:pt idx="4828">
                  <c:v>68.817440000000005</c:v>
                </c:pt>
                <c:pt idx="4829">
                  <c:v>68.699820000000003</c:v>
                </c:pt>
                <c:pt idx="4830">
                  <c:v>68.580939999999998</c:v>
                </c:pt>
                <c:pt idx="4831">
                  <c:v>68.461860000000129</c:v>
                </c:pt>
                <c:pt idx="4832">
                  <c:v>68.341579999999993</c:v>
                </c:pt>
                <c:pt idx="4833">
                  <c:v>68.219099999999997</c:v>
                </c:pt>
                <c:pt idx="4834">
                  <c:v>68.095110000000005</c:v>
                </c:pt>
                <c:pt idx="4835">
                  <c:v>67.970439999999982</c:v>
                </c:pt>
                <c:pt idx="4836">
                  <c:v>67.844089999999994</c:v>
                </c:pt>
                <c:pt idx="4837">
                  <c:v>67.716240000000113</c:v>
                </c:pt>
                <c:pt idx="4838">
                  <c:v>67.585719999999981</c:v>
                </c:pt>
                <c:pt idx="4839">
                  <c:v>67.453159999999997</c:v>
                </c:pt>
                <c:pt idx="4840">
                  <c:v>67.320889999999949</c:v>
                </c:pt>
                <c:pt idx="4841">
                  <c:v>67.189139999999981</c:v>
                </c:pt>
                <c:pt idx="4842">
                  <c:v>67.059960000000004</c:v>
                </c:pt>
                <c:pt idx="4843">
                  <c:v>66.931939999999997</c:v>
                </c:pt>
                <c:pt idx="4844">
                  <c:v>66.804950000000005</c:v>
                </c:pt>
                <c:pt idx="4845">
                  <c:v>66.676589999999948</c:v>
                </c:pt>
                <c:pt idx="4846">
                  <c:v>66.547780000000003</c:v>
                </c:pt>
                <c:pt idx="4847">
                  <c:v>66.416640000000129</c:v>
                </c:pt>
                <c:pt idx="4848">
                  <c:v>66.284279999999995</c:v>
                </c:pt>
                <c:pt idx="4849">
                  <c:v>66.151259999999994</c:v>
                </c:pt>
                <c:pt idx="4850">
                  <c:v>66.0154</c:v>
                </c:pt>
                <c:pt idx="4851">
                  <c:v>65.876799999999989</c:v>
                </c:pt>
                <c:pt idx="4852">
                  <c:v>65.735299999999995</c:v>
                </c:pt>
                <c:pt idx="4853">
                  <c:v>65.591790000000003</c:v>
                </c:pt>
                <c:pt idx="4854">
                  <c:v>65.446079999999995</c:v>
                </c:pt>
                <c:pt idx="4855">
                  <c:v>65.299610000000129</c:v>
                </c:pt>
                <c:pt idx="4856">
                  <c:v>65.154899999999998</c:v>
                </c:pt>
                <c:pt idx="4857">
                  <c:v>65.016499999999994</c:v>
                </c:pt>
                <c:pt idx="4858">
                  <c:v>64.882239999999982</c:v>
                </c:pt>
                <c:pt idx="4859">
                  <c:v>64.751040000000003</c:v>
                </c:pt>
                <c:pt idx="4860">
                  <c:v>64.618660000000006</c:v>
                </c:pt>
                <c:pt idx="4861">
                  <c:v>64.485799999999998</c:v>
                </c:pt>
                <c:pt idx="4862">
                  <c:v>64.352709999999988</c:v>
                </c:pt>
                <c:pt idx="4863">
                  <c:v>64.219499999999996</c:v>
                </c:pt>
                <c:pt idx="4864">
                  <c:v>64.085819999999998</c:v>
                </c:pt>
                <c:pt idx="4865">
                  <c:v>63.951459999999997</c:v>
                </c:pt>
                <c:pt idx="4866">
                  <c:v>63.815600000000003</c:v>
                </c:pt>
                <c:pt idx="4867">
                  <c:v>63.678320000000063</c:v>
                </c:pt>
                <c:pt idx="4868">
                  <c:v>63.539650000000002</c:v>
                </c:pt>
                <c:pt idx="4869">
                  <c:v>63.399610000000003</c:v>
                </c:pt>
                <c:pt idx="4870">
                  <c:v>63.259240000000005</c:v>
                </c:pt>
                <c:pt idx="4871">
                  <c:v>63.119460000000004</c:v>
                </c:pt>
                <c:pt idx="4872">
                  <c:v>62.979110000000013</c:v>
                </c:pt>
                <c:pt idx="4873">
                  <c:v>62.839680000000001</c:v>
                </c:pt>
                <c:pt idx="4874">
                  <c:v>62.699900000000056</c:v>
                </c:pt>
                <c:pt idx="4875">
                  <c:v>62.559600000000003</c:v>
                </c:pt>
                <c:pt idx="4876">
                  <c:v>62.417619999999999</c:v>
                </c:pt>
                <c:pt idx="4877">
                  <c:v>62.273700000000012</c:v>
                </c:pt>
                <c:pt idx="4878">
                  <c:v>62.126280000000001</c:v>
                </c:pt>
                <c:pt idx="4879">
                  <c:v>61.978840000000005</c:v>
                </c:pt>
                <c:pt idx="4880">
                  <c:v>61.830879999999993</c:v>
                </c:pt>
                <c:pt idx="4881">
                  <c:v>61.68374</c:v>
                </c:pt>
                <c:pt idx="4882">
                  <c:v>61.535070000000012</c:v>
                </c:pt>
                <c:pt idx="4883">
                  <c:v>61.384689999999942</c:v>
                </c:pt>
                <c:pt idx="4884">
                  <c:v>61.232820000000011</c:v>
                </c:pt>
                <c:pt idx="4885">
                  <c:v>61.080160000000006</c:v>
                </c:pt>
                <c:pt idx="4886">
                  <c:v>60.927350000000011</c:v>
                </c:pt>
                <c:pt idx="4887">
                  <c:v>60.772120000000065</c:v>
                </c:pt>
                <c:pt idx="4888">
                  <c:v>60.618700000000011</c:v>
                </c:pt>
                <c:pt idx="4889">
                  <c:v>60.465100000000056</c:v>
                </c:pt>
                <c:pt idx="4890">
                  <c:v>60.310859999999998</c:v>
                </c:pt>
                <c:pt idx="4891">
                  <c:v>60.156240000000004</c:v>
                </c:pt>
                <c:pt idx="4892">
                  <c:v>59.998900000000013</c:v>
                </c:pt>
                <c:pt idx="4893">
                  <c:v>59.839220000000005</c:v>
                </c:pt>
                <c:pt idx="4894">
                  <c:v>59.67774</c:v>
                </c:pt>
                <c:pt idx="4895">
                  <c:v>59.515650000000001</c:v>
                </c:pt>
                <c:pt idx="4896">
                  <c:v>59.352780000000003</c:v>
                </c:pt>
                <c:pt idx="4897">
                  <c:v>59.189370000000011</c:v>
                </c:pt>
                <c:pt idx="4898">
                  <c:v>59.025590000000065</c:v>
                </c:pt>
                <c:pt idx="4899">
                  <c:v>58.863680000000002</c:v>
                </c:pt>
                <c:pt idx="4900">
                  <c:v>58.706440000000001</c:v>
                </c:pt>
                <c:pt idx="4901">
                  <c:v>58.55292</c:v>
                </c:pt>
                <c:pt idx="4902">
                  <c:v>58.40043</c:v>
                </c:pt>
                <c:pt idx="4903">
                  <c:v>58.250160000000001</c:v>
                </c:pt>
                <c:pt idx="4904">
                  <c:v>58.101680000000002</c:v>
                </c:pt>
                <c:pt idx="4905">
                  <c:v>57.953299999999999</c:v>
                </c:pt>
                <c:pt idx="4906">
                  <c:v>57.803580000000004</c:v>
                </c:pt>
                <c:pt idx="4907">
                  <c:v>57.652800000000006</c:v>
                </c:pt>
                <c:pt idx="4908">
                  <c:v>57.501069999999999</c:v>
                </c:pt>
                <c:pt idx="4909">
                  <c:v>57.347489999999944</c:v>
                </c:pt>
                <c:pt idx="4910">
                  <c:v>57.191890000000001</c:v>
                </c:pt>
                <c:pt idx="4911">
                  <c:v>57.034660000000002</c:v>
                </c:pt>
                <c:pt idx="4912">
                  <c:v>56.874580000000002</c:v>
                </c:pt>
                <c:pt idx="4913">
                  <c:v>56.713110000000057</c:v>
                </c:pt>
                <c:pt idx="4914">
                  <c:v>56.550269999999998</c:v>
                </c:pt>
                <c:pt idx="4915">
                  <c:v>56.386000000000003</c:v>
                </c:pt>
                <c:pt idx="4916">
                  <c:v>56.221210000000013</c:v>
                </c:pt>
                <c:pt idx="4917">
                  <c:v>56.054799999999993</c:v>
                </c:pt>
                <c:pt idx="4918">
                  <c:v>55.886520000000004</c:v>
                </c:pt>
                <c:pt idx="4919">
                  <c:v>55.718340000000012</c:v>
                </c:pt>
                <c:pt idx="4920">
                  <c:v>55.549889999999998</c:v>
                </c:pt>
                <c:pt idx="4921">
                  <c:v>55.384499999999996</c:v>
                </c:pt>
                <c:pt idx="4922">
                  <c:v>55.224810000000012</c:v>
                </c:pt>
                <c:pt idx="4923">
                  <c:v>55.067040000000006</c:v>
                </c:pt>
                <c:pt idx="4924">
                  <c:v>54.910120000000006</c:v>
                </c:pt>
                <c:pt idx="4925">
                  <c:v>54.7517</c:v>
                </c:pt>
                <c:pt idx="4926">
                  <c:v>54.5916</c:v>
                </c:pt>
                <c:pt idx="4927">
                  <c:v>54.429300000000012</c:v>
                </c:pt>
                <c:pt idx="4928">
                  <c:v>54.264000000000003</c:v>
                </c:pt>
                <c:pt idx="4929">
                  <c:v>54.096750000000057</c:v>
                </c:pt>
                <c:pt idx="4930">
                  <c:v>53.927790000000002</c:v>
                </c:pt>
                <c:pt idx="4931">
                  <c:v>53.757800000000003</c:v>
                </c:pt>
                <c:pt idx="4932">
                  <c:v>53.588180000000001</c:v>
                </c:pt>
                <c:pt idx="4933">
                  <c:v>53.419130000000003</c:v>
                </c:pt>
                <c:pt idx="4934">
                  <c:v>53.249490000000002</c:v>
                </c:pt>
                <c:pt idx="4935">
                  <c:v>53.078120000000013</c:v>
                </c:pt>
                <c:pt idx="4936">
                  <c:v>52.90401</c:v>
                </c:pt>
                <c:pt idx="4937">
                  <c:v>52.727980000000002</c:v>
                </c:pt>
                <c:pt idx="4938">
                  <c:v>52.552100000000003</c:v>
                </c:pt>
                <c:pt idx="4939">
                  <c:v>52.374299999999998</c:v>
                </c:pt>
                <c:pt idx="4940">
                  <c:v>52.195140000000066</c:v>
                </c:pt>
                <c:pt idx="4941">
                  <c:v>52.014499999999998</c:v>
                </c:pt>
                <c:pt idx="4942">
                  <c:v>51.833840000000002</c:v>
                </c:pt>
                <c:pt idx="4943">
                  <c:v>51.653620000000004</c:v>
                </c:pt>
                <c:pt idx="4944">
                  <c:v>51.477170000000001</c:v>
                </c:pt>
                <c:pt idx="4945">
                  <c:v>51.305970000000002</c:v>
                </c:pt>
                <c:pt idx="4946">
                  <c:v>51.136540000000011</c:v>
                </c:pt>
                <c:pt idx="4947">
                  <c:v>50.96848</c:v>
                </c:pt>
                <c:pt idx="4948">
                  <c:v>50.80057</c:v>
                </c:pt>
                <c:pt idx="4949">
                  <c:v>50.632000000000012</c:v>
                </c:pt>
                <c:pt idx="4950">
                  <c:v>50.461100000000002</c:v>
                </c:pt>
                <c:pt idx="4951">
                  <c:v>50.287780000000005</c:v>
                </c:pt>
                <c:pt idx="4952">
                  <c:v>50.112500000000011</c:v>
                </c:pt>
                <c:pt idx="4953">
                  <c:v>49.934040000000003</c:v>
                </c:pt>
                <c:pt idx="4954">
                  <c:v>49.754400000000004</c:v>
                </c:pt>
                <c:pt idx="4955">
                  <c:v>49.576140000000002</c:v>
                </c:pt>
                <c:pt idx="4956">
                  <c:v>49.399440000000006</c:v>
                </c:pt>
                <c:pt idx="4957">
                  <c:v>49.221390000000056</c:v>
                </c:pt>
                <c:pt idx="4958">
                  <c:v>49.041820000000001</c:v>
                </c:pt>
                <c:pt idx="4959">
                  <c:v>48.861560000000004</c:v>
                </c:pt>
                <c:pt idx="4960">
                  <c:v>48.679930000000013</c:v>
                </c:pt>
                <c:pt idx="4961">
                  <c:v>48.495450000000012</c:v>
                </c:pt>
                <c:pt idx="4962">
                  <c:v>48.308920000000001</c:v>
                </c:pt>
                <c:pt idx="4963">
                  <c:v>48.123640000000002</c:v>
                </c:pt>
                <c:pt idx="4964">
                  <c:v>47.942830000000001</c:v>
                </c:pt>
                <c:pt idx="4965">
                  <c:v>47.765480000000011</c:v>
                </c:pt>
                <c:pt idx="4966">
                  <c:v>47.5899</c:v>
                </c:pt>
                <c:pt idx="4967">
                  <c:v>47.414200000000001</c:v>
                </c:pt>
                <c:pt idx="4968">
                  <c:v>47.239170000000065</c:v>
                </c:pt>
                <c:pt idx="4969">
                  <c:v>47.061520000000002</c:v>
                </c:pt>
                <c:pt idx="4970">
                  <c:v>46.882170000000002</c:v>
                </c:pt>
                <c:pt idx="4971">
                  <c:v>46.700410000000012</c:v>
                </c:pt>
                <c:pt idx="4972">
                  <c:v>46.516170000000002</c:v>
                </c:pt>
                <c:pt idx="4973">
                  <c:v>46.329830000000001</c:v>
                </c:pt>
                <c:pt idx="4974">
                  <c:v>46.14208</c:v>
                </c:pt>
                <c:pt idx="4975">
                  <c:v>45.953760000000003</c:v>
                </c:pt>
                <c:pt idx="4976">
                  <c:v>45.764780000000002</c:v>
                </c:pt>
                <c:pt idx="4977">
                  <c:v>45.578280000000007</c:v>
                </c:pt>
                <c:pt idx="4978">
                  <c:v>45.396250000000002</c:v>
                </c:pt>
                <c:pt idx="4979">
                  <c:v>45.215430000000012</c:v>
                </c:pt>
                <c:pt idx="4980">
                  <c:v>45.035410000000013</c:v>
                </c:pt>
                <c:pt idx="4981">
                  <c:v>44.854129999999998</c:v>
                </c:pt>
                <c:pt idx="4982">
                  <c:v>44.672320000000013</c:v>
                </c:pt>
                <c:pt idx="4983">
                  <c:v>44.489740000000005</c:v>
                </c:pt>
                <c:pt idx="4984">
                  <c:v>44.305710000000012</c:v>
                </c:pt>
                <c:pt idx="4985">
                  <c:v>44.120800000000003</c:v>
                </c:pt>
                <c:pt idx="4986">
                  <c:v>43.932950000000012</c:v>
                </c:pt>
                <c:pt idx="4987">
                  <c:v>43.744869999999999</c:v>
                </c:pt>
                <c:pt idx="4988">
                  <c:v>43.558110000000013</c:v>
                </c:pt>
                <c:pt idx="4989">
                  <c:v>43.371720000000003</c:v>
                </c:pt>
                <c:pt idx="4990">
                  <c:v>43.185160000000003</c:v>
                </c:pt>
                <c:pt idx="4991">
                  <c:v>42.997980000000005</c:v>
                </c:pt>
                <c:pt idx="4992">
                  <c:v>42.811759999999992</c:v>
                </c:pt>
                <c:pt idx="4993">
                  <c:v>42.625890000000012</c:v>
                </c:pt>
                <c:pt idx="4994">
                  <c:v>42.439840000000004</c:v>
                </c:pt>
                <c:pt idx="4995">
                  <c:v>42.253160000000001</c:v>
                </c:pt>
                <c:pt idx="4996">
                  <c:v>42.065900000000013</c:v>
                </c:pt>
                <c:pt idx="4997">
                  <c:v>41.878340000000001</c:v>
                </c:pt>
                <c:pt idx="4998">
                  <c:v>41.689700000000002</c:v>
                </c:pt>
                <c:pt idx="4999">
                  <c:v>41.500300000000003</c:v>
                </c:pt>
                <c:pt idx="5000">
                  <c:v>41.308680000000003</c:v>
                </c:pt>
                <c:pt idx="5001">
                  <c:v>41.11589</c:v>
                </c:pt>
                <c:pt idx="5002">
                  <c:v>40.923370000000013</c:v>
                </c:pt>
                <c:pt idx="5003">
                  <c:v>40.731390000000012</c:v>
                </c:pt>
                <c:pt idx="5004">
                  <c:v>40.541220000000003</c:v>
                </c:pt>
                <c:pt idx="5005">
                  <c:v>40.352460000000001</c:v>
                </c:pt>
                <c:pt idx="5006">
                  <c:v>40.163250000000012</c:v>
                </c:pt>
                <c:pt idx="5007">
                  <c:v>39.974320000000006</c:v>
                </c:pt>
                <c:pt idx="5008">
                  <c:v>39.78436</c:v>
                </c:pt>
                <c:pt idx="5009">
                  <c:v>39.59422</c:v>
                </c:pt>
                <c:pt idx="5010">
                  <c:v>39.403700000000001</c:v>
                </c:pt>
                <c:pt idx="5011">
                  <c:v>39.211910000000003</c:v>
                </c:pt>
                <c:pt idx="5012">
                  <c:v>39.019089999999998</c:v>
                </c:pt>
                <c:pt idx="5013">
                  <c:v>38.825830000000003</c:v>
                </c:pt>
                <c:pt idx="5014">
                  <c:v>38.632690000000011</c:v>
                </c:pt>
                <c:pt idx="5015">
                  <c:v>38.440550000000002</c:v>
                </c:pt>
                <c:pt idx="5016">
                  <c:v>38.249660000000006</c:v>
                </c:pt>
                <c:pt idx="5017">
                  <c:v>38.058400000000006</c:v>
                </c:pt>
                <c:pt idx="5018">
                  <c:v>37.867060000000002</c:v>
                </c:pt>
                <c:pt idx="5019">
                  <c:v>37.675100000000057</c:v>
                </c:pt>
                <c:pt idx="5020">
                  <c:v>37.481599999999993</c:v>
                </c:pt>
                <c:pt idx="5021">
                  <c:v>37.288150000000066</c:v>
                </c:pt>
                <c:pt idx="5022">
                  <c:v>37.095200000000013</c:v>
                </c:pt>
                <c:pt idx="5023">
                  <c:v>36.903000000000006</c:v>
                </c:pt>
                <c:pt idx="5024">
                  <c:v>36.711000000000006</c:v>
                </c:pt>
                <c:pt idx="5025">
                  <c:v>36.518320000000003</c:v>
                </c:pt>
                <c:pt idx="5026">
                  <c:v>36.324489999999997</c:v>
                </c:pt>
                <c:pt idx="5027">
                  <c:v>36.131120000000003</c:v>
                </c:pt>
                <c:pt idx="5028">
                  <c:v>35.937340000000006</c:v>
                </c:pt>
                <c:pt idx="5029">
                  <c:v>35.744689999999999</c:v>
                </c:pt>
                <c:pt idx="5030">
                  <c:v>35.551829999999995</c:v>
                </c:pt>
                <c:pt idx="5031">
                  <c:v>35.359049999999996</c:v>
                </c:pt>
                <c:pt idx="5032">
                  <c:v>35.165400000000012</c:v>
                </c:pt>
                <c:pt idx="5033">
                  <c:v>34.971170000000001</c:v>
                </c:pt>
                <c:pt idx="5034">
                  <c:v>34.776490000000003</c:v>
                </c:pt>
                <c:pt idx="5035">
                  <c:v>34.582210000000003</c:v>
                </c:pt>
                <c:pt idx="5036">
                  <c:v>34.388649999999998</c:v>
                </c:pt>
                <c:pt idx="5037">
                  <c:v>34.194780000000002</c:v>
                </c:pt>
                <c:pt idx="5038">
                  <c:v>34.001089999999998</c:v>
                </c:pt>
                <c:pt idx="5039">
                  <c:v>33.807829999999996</c:v>
                </c:pt>
                <c:pt idx="5040">
                  <c:v>33.614440000000002</c:v>
                </c:pt>
                <c:pt idx="5041">
                  <c:v>33.42109</c:v>
                </c:pt>
                <c:pt idx="5042">
                  <c:v>33.227620000000002</c:v>
                </c:pt>
                <c:pt idx="5043">
                  <c:v>33.034940000000006</c:v>
                </c:pt>
                <c:pt idx="5044">
                  <c:v>32.842440000000003</c:v>
                </c:pt>
                <c:pt idx="5045">
                  <c:v>32.649970000000003</c:v>
                </c:pt>
                <c:pt idx="5046">
                  <c:v>32.457639999999998</c:v>
                </c:pt>
                <c:pt idx="5047">
                  <c:v>32.265800000000013</c:v>
                </c:pt>
                <c:pt idx="5048">
                  <c:v>32.073540000000001</c:v>
                </c:pt>
                <c:pt idx="5049">
                  <c:v>31.881229999999967</c:v>
                </c:pt>
                <c:pt idx="5050">
                  <c:v>31.689319999999967</c:v>
                </c:pt>
                <c:pt idx="5051">
                  <c:v>31.497339999999966</c:v>
                </c:pt>
                <c:pt idx="5052">
                  <c:v>31.306290000000001</c:v>
                </c:pt>
                <c:pt idx="5053">
                  <c:v>31.114680000000028</c:v>
                </c:pt>
                <c:pt idx="5054">
                  <c:v>30.923559999999963</c:v>
                </c:pt>
                <c:pt idx="5055">
                  <c:v>30.732639999999961</c:v>
                </c:pt>
                <c:pt idx="5056">
                  <c:v>30.542409999999954</c:v>
                </c:pt>
                <c:pt idx="5057">
                  <c:v>30.35276</c:v>
                </c:pt>
                <c:pt idx="5058">
                  <c:v>30.163270000000001</c:v>
                </c:pt>
                <c:pt idx="5059">
                  <c:v>29.973849999999967</c:v>
                </c:pt>
                <c:pt idx="5060">
                  <c:v>29.784300000000002</c:v>
                </c:pt>
                <c:pt idx="5061">
                  <c:v>29.595089999999967</c:v>
                </c:pt>
                <c:pt idx="5062">
                  <c:v>29.406479999999963</c:v>
                </c:pt>
                <c:pt idx="5063">
                  <c:v>29.217800000000036</c:v>
                </c:pt>
                <c:pt idx="5064">
                  <c:v>29.03032</c:v>
                </c:pt>
                <c:pt idx="5065">
                  <c:v>28.84253999999995</c:v>
                </c:pt>
                <c:pt idx="5066">
                  <c:v>28.65502</c:v>
                </c:pt>
                <c:pt idx="5067">
                  <c:v>28.468469999999961</c:v>
                </c:pt>
                <c:pt idx="5068">
                  <c:v>28.28153999999995</c:v>
                </c:pt>
                <c:pt idx="5069">
                  <c:v>28.095549999999943</c:v>
                </c:pt>
                <c:pt idx="5070">
                  <c:v>27.910049999999963</c:v>
                </c:pt>
                <c:pt idx="5071">
                  <c:v>27.724399999999989</c:v>
                </c:pt>
                <c:pt idx="5072">
                  <c:v>27.539349999999967</c:v>
                </c:pt>
                <c:pt idx="5073">
                  <c:v>27.354320000000001</c:v>
                </c:pt>
                <c:pt idx="5074">
                  <c:v>27.16947</c:v>
                </c:pt>
                <c:pt idx="5075">
                  <c:v>26.985619999999933</c:v>
                </c:pt>
                <c:pt idx="5076">
                  <c:v>26.80152</c:v>
                </c:pt>
                <c:pt idx="5077">
                  <c:v>26.61842</c:v>
                </c:pt>
                <c:pt idx="5078">
                  <c:v>26.435919999999989</c:v>
                </c:pt>
                <c:pt idx="5079">
                  <c:v>26.253539999999965</c:v>
                </c:pt>
                <c:pt idx="5080">
                  <c:v>26.07103</c:v>
                </c:pt>
                <c:pt idx="5081">
                  <c:v>25.890139999999967</c:v>
                </c:pt>
                <c:pt idx="5082">
                  <c:v>25.708649999999942</c:v>
                </c:pt>
                <c:pt idx="5083">
                  <c:v>25.527560000000001</c:v>
                </c:pt>
                <c:pt idx="5084">
                  <c:v>25.346579999999989</c:v>
                </c:pt>
                <c:pt idx="5085">
                  <c:v>25.166799999999967</c:v>
                </c:pt>
                <c:pt idx="5086">
                  <c:v>24.987239999999961</c:v>
                </c:pt>
                <c:pt idx="5087">
                  <c:v>24.807459999999999</c:v>
                </c:pt>
                <c:pt idx="5088">
                  <c:v>24.628860000000028</c:v>
                </c:pt>
                <c:pt idx="5089">
                  <c:v>24.451059999999988</c:v>
                </c:pt>
                <c:pt idx="5090">
                  <c:v>24.272819999999989</c:v>
                </c:pt>
                <c:pt idx="5091">
                  <c:v>24.09618</c:v>
                </c:pt>
                <c:pt idx="5092">
                  <c:v>23.920119999999965</c:v>
                </c:pt>
                <c:pt idx="5093">
                  <c:v>23.744610000000002</c:v>
                </c:pt>
                <c:pt idx="5094">
                  <c:v>23.569599999999966</c:v>
                </c:pt>
                <c:pt idx="5095">
                  <c:v>23.395350000000001</c:v>
                </c:pt>
                <c:pt idx="5096">
                  <c:v>23.221270000000001</c:v>
                </c:pt>
                <c:pt idx="5097">
                  <c:v>23.047550000000001</c:v>
                </c:pt>
                <c:pt idx="5098">
                  <c:v>22.873799999999989</c:v>
                </c:pt>
                <c:pt idx="5099">
                  <c:v>22.700399999999963</c:v>
                </c:pt>
                <c:pt idx="5100">
                  <c:v>22.527259999999988</c:v>
                </c:pt>
                <c:pt idx="5101">
                  <c:v>22.355920000000001</c:v>
                </c:pt>
                <c:pt idx="5102">
                  <c:v>22.18506</c:v>
                </c:pt>
                <c:pt idx="5103">
                  <c:v>22.01502</c:v>
                </c:pt>
                <c:pt idx="5104">
                  <c:v>21.845699999999965</c:v>
                </c:pt>
                <c:pt idx="5105">
                  <c:v>21.677270000000028</c:v>
                </c:pt>
                <c:pt idx="5106">
                  <c:v>21.508429999999965</c:v>
                </c:pt>
                <c:pt idx="5107">
                  <c:v>21.34056</c:v>
                </c:pt>
                <c:pt idx="5108">
                  <c:v>21.173539999999971</c:v>
                </c:pt>
                <c:pt idx="5109">
                  <c:v>21.007370000000005</c:v>
                </c:pt>
                <c:pt idx="5110">
                  <c:v>20.842269999999989</c:v>
                </c:pt>
                <c:pt idx="5111">
                  <c:v>20.6767</c:v>
                </c:pt>
                <c:pt idx="5112">
                  <c:v>20.512119999999989</c:v>
                </c:pt>
                <c:pt idx="5113">
                  <c:v>20.348509999999965</c:v>
                </c:pt>
                <c:pt idx="5114">
                  <c:v>20.184860000000036</c:v>
                </c:pt>
                <c:pt idx="5115">
                  <c:v>20.022179999999967</c:v>
                </c:pt>
                <c:pt idx="5116">
                  <c:v>19.858709999999967</c:v>
                </c:pt>
                <c:pt idx="5117">
                  <c:v>19.696670000000001</c:v>
                </c:pt>
                <c:pt idx="5118">
                  <c:v>19.535639999999965</c:v>
                </c:pt>
                <c:pt idx="5119">
                  <c:v>19.375439999999966</c:v>
                </c:pt>
                <c:pt idx="5120">
                  <c:v>19.215519999999966</c:v>
                </c:pt>
                <c:pt idx="5121">
                  <c:v>19.05744</c:v>
                </c:pt>
                <c:pt idx="5122">
                  <c:v>18.899799999999967</c:v>
                </c:pt>
                <c:pt idx="5123">
                  <c:v>18.743019999999966</c:v>
                </c:pt>
                <c:pt idx="5124">
                  <c:v>18.586860000000001</c:v>
                </c:pt>
                <c:pt idx="5125">
                  <c:v>18.43084</c:v>
                </c:pt>
                <c:pt idx="5126">
                  <c:v>18.275939999999967</c:v>
                </c:pt>
                <c:pt idx="5127">
                  <c:v>18.12172</c:v>
                </c:pt>
                <c:pt idx="5128">
                  <c:v>17.967779999999966</c:v>
                </c:pt>
                <c:pt idx="5129">
                  <c:v>17.814800000000044</c:v>
                </c:pt>
                <c:pt idx="5130">
                  <c:v>17.663499999999971</c:v>
                </c:pt>
                <c:pt idx="5131">
                  <c:v>17.51248</c:v>
                </c:pt>
                <c:pt idx="5132">
                  <c:v>17.363009999999989</c:v>
                </c:pt>
                <c:pt idx="5133">
                  <c:v>17.21454</c:v>
                </c:pt>
                <c:pt idx="5134">
                  <c:v>17.067399999999989</c:v>
                </c:pt>
                <c:pt idx="5135">
                  <c:v>16.920679999999965</c:v>
                </c:pt>
                <c:pt idx="5136">
                  <c:v>16.77394</c:v>
                </c:pt>
                <c:pt idx="5137">
                  <c:v>16.627520000000001</c:v>
                </c:pt>
                <c:pt idx="5138">
                  <c:v>16.482319999999934</c:v>
                </c:pt>
                <c:pt idx="5139">
                  <c:v>16.33725000000004</c:v>
                </c:pt>
                <c:pt idx="5140">
                  <c:v>16.19258</c:v>
                </c:pt>
                <c:pt idx="5141">
                  <c:v>16.049729999999954</c:v>
                </c:pt>
                <c:pt idx="5142">
                  <c:v>15.90863</c:v>
                </c:pt>
                <c:pt idx="5143">
                  <c:v>15.76886</c:v>
                </c:pt>
                <c:pt idx="5144">
                  <c:v>15.629190000000001</c:v>
                </c:pt>
                <c:pt idx="5145">
                  <c:v>15.489790000000006</c:v>
                </c:pt>
                <c:pt idx="5146">
                  <c:v>15.351420000000006</c:v>
                </c:pt>
                <c:pt idx="5147">
                  <c:v>15.212620000000001</c:v>
                </c:pt>
                <c:pt idx="5148">
                  <c:v>15.075280000000006</c:v>
                </c:pt>
                <c:pt idx="5149">
                  <c:v>14.939500000000002</c:v>
                </c:pt>
                <c:pt idx="5150">
                  <c:v>14.804130000000002</c:v>
                </c:pt>
                <c:pt idx="5151">
                  <c:v>14.67022</c:v>
                </c:pt>
                <c:pt idx="5152">
                  <c:v>14.53758</c:v>
                </c:pt>
                <c:pt idx="5153">
                  <c:v>14.405540000000016</c:v>
                </c:pt>
                <c:pt idx="5154">
                  <c:v>14.273720000000001</c:v>
                </c:pt>
                <c:pt idx="5155">
                  <c:v>14.142240000000001</c:v>
                </c:pt>
                <c:pt idx="5156">
                  <c:v>14.01192</c:v>
                </c:pt>
                <c:pt idx="5157">
                  <c:v>13.882210000000002</c:v>
                </c:pt>
                <c:pt idx="5158">
                  <c:v>13.75428</c:v>
                </c:pt>
                <c:pt idx="5159">
                  <c:v>13.62684</c:v>
                </c:pt>
                <c:pt idx="5160">
                  <c:v>13.49888</c:v>
                </c:pt>
                <c:pt idx="5161">
                  <c:v>13.370740000000014</c:v>
                </c:pt>
                <c:pt idx="5162">
                  <c:v>13.244209999999999</c:v>
                </c:pt>
                <c:pt idx="5163">
                  <c:v>13.11806</c:v>
                </c:pt>
                <c:pt idx="5164">
                  <c:v>12.99212</c:v>
                </c:pt>
                <c:pt idx="5165">
                  <c:v>12.867560000000006</c:v>
                </c:pt>
                <c:pt idx="5166">
                  <c:v>12.74339</c:v>
                </c:pt>
                <c:pt idx="5167">
                  <c:v>12.620090000000001</c:v>
                </c:pt>
                <c:pt idx="5168">
                  <c:v>12.497170000000001</c:v>
                </c:pt>
                <c:pt idx="5169">
                  <c:v>12.375380000000014</c:v>
                </c:pt>
                <c:pt idx="5170">
                  <c:v>12.254670000000001</c:v>
                </c:pt>
                <c:pt idx="5171">
                  <c:v>12.134540000000001</c:v>
                </c:pt>
                <c:pt idx="5172">
                  <c:v>12.015280000000002</c:v>
                </c:pt>
                <c:pt idx="5173">
                  <c:v>11.89662</c:v>
                </c:pt>
                <c:pt idx="5174">
                  <c:v>11.77835</c:v>
                </c:pt>
                <c:pt idx="5175">
                  <c:v>11.66089</c:v>
                </c:pt>
                <c:pt idx="5176">
                  <c:v>11.54363</c:v>
                </c:pt>
                <c:pt idx="5177">
                  <c:v>11.42826</c:v>
                </c:pt>
                <c:pt idx="5178">
                  <c:v>11.31415</c:v>
                </c:pt>
                <c:pt idx="5179">
                  <c:v>11.19989</c:v>
                </c:pt>
                <c:pt idx="5180">
                  <c:v>11.08611</c:v>
                </c:pt>
                <c:pt idx="5181">
                  <c:v>10.97376</c:v>
                </c:pt>
                <c:pt idx="5182">
                  <c:v>10.86172</c:v>
                </c:pt>
                <c:pt idx="5183">
                  <c:v>10.750730000000004</c:v>
                </c:pt>
                <c:pt idx="5184">
                  <c:v>10.64114</c:v>
                </c:pt>
                <c:pt idx="5185">
                  <c:v>10.531879999999999</c:v>
                </c:pt>
                <c:pt idx="5186">
                  <c:v>10.42313</c:v>
                </c:pt>
                <c:pt idx="5187">
                  <c:v>10.31527</c:v>
                </c:pt>
                <c:pt idx="5188">
                  <c:v>10.208359999999999</c:v>
                </c:pt>
                <c:pt idx="5189">
                  <c:v>10.10242</c:v>
                </c:pt>
                <c:pt idx="5190">
                  <c:v>9.9972619999999992</c:v>
                </c:pt>
                <c:pt idx="5191">
                  <c:v>9.8930660000000028</c:v>
                </c:pt>
                <c:pt idx="5192">
                  <c:v>9.7895140000000005</c:v>
                </c:pt>
                <c:pt idx="5193">
                  <c:v>9.6867219999999996</c:v>
                </c:pt>
                <c:pt idx="5194">
                  <c:v>9.5849719999999987</c:v>
                </c:pt>
                <c:pt idx="5195">
                  <c:v>9.4850200000000005</c:v>
                </c:pt>
                <c:pt idx="5196">
                  <c:v>9.3851960000000183</c:v>
                </c:pt>
                <c:pt idx="5197">
                  <c:v>9.2859450000000034</c:v>
                </c:pt>
                <c:pt idx="5198">
                  <c:v>9.1881559999999993</c:v>
                </c:pt>
                <c:pt idx="5199">
                  <c:v>9.0924380000000067</c:v>
                </c:pt>
                <c:pt idx="5200">
                  <c:v>8.9974180000000015</c:v>
                </c:pt>
                <c:pt idx="5201">
                  <c:v>8.9024820000000222</c:v>
                </c:pt>
                <c:pt idx="5202">
                  <c:v>8.809094000000016</c:v>
                </c:pt>
                <c:pt idx="5203">
                  <c:v>8.7172490000000007</c:v>
                </c:pt>
                <c:pt idx="5204">
                  <c:v>8.6267510000000005</c:v>
                </c:pt>
                <c:pt idx="5205">
                  <c:v>8.5365320000000047</c:v>
                </c:pt>
                <c:pt idx="5206">
                  <c:v>8.4479260000000007</c:v>
                </c:pt>
                <c:pt idx="5207">
                  <c:v>8.3606940000000165</c:v>
                </c:pt>
                <c:pt idx="5208">
                  <c:v>8.2738500000000013</c:v>
                </c:pt>
                <c:pt idx="5209">
                  <c:v>8.1883639999999982</c:v>
                </c:pt>
                <c:pt idx="5210">
                  <c:v>8.104476</c:v>
                </c:pt>
                <c:pt idx="5211">
                  <c:v>8.0223259999999996</c:v>
                </c:pt>
                <c:pt idx="5212">
                  <c:v>7.9412820000000082</c:v>
                </c:pt>
                <c:pt idx="5213">
                  <c:v>7.8610790000000001</c:v>
                </c:pt>
                <c:pt idx="5214">
                  <c:v>7.7822009999999997</c:v>
                </c:pt>
                <c:pt idx="5215">
                  <c:v>7.7050400000000003</c:v>
                </c:pt>
                <c:pt idx="5216">
                  <c:v>7.6284659999999933</c:v>
                </c:pt>
                <c:pt idx="5217">
                  <c:v>7.5539739999999975</c:v>
                </c:pt>
                <c:pt idx="5218">
                  <c:v>7.4800449999999996</c:v>
                </c:pt>
                <c:pt idx="5219">
                  <c:v>7.4080029999999999</c:v>
                </c:pt>
                <c:pt idx="5220">
                  <c:v>7.3378839999999945</c:v>
                </c:pt>
                <c:pt idx="5221">
                  <c:v>7.2691799999999995</c:v>
                </c:pt>
                <c:pt idx="5222">
                  <c:v>7.202261000000008</c:v>
                </c:pt>
                <c:pt idx="5223">
                  <c:v>7.1375630000000001</c:v>
                </c:pt>
                <c:pt idx="5224">
                  <c:v>7.0725439999999997</c:v>
                </c:pt>
                <c:pt idx="5225">
                  <c:v>7.0098719999999997</c:v>
                </c:pt>
                <c:pt idx="5226">
                  <c:v>6.9481960000000003</c:v>
                </c:pt>
                <c:pt idx="5227">
                  <c:v>6.8883450000000002</c:v>
                </c:pt>
                <c:pt idx="5228">
                  <c:v>6.8300979999999996</c:v>
                </c:pt>
                <c:pt idx="5229">
                  <c:v>6.7725600000000004</c:v>
                </c:pt>
                <c:pt idx="5230">
                  <c:v>6.7162540000000002</c:v>
                </c:pt>
                <c:pt idx="5231">
                  <c:v>6.6630949999999913</c:v>
                </c:pt>
                <c:pt idx="5232">
                  <c:v>6.6108309999999904</c:v>
                </c:pt>
                <c:pt idx="5233">
                  <c:v>6.5591600000000003</c:v>
                </c:pt>
                <c:pt idx="5234">
                  <c:v>6.5095999999999998</c:v>
                </c:pt>
                <c:pt idx="5235">
                  <c:v>6.4616290000000092</c:v>
                </c:pt>
                <c:pt idx="5236">
                  <c:v>6.415006</c:v>
                </c:pt>
                <c:pt idx="5237">
                  <c:v>6.3697139999999965</c:v>
                </c:pt>
                <c:pt idx="5238">
                  <c:v>6.3261599999999945</c:v>
                </c:pt>
                <c:pt idx="5239">
                  <c:v>6.2845799999999965</c:v>
                </c:pt>
                <c:pt idx="5240">
                  <c:v>6.2441209999999945</c:v>
                </c:pt>
                <c:pt idx="5241">
                  <c:v>6.2054419999999997</c:v>
                </c:pt>
                <c:pt idx="5242">
                  <c:v>6.1680659999999916</c:v>
                </c:pt>
                <c:pt idx="5243">
                  <c:v>6.1315920000000004</c:v>
                </c:pt>
                <c:pt idx="5244">
                  <c:v>6.0965389999999955</c:v>
                </c:pt>
                <c:pt idx="5245">
                  <c:v>6.0635699999999995</c:v>
                </c:pt>
                <c:pt idx="5246">
                  <c:v>6.0320390000000002</c:v>
                </c:pt>
                <c:pt idx="5247">
                  <c:v>6.0015130000000001</c:v>
                </c:pt>
                <c:pt idx="5248">
                  <c:v>5.972156</c:v>
                </c:pt>
                <c:pt idx="5249">
                  <c:v>5.9441699999999997</c:v>
                </c:pt>
                <c:pt idx="5250">
                  <c:v>5.9180349999999926</c:v>
                </c:pt>
                <c:pt idx="5251">
                  <c:v>5.8928049999999885</c:v>
                </c:pt>
                <c:pt idx="5252">
                  <c:v>5.8690379999999926</c:v>
                </c:pt>
                <c:pt idx="5253">
                  <c:v>5.8467539999999998</c:v>
                </c:pt>
                <c:pt idx="5254">
                  <c:v>5.8252819999999916</c:v>
                </c:pt>
                <c:pt idx="5255">
                  <c:v>5.8051199999999916</c:v>
                </c:pt>
                <c:pt idx="5256">
                  <c:v>5.7864069999999996</c:v>
                </c:pt>
                <c:pt idx="5257">
                  <c:v>5.7694010000000002</c:v>
                </c:pt>
                <c:pt idx="5258">
                  <c:v>5.7521599999999955</c:v>
                </c:pt>
                <c:pt idx="5259">
                  <c:v>5.7366090000000103</c:v>
                </c:pt>
                <c:pt idx="5260">
                  <c:v>5.7214400000000003</c:v>
                </c:pt>
                <c:pt idx="5261">
                  <c:v>5.7077910000000003</c:v>
                </c:pt>
                <c:pt idx="5262">
                  <c:v>5.6953319999999916</c:v>
                </c:pt>
                <c:pt idx="5263">
                  <c:v>5.6839959999999916</c:v>
                </c:pt>
                <c:pt idx="5264">
                  <c:v>5.6720959999999945</c:v>
                </c:pt>
                <c:pt idx="5265">
                  <c:v>5.6616210000000002</c:v>
                </c:pt>
                <c:pt idx="5266">
                  <c:v>5.6517379999999955</c:v>
                </c:pt>
                <c:pt idx="5267">
                  <c:v>5.6421719999999933</c:v>
                </c:pt>
                <c:pt idx="5268">
                  <c:v>5.6330920000000004</c:v>
                </c:pt>
                <c:pt idx="5269">
                  <c:v>5.6248889999999854</c:v>
                </c:pt>
                <c:pt idx="5270">
                  <c:v>5.6165519999999933</c:v>
                </c:pt>
                <c:pt idx="5271">
                  <c:v>5.6093510000000002</c:v>
                </c:pt>
                <c:pt idx="5272">
                  <c:v>5.6014159999999933</c:v>
                </c:pt>
                <c:pt idx="5273">
                  <c:v>5.5948259999999914</c:v>
                </c:pt>
                <c:pt idx="5274">
                  <c:v>5.5891799999999998</c:v>
                </c:pt>
                <c:pt idx="5275">
                  <c:v>5.5829379999999933</c:v>
                </c:pt>
                <c:pt idx="5276">
                  <c:v>5.5776500000000002</c:v>
                </c:pt>
                <c:pt idx="5277">
                  <c:v>5.5728559999999945</c:v>
                </c:pt>
                <c:pt idx="5278">
                  <c:v>5.568238</c:v>
                </c:pt>
                <c:pt idx="5279">
                  <c:v>5.5641579999999866</c:v>
                </c:pt>
                <c:pt idx="5280">
                  <c:v>5.5591679999999997</c:v>
                </c:pt>
                <c:pt idx="5281">
                  <c:v>5.555428</c:v>
                </c:pt>
                <c:pt idx="5282">
                  <c:v>5.550878</c:v>
                </c:pt>
                <c:pt idx="5283">
                  <c:v>5.547021</c:v>
                </c:pt>
                <c:pt idx="5284">
                  <c:v>5.5441349999999865</c:v>
                </c:pt>
                <c:pt idx="5285">
                  <c:v>5.5409119999999916</c:v>
                </c:pt>
                <c:pt idx="5286">
                  <c:v>5.5376000000000003</c:v>
                </c:pt>
                <c:pt idx="5287">
                  <c:v>5.5342520000000004</c:v>
                </c:pt>
                <c:pt idx="5288">
                  <c:v>5.5314100000000002</c:v>
                </c:pt>
                <c:pt idx="5289">
                  <c:v>5.5294339999999975</c:v>
                </c:pt>
                <c:pt idx="5290">
                  <c:v>5.5275499999999926</c:v>
                </c:pt>
                <c:pt idx="5291">
                  <c:v>5.5253959999999926</c:v>
                </c:pt>
                <c:pt idx="5292">
                  <c:v>5.5229259999999885</c:v>
                </c:pt>
                <c:pt idx="5293">
                  <c:v>5.5201359999999866</c:v>
                </c:pt>
                <c:pt idx="5294">
                  <c:v>5.5174079999999917</c:v>
                </c:pt>
                <c:pt idx="5295">
                  <c:v>5.5148799999999945</c:v>
                </c:pt>
                <c:pt idx="5296">
                  <c:v>5.5129119999999885</c:v>
                </c:pt>
                <c:pt idx="5297">
                  <c:v>5.5114479999999997</c:v>
                </c:pt>
                <c:pt idx="5298">
                  <c:v>5.5086599999999999</c:v>
                </c:pt>
                <c:pt idx="5299">
                  <c:v>5.5062640000000034</c:v>
                </c:pt>
                <c:pt idx="5300">
                  <c:v>5.5045699999999975</c:v>
                </c:pt>
                <c:pt idx="5301">
                  <c:v>5.5031030000000003</c:v>
                </c:pt>
                <c:pt idx="5302">
                  <c:v>5.5013620000000092</c:v>
                </c:pt>
                <c:pt idx="5303">
                  <c:v>5.4999750000000001</c:v>
                </c:pt>
                <c:pt idx="5304">
                  <c:v>5.4982430000000102</c:v>
                </c:pt>
                <c:pt idx="5305">
                  <c:v>5.49655</c:v>
                </c:pt>
                <c:pt idx="5306">
                  <c:v>5.4955069999999955</c:v>
                </c:pt>
                <c:pt idx="5307">
                  <c:v>5.4937430000000091</c:v>
                </c:pt>
                <c:pt idx="5308">
                  <c:v>5.4924200000000001</c:v>
                </c:pt>
                <c:pt idx="5309">
                  <c:v>5.4910420000000082</c:v>
                </c:pt>
                <c:pt idx="5310">
                  <c:v>5.4901</c:v>
                </c:pt>
                <c:pt idx="5311">
                  <c:v>5.4892620000000143</c:v>
                </c:pt>
                <c:pt idx="5312">
                  <c:v>5.4887740000000003</c:v>
                </c:pt>
                <c:pt idx="5313">
                  <c:v>5.4876800000000001</c:v>
                </c:pt>
                <c:pt idx="5314">
                  <c:v>5.4865300000000001</c:v>
                </c:pt>
                <c:pt idx="5315">
                  <c:v>5.4851099999999997</c:v>
                </c:pt>
                <c:pt idx="5316">
                  <c:v>5.4843310000000001</c:v>
                </c:pt>
                <c:pt idx="5317">
                  <c:v>5.4827370000000002</c:v>
                </c:pt>
                <c:pt idx="5318">
                  <c:v>5.4805640000000002</c:v>
                </c:pt>
                <c:pt idx="5319">
                  <c:v>5.4793240000000081</c:v>
                </c:pt>
                <c:pt idx="5320">
                  <c:v>5.4779489999999997</c:v>
                </c:pt>
                <c:pt idx="5321">
                  <c:v>5.4765509999999997</c:v>
                </c:pt>
                <c:pt idx="5322">
                  <c:v>5.475034</c:v>
                </c:pt>
                <c:pt idx="5323">
                  <c:v>5.4744520000000003</c:v>
                </c:pt>
                <c:pt idx="5324">
                  <c:v>5.4731540000000001</c:v>
                </c:pt>
                <c:pt idx="5325">
                  <c:v>5.4722340000000003</c:v>
                </c:pt>
                <c:pt idx="5326">
                  <c:v>5.4718249999999999</c:v>
                </c:pt>
                <c:pt idx="5327">
                  <c:v>5.4706940000000071</c:v>
                </c:pt>
                <c:pt idx="5328">
                  <c:v>5.4695999999999998</c:v>
                </c:pt>
                <c:pt idx="5329">
                  <c:v>5.4687349999999926</c:v>
                </c:pt>
                <c:pt idx="5330">
                  <c:v>5.4683039999999998</c:v>
                </c:pt>
                <c:pt idx="5331">
                  <c:v>5.4683830000000002</c:v>
                </c:pt>
                <c:pt idx="5332">
                  <c:v>5.467638</c:v>
                </c:pt>
                <c:pt idx="5333">
                  <c:v>5.4669679999999996</c:v>
                </c:pt>
                <c:pt idx="5334">
                  <c:v>5.4660820000000001</c:v>
                </c:pt>
                <c:pt idx="5335">
                  <c:v>5.4659789999999955</c:v>
                </c:pt>
                <c:pt idx="5336">
                  <c:v>5.4652149999999926</c:v>
                </c:pt>
                <c:pt idx="5337">
                  <c:v>5.4652370000000001</c:v>
                </c:pt>
                <c:pt idx="5338">
                  <c:v>5.4637849999999926</c:v>
                </c:pt>
                <c:pt idx="5339">
                  <c:v>5.4628549999999914</c:v>
                </c:pt>
                <c:pt idx="5340">
                  <c:v>5.4626060000000001</c:v>
                </c:pt>
                <c:pt idx="5341">
                  <c:v>5.4617180000000003</c:v>
                </c:pt>
                <c:pt idx="5342">
                  <c:v>5.4605439999999996</c:v>
                </c:pt>
                <c:pt idx="5343">
                  <c:v>5.460102</c:v>
                </c:pt>
                <c:pt idx="5344">
                  <c:v>5.4581799999999996</c:v>
                </c:pt>
                <c:pt idx="5345">
                  <c:v>5.45702</c:v>
                </c:pt>
                <c:pt idx="5346">
                  <c:v>5.45648</c:v>
                </c:pt>
                <c:pt idx="5347">
                  <c:v>5.4560700000000004</c:v>
                </c:pt>
                <c:pt idx="5348">
                  <c:v>5.4557180000000001</c:v>
                </c:pt>
                <c:pt idx="5349">
                  <c:v>5.4548699999999997</c:v>
                </c:pt>
                <c:pt idx="5350">
                  <c:v>5.4535869999999926</c:v>
                </c:pt>
                <c:pt idx="5351">
                  <c:v>5.4527239999999999</c:v>
                </c:pt>
                <c:pt idx="5352">
                  <c:v>5.4507979999999998</c:v>
                </c:pt>
                <c:pt idx="5353">
                  <c:v>5.4498360000000003</c:v>
                </c:pt>
                <c:pt idx="5354">
                  <c:v>5.44855</c:v>
                </c:pt>
                <c:pt idx="5355">
                  <c:v>5.4477700000000002</c:v>
                </c:pt>
                <c:pt idx="5356">
                  <c:v>5.4467690000000113</c:v>
                </c:pt>
                <c:pt idx="5357">
                  <c:v>5.4459809999999926</c:v>
                </c:pt>
                <c:pt idx="5358">
                  <c:v>5.4455859999999916</c:v>
                </c:pt>
                <c:pt idx="5359">
                  <c:v>5.4455030000000004</c:v>
                </c:pt>
                <c:pt idx="5360">
                  <c:v>5.4449620000000003</c:v>
                </c:pt>
                <c:pt idx="5361">
                  <c:v>5.4449799999999975</c:v>
                </c:pt>
                <c:pt idx="5362">
                  <c:v>5.4437700000000024</c:v>
                </c:pt>
                <c:pt idx="5363">
                  <c:v>5.4436600000000093</c:v>
                </c:pt>
                <c:pt idx="5364">
                  <c:v>5.4428200000000002</c:v>
                </c:pt>
                <c:pt idx="5365">
                  <c:v>5.4425859999999933</c:v>
                </c:pt>
                <c:pt idx="5366">
                  <c:v>5.4422800000000002</c:v>
                </c:pt>
                <c:pt idx="5367">
                  <c:v>5.4429420000000004</c:v>
                </c:pt>
                <c:pt idx="5368">
                  <c:v>5.4423789999999999</c:v>
                </c:pt>
                <c:pt idx="5369">
                  <c:v>5.4421299999999997</c:v>
                </c:pt>
                <c:pt idx="5370">
                  <c:v>5.4404630000000092</c:v>
                </c:pt>
                <c:pt idx="5371">
                  <c:v>5.439737000000008</c:v>
                </c:pt>
                <c:pt idx="5372">
                  <c:v>5.4390600000000093</c:v>
                </c:pt>
                <c:pt idx="5373">
                  <c:v>5.4390240000000034</c:v>
                </c:pt>
                <c:pt idx="5374">
                  <c:v>5.4380860000000002</c:v>
                </c:pt>
                <c:pt idx="5375">
                  <c:v>5.4370630000000082</c:v>
                </c:pt>
                <c:pt idx="5376">
                  <c:v>5.4364070000000071</c:v>
                </c:pt>
                <c:pt idx="5377">
                  <c:v>5.4357379999999997</c:v>
                </c:pt>
                <c:pt idx="5378">
                  <c:v>5.434482</c:v>
                </c:pt>
                <c:pt idx="5379">
                  <c:v>5.4331980000000071</c:v>
                </c:pt>
                <c:pt idx="5380">
                  <c:v>5.4326680000000103</c:v>
                </c:pt>
                <c:pt idx="5381">
                  <c:v>5.4319700000000024</c:v>
                </c:pt>
                <c:pt idx="5382">
                  <c:v>5.4308199999999998</c:v>
                </c:pt>
                <c:pt idx="5383">
                  <c:v>5.4302480000000113</c:v>
                </c:pt>
                <c:pt idx="5384">
                  <c:v>5.42943</c:v>
                </c:pt>
                <c:pt idx="5385">
                  <c:v>5.4287570000000001</c:v>
                </c:pt>
                <c:pt idx="5386">
                  <c:v>5.4279259999999914</c:v>
                </c:pt>
                <c:pt idx="5387">
                  <c:v>5.4274379999999933</c:v>
                </c:pt>
                <c:pt idx="5388">
                  <c:v>5.4270099999999966</c:v>
                </c:pt>
                <c:pt idx="5389">
                  <c:v>5.4267200000000004</c:v>
                </c:pt>
                <c:pt idx="5390">
                  <c:v>5.4268510000000001</c:v>
                </c:pt>
                <c:pt idx="5391">
                  <c:v>5.4273290000000003</c:v>
                </c:pt>
                <c:pt idx="5392">
                  <c:v>5.4269420000000004</c:v>
                </c:pt>
                <c:pt idx="5393">
                  <c:v>5.4264450000000002</c:v>
                </c:pt>
                <c:pt idx="5394">
                  <c:v>5.4256320000000002</c:v>
                </c:pt>
                <c:pt idx="5395">
                  <c:v>5.4253619999999998</c:v>
                </c:pt>
                <c:pt idx="5396">
                  <c:v>5.4249499999999955</c:v>
                </c:pt>
                <c:pt idx="5397">
                  <c:v>5.4245119999999885</c:v>
                </c:pt>
                <c:pt idx="5398">
                  <c:v>5.4243480000000002</c:v>
                </c:pt>
                <c:pt idx="5399">
                  <c:v>5.4243999999999986</c:v>
                </c:pt>
                <c:pt idx="5400">
                  <c:v>5.4242780000000002</c:v>
                </c:pt>
                <c:pt idx="5401">
                  <c:v>5.4232240000000003</c:v>
                </c:pt>
                <c:pt idx="5402">
                  <c:v>5.4227539999999985</c:v>
                </c:pt>
                <c:pt idx="5403">
                  <c:v>5.4218700000000002</c:v>
                </c:pt>
                <c:pt idx="5404">
                  <c:v>5.4210909999999997</c:v>
                </c:pt>
                <c:pt idx="5405">
                  <c:v>5.4200699999999999</c:v>
                </c:pt>
                <c:pt idx="5406">
                  <c:v>5.4189999999999996</c:v>
                </c:pt>
                <c:pt idx="5407">
                  <c:v>5.4183680000000081</c:v>
                </c:pt>
                <c:pt idx="5408">
                  <c:v>5.4186519999999998</c:v>
                </c:pt>
                <c:pt idx="5409">
                  <c:v>5.4183310000000002</c:v>
                </c:pt>
                <c:pt idx="5410">
                  <c:v>5.4178999999999995</c:v>
                </c:pt>
                <c:pt idx="5411">
                  <c:v>5.4173020000000003</c:v>
                </c:pt>
                <c:pt idx="5412">
                  <c:v>5.4171239999999985</c:v>
                </c:pt>
                <c:pt idx="5413">
                  <c:v>5.4156599999999999</c:v>
                </c:pt>
                <c:pt idx="5414">
                  <c:v>5.4144680000000003</c:v>
                </c:pt>
                <c:pt idx="5415">
                  <c:v>5.41296</c:v>
                </c:pt>
                <c:pt idx="5416">
                  <c:v>5.4124439999999998</c:v>
                </c:pt>
                <c:pt idx="5417">
                  <c:v>5.4118560000000002</c:v>
                </c:pt>
                <c:pt idx="5418">
                  <c:v>5.4120629999999998</c:v>
                </c:pt>
                <c:pt idx="5419">
                  <c:v>5.4117300000000004</c:v>
                </c:pt>
                <c:pt idx="5420">
                  <c:v>5.4117730000000082</c:v>
                </c:pt>
                <c:pt idx="5421">
                  <c:v>5.4112260000000081</c:v>
                </c:pt>
                <c:pt idx="5422">
                  <c:v>5.4110189999999996</c:v>
                </c:pt>
                <c:pt idx="5423">
                  <c:v>5.4105449999999955</c:v>
                </c:pt>
                <c:pt idx="5424">
                  <c:v>5.4101339999999976</c:v>
                </c:pt>
                <c:pt idx="5425">
                  <c:v>5.4094319999999998</c:v>
                </c:pt>
                <c:pt idx="5426">
                  <c:v>5.4086440000000024</c:v>
                </c:pt>
                <c:pt idx="5427">
                  <c:v>5.4080079999999997</c:v>
                </c:pt>
                <c:pt idx="5428">
                  <c:v>5.407832</c:v>
                </c:pt>
                <c:pt idx="5429">
                  <c:v>5.4073120000000001</c:v>
                </c:pt>
                <c:pt idx="5430">
                  <c:v>5.4066359999999998</c:v>
                </c:pt>
                <c:pt idx="5431">
                  <c:v>5.4062800000000024</c:v>
                </c:pt>
                <c:pt idx="5432">
                  <c:v>5.4056780000000071</c:v>
                </c:pt>
                <c:pt idx="5433">
                  <c:v>5.4050000000000002</c:v>
                </c:pt>
                <c:pt idx="5434">
                  <c:v>5.4050880000000001</c:v>
                </c:pt>
                <c:pt idx="5435">
                  <c:v>5.4042000000000003</c:v>
                </c:pt>
                <c:pt idx="5436">
                  <c:v>5.4033179999999996</c:v>
                </c:pt>
                <c:pt idx="5437">
                  <c:v>5.4032349999999996</c:v>
                </c:pt>
                <c:pt idx="5438">
                  <c:v>5.4030379999999996</c:v>
                </c:pt>
                <c:pt idx="5439">
                  <c:v>5.4023240000000001</c:v>
                </c:pt>
                <c:pt idx="5440">
                  <c:v>5.4016750000000071</c:v>
                </c:pt>
                <c:pt idx="5441">
                  <c:v>5.4012090000000113</c:v>
                </c:pt>
                <c:pt idx="5442">
                  <c:v>5.4009219999999996</c:v>
                </c:pt>
                <c:pt idx="5443">
                  <c:v>5.4003660000000071</c:v>
                </c:pt>
                <c:pt idx="5444">
                  <c:v>5.4000430000000081</c:v>
                </c:pt>
                <c:pt idx="5445">
                  <c:v>5.3999009999999945</c:v>
                </c:pt>
                <c:pt idx="5446">
                  <c:v>5.3997019999999996</c:v>
                </c:pt>
                <c:pt idx="5447">
                  <c:v>5.399254</c:v>
                </c:pt>
                <c:pt idx="5448">
                  <c:v>5.3991400000000001</c:v>
                </c:pt>
                <c:pt idx="5449">
                  <c:v>5.398892</c:v>
                </c:pt>
                <c:pt idx="5450">
                  <c:v>5.3984379999999916</c:v>
                </c:pt>
                <c:pt idx="5451">
                  <c:v>5.3975259999999885</c:v>
                </c:pt>
                <c:pt idx="5452">
                  <c:v>5.3967780000000003</c:v>
                </c:pt>
                <c:pt idx="5453">
                  <c:v>5.3970269999999916</c:v>
                </c:pt>
                <c:pt idx="5454">
                  <c:v>5.3966459999999996</c:v>
                </c:pt>
                <c:pt idx="5455">
                  <c:v>5.3959769999999914</c:v>
                </c:pt>
                <c:pt idx="5456">
                  <c:v>5.395276</c:v>
                </c:pt>
                <c:pt idx="5457">
                  <c:v>5.3942829999999926</c:v>
                </c:pt>
                <c:pt idx="5458">
                  <c:v>5.39377</c:v>
                </c:pt>
                <c:pt idx="5459">
                  <c:v>5.3936419999999998</c:v>
                </c:pt>
                <c:pt idx="5460">
                  <c:v>5.3936839999999995</c:v>
                </c:pt>
                <c:pt idx="5461">
                  <c:v>5.3934930000000003</c:v>
                </c:pt>
                <c:pt idx="5462">
                  <c:v>5.3923879999999933</c:v>
                </c:pt>
                <c:pt idx="5463">
                  <c:v>5.3912800000000001</c:v>
                </c:pt>
                <c:pt idx="5464">
                  <c:v>5.3911259999999945</c:v>
                </c:pt>
                <c:pt idx="5465">
                  <c:v>5.390288</c:v>
                </c:pt>
                <c:pt idx="5466">
                  <c:v>5.3901490000000001</c:v>
                </c:pt>
                <c:pt idx="5467">
                  <c:v>5.3901589999999926</c:v>
                </c:pt>
                <c:pt idx="5468">
                  <c:v>5.3901599999999945</c:v>
                </c:pt>
                <c:pt idx="5469">
                  <c:v>5.389456</c:v>
                </c:pt>
                <c:pt idx="5470">
                  <c:v>5.3889449999999917</c:v>
                </c:pt>
                <c:pt idx="5471">
                  <c:v>5.3880280000000003</c:v>
                </c:pt>
                <c:pt idx="5472">
                  <c:v>5.3876109999999926</c:v>
                </c:pt>
                <c:pt idx="5473">
                  <c:v>5.3873790000000001</c:v>
                </c:pt>
                <c:pt idx="5474">
                  <c:v>5.3871649999999933</c:v>
                </c:pt>
                <c:pt idx="5475">
                  <c:v>5.3867989999999999</c:v>
                </c:pt>
                <c:pt idx="5476">
                  <c:v>5.3863139999999996</c:v>
                </c:pt>
                <c:pt idx="5477">
                  <c:v>5.3862379999999996</c:v>
                </c:pt>
                <c:pt idx="5478">
                  <c:v>5.3856619999999999</c:v>
                </c:pt>
                <c:pt idx="5479">
                  <c:v>5.385351</c:v>
                </c:pt>
                <c:pt idx="5480">
                  <c:v>5.3850299999999995</c:v>
                </c:pt>
                <c:pt idx="5481">
                  <c:v>5.3853400000000002</c:v>
                </c:pt>
                <c:pt idx="5482">
                  <c:v>5.3855230000000001</c:v>
                </c:pt>
                <c:pt idx="5483">
                  <c:v>5.3856549999999945</c:v>
                </c:pt>
                <c:pt idx="5484">
                  <c:v>5.3854819999999917</c:v>
                </c:pt>
                <c:pt idx="5485">
                  <c:v>5.3852739999999999</c:v>
                </c:pt>
                <c:pt idx="5486">
                  <c:v>5.3839420000000002</c:v>
                </c:pt>
                <c:pt idx="5487">
                  <c:v>5.3833089999999997</c:v>
                </c:pt>
                <c:pt idx="5488">
                  <c:v>5.3824299999999985</c:v>
                </c:pt>
                <c:pt idx="5489">
                  <c:v>5.3811270000000002</c:v>
                </c:pt>
                <c:pt idx="5490">
                  <c:v>5.3812500000000014</c:v>
                </c:pt>
                <c:pt idx="5491">
                  <c:v>5.3816240000000004</c:v>
                </c:pt>
                <c:pt idx="5492">
                  <c:v>5.3811619999999998</c:v>
                </c:pt>
                <c:pt idx="5493">
                  <c:v>5.3799760000000001</c:v>
                </c:pt>
                <c:pt idx="5494">
                  <c:v>5.378368000000008</c:v>
                </c:pt>
                <c:pt idx="5495">
                  <c:v>5.3775499999999985</c:v>
                </c:pt>
                <c:pt idx="5496">
                  <c:v>5.3773980000000003</c:v>
                </c:pt>
                <c:pt idx="5497">
                  <c:v>5.3769859999999916</c:v>
                </c:pt>
                <c:pt idx="5498">
                  <c:v>5.3764519999999996</c:v>
                </c:pt>
                <c:pt idx="5499">
                  <c:v>5.3760279999999998</c:v>
                </c:pt>
                <c:pt idx="5500">
                  <c:v>5.375826</c:v>
                </c:pt>
                <c:pt idx="5501">
                  <c:v>5.3763459999999998</c:v>
                </c:pt>
                <c:pt idx="5502">
                  <c:v>5.375794</c:v>
                </c:pt>
                <c:pt idx="5503">
                  <c:v>5.3754609999999996</c:v>
                </c:pt>
                <c:pt idx="5504">
                  <c:v>5.3753149999999916</c:v>
                </c:pt>
                <c:pt idx="5505">
                  <c:v>5.374879</c:v>
                </c:pt>
                <c:pt idx="5506">
                  <c:v>5.3742390000000002</c:v>
                </c:pt>
                <c:pt idx="5507">
                  <c:v>5.3749979999999926</c:v>
                </c:pt>
                <c:pt idx="5508">
                  <c:v>5.3757789999999996</c:v>
                </c:pt>
                <c:pt idx="5509">
                  <c:v>5.3760940000000002</c:v>
                </c:pt>
                <c:pt idx="5510">
                  <c:v>5.375464</c:v>
                </c:pt>
                <c:pt idx="5511">
                  <c:v>5.3756349999999955</c:v>
                </c:pt>
                <c:pt idx="5512">
                  <c:v>5.3745849999999855</c:v>
                </c:pt>
                <c:pt idx="5513">
                  <c:v>5.3733849999999945</c:v>
                </c:pt>
                <c:pt idx="5514">
                  <c:v>5.3722700000000003</c:v>
                </c:pt>
                <c:pt idx="5515">
                  <c:v>5.3718430000000081</c:v>
                </c:pt>
                <c:pt idx="5516">
                  <c:v>5.3717170000000003</c:v>
                </c:pt>
                <c:pt idx="5517">
                  <c:v>5.3713649999999999</c:v>
                </c:pt>
                <c:pt idx="5518">
                  <c:v>5.3707539999999998</c:v>
                </c:pt>
                <c:pt idx="5519">
                  <c:v>5.3710449999999996</c:v>
                </c:pt>
                <c:pt idx="5520">
                  <c:v>5.3703539999999998</c:v>
                </c:pt>
                <c:pt idx="5521">
                  <c:v>5.3702009999999998</c:v>
                </c:pt>
                <c:pt idx="5522">
                  <c:v>5.3702829999999997</c:v>
                </c:pt>
                <c:pt idx="5523">
                  <c:v>5.3698739999999985</c:v>
                </c:pt>
                <c:pt idx="5524">
                  <c:v>5.3692890000000002</c:v>
                </c:pt>
                <c:pt idx="5525">
                  <c:v>5.3691779999999945</c:v>
                </c:pt>
                <c:pt idx="5526">
                  <c:v>5.3688179999999885</c:v>
                </c:pt>
                <c:pt idx="5527">
                  <c:v>5.3675859999999842</c:v>
                </c:pt>
                <c:pt idx="5528">
                  <c:v>5.3669849999999855</c:v>
                </c:pt>
                <c:pt idx="5529">
                  <c:v>5.3662080000000003</c:v>
                </c:pt>
                <c:pt idx="5530">
                  <c:v>5.3653509999999933</c:v>
                </c:pt>
                <c:pt idx="5531">
                  <c:v>5.3648879999999854</c:v>
                </c:pt>
                <c:pt idx="5532">
                  <c:v>5.3649279999999866</c:v>
                </c:pt>
                <c:pt idx="5533">
                  <c:v>5.3643679999999945</c:v>
                </c:pt>
                <c:pt idx="5534">
                  <c:v>5.3639309999999885</c:v>
                </c:pt>
                <c:pt idx="5535">
                  <c:v>5.3635549999999865</c:v>
                </c:pt>
                <c:pt idx="5536">
                  <c:v>5.3624599999999916</c:v>
                </c:pt>
                <c:pt idx="5537">
                  <c:v>5.3618639999999997</c:v>
                </c:pt>
                <c:pt idx="5538">
                  <c:v>5.3627049999999885</c:v>
                </c:pt>
                <c:pt idx="5539">
                  <c:v>5.3635209999999933</c:v>
                </c:pt>
                <c:pt idx="5540">
                  <c:v>5.3636229999999996</c:v>
                </c:pt>
                <c:pt idx="5541">
                  <c:v>5.3621369999999855</c:v>
                </c:pt>
                <c:pt idx="5542">
                  <c:v>5.3615299999999975</c:v>
                </c:pt>
                <c:pt idx="5543">
                  <c:v>5.3613900000000001</c:v>
                </c:pt>
                <c:pt idx="5544">
                  <c:v>5.3617080000000001</c:v>
                </c:pt>
                <c:pt idx="5545">
                  <c:v>5.3615279999999945</c:v>
                </c:pt>
                <c:pt idx="5546">
                  <c:v>5.3600779999999926</c:v>
                </c:pt>
                <c:pt idx="5547">
                  <c:v>5.359407</c:v>
                </c:pt>
                <c:pt idx="5548">
                  <c:v>5.3592570000000004</c:v>
                </c:pt>
                <c:pt idx="5549">
                  <c:v>5.358892</c:v>
                </c:pt>
                <c:pt idx="5550">
                  <c:v>5.3595220000000001</c:v>
                </c:pt>
                <c:pt idx="5551">
                  <c:v>5.3589899999999933</c:v>
                </c:pt>
                <c:pt idx="5552">
                  <c:v>5.3581649999999916</c:v>
                </c:pt>
                <c:pt idx="5553">
                  <c:v>5.3572920000000002</c:v>
                </c:pt>
                <c:pt idx="5554">
                  <c:v>5.3567869999999926</c:v>
                </c:pt>
                <c:pt idx="5555">
                  <c:v>5.3560189999999945</c:v>
                </c:pt>
                <c:pt idx="5556">
                  <c:v>5.3552200000000001</c:v>
                </c:pt>
                <c:pt idx="5557">
                  <c:v>5.3544039999999926</c:v>
                </c:pt>
                <c:pt idx="5558">
                  <c:v>5.3541299999999916</c:v>
                </c:pt>
                <c:pt idx="5559">
                  <c:v>5.3533900000000001</c:v>
                </c:pt>
                <c:pt idx="5560">
                  <c:v>5.3538799999999975</c:v>
                </c:pt>
                <c:pt idx="5561">
                  <c:v>5.3537590000000002</c:v>
                </c:pt>
                <c:pt idx="5562">
                  <c:v>5.3530430000000004</c:v>
                </c:pt>
                <c:pt idx="5563">
                  <c:v>5.3526210000000001</c:v>
                </c:pt>
                <c:pt idx="5564">
                  <c:v>5.35337</c:v>
                </c:pt>
                <c:pt idx="5565">
                  <c:v>5.3548659999999932</c:v>
                </c:pt>
                <c:pt idx="5566">
                  <c:v>5.3549319999999865</c:v>
                </c:pt>
                <c:pt idx="5567">
                  <c:v>5.3548489999999926</c:v>
                </c:pt>
                <c:pt idx="5568">
                  <c:v>5.3563280000000004</c:v>
                </c:pt>
                <c:pt idx="5569">
                  <c:v>5.3554559999999913</c:v>
                </c:pt>
                <c:pt idx="5570">
                  <c:v>5.3547389999999933</c:v>
                </c:pt>
                <c:pt idx="5571">
                  <c:v>5.3538839999999945</c:v>
                </c:pt>
                <c:pt idx="5572">
                  <c:v>5.3532659999999996</c:v>
                </c:pt>
                <c:pt idx="5573">
                  <c:v>5.35154</c:v>
                </c:pt>
                <c:pt idx="5574">
                  <c:v>5.3502200000000002</c:v>
                </c:pt>
                <c:pt idx="5575">
                  <c:v>5.3490219999999997</c:v>
                </c:pt>
                <c:pt idx="5576">
                  <c:v>5.348846</c:v>
                </c:pt>
                <c:pt idx="5577">
                  <c:v>5.3478759999999914</c:v>
                </c:pt>
                <c:pt idx="5578">
                  <c:v>5.3475059999999885</c:v>
                </c:pt>
                <c:pt idx="5579">
                  <c:v>5.3475159999999855</c:v>
                </c:pt>
                <c:pt idx="5580">
                  <c:v>5.3472220000000004</c:v>
                </c:pt>
                <c:pt idx="5581">
                  <c:v>5.3474729999999955</c:v>
                </c:pt>
                <c:pt idx="5582">
                  <c:v>5.3476699999999999</c:v>
                </c:pt>
                <c:pt idx="5583">
                  <c:v>5.3472799999999996</c:v>
                </c:pt>
                <c:pt idx="5584">
                  <c:v>5.3473629999999996</c:v>
                </c:pt>
                <c:pt idx="5585">
                  <c:v>5.3475979999999916</c:v>
                </c:pt>
                <c:pt idx="5586">
                  <c:v>5.34802</c:v>
                </c:pt>
                <c:pt idx="5587">
                  <c:v>5.3482960000000004</c:v>
                </c:pt>
                <c:pt idx="5588">
                  <c:v>5.348471</c:v>
                </c:pt>
                <c:pt idx="5589">
                  <c:v>5.3492309999999996</c:v>
                </c:pt>
                <c:pt idx="5590">
                  <c:v>5.3498070000000002</c:v>
                </c:pt>
                <c:pt idx="5591">
                  <c:v>5.349399000000008</c:v>
                </c:pt>
                <c:pt idx="5592">
                  <c:v>5.348624</c:v>
                </c:pt>
                <c:pt idx="5593">
                  <c:v>5.3471499999999965</c:v>
                </c:pt>
                <c:pt idx="5594">
                  <c:v>5.3460669999999997</c:v>
                </c:pt>
                <c:pt idx="5595">
                  <c:v>5.3450119999999917</c:v>
                </c:pt>
                <c:pt idx="5596">
                  <c:v>5.3437400000000004</c:v>
                </c:pt>
                <c:pt idx="5597">
                  <c:v>5.3434220000000003</c:v>
                </c:pt>
                <c:pt idx="5598">
                  <c:v>5.3434970000000002</c:v>
                </c:pt>
                <c:pt idx="5599">
                  <c:v>5.3427869999999933</c:v>
                </c:pt>
                <c:pt idx="5600">
                  <c:v>5.3426999999999998</c:v>
                </c:pt>
                <c:pt idx="5601">
                  <c:v>5.3425789999999926</c:v>
                </c:pt>
                <c:pt idx="5602">
                  <c:v>5.3418359999999945</c:v>
                </c:pt>
                <c:pt idx="5603">
                  <c:v>5.341412</c:v>
                </c:pt>
                <c:pt idx="5604">
                  <c:v>5.341291000000008</c:v>
                </c:pt>
                <c:pt idx="5605">
                  <c:v>5.3410780000000004</c:v>
                </c:pt>
                <c:pt idx="5606">
                  <c:v>5.3405779999999945</c:v>
                </c:pt>
                <c:pt idx="5607">
                  <c:v>5.3397829999999997</c:v>
                </c:pt>
                <c:pt idx="5608">
                  <c:v>5.3398560000000002</c:v>
                </c:pt>
                <c:pt idx="5609">
                  <c:v>5.3401239999999985</c:v>
                </c:pt>
                <c:pt idx="5610">
                  <c:v>5.3396520000000081</c:v>
                </c:pt>
                <c:pt idx="5611">
                  <c:v>5.3391500000000001</c:v>
                </c:pt>
                <c:pt idx="5612">
                  <c:v>5.3388239999999998</c:v>
                </c:pt>
                <c:pt idx="5613">
                  <c:v>5.3382839999999998</c:v>
                </c:pt>
                <c:pt idx="5614">
                  <c:v>5.3381619999999996</c:v>
                </c:pt>
                <c:pt idx="5615">
                  <c:v>5.3377499999999998</c:v>
                </c:pt>
                <c:pt idx="5616">
                  <c:v>5.337961</c:v>
                </c:pt>
                <c:pt idx="5617">
                  <c:v>5.3375979999999945</c:v>
                </c:pt>
                <c:pt idx="5618">
                  <c:v>5.3370680000000004</c:v>
                </c:pt>
                <c:pt idx="5619">
                  <c:v>5.3361109999999945</c:v>
                </c:pt>
                <c:pt idx="5620">
                  <c:v>5.336551</c:v>
                </c:pt>
                <c:pt idx="5621">
                  <c:v>5.3358099999999995</c:v>
                </c:pt>
                <c:pt idx="5622">
                  <c:v>5.335547</c:v>
                </c:pt>
                <c:pt idx="5623">
                  <c:v>5.3360750000000001</c:v>
                </c:pt>
                <c:pt idx="5624">
                  <c:v>5.3363449999999997</c:v>
                </c:pt>
                <c:pt idx="5625">
                  <c:v>5.335928</c:v>
                </c:pt>
                <c:pt idx="5626">
                  <c:v>5.3361320000000001</c:v>
                </c:pt>
                <c:pt idx="5627">
                  <c:v>5.3359059999999916</c:v>
                </c:pt>
                <c:pt idx="5628">
                  <c:v>5.335712</c:v>
                </c:pt>
                <c:pt idx="5629">
                  <c:v>5.3351939999999995</c:v>
                </c:pt>
                <c:pt idx="5630">
                  <c:v>5.3347359999999933</c:v>
                </c:pt>
                <c:pt idx="5631">
                  <c:v>5.333958</c:v>
                </c:pt>
                <c:pt idx="5632">
                  <c:v>5.333145</c:v>
                </c:pt>
                <c:pt idx="5633">
                  <c:v>5.333018</c:v>
                </c:pt>
                <c:pt idx="5634">
                  <c:v>5.3337979999999998</c:v>
                </c:pt>
                <c:pt idx="5635">
                  <c:v>5.3339549999999916</c:v>
                </c:pt>
                <c:pt idx="5636">
                  <c:v>5.3340899999999927</c:v>
                </c:pt>
                <c:pt idx="5637">
                  <c:v>5.3338400000000004</c:v>
                </c:pt>
                <c:pt idx="5638">
                  <c:v>5.3338239999999999</c:v>
                </c:pt>
                <c:pt idx="5639">
                  <c:v>5.3334890000000001</c:v>
                </c:pt>
                <c:pt idx="5640">
                  <c:v>5.3335480000000004</c:v>
                </c:pt>
                <c:pt idx="5641">
                  <c:v>5.3330520000000003</c:v>
                </c:pt>
                <c:pt idx="5642">
                  <c:v>5.3329799999999965</c:v>
                </c:pt>
                <c:pt idx="5643">
                  <c:v>5.3319729999999996</c:v>
                </c:pt>
                <c:pt idx="5644">
                  <c:v>5.3317909999999999</c:v>
                </c:pt>
                <c:pt idx="5645">
                  <c:v>5.3316350000000003</c:v>
                </c:pt>
                <c:pt idx="5646">
                  <c:v>5.3315000000000001</c:v>
                </c:pt>
                <c:pt idx="5647">
                  <c:v>5.3310399999999998</c:v>
                </c:pt>
                <c:pt idx="5648">
                  <c:v>5.3312500000000034</c:v>
                </c:pt>
                <c:pt idx="5649">
                  <c:v>5.3301920000000003</c:v>
                </c:pt>
                <c:pt idx="5650">
                  <c:v>5.3301239999999996</c:v>
                </c:pt>
                <c:pt idx="5651">
                  <c:v>5.3293920000000004</c:v>
                </c:pt>
                <c:pt idx="5652">
                  <c:v>5.3288459999999933</c:v>
                </c:pt>
                <c:pt idx="5653">
                  <c:v>5.3280119999999913</c:v>
                </c:pt>
                <c:pt idx="5654">
                  <c:v>5.3277899999999914</c:v>
                </c:pt>
                <c:pt idx="5655">
                  <c:v>5.3272859999999884</c:v>
                </c:pt>
                <c:pt idx="5656">
                  <c:v>5.3267759999999926</c:v>
                </c:pt>
                <c:pt idx="5657">
                  <c:v>5.3255819999999865</c:v>
                </c:pt>
                <c:pt idx="5658">
                  <c:v>5.3252169999999914</c:v>
                </c:pt>
                <c:pt idx="5659">
                  <c:v>5.3253999999999975</c:v>
                </c:pt>
                <c:pt idx="5660">
                  <c:v>5.3257989999999955</c:v>
                </c:pt>
                <c:pt idx="5661">
                  <c:v>5.3251459999999904</c:v>
                </c:pt>
                <c:pt idx="5662">
                  <c:v>5.3254959999999913</c:v>
                </c:pt>
                <c:pt idx="5663">
                  <c:v>5.3259069999999866</c:v>
                </c:pt>
                <c:pt idx="5664">
                  <c:v>5.3258239999999955</c:v>
                </c:pt>
                <c:pt idx="5665">
                  <c:v>5.3252799999999985</c:v>
                </c:pt>
                <c:pt idx="5666">
                  <c:v>5.3250719999999916</c:v>
                </c:pt>
                <c:pt idx="5667">
                  <c:v>5.3252790000000001</c:v>
                </c:pt>
                <c:pt idx="5668">
                  <c:v>5.3249909999999865</c:v>
                </c:pt>
                <c:pt idx="5669">
                  <c:v>5.3250139999999915</c:v>
                </c:pt>
                <c:pt idx="5670">
                  <c:v>5.3247829999999885</c:v>
                </c:pt>
                <c:pt idx="5671">
                  <c:v>5.3249549999999832</c:v>
                </c:pt>
                <c:pt idx="5672">
                  <c:v>5.3246639999999985</c:v>
                </c:pt>
                <c:pt idx="5673">
                  <c:v>5.3242819999999913</c:v>
                </c:pt>
                <c:pt idx="5674">
                  <c:v>5.3237799999999975</c:v>
                </c:pt>
                <c:pt idx="5675">
                  <c:v>5.3231399999999933</c:v>
                </c:pt>
                <c:pt idx="5676">
                  <c:v>5.3232559999999927</c:v>
                </c:pt>
                <c:pt idx="5677">
                  <c:v>5.3230279999999945</c:v>
                </c:pt>
                <c:pt idx="5678">
                  <c:v>5.3230899999999917</c:v>
                </c:pt>
                <c:pt idx="5679">
                  <c:v>5.3226569999999933</c:v>
                </c:pt>
                <c:pt idx="5680">
                  <c:v>5.3229919999999913</c:v>
                </c:pt>
                <c:pt idx="5681">
                  <c:v>5.3230509999999933</c:v>
                </c:pt>
                <c:pt idx="5682">
                  <c:v>5.3230199999999916</c:v>
                </c:pt>
                <c:pt idx="5683">
                  <c:v>5.3226369999999914</c:v>
                </c:pt>
                <c:pt idx="5684">
                  <c:v>5.3220369999999866</c:v>
                </c:pt>
                <c:pt idx="5685">
                  <c:v>5.3212219999999997</c:v>
                </c:pt>
                <c:pt idx="5686">
                  <c:v>5.3214739999999985</c:v>
                </c:pt>
                <c:pt idx="5687">
                  <c:v>5.3210999999999995</c:v>
                </c:pt>
                <c:pt idx="5688">
                  <c:v>5.3207089999999955</c:v>
                </c:pt>
                <c:pt idx="5689">
                  <c:v>5.3210600000000001</c:v>
                </c:pt>
                <c:pt idx="5690">
                  <c:v>5.3225319999999865</c:v>
                </c:pt>
                <c:pt idx="5691">
                  <c:v>5.3224299999999927</c:v>
                </c:pt>
                <c:pt idx="5692">
                  <c:v>5.3220199999999913</c:v>
                </c:pt>
                <c:pt idx="5693">
                  <c:v>5.3221749999999854</c:v>
                </c:pt>
                <c:pt idx="5694">
                  <c:v>5.3221399999999885</c:v>
                </c:pt>
                <c:pt idx="5695">
                  <c:v>5.3231049999999884</c:v>
                </c:pt>
                <c:pt idx="5696">
                  <c:v>5.3235599999999916</c:v>
                </c:pt>
                <c:pt idx="5697">
                  <c:v>5.3234669999999955</c:v>
                </c:pt>
                <c:pt idx="5698">
                  <c:v>5.3221879999999855</c:v>
                </c:pt>
                <c:pt idx="5699">
                  <c:v>5.3225699999999945</c:v>
                </c:pt>
                <c:pt idx="5700">
                  <c:v>5.3220559999999866</c:v>
                </c:pt>
                <c:pt idx="5701">
                  <c:v>5.3214480000000002</c:v>
                </c:pt>
                <c:pt idx="5702">
                  <c:v>5.3205639999999965</c:v>
                </c:pt>
                <c:pt idx="5703">
                  <c:v>5.3194429999999997</c:v>
                </c:pt>
                <c:pt idx="5704">
                  <c:v>5.3184939999999985</c:v>
                </c:pt>
                <c:pt idx="5705">
                  <c:v>5.3173819999999914</c:v>
                </c:pt>
                <c:pt idx="5706">
                  <c:v>5.3159509999999885</c:v>
                </c:pt>
                <c:pt idx="5707">
                  <c:v>5.3153410000000001</c:v>
                </c:pt>
                <c:pt idx="5708">
                  <c:v>5.3159179999999866</c:v>
                </c:pt>
                <c:pt idx="5709">
                  <c:v>5.3159839999999914</c:v>
                </c:pt>
                <c:pt idx="5710">
                  <c:v>5.3165049999999914</c:v>
                </c:pt>
                <c:pt idx="5711">
                  <c:v>5.3159439999999956</c:v>
                </c:pt>
                <c:pt idx="5712">
                  <c:v>5.3152379999999955</c:v>
                </c:pt>
                <c:pt idx="5713">
                  <c:v>5.3145699999999945</c:v>
                </c:pt>
                <c:pt idx="5714">
                  <c:v>5.3144319999999885</c:v>
                </c:pt>
                <c:pt idx="5715">
                  <c:v>5.3143039999999955</c:v>
                </c:pt>
                <c:pt idx="5716">
                  <c:v>5.3134179999999933</c:v>
                </c:pt>
                <c:pt idx="5717">
                  <c:v>5.3135719999999926</c:v>
                </c:pt>
                <c:pt idx="5718">
                  <c:v>5.3138490000000003</c:v>
                </c:pt>
                <c:pt idx="5719">
                  <c:v>5.3136900000000002</c:v>
                </c:pt>
                <c:pt idx="5720">
                  <c:v>5.3137569999999945</c:v>
                </c:pt>
                <c:pt idx="5721">
                  <c:v>5.3136419999999998</c:v>
                </c:pt>
                <c:pt idx="5722">
                  <c:v>5.3131579999999916</c:v>
                </c:pt>
                <c:pt idx="5723">
                  <c:v>5.3127539999999955</c:v>
                </c:pt>
                <c:pt idx="5724">
                  <c:v>5.3125509999999885</c:v>
                </c:pt>
                <c:pt idx="5725">
                  <c:v>5.311903</c:v>
                </c:pt>
                <c:pt idx="5726">
                  <c:v>5.3106099999999996</c:v>
                </c:pt>
                <c:pt idx="5727">
                  <c:v>5.3103239999999996</c:v>
                </c:pt>
                <c:pt idx="5728">
                  <c:v>5.310168</c:v>
                </c:pt>
                <c:pt idx="5729">
                  <c:v>5.30992</c:v>
                </c:pt>
                <c:pt idx="5730">
                  <c:v>5.3098200000000002</c:v>
                </c:pt>
                <c:pt idx="5731">
                  <c:v>5.3099460000000001</c:v>
                </c:pt>
                <c:pt idx="5732">
                  <c:v>5.3097420000000071</c:v>
                </c:pt>
                <c:pt idx="5733">
                  <c:v>5.3108579999999916</c:v>
                </c:pt>
                <c:pt idx="5734">
                  <c:v>5.3108219999999955</c:v>
                </c:pt>
                <c:pt idx="5735">
                  <c:v>5.3109669999999927</c:v>
                </c:pt>
                <c:pt idx="5736">
                  <c:v>5.3110419999999996</c:v>
                </c:pt>
                <c:pt idx="5737">
                  <c:v>5.3111179999999916</c:v>
                </c:pt>
                <c:pt idx="5738">
                  <c:v>5.311318</c:v>
                </c:pt>
                <c:pt idx="5739">
                  <c:v>5.3105659999999926</c:v>
                </c:pt>
                <c:pt idx="5740">
                  <c:v>5.3096050000000004</c:v>
                </c:pt>
                <c:pt idx="5741">
                  <c:v>5.3095939999999997</c:v>
                </c:pt>
                <c:pt idx="5742">
                  <c:v>5.3095220000000003</c:v>
                </c:pt>
                <c:pt idx="5743">
                  <c:v>5.3092540000000001</c:v>
                </c:pt>
                <c:pt idx="5744">
                  <c:v>5.3085499999999985</c:v>
                </c:pt>
                <c:pt idx="5745">
                  <c:v>5.3085449999999916</c:v>
                </c:pt>
                <c:pt idx="5746">
                  <c:v>5.308376</c:v>
                </c:pt>
                <c:pt idx="5747">
                  <c:v>5.3082320000000003</c:v>
                </c:pt>
                <c:pt idx="5748">
                  <c:v>5.3083799999999997</c:v>
                </c:pt>
                <c:pt idx="5749">
                  <c:v>5.3091819999999945</c:v>
                </c:pt>
                <c:pt idx="5750">
                  <c:v>5.3098380000000001</c:v>
                </c:pt>
                <c:pt idx="5751">
                  <c:v>5.3101739999999955</c:v>
                </c:pt>
                <c:pt idx="5752">
                  <c:v>5.3090839999999995</c:v>
                </c:pt>
                <c:pt idx="5753">
                  <c:v>5.3087739999999997</c:v>
                </c:pt>
                <c:pt idx="5754">
                  <c:v>5.3079849999999853</c:v>
                </c:pt>
                <c:pt idx="5755">
                  <c:v>5.3071869999999866</c:v>
                </c:pt>
                <c:pt idx="5756">
                  <c:v>5.3068049999999927</c:v>
                </c:pt>
                <c:pt idx="5757">
                  <c:v>5.3060130000000001</c:v>
                </c:pt>
                <c:pt idx="5758">
                  <c:v>5.3056000000000001</c:v>
                </c:pt>
                <c:pt idx="5759">
                  <c:v>5.3053809999999926</c:v>
                </c:pt>
                <c:pt idx="5760">
                  <c:v>5.3052700000000002</c:v>
                </c:pt>
                <c:pt idx="5761">
                  <c:v>5.3052820000000001</c:v>
                </c:pt>
                <c:pt idx="5762">
                  <c:v>5.3053020000000002</c:v>
                </c:pt>
                <c:pt idx="5763">
                  <c:v>5.3057420000000004</c:v>
                </c:pt>
                <c:pt idx="5764">
                  <c:v>5.3052700000000002</c:v>
                </c:pt>
                <c:pt idx="5765">
                  <c:v>5.3051399999999926</c:v>
                </c:pt>
                <c:pt idx="5766">
                  <c:v>5.3048749999999885</c:v>
                </c:pt>
                <c:pt idx="5767">
                  <c:v>5.3053099999999995</c:v>
                </c:pt>
                <c:pt idx="5768">
                  <c:v>5.3045559999999865</c:v>
                </c:pt>
                <c:pt idx="5769">
                  <c:v>5.3041499999999955</c:v>
                </c:pt>
                <c:pt idx="5770">
                  <c:v>5.3038280000000002</c:v>
                </c:pt>
                <c:pt idx="5771">
                  <c:v>5.3035119999999916</c:v>
                </c:pt>
                <c:pt idx="5772">
                  <c:v>5.3032180000000002</c:v>
                </c:pt>
                <c:pt idx="5773">
                  <c:v>5.303058</c:v>
                </c:pt>
                <c:pt idx="5774">
                  <c:v>5.3025559999999885</c:v>
                </c:pt>
                <c:pt idx="5775">
                  <c:v>5.3027930000000003</c:v>
                </c:pt>
                <c:pt idx="5776">
                  <c:v>5.3029369999999885</c:v>
                </c:pt>
                <c:pt idx="5777">
                  <c:v>5.3035329999999945</c:v>
                </c:pt>
                <c:pt idx="5778">
                  <c:v>5.3029719999999916</c:v>
                </c:pt>
                <c:pt idx="5779">
                  <c:v>5.3020589999999945</c:v>
                </c:pt>
                <c:pt idx="5780">
                  <c:v>5.3020659999999955</c:v>
                </c:pt>
                <c:pt idx="5781">
                  <c:v>5.3012449999999998</c:v>
                </c:pt>
                <c:pt idx="5782">
                  <c:v>5.3002510000000003</c:v>
                </c:pt>
                <c:pt idx="5783">
                  <c:v>5.3001610000000001</c:v>
                </c:pt>
                <c:pt idx="5784">
                  <c:v>5.2993530000000071</c:v>
                </c:pt>
                <c:pt idx="5785">
                  <c:v>5.2989090000000001</c:v>
                </c:pt>
                <c:pt idx="5786">
                  <c:v>5.2981559999999916</c:v>
                </c:pt>
                <c:pt idx="5787">
                  <c:v>5.2976999999999999</c:v>
                </c:pt>
                <c:pt idx="5788">
                  <c:v>5.2972109999999955</c:v>
                </c:pt>
                <c:pt idx="5789">
                  <c:v>5.2969980000000003</c:v>
                </c:pt>
                <c:pt idx="5790">
                  <c:v>5.2966600000000081</c:v>
                </c:pt>
                <c:pt idx="5791">
                  <c:v>5.2969139999999975</c:v>
                </c:pt>
                <c:pt idx="5792">
                  <c:v>5.2971079999999926</c:v>
                </c:pt>
                <c:pt idx="5793">
                  <c:v>5.2973689999999998</c:v>
                </c:pt>
                <c:pt idx="5794">
                  <c:v>5.297447</c:v>
                </c:pt>
                <c:pt idx="5795">
                  <c:v>5.2970519999999945</c:v>
                </c:pt>
                <c:pt idx="5796">
                  <c:v>5.2974159999999904</c:v>
                </c:pt>
                <c:pt idx="5797">
                  <c:v>5.2978999999999985</c:v>
                </c:pt>
                <c:pt idx="5798">
                  <c:v>5.2971119999999914</c:v>
                </c:pt>
                <c:pt idx="5799">
                  <c:v>5.2965400000000002</c:v>
                </c:pt>
                <c:pt idx="5800">
                  <c:v>5.2962720000000081</c:v>
                </c:pt>
                <c:pt idx="5801">
                  <c:v>5.2961900000000002</c:v>
                </c:pt>
                <c:pt idx="5802">
                  <c:v>5.2960000000000003</c:v>
                </c:pt>
                <c:pt idx="5803">
                  <c:v>5.295204</c:v>
                </c:pt>
                <c:pt idx="5804">
                  <c:v>5.2943980000000002</c:v>
                </c:pt>
                <c:pt idx="5805">
                  <c:v>5.2934760000000001</c:v>
                </c:pt>
                <c:pt idx="5806">
                  <c:v>5.2924620000000004</c:v>
                </c:pt>
                <c:pt idx="5807">
                  <c:v>5.2921169999999913</c:v>
                </c:pt>
                <c:pt idx="5808">
                  <c:v>5.2910779999999997</c:v>
                </c:pt>
                <c:pt idx="5809">
                  <c:v>5.2909559999999933</c:v>
                </c:pt>
                <c:pt idx="5810">
                  <c:v>5.291201000000008</c:v>
                </c:pt>
                <c:pt idx="5811">
                  <c:v>5.2913139999999999</c:v>
                </c:pt>
                <c:pt idx="5812">
                  <c:v>5.2909480000000002</c:v>
                </c:pt>
                <c:pt idx="5813">
                  <c:v>5.2913740000000002</c:v>
                </c:pt>
                <c:pt idx="5814">
                  <c:v>5.2915460000000003</c:v>
                </c:pt>
                <c:pt idx="5815">
                  <c:v>5.2919900000000002</c:v>
                </c:pt>
                <c:pt idx="5816">
                  <c:v>5.29223</c:v>
                </c:pt>
                <c:pt idx="5817">
                  <c:v>5.2924299999999995</c:v>
                </c:pt>
                <c:pt idx="5818">
                  <c:v>5.2927339999999985</c:v>
                </c:pt>
                <c:pt idx="5819">
                  <c:v>5.2926620000000071</c:v>
                </c:pt>
                <c:pt idx="5820">
                  <c:v>5.2919700000000001</c:v>
                </c:pt>
                <c:pt idx="5821">
                  <c:v>5.2914409999999998</c:v>
                </c:pt>
                <c:pt idx="5822">
                  <c:v>5.2903349999999945</c:v>
                </c:pt>
                <c:pt idx="5823">
                  <c:v>5.2900460000000002</c:v>
                </c:pt>
                <c:pt idx="5824">
                  <c:v>5.2894579999999998</c:v>
                </c:pt>
                <c:pt idx="5825">
                  <c:v>5.2881080000000003</c:v>
                </c:pt>
                <c:pt idx="5826">
                  <c:v>5.2878600000000002</c:v>
                </c:pt>
                <c:pt idx="5827">
                  <c:v>5.28803</c:v>
                </c:pt>
                <c:pt idx="5828">
                  <c:v>5.2880099999999999</c:v>
                </c:pt>
                <c:pt idx="5829">
                  <c:v>5.2885450000000001</c:v>
                </c:pt>
                <c:pt idx="5830">
                  <c:v>5.2885839999999975</c:v>
                </c:pt>
                <c:pt idx="5831">
                  <c:v>5.2881830000000001</c:v>
                </c:pt>
                <c:pt idx="5832">
                  <c:v>5.2872940000000002</c:v>
                </c:pt>
                <c:pt idx="5833">
                  <c:v>5.2869299999999999</c:v>
                </c:pt>
                <c:pt idx="5834">
                  <c:v>5.2864700000000004</c:v>
                </c:pt>
                <c:pt idx="5835">
                  <c:v>5.2860760000000004</c:v>
                </c:pt>
                <c:pt idx="5836">
                  <c:v>5.2857380000000003</c:v>
                </c:pt>
                <c:pt idx="5837">
                  <c:v>5.2858879999999955</c:v>
                </c:pt>
                <c:pt idx="5838">
                  <c:v>5.2846099999999998</c:v>
                </c:pt>
                <c:pt idx="5839">
                  <c:v>5.2843200000000001</c:v>
                </c:pt>
                <c:pt idx="5840">
                  <c:v>5.284281</c:v>
                </c:pt>
                <c:pt idx="5841">
                  <c:v>5.2842139999999995</c:v>
                </c:pt>
                <c:pt idx="5842">
                  <c:v>5.283722000000008</c:v>
                </c:pt>
                <c:pt idx="5843">
                  <c:v>5.2840339999999975</c:v>
                </c:pt>
                <c:pt idx="5844">
                  <c:v>5.2833119999999996</c:v>
                </c:pt>
                <c:pt idx="5845">
                  <c:v>5.2836390000000071</c:v>
                </c:pt>
                <c:pt idx="5846">
                  <c:v>5.2836970000000081</c:v>
                </c:pt>
                <c:pt idx="5847">
                  <c:v>5.2850060000000001</c:v>
                </c:pt>
                <c:pt idx="5848">
                  <c:v>5.2846500000000001</c:v>
                </c:pt>
                <c:pt idx="5849">
                  <c:v>5.2842570000000002</c:v>
                </c:pt>
                <c:pt idx="5850">
                  <c:v>5.2838630000000082</c:v>
                </c:pt>
                <c:pt idx="5851">
                  <c:v>5.2835760000000001</c:v>
                </c:pt>
                <c:pt idx="5852">
                  <c:v>5.2838139999999996</c:v>
                </c:pt>
                <c:pt idx="5853">
                  <c:v>5.2833249999999996</c:v>
                </c:pt>
                <c:pt idx="5854">
                  <c:v>5.2827260000000003</c:v>
                </c:pt>
                <c:pt idx="5855">
                  <c:v>5.2821309999999926</c:v>
                </c:pt>
                <c:pt idx="5856">
                  <c:v>5.2815799999999999</c:v>
                </c:pt>
                <c:pt idx="5857">
                  <c:v>5.2811380000000003</c:v>
                </c:pt>
                <c:pt idx="5858">
                  <c:v>5.2808520000000003</c:v>
                </c:pt>
                <c:pt idx="5859">
                  <c:v>5.2801600000000004</c:v>
                </c:pt>
                <c:pt idx="5860">
                  <c:v>5.2798129999999999</c:v>
                </c:pt>
                <c:pt idx="5861">
                  <c:v>5.2797000000000081</c:v>
                </c:pt>
                <c:pt idx="5862">
                  <c:v>5.2793790000000103</c:v>
                </c:pt>
                <c:pt idx="5863">
                  <c:v>5.2765279999999999</c:v>
                </c:pt>
                <c:pt idx="5864">
                  <c:v>5.2774139999999985</c:v>
                </c:pt>
                <c:pt idx="5865">
                  <c:v>5.2782410000000102</c:v>
                </c:pt>
                <c:pt idx="5866">
                  <c:v>5.2782800000000014</c:v>
                </c:pt>
                <c:pt idx="5867">
                  <c:v>5.278384</c:v>
                </c:pt>
                <c:pt idx="5868">
                  <c:v>5.278105</c:v>
                </c:pt>
                <c:pt idx="5869">
                  <c:v>5.2773139999999996</c:v>
                </c:pt>
                <c:pt idx="5870">
                  <c:v>5.2766090000000103</c:v>
                </c:pt>
                <c:pt idx="5871">
                  <c:v>5.2766020000000102</c:v>
                </c:pt>
                <c:pt idx="5872">
                  <c:v>5.2761560000000003</c:v>
                </c:pt>
                <c:pt idx="5873">
                  <c:v>5.2762650000000102</c:v>
                </c:pt>
                <c:pt idx="5874">
                  <c:v>5.2762820000000081</c:v>
                </c:pt>
                <c:pt idx="5875">
                  <c:v>5.2752840000000001</c:v>
                </c:pt>
                <c:pt idx="5876">
                  <c:v>5.2764620000000102</c:v>
                </c:pt>
                <c:pt idx="5877">
                  <c:v>5.2757440000000004</c:v>
                </c:pt>
                <c:pt idx="5878">
                  <c:v>5.2741680000000004</c:v>
                </c:pt>
                <c:pt idx="5879">
                  <c:v>5.2739839999999996</c:v>
                </c:pt>
                <c:pt idx="5880">
                  <c:v>5.273301000000008</c:v>
                </c:pt>
                <c:pt idx="5881">
                  <c:v>5.2728200000000003</c:v>
                </c:pt>
                <c:pt idx="5882">
                  <c:v>5.2726179999999996</c:v>
                </c:pt>
                <c:pt idx="5883">
                  <c:v>5.2716159999999999</c:v>
                </c:pt>
                <c:pt idx="5884">
                  <c:v>5.2716720000000112</c:v>
                </c:pt>
                <c:pt idx="5885">
                  <c:v>5.2714070000000071</c:v>
                </c:pt>
                <c:pt idx="5886">
                  <c:v>5.2708729999999999</c:v>
                </c:pt>
                <c:pt idx="5887">
                  <c:v>5.2691319999999955</c:v>
                </c:pt>
                <c:pt idx="5888">
                  <c:v>5.2682950000000002</c:v>
                </c:pt>
                <c:pt idx="5889">
                  <c:v>5.2710300000000014</c:v>
                </c:pt>
                <c:pt idx="5890">
                  <c:v>5.2717340000000004</c:v>
                </c:pt>
                <c:pt idx="5891">
                  <c:v>5.2702430000000122</c:v>
                </c:pt>
                <c:pt idx="5892">
                  <c:v>5.2695509999999945</c:v>
                </c:pt>
                <c:pt idx="5893">
                  <c:v>5.269374</c:v>
                </c:pt>
                <c:pt idx="5894">
                  <c:v>5.2688220000000001</c:v>
                </c:pt>
                <c:pt idx="5895">
                  <c:v>5.2683149999999914</c:v>
                </c:pt>
                <c:pt idx="5896">
                  <c:v>5.2685079999999926</c:v>
                </c:pt>
                <c:pt idx="5897">
                  <c:v>5.2684220000000002</c:v>
                </c:pt>
                <c:pt idx="5898">
                  <c:v>5.2679559999999865</c:v>
                </c:pt>
                <c:pt idx="5899">
                  <c:v>5.2682039999999999</c:v>
                </c:pt>
                <c:pt idx="5900">
                  <c:v>5.2680660000000001</c:v>
                </c:pt>
                <c:pt idx="5901">
                  <c:v>5.2680939999999996</c:v>
                </c:pt>
                <c:pt idx="5902">
                  <c:v>5.2677239999999985</c:v>
                </c:pt>
                <c:pt idx="5903">
                  <c:v>5.2671119999999885</c:v>
                </c:pt>
                <c:pt idx="5904">
                  <c:v>5.2664720000000003</c:v>
                </c:pt>
                <c:pt idx="5905">
                  <c:v>5.2662240000000002</c:v>
                </c:pt>
                <c:pt idx="5906">
                  <c:v>5.2662069999999996</c:v>
                </c:pt>
                <c:pt idx="5907">
                  <c:v>5.2654589999999946</c:v>
                </c:pt>
                <c:pt idx="5908">
                  <c:v>5.2652970000000003</c:v>
                </c:pt>
                <c:pt idx="5909">
                  <c:v>5.26532</c:v>
                </c:pt>
                <c:pt idx="5910">
                  <c:v>5.2650589999999955</c:v>
                </c:pt>
                <c:pt idx="5911">
                  <c:v>5.2648679999999946</c:v>
                </c:pt>
                <c:pt idx="5912">
                  <c:v>5.2652380000000001</c:v>
                </c:pt>
                <c:pt idx="5913">
                  <c:v>5.2650349999999904</c:v>
                </c:pt>
                <c:pt idx="5914">
                  <c:v>5.2647339999999945</c:v>
                </c:pt>
                <c:pt idx="5915">
                  <c:v>5.2648169999999865</c:v>
                </c:pt>
                <c:pt idx="5916">
                  <c:v>5.2644079999999933</c:v>
                </c:pt>
                <c:pt idx="5917">
                  <c:v>5.2632539999999999</c:v>
                </c:pt>
                <c:pt idx="5918">
                  <c:v>5.2624539999999955</c:v>
                </c:pt>
                <c:pt idx="5919">
                  <c:v>5.2614299999999998</c:v>
                </c:pt>
                <c:pt idx="5920">
                  <c:v>5.26084</c:v>
                </c:pt>
                <c:pt idx="5921">
                  <c:v>5.2607699999999999</c:v>
                </c:pt>
                <c:pt idx="5922">
                  <c:v>5.2604420000000003</c:v>
                </c:pt>
                <c:pt idx="5923">
                  <c:v>5.2593700000000014</c:v>
                </c:pt>
                <c:pt idx="5924">
                  <c:v>5.2592169999999996</c:v>
                </c:pt>
                <c:pt idx="5925">
                  <c:v>5.2591010000000002</c:v>
                </c:pt>
                <c:pt idx="5926">
                  <c:v>5.259118</c:v>
                </c:pt>
                <c:pt idx="5927">
                  <c:v>5.2586060000000003</c:v>
                </c:pt>
                <c:pt idx="5928">
                  <c:v>5.2582519999999997</c:v>
                </c:pt>
                <c:pt idx="5929">
                  <c:v>5.258413</c:v>
                </c:pt>
                <c:pt idx="5930">
                  <c:v>5.2581439999999997</c:v>
                </c:pt>
                <c:pt idx="5931">
                  <c:v>5.2578819999999933</c:v>
                </c:pt>
                <c:pt idx="5932">
                  <c:v>5.2576179999999955</c:v>
                </c:pt>
                <c:pt idx="5933">
                  <c:v>5.2578059999999933</c:v>
                </c:pt>
                <c:pt idx="5934">
                  <c:v>5.2581809999999933</c:v>
                </c:pt>
                <c:pt idx="5935">
                  <c:v>5.2578899999999926</c:v>
                </c:pt>
                <c:pt idx="5936">
                  <c:v>5.2574680000000003</c:v>
                </c:pt>
                <c:pt idx="5937">
                  <c:v>5.257593</c:v>
                </c:pt>
                <c:pt idx="5938">
                  <c:v>5.2578879999999932</c:v>
                </c:pt>
                <c:pt idx="5939">
                  <c:v>5.2572139999999985</c:v>
                </c:pt>
                <c:pt idx="5940">
                  <c:v>5.2556500000000002</c:v>
                </c:pt>
                <c:pt idx="5941">
                  <c:v>5.2533420000000071</c:v>
                </c:pt>
                <c:pt idx="5942">
                  <c:v>5.2524839999999955</c:v>
                </c:pt>
                <c:pt idx="5943">
                  <c:v>5.2568799999999998</c:v>
                </c:pt>
                <c:pt idx="5944">
                  <c:v>5.2563719999999998</c:v>
                </c:pt>
                <c:pt idx="5945">
                  <c:v>5.2549959999999913</c:v>
                </c:pt>
                <c:pt idx="5946">
                  <c:v>5.2548999999999975</c:v>
                </c:pt>
                <c:pt idx="5947">
                  <c:v>5.2539139999999955</c:v>
                </c:pt>
                <c:pt idx="5948">
                  <c:v>5.2536620000000092</c:v>
                </c:pt>
                <c:pt idx="5949">
                  <c:v>5.2533010000000004</c:v>
                </c:pt>
                <c:pt idx="5950">
                  <c:v>5.252421</c:v>
                </c:pt>
                <c:pt idx="5951">
                  <c:v>5.2514070000000004</c:v>
                </c:pt>
                <c:pt idx="5952">
                  <c:v>5.2506149999999945</c:v>
                </c:pt>
                <c:pt idx="5953">
                  <c:v>5.2498120000000004</c:v>
                </c:pt>
                <c:pt idx="5954">
                  <c:v>5.2492470000000102</c:v>
                </c:pt>
                <c:pt idx="5955">
                  <c:v>5.2488609999999998</c:v>
                </c:pt>
                <c:pt idx="5956">
                  <c:v>5.2489499999999998</c:v>
                </c:pt>
                <c:pt idx="5957">
                  <c:v>5.2478829999999945</c:v>
                </c:pt>
                <c:pt idx="5958">
                  <c:v>5.2474309999999926</c:v>
                </c:pt>
                <c:pt idx="5959">
                  <c:v>5.2469900000000003</c:v>
                </c:pt>
                <c:pt idx="5960">
                  <c:v>5.2471119999999933</c:v>
                </c:pt>
                <c:pt idx="5961">
                  <c:v>5.2470159999999932</c:v>
                </c:pt>
                <c:pt idx="5962">
                  <c:v>5.2468969999999997</c:v>
                </c:pt>
                <c:pt idx="5963">
                  <c:v>5.2469429999999999</c:v>
                </c:pt>
                <c:pt idx="5964">
                  <c:v>5.2466640000000071</c:v>
                </c:pt>
                <c:pt idx="5965">
                  <c:v>5.2468050000000002</c:v>
                </c:pt>
                <c:pt idx="5966">
                  <c:v>5.2468370000000002</c:v>
                </c:pt>
                <c:pt idx="5967">
                  <c:v>5.2466620000000113</c:v>
                </c:pt>
                <c:pt idx="5968">
                  <c:v>5.2452459999999999</c:v>
                </c:pt>
                <c:pt idx="5969">
                  <c:v>5.2450869999999945</c:v>
                </c:pt>
                <c:pt idx="5970">
                  <c:v>5.2443159999999933</c:v>
                </c:pt>
                <c:pt idx="5971">
                  <c:v>5.2438349999999945</c:v>
                </c:pt>
                <c:pt idx="5972">
                  <c:v>5.2439520000000002</c:v>
                </c:pt>
                <c:pt idx="5973">
                  <c:v>5.2443580000000001</c:v>
                </c:pt>
                <c:pt idx="5974">
                  <c:v>5.2439849999999932</c:v>
                </c:pt>
                <c:pt idx="5975">
                  <c:v>5.2436040000000004</c:v>
                </c:pt>
                <c:pt idx="5976">
                  <c:v>5.2431039999999998</c:v>
                </c:pt>
                <c:pt idx="5977">
                  <c:v>5.2426640000000004</c:v>
                </c:pt>
                <c:pt idx="5978">
                  <c:v>5.2430110000000001</c:v>
                </c:pt>
                <c:pt idx="5979">
                  <c:v>5.2423599999999997</c:v>
                </c:pt>
                <c:pt idx="5980">
                  <c:v>5.2412660000000102</c:v>
                </c:pt>
                <c:pt idx="5981">
                  <c:v>5.2406810000000004</c:v>
                </c:pt>
                <c:pt idx="5982">
                  <c:v>5.2408060000000001</c:v>
                </c:pt>
                <c:pt idx="5983">
                  <c:v>5.2400529999999996</c:v>
                </c:pt>
                <c:pt idx="5984">
                  <c:v>5.2397520000000082</c:v>
                </c:pt>
                <c:pt idx="5985">
                  <c:v>5.2394530000000081</c:v>
                </c:pt>
                <c:pt idx="5986">
                  <c:v>5.2391529999999999</c:v>
                </c:pt>
                <c:pt idx="5987">
                  <c:v>5.2390620000000103</c:v>
                </c:pt>
                <c:pt idx="5988">
                  <c:v>5.2390369999999997</c:v>
                </c:pt>
                <c:pt idx="5989">
                  <c:v>5.2383839999999999</c:v>
                </c:pt>
                <c:pt idx="5990">
                  <c:v>5.2378559999999945</c:v>
                </c:pt>
                <c:pt idx="5991">
                  <c:v>5.2374700000000001</c:v>
                </c:pt>
                <c:pt idx="5992">
                  <c:v>5.2375999999999996</c:v>
                </c:pt>
                <c:pt idx="5993">
                  <c:v>5.2370890000000001</c:v>
                </c:pt>
                <c:pt idx="5994">
                  <c:v>5.2367140000000001</c:v>
                </c:pt>
                <c:pt idx="5995">
                  <c:v>5.2365599999999999</c:v>
                </c:pt>
                <c:pt idx="5996">
                  <c:v>5.2359249999999955</c:v>
                </c:pt>
                <c:pt idx="5997">
                  <c:v>5.2358159999999945</c:v>
                </c:pt>
                <c:pt idx="5998">
                  <c:v>5.2353199999999998</c:v>
                </c:pt>
                <c:pt idx="5999">
                  <c:v>5.2349319999999926</c:v>
                </c:pt>
                <c:pt idx="6000">
                  <c:v>5.2347099999999998</c:v>
                </c:pt>
                <c:pt idx="6001">
                  <c:v>5.2341839999999955</c:v>
                </c:pt>
                <c:pt idx="6002">
                  <c:v>5.2333390000000071</c:v>
                </c:pt>
                <c:pt idx="6003">
                  <c:v>5.2331580000000004</c:v>
                </c:pt>
                <c:pt idx="6004">
                  <c:v>5.2336030000000093</c:v>
                </c:pt>
                <c:pt idx="6005">
                  <c:v>5.2332320000000081</c:v>
                </c:pt>
                <c:pt idx="6006">
                  <c:v>5.2333210000000081</c:v>
                </c:pt>
                <c:pt idx="6007">
                  <c:v>5.233511</c:v>
                </c:pt>
                <c:pt idx="6008">
                  <c:v>5.2330230000000082</c:v>
                </c:pt>
                <c:pt idx="6009">
                  <c:v>5.2326560000000004</c:v>
                </c:pt>
                <c:pt idx="6010">
                  <c:v>5.2324799999999998</c:v>
                </c:pt>
                <c:pt idx="6011">
                  <c:v>5.2322850000000001</c:v>
                </c:pt>
                <c:pt idx="6012">
                  <c:v>5.2321600000000004</c:v>
                </c:pt>
                <c:pt idx="6013">
                  <c:v>5.2327300000000001</c:v>
                </c:pt>
                <c:pt idx="6014">
                  <c:v>5.2321879999999945</c:v>
                </c:pt>
                <c:pt idx="6015">
                  <c:v>5.2322640000000034</c:v>
                </c:pt>
                <c:pt idx="6016">
                  <c:v>5.2312620000000143</c:v>
                </c:pt>
                <c:pt idx="6017">
                  <c:v>5.2308370000000002</c:v>
                </c:pt>
                <c:pt idx="6018">
                  <c:v>5.2297799999999999</c:v>
                </c:pt>
                <c:pt idx="6019">
                  <c:v>5.2287280000000003</c:v>
                </c:pt>
                <c:pt idx="6020">
                  <c:v>5.2276799999999986</c:v>
                </c:pt>
                <c:pt idx="6021">
                  <c:v>5.2269499999999995</c:v>
                </c:pt>
                <c:pt idx="6022">
                  <c:v>5.2261129999999945</c:v>
                </c:pt>
                <c:pt idx="6023">
                  <c:v>5.225943</c:v>
                </c:pt>
                <c:pt idx="6024">
                  <c:v>5.2255439999999975</c:v>
                </c:pt>
                <c:pt idx="6025">
                  <c:v>5.22532</c:v>
                </c:pt>
                <c:pt idx="6026">
                  <c:v>5.2244559999999884</c:v>
                </c:pt>
                <c:pt idx="6027">
                  <c:v>5.2248899999999914</c:v>
                </c:pt>
                <c:pt idx="6028">
                  <c:v>5.2247009999999916</c:v>
                </c:pt>
                <c:pt idx="6029">
                  <c:v>5.2245459999999904</c:v>
                </c:pt>
                <c:pt idx="6030">
                  <c:v>5.2238699999999998</c:v>
                </c:pt>
                <c:pt idx="6031">
                  <c:v>5.2234600000000002</c:v>
                </c:pt>
                <c:pt idx="6032">
                  <c:v>5.2228169999999885</c:v>
                </c:pt>
                <c:pt idx="6033">
                  <c:v>5.2227849999999885</c:v>
                </c:pt>
                <c:pt idx="6034">
                  <c:v>5.2225299999999955</c:v>
                </c:pt>
                <c:pt idx="6035">
                  <c:v>5.2219420000000003</c:v>
                </c:pt>
                <c:pt idx="6036">
                  <c:v>5.2215539999999985</c:v>
                </c:pt>
                <c:pt idx="6037">
                  <c:v>5.2211650000000001</c:v>
                </c:pt>
                <c:pt idx="6038">
                  <c:v>5.2203280000000003</c:v>
                </c:pt>
                <c:pt idx="6039">
                  <c:v>5.21943</c:v>
                </c:pt>
                <c:pt idx="6040">
                  <c:v>5.219195</c:v>
                </c:pt>
                <c:pt idx="6041">
                  <c:v>5.2190279999999998</c:v>
                </c:pt>
                <c:pt idx="6042">
                  <c:v>5.218458</c:v>
                </c:pt>
                <c:pt idx="6043">
                  <c:v>5.2180410000000004</c:v>
                </c:pt>
                <c:pt idx="6044">
                  <c:v>5.2176419999999997</c:v>
                </c:pt>
                <c:pt idx="6045">
                  <c:v>5.2173629999999998</c:v>
                </c:pt>
                <c:pt idx="6046">
                  <c:v>5.2172299999999998</c:v>
                </c:pt>
                <c:pt idx="6047">
                  <c:v>5.2159739999999966</c:v>
                </c:pt>
                <c:pt idx="6048">
                  <c:v>5.2152079999999996</c:v>
                </c:pt>
                <c:pt idx="6049">
                  <c:v>5.2148869999999885</c:v>
                </c:pt>
                <c:pt idx="6050">
                  <c:v>5.2147539999999966</c:v>
                </c:pt>
                <c:pt idx="6051">
                  <c:v>5.2149559999999866</c:v>
                </c:pt>
                <c:pt idx="6052">
                  <c:v>5.2146280000000003</c:v>
                </c:pt>
                <c:pt idx="6053">
                  <c:v>5.2140259999999916</c:v>
                </c:pt>
                <c:pt idx="6054">
                  <c:v>5.2134839999999985</c:v>
                </c:pt>
                <c:pt idx="6055">
                  <c:v>5.2127460000000001</c:v>
                </c:pt>
                <c:pt idx="6056">
                  <c:v>5.2123059999999946</c:v>
                </c:pt>
                <c:pt idx="6057">
                  <c:v>5.211748000000008</c:v>
                </c:pt>
                <c:pt idx="6058">
                  <c:v>5.2110900000000004</c:v>
                </c:pt>
                <c:pt idx="6059">
                  <c:v>5.210464</c:v>
                </c:pt>
                <c:pt idx="6060">
                  <c:v>5.209797000000008</c:v>
                </c:pt>
                <c:pt idx="6061">
                  <c:v>5.2094090000000071</c:v>
                </c:pt>
                <c:pt idx="6062">
                  <c:v>5.2082670000000082</c:v>
                </c:pt>
                <c:pt idx="6063">
                  <c:v>5.2074280000000002</c:v>
                </c:pt>
                <c:pt idx="6064">
                  <c:v>5.2068510000000003</c:v>
                </c:pt>
                <c:pt idx="6065">
                  <c:v>5.2066600000000092</c:v>
                </c:pt>
                <c:pt idx="6066">
                  <c:v>5.2063620000000093</c:v>
                </c:pt>
                <c:pt idx="6067">
                  <c:v>5.2061999999999999</c:v>
                </c:pt>
                <c:pt idx="6068">
                  <c:v>5.2054410000000004</c:v>
                </c:pt>
                <c:pt idx="6069">
                  <c:v>5.2046999999999999</c:v>
                </c:pt>
                <c:pt idx="6070">
                  <c:v>5.2044589999999955</c:v>
                </c:pt>
                <c:pt idx="6071">
                  <c:v>5.203678000000008</c:v>
                </c:pt>
                <c:pt idx="6072">
                  <c:v>5.2031020000000003</c:v>
                </c:pt>
                <c:pt idx="6073">
                  <c:v>5.2026500000000002</c:v>
                </c:pt>
                <c:pt idx="6074">
                  <c:v>5.2018620000000082</c:v>
                </c:pt>
                <c:pt idx="6075">
                  <c:v>5.201435</c:v>
                </c:pt>
                <c:pt idx="6076">
                  <c:v>5.2020020000000002</c:v>
                </c:pt>
                <c:pt idx="6077">
                  <c:v>5.2016540000000004</c:v>
                </c:pt>
                <c:pt idx="6078">
                  <c:v>5.2012780000000092</c:v>
                </c:pt>
                <c:pt idx="6079">
                  <c:v>5.2015019999999996</c:v>
                </c:pt>
                <c:pt idx="6080">
                  <c:v>5.2017879999999996</c:v>
                </c:pt>
                <c:pt idx="6081">
                  <c:v>5.2015029999999998</c:v>
                </c:pt>
                <c:pt idx="6082">
                  <c:v>5.2009879999999926</c:v>
                </c:pt>
                <c:pt idx="6083">
                  <c:v>5.2006649999999999</c:v>
                </c:pt>
                <c:pt idx="6084">
                  <c:v>5.2013550000000004</c:v>
                </c:pt>
                <c:pt idx="6085">
                  <c:v>5.2011029999999998</c:v>
                </c:pt>
                <c:pt idx="6086">
                  <c:v>5.2009319999999946</c:v>
                </c:pt>
                <c:pt idx="6087">
                  <c:v>5.2002940000000004</c:v>
                </c:pt>
                <c:pt idx="6088">
                  <c:v>5.2005999999999997</c:v>
                </c:pt>
                <c:pt idx="6089">
                  <c:v>5.2004510000000002</c:v>
                </c:pt>
                <c:pt idx="6090">
                  <c:v>5.2001299999999997</c:v>
                </c:pt>
                <c:pt idx="6091">
                  <c:v>5.1995749999999914</c:v>
                </c:pt>
                <c:pt idx="6092">
                  <c:v>5.1994899999999955</c:v>
                </c:pt>
                <c:pt idx="6093">
                  <c:v>5.1995039999999975</c:v>
                </c:pt>
                <c:pt idx="6094">
                  <c:v>5.1993999999999998</c:v>
                </c:pt>
                <c:pt idx="6095">
                  <c:v>5.1983299999999995</c:v>
                </c:pt>
                <c:pt idx="6096">
                  <c:v>5.1977089999999926</c:v>
                </c:pt>
                <c:pt idx="6097">
                  <c:v>5.1965630000000003</c:v>
                </c:pt>
                <c:pt idx="6098">
                  <c:v>5.195748</c:v>
                </c:pt>
                <c:pt idx="6099">
                  <c:v>5.1949409999999885</c:v>
                </c:pt>
                <c:pt idx="6100">
                  <c:v>5.1947439999999965</c:v>
                </c:pt>
                <c:pt idx="6101">
                  <c:v>5.1944959999999885</c:v>
                </c:pt>
                <c:pt idx="6102">
                  <c:v>5.1936780000000002</c:v>
                </c:pt>
                <c:pt idx="6103">
                  <c:v>5.1918499999999996</c:v>
                </c:pt>
                <c:pt idx="6104">
                  <c:v>5.191872</c:v>
                </c:pt>
                <c:pt idx="6105">
                  <c:v>5.1915519999999926</c:v>
                </c:pt>
                <c:pt idx="6106">
                  <c:v>5.1909119999999884</c:v>
                </c:pt>
                <c:pt idx="6107">
                  <c:v>5.1900149999999865</c:v>
                </c:pt>
                <c:pt idx="6108">
                  <c:v>5.1898819999999946</c:v>
                </c:pt>
                <c:pt idx="6109">
                  <c:v>5.189012</c:v>
                </c:pt>
                <c:pt idx="6110">
                  <c:v>5.1898479999999996</c:v>
                </c:pt>
                <c:pt idx="6111">
                  <c:v>5.1901779999999933</c:v>
                </c:pt>
                <c:pt idx="6112">
                  <c:v>5.190048</c:v>
                </c:pt>
                <c:pt idx="6113">
                  <c:v>5.1895790000000002</c:v>
                </c:pt>
                <c:pt idx="6114">
                  <c:v>5.1898220000000004</c:v>
                </c:pt>
                <c:pt idx="6115">
                  <c:v>5.1891239999999996</c:v>
                </c:pt>
                <c:pt idx="6116">
                  <c:v>5.1878559999999885</c:v>
                </c:pt>
                <c:pt idx="6117">
                  <c:v>5.1866640000000004</c:v>
                </c:pt>
                <c:pt idx="6118">
                  <c:v>5.1861610000000002</c:v>
                </c:pt>
                <c:pt idx="6119">
                  <c:v>5.1852460000000002</c:v>
                </c:pt>
                <c:pt idx="6120">
                  <c:v>5.1851879999999904</c:v>
                </c:pt>
                <c:pt idx="6121">
                  <c:v>5.1847729999999945</c:v>
                </c:pt>
                <c:pt idx="6122">
                  <c:v>5.1838439999999997</c:v>
                </c:pt>
                <c:pt idx="6123">
                  <c:v>5.1835079999999945</c:v>
                </c:pt>
                <c:pt idx="6124">
                  <c:v>5.1830359999999933</c:v>
                </c:pt>
                <c:pt idx="6125">
                  <c:v>5.1824459999999917</c:v>
                </c:pt>
                <c:pt idx="6126">
                  <c:v>5.1817500000000001</c:v>
                </c:pt>
                <c:pt idx="6127">
                  <c:v>5.1812319999999996</c:v>
                </c:pt>
                <c:pt idx="6128">
                  <c:v>5.1807280000000002</c:v>
                </c:pt>
                <c:pt idx="6129">
                  <c:v>5.1803859999999933</c:v>
                </c:pt>
                <c:pt idx="6130">
                  <c:v>5.1800899999999945</c:v>
                </c:pt>
                <c:pt idx="6131">
                  <c:v>5.1795530000000003</c:v>
                </c:pt>
                <c:pt idx="6132">
                  <c:v>5.1788159999999914</c:v>
                </c:pt>
                <c:pt idx="6133">
                  <c:v>5.1778630000000003</c:v>
                </c:pt>
                <c:pt idx="6134">
                  <c:v>5.1781009999999945</c:v>
                </c:pt>
                <c:pt idx="6135">
                  <c:v>5.1775599999999926</c:v>
                </c:pt>
                <c:pt idx="6136">
                  <c:v>5.1770239999999985</c:v>
                </c:pt>
                <c:pt idx="6137">
                  <c:v>5.1770859999999885</c:v>
                </c:pt>
                <c:pt idx="6138">
                  <c:v>5.1765359999999916</c:v>
                </c:pt>
                <c:pt idx="6139">
                  <c:v>5.1760159999999926</c:v>
                </c:pt>
                <c:pt idx="6140">
                  <c:v>5.1753309999999955</c:v>
                </c:pt>
                <c:pt idx="6141">
                  <c:v>5.1745699999999966</c:v>
                </c:pt>
                <c:pt idx="6142">
                  <c:v>5.1735239999999996</c:v>
                </c:pt>
                <c:pt idx="6143">
                  <c:v>5.1726200000000002</c:v>
                </c:pt>
                <c:pt idx="6144">
                  <c:v>5.1722780000000004</c:v>
                </c:pt>
                <c:pt idx="6145">
                  <c:v>5.1721199999999916</c:v>
                </c:pt>
                <c:pt idx="6146">
                  <c:v>5.1717000000000004</c:v>
                </c:pt>
                <c:pt idx="6147">
                  <c:v>5.1710830000000003</c:v>
                </c:pt>
                <c:pt idx="6148">
                  <c:v>5.1707919999999996</c:v>
                </c:pt>
                <c:pt idx="6149">
                  <c:v>5.170274</c:v>
                </c:pt>
                <c:pt idx="6150">
                  <c:v>5.1694839999999926</c:v>
                </c:pt>
                <c:pt idx="6151">
                  <c:v>5.1690620000000003</c:v>
                </c:pt>
                <c:pt idx="6152">
                  <c:v>5.1683519999999916</c:v>
                </c:pt>
                <c:pt idx="6153">
                  <c:v>5.1680999999999955</c:v>
                </c:pt>
                <c:pt idx="6154">
                  <c:v>5.1673459999999913</c:v>
                </c:pt>
                <c:pt idx="6155">
                  <c:v>5.1664859999999866</c:v>
                </c:pt>
                <c:pt idx="6156">
                  <c:v>5.1662879999999927</c:v>
                </c:pt>
                <c:pt idx="6157">
                  <c:v>5.1661519999999914</c:v>
                </c:pt>
                <c:pt idx="6158">
                  <c:v>5.1653199999999933</c:v>
                </c:pt>
                <c:pt idx="6159">
                  <c:v>5.1651499999999926</c:v>
                </c:pt>
                <c:pt idx="6160">
                  <c:v>5.1643729999999914</c:v>
                </c:pt>
                <c:pt idx="6161">
                  <c:v>5.1634469999999926</c:v>
                </c:pt>
                <c:pt idx="6162">
                  <c:v>5.1627579999999913</c:v>
                </c:pt>
                <c:pt idx="6163">
                  <c:v>5.1620209999999913</c:v>
                </c:pt>
                <c:pt idx="6164">
                  <c:v>5.1611749999999885</c:v>
                </c:pt>
                <c:pt idx="6165">
                  <c:v>5.1613280000000001</c:v>
                </c:pt>
                <c:pt idx="6166">
                  <c:v>5.1612</c:v>
                </c:pt>
                <c:pt idx="6167">
                  <c:v>5.1612349999999916</c:v>
                </c:pt>
                <c:pt idx="6168">
                  <c:v>5.1609039999999915</c:v>
                </c:pt>
                <c:pt idx="6169">
                  <c:v>5.1608059999999885</c:v>
                </c:pt>
                <c:pt idx="6170">
                  <c:v>5.1602169999999914</c:v>
                </c:pt>
                <c:pt idx="6171">
                  <c:v>5.159287</c:v>
                </c:pt>
                <c:pt idx="6172">
                  <c:v>5.1590720000000001</c:v>
                </c:pt>
                <c:pt idx="6173">
                  <c:v>5.1589499999999955</c:v>
                </c:pt>
                <c:pt idx="6174">
                  <c:v>5.1587949999999916</c:v>
                </c:pt>
                <c:pt idx="6175">
                  <c:v>5.1581739999999945</c:v>
                </c:pt>
                <c:pt idx="6176">
                  <c:v>5.1574299999999926</c:v>
                </c:pt>
                <c:pt idx="6177">
                  <c:v>5.1563169999999916</c:v>
                </c:pt>
                <c:pt idx="6178">
                  <c:v>5.1562640000000002</c:v>
                </c:pt>
                <c:pt idx="6179">
                  <c:v>5.1557339999999945</c:v>
                </c:pt>
                <c:pt idx="6180">
                  <c:v>5.1556159999999913</c:v>
                </c:pt>
                <c:pt idx="6181">
                  <c:v>5.1547189999999885</c:v>
                </c:pt>
                <c:pt idx="6182">
                  <c:v>5.1546499999999975</c:v>
                </c:pt>
                <c:pt idx="6183">
                  <c:v>5.1542199999999916</c:v>
                </c:pt>
                <c:pt idx="6184">
                  <c:v>5.1533680000000004</c:v>
                </c:pt>
                <c:pt idx="6185">
                  <c:v>5.1527239999999965</c:v>
                </c:pt>
                <c:pt idx="6186">
                  <c:v>5.1521609999999933</c:v>
                </c:pt>
                <c:pt idx="6187">
                  <c:v>5.1522889999999926</c:v>
                </c:pt>
                <c:pt idx="6188">
                  <c:v>5.1516700000000002</c:v>
                </c:pt>
                <c:pt idx="6189">
                  <c:v>5.1501369999999884</c:v>
                </c:pt>
                <c:pt idx="6190">
                  <c:v>5.1493120000000001</c:v>
                </c:pt>
                <c:pt idx="6191">
                  <c:v>5.148765</c:v>
                </c:pt>
                <c:pt idx="6192">
                  <c:v>5.1477729999999955</c:v>
                </c:pt>
                <c:pt idx="6193">
                  <c:v>5.1465739999999975</c:v>
                </c:pt>
                <c:pt idx="6194">
                  <c:v>5.1460539999999995</c:v>
                </c:pt>
                <c:pt idx="6195">
                  <c:v>5.1437349999999933</c:v>
                </c:pt>
                <c:pt idx="6196">
                  <c:v>5.142563</c:v>
                </c:pt>
                <c:pt idx="6197">
                  <c:v>5.142633</c:v>
                </c:pt>
                <c:pt idx="6198">
                  <c:v>5.1422460000000001</c:v>
                </c:pt>
                <c:pt idx="6199">
                  <c:v>5.1419139999999945</c:v>
                </c:pt>
                <c:pt idx="6200">
                  <c:v>5.1423680000000003</c:v>
                </c:pt>
                <c:pt idx="6201">
                  <c:v>5.1424459999999916</c:v>
                </c:pt>
                <c:pt idx="6202">
                  <c:v>5.1421879999999884</c:v>
                </c:pt>
                <c:pt idx="6203">
                  <c:v>5.1422889999999946</c:v>
                </c:pt>
                <c:pt idx="6204">
                  <c:v>5.1419999999999995</c:v>
                </c:pt>
                <c:pt idx="6205">
                  <c:v>5.1411199999999955</c:v>
                </c:pt>
                <c:pt idx="6206">
                  <c:v>5.1413630000000081</c:v>
                </c:pt>
                <c:pt idx="6207">
                  <c:v>5.1419239999999995</c:v>
                </c:pt>
                <c:pt idx="6208">
                  <c:v>5.1418309999999945</c:v>
                </c:pt>
                <c:pt idx="6209">
                  <c:v>5.1407129999999945</c:v>
                </c:pt>
                <c:pt idx="6210">
                  <c:v>5.1400759999999917</c:v>
                </c:pt>
                <c:pt idx="6211">
                  <c:v>5.1391999999999998</c:v>
                </c:pt>
                <c:pt idx="6212">
                  <c:v>5.1383539999999996</c:v>
                </c:pt>
                <c:pt idx="6213">
                  <c:v>5.1380499999999998</c:v>
                </c:pt>
                <c:pt idx="6214">
                  <c:v>5.1371779999999916</c:v>
                </c:pt>
                <c:pt idx="6215">
                  <c:v>5.1359959999999916</c:v>
                </c:pt>
                <c:pt idx="6216">
                  <c:v>5.1347299999999985</c:v>
                </c:pt>
                <c:pt idx="6217">
                  <c:v>5.133972</c:v>
                </c:pt>
                <c:pt idx="6218">
                  <c:v>5.1328939999999985</c:v>
                </c:pt>
                <c:pt idx="6219">
                  <c:v>5.1327499999999997</c:v>
                </c:pt>
                <c:pt idx="6220">
                  <c:v>5.131272000000008</c:v>
                </c:pt>
                <c:pt idx="6221">
                  <c:v>5.1300739999999996</c:v>
                </c:pt>
                <c:pt idx="6222">
                  <c:v>5.1302409999999998</c:v>
                </c:pt>
                <c:pt idx="6223">
                  <c:v>5.1300879999999927</c:v>
                </c:pt>
                <c:pt idx="6224">
                  <c:v>5.1292400000000002</c:v>
                </c:pt>
                <c:pt idx="6225">
                  <c:v>5.1285279999999913</c:v>
                </c:pt>
                <c:pt idx="6226">
                  <c:v>5.1276679999999955</c:v>
                </c:pt>
                <c:pt idx="6227">
                  <c:v>5.1265149999999853</c:v>
                </c:pt>
                <c:pt idx="6228">
                  <c:v>5.1259769999999865</c:v>
                </c:pt>
                <c:pt idx="6229">
                  <c:v>5.1252959999999916</c:v>
                </c:pt>
                <c:pt idx="6230">
                  <c:v>5.1246689999999955</c:v>
                </c:pt>
                <c:pt idx="6231">
                  <c:v>5.123672</c:v>
                </c:pt>
                <c:pt idx="6232">
                  <c:v>5.1227359999999855</c:v>
                </c:pt>
                <c:pt idx="6233">
                  <c:v>5.1219819999999885</c:v>
                </c:pt>
                <c:pt idx="6234">
                  <c:v>5.1213519999999955</c:v>
                </c:pt>
                <c:pt idx="6235">
                  <c:v>5.1200089999999916</c:v>
                </c:pt>
                <c:pt idx="6236">
                  <c:v>5.1203219999999945</c:v>
                </c:pt>
                <c:pt idx="6237">
                  <c:v>5.1208699999999965</c:v>
                </c:pt>
                <c:pt idx="6238">
                  <c:v>5.1209149999999832</c:v>
                </c:pt>
                <c:pt idx="6239">
                  <c:v>5.121359</c:v>
                </c:pt>
                <c:pt idx="6240">
                  <c:v>5.1215189999999904</c:v>
                </c:pt>
                <c:pt idx="6241">
                  <c:v>5.1215359999999865</c:v>
                </c:pt>
                <c:pt idx="6242">
                  <c:v>5.1201209999999904</c:v>
                </c:pt>
                <c:pt idx="6243">
                  <c:v>5.1196900000000003</c:v>
                </c:pt>
                <c:pt idx="6244">
                  <c:v>5.1182600000000003</c:v>
                </c:pt>
                <c:pt idx="6245">
                  <c:v>5.1170209999999914</c:v>
                </c:pt>
                <c:pt idx="6246">
                  <c:v>5.115767</c:v>
                </c:pt>
                <c:pt idx="6247">
                  <c:v>5.1167259999999946</c:v>
                </c:pt>
                <c:pt idx="6248">
                  <c:v>5.1176339999999945</c:v>
                </c:pt>
                <c:pt idx="6249">
                  <c:v>5.1185309999999866</c:v>
                </c:pt>
                <c:pt idx="6250">
                  <c:v>5.118277</c:v>
                </c:pt>
                <c:pt idx="6251">
                  <c:v>5.1175549999999852</c:v>
                </c:pt>
                <c:pt idx="6252">
                  <c:v>5.1172909999999945</c:v>
                </c:pt>
                <c:pt idx="6253">
                  <c:v>5.1171939999999916</c:v>
                </c:pt>
                <c:pt idx="6254">
                  <c:v>5.1163699999999999</c:v>
                </c:pt>
                <c:pt idx="6255">
                  <c:v>5.113861</c:v>
                </c:pt>
                <c:pt idx="6256">
                  <c:v>5.1120639999999975</c:v>
                </c:pt>
                <c:pt idx="6257">
                  <c:v>5.1117020000000002</c:v>
                </c:pt>
                <c:pt idx="6258">
                  <c:v>5.1108279999999926</c:v>
                </c:pt>
                <c:pt idx="6259">
                  <c:v>5.1095939999999995</c:v>
                </c:pt>
                <c:pt idx="6260">
                  <c:v>5.1080490000000003</c:v>
                </c:pt>
                <c:pt idx="6261">
                  <c:v>5.1065529999999955</c:v>
                </c:pt>
                <c:pt idx="6262">
                  <c:v>5.1054539999999955</c:v>
                </c:pt>
                <c:pt idx="6263">
                  <c:v>5.1043069999999933</c:v>
                </c:pt>
                <c:pt idx="6264">
                  <c:v>5.1036650000000003</c:v>
                </c:pt>
                <c:pt idx="6265">
                  <c:v>5.1031539999999955</c:v>
                </c:pt>
                <c:pt idx="6266">
                  <c:v>5.1032669999999998</c:v>
                </c:pt>
                <c:pt idx="6267">
                  <c:v>5.1024749999999885</c:v>
                </c:pt>
                <c:pt idx="6268">
                  <c:v>5.1011159999999913</c:v>
                </c:pt>
                <c:pt idx="6269">
                  <c:v>5.1001539999999945</c:v>
                </c:pt>
                <c:pt idx="6270">
                  <c:v>5.101426</c:v>
                </c:pt>
                <c:pt idx="6271">
                  <c:v>5.102163</c:v>
                </c:pt>
                <c:pt idx="6272">
                  <c:v>5.1020579999999933</c:v>
                </c:pt>
                <c:pt idx="6273">
                  <c:v>5.1004239999999985</c:v>
                </c:pt>
                <c:pt idx="6274">
                  <c:v>5.0999569999999945</c:v>
                </c:pt>
                <c:pt idx="6275">
                  <c:v>5.0991059999999955</c:v>
                </c:pt>
                <c:pt idx="6276">
                  <c:v>5.097569</c:v>
                </c:pt>
                <c:pt idx="6277">
                  <c:v>5.0966600000000071</c:v>
                </c:pt>
                <c:pt idx="6278">
                  <c:v>5.0967190000000002</c:v>
                </c:pt>
                <c:pt idx="6279">
                  <c:v>5.0970339999999945</c:v>
                </c:pt>
                <c:pt idx="6280">
                  <c:v>5.096203000000008</c:v>
                </c:pt>
                <c:pt idx="6281">
                  <c:v>5.0953580000000001</c:v>
                </c:pt>
                <c:pt idx="6282">
                  <c:v>5.0949319999999885</c:v>
                </c:pt>
                <c:pt idx="6283">
                  <c:v>5.0941269999999914</c:v>
                </c:pt>
                <c:pt idx="6284">
                  <c:v>5.0931369999999916</c:v>
                </c:pt>
                <c:pt idx="6285">
                  <c:v>5.0923179999999926</c:v>
                </c:pt>
                <c:pt idx="6286">
                  <c:v>5.0908499999999997</c:v>
                </c:pt>
                <c:pt idx="6287">
                  <c:v>5.0899609999999997</c:v>
                </c:pt>
                <c:pt idx="6288">
                  <c:v>5.0890040000000001</c:v>
                </c:pt>
                <c:pt idx="6289">
                  <c:v>5.0884999999999998</c:v>
                </c:pt>
                <c:pt idx="6290">
                  <c:v>5.0871919999999955</c:v>
                </c:pt>
                <c:pt idx="6291">
                  <c:v>5.0862420000000093</c:v>
                </c:pt>
                <c:pt idx="6292">
                  <c:v>5.0851759999999926</c:v>
                </c:pt>
                <c:pt idx="6293">
                  <c:v>5.0848189999999933</c:v>
                </c:pt>
                <c:pt idx="6294">
                  <c:v>5.0853799999999998</c:v>
                </c:pt>
                <c:pt idx="6295">
                  <c:v>5.0859339999999955</c:v>
                </c:pt>
                <c:pt idx="6296">
                  <c:v>5.0865900000000002</c:v>
                </c:pt>
                <c:pt idx="6297">
                  <c:v>5.0863569999999996</c:v>
                </c:pt>
                <c:pt idx="6298">
                  <c:v>5.0853999999999999</c:v>
                </c:pt>
                <c:pt idx="6299">
                  <c:v>5.0841309999999913</c:v>
                </c:pt>
                <c:pt idx="6300">
                  <c:v>5.0829259999999916</c:v>
                </c:pt>
                <c:pt idx="6301">
                  <c:v>5.0813329999999999</c:v>
                </c:pt>
                <c:pt idx="6302">
                  <c:v>5.0806800000000001</c:v>
                </c:pt>
                <c:pt idx="6303">
                  <c:v>5.0798759999999996</c:v>
                </c:pt>
                <c:pt idx="6304">
                  <c:v>5.0793690000000122</c:v>
                </c:pt>
                <c:pt idx="6305">
                  <c:v>5.0777159999999926</c:v>
                </c:pt>
                <c:pt idx="6306">
                  <c:v>5.0762859999999996</c:v>
                </c:pt>
                <c:pt idx="6307">
                  <c:v>5.0751139999999975</c:v>
                </c:pt>
                <c:pt idx="6308">
                  <c:v>5.0754450000000002</c:v>
                </c:pt>
                <c:pt idx="6309">
                  <c:v>5.0756839999999999</c:v>
                </c:pt>
                <c:pt idx="6310">
                  <c:v>5.0753399999999997</c:v>
                </c:pt>
                <c:pt idx="6311">
                  <c:v>5.0737500000000004</c:v>
                </c:pt>
                <c:pt idx="6312">
                  <c:v>5.0736059999999998</c:v>
                </c:pt>
                <c:pt idx="6313">
                  <c:v>5.0725339999999965</c:v>
                </c:pt>
                <c:pt idx="6314">
                  <c:v>5.0731659999999996</c:v>
                </c:pt>
                <c:pt idx="6315">
                  <c:v>5.0729980000000001</c:v>
                </c:pt>
                <c:pt idx="6316">
                  <c:v>5.0727099999999998</c:v>
                </c:pt>
                <c:pt idx="6317">
                  <c:v>5.0723380000000002</c:v>
                </c:pt>
                <c:pt idx="6318">
                  <c:v>5.0723149999999926</c:v>
                </c:pt>
                <c:pt idx="6319">
                  <c:v>5.0698780000000001</c:v>
                </c:pt>
                <c:pt idx="6320">
                  <c:v>5.0692409999999999</c:v>
                </c:pt>
                <c:pt idx="6321">
                  <c:v>5.0690859999999933</c:v>
                </c:pt>
                <c:pt idx="6322">
                  <c:v>5.0684899999999926</c:v>
                </c:pt>
                <c:pt idx="6323">
                  <c:v>5.0679339999999886</c:v>
                </c:pt>
                <c:pt idx="6324">
                  <c:v>5.0680969999999945</c:v>
                </c:pt>
                <c:pt idx="6325">
                  <c:v>5.0671379999999866</c:v>
                </c:pt>
                <c:pt idx="6326">
                  <c:v>5.0665779999999945</c:v>
                </c:pt>
                <c:pt idx="6327">
                  <c:v>5.0658059999999914</c:v>
                </c:pt>
              </c:numCache>
            </c:numRef>
          </c:yVal>
          <c:smooth val="1"/>
        </c:ser>
        <c:dLbls/>
        <c:axId val="105444096"/>
        <c:axId val="105446016"/>
      </c:scatterChart>
      <c:valAx>
        <c:axId val="105444096"/>
        <c:scaling>
          <c:orientation val="minMax"/>
          <c:max val="490"/>
          <c:min val="370"/>
        </c:scaling>
        <c:axPos val="b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r-HR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Temperatura (°C)</a:t>
                </a:r>
              </a:p>
            </c:rich>
          </c:tx>
          <c:layout>
            <c:manualLayout>
              <c:xMode val="edge"/>
              <c:yMode val="edge"/>
              <c:x val="0.31343759616254924"/>
              <c:y val="0.93785031081641113"/>
            </c:manualLayout>
          </c:layout>
          <c:spPr>
            <a:noFill/>
            <a:ln w="25380">
              <a:noFill/>
            </a:ln>
          </c:spPr>
        </c:title>
        <c:numFmt formatCode="@" sourceLinked="1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446016"/>
        <c:crosses val="autoZero"/>
        <c:crossBetween val="midCat"/>
        <c:majorUnit val="30"/>
      </c:valAx>
      <c:valAx>
        <c:axId val="105446016"/>
        <c:scaling>
          <c:orientation val="minMax"/>
          <c:max val="100"/>
        </c:scaling>
        <c:axPos val="l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r-HR" sz="900" b="0"/>
                  <a:t>Masa (/%)</a:t>
                </a:r>
              </a:p>
            </c:rich>
          </c:tx>
          <c:layout>
            <c:manualLayout>
              <c:xMode val="edge"/>
              <c:yMode val="edge"/>
              <c:x val="1.953193350831146E-3"/>
              <c:y val="0.35937511006012435"/>
            </c:manualLayout>
          </c:layout>
          <c:spPr>
            <a:noFill/>
            <a:ln w="25380">
              <a:noFill/>
            </a:ln>
          </c:spPr>
        </c:title>
        <c:numFmt formatCode="@" sourceLinked="1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444096"/>
        <c:crosses val="autoZero"/>
        <c:crossBetween val="midCat"/>
        <c:majorUnit val="20"/>
      </c:valAx>
      <c:spPr>
        <a:noFill/>
        <a:ln w="1269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434784193642503"/>
          <c:y val="0.5123304663840097"/>
          <c:w val="0.38800829583802104"/>
          <c:h val="0.32205241798574002"/>
        </c:manualLayout>
      </c:layout>
      <c:spPr>
        <a:noFill/>
        <a:ln w="3172">
          <a:noFill/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2">
      <a:solidFill>
        <a:srgbClr val="000000"/>
      </a:solidFill>
      <a:prstDash val="solid"/>
    </a:ln>
  </c:spPr>
  <c:txPr>
    <a:bodyPr/>
    <a:lstStyle/>
    <a:p>
      <a:pPr>
        <a:defRPr sz="104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depthPercent val="100"/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612554027761492"/>
          <c:y val="5.4931656270239E-2"/>
          <c:w val="0.87624084302895078"/>
          <c:h val="0.65147364825737264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Sheet1!$A$1:$A$9</c:f>
              <c:strCache>
                <c:ptCount val="9"/>
                <c:pt idx="0">
                  <c:v>PE</c:v>
                </c:pt>
                <c:pt idx="1">
                  <c:v>PE/2Z</c:v>
                </c:pt>
                <c:pt idx="2">
                  <c:v>PE/3C</c:v>
                </c:pt>
                <c:pt idx="3">
                  <c:v>PE/3Pcc</c:v>
                </c:pt>
                <c:pt idx="4">
                  <c:v>PE/2Z/3C/1Pcc</c:v>
                </c:pt>
                <c:pt idx="5">
                  <c:v>PE/2Z/3C/2Pcc</c:v>
                </c:pt>
                <c:pt idx="6">
                  <c:v>PE/2Z/3C/3Pcc</c:v>
                </c:pt>
                <c:pt idx="7">
                  <c:v>PE/2Z/1C/3Pcc</c:v>
                </c:pt>
                <c:pt idx="8">
                  <c:v>PE/2Z/2C/3Pcc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775.76</c:v>
                </c:pt>
                <c:pt idx="1">
                  <c:v>598.70000000000005</c:v>
                </c:pt>
                <c:pt idx="2">
                  <c:v>476.3</c:v>
                </c:pt>
                <c:pt idx="3">
                  <c:v>605.25</c:v>
                </c:pt>
                <c:pt idx="4">
                  <c:v>571.20000000000005</c:v>
                </c:pt>
                <c:pt idx="5">
                  <c:v>637.5</c:v>
                </c:pt>
                <c:pt idx="6">
                  <c:v>167.1</c:v>
                </c:pt>
                <c:pt idx="7">
                  <c:v>248.46</c:v>
                </c:pt>
                <c:pt idx="8">
                  <c:v>470</c:v>
                </c:pt>
              </c:numCache>
            </c:numRef>
          </c:val>
        </c:ser>
        <c:dLbls/>
        <c:shape val="box"/>
        <c:axId val="79755136"/>
        <c:axId val="79761792"/>
        <c:axId val="0"/>
      </c:bar3DChart>
      <c:catAx>
        <c:axId val="7975513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761792"/>
        <c:crosses val="autoZero"/>
        <c:auto val="1"/>
        <c:lblAlgn val="ctr"/>
        <c:lblOffset val="100"/>
      </c:catAx>
      <c:valAx>
        <c:axId val="79761792"/>
        <c:scaling>
          <c:orientation val="minMax"/>
          <c:max val="800"/>
        </c:scaling>
        <c:axPos val="l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l-GR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ε</a:t>
                </a:r>
                <a:r>
                  <a:rPr lang="hr-HR" sz="9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R</a:t>
                </a:r>
                <a:r>
                  <a:rPr lang="hr-HR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2.7211159632883198E-3"/>
              <c:y val="0.3647362204724409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755136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depthPercent val="100"/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412007597135353"/>
          <c:y val="4.9043332707055867E-2"/>
          <c:w val="0.87418081938274561"/>
          <c:h val="0.65669844052822657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Sheet1!$A$1:$A$9</c:f>
              <c:strCache>
                <c:ptCount val="9"/>
                <c:pt idx="0">
                  <c:v>PE</c:v>
                </c:pt>
                <c:pt idx="1">
                  <c:v>PE/2Z</c:v>
                </c:pt>
                <c:pt idx="2">
                  <c:v>PE/3C</c:v>
                </c:pt>
                <c:pt idx="3">
                  <c:v>PE/3Pcc</c:v>
                </c:pt>
                <c:pt idx="4">
                  <c:v>PE/2Z/3C/1Pcc</c:v>
                </c:pt>
                <c:pt idx="5">
                  <c:v>PE/2Z/3C/2Pcc</c:v>
                </c:pt>
                <c:pt idx="6">
                  <c:v>PE/2Z/3C/3Pcc</c:v>
                </c:pt>
                <c:pt idx="7">
                  <c:v>PE/2Z/1C/3Pcc</c:v>
                </c:pt>
                <c:pt idx="8">
                  <c:v>PE/2Z/2C/3Pcc</c:v>
                </c:pt>
              </c:strCache>
            </c:strRef>
          </c:cat>
          <c:val>
            <c:numRef>
              <c:f>Sheet1!$C$1:$C$9</c:f>
              <c:numCache>
                <c:formatCode>General</c:formatCode>
                <c:ptCount val="9"/>
                <c:pt idx="0">
                  <c:v>14.39</c:v>
                </c:pt>
                <c:pt idx="1">
                  <c:v>13.16</c:v>
                </c:pt>
                <c:pt idx="2">
                  <c:v>11.98</c:v>
                </c:pt>
                <c:pt idx="3">
                  <c:v>12.68</c:v>
                </c:pt>
                <c:pt idx="4">
                  <c:v>12.41</c:v>
                </c:pt>
                <c:pt idx="5">
                  <c:v>11.860000000000014</c:v>
                </c:pt>
                <c:pt idx="6">
                  <c:v>9.18</c:v>
                </c:pt>
                <c:pt idx="7">
                  <c:v>9.3700000000000028</c:v>
                </c:pt>
                <c:pt idx="8">
                  <c:v>11.1</c:v>
                </c:pt>
              </c:numCache>
            </c:numRef>
          </c:val>
        </c:ser>
        <c:dLbls/>
        <c:shape val="box"/>
        <c:axId val="87327104"/>
        <c:axId val="87403136"/>
        <c:axId val="0"/>
      </c:bar3DChart>
      <c:catAx>
        <c:axId val="8732710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/>
            </a:pPr>
            <a:endParaRPr lang="en-US"/>
          </a:p>
        </c:txPr>
        <c:crossAx val="87403136"/>
        <c:crosses val="autoZero"/>
        <c:auto val="1"/>
        <c:lblAlgn val="ctr"/>
        <c:lblOffset val="100"/>
      </c:catAx>
      <c:valAx>
        <c:axId val="87403136"/>
        <c:scaling>
          <c:orientation val="minMax"/>
          <c:max val="15"/>
          <c:min val="8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l-GR">
                    <a:latin typeface="Arial"/>
                    <a:cs typeface="Arial"/>
                  </a:rPr>
                  <a:t>σ</a:t>
                </a:r>
                <a:r>
                  <a:rPr lang="hr-HR" baseline="-25000"/>
                  <a:t>R</a:t>
                </a:r>
                <a:r>
                  <a:rPr lang="hr-HR"/>
                  <a:t> (N/mm</a:t>
                </a:r>
                <a:r>
                  <a:rPr lang="hr-HR" baseline="30000"/>
                  <a:t>2</a:t>
                </a:r>
                <a:r>
                  <a:rPr lang="hr-HR"/>
                  <a:t>)</a:t>
                </a:r>
              </a:p>
            </c:rich>
          </c:tx>
          <c:layout>
            <c:manualLayout>
              <c:xMode val="edge"/>
              <c:yMode val="edge"/>
              <c:x val="1.0362728520106355E-2"/>
              <c:y val="0.2810191650571983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en-US"/>
          </a:p>
        </c:txPr>
        <c:crossAx val="87327104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214834779258002"/>
          <c:y val="4.7222126793581308E-2"/>
          <c:w val="0.84027121495631663"/>
          <c:h val="0.7846769826656097"/>
        </c:manualLayout>
      </c:layout>
      <c:barChart>
        <c:barDir val="col"/>
        <c:grouping val="clustered"/>
        <c:ser>
          <c:idx val="0"/>
          <c:order val="0"/>
          <c:cat>
            <c:strRef>
              <c:f>Sheet1!$A$3:$A$8</c:f>
              <c:strCache>
                <c:ptCount val="6"/>
                <c:pt idx="0">
                  <c:v>PE</c:v>
                </c:pt>
                <c:pt idx="1">
                  <c:v>PCL </c:v>
                </c:pt>
                <c:pt idx="2">
                  <c:v>PE/PCL</c:v>
                </c:pt>
                <c:pt idx="3">
                  <c:v>PE/PCL-K-Zn 1</c:v>
                </c:pt>
                <c:pt idx="4">
                  <c:v>PE/PCL-K- Zn 5</c:v>
                </c:pt>
                <c:pt idx="5">
                  <c:v>PE/PCL-K-Zn 10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12.93</c:v>
                </c:pt>
                <c:pt idx="1">
                  <c:v>17.73</c:v>
                </c:pt>
                <c:pt idx="2">
                  <c:v>16.52</c:v>
                </c:pt>
                <c:pt idx="3">
                  <c:v>18.09</c:v>
                </c:pt>
                <c:pt idx="4">
                  <c:v>16.149999999999999</c:v>
                </c:pt>
                <c:pt idx="5">
                  <c:v>15.18</c:v>
                </c:pt>
              </c:numCache>
            </c:numRef>
          </c:val>
        </c:ser>
        <c:dLbls/>
        <c:axId val="87536000"/>
        <c:axId val="87584768"/>
      </c:barChart>
      <c:catAx>
        <c:axId val="87536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87584768"/>
        <c:crosses val="autoZero"/>
        <c:auto val="1"/>
        <c:lblAlgn val="ctr"/>
        <c:lblOffset val="100"/>
      </c:catAx>
      <c:valAx>
        <c:axId val="87584768"/>
        <c:scaling>
          <c:orientation val="minMax"/>
        </c:scaling>
        <c:axPos val="l"/>
        <c:majorGridlines/>
        <c:numFmt formatCode="General" sourceLinked="1"/>
        <c:tickLblPos val="nextTo"/>
        <c:crossAx val="87536000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400" baseline="0"/>
      </a:pPr>
      <a:endParaRPr lang="en-US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plotArea>
      <c:layout>
        <c:manualLayout>
          <c:layoutTarget val="inner"/>
          <c:xMode val="edge"/>
          <c:yMode val="edge"/>
          <c:x val="0.18051618547681575"/>
          <c:y val="5.1400554097404488E-2"/>
          <c:w val="0.78892825896762908"/>
          <c:h val="0.77611512102653835"/>
        </c:manualLayout>
      </c:layout>
      <c:barChart>
        <c:barDir val="col"/>
        <c:grouping val="clustered"/>
        <c:ser>
          <c:idx val="0"/>
          <c:order val="0"/>
          <c:cat>
            <c:strRef>
              <c:f>Sheet1!$A$3:$A$8</c:f>
              <c:strCache>
                <c:ptCount val="6"/>
                <c:pt idx="0">
                  <c:v>PE</c:v>
                </c:pt>
                <c:pt idx="1">
                  <c:v>PCL </c:v>
                </c:pt>
                <c:pt idx="2">
                  <c:v>PE/PCL</c:v>
                </c:pt>
                <c:pt idx="3">
                  <c:v>PE/PCL-K-Zn 1</c:v>
                </c:pt>
                <c:pt idx="4">
                  <c:v>PE/PCL-K- Zn 5</c:v>
                </c:pt>
                <c:pt idx="5">
                  <c:v>PE/PCL-K-Zn 10</c:v>
                </c:pt>
              </c:strCache>
            </c:strRef>
          </c:cat>
          <c:val>
            <c:numRef>
              <c:f>Sheet1!$C$3:$C$8</c:f>
              <c:numCache>
                <c:formatCode>General</c:formatCode>
                <c:ptCount val="6"/>
                <c:pt idx="0">
                  <c:v>533.12</c:v>
                </c:pt>
                <c:pt idx="1">
                  <c:v>806</c:v>
                </c:pt>
                <c:pt idx="2">
                  <c:v>506.67</c:v>
                </c:pt>
                <c:pt idx="3">
                  <c:v>522.92999999999938</c:v>
                </c:pt>
                <c:pt idx="4">
                  <c:v>457.6</c:v>
                </c:pt>
                <c:pt idx="5">
                  <c:v>466.65000000000026</c:v>
                </c:pt>
              </c:numCache>
            </c:numRef>
          </c:val>
        </c:ser>
        <c:dLbls/>
        <c:axId val="87908736"/>
        <c:axId val="87910656"/>
      </c:barChart>
      <c:catAx>
        <c:axId val="87908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87910656"/>
        <c:crosses val="autoZero"/>
        <c:auto val="1"/>
        <c:lblAlgn val="ctr"/>
        <c:lblOffset val="100"/>
      </c:catAx>
      <c:valAx>
        <c:axId val="879106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87908736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0.25382</cdr:x>
      <cdr:y>0.08797</cdr:y>
    </cdr:from>
    <cdr:to>
      <cdr:x>0.33301</cdr:x>
      <cdr:y>0.16083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60473" y="241313"/>
          <a:ext cx="362057" cy="1998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hr-HR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t>(001)</a:t>
          </a:r>
          <a:endParaRPr lang="hr-HR" sz="8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0.39571</cdr:x>
      <cdr:y>0.15002</cdr:y>
    </cdr:from>
    <cdr:to>
      <cdr:x>0.49423</cdr:x>
      <cdr:y>0.23379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1402126" y="376298"/>
          <a:ext cx="349086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605</a:t>
          </a:r>
        </a:p>
      </cdr:txBody>
    </cdr:sp>
  </cdr:relSizeAnchor>
  <cdr:relSizeAnchor xmlns:cdr="http://schemas.openxmlformats.org/drawingml/2006/chartDrawing">
    <cdr:from>
      <cdr:x>0.48598</cdr:x>
      <cdr:y>0.17944</cdr:y>
    </cdr:from>
    <cdr:to>
      <cdr:x>0.58449</cdr:x>
      <cdr:y>0.26321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1721980" y="450091"/>
          <a:ext cx="349050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571</a:t>
          </a:r>
          <a:endParaRPr lang="hr-HR" sz="100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0.56512</cdr:x>
      <cdr:y>0.1289</cdr:y>
    </cdr:from>
    <cdr:to>
      <cdr:x>0.66364</cdr:x>
      <cdr:y>0.21267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2002387" y="323307"/>
          <a:ext cx="349086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638</a:t>
          </a:r>
        </a:p>
      </cdr:txBody>
    </cdr:sp>
  </cdr:relSizeAnchor>
  <cdr:relSizeAnchor xmlns:cdr="http://schemas.openxmlformats.org/drawingml/2006/chartDrawing">
    <cdr:from>
      <cdr:x>0.65963</cdr:x>
      <cdr:y>0.48137</cdr:y>
    </cdr:from>
    <cdr:to>
      <cdr:x>0.75814</cdr:x>
      <cdr:y>0.56514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37274" y="1207400"/>
          <a:ext cx="349050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167</a:t>
          </a:r>
        </a:p>
      </cdr:txBody>
    </cdr:sp>
  </cdr:relSizeAnchor>
  <cdr:relSizeAnchor xmlns:cdr="http://schemas.openxmlformats.org/drawingml/2006/chartDrawing">
    <cdr:from>
      <cdr:x>0.74963</cdr:x>
      <cdr:y>0.41165</cdr:y>
    </cdr:from>
    <cdr:to>
      <cdr:x>0.84815</cdr:x>
      <cdr:y>0.49541</cdr:y>
    </cdr:to>
    <cdr:sp macro="" textlink="">
      <cdr:nvSpPr>
        <cdr:cNvPr id="6" name="TextBox 4"/>
        <cdr:cNvSpPr txBox="1"/>
      </cdr:nvSpPr>
      <cdr:spPr>
        <a:xfrm xmlns:a="http://schemas.openxmlformats.org/drawingml/2006/main">
          <a:off x="2656155" y="1032524"/>
          <a:ext cx="349086" cy="2100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248</a:t>
          </a:r>
        </a:p>
      </cdr:txBody>
    </cdr:sp>
  </cdr:relSizeAnchor>
  <cdr:relSizeAnchor xmlns:cdr="http://schemas.openxmlformats.org/drawingml/2006/chartDrawing">
    <cdr:from>
      <cdr:x>0.84281</cdr:x>
      <cdr:y>0.25325</cdr:y>
    </cdr:from>
    <cdr:to>
      <cdr:x>0.94133</cdr:x>
      <cdr:y>0.33702</cdr:y>
    </cdr:to>
    <cdr:sp macro="" textlink="">
      <cdr:nvSpPr>
        <cdr:cNvPr id="7" name="TextBox 4"/>
        <cdr:cNvSpPr txBox="1"/>
      </cdr:nvSpPr>
      <cdr:spPr>
        <a:xfrm xmlns:a="http://schemas.openxmlformats.org/drawingml/2006/main">
          <a:off x="2986313" y="635225"/>
          <a:ext cx="349086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470</a:t>
          </a:r>
        </a:p>
      </cdr:txBody>
    </cdr:sp>
  </cdr:relSizeAnchor>
  <cdr:relSizeAnchor xmlns:cdr="http://schemas.openxmlformats.org/drawingml/2006/chartDrawing">
    <cdr:from>
      <cdr:x>0.30549</cdr:x>
      <cdr:y>0.24661</cdr:y>
    </cdr:from>
    <cdr:to>
      <cdr:x>0.404</cdr:x>
      <cdr:y>0.33036</cdr:y>
    </cdr:to>
    <cdr:sp macro="" textlink="">
      <cdr:nvSpPr>
        <cdr:cNvPr id="8" name="TextBox 4"/>
        <cdr:cNvSpPr txBox="1"/>
      </cdr:nvSpPr>
      <cdr:spPr>
        <a:xfrm xmlns:a="http://schemas.openxmlformats.org/drawingml/2006/main">
          <a:off x="1082430" y="618547"/>
          <a:ext cx="349050" cy="2100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/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476</a:t>
          </a:r>
          <a:endParaRPr lang="hr-HR" sz="100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0.21501</cdr:x>
      <cdr:y>0.14396</cdr:y>
    </cdr:from>
    <cdr:to>
      <cdr:x>0.31353</cdr:x>
      <cdr:y>0.22773</cdr:y>
    </cdr:to>
    <cdr:sp macro="" textlink="">
      <cdr:nvSpPr>
        <cdr:cNvPr id="9" name="TextBox 4"/>
        <cdr:cNvSpPr txBox="1"/>
      </cdr:nvSpPr>
      <cdr:spPr>
        <a:xfrm xmlns:a="http://schemas.openxmlformats.org/drawingml/2006/main">
          <a:off x="761836" y="361098"/>
          <a:ext cx="349086" cy="210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/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599</a:t>
          </a:r>
        </a:p>
      </cdr:txBody>
    </cdr:sp>
  </cdr:relSizeAnchor>
  <cdr:relSizeAnchor xmlns:cdr="http://schemas.openxmlformats.org/drawingml/2006/chartDrawing">
    <cdr:from>
      <cdr:x>0.13168</cdr:x>
      <cdr:y>0.0174</cdr:y>
    </cdr:from>
    <cdr:to>
      <cdr:x>0.23019</cdr:x>
      <cdr:y>0.10117</cdr:y>
    </cdr:to>
    <cdr:sp macro="" textlink="">
      <cdr:nvSpPr>
        <cdr:cNvPr id="10" name="TextBox 4"/>
        <cdr:cNvSpPr txBox="1"/>
      </cdr:nvSpPr>
      <cdr:spPr>
        <a:xfrm xmlns:a="http://schemas.openxmlformats.org/drawingml/2006/main">
          <a:off x="504209" y="46741"/>
          <a:ext cx="377219" cy="2249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/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776</a:t>
          </a:r>
          <a:endParaRPr lang="hr-HR" sz="100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0.13537</cdr:x>
      <cdr:y>0.05</cdr:y>
    </cdr:from>
    <cdr:to>
      <cdr:x>0.23195</cdr:x>
      <cdr:y>0.12689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506320" y="126036"/>
          <a:ext cx="361201" cy="1938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14,4</a:t>
          </a:r>
        </a:p>
      </cdr:txBody>
    </cdr:sp>
  </cdr:relSizeAnchor>
  <cdr:relSizeAnchor xmlns:cdr="http://schemas.openxmlformats.org/drawingml/2006/chartDrawing">
    <cdr:from>
      <cdr:x>0.2297</cdr:x>
      <cdr:y>0.13746</cdr:y>
    </cdr:from>
    <cdr:to>
      <cdr:x>0.33913</cdr:x>
      <cdr:y>0.22671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859127" y="346537"/>
          <a:ext cx="409285" cy="2249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13,2</a:t>
          </a:r>
        </a:p>
      </cdr:txBody>
    </cdr:sp>
  </cdr:relSizeAnchor>
  <cdr:relSizeAnchor xmlns:cdr="http://schemas.openxmlformats.org/drawingml/2006/chartDrawing">
    <cdr:from>
      <cdr:x>0.31966</cdr:x>
      <cdr:y>0.25538</cdr:y>
    </cdr:from>
    <cdr:to>
      <cdr:x>0.41623</cdr:x>
      <cdr:y>0.33227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1195558" y="643799"/>
          <a:ext cx="361201" cy="1938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12,0</a:t>
          </a:r>
        </a:p>
      </cdr:txBody>
    </cdr:sp>
  </cdr:relSizeAnchor>
  <cdr:relSizeAnchor xmlns:cdr="http://schemas.openxmlformats.org/drawingml/2006/chartDrawing">
    <cdr:from>
      <cdr:x>0.4083</cdr:x>
      <cdr:y>0.19131</cdr:y>
    </cdr:from>
    <cdr:to>
      <cdr:x>0.50488</cdr:x>
      <cdr:y>0.2682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27089" y="482294"/>
          <a:ext cx="361223" cy="1938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12,7</a:t>
          </a:r>
          <a:endParaRPr lang="hr-HR" sz="110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0.49259</cdr:x>
      <cdr:y>0.21339</cdr:y>
    </cdr:from>
    <cdr:to>
      <cdr:x>0.58916</cdr:x>
      <cdr:y>0.29029</cdr:y>
    </cdr:to>
    <cdr:sp macro="" textlink="">
      <cdr:nvSpPr>
        <cdr:cNvPr id="6" name="TextBox 4"/>
        <cdr:cNvSpPr txBox="1"/>
      </cdr:nvSpPr>
      <cdr:spPr>
        <a:xfrm xmlns:a="http://schemas.openxmlformats.org/drawingml/2006/main">
          <a:off x="1842376" y="537958"/>
          <a:ext cx="361186" cy="1938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12,4</a:t>
          </a:r>
          <a:endParaRPr lang="hr-HR" sz="100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0.58006</cdr:x>
      <cdr:y>0.26484</cdr:y>
    </cdr:from>
    <cdr:to>
      <cdr:x>0.67663</cdr:x>
      <cdr:y>0.34173</cdr:y>
    </cdr:to>
    <cdr:sp macro="" textlink="">
      <cdr:nvSpPr>
        <cdr:cNvPr id="7" name="TextBox 4"/>
        <cdr:cNvSpPr txBox="1"/>
      </cdr:nvSpPr>
      <cdr:spPr>
        <a:xfrm xmlns:a="http://schemas.openxmlformats.org/drawingml/2006/main">
          <a:off x="2169498" y="667656"/>
          <a:ext cx="361187" cy="1938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11,9</a:t>
          </a:r>
        </a:p>
      </cdr:txBody>
    </cdr:sp>
  </cdr:relSizeAnchor>
  <cdr:relSizeAnchor xmlns:cdr="http://schemas.openxmlformats.org/drawingml/2006/chartDrawing">
    <cdr:from>
      <cdr:x>0.67467</cdr:x>
      <cdr:y>0.49334</cdr:y>
    </cdr:from>
    <cdr:to>
      <cdr:x>0.7561</cdr:x>
      <cdr:y>0.57023</cdr:y>
    </cdr:to>
    <cdr:sp macro="" textlink="">
      <cdr:nvSpPr>
        <cdr:cNvPr id="8" name="TextBox 4"/>
        <cdr:cNvSpPr txBox="1"/>
      </cdr:nvSpPr>
      <cdr:spPr>
        <a:xfrm xmlns:a="http://schemas.openxmlformats.org/drawingml/2006/main">
          <a:off x="2523370" y="1243688"/>
          <a:ext cx="304560" cy="1938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9,2</a:t>
          </a:r>
          <a:endParaRPr lang="hr-HR" sz="100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0.76747</cdr:x>
      <cdr:y>0.48617</cdr:y>
    </cdr:from>
    <cdr:to>
      <cdr:x>0.84889</cdr:x>
      <cdr:y>0.56307</cdr:y>
    </cdr:to>
    <cdr:sp macro="" textlink="">
      <cdr:nvSpPr>
        <cdr:cNvPr id="9" name="TextBox 4"/>
        <cdr:cNvSpPr txBox="1"/>
      </cdr:nvSpPr>
      <cdr:spPr>
        <a:xfrm xmlns:a="http://schemas.openxmlformats.org/drawingml/2006/main">
          <a:off x="2870447" y="1225622"/>
          <a:ext cx="304523" cy="1938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9,4</a:t>
          </a:r>
        </a:p>
      </cdr:txBody>
    </cdr:sp>
  </cdr:relSizeAnchor>
  <cdr:relSizeAnchor xmlns:cdr="http://schemas.openxmlformats.org/drawingml/2006/chartDrawing">
    <cdr:from>
      <cdr:x>0.84742</cdr:x>
      <cdr:y>0.32858</cdr:y>
    </cdr:from>
    <cdr:to>
      <cdr:x>0.944</cdr:x>
      <cdr:y>0.40547</cdr:y>
    </cdr:to>
    <cdr:sp macro="" textlink="">
      <cdr:nvSpPr>
        <cdr:cNvPr id="10" name="TextBox 4"/>
        <cdr:cNvSpPr txBox="1"/>
      </cdr:nvSpPr>
      <cdr:spPr>
        <a:xfrm xmlns:a="http://schemas.openxmlformats.org/drawingml/2006/main">
          <a:off x="3169493" y="828346"/>
          <a:ext cx="361223" cy="1938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ctr" anchorCtr="0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900">
              <a:latin typeface="Arial" pitchFamily="34" charset="0"/>
              <a:cs typeface="Arial" pitchFamily="34" charset="0"/>
            </a:rPr>
            <a:t>11,1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0.00314</cdr:x>
      <cdr:y>0.12202</cdr:y>
    </cdr:from>
    <cdr:to>
      <cdr:x>0.07524</cdr:x>
      <cdr:y>0.72917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733422" y="1143001"/>
          <a:ext cx="1943101" cy="438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1600" b="1"/>
            <a:t>Čvrstoća,  </a:t>
          </a:r>
          <a:r>
            <a:rPr lang="hr-HR" sz="1600" b="1">
              <a:latin typeface="+mn-lt"/>
              <a:ea typeface="+mn-ea"/>
              <a:cs typeface="+mn-cs"/>
            </a:rPr>
            <a:t>σ </a:t>
          </a:r>
          <a:r>
            <a:rPr lang="hr-HR" sz="1600" b="1" cap="all">
              <a:latin typeface="+mn-lt"/>
              <a:ea typeface="+mn-ea"/>
              <a:cs typeface="+mn-cs"/>
            </a:rPr>
            <a:t>/N</a:t>
          </a:r>
          <a:r>
            <a:rPr lang="hr-HR" sz="1600" b="1">
              <a:latin typeface="+mn-lt"/>
              <a:ea typeface="+mn-ea"/>
              <a:cs typeface="+mn-cs"/>
            </a:rPr>
            <a:t>mm</a:t>
          </a:r>
          <a:r>
            <a:rPr lang="hr-HR" sz="1600" b="1" cap="all" baseline="30000">
              <a:latin typeface="+mn-lt"/>
              <a:ea typeface="+mn-ea"/>
              <a:cs typeface="+mn-cs"/>
            </a:rPr>
            <a:t>-2</a:t>
          </a:r>
          <a:r>
            <a:rPr lang="hr-HR" sz="1600" b="1"/>
            <a:t>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0.01914</cdr:x>
      <cdr:y>0.15818</cdr:y>
    </cdr:from>
    <cdr:to>
      <cdr:x>0.09206</cdr:x>
      <cdr:y>0.76582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742592" y="1420533"/>
          <a:ext cx="2158837" cy="441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1400" b="1"/>
            <a:t>prekidno istezanje,  </a:t>
          </a:r>
          <a:r>
            <a:rPr lang="hr-HR" sz="1400" b="1">
              <a:latin typeface="+mn-lt"/>
              <a:ea typeface="+mn-ea"/>
              <a:cs typeface="+mn-cs"/>
            </a:rPr>
            <a:t>ε</a:t>
          </a:r>
          <a:r>
            <a:rPr lang="hr-HR" sz="1400" b="1" cap="all">
              <a:latin typeface="+mn-lt"/>
              <a:ea typeface="+mn-ea"/>
              <a:cs typeface="+mn-cs"/>
            </a:rPr>
            <a:t>/%</a:t>
          </a:r>
          <a:endParaRPr lang="hr-HR" sz="14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11326-A60D-4D16-A5AB-E48989D14854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E6FB1-C9DA-4844-A38C-EAD3D9F9BD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28511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160C1-9F58-4EC3-AD07-E7FED062C2F6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674D-BD23-40FB-BABC-7C713D9C9E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4044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674D-BD23-40FB-BABC-7C713D9C9E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674D-BD23-40FB-BABC-7C713D9C9E75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674D-BD23-40FB-BABC-7C713D9C9E75}" type="slidenum">
              <a:rPr lang="hr-HR" smtClean="0"/>
              <a:pPr/>
              <a:t>26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45BA-571A-4368-8EF2-653DEA2D4695}" type="datetimeFigureOut">
              <a:rPr lang="hr-HR" smtClean="0"/>
              <a:pPr/>
              <a:t>26.11.2014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86937-5238-4D76-A2C4-F56C0C7494B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zhrnjak@fkit.h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en.wikipedia.org/wiki/File:Fiber-reinforced_composites_tipology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pecialchem4adhesives.com/resources/adhesionguide/index.aspx?id=theory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hr/url?sa=i&amp;rct=j&amp;q=&amp;esrc=s&amp;source=images&amp;cd=&amp;docid=SO_V5bhywJPk6M&amp;tbnid=C-bdsWjj3Vti7M:&amp;ved=0CAcQjRw&amp;url=http://www.specialchem4adhesives.com/resources/adhesionguide/index.aspx?id=theory2&amp;ei=V3w1VIblBcbaOJCxgegM&amp;bvm=bv.76943099,d.ZWU&amp;psig=AFQjCNG87Rx2G9qtnK8EM9LsM21tOeF0mA&amp;ust=141287738229984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hr/url?sa=i&amp;rct=j&amp;q=&amp;esrc=s&amp;source=images&amp;cd=&amp;cad=rja&amp;uact=8&amp;docid=SO_V5bhywJPk6M&amp;tbnid=C-bdsWjj3Vti7M:&amp;ved=0CAcQjRw&amp;url=http://www.specialchem4adhesives.com/resources/adhesionguide/index.aspx?id=theory6&amp;ei=D3s1VMuzIIPAOYaQgLAP&amp;bvm=bv.76943099,d.ZWU&amp;psig=AFQjCNG87Rx2G9qtnK8EM9LsM21tOeF0mA&amp;ust=141287738229984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r/url?sa=i&amp;rct=j&amp;q=&amp;esrc=s&amp;source=images&amp;cd=&amp;cad=rja&amp;uact=8&amp;docid=f6lxnqAayR5mMM&amp;tbnid=IqO-gDOmxO5qaM:&amp;ved=0CAcQjRw&amp;url=http://galleryhip.com/montmorillonite.html&amp;ei=HiM1VJ71G6G7ygOh0YDIDQ&amp;bvm=bv.76943099,d.bGQ&amp;psig=AFQjCNFqM3jy0BB_hLoVp4He3l7ZLM8rCw&amp;ust=141285475885421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653136"/>
            <a:ext cx="8280920" cy="1728191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/>
              <a:t/>
            </a:r>
            <a:br>
              <a:rPr lang="hr-HR" dirty="0"/>
            </a:br>
            <a:r>
              <a:rPr lang="hr-HR" sz="1800" u="sng" dirty="0"/>
              <a:t>Zlata Hrnjak-Murgić</a:t>
            </a:r>
            <a:r>
              <a:rPr lang="hr-HR" sz="1800" dirty="0"/>
              <a:t>, Ana Rešček*, Anita Ptiček Siročić**, Ljerka Kratofil Krehula, </a:t>
            </a:r>
            <a:r>
              <a:rPr lang="hr-HR" sz="1800" dirty="0" smtClean="0"/>
              <a:t> Zvonimir </a:t>
            </a:r>
            <a:r>
              <a:rPr lang="hr-HR" sz="1800" dirty="0"/>
              <a:t>Katančić</a:t>
            </a:r>
            <a:br>
              <a:rPr lang="hr-HR" sz="1800" dirty="0"/>
            </a:br>
            <a:r>
              <a:rPr lang="hr-HR" sz="1800" dirty="0"/>
              <a:t>Fakultet kemijskog inženjerstva i </a:t>
            </a:r>
            <a:r>
              <a:rPr lang="hr-HR" sz="1800" dirty="0" smtClean="0"/>
              <a:t>tehnologije </a:t>
            </a:r>
            <a:r>
              <a:rPr lang="hr-HR" sz="1800" dirty="0"/>
              <a:t>Sveučilišta u </a:t>
            </a:r>
            <a:r>
              <a:rPr lang="hr-HR" sz="1800" dirty="0" smtClean="0"/>
              <a:t>Zagrebu, </a:t>
            </a:r>
            <a:r>
              <a:rPr lang="hr-HR" sz="1800" dirty="0"/>
              <a:t>Marulićev trg 19, 10000 Zagreb</a:t>
            </a:r>
            <a:r>
              <a:rPr lang="hr-HR" sz="1800" dirty="0" smtClean="0"/>
              <a:t>, </a:t>
            </a:r>
            <a:r>
              <a:rPr lang="hr-HR" sz="1800" u="sng" dirty="0">
                <a:hlinkClick r:id="rId2"/>
              </a:rPr>
              <a:t>zhrnjak@fkit.hr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>*PIK Vrbovec-mesna industrija d. d., Zagrebačka 148, 10340 Vrbovec </a:t>
            </a:r>
            <a:br>
              <a:rPr lang="hr-HR" sz="1800" dirty="0"/>
            </a:br>
            <a:r>
              <a:rPr lang="hr-HR" sz="1800" dirty="0"/>
              <a:t>** Geotehnički </a:t>
            </a:r>
            <a:r>
              <a:rPr lang="hr-HR" sz="1800" dirty="0" smtClean="0"/>
              <a:t>fakultet </a:t>
            </a:r>
            <a:r>
              <a:rPr lang="hr-HR" sz="1800" dirty="0"/>
              <a:t>Sveučilišta u </a:t>
            </a:r>
            <a:r>
              <a:rPr lang="hr-HR" sz="1800" dirty="0" smtClean="0"/>
              <a:t>Zagrebu, </a:t>
            </a:r>
            <a:r>
              <a:rPr lang="hr-HR" sz="1800" dirty="0"/>
              <a:t>Hallerova aleja 7, 42000 </a:t>
            </a:r>
            <a:r>
              <a:rPr lang="hr-HR" sz="1800" dirty="0" smtClean="0"/>
              <a:t>Varaždin </a:t>
            </a:r>
            <a:r>
              <a:rPr lang="hr-HR" sz="2200" dirty="0"/>
              <a:t/>
            </a:r>
            <a:br>
              <a:rPr lang="hr-HR" sz="2200" dirty="0"/>
            </a:br>
            <a:endParaRPr lang="hr-HR" sz="2200" dirty="0"/>
          </a:p>
        </p:txBody>
      </p:sp>
      <p:sp>
        <p:nvSpPr>
          <p:cNvPr id="4" name="Rectangle 3"/>
          <p:cNvSpPr/>
          <p:nvPr/>
        </p:nvSpPr>
        <p:spPr>
          <a:xfrm>
            <a:off x="827584" y="3068960"/>
            <a:ext cx="7776864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hr-HR" sz="3600" b="1" dirty="0" smtClean="0"/>
              <a:t>POLIETILENSKI  NANOKOMPOZITNI  FILMOVI  ZA  PAKIRANJE  HRANE</a:t>
            </a:r>
            <a:endParaRPr lang="hr-HR" sz="3600" dirty="0"/>
          </a:p>
        </p:txBody>
      </p:sp>
      <p:pic>
        <p:nvPicPr>
          <p:cNvPr id="17410" name="Picture 2" descr="http://www.fkit.unizg.hr/_themes13/fkit/default/fkit_title_banner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038725" cy="14478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907704" y="1844824"/>
            <a:ext cx="537833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CC3300"/>
                </a:solidFill>
                <a:latin typeface="Arial Black" pitchFamily="34" charset="0"/>
              </a:rPr>
              <a:t>MEĐUNARODNO SAVJETOVANJE </a:t>
            </a:r>
          </a:p>
          <a:p>
            <a:pPr algn="ctr"/>
            <a:r>
              <a:rPr lang="hr-HR" sz="2200" b="1" dirty="0" smtClean="0">
                <a:solidFill>
                  <a:srgbClr val="CC3300"/>
                </a:solidFill>
              </a:rPr>
              <a:t>“POLIMERNI MATERIJALI I AMBALAŽA”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5358" y="0"/>
            <a:ext cx="20586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200" b="1" dirty="0" smtClean="0">
                <a:solidFill>
                  <a:srgbClr val="CC3300"/>
                </a:solidFill>
              </a:rPr>
              <a:t>26. 11. 2014.  ZAGREB</a:t>
            </a:r>
            <a:endParaRPr lang="hr-HR" sz="22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23528" y="2420888"/>
          <a:ext cx="51125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11560" y="141277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XRD </a:t>
            </a:r>
            <a:r>
              <a:rPr lang="hr-H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difraktogrami </a:t>
            </a:r>
            <a:r>
              <a:rPr lang="hr-H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čiste i </a:t>
            </a:r>
            <a:r>
              <a:rPr lang="hr-H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modificirane </a:t>
            </a:r>
            <a:r>
              <a:rPr lang="hr-H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MMT gline</a:t>
            </a:r>
            <a:endParaRPr lang="hr-HR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59896" y="2759720"/>
          <a:ext cx="3563888" cy="2958588"/>
        </p:xfrm>
        <a:graphic>
          <a:graphicData uri="http://schemas.openxmlformats.org/drawingml/2006/table">
            <a:tbl>
              <a:tblPr/>
              <a:tblGrid>
                <a:gridCol w="1609414"/>
                <a:gridCol w="858758"/>
                <a:gridCol w="1095716"/>
              </a:tblGrid>
              <a:tr h="4245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</a:rPr>
                        <a:t>Uzorak</a:t>
                      </a:r>
                      <a:endParaRPr lang="hr-HR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Times New Roman"/>
                        </a:rPr>
                        <a:t>2θ (°)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Times New Roman"/>
                        </a:rPr>
                        <a:t>d (nm)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Times New Roman"/>
                        </a:rPr>
                        <a:t>MMT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3,50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2,524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M/</a:t>
                      </a:r>
                      <a:r>
                        <a:rPr lang="hr-HR" sz="1800" dirty="0" err="1" smtClean="0">
                          <a:latin typeface="Arial"/>
                          <a:ea typeface="Times New Roman"/>
                          <a:cs typeface="Times New Roman"/>
                        </a:rPr>
                        <a:t>Pcc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2,94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3,005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M/S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  <a:cs typeface="Arial"/>
                        </a:rPr>
                        <a:t>2,24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  <a:cs typeface="Arial"/>
                        </a:rPr>
                        <a:t>3,944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4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M/Si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2,74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3,225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M/</a:t>
                      </a:r>
                      <a:r>
                        <a:rPr lang="hr-HR" sz="1800" dirty="0" err="1" smtClean="0">
                          <a:latin typeface="Arial"/>
                          <a:ea typeface="Times New Roman"/>
                          <a:cs typeface="Times New Roman"/>
                        </a:rPr>
                        <a:t>Pcc</a:t>
                      </a: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/S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2,94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3,005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smtClean="0">
                          <a:latin typeface="Arial"/>
                          <a:ea typeface="Times New Roman"/>
                          <a:cs typeface="Times New Roman"/>
                        </a:rPr>
                        <a:t>M/Si/S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  <a:cs typeface="Arial"/>
                        </a:rPr>
                        <a:t>2,22</a:t>
                      </a:r>
                      <a:endParaRPr lang="hr-HR" sz="18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  <a:cs typeface="Arial"/>
                        </a:rPr>
                        <a:t>3,980</a:t>
                      </a:r>
                      <a:endParaRPr lang="hr-HR" sz="18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520" y="260648"/>
            <a:ext cx="86407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Modificirana  MMT glina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6376" y="3212976"/>
            <a:ext cx="864096" cy="2448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76" t="-1716" r="11252" b="2827"/>
          <a:stretch/>
        </p:blipFill>
        <p:spPr bwMode="auto">
          <a:xfrm>
            <a:off x="35496" y="1844824"/>
            <a:ext cx="4464496" cy="4680520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30" b="3540"/>
          <a:stretch/>
        </p:blipFill>
        <p:spPr bwMode="auto">
          <a:xfrm>
            <a:off x="4428698" y="2129398"/>
            <a:ext cx="4715302" cy="30277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12474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/>
              <a:t>FTIR</a:t>
            </a:r>
            <a:r>
              <a:rPr lang="hr-HR" sz="2800" dirty="0" smtClean="0"/>
              <a:t> </a:t>
            </a:r>
            <a:r>
              <a:rPr lang="hr-HR" sz="2800" b="1" dirty="0" smtClean="0"/>
              <a:t>spektri PE </a:t>
            </a:r>
            <a:r>
              <a:rPr lang="hr-HR" sz="2800" b="1" dirty="0" err="1" smtClean="0"/>
              <a:t>nanokompozita</a:t>
            </a:r>
            <a:endParaRPr lang="hr-HR" sz="2800" b="1" dirty="0" smtClean="0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51520" y="332656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s modificiranom MMT glinom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342554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1463</a:t>
            </a:r>
            <a:endParaRPr lang="hr-H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2633454"/>
            <a:ext cx="550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1474</a:t>
            </a:r>
            <a:endParaRPr lang="hr-H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100392" y="277747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1077</a:t>
            </a:r>
            <a:endParaRPr lang="hr-HR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277747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3403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980728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 smtClean="0"/>
              <a:t>Toplinska svojstva</a:t>
            </a:r>
          </a:p>
          <a:p>
            <a:pPr algn="ctr"/>
            <a:r>
              <a:rPr lang="hr-HR" sz="2800" dirty="0" smtClean="0"/>
              <a:t>TG </a:t>
            </a:r>
            <a:r>
              <a:rPr lang="hr-HR" sz="2800" dirty="0"/>
              <a:t>i DTG krivulje PE </a:t>
            </a:r>
            <a:r>
              <a:rPr lang="hr-HR" sz="2800" dirty="0" err="1" smtClean="0"/>
              <a:t>nanokompozita</a:t>
            </a:r>
            <a:r>
              <a:rPr lang="hr-HR" sz="2800" dirty="0" smtClean="0"/>
              <a:t> </a:t>
            </a:r>
            <a:r>
              <a:rPr lang="hr-HR" sz="2800" dirty="0"/>
              <a:t>s modificiranom MMT </a:t>
            </a:r>
            <a:r>
              <a:rPr lang="hr-HR" sz="2800" dirty="0" smtClean="0"/>
              <a:t>glinom</a:t>
            </a:r>
            <a:endParaRPr lang="hr-HR" sz="2800" dirty="0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51520" y="332656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s modificiranom MMT glinom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1055" y="2492896"/>
            <a:ext cx="4198937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2490936"/>
            <a:ext cx="4130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riprema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p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nih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nanokompozita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1052736"/>
            <a:ext cx="72728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defRPr/>
            </a:pPr>
            <a:r>
              <a:rPr lang="hr-H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Homogeniziranje polimera i nanopunila</a:t>
            </a:r>
          </a:p>
          <a:p>
            <a:pPr>
              <a:buClr>
                <a:srgbClr val="CC0000"/>
              </a:buClr>
              <a:defRPr/>
            </a:pPr>
            <a:r>
              <a:rPr lang="hr-H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a)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Ekstrudiranjem</a:t>
            </a:r>
            <a:endPara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b) u otopini </a:t>
            </a: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r>
              <a:rPr lang="hr-HR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-situ</a:t>
            </a:r>
          </a:p>
        </p:txBody>
      </p:sp>
      <p:pic>
        <p:nvPicPr>
          <p:cNvPr id="11" name="Picture 8" descr="http://pubs.rsc.org/services/images/RSCpubs.ePlatform.Service.FreeContent.ImageService.svc/ImageService/Articleimage/2007/CS/b608177k/b608177k-s1.gif"/>
          <p:cNvPicPr>
            <a:picLocks noChangeAspect="1" noChangeArrowheads="1"/>
          </p:cNvPicPr>
          <p:nvPr/>
        </p:nvPicPr>
        <p:blipFill>
          <a:blip r:embed="rId2" cstate="screen"/>
          <a:srcRect b="28825"/>
          <a:stretch>
            <a:fillRect/>
          </a:stretch>
        </p:blipFill>
        <p:spPr bwMode="auto">
          <a:xfrm>
            <a:off x="3995936" y="1484784"/>
            <a:ext cx="5024051" cy="2952328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3851920" y="4498667"/>
            <a:ext cx="5112568" cy="2098685"/>
            <a:chOff x="3851920" y="3717032"/>
            <a:chExt cx="5112568" cy="2098685"/>
          </a:xfrm>
        </p:grpSpPr>
        <p:grpSp>
          <p:nvGrpSpPr>
            <p:cNvPr id="18" name="Group 17"/>
            <p:cNvGrpSpPr/>
            <p:nvPr/>
          </p:nvGrpSpPr>
          <p:grpSpPr>
            <a:xfrm>
              <a:off x="3923928" y="4068361"/>
              <a:ext cx="5040560" cy="1476164"/>
              <a:chOff x="3923928" y="3789040"/>
              <a:chExt cx="5040560" cy="1476164"/>
            </a:xfrm>
          </p:grpSpPr>
          <p:pic>
            <p:nvPicPr>
              <p:cNvPr id="30722" name="Picture 2" descr="http://www.intechopen.com/source/html/38892/media/image7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923928" y="3789040"/>
                <a:ext cx="1656184" cy="1404156"/>
              </a:xfrm>
              <a:prstGeom prst="rect">
                <a:avLst/>
              </a:prstGeom>
              <a:noFill/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7380312" y="3861048"/>
                <a:ext cx="1584176" cy="1296144"/>
                <a:chOff x="7596336" y="4149080"/>
                <a:chExt cx="1008112" cy="1008112"/>
              </a:xfrm>
            </p:grpSpPr>
            <p:pic>
              <p:nvPicPr>
                <p:cNvPr id="13" name="Picture 2" descr="http://www.intechopen.com/source/html/38892/media/image7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 rot="10800000">
                  <a:off x="7596336" y="4509120"/>
                  <a:ext cx="1008112" cy="6480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2" descr="http://www.intechopen.com/source/html/38892/media/image7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7596336" y="4149080"/>
                  <a:ext cx="1008112" cy="64807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6" name="Picture 2" descr="http://www.intechopen.com/source/html/38892/media/image7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5508104" y="3861048"/>
                <a:ext cx="1821676" cy="1404156"/>
              </a:xfrm>
              <a:prstGeom prst="rect">
                <a:avLst/>
              </a:prstGeom>
              <a:noFill/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3851920" y="4068361"/>
              <a:ext cx="5112568" cy="1728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7944" y="5292497"/>
              <a:ext cx="4824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			                  </a:t>
              </a:r>
              <a:r>
                <a:rPr lang="hr-HR" sz="1400" dirty="0" err="1" smtClean="0"/>
                <a:t>Interkalirana</a:t>
              </a:r>
              <a:r>
                <a:rPr lang="hr-HR" sz="1400" dirty="0" smtClean="0"/>
                <a:t>  i</a:t>
              </a:r>
            </a:p>
            <a:p>
              <a:r>
                <a:rPr lang="hr-HR" sz="1400" dirty="0" smtClean="0"/>
                <a:t>  </a:t>
              </a:r>
              <a:r>
                <a:rPr lang="hr-HR" sz="1400" dirty="0" err="1" smtClean="0"/>
                <a:t>Eksfolirana</a:t>
              </a:r>
              <a:r>
                <a:rPr lang="hr-HR" sz="1400" dirty="0" smtClean="0"/>
                <a:t> 		</a:t>
              </a:r>
              <a:r>
                <a:rPr lang="hr-HR" sz="1400" dirty="0" err="1" smtClean="0"/>
                <a:t>Interkalirana</a:t>
              </a:r>
              <a:r>
                <a:rPr lang="hr-HR" sz="1400" dirty="0" smtClean="0"/>
                <a:t> 	</a:t>
              </a:r>
              <a:r>
                <a:rPr lang="hr-HR" sz="1400" dirty="0" err="1" smtClean="0"/>
                <a:t>flokulirana</a:t>
              </a:r>
              <a:r>
                <a:rPr lang="hr-HR" sz="1400" dirty="0" smtClean="0"/>
                <a:t> 	</a:t>
              </a:r>
              <a:endParaRPr lang="hr-HR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24128" y="3717032"/>
              <a:ext cx="1584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 err="1" smtClean="0"/>
                <a:t>Nanokompozit</a:t>
              </a:r>
              <a:endParaRPr lang="hr-HR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1520" y="2996952"/>
            <a:ext cx="331236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Ukoliko </a:t>
            </a:r>
            <a:r>
              <a:rPr lang="hr-HR" sz="2400" b="1" dirty="0" smtClean="0">
                <a:solidFill>
                  <a:srgbClr val="FF0000"/>
                </a:solidFill>
              </a:rPr>
              <a:t>nema</a:t>
            </a:r>
            <a:r>
              <a:rPr lang="hr-HR" sz="2400" b="1" dirty="0" smtClean="0"/>
              <a:t> miješanja na molekularnom nivou,</a:t>
            </a:r>
          </a:p>
          <a:p>
            <a:r>
              <a:rPr lang="hr-HR" sz="2400" b="1" dirty="0" smtClean="0"/>
              <a:t>dolazi do </a:t>
            </a:r>
            <a:r>
              <a:rPr lang="hr-HR" sz="2400" b="1" dirty="0" smtClean="0">
                <a:solidFill>
                  <a:srgbClr val="C00000"/>
                </a:solidFill>
              </a:rPr>
              <a:t>narušavanja </a:t>
            </a:r>
            <a:r>
              <a:rPr lang="hr-HR" sz="2400" b="1" dirty="0" smtClean="0"/>
              <a:t>svojstava polimera </a:t>
            </a:r>
          </a:p>
          <a:p>
            <a:r>
              <a:rPr lang="hr-HR" sz="2200" b="1" dirty="0" err="1" smtClean="0">
                <a:solidFill>
                  <a:srgbClr val="CC3300"/>
                </a:solidFill>
              </a:rPr>
              <a:t>npr</a:t>
            </a:r>
            <a:r>
              <a:rPr lang="hr-HR" sz="2200" b="1" dirty="0" smtClean="0">
                <a:solidFill>
                  <a:srgbClr val="CC3300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hr-HR" sz="2200" b="1" dirty="0" smtClean="0"/>
              <a:t>- niža barijerna svojstva</a:t>
            </a:r>
          </a:p>
          <a:p>
            <a:r>
              <a:rPr lang="hr-HR" sz="2400" b="1" dirty="0" smtClean="0">
                <a:solidFill>
                  <a:srgbClr val="CC3300"/>
                </a:solidFill>
              </a:rPr>
              <a:t>Rješenje:</a:t>
            </a:r>
          </a:p>
          <a:p>
            <a:pPr>
              <a:buFont typeface="Wingdings" pitchFamily="2" charset="2"/>
              <a:buChar char="ü"/>
            </a:pPr>
            <a:r>
              <a:rPr lang="hr-HR" sz="2200" b="1" dirty="0" smtClean="0"/>
              <a:t>modifikacija</a:t>
            </a:r>
          </a:p>
          <a:p>
            <a:pPr>
              <a:buFont typeface="Wingdings" pitchFamily="2" charset="2"/>
              <a:buChar char="ü"/>
            </a:pPr>
            <a:r>
              <a:rPr lang="hr-HR" sz="2200" b="1" dirty="0" err="1" smtClean="0"/>
              <a:t>kompatibilizacija</a:t>
            </a:r>
            <a:endParaRPr lang="hr-HR" sz="2200" b="1" dirty="0" smtClean="0"/>
          </a:p>
          <a:p>
            <a:pPr>
              <a:buFont typeface="Wingdings" pitchFamily="2" charset="2"/>
              <a:buChar char="ü"/>
            </a:pPr>
            <a:r>
              <a:rPr lang="hr-HR" sz="2200" b="1" dirty="0" smtClean="0"/>
              <a:t>višeslojni filmovi</a:t>
            </a:r>
            <a:endParaRPr lang="hr-HR" sz="2200" b="1" dirty="0"/>
          </a:p>
        </p:txBody>
      </p:sp>
      <p:sp>
        <p:nvSpPr>
          <p:cNvPr id="22" name="Rectangle 21"/>
          <p:cNvSpPr/>
          <p:nvPr/>
        </p:nvSpPr>
        <p:spPr>
          <a:xfrm>
            <a:off x="7991872" y="3645024"/>
            <a:ext cx="1152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-situ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screen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5" t="3395" r="6478" b="47945"/>
          <a:stretch/>
        </p:blipFill>
        <p:spPr bwMode="auto">
          <a:xfrm>
            <a:off x="145140" y="1268760"/>
            <a:ext cx="5760639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868144" y="1474913"/>
            <a:ext cx="316835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l-PL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PE/PCL </a:t>
            </a:r>
            <a:r>
              <a:rPr kumimoji="0" lang="pl-PL" altLang="ko-KR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dvoslojni</a:t>
            </a:r>
            <a:r>
              <a:rPr kumimoji="0" lang="pl-PL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kumimoji="0" lang="pl-PL" altLang="ko-KR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filmovi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pl-PL" altLang="ko-K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l-PL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s nanopunilima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PE/PCL-Al 1</a:t>
            </a:r>
            <a:endParaRPr lang="hr-HR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PE/PCL-C-5</a:t>
            </a:r>
            <a:endParaRPr kumimoji="0" lang="pl-PL" altLang="ko-K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79512" y="4293096"/>
            <a:ext cx="5610957" cy="2520280"/>
            <a:chOff x="1615" y="1711"/>
            <a:chExt cx="8817" cy="3780"/>
          </a:xfrm>
        </p:grpSpPr>
        <p:pic>
          <p:nvPicPr>
            <p:cNvPr id="8" name="Picture 7" descr="uzorak 7-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615" y="1711"/>
              <a:ext cx="4455" cy="3780"/>
            </a:xfrm>
            <a:prstGeom prst="rect">
              <a:avLst/>
            </a:prstGeom>
            <a:noFill/>
          </p:spPr>
        </p:pic>
        <p:pic>
          <p:nvPicPr>
            <p:cNvPr id="9" name="Picture 9" descr="uzorak 6-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265" y="1711"/>
              <a:ext cx="4167" cy="3780"/>
            </a:xfrm>
            <a:prstGeom prst="rect">
              <a:avLst/>
            </a:prstGeom>
            <a:noFill/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615" y="1711"/>
              <a:ext cx="596" cy="460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a)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265" y="1711"/>
              <a:ext cx="612" cy="460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b)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940152" y="4437112"/>
            <a:ext cx="2480166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ko-KR" sz="2000" b="1" dirty="0" smtClean="0">
                <a:latin typeface="Arial" pitchFamily="34" charset="0"/>
                <a:ea typeface="Batang" pitchFamily="18" charset="-127"/>
                <a:cs typeface="Times New Roman" pitchFamily="18" charset="0"/>
              </a:rPr>
              <a:t>PE </a:t>
            </a:r>
            <a:r>
              <a:rPr lang="hr-HR" altLang="ko-KR" sz="2000" b="1" dirty="0" err="1" smtClean="0">
                <a:latin typeface="Arial" pitchFamily="34" charset="0"/>
                <a:ea typeface="Batang" pitchFamily="18" charset="-127"/>
                <a:cs typeface="Times New Roman" pitchFamily="18" charset="0"/>
              </a:rPr>
              <a:t>nanokompoziti</a:t>
            </a:r>
            <a:endParaRPr lang="hr-HR" altLang="ko-KR" sz="2000" b="1" dirty="0" smtClean="0">
              <a:latin typeface="Arial" pitchFamily="34" charset="0"/>
              <a:ea typeface="Batang" pitchFamily="18" charset="-127"/>
              <a:cs typeface="Times New Roman" pitchFamily="18" charset="0"/>
            </a:endParaRPr>
          </a:p>
          <a:p>
            <a:r>
              <a:rPr lang="hr-HR" altLang="ko-KR" b="1" dirty="0" smtClean="0">
                <a:latin typeface="Arial" pitchFamily="34" charset="0"/>
                <a:ea typeface="Batang" pitchFamily="18" charset="-127"/>
                <a:cs typeface="Times New Roman" pitchFamily="18" charset="0"/>
              </a:rPr>
              <a:t>pripremljeni</a:t>
            </a:r>
          </a:p>
          <a:p>
            <a:endParaRPr lang="hr-HR" altLang="ko-KR" b="1" dirty="0" smtClean="0">
              <a:latin typeface="Arial" pitchFamily="34" charset="0"/>
              <a:ea typeface="Batang" pitchFamily="18" charset="-127"/>
              <a:cs typeface="Times New Roman" pitchFamily="18" charset="0"/>
            </a:endParaRPr>
          </a:p>
          <a:p>
            <a:r>
              <a:rPr lang="hr-HR" altLang="ko-K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Times New Roman" pitchFamily="18" charset="0"/>
              </a:rPr>
              <a:t>ekstrudiranjem</a:t>
            </a:r>
            <a:r>
              <a:rPr lang="hr-HR" altLang="ko-K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marL="457200" indent="-457200">
              <a:buAutoNum type="alphaLcParenR"/>
            </a:pPr>
            <a:r>
              <a:rPr lang="hr-H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PE/2Z/3C/1Pcc, </a:t>
            </a:r>
          </a:p>
          <a:p>
            <a:pPr marL="457200" indent="-457200">
              <a:buAutoNum type="alphaLcParenR"/>
            </a:pPr>
            <a:r>
              <a:rPr lang="hr-H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PE/2Z/3C/2Pcc</a:t>
            </a:r>
            <a:endParaRPr lang="hr-H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79512" y="188640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riprema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p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nih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nanokompozita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morfologija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9632" y="764704"/>
            <a:ext cx="2441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ko-KR" sz="2400" b="1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SEM mikrografi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340768"/>
            <a:ext cx="813683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Funkcionalni  polimerni </a:t>
            </a:r>
            <a:r>
              <a:rPr lang="hr-H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nanokompoziti</a:t>
            </a:r>
            <a:r>
              <a:rPr lang="hr-H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hr-H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hr-HR" sz="2400" dirty="0" smtClean="0">
                <a:latin typeface="+mj-lt"/>
              </a:rPr>
              <a:t> </a:t>
            </a:r>
            <a:r>
              <a:rPr lang="hr-HR" sz="2400" dirty="0" err="1" smtClean="0">
                <a:latin typeface="+mj-lt"/>
              </a:rPr>
              <a:t>umješavanjem</a:t>
            </a:r>
            <a:r>
              <a:rPr lang="hr-HR" sz="2400" dirty="0" smtClean="0">
                <a:latin typeface="+mj-lt"/>
              </a:rPr>
              <a:t> </a:t>
            </a:r>
            <a:r>
              <a:rPr lang="hr-HR" sz="2400" dirty="0">
                <a:latin typeface="+mj-lt"/>
              </a:rPr>
              <a:t>aktivnih tvari </a:t>
            </a:r>
            <a:r>
              <a:rPr lang="hr-HR" sz="2400" dirty="0" smtClean="0">
                <a:latin typeface="+mj-lt"/>
              </a:rPr>
              <a:t> -  </a:t>
            </a:r>
            <a:r>
              <a:rPr lang="hr-HR" sz="2400" dirty="0" err="1" smtClean="0">
                <a:latin typeface="+mj-lt"/>
              </a:rPr>
              <a:t>nanočestica</a:t>
            </a:r>
            <a:r>
              <a:rPr lang="hr-HR" sz="2400" dirty="0" smtClean="0">
                <a:latin typeface="+mj-lt"/>
              </a:rPr>
              <a:t> / </a:t>
            </a:r>
            <a:r>
              <a:rPr lang="hr-HR" sz="2400" dirty="0" err="1" smtClean="0">
                <a:latin typeface="+mj-lt"/>
              </a:rPr>
              <a:t>nanopunila</a:t>
            </a:r>
            <a:r>
              <a:rPr lang="hr-HR" sz="2400" dirty="0" smtClean="0">
                <a:latin typeface="+mj-lt"/>
              </a:rPr>
              <a:t> </a:t>
            </a:r>
            <a:endParaRPr lang="hr-HR" sz="2400" dirty="0">
              <a:latin typeface="+mj-lt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hr-HR" sz="2400" dirty="0" smtClean="0">
                <a:latin typeface="+mj-lt"/>
              </a:rPr>
              <a:t> unapređuju </a:t>
            </a:r>
            <a:r>
              <a:rPr lang="hr-HR" sz="2400" dirty="0">
                <a:latin typeface="+mj-lt"/>
              </a:rPr>
              <a:t>jedno </a:t>
            </a:r>
            <a:r>
              <a:rPr lang="hr-HR" sz="2400" dirty="0" smtClean="0">
                <a:latin typeface="+mj-lt"/>
              </a:rPr>
              <a:t>svojstvo – funkcijsko 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r-HR" sz="2400" dirty="0" smtClean="0">
                <a:latin typeface="+mj-lt"/>
              </a:rPr>
              <a:t> </a:t>
            </a:r>
            <a:r>
              <a:rPr lang="hr-HR" sz="2400" b="1" dirty="0" smtClean="0">
                <a:latin typeface="+mj-lt"/>
              </a:rPr>
              <a:t>ostala svojstva moraju ostati ista ili  </a:t>
            </a:r>
            <a:r>
              <a:rPr lang="hr-HR" sz="2400" b="1" dirty="0">
                <a:latin typeface="+mj-lt"/>
              </a:rPr>
              <a:t>zadovoljavajuća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288" y="47625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Aditivi – priprema funkcionalnih polimernih materijala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9" t="1535" r="9702" b="47471"/>
          <a:stretch/>
        </p:blipFill>
        <p:spPr bwMode="auto">
          <a:xfrm>
            <a:off x="755576" y="3717032"/>
            <a:ext cx="7704856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3140968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b="1" dirty="0" smtClean="0"/>
              <a:t>Metalna </a:t>
            </a:r>
            <a:r>
              <a:rPr lang="hr-HR" sz="2200" b="1" dirty="0" err="1" smtClean="0"/>
              <a:t>nanopunila</a:t>
            </a:r>
            <a:r>
              <a:rPr lang="hr-HR" sz="2200" b="1" dirty="0" smtClean="0"/>
              <a:t>/</a:t>
            </a:r>
            <a:r>
              <a:rPr lang="hr-HR" sz="2200" b="1" dirty="0" err="1" smtClean="0"/>
              <a:t>nanočestice</a:t>
            </a:r>
            <a:r>
              <a:rPr lang="hr-HR" sz="2200" b="1" dirty="0" smtClean="0"/>
              <a:t> u ambalaži za  pakiranje hrane</a:t>
            </a:r>
            <a:endParaRPr lang="hr-H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1521" y="2442433"/>
          <a:ext cx="8496943" cy="3218815"/>
        </p:xfrm>
        <a:graphic>
          <a:graphicData uri="http://schemas.openxmlformats.org/drawingml/2006/table">
            <a:tbl>
              <a:tblPr/>
              <a:tblGrid>
                <a:gridCol w="1440159"/>
                <a:gridCol w="1440160"/>
                <a:gridCol w="1368152"/>
                <a:gridCol w="1416157"/>
                <a:gridCol w="1565227"/>
                <a:gridCol w="1267088"/>
              </a:tblGrid>
              <a:tr h="338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UZORAK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q (cm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bar)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S (ml/cm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bar)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D (cm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/s)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P (cm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/cm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hr-HR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bar)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err="1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hr-HR" sz="1400" b="1" baseline="-25000" dirty="0" err="1"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hr-HR" sz="1400" b="1" dirty="0">
                          <a:latin typeface="Arial"/>
                          <a:ea typeface="Times New Roman"/>
                          <a:cs typeface="Times New Roman"/>
                        </a:rPr>
                        <a:t> (s)</a:t>
                      </a:r>
                      <a:endParaRPr lang="hr-HR" sz="1400" b="1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318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1,07*10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6,86*10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7,34*10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97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PE/2Z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247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2,48*10</a:t>
                      </a:r>
                      <a:r>
                        <a:rPr lang="hr-HR" sz="1400" baseline="30000" dirty="0">
                          <a:latin typeface="Arial"/>
                          <a:ea typeface="Times New Roman"/>
                          <a:cs typeface="Times New Roman"/>
                        </a:rPr>
                        <a:t>-6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6,58*10</a:t>
                      </a:r>
                      <a:r>
                        <a:rPr lang="hr-HR" sz="1400" baseline="30000" dirty="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1,63*10</a:t>
                      </a:r>
                      <a:r>
                        <a:rPr lang="hr-HR" sz="1400" baseline="30000" dirty="0">
                          <a:latin typeface="Arial"/>
                          <a:ea typeface="Times New Roman"/>
                          <a:cs typeface="Times New Roman"/>
                        </a:rPr>
                        <a:t>-12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101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PE/3C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316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1,54*10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4,75*10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7,32*10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140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PE/3Pcc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348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1,23*10</a:t>
                      </a:r>
                      <a:r>
                        <a:rPr lang="hr-HR" sz="1400" baseline="30000" dirty="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6,55*10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8,06*10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101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PE/2Z/3C/1Pcc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750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1,40*10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-3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1,24*10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-5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1,74*10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-8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PE/2Z/3C/2Pcc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336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1,16*10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6,71*10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7,78*10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PE/2Z/3C/3Pcc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300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1,08*10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6,41*10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6,92*10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103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PE/2Z/1C/3Pcc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344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1,26*10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6,33*10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7,98*10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105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PE/2Z/2C/3Pcc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359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1,23*10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6,76*10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-7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latin typeface="Arial"/>
                          <a:ea typeface="Times New Roman"/>
                          <a:cs typeface="Times New Roman"/>
                        </a:rPr>
                        <a:t>8,31*10</a:t>
                      </a:r>
                      <a:r>
                        <a:rPr lang="hr-HR" sz="1400" baseline="30000">
                          <a:latin typeface="Arial"/>
                          <a:ea typeface="Times New Roman"/>
                          <a:cs typeface="Times New Roman"/>
                        </a:rPr>
                        <a:t>-9</a:t>
                      </a:r>
                      <a:endParaRPr lang="hr-HR" sz="140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latin typeface="Arial"/>
                          <a:ea typeface="Times New Roman"/>
                          <a:cs typeface="Times New Roman"/>
                        </a:rPr>
                        <a:t>98</a:t>
                      </a:r>
                      <a:endParaRPr lang="hr-HR" sz="1400" dirty="0">
                        <a:latin typeface="Arial"/>
                        <a:ea typeface="Batang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5288" y="47625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propusnost na kisik 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3090505"/>
            <a:ext cx="8136904" cy="36004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6012160" y="3018497"/>
            <a:ext cx="129614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1979712" y="1196752"/>
            <a:ext cx="4767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PE filmovi - </a:t>
            </a:r>
            <a:r>
              <a:rPr lang="hr-HR" sz="2800" b="1" dirty="0" err="1" smtClean="0">
                <a:solidFill>
                  <a:srgbClr val="FF0000"/>
                </a:solidFill>
              </a:rPr>
              <a:t>zeolit</a:t>
            </a:r>
            <a:r>
              <a:rPr lang="hr-HR" sz="2800" b="1" dirty="0" smtClean="0"/>
              <a:t> i </a:t>
            </a:r>
            <a:r>
              <a:rPr lang="hr-HR" sz="2800" b="1" dirty="0" err="1" smtClean="0">
                <a:solidFill>
                  <a:srgbClr val="FF0000"/>
                </a:solidFill>
              </a:rPr>
              <a:t>nanopunila</a:t>
            </a:r>
            <a:r>
              <a:rPr lang="hr-HR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r-HR" sz="2800" b="1" dirty="0" smtClean="0"/>
              <a:t>pripremljeni </a:t>
            </a:r>
            <a:r>
              <a:rPr lang="hr-HR" sz="2800" b="1" dirty="0" err="1" smtClean="0"/>
              <a:t>ekstrudiranjem</a:t>
            </a:r>
            <a:r>
              <a:rPr lang="hr-HR" sz="2800" b="1" dirty="0" smtClean="0"/>
              <a:t> </a:t>
            </a:r>
            <a:endParaRPr lang="hr-H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288" y="332656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toplinska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539552" y="2204864"/>
          <a:ext cx="38164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427984" y="2204864"/>
          <a:ext cx="410445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67544" y="112474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TG i DTG  krivulje 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nanokompozita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zeolitom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 smtClean="0"/>
              <a:t>(PE/2Z)</a:t>
            </a:r>
          </a:p>
          <a:p>
            <a:pPr algn="ctr"/>
            <a:r>
              <a:rPr lang="hr-HR" sz="2400" b="1" dirty="0" smtClean="0"/>
              <a:t> i različitim  udjelom </a:t>
            </a:r>
            <a:r>
              <a:rPr lang="hr-HR" sz="2400" b="1" dirty="0" err="1" smtClean="0">
                <a:solidFill>
                  <a:srgbClr val="FF0000"/>
                </a:solidFill>
              </a:rPr>
              <a:t>nanopunila</a:t>
            </a:r>
            <a:r>
              <a:rPr lang="hr-HR" sz="2400" b="1" dirty="0" smtClean="0"/>
              <a:t>: CaCO</a:t>
            </a:r>
            <a:r>
              <a:rPr lang="hr-HR" sz="2400" b="1" baseline="-25000" dirty="0" smtClean="0"/>
              <a:t>3</a:t>
            </a:r>
            <a:r>
              <a:rPr lang="hr-HR" sz="2400" b="1" dirty="0" smtClean="0"/>
              <a:t> (PE/</a:t>
            </a:r>
            <a:r>
              <a:rPr lang="hr-HR" sz="2400" b="1" dirty="0" err="1" smtClean="0"/>
              <a:t>Pcc</a:t>
            </a:r>
            <a:r>
              <a:rPr lang="hr-HR" sz="2400" b="1" dirty="0" smtClean="0"/>
              <a:t>) i MMT (PE/C)</a:t>
            </a:r>
            <a:endParaRPr lang="hr-H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288" y="260648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mehanička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51520" y="2348880"/>
          <a:ext cx="403244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499992" y="2348880"/>
          <a:ext cx="4320480" cy="3469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95536" y="112516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Prekidna čvrstoća i prekidno istezanje  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nanokompozita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zeolitom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 smtClean="0"/>
              <a:t>(PE/2Z) i različitim  udjelom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nanopunila</a:t>
            </a:r>
            <a:r>
              <a:rPr lang="hr-HR" sz="2400" b="1" dirty="0" smtClean="0"/>
              <a:t>: CaCO</a:t>
            </a:r>
            <a:r>
              <a:rPr lang="hr-HR" sz="2400" b="1" baseline="-25000" dirty="0" smtClean="0"/>
              <a:t>3</a:t>
            </a:r>
            <a:r>
              <a:rPr lang="hr-HR" sz="2400" b="1" dirty="0" smtClean="0"/>
              <a:t> (PE/</a:t>
            </a:r>
            <a:r>
              <a:rPr lang="hr-HR" sz="2400" b="1" dirty="0" err="1" smtClean="0"/>
              <a:t>Pcc</a:t>
            </a:r>
            <a:r>
              <a:rPr lang="hr-HR" sz="2400" b="1" dirty="0" smtClean="0"/>
              <a:t>) i MMT (PE/C)</a:t>
            </a:r>
            <a:endParaRPr lang="hr-HR" sz="2400" b="1" dirty="0"/>
          </a:p>
        </p:txBody>
      </p:sp>
      <p:sp>
        <p:nvSpPr>
          <p:cNvPr id="6" name="Oval 5"/>
          <p:cNvSpPr/>
          <p:nvPr/>
        </p:nvSpPr>
        <p:spPr>
          <a:xfrm>
            <a:off x="1115616" y="3212976"/>
            <a:ext cx="194421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5436096" y="3501008"/>
            <a:ext cx="194421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03647" y="2317432"/>
          <a:ext cx="6768753" cy="3559840"/>
        </p:xfrm>
        <a:graphic>
          <a:graphicData uri="http://schemas.openxmlformats.org/drawingml/2006/table">
            <a:tbl>
              <a:tblPr/>
              <a:tblGrid>
                <a:gridCol w="3002779"/>
                <a:gridCol w="3765974"/>
              </a:tblGrid>
              <a:tr h="54273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Uzorak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Molarni omjer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273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TiO</a:t>
                      </a:r>
                      <a:r>
                        <a:rPr lang="hr-HR" sz="1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/AgNO</a:t>
                      </a:r>
                      <a:r>
                        <a:rPr lang="hr-HR" sz="1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hr-HR" sz="1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</a:t>
                      </a: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(NO</a:t>
                      </a:r>
                      <a:r>
                        <a:rPr lang="hr-HR" sz="1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hr-HR" sz="1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hr-HR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696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1000"/>
                        </a:spcAft>
                        <a:buSzPts val="1100"/>
                        <a:buFont typeface="+mj-lt"/>
                        <a:buNone/>
                      </a:pP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hr-HR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1:0:</a:t>
                      </a:r>
                      <a:r>
                        <a:rPr lang="hr-HR" sz="1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hr-HR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85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1000"/>
                        </a:spcAft>
                        <a:buSzPts val="1100"/>
                        <a:buFont typeface="+mj-lt"/>
                        <a:buNone/>
                      </a:pP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:AgNO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=1:100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1:100:0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44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1000"/>
                        </a:spcAft>
                        <a:buSzPts val="1100"/>
                        <a:buFont typeface="+mj-lt"/>
                        <a:buNone/>
                      </a:pP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:AgNO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=1:10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1:10:0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1000"/>
                        </a:spcAft>
                        <a:buSzPts val="1100"/>
                        <a:buFont typeface="+mj-lt"/>
                        <a:buNone/>
                      </a:pP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 AgNO</a:t>
                      </a:r>
                      <a:r>
                        <a:rPr lang="hr-HR" sz="1800" b="1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hr-H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hr-HR" sz="1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  <a:r>
                        <a:rPr lang="hr-HR" sz="18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</a:t>
                      </a:r>
                      <a:r>
                        <a:rPr lang="hr-HR" sz="1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(NO</a:t>
                      </a:r>
                      <a:r>
                        <a:rPr lang="hr-HR" sz="1800" b="1" baseline="-25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hr-HR" sz="1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  <a:r>
                        <a:rPr lang="hr-HR" sz="1800" b="1" baseline="-25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hr-HR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1:100:300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5536" y="332656"/>
            <a:ext cx="8280400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Aktivne tvari:  </a:t>
            </a:r>
          </a:p>
          <a:p>
            <a:pPr>
              <a:defRPr/>
            </a:pPr>
            <a:r>
              <a:rPr lang="hr-HR" sz="2400" b="1" dirty="0" smtClean="0">
                <a:solidFill>
                  <a:srgbClr val="C00000"/>
                </a:solidFill>
                <a:latin typeface="+mj-lt"/>
              </a:rPr>
              <a:t>funkcijsko svojstvo: UV blokiranje i antimikrobno djelovanje </a:t>
            </a:r>
            <a:endParaRPr lang="hr-HR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177281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Sinteza aktivne tvari za modifikaciju PVC </a:t>
            </a:r>
            <a:r>
              <a:rPr lang="hr-HR" sz="2400" b="1" dirty="0" err="1" smtClean="0">
                <a:solidFill>
                  <a:srgbClr val="FF0000"/>
                </a:solidFill>
              </a:rPr>
              <a:t>nanokompozita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endParaRPr lang="hr-H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9" name="Rectangle 5"/>
          <p:cNvSpPr>
            <a:spLocks noChangeArrowheads="1"/>
          </p:cNvSpPr>
          <p:nvPr/>
        </p:nvSpPr>
        <p:spPr bwMode="auto">
          <a:xfrm>
            <a:off x="468313" y="908720"/>
            <a:ext cx="8351837" cy="532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endParaRPr lang="hr-HR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 </a:t>
            </a: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US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ompo</a:t>
            </a: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</a:t>
            </a: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</a:t>
            </a: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</a:t>
            </a:r>
            <a:r>
              <a:rPr lang="en-US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000" dirty="0"/>
              <a:t> </a:t>
            </a:r>
            <a:endParaRPr lang="hr-HR" sz="2000" dirty="0"/>
          </a:p>
          <a:p>
            <a:pPr marL="457200" lvl="2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 smtClean="0"/>
              <a:t>  dva </a:t>
            </a:r>
            <a:r>
              <a:rPr lang="hr-HR" sz="2000" dirty="0"/>
              <a:t>ili više materijala i </a:t>
            </a:r>
          </a:p>
          <a:p>
            <a:pPr marL="457200" lvl="2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 smtClean="0"/>
              <a:t>  višefazni </a:t>
            </a:r>
            <a:r>
              <a:rPr lang="hr-HR" sz="2000" dirty="0"/>
              <a:t>materijali</a:t>
            </a:r>
            <a:r>
              <a:rPr lang="en-US" sz="2000" dirty="0"/>
              <a:t>. </a:t>
            </a:r>
            <a:r>
              <a:rPr lang="hr-HR" sz="2000" dirty="0"/>
              <a:t> </a:t>
            </a: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endParaRPr lang="hr-HR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Pol</a:t>
            </a: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i</a:t>
            </a:r>
            <a:r>
              <a:rPr lang="en-U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mer</a:t>
            </a: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ni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k</a:t>
            </a:r>
            <a:r>
              <a:rPr lang="en-U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ompo</a:t>
            </a: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z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it</a:t>
            </a: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i</a:t>
            </a:r>
            <a:r>
              <a:rPr lang="hr-HR" sz="2000" dirty="0">
                <a:latin typeface="+mj-lt"/>
              </a:rPr>
              <a:t> </a:t>
            </a:r>
            <a:endParaRPr lang="hr-HR" sz="2000" dirty="0" smtClean="0">
              <a:latin typeface="+mj-lt"/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</a:t>
            </a:r>
            <a:r>
              <a:rPr lang="en-US" sz="20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plasti</a:t>
            </a:r>
            <a:r>
              <a:rPr lang="hr-HR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</a:t>
            </a:r>
            <a:r>
              <a:rPr lang="en-US" sz="2000" dirty="0">
                <a:latin typeface="+mj-lt"/>
              </a:rPr>
              <a:t> (</a:t>
            </a:r>
            <a:r>
              <a:rPr lang="hr-HR" sz="2000" dirty="0">
                <a:latin typeface="+mj-lt"/>
              </a:rPr>
              <a:t>smole</a:t>
            </a:r>
            <a:r>
              <a:rPr lang="en-US" sz="2000" dirty="0">
                <a:latin typeface="+mj-lt"/>
              </a:rPr>
              <a:t>) </a:t>
            </a:r>
            <a:endParaRPr lang="hr-HR" sz="2000" dirty="0" smtClean="0">
              <a:latin typeface="+mj-lt"/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punila</a:t>
            </a:r>
            <a:r>
              <a:rPr lang="en-US" sz="2000" dirty="0" smtClean="0">
                <a:latin typeface="+mj-lt"/>
              </a:rPr>
              <a:t>. </a:t>
            </a:r>
            <a:endParaRPr lang="hr-HR" sz="2000" dirty="0">
              <a:latin typeface="+mj-lt"/>
            </a:endParaRPr>
          </a:p>
          <a:p>
            <a:pPr lvl="1">
              <a:buClr>
                <a:srgbClr val="CC0000"/>
              </a:buClr>
              <a:buFont typeface="Wingdings" pitchFamily="2" charset="2"/>
              <a:buChar char="Ü"/>
              <a:defRPr/>
            </a:pPr>
            <a:endParaRPr lang="hr-HR" sz="2000" dirty="0" smtClean="0">
              <a:latin typeface="+mj-lt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Multi</a:t>
            </a:r>
            <a:r>
              <a:rPr lang="hr-HR" sz="2000" b="1" dirty="0">
                <a:latin typeface="+mj-lt"/>
              </a:rPr>
              <a:t>k</a:t>
            </a:r>
            <a:r>
              <a:rPr lang="en-US" sz="2000" b="1" dirty="0" err="1">
                <a:latin typeface="+mj-lt"/>
              </a:rPr>
              <a:t>omponent</a:t>
            </a:r>
            <a:r>
              <a:rPr lang="hr-HR" sz="2000" b="1" dirty="0">
                <a:latin typeface="+mj-lt"/>
              </a:rPr>
              <a:t>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materi</a:t>
            </a:r>
            <a:r>
              <a:rPr lang="hr-HR" sz="2000" b="1" dirty="0">
                <a:latin typeface="+mj-lt"/>
              </a:rPr>
              <a:t>j</a:t>
            </a:r>
            <a:r>
              <a:rPr lang="en-US" sz="2000" b="1" dirty="0">
                <a:latin typeface="+mj-lt"/>
              </a:rPr>
              <a:t>al</a:t>
            </a:r>
            <a:r>
              <a:rPr lang="hr-HR" sz="2000" b="1" dirty="0">
                <a:latin typeface="+mj-lt"/>
              </a:rPr>
              <a:t>i</a:t>
            </a:r>
            <a:r>
              <a:rPr lang="en-US" sz="2000" b="1" dirty="0">
                <a:latin typeface="+mj-lt"/>
              </a:rPr>
              <a:t> </a:t>
            </a:r>
            <a:endParaRPr lang="hr-HR" sz="2000" dirty="0" smtClean="0">
              <a:latin typeface="+mj-lt"/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>
                <a:latin typeface="+mj-lt"/>
              </a:rPr>
              <a:t> </a:t>
            </a:r>
            <a:r>
              <a:rPr lang="hr-HR" sz="2000" dirty="0" smtClean="0">
                <a:latin typeface="+mj-lt"/>
              </a:rPr>
              <a:t>  više faza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>
                <a:latin typeface="+mj-lt"/>
              </a:rPr>
              <a:t> </a:t>
            </a:r>
            <a:r>
              <a:rPr lang="hr-HR" sz="2000" dirty="0" smtClean="0">
                <a:latin typeface="+mj-lt"/>
              </a:rPr>
              <a:t>  jedna </a:t>
            </a:r>
            <a:r>
              <a:rPr lang="hr-HR" sz="2000" dirty="0">
                <a:latin typeface="+mj-lt"/>
              </a:rPr>
              <a:t>faza </a:t>
            </a:r>
            <a:r>
              <a:rPr lang="hr-HR" sz="2000" b="1" dirty="0">
                <a:solidFill>
                  <a:srgbClr val="0000FF"/>
                </a:solidFill>
                <a:latin typeface="+mj-lt"/>
              </a:rPr>
              <a:t>polimerna faza</a:t>
            </a:r>
            <a:r>
              <a:rPr lang="hr-HR" sz="2000" dirty="0">
                <a:latin typeface="+mj-lt"/>
              </a:rPr>
              <a:t>, </a:t>
            </a:r>
            <a:r>
              <a:rPr lang="hr-HR" sz="2000" dirty="0" smtClean="0">
                <a:latin typeface="+mj-lt"/>
              </a:rPr>
              <a:t>matrica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dirty="0">
                <a:latin typeface="+mj-lt"/>
              </a:rPr>
              <a:t> </a:t>
            </a:r>
            <a:r>
              <a:rPr lang="hr-HR" sz="2000" dirty="0" smtClean="0">
                <a:latin typeface="+mj-lt"/>
              </a:rPr>
              <a:t>  druga faza </a:t>
            </a:r>
            <a:r>
              <a:rPr lang="hr-HR" sz="2000" b="1" dirty="0" smtClean="0">
                <a:solidFill>
                  <a:srgbClr val="FF0000"/>
                </a:solidFill>
                <a:latin typeface="+mj-lt"/>
              </a:rPr>
              <a:t>punilo</a:t>
            </a:r>
            <a:r>
              <a:rPr lang="hr-HR" sz="2000" dirty="0" smtClean="0">
                <a:latin typeface="+mj-lt"/>
              </a:rPr>
              <a:t>, dispergirana faza</a:t>
            </a:r>
            <a:r>
              <a:rPr lang="en-US" sz="2000" dirty="0" smtClean="0">
                <a:latin typeface="+mj-lt"/>
              </a:rPr>
              <a:t>.</a:t>
            </a:r>
            <a:endParaRPr lang="hr-HR" sz="2000" dirty="0">
              <a:latin typeface="+mj-lt"/>
            </a:endParaRPr>
          </a:p>
          <a:p>
            <a:pPr lvl="1">
              <a:buClr>
                <a:srgbClr val="CC0000"/>
              </a:buClr>
              <a:defRPr/>
            </a:pPr>
            <a:endParaRPr lang="en-US" sz="2000" dirty="0">
              <a:latin typeface="+mj-lt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Nano</a:t>
            </a:r>
            <a:r>
              <a:rPr lang="hr-HR" sz="2000" b="1" dirty="0">
                <a:latin typeface="+mj-lt"/>
              </a:rPr>
              <a:t>k</a:t>
            </a:r>
            <a:r>
              <a:rPr lang="en-US" sz="2000" b="1" dirty="0" err="1">
                <a:latin typeface="+mj-lt"/>
              </a:rPr>
              <a:t>ompo</a:t>
            </a:r>
            <a:r>
              <a:rPr lang="hr-HR" sz="2000" b="1" dirty="0">
                <a:latin typeface="+mj-lt"/>
              </a:rPr>
              <a:t>z</a:t>
            </a:r>
            <a:r>
              <a:rPr lang="en-US" sz="2000" b="1" dirty="0" smtClean="0">
                <a:latin typeface="+mj-lt"/>
              </a:rPr>
              <a:t>it</a:t>
            </a:r>
            <a:endParaRPr lang="hr-HR" sz="2000" b="1" dirty="0" smtClean="0">
              <a:latin typeface="+mj-lt"/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b="1" dirty="0" smtClean="0">
                <a:latin typeface="+mj-lt"/>
              </a:rPr>
              <a:t>  jedna </a:t>
            </a:r>
            <a:r>
              <a:rPr lang="hr-HR" sz="2000" b="1" dirty="0">
                <a:latin typeface="+mj-lt"/>
              </a:rPr>
              <a:t>faza</a:t>
            </a:r>
            <a:r>
              <a:rPr lang="en-US" sz="2000" dirty="0">
                <a:latin typeface="+mj-lt"/>
              </a:rPr>
              <a:t> </a:t>
            </a:r>
            <a:r>
              <a:rPr lang="hr-HR" sz="2000" dirty="0">
                <a:latin typeface="+mj-lt"/>
              </a:rPr>
              <a:t>ima</a:t>
            </a:r>
            <a:r>
              <a:rPr lang="en-US" sz="2000" dirty="0">
                <a:latin typeface="+mj-lt"/>
              </a:rPr>
              <a:t> </a:t>
            </a:r>
            <a:r>
              <a:rPr lang="hr-HR" sz="2000" b="1" dirty="0">
                <a:solidFill>
                  <a:schemeClr val="hlink"/>
                </a:solidFill>
                <a:latin typeface="+mj-lt"/>
              </a:rPr>
              <a:t>jednu </a:t>
            </a:r>
            <a:r>
              <a:rPr lang="en-US" sz="2000" b="1" dirty="0" err="1">
                <a:solidFill>
                  <a:schemeClr val="hlink"/>
                </a:solidFill>
                <a:latin typeface="+mj-lt"/>
              </a:rPr>
              <a:t>dimen</a:t>
            </a:r>
            <a:r>
              <a:rPr lang="hr-HR" sz="2000" b="1" dirty="0">
                <a:solidFill>
                  <a:schemeClr val="hlink"/>
                </a:solidFill>
                <a:latin typeface="+mj-lt"/>
              </a:rPr>
              <a:t>z</a:t>
            </a:r>
            <a:r>
              <a:rPr lang="en-US" sz="2000" b="1" dirty="0" err="1">
                <a:solidFill>
                  <a:schemeClr val="hlink"/>
                </a:solidFill>
                <a:latin typeface="+mj-lt"/>
              </a:rPr>
              <a:t>i</a:t>
            </a:r>
            <a:r>
              <a:rPr lang="hr-HR" sz="2000" b="1" dirty="0">
                <a:solidFill>
                  <a:schemeClr val="hlink"/>
                </a:solidFill>
                <a:latin typeface="+mj-lt"/>
              </a:rPr>
              <a:t>ju na</a:t>
            </a:r>
            <a:r>
              <a:rPr lang="en-US" sz="2000" b="1" dirty="0">
                <a:solidFill>
                  <a:schemeClr val="hlink"/>
                </a:solidFill>
                <a:latin typeface="+mj-lt"/>
              </a:rPr>
              <a:t> </a:t>
            </a:r>
            <a:endParaRPr lang="hr-HR" sz="2000" b="1" dirty="0" smtClean="0">
              <a:solidFill>
                <a:schemeClr val="hlink"/>
              </a:solidFill>
              <a:latin typeface="+mj-lt"/>
            </a:endParaRPr>
          </a:p>
          <a:p>
            <a:pPr lvl="1">
              <a:buClr>
                <a:srgbClr val="00B050"/>
              </a:buClr>
              <a:defRPr/>
            </a:pPr>
            <a:r>
              <a:rPr lang="hr-H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nanomet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rs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koj </a:t>
            </a:r>
            <a:r>
              <a:rPr lang="hr-HR" sz="2000" b="1" dirty="0">
                <a:solidFill>
                  <a:schemeClr val="hlink"/>
                </a:solidFill>
                <a:latin typeface="+mj-lt"/>
              </a:rPr>
              <a:t>skali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110163" y="2612251"/>
            <a:ext cx="3710309" cy="10156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indent="-457200" eaLnBrk="0" hangingPunct="0"/>
            <a:r>
              <a:rPr lang="en-US" sz="1200" b="1" dirty="0"/>
              <a:t>Typologies of </a:t>
            </a:r>
            <a:r>
              <a:rPr lang="en-US" sz="1200" b="1" dirty="0" err="1"/>
              <a:t>fibre</a:t>
            </a:r>
            <a:r>
              <a:rPr lang="en-US" sz="1200" b="1" dirty="0"/>
              <a:t>-reinforced composite materials:</a:t>
            </a:r>
            <a:br>
              <a:rPr lang="en-US" sz="1200" b="1" dirty="0"/>
            </a:br>
            <a:r>
              <a:rPr lang="en-US" sz="1200" b="1" dirty="0"/>
              <a:t>a) continuous </a:t>
            </a:r>
            <a:r>
              <a:rPr lang="en-US" sz="1200" b="1" dirty="0" err="1"/>
              <a:t>fibre</a:t>
            </a:r>
            <a:r>
              <a:rPr lang="en-US" sz="1200" b="1" dirty="0"/>
              <a:t>-reinforced</a:t>
            </a:r>
            <a:br>
              <a:rPr lang="en-US" sz="1200" b="1" dirty="0"/>
            </a:br>
            <a:r>
              <a:rPr lang="en-US" sz="1200" b="1" dirty="0"/>
              <a:t>b) discontinuous aligned </a:t>
            </a:r>
            <a:r>
              <a:rPr lang="en-US" sz="1200" b="1" dirty="0" err="1"/>
              <a:t>fibre</a:t>
            </a:r>
            <a:r>
              <a:rPr lang="en-US" sz="1200" b="1" dirty="0"/>
              <a:t>-reinforced</a:t>
            </a:r>
            <a:br>
              <a:rPr lang="en-US" sz="1200" b="1" dirty="0"/>
            </a:br>
            <a:r>
              <a:rPr lang="en-US" sz="1200" b="1" dirty="0"/>
              <a:t>c) discontinuous random-oriented </a:t>
            </a:r>
            <a:r>
              <a:rPr lang="en-US" sz="1200" b="1" dirty="0" err="1"/>
              <a:t>fibre</a:t>
            </a:r>
            <a:r>
              <a:rPr lang="en-US" sz="1200" b="1" dirty="0"/>
              <a:t>-reinforced.</a:t>
            </a:r>
          </a:p>
        </p:txBody>
      </p:sp>
      <p:pic>
        <p:nvPicPr>
          <p:cNvPr id="22533" name="Picture 7" descr="400px-Fiber-reinforced_composites_tipolog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908720"/>
            <a:ext cx="31686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23528" y="333375"/>
            <a:ext cx="856964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 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59" r="43109" b="5917"/>
          <a:stretch/>
        </p:blipFill>
        <p:spPr bwMode="auto">
          <a:xfrm>
            <a:off x="5436096" y="3861048"/>
            <a:ext cx="3528392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7596336" y="5301208"/>
            <a:ext cx="792088" cy="0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76250"/>
            <a:ext cx="864096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PVC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UV blokiranje 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82453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1520" y="1340768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UV-Vis spektri </a:t>
            </a:r>
            <a:r>
              <a:rPr lang="hr-HR" sz="2400" b="1" dirty="0" smtClean="0">
                <a:solidFill>
                  <a:srgbClr val="FF0000"/>
                </a:solidFill>
              </a:rPr>
              <a:t>aktivnih tvari  </a:t>
            </a:r>
            <a:r>
              <a:rPr lang="hr-HR" sz="2400" dirty="0" smtClean="0"/>
              <a:t>na bazi TiO</a:t>
            </a:r>
            <a:r>
              <a:rPr lang="hr-HR" sz="2400" baseline="-25000" dirty="0" smtClean="0"/>
              <a:t>2 </a:t>
            </a:r>
            <a:r>
              <a:rPr lang="hr-HR" sz="2400" dirty="0" smtClean="0"/>
              <a:t> </a:t>
            </a:r>
            <a:endParaRPr lang="hr-HR" sz="2400" dirty="0"/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392488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644008" y="1772816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UV-Vis spektri </a:t>
            </a:r>
          </a:p>
          <a:p>
            <a:pPr algn="ctr"/>
            <a:r>
              <a:rPr lang="hr-HR" sz="2400" b="1" dirty="0" smtClean="0">
                <a:solidFill>
                  <a:srgbClr val="FF0000"/>
                </a:solidFill>
              </a:rPr>
              <a:t>PVC nanokompozita </a:t>
            </a:r>
            <a:r>
              <a:rPr lang="hr-HR" sz="2400" dirty="0" smtClean="0"/>
              <a:t>s aktivnim tvarima na bazi TiO</a:t>
            </a:r>
            <a:r>
              <a:rPr lang="hr-HR" sz="2400" baseline="-25000" dirty="0" smtClean="0"/>
              <a:t>2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rdi's\AppData\Local\Microsoft\Windows\Temporary Internet Files\Content.Outlook\GKYA00C4\Fig11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0731" y="1124744"/>
            <a:ext cx="7323637" cy="54726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4" y="18864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PVC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antimikrobno djelovanje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59832" y="2852936"/>
            <a:ext cx="2160240" cy="2232248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5868144" y="1124744"/>
            <a:ext cx="3134256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hr-HR" sz="2400" dirty="0" smtClean="0"/>
              <a:t>Unutar prstena vidljiva</a:t>
            </a:r>
          </a:p>
          <a:p>
            <a:r>
              <a:rPr lang="hr-HR" sz="2400" dirty="0" smtClean="0"/>
              <a:t>antimikrobna aktivnost </a:t>
            </a:r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2204864"/>
            <a:ext cx="2788584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hr-HR" sz="2400" dirty="0" smtClean="0"/>
              <a:t>PVC </a:t>
            </a:r>
            <a:r>
              <a:rPr lang="hr-HR" sz="2400" dirty="0" err="1" smtClean="0"/>
              <a:t>nanokompozit</a:t>
            </a:r>
            <a:r>
              <a:rPr lang="hr-HR" sz="2400" dirty="0" smtClean="0"/>
              <a:t> s </a:t>
            </a:r>
          </a:p>
          <a:p>
            <a:r>
              <a:rPr lang="hr-HR" sz="2400" dirty="0" smtClean="0"/>
              <a:t>aktivnom tvari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PVC/</a:t>
            </a:r>
            <a:r>
              <a:rPr lang="en-US" sz="2400" b="1" dirty="0" err="1" smtClean="0">
                <a:solidFill>
                  <a:srgbClr val="C00000"/>
                </a:solidFill>
              </a:rPr>
              <a:t>Ti</a:t>
            </a:r>
            <a:r>
              <a:rPr lang="en-US" sz="2400" b="1" dirty="0" smtClean="0">
                <a:solidFill>
                  <a:srgbClr val="C00000"/>
                </a:solidFill>
              </a:rPr>
              <a:t>/Ag-20</a:t>
            </a:r>
            <a:endParaRPr lang="hr-HR" sz="2400" b="1" dirty="0" smtClean="0">
              <a:solidFill>
                <a:srgbClr val="C00000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4572000" y="2420888"/>
            <a:ext cx="1296144" cy="1224136"/>
          </a:xfrm>
          <a:prstGeom prst="bentConnector3">
            <a:avLst>
              <a:gd name="adj1" fmla="val 50000"/>
            </a:avLst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288" y="47625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PVC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antimikrobno djelovanje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528392" cy="3384376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2" r="5181"/>
          <a:stretch/>
        </p:blipFill>
        <p:spPr bwMode="auto">
          <a:xfrm>
            <a:off x="4572000" y="2492896"/>
            <a:ext cx="3600400" cy="331236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181520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PVC/TiO</a:t>
            </a:r>
            <a:r>
              <a:rPr lang="hr-HR" sz="2400" b="1" baseline="-25000" dirty="0" smtClean="0"/>
              <a:t>2</a:t>
            </a:r>
            <a:r>
              <a:rPr lang="hr-HR" sz="2400" b="1" dirty="0" smtClean="0"/>
              <a:t>:AgNO</a:t>
            </a:r>
            <a:r>
              <a:rPr lang="hr-HR" sz="2400" b="1" baseline="-25000" dirty="0" smtClean="0"/>
              <a:t>3</a:t>
            </a:r>
            <a:r>
              <a:rPr lang="hr-HR" sz="2400" b="1" dirty="0" smtClean="0"/>
              <a:t>=1:10	 	PVC/TiO</a:t>
            </a:r>
            <a:r>
              <a:rPr lang="hr-HR" sz="2400" b="1" baseline="-25000" dirty="0" smtClean="0"/>
              <a:t>2</a:t>
            </a:r>
            <a:r>
              <a:rPr lang="hr-HR" sz="2400" b="1" dirty="0" smtClean="0"/>
              <a:t>:AgNO</a:t>
            </a:r>
            <a:r>
              <a:rPr lang="hr-HR" sz="2400" b="1" baseline="-25000" dirty="0" smtClean="0"/>
              <a:t>3</a:t>
            </a:r>
            <a:r>
              <a:rPr lang="hr-HR" sz="2400" b="1" dirty="0" smtClean="0"/>
              <a:t>=1:100</a:t>
            </a:r>
            <a:endParaRPr lang="hr-HR" sz="2400" b="1" dirty="0"/>
          </a:p>
        </p:txBody>
      </p:sp>
      <p:sp>
        <p:nvSpPr>
          <p:cNvPr id="6" name="Oval 5"/>
          <p:cNvSpPr/>
          <p:nvPr/>
        </p:nvSpPr>
        <p:spPr>
          <a:xfrm rot="2137280">
            <a:off x="7380312" y="4149080"/>
            <a:ext cx="576064" cy="720080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6660232" y="3212976"/>
            <a:ext cx="910704" cy="792088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2742772" y="3933056"/>
            <a:ext cx="792088" cy="792088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2699792" y="6165304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Mješovita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mikroorganizama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PVC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toplinska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838700" cy="3096344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47665" y="4005062"/>
          <a:ext cx="7272808" cy="2736306"/>
        </p:xfrm>
        <a:graphic>
          <a:graphicData uri="http://schemas.openxmlformats.org/drawingml/2006/table">
            <a:tbl>
              <a:tblPr/>
              <a:tblGrid>
                <a:gridCol w="2489790"/>
                <a:gridCol w="1071030"/>
                <a:gridCol w="902274"/>
                <a:gridCol w="902274"/>
                <a:gridCol w="785927"/>
                <a:gridCol w="1121513"/>
              </a:tblGrid>
              <a:tr h="493431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+mj-lt"/>
                          <a:ea typeface="Times New Roman"/>
                        </a:rPr>
                        <a:t>     UZORAK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T</a:t>
                      </a:r>
                      <a:r>
                        <a:rPr lang="hr-HR" sz="1600" b="1" baseline="-25000" dirty="0" smtClean="0">
                          <a:latin typeface="+mj-lt"/>
                          <a:ea typeface="Times New Roman"/>
                        </a:rPr>
                        <a:t>95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°C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T</a:t>
                      </a:r>
                      <a:r>
                        <a:rPr lang="hr-HR" sz="1600" b="1" baseline="-25000" dirty="0" smtClean="0">
                          <a:latin typeface="+mj-lt"/>
                          <a:ea typeface="Times New Roman"/>
                        </a:rPr>
                        <a:t>max1</a:t>
                      </a:r>
                      <a:endParaRPr lang="hr-HR" sz="1600" b="1" baseline="0" dirty="0" smtClean="0"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°C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err="1" smtClean="0">
                          <a:latin typeface="+mj-lt"/>
                          <a:ea typeface="Times New Roman"/>
                        </a:rPr>
                        <a:t>T</a:t>
                      </a:r>
                      <a:r>
                        <a:rPr lang="hr-HR" sz="1600" b="1" baseline="-25000" dirty="0" err="1" smtClean="0">
                          <a:latin typeface="+mj-lt"/>
                          <a:ea typeface="Times New Roman"/>
                        </a:rPr>
                        <a:t>max</a:t>
                      </a:r>
                      <a:endParaRPr lang="hr-HR" sz="1600" b="1" baseline="-25000" dirty="0" smtClean="0"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°</a:t>
                      </a:r>
                      <a:r>
                        <a:rPr lang="hr-HR" sz="1600" b="1" dirty="0">
                          <a:latin typeface="+mj-lt"/>
                          <a:ea typeface="Times New Roman"/>
                        </a:rPr>
                        <a:t>C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err="1" smtClean="0">
                          <a:latin typeface="+mj-lt"/>
                          <a:ea typeface="Times New Roman"/>
                        </a:rPr>
                        <a:t>m</a:t>
                      </a:r>
                      <a:r>
                        <a:rPr lang="hr-HR" sz="1600" b="1" baseline="-25000" dirty="0" err="1" smtClean="0">
                          <a:latin typeface="+mj-lt"/>
                          <a:ea typeface="Times New Roman"/>
                        </a:rPr>
                        <a:t>R</a:t>
                      </a:r>
                      <a:endParaRPr lang="hr-HR" sz="1600" b="1" baseline="-25000" dirty="0" smtClean="0"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%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Dm</a:t>
                      </a:r>
                    </a:p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latin typeface="+mj-lt"/>
                          <a:ea typeface="Times New Roman"/>
                        </a:rPr>
                        <a:t>%</a:t>
                      </a:r>
                      <a:r>
                        <a:rPr lang="hr-HR" sz="1600" b="1" dirty="0">
                          <a:latin typeface="+mj-lt"/>
                          <a:ea typeface="Times New Roman"/>
                        </a:rPr>
                        <a:t>min</a:t>
                      </a:r>
                      <a:r>
                        <a:rPr lang="hr-HR" sz="1600" b="1" baseline="30000" dirty="0">
                          <a:latin typeface="+mj-lt"/>
                          <a:ea typeface="Times New Roman"/>
                        </a:rPr>
                        <a:t>-1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1600" b="1" dirty="0" smtClean="0">
                          <a:latin typeface="+mj-lt"/>
                          <a:ea typeface="Calibri"/>
                          <a:cs typeface="Times New Roman"/>
                        </a:rPr>
                        <a:t>PVC</a:t>
                      </a:r>
                      <a:endParaRPr lang="hr-H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227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267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452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43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latin typeface="+mj-lt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1600" b="1" dirty="0" smtClean="0">
                          <a:latin typeface="+mj-lt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1600" b="1" baseline="-25000" dirty="0" smtClean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hr-H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238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270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447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39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+mj-lt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1600" b="1" dirty="0" smtClean="0">
                          <a:latin typeface="+mj-lt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1600" b="1" baseline="-25000" dirty="0" smtClean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hr-HR" sz="1600" b="1" dirty="0" smtClean="0">
                          <a:latin typeface="+mj-lt"/>
                          <a:ea typeface="Calibri"/>
                          <a:cs typeface="Times New Roman"/>
                        </a:rPr>
                        <a:t>:AgNO</a:t>
                      </a:r>
                      <a:r>
                        <a:rPr lang="hr-HR" sz="1600" b="1" baseline="-25000" dirty="0" smtClean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1600" b="1" dirty="0" smtClean="0">
                          <a:latin typeface="+mj-lt"/>
                          <a:ea typeface="Calibri"/>
                          <a:cs typeface="Times New Roman"/>
                        </a:rPr>
                        <a:t>=1:10</a:t>
                      </a:r>
                      <a:endParaRPr lang="hr-H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235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264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+mj-lt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50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+mj-lt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:AgNO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=1:100</a:t>
                      </a:r>
                      <a:endParaRPr lang="hr-H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234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264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451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40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+mj-lt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2+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AgNO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hr-HR" sz="1600" b="1" dirty="0" err="1">
                          <a:latin typeface="+mj-lt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(NO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1600" b="1" dirty="0"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hr-HR" sz="1600" b="1" baseline="-250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hr-H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233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259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461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latin typeface="+mj-lt"/>
                          <a:ea typeface="Times New Roman"/>
                        </a:rPr>
                        <a:t>31</a:t>
                      </a:r>
                      <a:endParaRPr lang="hr-HR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+mj-lt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9807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 smtClean="0"/>
              <a:t>TG i DTG  krivulje </a:t>
            </a:r>
            <a:r>
              <a:rPr lang="hr-HR" sz="2400" b="1" dirty="0" smtClean="0"/>
              <a:t>PVC </a:t>
            </a:r>
            <a:r>
              <a:rPr lang="hr-HR" sz="2400" b="1" dirty="0" err="1" smtClean="0"/>
              <a:t>nanokompozita</a:t>
            </a:r>
            <a:r>
              <a:rPr lang="hr-HR" sz="2400" b="1" dirty="0" smtClean="0"/>
              <a:t> s </a:t>
            </a:r>
            <a:r>
              <a:rPr lang="hr-HR" sz="2400" b="1" dirty="0" smtClean="0">
                <a:solidFill>
                  <a:srgbClr val="C00000"/>
                </a:solidFill>
              </a:rPr>
              <a:t>aktivnim tvarima na bazi TiO</a:t>
            </a:r>
            <a:r>
              <a:rPr lang="hr-HR" sz="2400" b="1" baseline="-25000" dirty="0" smtClean="0">
                <a:solidFill>
                  <a:srgbClr val="C00000"/>
                </a:solidFill>
              </a:rPr>
              <a:t>2</a:t>
            </a:r>
            <a:endParaRPr lang="hr-HR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8064" y="4941168"/>
            <a:ext cx="2520280" cy="180020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1600" y="2708920"/>
          <a:ext cx="6984775" cy="2880318"/>
        </p:xfrm>
        <a:graphic>
          <a:graphicData uri="http://schemas.openxmlformats.org/drawingml/2006/table">
            <a:tbl>
              <a:tblPr/>
              <a:tblGrid>
                <a:gridCol w="4108691"/>
                <a:gridCol w="1479129"/>
                <a:gridCol w="1396955"/>
              </a:tblGrid>
              <a:tr h="480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b="1" cap="all" dirty="0">
                          <a:latin typeface="Times New Roman"/>
                          <a:ea typeface="Times New Roman"/>
                        </a:rPr>
                        <a:t>     UZorak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latin typeface="Times New Roman"/>
                          <a:ea typeface="Times New Roman"/>
                        </a:rPr>
                        <a:t>σ</a:t>
                      </a:r>
                      <a:r>
                        <a:rPr lang="hr-HR" sz="2000" b="1" cap="all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hr-HR" sz="2000" b="1" cap="all" dirty="0" err="1">
                          <a:latin typeface="Times New Roman"/>
                          <a:ea typeface="Times New Roman"/>
                        </a:rPr>
                        <a:t>N</a:t>
                      </a:r>
                      <a:r>
                        <a:rPr lang="hr-HR" sz="2000" b="1" dirty="0" err="1">
                          <a:latin typeface="Times New Roman"/>
                          <a:ea typeface="Times New Roman"/>
                        </a:rPr>
                        <a:t>mm</a:t>
                      </a:r>
                      <a:r>
                        <a:rPr lang="hr-HR" sz="2000" b="1" cap="all" baseline="30000" dirty="0">
                          <a:latin typeface="Times New Roman"/>
                          <a:ea typeface="Times New Roman"/>
                        </a:rPr>
                        <a:t>-2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hr-HR" sz="2000" b="1" cap="all" dirty="0">
                          <a:latin typeface="Times New Roman"/>
                          <a:ea typeface="Times New Roman"/>
                        </a:rPr>
                        <a:t>/%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PVC</a:t>
                      </a:r>
                      <a:endParaRPr lang="hr-H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10,33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143,57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hr-H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8,62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149,26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:AgNO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=1:100</a:t>
                      </a:r>
                      <a:endParaRPr lang="hr-H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13,11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205,42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:AgNO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=1:10</a:t>
                      </a:r>
                      <a:endParaRPr lang="hr-H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8,25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171,03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PVC/TiO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+AgNO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hr-HR" sz="2000" b="1" dirty="0" err="1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(NO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2000" b="1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hr-HR" sz="2000" b="1" baseline="-25000" dirty="0">
                          <a:solidFill>
                            <a:srgbClr val="231F2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hr-H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3,07</a:t>
                      </a:r>
                      <a:endParaRPr lang="hr-HR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</a:rPr>
                        <a:t>9,82</a:t>
                      </a:r>
                      <a:endParaRPr lang="hr-H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5288" y="47625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PVC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mehanička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70080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Prekidna čvrstoća i prekidno istezanje  </a:t>
            </a:r>
          </a:p>
          <a:p>
            <a:pPr algn="ctr"/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PVC </a:t>
            </a:r>
            <a:r>
              <a:rPr lang="hr-H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nanokompozita</a:t>
            </a: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aktivnim tvarima na bazi TiO</a:t>
            </a:r>
            <a:r>
              <a:rPr lang="hr-H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hr-H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5148064" y="4653136"/>
            <a:ext cx="280831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22780" y="1628800"/>
            <a:ext cx="574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/>
              <a:t>Dvoslojni PE/PCL ambalažni filmovi sa ZnO  </a:t>
            </a:r>
            <a:endParaRPr lang="hr-H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548680"/>
            <a:ext cx="82804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PE/PCL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propusnost na vodenu paru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75656" y="2420888"/>
          <a:ext cx="6624736" cy="3200400"/>
        </p:xfrm>
        <a:graphic>
          <a:graphicData uri="http://schemas.openxmlformats.org/drawingml/2006/table">
            <a:tbl>
              <a:tblPr/>
              <a:tblGrid>
                <a:gridCol w="2860416"/>
                <a:gridCol w="3764320"/>
              </a:tblGrid>
              <a:tr h="8455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 err="1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Uzorak</a:t>
                      </a:r>
                      <a:endParaRPr lang="hr-HR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 err="1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Propusnost</a:t>
                      </a: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it-IT" sz="2000" b="1" dirty="0" err="1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</a:t>
                      </a: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it-IT" sz="2000" b="1" dirty="0" err="1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vodenu</a:t>
                      </a: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it-IT" sz="2000" b="1" dirty="0" err="1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paru</a:t>
                      </a: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hr-HR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g/m</a:t>
                      </a:r>
                      <a:r>
                        <a:rPr lang="it-IT" sz="2000" b="1" baseline="30000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it-IT" sz="20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dan</a:t>
                      </a:r>
                      <a:endParaRPr lang="hr-HR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6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b="1">
                          <a:latin typeface="Times New Roman"/>
                          <a:ea typeface="Calibri"/>
                          <a:cs typeface="Calibri"/>
                        </a:rPr>
                        <a:t>PE-LD</a:t>
                      </a:r>
                      <a:endParaRPr lang="hr-HR" sz="2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Times New Roman"/>
                          <a:ea typeface="Calibri"/>
                          <a:cs typeface="Calibri"/>
                        </a:rPr>
                        <a:t>34,24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b="1">
                          <a:latin typeface="Times New Roman"/>
                          <a:ea typeface="Calibri"/>
                          <a:cs typeface="Calibri"/>
                        </a:rPr>
                        <a:t>PE/PCL</a:t>
                      </a:r>
                      <a:endParaRPr lang="hr-HR" sz="2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Times New Roman"/>
                          <a:ea typeface="Calibri"/>
                          <a:cs typeface="Calibri"/>
                        </a:rPr>
                        <a:t>30,99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latin typeface="Times New Roman"/>
                          <a:ea typeface="Calibri"/>
                          <a:cs typeface="Calibri"/>
                        </a:rPr>
                        <a:t>PE/PCL-K-Zn1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Times New Roman"/>
                          <a:ea typeface="Calibri"/>
                          <a:cs typeface="Calibri"/>
                        </a:rPr>
                        <a:t>31,52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latin typeface="Times New Roman"/>
                          <a:ea typeface="Calibri"/>
                          <a:cs typeface="Calibri"/>
                        </a:rPr>
                        <a:t>PE/PCL-K-Zn5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Times New Roman"/>
                          <a:ea typeface="Calibri"/>
                          <a:cs typeface="Calibri"/>
                        </a:rPr>
                        <a:t>15,35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2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b="1">
                          <a:latin typeface="Times New Roman"/>
                          <a:ea typeface="Calibri"/>
                          <a:cs typeface="Calibri"/>
                        </a:rPr>
                        <a:t>PE/PCL-K-Zn10</a:t>
                      </a:r>
                      <a:endParaRPr lang="hr-HR" sz="2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Times New Roman"/>
                          <a:ea typeface="Calibri"/>
                          <a:cs typeface="Calibri"/>
                        </a:rPr>
                        <a:t>16,56</a:t>
                      </a:r>
                      <a:endParaRPr lang="hr-HR" sz="2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508104" y="3861048"/>
            <a:ext cx="129614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5508104" y="4768124"/>
            <a:ext cx="129614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97" y="2780928"/>
            <a:ext cx="4738627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67944" y="1844824"/>
            <a:ext cx="50796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5" cstate="screen"/>
          <a:srcRect l="31244" r="31244" b="25566"/>
          <a:stretch>
            <a:fillRect/>
          </a:stretch>
        </p:blipFill>
        <p:spPr bwMode="auto">
          <a:xfrm>
            <a:off x="251520" y="980728"/>
            <a:ext cx="3816424" cy="208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9512" y="188640"/>
            <a:ext cx="864044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PE/PCL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toplinska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796136" y="4149080"/>
            <a:ext cx="72008" cy="576064"/>
          </a:xfrm>
          <a:prstGeom prst="down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Down Arrow 6"/>
          <p:cNvSpPr/>
          <p:nvPr/>
        </p:nvSpPr>
        <p:spPr>
          <a:xfrm rot="17653095">
            <a:off x="7304027" y="1644077"/>
            <a:ext cx="110544" cy="851678"/>
          </a:xfrm>
          <a:prstGeom prst="down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4139952" y="908720"/>
            <a:ext cx="4674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/>
              <a:t>Dvoslojni PE/PCL ambalažni filmovi</a:t>
            </a:r>
          </a:p>
          <a:p>
            <a:r>
              <a:rPr lang="hr-HR" sz="2000" b="1" dirty="0" smtClean="0">
                <a:solidFill>
                  <a:srgbClr val="FF0000"/>
                </a:solidFill>
              </a:rPr>
              <a:t>- </a:t>
            </a:r>
            <a:r>
              <a:rPr lang="hr-HR" sz="2000" b="1" dirty="0" err="1" smtClean="0">
                <a:solidFill>
                  <a:srgbClr val="FF0000"/>
                </a:solidFill>
              </a:rPr>
              <a:t>dvostupanjsko</a:t>
            </a:r>
            <a:r>
              <a:rPr lang="hr-HR" sz="2000" b="1" dirty="0" smtClean="0">
                <a:solidFill>
                  <a:srgbClr val="FF0000"/>
                </a:solidFill>
              </a:rPr>
              <a:t> razlaganje </a:t>
            </a:r>
            <a:endParaRPr lang="hr-HR" sz="2000" b="1" dirty="0">
              <a:solidFill>
                <a:srgbClr val="FF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flipV="1">
            <a:off x="1763688" y="3501008"/>
            <a:ext cx="72008" cy="576064"/>
          </a:xfrm>
          <a:prstGeom prst="down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6813"/>
            <a:ext cx="864096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PE/PCL </a:t>
            </a:r>
            <a:r>
              <a:rPr lang="hr-HR" sz="2800" b="1" dirty="0" err="1" smtClean="0">
                <a:solidFill>
                  <a:srgbClr val="C00000"/>
                </a:solidFill>
                <a:latin typeface="+mj-lt"/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 – mehanička svojstva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0" y="980728"/>
          <a:ext cx="5688632" cy="3056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635896" y="3893815"/>
          <a:ext cx="5324797" cy="296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4355976" y="663079"/>
            <a:ext cx="4743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/>
              <a:t>Dvoslojni PE/PCL ambalažni filmovi </a:t>
            </a:r>
            <a:endParaRPr lang="hr-HR" sz="2400" b="1" dirty="0"/>
          </a:p>
        </p:txBody>
      </p:sp>
      <p:sp>
        <p:nvSpPr>
          <p:cNvPr id="10" name="Oval 9"/>
          <p:cNvSpPr/>
          <p:nvPr/>
        </p:nvSpPr>
        <p:spPr>
          <a:xfrm>
            <a:off x="2411760" y="1772816"/>
            <a:ext cx="3096344" cy="360040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6084168" y="5301208"/>
            <a:ext cx="2808312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2382732" y="3514960"/>
            <a:ext cx="648072" cy="360040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6012160" y="6309320"/>
            <a:ext cx="64807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6" t="24703" r="16441" b="62120"/>
          <a:stretch/>
        </p:blipFill>
        <p:spPr bwMode="auto">
          <a:xfrm>
            <a:off x="1427709" y="3977158"/>
            <a:ext cx="6458857" cy="725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6" t="24703" r="16441" b="62120"/>
          <a:stretch/>
        </p:blipFill>
        <p:spPr bwMode="auto">
          <a:xfrm>
            <a:off x="1403648" y="1435045"/>
            <a:ext cx="6458857" cy="725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7118" y="2218816"/>
            <a:ext cx="5040040" cy="1646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hr-HR" sz="3600" dirty="0" smtClean="0">
                <a:solidFill>
                  <a:srgbClr val="C00000"/>
                </a:solidFill>
                <a:latin typeface="Verdana" panose="020B0604030504040204" pitchFamily="34" charset="0"/>
              </a:rPr>
              <a:t>Hvala </a:t>
            </a:r>
          </a:p>
          <a:p>
            <a:pPr algn="ctr">
              <a:defRPr/>
            </a:pPr>
            <a:endParaRPr lang="hr-HR" sz="1200" dirty="0" smtClean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algn="ctr">
              <a:defRPr/>
            </a:pPr>
            <a:endParaRPr lang="hr-HR" sz="1200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hr-HR" sz="3600" dirty="0">
                <a:solidFill>
                  <a:srgbClr val="C00000"/>
                </a:solidFill>
                <a:latin typeface="Verdana" panose="020B0604030504040204" pitchFamily="34" charset="0"/>
              </a:rPr>
              <a:t>n</a:t>
            </a:r>
            <a:r>
              <a:rPr lang="hr-HR" sz="3600" dirty="0" smtClean="0">
                <a:solidFill>
                  <a:srgbClr val="C00000"/>
                </a:solidFill>
                <a:latin typeface="Verdana" panose="020B0604030504040204" pitchFamily="34" charset="0"/>
              </a:rPr>
              <a:t>a pažnji!</a:t>
            </a:r>
            <a:endParaRPr lang="hr-HR" sz="3600" dirty="0">
              <a:solidFill>
                <a:srgbClr val="C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11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 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559" y="1844824"/>
            <a:ext cx="40326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</a:t>
            </a:r>
            <a:r>
              <a:rPr lang="hr-HR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</a:t>
            </a:r>
            <a:r>
              <a:rPr lang="en-US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 </a:t>
            </a: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unaprijeđenih</a:t>
            </a:r>
          </a:p>
          <a:p>
            <a:pPr>
              <a:buClr>
                <a:srgbClr val="CC0000"/>
              </a:buClr>
              <a:defRPr/>
            </a:pPr>
            <a:r>
              <a:rPr lang="hr-HR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svojstava: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mehani</a:t>
            </a:r>
            <a:r>
              <a:rPr lang="hr-HR" sz="2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čkih</a:t>
            </a: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endParaRPr lang="hr-HR" sz="2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hr-HR" sz="2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oplinskih</a:t>
            </a:r>
            <a:r>
              <a:rPr 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 </a:t>
            </a:r>
            <a:endParaRPr lang="hr-HR" sz="22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kemijskih – barijernih 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niske gustoće </a:t>
            </a:r>
            <a:r>
              <a:rPr lang="hr-H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(lagani su)</a:t>
            </a:r>
            <a:endParaRPr lang="hr-HR" sz="2200" b="1" dirty="0" smtClean="0">
              <a:solidFill>
                <a:srgbClr val="CC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560" y="1124744"/>
            <a:ext cx="252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Prednosti</a:t>
            </a:r>
            <a:r>
              <a:rPr lang="hr-HR" sz="2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hr-HR" sz="26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9344" y="4322425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r-HR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Primjer</a:t>
            </a:r>
            <a:r>
              <a:rPr lang="en-US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lvl="0">
              <a:defRPr/>
            </a:pP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k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ompo</a:t>
            </a: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</a:t>
            </a: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ojačan ugljičnim vlaknima </a:t>
            </a:r>
            <a:endParaRPr lang="hr-HR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0">
              <a:defRPr/>
            </a:pP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</a:t>
            </a:r>
            <a:r>
              <a:rPr lang="hr-H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puta </a:t>
            </a: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</a:t>
            </a:r>
            <a:r>
              <a:rPr lang="en-US" sz="2000" dirty="0">
                <a:solidFill>
                  <a:prstClr val="black"/>
                </a:solidFill>
              </a:rPr>
              <a:t>e</a:t>
            </a:r>
            <a:r>
              <a:rPr lang="hr-HR" sz="2000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jači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 nekih vrsta </a:t>
            </a:r>
            <a:r>
              <a:rPr lang="hr-HR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čelika, </a:t>
            </a:r>
            <a:r>
              <a:rPr lang="hr-H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da pritom ima  samo </a:t>
            </a:r>
            <a:r>
              <a:rPr lang="hr-H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1/5 njegove mase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hr-HR" sz="20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3520" y="1844824"/>
            <a:ext cx="4068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ambalaža: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pakiranje hrane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aktivna ambalaža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inteligentna ambalaža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povećana svojstva</a:t>
            </a:r>
          </a:p>
          <a:p>
            <a:pPr lvl="3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barijerna</a:t>
            </a:r>
            <a:endParaRPr lang="hr-HR" sz="2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3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antibakterijska </a:t>
            </a:r>
          </a:p>
          <a:p>
            <a:pPr lvl="3"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UV blokirajuća  </a:t>
            </a:r>
            <a:r>
              <a:rPr lang="hr-HR" sz="22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endParaRPr lang="hr-HR" sz="22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772816"/>
            <a:ext cx="37444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višefazni sustavi: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loša kompatibilnost  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agregiranje punila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narušavanje  </a:t>
            </a:r>
          </a:p>
          <a:p>
            <a:pPr lvl="2">
              <a:buClr>
                <a:srgbClr val="00B050"/>
              </a:buClr>
              <a:defRPr/>
            </a:pPr>
            <a:r>
              <a:rPr lang="hr-H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strukture polimera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lošija svojstva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ü"/>
              <a:defRPr/>
            </a:pPr>
            <a:endParaRPr lang="hr-HR" sz="2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hr-HR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teško je pripremiti</a:t>
            </a:r>
          </a:p>
          <a:p>
            <a:pPr lvl="1">
              <a:buClr>
                <a:srgbClr val="00B050"/>
              </a:buClr>
              <a:defRPr/>
            </a:pPr>
            <a:r>
              <a:rPr lang="hr-HR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homogen </a:t>
            </a:r>
            <a:r>
              <a:rPr lang="hr-HR" sz="22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nanokompozit</a:t>
            </a:r>
            <a:r>
              <a:rPr lang="hr-HR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052736"/>
            <a:ext cx="252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Ü"/>
              <a:defRPr/>
            </a:pP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Nedostaci</a:t>
            </a:r>
            <a:r>
              <a:rPr lang="hr-HR" sz="2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hr-HR" sz="26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 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nanokompoziti</a:t>
            </a:r>
            <a:r>
              <a:rPr lang="hr-H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pSp>
        <p:nvGrpSpPr>
          <p:cNvPr id="28673" name="Group 47"/>
          <p:cNvGrpSpPr>
            <a:grpSpLocks/>
          </p:cNvGrpSpPr>
          <p:nvPr/>
        </p:nvGrpSpPr>
        <p:grpSpPr bwMode="auto">
          <a:xfrm>
            <a:off x="3779912" y="1196752"/>
            <a:ext cx="5002213" cy="4552950"/>
            <a:chOff x="1605" y="1711"/>
            <a:chExt cx="8827" cy="7662"/>
          </a:xfrm>
        </p:grpSpPr>
        <p:pic>
          <p:nvPicPr>
            <p:cNvPr id="142" name="Picture 7" descr="uzorak 7-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615" y="1711"/>
              <a:ext cx="4455" cy="3780"/>
            </a:xfrm>
            <a:prstGeom prst="rect">
              <a:avLst/>
            </a:prstGeom>
            <a:noFill/>
          </p:spPr>
        </p:pic>
        <p:pic>
          <p:nvPicPr>
            <p:cNvPr id="143" name="Picture 9" descr="uzorak 6-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265" y="1711"/>
              <a:ext cx="4167" cy="3780"/>
            </a:xfrm>
            <a:prstGeom prst="rect">
              <a:avLst/>
            </a:prstGeom>
            <a:noFill/>
          </p:spPr>
        </p:pic>
        <p:sp>
          <p:nvSpPr>
            <p:cNvPr id="144" name="Text Box 8"/>
            <p:cNvSpPr txBox="1">
              <a:spLocks noChangeArrowheads="1"/>
            </p:cNvSpPr>
            <p:nvPr/>
          </p:nvSpPr>
          <p:spPr bwMode="auto">
            <a:xfrm>
              <a:off x="1615" y="1711"/>
              <a:ext cx="596" cy="460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a)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Text Box 10"/>
            <p:cNvSpPr txBox="1">
              <a:spLocks noChangeArrowheads="1"/>
            </p:cNvSpPr>
            <p:nvPr/>
          </p:nvSpPr>
          <p:spPr bwMode="auto">
            <a:xfrm>
              <a:off x="6265" y="1711"/>
              <a:ext cx="612" cy="460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b)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6" name="Picture 13" descr="uzorak 5-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265" y="5653"/>
              <a:ext cx="4167" cy="3720"/>
            </a:xfrm>
            <a:prstGeom prst="rect">
              <a:avLst/>
            </a:prstGeom>
            <a:noFill/>
          </p:spPr>
        </p:pic>
        <p:pic>
          <p:nvPicPr>
            <p:cNvPr id="147" name="Picture 11" descr="uzorak 4-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615" y="5653"/>
              <a:ext cx="4455" cy="3705"/>
            </a:xfrm>
            <a:prstGeom prst="rect">
              <a:avLst/>
            </a:prstGeom>
            <a:noFill/>
          </p:spPr>
        </p:pic>
        <p:sp>
          <p:nvSpPr>
            <p:cNvPr id="148" name="Text Box 12"/>
            <p:cNvSpPr txBox="1">
              <a:spLocks noChangeArrowheads="1"/>
            </p:cNvSpPr>
            <p:nvPr/>
          </p:nvSpPr>
          <p:spPr bwMode="auto">
            <a:xfrm>
              <a:off x="1605" y="5653"/>
              <a:ext cx="576" cy="468"/>
            </a:xfrm>
            <a:prstGeom prst="rect">
              <a:avLst/>
            </a:prstGeom>
            <a:solidFill>
              <a:srgbClr val="FFFFFF">
                <a:alpha val="8901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c)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Text Box 14"/>
            <p:cNvSpPr txBox="1">
              <a:spLocks noChangeArrowheads="1"/>
            </p:cNvSpPr>
            <p:nvPr/>
          </p:nvSpPr>
          <p:spPr bwMode="auto">
            <a:xfrm>
              <a:off x="6266" y="5653"/>
              <a:ext cx="611" cy="481"/>
            </a:xfrm>
            <a:prstGeom prst="rect">
              <a:avLst/>
            </a:prstGeom>
            <a:solidFill>
              <a:srgbClr val="FFFFFF">
                <a:alpha val="8901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r-Latn-CS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d)</a:t>
              </a:r>
              <a:endParaRPr kumimoji="0" lang="sr-Latn-CS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1475656" y="5796170"/>
            <a:ext cx="74410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3" algn="l"/>
              </a:tabLst>
            </a:pPr>
            <a:r>
              <a:rPr kumimoji="0" lang="hr-HR" altLang="ko-K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SEM mikrografi </a:t>
            </a:r>
            <a:r>
              <a:rPr kumimoji="0" lang="hr-HR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PE (nano)kompozita sa </a:t>
            </a:r>
            <a:r>
              <a:rPr kumimoji="0" lang="hr-HR" altLang="ko-K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zeolitom</a:t>
            </a:r>
            <a:r>
              <a:rPr kumimoji="0" lang="hr-HR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 i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3" algn="l"/>
              </a:tabLst>
            </a:pPr>
            <a:r>
              <a:rPr kumimoji="0" lang="hr-HR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različitim udjelom </a:t>
            </a:r>
            <a:r>
              <a:rPr kumimoji="0" lang="hr-HR" altLang="ko-K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nanopunila</a:t>
            </a:r>
            <a:r>
              <a:rPr kumimoji="0" lang="hr-HR" altLang="ko-K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: a) PE/2Z/3C/1Pcc, b) PE/2Z/3C/2Pcc,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ko-K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Batang" pitchFamily="18" charset="-127"/>
                <a:cs typeface="Times New Roman" pitchFamily="18" charset="0"/>
              </a:rPr>
              <a:t>c) PE/2Z/3C/3Pcc i d) PE/2Z/1C/3Pcc</a:t>
            </a:r>
            <a:endParaRPr kumimoji="0" lang="hr-HR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539552" y="980728"/>
            <a:ext cx="7993062" cy="20374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6600CC"/>
              </a:buClr>
              <a:buFont typeface="Wingdings" pitchFamily="2" charset="2"/>
              <a:buChar char="è"/>
              <a:defRPr/>
            </a:pPr>
            <a:r>
              <a:rPr lang="hr-H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hr-H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 </a:t>
            </a:r>
            <a:r>
              <a:rPr lang="hr-HR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Međupovršina </a:t>
            </a:r>
            <a:r>
              <a:rPr lang="hr-H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višefaznih </a:t>
            </a:r>
            <a:r>
              <a:rPr lang="hr-HR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sustava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hr-HR" sz="1200" dirty="0"/>
          </a:p>
          <a:p>
            <a:pPr lvl="1">
              <a:buClr>
                <a:srgbClr val="6600CC"/>
              </a:buClr>
              <a:buFont typeface="Wingdings" pitchFamily="2" charset="2"/>
              <a:buChar char="Ø"/>
              <a:defRPr/>
            </a:pPr>
            <a:r>
              <a:rPr lang="hr-HR" sz="2400" dirty="0" smtClean="0"/>
              <a:t>  za kvalitetnu homogenizaciju komponenti u višefaznim sustavima odgovorna je međupovršina.</a:t>
            </a:r>
          </a:p>
          <a:p>
            <a:pPr lvl="1">
              <a:buClr>
                <a:srgbClr val="6600CC"/>
              </a:buClr>
              <a:buFont typeface="Wingdings" pitchFamily="2" charset="2"/>
              <a:buChar char="Ø"/>
              <a:defRPr/>
            </a:pPr>
            <a:endParaRPr lang="hr-HR" sz="1600" dirty="0" smtClean="0"/>
          </a:p>
          <a:p>
            <a:pPr lvl="1">
              <a:buClr>
                <a:srgbClr val="6600CC"/>
              </a:buClr>
              <a:buFont typeface="Wingdings" pitchFamily="2" charset="2"/>
              <a:buChar char="Ø"/>
              <a:defRPr/>
            </a:pPr>
            <a:r>
              <a:rPr lang="hr-HR" sz="2400" dirty="0" smtClean="0"/>
              <a:t>  </a:t>
            </a:r>
            <a:r>
              <a:rPr lang="hr-HR" sz="2400" b="1" dirty="0" smtClean="0"/>
              <a:t>međupovršina</a:t>
            </a:r>
            <a:r>
              <a:rPr lang="hr-HR" sz="2400" dirty="0" smtClean="0"/>
              <a:t> - dodirna </a:t>
            </a:r>
            <a:r>
              <a:rPr lang="hr-HR" sz="2400" dirty="0"/>
              <a:t>površina dvaju faza u sustavu. 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</a:t>
            </a: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 kompoziti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4" descr="http://www.specialchem4adhesives.com/documents/indexables/contents/4/images/interdiffusion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3913382"/>
            <a:ext cx="4608512" cy="18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19915532">
            <a:off x="5345844" y="3555918"/>
            <a:ext cx="1235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Interakcije 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3995936" y="4877952"/>
            <a:ext cx="133107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hr-HR" b="1" dirty="0" err="1" smtClean="0"/>
              <a:t>interdifuzija</a:t>
            </a:r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755576" y="5165984"/>
            <a:ext cx="100811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hr-HR" b="1" dirty="0" smtClean="0"/>
              <a:t>Faza B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827584" y="4229880"/>
            <a:ext cx="9361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r-HR" b="1" dirty="0" smtClean="0"/>
              <a:t>Faza A</a:t>
            </a:r>
            <a:endParaRPr lang="hr-HR" dirty="0"/>
          </a:p>
        </p:txBody>
      </p:sp>
      <p:grpSp>
        <p:nvGrpSpPr>
          <p:cNvPr id="18" name="Group 17"/>
          <p:cNvGrpSpPr/>
          <p:nvPr/>
        </p:nvGrpSpPr>
        <p:grpSpPr>
          <a:xfrm>
            <a:off x="7272808" y="3356992"/>
            <a:ext cx="1691680" cy="1411694"/>
            <a:chOff x="7452320" y="3601482"/>
            <a:chExt cx="1440160" cy="1411694"/>
          </a:xfrm>
        </p:grpSpPr>
        <p:sp>
          <p:nvSpPr>
            <p:cNvPr id="14" name="Rectangle 13"/>
            <p:cNvSpPr/>
            <p:nvPr/>
          </p:nvSpPr>
          <p:spPr>
            <a:xfrm>
              <a:off x="7452320" y="3601482"/>
              <a:ext cx="1440160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5602" name="Picture 2" descr="http://ej.iop.org/images/0965-0393/20/7/075002/Full/msmse417006f08_online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5400000">
              <a:off x="7632340" y="3753036"/>
              <a:ext cx="1080120" cy="1440160"/>
            </a:xfrm>
            <a:prstGeom prst="rect">
              <a:avLst/>
            </a:prstGeom>
            <a:noFill/>
          </p:spPr>
        </p:pic>
      </p:grpSp>
      <p:sp>
        <p:nvSpPr>
          <p:cNvPr id="12" name="Right Arrow 11"/>
          <p:cNvSpPr/>
          <p:nvPr/>
        </p:nvSpPr>
        <p:spPr>
          <a:xfrm rot="19974281">
            <a:off x="5766607" y="393327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ight Arrow 18"/>
          <p:cNvSpPr/>
          <p:nvPr/>
        </p:nvSpPr>
        <p:spPr>
          <a:xfrm rot="1213378">
            <a:off x="5981146" y="488680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 rot="1464559">
            <a:off x="5369815" y="5346068"/>
            <a:ext cx="1798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Nema interakcija</a:t>
            </a:r>
            <a:endParaRPr lang="hr-HR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72808" y="4984710"/>
            <a:ext cx="1691680" cy="1628800"/>
            <a:chOff x="7020272" y="4984710"/>
            <a:chExt cx="1691680" cy="1628800"/>
          </a:xfrm>
        </p:grpSpPr>
        <p:sp>
          <p:nvSpPr>
            <p:cNvPr id="16" name="Rectangle 15"/>
            <p:cNvSpPr/>
            <p:nvPr/>
          </p:nvSpPr>
          <p:spPr>
            <a:xfrm>
              <a:off x="7020272" y="4984710"/>
              <a:ext cx="1691680" cy="1628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2746" y="4984710"/>
              <a:ext cx="161112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20272" y="5661248"/>
              <a:ext cx="1656184" cy="936104"/>
            </a:xfrm>
            <a:prstGeom prst="rect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395536" y="764704"/>
            <a:ext cx="7272039" cy="93563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hr-H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Uspostavljanje  </a:t>
            </a:r>
            <a:r>
              <a:rPr lang="hr-H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interakcija  na </a:t>
            </a:r>
            <a:r>
              <a:rPr lang="hr-H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međufazi - </a:t>
            </a:r>
            <a:r>
              <a:rPr lang="hr-HR" sz="2000" b="1" dirty="0" smtClean="0">
                <a:latin typeface="Arial" pitchFamily="34" charset="0"/>
                <a:cs typeface="Arial" pitchFamily="34" charset="0"/>
              </a:rPr>
              <a:t>adhezija  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hr-H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polimer – </a:t>
            </a:r>
            <a:r>
              <a:rPr lang="hr-H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polimer </a:t>
            </a:r>
            <a:r>
              <a:rPr lang="hr-H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ili</a:t>
            </a:r>
            <a:r>
              <a:rPr lang="hr-H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polimer </a:t>
            </a:r>
            <a:r>
              <a:rPr lang="hr-H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punilo</a:t>
            </a:r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en-US" sz="2000" dirty="0">
              <a:solidFill>
                <a:srgbClr val="CC0066"/>
              </a:solidFill>
              <a:latin typeface="Arial" charset="0"/>
            </a:endParaRPr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+mj-lt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endParaRPr lang="hr-HR" sz="1200" dirty="0">
              <a:latin typeface="+mn-lt"/>
            </a:endParaRPr>
          </a:p>
        </p:txBody>
      </p:sp>
      <p:pic>
        <p:nvPicPr>
          <p:cNvPr id="26628" name="Picture 6" descr="http://www.specialchem4adhesives.com/documents/indexables/contents/4/images/absorption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91880" y="1268760"/>
            <a:ext cx="52666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1" descr="http://www.biochemj.org/bj/349/0159/bj3490159f05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2088" y="2708920"/>
            <a:ext cx="1500187" cy="184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43542" y="4207136"/>
            <a:ext cx="15335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 dirty="0">
                <a:solidFill>
                  <a:srgbClr val="CC0066"/>
                </a:solidFill>
              </a:rPr>
              <a:t>Fina morfologija</a:t>
            </a:r>
            <a:endParaRPr lang="en-US" sz="1400" dirty="0">
              <a:solidFill>
                <a:srgbClr val="CC0066"/>
              </a:solidFill>
            </a:endParaRPr>
          </a:p>
        </p:txBody>
      </p:sp>
      <p:pic>
        <p:nvPicPr>
          <p:cNvPr id="26631" name="Picture 8" descr="slika-3a"/>
          <p:cNvPicPr>
            <a:picLocks noChangeAspect="1" noChangeArrowheads="1"/>
          </p:cNvPicPr>
          <p:nvPr/>
        </p:nvPicPr>
        <p:blipFill>
          <a:blip r:embed="rId5" cstate="screen"/>
          <a:srcRect l="15295" r="48465"/>
          <a:stretch>
            <a:fillRect/>
          </a:stretch>
        </p:blipFill>
        <p:spPr bwMode="auto">
          <a:xfrm>
            <a:off x="179512" y="4654550"/>
            <a:ext cx="151276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3850" y="96838"/>
            <a:ext cx="8640763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rgbClr val="0066FF"/>
                </a:solidFill>
              </a:rPr>
              <a:t>Međupovršina višefaznih sustava</a:t>
            </a:r>
            <a:endParaRPr lang="en-US" sz="2800" b="1" dirty="0">
              <a:solidFill>
                <a:srgbClr val="0066FF"/>
              </a:solidFill>
            </a:endParaRP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0" y="6550025"/>
            <a:ext cx="17287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 dirty="0">
                <a:solidFill>
                  <a:srgbClr val="CC0066"/>
                </a:solidFill>
              </a:rPr>
              <a:t>Gruba morfologija</a:t>
            </a:r>
            <a:endParaRPr lang="en-US" sz="1400" dirty="0">
              <a:solidFill>
                <a:srgbClr val="CC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1680" y="5445224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endParaRPr lang="hr-HR" dirty="0" smtClean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r>
              <a:rPr lang="hr-HR" b="1" dirty="0" smtClean="0">
                <a:solidFill>
                  <a:srgbClr val="0000FF"/>
                </a:solidFill>
                <a:latin typeface="Arial" charset="0"/>
              </a:rPr>
              <a:t>Nema</a:t>
            </a:r>
            <a:r>
              <a:rPr lang="hr-HR" dirty="0" smtClean="0">
                <a:solidFill>
                  <a:prstClr val="black"/>
                </a:solidFill>
                <a:latin typeface="Arial" charset="0"/>
              </a:rPr>
              <a:t> interakcija na međufazi </a:t>
            </a:r>
            <a:r>
              <a:rPr lang="hr-HR" b="1" dirty="0" smtClean="0">
                <a:solidFill>
                  <a:srgbClr val="CC0066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Nastaje 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gruba morfologija</a:t>
            </a:r>
            <a:endParaRPr lang="hr-HR" b="1" dirty="0" smtClean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</a:t>
            </a:r>
            <a:r>
              <a:rPr lang="hr-HR" dirty="0" smtClean="0">
                <a:sym typeface="Symbol"/>
              </a:rPr>
              <a:t> </a:t>
            </a:r>
            <a:r>
              <a:rPr lang="hr-HR" b="1" i="1" dirty="0" smtClean="0">
                <a:solidFill>
                  <a:srgbClr val="CC0066"/>
                </a:solidFill>
                <a:latin typeface="Arial" charset="0"/>
              </a:rPr>
              <a:t>energija površine  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</a:t>
            </a:r>
            <a:r>
              <a:rPr lang="hr-HR" dirty="0" smtClean="0">
                <a:sym typeface="Symbol"/>
              </a:rPr>
              <a:t>  </a:t>
            </a:r>
            <a:r>
              <a:rPr lang="hr-HR" b="1" dirty="0" smtClean="0">
                <a:latin typeface="Arial" charset="0"/>
              </a:rPr>
              <a:t>komponenti  - međusobno </a:t>
            </a:r>
            <a:r>
              <a:rPr lang="hr-HR" b="1" dirty="0" smtClean="0">
                <a:solidFill>
                  <a:srgbClr val="CC0066"/>
                </a:solidFill>
                <a:latin typeface="Arial" charset="0"/>
              </a:rPr>
              <a:t>različita.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1318" y="3284984"/>
            <a:ext cx="100811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hr-HR" b="1" dirty="0" smtClean="0"/>
              <a:t>Faza B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4139952" y="1585258"/>
            <a:ext cx="9361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r-HR" b="1" dirty="0" smtClean="0"/>
              <a:t>Faza A</a:t>
            </a:r>
            <a:endParaRPr lang="hr-HR" dirty="0"/>
          </a:p>
        </p:txBody>
      </p:sp>
      <p:sp>
        <p:nvSpPr>
          <p:cNvPr id="15" name="Rectangle 14"/>
          <p:cNvSpPr/>
          <p:nvPr/>
        </p:nvSpPr>
        <p:spPr>
          <a:xfrm>
            <a:off x="1799184" y="3789040"/>
            <a:ext cx="766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Nastaje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f</a:t>
            </a:r>
            <a:r>
              <a:rPr lang="en-US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</a:t>
            </a:r>
            <a:r>
              <a:rPr lang="en-US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mor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</a:t>
            </a:r>
            <a:r>
              <a:rPr lang="en-US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ol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</a:t>
            </a:r>
            <a:r>
              <a:rPr lang="en-US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r-HR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ija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</a:p>
          <a:p>
            <a:pPr>
              <a:defRPr/>
            </a:pP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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r-HR" b="1" i="1" dirty="0" smtClean="0">
                <a:solidFill>
                  <a:srgbClr val="CC0066"/>
                </a:solidFill>
                <a:latin typeface="Arial" charset="0"/>
              </a:rPr>
              <a:t>energija površine  </a:t>
            </a:r>
            <a:r>
              <a:rPr lang="hr-HR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</a:t>
            </a:r>
            <a:r>
              <a:rPr lang="hr-HR" b="1" i="1" dirty="0" smtClean="0">
                <a:solidFill>
                  <a:srgbClr val="CC0066"/>
                </a:solidFill>
                <a:latin typeface="Arial" charset="0"/>
              </a:rPr>
              <a:t>  </a:t>
            </a:r>
            <a:r>
              <a:rPr lang="hr-HR" b="1" dirty="0" smtClean="0">
                <a:latin typeface="Arial" charset="0"/>
              </a:rPr>
              <a:t>zasebnih komponenti - približno </a:t>
            </a:r>
            <a:r>
              <a:rPr lang="hr-HR" b="1" dirty="0" smtClean="0">
                <a:solidFill>
                  <a:srgbClr val="CC0066"/>
                </a:solidFill>
                <a:latin typeface="Arial" charset="0"/>
              </a:rPr>
              <a:t>jednaka.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8024" y="3429000"/>
            <a:ext cx="435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  <a:defRPr/>
            </a:pPr>
            <a:r>
              <a:rPr lang="hr-HR" sz="1400" dirty="0" smtClean="0">
                <a:solidFill>
                  <a:prstClr val="black"/>
                </a:solidFill>
                <a:latin typeface="Arial" charset="0"/>
              </a:rPr>
              <a:t> interakcije čine sekundarne veze </a:t>
            </a:r>
          </a:p>
          <a:p>
            <a:pPr lvl="0">
              <a:defRPr/>
            </a:pPr>
            <a:r>
              <a:rPr lang="hr-HR" sz="1400" dirty="0" smtClean="0">
                <a:solidFill>
                  <a:prstClr val="black"/>
                </a:solidFill>
                <a:latin typeface="Arial" charset="0"/>
              </a:rPr>
              <a:t>  (polarne, disperzne, vodikove, van der Waalsove.)</a:t>
            </a:r>
            <a:endParaRPr lang="hr-HR" sz="14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137525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rgbClr val="0066FF"/>
                </a:solidFill>
              </a:rPr>
              <a:t>Adhezija na međupovršini</a:t>
            </a:r>
            <a:endParaRPr lang="en-US" sz="2800" b="1" dirty="0">
              <a:solidFill>
                <a:srgbClr val="0066FF"/>
              </a:solidFill>
            </a:endParaRPr>
          </a:p>
        </p:txBody>
      </p:sp>
      <p:sp>
        <p:nvSpPr>
          <p:cNvPr id="624645" name="Rectangle 5"/>
          <p:cNvSpPr>
            <a:spLocks noChangeArrowheads="1"/>
          </p:cNvSpPr>
          <p:nvPr/>
        </p:nvSpPr>
        <p:spPr bwMode="auto">
          <a:xfrm>
            <a:off x="611188" y="1268413"/>
            <a:ext cx="8137276" cy="4701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Međupovršinska </a:t>
            </a:r>
            <a:r>
              <a:rPr lang="hr-HR" sz="2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napetost</a:t>
            </a:r>
          </a:p>
          <a:p>
            <a:pPr lvl="1">
              <a:defRPr/>
            </a:pPr>
            <a:r>
              <a:rPr lang="hr-HR" sz="2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–  </a:t>
            </a:r>
            <a:r>
              <a:rPr lang="hr-HR" sz="2200" b="1" smtClean="0">
                <a:latin typeface="+mj-lt"/>
              </a:rPr>
              <a:t>mjera  </a:t>
            </a:r>
            <a:r>
              <a:rPr lang="hr-HR" sz="22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kohezijske </a:t>
            </a:r>
            <a:r>
              <a:rPr lang="hr-HR" sz="2200" b="1" smtClean="0">
                <a:solidFill>
                  <a:schemeClr val="hlink"/>
                </a:solidFill>
                <a:latin typeface="+mj-lt"/>
              </a:rPr>
              <a:t>energije  prisutne na </a:t>
            </a:r>
            <a:r>
              <a:rPr lang="hr-HR" sz="22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međupovršini</a:t>
            </a:r>
            <a:r>
              <a:rPr lang="hr-HR" sz="2200" b="1" smtClean="0">
                <a:solidFill>
                  <a:schemeClr val="hlink"/>
                </a:solidFill>
                <a:latin typeface="+mj-lt"/>
              </a:rPr>
              <a:t> </a:t>
            </a:r>
          </a:p>
          <a:p>
            <a:pPr lvl="1">
              <a:defRPr/>
            </a:pPr>
            <a:r>
              <a:rPr lang="hr-HR" sz="2200" b="1" smtClean="0">
                <a:latin typeface="+mj-lt"/>
              </a:rPr>
              <a:t>između </a:t>
            </a:r>
            <a:r>
              <a:rPr lang="hr-HR" sz="2200" b="1">
                <a:latin typeface="+mj-lt"/>
              </a:rPr>
              <a:t>dviju faza,  </a:t>
            </a:r>
            <a:r>
              <a:rPr lang="hr-HR" sz="2200" b="1" smtClean="0">
                <a:latin typeface="+mj-lt"/>
              </a:rPr>
              <a:t>a nastaje zbog neujednačenih </a:t>
            </a:r>
          </a:p>
          <a:p>
            <a:pPr lvl="1">
              <a:spcAft>
                <a:spcPts val="600"/>
              </a:spcAft>
              <a:defRPr/>
            </a:pPr>
            <a:r>
              <a:rPr lang="hr-HR" sz="2200" b="1" smtClean="0">
                <a:solidFill>
                  <a:srgbClr val="CC0066"/>
                </a:solidFill>
                <a:latin typeface="+mj-lt"/>
              </a:rPr>
              <a:t>sila između </a:t>
            </a:r>
            <a:r>
              <a:rPr lang="hr-HR" sz="2200" b="1">
                <a:solidFill>
                  <a:srgbClr val="CC0066"/>
                </a:solidFill>
                <a:latin typeface="+mj-lt"/>
              </a:rPr>
              <a:t>molekula na </a:t>
            </a:r>
            <a:r>
              <a:rPr lang="hr-HR" sz="2200" b="1" smtClean="0">
                <a:solidFill>
                  <a:srgbClr val="CC0066"/>
                </a:solidFill>
                <a:latin typeface="+mj-lt"/>
              </a:rPr>
              <a:t>međupovršini</a:t>
            </a:r>
          </a:p>
          <a:p>
            <a:pPr>
              <a:defRPr/>
            </a:pPr>
            <a:r>
              <a:rPr lang="hr-HR" sz="2000" b="1" smtClean="0">
                <a:latin typeface="+mj-lt"/>
              </a:rPr>
              <a:t>(plin /tekućina, tekućina/ tekućina, plin/krutina, tekućina/ krutina). </a:t>
            </a:r>
          </a:p>
          <a:p>
            <a:pPr>
              <a:defRPr/>
            </a:pPr>
            <a:endParaRPr lang="hr-HR" b="1" smtClean="0">
              <a:latin typeface="Arial" charset="0"/>
            </a:endParaRPr>
          </a:p>
          <a:p>
            <a:pPr>
              <a:defRPr/>
            </a:pPr>
            <a:r>
              <a:rPr lang="hr-HR" sz="2000" b="1" smtClean="0">
                <a:latin typeface="Arial" charset="0"/>
              </a:rPr>
              <a:t>To </a:t>
            </a:r>
            <a:r>
              <a:rPr lang="hr-HR" sz="2000" b="1">
                <a:latin typeface="Arial" charset="0"/>
              </a:rPr>
              <a:t>dovodi do </a:t>
            </a:r>
            <a:r>
              <a:rPr lang="hr-HR" sz="2000" b="1" smtClean="0">
                <a:solidFill>
                  <a:schemeClr val="hlink"/>
                </a:solidFill>
                <a:latin typeface="Arial" charset="0"/>
              </a:rPr>
              <a:t>akumuliranja </a:t>
            </a:r>
            <a:r>
              <a:rPr lang="hr-HR" sz="2000" b="1">
                <a:solidFill>
                  <a:schemeClr val="hlink"/>
                </a:solidFill>
                <a:latin typeface="Arial" charset="0"/>
              </a:rPr>
              <a:t>slobodne </a:t>
            </a:r>
            <a:r>
              <a:rPr lang="hr-HR" sz="2000" b="1" smtClean="0">
                <a:solidFill>
                  <a:schemeClr val="hlink"/>
                </a:solidFill>
                <a:latin typeface="Arial" charset="0"/>
              </a:rPr>
              <a:t>energije </a:t>
            </a:r>
            <a:r>
              <a:rPr lang="hr-HR" sz="2000" b="1">
                <a:latin typeface="Arial" charset="0"/>
              </a:rPr>
              <a:t>na </a:t>
            </a:r>
            <a:r>
              <a:rPr lang="hr-HR" sz="2000" b="1" smtClean="0">
                <a:latin typeface="Arial" charset="0"/>
              </a:rPr>
              <a:t>međupovršini. </a:t>
            </a:r>
          </a:p>
          <a:p>
            <a:pPr>
              <a:defRPr/>
            </a:pPr>
            <a:endParaRPr lang="hr-HR" sz="2000" b="1">
              <a:latin typeface="Arial" charset="0"/>
            </a:endParaRPr>
          </a:p>
          <a:p>
            <a:pPr>
              <a:defRPr/>
            </a:pPr>
            <a:endParaRPr lang="hr-HR" sz="1050" b="1">
              <a:latin typeface="Arial" charset="0"/>
            </a:endParaRPr>
          </a:p>
          <a:p>
            <a:pPr>
              <a:defRPr/>
            </a:pPr>
            <a:r>
              <a:rPr lang="hr-HR" sz="2000" b="1" smtClean="0">
                <a:latin typeface="Arial" charset="0"/>
              </a:rPr>
              <a:t>Taj </a:t>
            </a:r>
            <a:r>
              <a:rPr lang="hr-HR" sz="2000" b="1">
                <a:latin typeface="Arial" charset="0"/>
              </a:rPr>
              <a:t>višak </a:t>
            </a:r>
            <a:r>
              <a:rPr lang="hr-HR" sz="2000" b="1" smtClean="0">
                <a:latin typeface="Arial" charset="0"/>
              </a:rPr>
              <a:t>energije </a:t>
            </a:r>
            <a:r>
              <a:rPr lang="hr-HR" sz="2000" b="1">
                <a:latin typeface="Arial" charset="0"/>
              </a:rPr>
              <a:t>naziva </a:t>
            </a:r>
            <a:r>
              <a:rPr lang="hr-HR" sz="2000" b="1" smtClean="0">
                <a:latin typeface="Arial" charset="0"/>
              </a:rPr>
              <a:t>se</a:t>
            </a:r>
          </a:p>
          <a:p>
            <a:pPr>
              <a:buFontTx/>
              <a:buChar char="-"/>
              <a:defRPr/>
            </a:pPr>
            <a:r>
              <a:rPr lang="hr-HR" sz="2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energija </a:t>
            </a:r>
            <a:r>
              <a:rPr lang="hr-H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površine  (</a:t>
            </a:r>
            <a:r>
              <a:rPr lang="hr-HR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hr-HR" sz="2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r>
              <a:rPr lang="hr-HR" sz="2000" b="1" smtClean="0">
                <a:latin typeface="Arial" charset="0"/>
              </a:rPr>
              <a:t>  </a:t>
            </a:r>
          </a:p>
          <a:p>
            <a:pPr>
              <a:buFontTx/>
              <a:buChar char="-"/>
              <a:defRPr/>
            </a:pPr>
            <a:endParaRPr lang="hr-HR" sz="2000" b="1" smtClean="0">
              <a:latin typeface="Arial" charset="0"/>
            </a:endParaRPr>
          </a:p>
          <a:p>
            <a:pPr>
              <a:buFontTx/>
              <a:buChar char="-"/>
              <a:defRPr/>
            </a:pPr>
            <a:endParaRPr lang="hr-HR" sz="2000" b="1" smtClean="0">
              <a:latin typeface="Arial" charset="0"/>
            </a:endParaRPr>
          </a:p>
          <a:p>
            <a:pPr>
              <a:buFontTx/>
              <a:buChar char="-"/>
              <a:defRPr/>
            </a:pPr>
            <a:r>
              <a:rPr lang="hr-HR" sz="2000" b="1" smtClean="0">
                <a:latin typeface="Arial" charset="0"/>
              </a:rPr>
              <a:t>Definira se </a:t>
            </a:r>
            <a:r>
              <a:rPr lang="hr-HR" sz="2000" b="1">
                <a:latin typeface="Arial" charset="0"/>
              </a:rPr>
              <a:t>kao </a:t>
            </a:r>
            <a:r>
              <a:rPr lang="hr-HR" sz="2000" b="1" smtClean="0">
                <a:solidFill>
                  <a:schemeClr val="tx2"/>
                </a:solidFill>
                <a:latin typeface="Arial" charset="0"/>
              </a:rPr>
              <a:t>mjera energije </a:t>
            </a:r>
            <a:r>
              <a:rPr lang="hr-HR" sz="2000" b="1">
                <a:solidFill>
                  <a:schemeClr val="tx2"/>
                </a:solidFill>
                <a:latin typeface="Arial" charset="0"/>
              </a:rPr>
              <a:t>po </a:t>
            </a:r>
            <a:r>
              <a:rPr lang="hr-HR" sz="2000" b="1" smtClean="0">
                <a:solidFill>
                  <a:schemeClr val="tx2"/>
                </a:solidFill>
                <a:latin typeface="Arial" charset="0"/>
              </a:rPr>
              <a:t>površini materijala. </a:t>
            </a:r>
            <a:r>
              <a:rPr lang="hr-HR" sz="2000" b="1" smtClean="0">
                <a:latin typeface="Arial" charset="0"/>
              </a:rPr>
              <a:t> </a:t>
            </a:r>
            <a:endParaRPr lang="hr-HR" b="1">
              <a:latin typeface="Arial" charset="0"/>
            </a:endParaRPr>
          </a:p>
          <a:p>
            <a:pPr>
              <a:defRPr/>
            </a:pPr>
            <a:endParaRPr lang="hr-HR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7652" name="Picture 2" descr="http://www.specialchem4adhesives.com/documents/indexables/contents/4/images/electrostatic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 b="9090"/>
          <a:stretch>
            <a:fillRect/>
          </a:stretch>
        </p:blipFill>
        <p:spPr bwMode="auto">
          <a:xfrm>
            <a:off x="5814392" y="3731546"/>
            <a:ext cx="2718048" cy="15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Elbow Connector 12"/>
          <p:cNvCxnSpPr/>
          <p:nvPr/>
        </p:nvCxnSpPr>
        <p:spPr>
          <a:xfrm>
            <a:off x="1421904" y="4739658"/>
            <a:ext cx="4176464" cy="28803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3721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r-HR" dirty="0" smtClean="0"/>
              <a:t>Kompatiblinost</a:t>
            </a:r>
          </a:p>
          <a:p>
            <a:pPr>
              <a:defRPr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adhezija na </a:t>
            </a:r>
            <a:r>
              <a:rPr lang="hr-HR" sz="20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međupovršini</a:t>
            </a:r>
            <a:r>
              <a:rPr lang="hr-HR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dvaju  </a:t>
            </a:r>
            <a:r>
              <a:rPr lang="hr-HR" sz="2000" dirty="0" smtClean="0">
                <a:latin typeface="Arial" pitchFamily="34" charset="0"/>
                <a:cs typeface="Arial" pitchFamily="34" charset="0"/>
              </a:rPr>
              <a:t>faza  u polimernim kompozitima.</a:t>
            </a:r>
          </a:p>
          <a:p>
            <a:pPr>
              <a:defRPr/>
            </a:pP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r-HR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Uvjet</a:t>
            </a:r>
            <a:r>
              <a:rPr lang="hr-HR" sz="20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lvl="1">
              <a:defRPr/>
            </a:pPr>
            <a:r>
              <a:rPr lang="hr-HR" sz="2000" b="1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energija površine  </a:t>
            </a:r>
            <a:r>
              <a:rPr lang="hr-HR" sz="2000" b="1" i="1" dirty="0" smtClean="0">
                <a:latin typeface="Arial" pitchFamily="34" charset="0"/>
                <a:cs typeface="Arial" pitchFamily="34" charset="0"/>
              </a:rPr>
              <a:t>polimer</a:t>
            </a:r>
            <a:r>
              <a:rPr lang="hr-HR" sz="2000" b="1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hr-HR" sz="2400" b="1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  <a:sym typeface="Symbol"/>
              </a:rPr>
              <a:t></a:t>
            </a:r>
            <a:r>
              <a:rPr lang="hr-HR" sz="2000" b="1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hr-HR" sz="2000" b="1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energiji površine </a:t>
            </a:r>
            <a:r>
              <a:rPr lang="hr-HR" sz="2000" b="1" i="1" dirty="0" smtClean="0">
                <a:latin typeface="Arial" pitchFamily="34" charset="0"/>
                <a:cs typeface="Arial" pitchFamily="34" charset="0"/>
              </a:rPr>
              <a:t>punila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r-HR" sz="1800" dirty="0" smtClean="0"/>
          </a:p>
          <a:p>
            <a:pPr>
              <a:defRPr/>
            </a:pPr>
            <a:r>
              <a:rPr lang="hr-HR" sz="2400" b="1" dirty="0" smtClean="0"/>
              <a:t>Kompatibilizacija </a:t>
            </a:r>
          </a:p>
          <a:p>
            <a:pPr>
              <a:defRPr/>
            </a:pPr>
            <a:r>
              <a:rPr lang="hr-HR" sz="2200" dirty="0" smtClean="0"/>
              <a:t>- </a:t>
            </a:r>
            <a:r>
              <a:rPr lang="hr-H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modifikacija</a:t>
            </a:r>
            <a:r>
              <a:rPr lang="hr-HR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200" b="1" dirty="0" err="1" smtClean="0"/>
              <a:t>nemješljivih</a:t>
            </a:r>
            <a:r>
              <a:rPr lang="hr-HR" sz="2200" b="1" dirty="0" smtClean="0"/>
              <a:t> polimera (komponenti), </a:t>
            </a:r>
          </a:p>
          <a:p>
            <a:pPr>
              <a:defRPr/>
            </a:pPr>
            <a:r>
              <a:rPr lang="hr-HR" sz="2200" b="1" dirty="0" smtClean="0"/>
              <a:t>- nastajanje  </a:t>
            </a:r>
            <a:r>
              <a:rPr lang="hr-HR" sz="2400" b="1" dirty="0" smtClean="0">
                <a:solidFill>
                  <a:srgbClr val="FF9900"/>
                </a:solidFill>
              </a:rPr>
              <a:t>međufaze</a:t>
            </a:r>
            <a:r>
              <a:rPr lang="hr-HR" sz="2200" b="1" dirty="0" smtClean="0">
                <a:solidFill>
                  <a:srgbClr val="FF9900"/>
                </a:solidFill>
              </a:rPr>
              <a:t> </a:t>
            </a:r>
            <a:r>
              <a:rPr lang="hr-HR" sz="2200" b="1" dirty="0" smtClean="0"/>
              <a:t>koja stabilizira morfologiju  i </a:t>
            </a:r>
          </a:p>
          <a:p>
            <a:pPr>
              <a:defRPr/>
            </a:pPr>
            <a:r>
              <a:rPr lang="hr-HR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r-H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nastajanje</a:t>
            </a:r>
            <a:r>
              <a:rPr lang="hr-HR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mješljivih</a:t>
            </a:r>
            <a:r>
              <a:rPr lang="hr-HR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polimernih kompozita</a:t>
            </a:r>
            <a:r>
              <a:rPr lang="hr-HR" sz="2200" b="1" dirty="0" smtClean="0"/>
              <a:t>.</a:t>
            </a:r>
          </a:p>
          <a:p>
            <a:pPr>
              <a:defRPr/>
            </a:pPr>
            <a:endParaRPr lang="hr-HR" sz="1800" i="1" dirty="0" smtClean="0"/>
          </a:p>
          <a:p>
            <a:pPr>
              <a:defRPr/>
            </a:pPr>
            <a:r>
              <a:rPr lang="hr-HR" sz="2400" dirty="0" err="1" smtClean="0"/>
              <a:t>Kompatibilizatori</a:t>
            </a:r>
            <a:r>
              <a:rPr lang="hr-HR" sz="2400" dirty="0" smtClean="0"/>
              <a:t> (</a:t>
            </a:r>
            <a:r>
              <a:rPr lang="hr-HR" sz="2400" dirty="0" err="1" smtClean="0"/>
              <a:t>modifikatori</a:t>
            </a:r>
            <a:r>
              <a:rPr lang="hr-HR" sz="2400" dirty="0" smtClean="0"/>
              <a:t>): 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kopolimeri</a:t>
            </a:r>
            <a:r>
              <a:rPr lang="hr-HR" sz="2000" dirty="0" smtClean="0"/>
              <a:t>   ili 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hr-HR" sz="2000" b="1" dirty="0" smtClean="0">
                <a:solidFill>
                  <a:srgbClr val="C00000"/>
                </a:solidFill>
              </a:rPr>
              <a:t>kemijski modificirana površina punila</a:t>
            </a:r>
            <a:r>
              <a:rPr lang="hr-HR" sz="2000" dirty="0" smtClean="0"/>
              <a:t>.  </a:t>
            </a: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97887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Kompatibilnost u višefaznim sustavima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908050"/>
            <a:ext cx="8569325" cy="2305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1520" y="260648"/>
            <a:ext cx="86407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rgbClr val="C00000"/>
                </a:solidFill>
                <a:latin typeface="+mj-lt"/>
              </a:rPr>
              <a:t>Modifikacija </a:t>
            </a:r>
            <a:r>
              <a:rPr lang="hr-HR" sz="2800" b="1" dirty="0" smtClean="0">
                <a:solidFill>
                  <a:srgbClr val="C00000"/>
                </a:solidFill>
                <a:latin typeface="+mj-lt"/>
              </a:rPr>
              <a:t>MMT gline</a:t>
            </a:r>
            <a:endParaRPr lang="hr-HR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9552" y="4291945"/>
          <a:ext cx="8352928" cy="2377415"/>
        </p:xfrm>
        <a:graphic>
          <a:graphicData uri="http://schemas.openxmlformats.org/drawingml/2006/table">
            <a:tbl>
              <a:tblPr/>
              <a:tblGrid>
                <a:gridCol w="1160516"/>
                <a:gridCol w="7192412"/>
              </a:tblGrid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Uzorak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kumimoji="0" lang="hr-H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Sastav modificiranog MMT </a:t>
                      </a:r>
                      <a:r>
                        <a:rPr kumimoji="0" lang="hr-HR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nanopunila</a:t>
                      </a:r>
                      <a:r>
                        <a:rPr lang="hr-HR" sz="1600" dirty="0" smtClean="0">
                          <a:latin typeface="Arial"/>
                          <a:ea typeface="Times New Roman"/>
                        </a:rPr>
                        <a:t>     u 100 ml C</a:t>
                      </a:r>
                      <a:r>
                        <a:rPr lang="hr-HR" sz="1600" baseline="-25000" dirty="0" smtClean="0"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hr-HR" sz="1600" dirty="0" smtClean="0">
                          <a:latin typeface="Arial"/>
                          <a:ea typeface="Times New Roman"/>
                        </a:rPr>
                        <a:t>H</a:t>
                      </a:r>
                      <a:r>
                        <a:rPr lang="hr-HR" sz="1600" baseline="-25000" dirty="0" smtClean="0">
                          <a:latin typeface="Arial"/>
                          <a:ea typeface="Times New Roman"/>
                        </a:rPr>
                        <a:t>5</a:t>
                      </a:r>
                      <a:r>
                        <a:rPr lang="hr-HR" sz="1600" dirty="0" smtClean="0">
                          <a:latin typeface="Arial"/>
                          <a:ea typeface="Times New Roman"/>
                        </a:rPr>
                        <a:t>OH</a:t>
                      </a:r>
                      <a:endParaRPr lang="hr-HR" sz="1600" dirty="0" smtClean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M/</a:t>
                      </a:r>
                      <a:r>
                        <a:rPr lang="hr-HR" sz="1600" b="1" dirty="0" err="1">
                          <a:latin typeface="Arial"/>
                          <a:ea typeface="Times New Roman"/>
                        </a:rPr>
                        <a:t>Pcc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Arial"/>
                          <a:ea typeface="Times New Roman"/>
                        </a:rPr>
                        <a:t>5g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MMT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+ 2,5g </a:t>
                      </a:r>
                      <a:r>
                        <a:rPr lang="hr-HR" sz="1600" b="1" dirty="0" err="1">
                          <a:latin typeface="Arial"/>
                          <a:ea typeface="Times New Roman"/>
                        </a:rPr>
                        <a:t>Pcc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 smtClean="0">
                          <a:latin typeface="Arial"/>
                          <a:ea typeface="Times New Roman"/>
                        </a:rPr>
                        <a:t>DBP</a:t>
                      </a:r>
                      <a:endParaRPr lang="hr-HR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M/S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Arial"/>
                          <a:ea typeface="Times New Roman"/>
                        </a:rPr>
                        <a:t>5g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MMT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DBP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stearinske </a:t>
                      </a:r>
                      <a:r>
                        <a:rPr lang="hr-HR" sz="1600" b="1" dirty="0" smtClean="0">
                          <a:latin typeface="Arial"/>
                          <a:ea typeface="Times New Roman"/>
                        </a:rPr>
                        <a:t>kiseline</a:t>
                      </a:r>
                      <a:endParaRPr lang="hr-HR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M/Si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Arial"/>
                          <a:ea typeface="Times New Roman"/>
                        </a:rPr>
                        <a:t>5g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MMT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DBP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+ 2 ml </a:t>
                      </a:r>
                      <a:r>
                        <a:rPr lang="hr-HR" sz="1600" b="1" dirty="0" smtClean="0">
                          <a:latin typeface="Arial"/>
                          <a:ea typeface="Times New Roman"/>
                        </a:rPr>
                        <a:t>silan</a:t>
                      </a:r>
                      <a:endParaRPr lang="hr-HR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M/</a:t>
                      </a:r>
                      <a:r>
                        <a:rPr lang="hr-HR" sz="1600" b="1" dirty="0" err="1">
                          <a:latin typeface="Arial"/>
                          <a:ea typeface="Times New Roman"/>
                        </a:rPr>
                        <a:t>Pcc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/S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Arial"/>
                          <a:ea typeface="Times New Roman"/>
                        </a:rPr>
                        <a:t>5g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MMT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+ 2,5g </a:t>
                      </a:r>
                      <a:r>
                        <a:rPr lang="hr-HR" sz="1600" b="1" dirty="0" err="1">
                          <a:latin typeface="Arial"/>
                          <a:ea typeface="Times New Roman"/>
                        </a:rPr>
                        <a:t>Pcc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DBP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stearinske </a:t>
                      </a:r>
                      <a:r>
                        <a:rPr lang="hr-HR" sz="1600" b="1" dirty="0" smtClean="0">
                          <a:latin typeface="Arial"/>
                          <a:ea typeface="Times New Roman"/>
                        </a:rPr>
                        <a:t>kiseline</a:t>
                      </a:r>
                      <a:endParaRPr lang="hr-HR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M/Si/S</a:t>
                      </a:r>
                      <a:endParaRPr lang="hr-HR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latin typeface="Arial"/>
                          <a:ea typeface="Times New Roman"/>
                        </a:rPr>
                        <a:t>5g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MMT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+ 1g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DBP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+ 2 ml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silan</a:t>
                      </a:r>
                      <a:r>
                        <a:rPr lang="hr-HR" sz="1600" dirty="0">
                          <a:latin typeface="Arial"/>
                          <a:ea typeface="Times New Roman"/>
                        </a:rPr>
                        <a:t> + </a:t>
                      </a:r>
                      <a:r>
                        <a:rPr lang="hr-HR" sz="1600" b="1" dirty="0">
                          <a:latin typeface="Arial"/>
                          <a:ea typeface="Times New Roman"/>
                        </a:rPr>
                        <a:t>1g stearinske </a:t>
                      </a:r>
                      <a:r>
                        <a:rPr lang="hr-HR" sz="1600" b="1" dirty="0" smtClean="0">
                          <a:latin typeface="Arial"/>
                          <a:ea typeface="Times New Roman"/>
                        </a:rPr>
                        <a:t>kiseline</a:t>
                      </a:r>
                      <a:endParaRPr lang="hr-HR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 descr="http://chemsrv1.uwsp.edu/mathias/students/lsomlai/images/lsssum3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2492896"/>
            <a:ext cx="324008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1235</Words>
  <Application>Microsoft Office PowerPoint</Application>
  <PresentationFormat>On-screen Show (4:3)</PresentationFormat>
  <Paragraphs>423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Zlata Hrnjak-Murgić, Ana Rešček*, Anita Ptiček Siročić**, Ljerka Kratofil Krehula,  Zvonimir Katančić Fakultet kemijskog inženjerstva i tehnologije Sveučilišta u Zagrebu, Marulićev trg 19, 10000 Zagreb, zhrnjak@fkit.hr *PIK Vrbovec-mesna industrija d. d., Zagrebačka 148, 10340 Vrbovec  ** Geotehnički fakultet Sveučilišta u Zagrebu, Hallerova aleja 7, 42000 Varaždin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Drexel 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Zlata Hrnjak-Murgić, Ana Rešček*, Anita Ptiček Siročić**, Ljerka Kratofil Krehula, Zvonimir Katančić Fakultet kemijskog inženjerstva i tehnologije, Sveučilišta u Zagreb, Marulićev trg 19, 10000 Zagreb, Hrvatska, zhrnjak@fkit.hr *PIK Vrbovec-mesna industrija d. d., Zagrebačka 148, 10340 Vrbovec  ** Geotehnički fakultet, Sveučilišta u Zagreb, Hallerova aleja 7, 42000 Varaždin, Hrvatska,</dc:title>
  <dc:creator>Nardi's</dc:creator>
  <cp:lastModifiedBy> </cp:lastModifiedBy>
  <cp:revision>102</cp:revision>
  <dcterms:created xsi:type="dcterms:W3CDTF">2014-11-18T15:22:50Z</dcterms:created>
  <dcterms:modified xsi:type="dcterms:W3CDTF">2014-11-26T06:42:49Z</dcterms:modified>
</cp:coreProperties>
</file>